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44" r:id="rId3"/>
    <p:sldId id="305" r:id="rId4"/>
    <p:sldId id="306" r:id="rId5"/>
    <p:sldId id="307" r:id="rId6"/>
    <p:sldId id="312" r:id="rId7"/>
    <p:sldId id="313" r:id="rId8"/>
    <p:sldId id="280" r:id="rId9"/>
    <p:sldId id="269" r:id="rId10"/>
    <p:sldId id="336" r:id="rId11"/>
    <p:sldId id="337" r:id="rId12"/>
    <p:sldId id="342" r:id="rId13"/>
    <p:sldId id="338" r:id="rId14"/>
    <p:sldId id="262" r:id="rId15"/>
    <p:sldId id="341" r:id="rId16"/>
    <p:sldId id="340" r:id="rId17"/>
    <p:sldId id="343" r:id="rId18"/>
    <p:sldId id="274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ALOUS Ewa" initials="BE" lastIdx="1" clrIdx="0">
    <p:extLst>
      <p:ext uri="{19B8F6BF-5375-455C-9EA6-DF929625EA0E}">
        <p15:presenceInfo xmlns:p15="http://schemas.microsoft.com/office/powerpoint/2012/main" userId="S-1-5-21-445874926-3729515184-434166366-145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C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/>
    <p:restoredTop sz="82339" autoAdjust="0"/>
  </p:normalViewPr>
  <p:slideViewPr>
    <p:cSldViewPr snapToGrid="0" snapToObjects="1">
      <p:cViewPr varScale="1">
        <p:scale>
          <a:sx n="30" d="100"/>
          <a:sy n="30" d="100"/>
        </p:scale>
        <p:origin x="115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11T17:28:37.35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AEF83E-8773-4489-BDCF-7940766D0414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ED974512-FCBE-4550-A34D-D82933762178}">
      <dgm:prSet phldrT="[Tekst]"/>
      <dgm:spPr/>
      <dgm:t>
        <a:bodyPr/>
        <a:lstStyle/>
        <a:p>
          <a:r>
            <a:rPr lang="pl-PL" dirty="0"/>
            <a:t>Zatrudnieni: 372 osoby</a:t>
          </a:r>
        </a:p>
      </dgm:t>
    </dgm:pt>
    <dgm:pt modelId="{6752B096-18AB-4A48-B597-9A3365B6E6D8}" type="parTrans" cxnId="{DB9DF685-B31B-4174-87C4-5847B3714FE4}">
      <dgm:prSet/>
      <dgm:spPr/>
      <dgm:t>
        <a:bodyPr/>
        <a:lstStyle/>
        <a:p>
          <a:endParaRPr lang="pl-PL">
            <a:solidFill>
              <a:schemeClr val="bg1"/>
            </a:solidFill>
          </a:endParaRPr>
        </a:p>
      </dgm:t>
    </dgm:pt>
    <dgm:pt modelId="{0D7EDDC0-CCE3-4B02-9F35-CE1B7FCC4340}" type="sibTrans" cxnId="{DB9DF685-B31B-4174-87C4-5847B3714FE4}">
      <dgm:prSet/>
      <dgm:spPr/>
      <dgm:t>
        <a:bodyPr/>
        <a:lstStyle/>
        <a:p>
          <a:endParaRPr lang="pl-PL">
            <a:solidFill>
              <a:schemeClr val="bg1"/>
            </a:solidFill>
          </a:endParaRPr>
        </a:p>
      </dgm:t>
    </dgm:pt>
    <dgm:pt modelId="{D1B0867A-9231-491A-A4A6-CE534EE4072A}">
      <dgm:prSet/>
      <dgm:spPr/>
      <dgm:t>
        <a:bodyPr/>
        <a:lstStyle/>
        <a:p>
          <a:r>
            <a:rPr lang="pl-PL"/>
            <a:t>156 wykształcenie wyższe</a:t>
          </a:r>
          <a:endParaRPr lang="pl-PL" dirty="0"/>
        </a:p>
      </dgm:t>
    </dgm:pt>
    <dgm:pt modelId="{CC673D89-2A17-4774-B51B-5E239FB765AA}" type="parTrans" cxnId="{312A8793-9BE5-4ED2-809A-460EE74AA82B}">
      <dgm:prSet/>
      <dgm:spPr/>
      <dgm:t>
        <a:bodyPr/>
        <a:lstStyle/>
        <a:p>
          <a:endParaRPr lang="pl-PL">
            <a:solidFill>
              <a:schemeClr val="bg1"/>
            </a:solidFill>
          </a:endParaRPr>
        </a:p>
      </dgm:t>
    </dgm:pt>
    <dgm:pt modelId="{F63E9582-CC3A-4295-80C0-0DDE819727FE}" type="sibTrans" cxnId="{312A8793-9BE5-4ED2-809A-460EE74AA82B}">
      <dgm:prSet/>
      <dgm:spPr/>
      <dgm:t>
        <a:bodyPr/>
        <a:lstStyle/>
        <a:p>
          <a:endParaRPr lang="pl-PL">
            <a:solidFill>
              <a:schemeClr val="bg1"/>
            </a:solidFill>
          </a:endParaRPr>
        </a:p>
      </dgm:t>
    </dgm:pt>
    <dgm:pt modelId="{4C758FC6-F09E-4DD6-B757-7B5BEAF45E15}">
      <dgm:prSet/>
      <dgm:spPr/>
      <dgm:t>
        <a:bodyPr/>
        <a:lstStyle/>
        <a:p>
          <a:r>
            <a:rPr lang="pl-PL"/>
            <a:t>50 osób ukończyło UwB</a:t>
          </a:r>
          <a:endParaRPr lang="pl-PL" dirty="0"/>
        </a:p>
      </dgm:t>
    </dgm:pt>
    <dgm:pt modelId="{15B6FE57-EB27-4CB1-9BD1-F213612D2D88}" type="parTrans" cxnId="{E1BA88E0-5345-445D-B89C-1DD635078AD7}">
      <dgm:prSet/>
      <dgm:spPr/>
      <dgm:t>
        <a:bodyPr/>
        <a:lstStyle/>
        <a:p>
          <a:endParaRPr lang="pl-PL">
            <a:solidFill>
              <a:schemeClr val="bg1"/>
            </a:solidFill>
          </a:endParaRPr>
        </a:p>
      </dgm:t>
    </dgm:pt>
    <dgm:pt modelId="{DCA339E9-291B-4A50-AD2B-972A6AE2583D}" type="sibTrans" cxnId="{E1BA88E0-5345-445D-B89C-1DD635078AD7}">
      <dgm:prSet/>
      <dgm:spPr/>
      <dgm:t>
        <a:bodyPr/>
        <a:lstStyle/>
        <a:p>
          <a:endParaRPr lang="pl-PL">
            <a:solidFill>
              <a:schemeClr val="bg1"/>
            </a:solidFill>
          </a:endParaRPr>
        </a:p>
      </dgm:t>
    </dgm:pt>
    <dgm:pt modelId="{1E1B68B1-DA24-4E42-8C72-DB8A7A48F899}">
      <dgm:prSet/>
      <dgm:spPr/>
      <dgm:t>
        <a:bodyPr/>
        <a:lstStyle/>
        <a:p>
          <a:r>
            <a:rPr lang="pl-PL"/>
            <a:t>30 poziom wykonawczy (DK, Logistyk, Kasjer)</a:t>
          </a:r>
          <a:endParaRPr lang="pl-PL" dirty="0"/>
        </a:p>
      </dgm:t>
    </dgm:pt>
    <dgm:pt modelId="{CB9ED107-1A5F-4839-AC29-78659C5E9486}" type="parTrans" cxnId="{9E6BC502-C085-45DA-94A6-1A7794EA91B9}">
      <dgm:prSet/>
      <dgm:spPr/>
      <dgm:t>
        <a:bodyPr/>
        <a:lstStyle/>
        <a:p>
          <a:endParaRPr lang="pl-PL">
            <a:solidFill>
              <a:schemeClr val="bg1"/>
            </a:solidFill>
          </a:endParaRPr>
        </a:p>
      </dgm:t>
    </dgm:pt>
    <dgm:pt modelId="{69DB0A47-2299-4FFE-8892-113950F8F729}" type="sibTrans" cxnId="{9E6BC502-C085-45DA-94A6-1A7794EA91B9}">
      <dgm:prSet/>
      <dgm:spPr/>
      <dgm:t>
        <a:bodyPr/>
        <a:lstStyle/>
        <a:p>
          <a:endParaRPr lang="pl-PL">
            <a:solidFill>
              <a:schemeClr val="bg1"/>
            </a:solidFill>
          </a:endParaRPr>
        </a:p>
      </dgm:t>
    </dgm:pt>
    <dgm:pt modelId="{E7CAFBD7-0CB9-4A82-B0F9-B8CA1926F8A5}">
      <dgm:prSet/>
      <dgm:spPr/>
      <dgm:t>
        <a:bodyPr/>
        <a:lstStyle/>
        <a:p>
          <a:r>
            <a:rPr lang="pl-PL"/>
            <a:t> 12 poziom operacyjny (Koordynator)</a:t>
          </a:r>
          <a:endParaRPr lang="pl-PL" dirty="0"/>
        </a:p>
      </dgm:t>
    </dgm:pt>
    <dgm:pt modelId="{9B4E8768-C9D9-4B3D-BD41-0426F7E5D85C}" type="parTrans" cxnId="{5E11B6DD-CD25-48C3-824D-205AC17298E1}">
      <dgm:prSet/>
      <dgm:spPr/>
      <dgm:t>
        <a:bodyPr/>
        <a:lstStyle/>
        <a:p>
          <a:endParaRPr lang="pl-PL">
            <a:solidFill>
              <a:schemeClr val="bg1"/>
            </a:solidFill>
          </a:endParaRPr>
        </a:p>
      </dgm:t>
    </dgm:pt>
    <dgm:pt modelId="{94A3C141-E8DB-4B4C-AAE8-1B65250240DD}" type="sibTrans" cxnId="{5E11B6DD-CD25-48C3-824D-205AC17298E1}">
      <dgm:prSet/>
      <dgm:spPr/>
      <dgm:t>
        <a:bodyPr/>
        <a:lstStyle/>
        <a:p>
          <a:endParaRPr lang="pl-PL">
            <a:solidFill>
              <a:schemeClr val="bg1"/>
            </a:solidFill>
          </a:endParaRPr>
        </a:p>
      </dgm:t>
    </dgm:pt>
    <dgm:pt modelId="{B74D1F83-51CC-44F5-A542-A64C89F1C85D}">
      <dgm:prSet/>
      <dgm:spPr/>
      <dgm:t>
        <a:bodyPr/>
        <a:lstStyle/>
        <a:p>
          <a:r>
            <a:rPr lang="pl-PL" dirty="0"/>
            <a:t>8 poziom taktyczny (Kierownik)</a:t>
          </a:r>
        </a:p>
      </dgm:t>
    </dgm:pt>
    <dgm:pt modelId="{6B98516B-0145-4E83-A28A-591CB93FB9CF}" type="parTrans" cxnId="{03D8DD28-03D0-447A-9ADD-138E7C5B2D51}">
      <dgm:prSet/>
      <dgm:spPr/>
      <dgm:t>
        <a:bodyPr/>
        <a:lstStyle/>
        <a:p>
          <a:endParaRPr lang="pl-PL">
            <a:solidFill>
              <a:schemeClr val="bg1"/>
            </a:solidFill>
          </a:endParaRPr>
        </a:p>
      </dgm:t>
    </dgm:pt>
    <dgm:pt modelId="{814A809F-E6CB-43A5-BFCC-611ACA43F5FD}" type="sibTrans" cxnId="{03D8DD28-03D0-447A-9ADD-138E7C5B2D51}">
      <dgm:prSet/>
      <dgm:spPr/>
      <dgm:t>
        <a:bodyPr/>
        <a:lstStyle/>
        <a:p>
          <a:endParaRPr lang="pl-PL">
            <a:solidFill>
              <a:schemeClr val="bg1"/>
            </a:solidFill>
          </a:endParaRPr>
        </a:p>
      </dgm:t>
    </dgm:pt>
    <dgm:pt modelId="{6FC998EA-845E-4788-80E5-2C45AF59E81A}" type="pres">
      <dgm:prSet presAssocID="{1AAEF83E-8773-4489-BDCF-7940766D041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1F83F04-13D8-4542-BA6C-DAC2817CCD8A}" type="pres">
      <dgm:prSet presAssocID="{ED974512-FCBE-4550-A34D-D82933762178}" presName="root1" presStyleCnt="0"/>
      <dgm:spPr/>
    </dgm:pt>
    <dgm:pt modelId="{0135DAB0-B9F3-4375-9F88-91DA6380E617}" type="pres">
      <dgm:prSet presAssocID="{ED974512-FCBE-4550-A34D-D82933762178}" presName="LevelOneTextNode" presStyleLbl="node0" presStyleIdx="0" presStyleCnt="1" custLinFactNeighborX="-41995" custLinFactNeighborY="2520">
        <dgm:presLayoutVars>
          <dgm:chPref val="3"/>
        </dgm:presLayoutVars>
      </dgm:prSet>
      <dgm:spPr/>
    </dgm:pt>
    <dgm:pt modelId="{10C9FFC8-38DE-40A0-8B03-295D5C9CB707}" type="pres">
      <dgm:prSet presAssocID="{ED974512-FCBE-4550-A34D-D82933762178}" presName="level2hierChild" presStyleCnt="0"/>
      <dgm:spPr/>
    </dgm:pt>
    <dgm:pt modelId="{90879367-D05F-4097-B972-4FD05BF11173}" type="pres">
      <dgm:prSet presAssocID="{CC673D89-2A17-4774-B51B-5E239FB765AA}" presName="conn2-1" presStyleLbl="parChTrans1D2" presStyleIdx="0" presStyleCnt="1"/>
      <dgm:spPr/>
    </dgm:pt>
    <dgm:pt modelId="{39CB2793-EF05-4FEF-8BBB-C8E75BCA8668}" type="pres">
      <dgm:prSet presAssocID="{CC673D89-2A17-4774-B51B-5E239FB765AA}" presName="connTx" presStyleLbl="parChTrans1D2" presStyleIdx="0" presStyleCnt="1"/>
      <dgm:spPr/>
    </dgm:pt>
    <dgm:pt modelId="{EA5D42A9-9CA4-4967-A274-52A203631068}" type="pres">
      <dgm:prSet presAssocID="{D1B0867A-9231-491A-A4A6-CE534EE4072A}" presName="root2" presStyleCnt="0"/>
      <dgm:spPr/>
    </dgm:pt>
    <dgm:pt modelId="{0EF14569-54F3-4602-A26F-32A7335CEC09}" type="pres">
      <dgm:prSet presAssocID="{D1B0867A-9231-491A-A4A6-CE534EE4072A}" presName="LevelTwoTextNode" presStyleLbl="node2" presStyleIdx="0" presStyleCnt="1">
        <dgm:presLayoutVars>
          <dgm:chPref val="3"/>
        </dgm:presLayoutVars>
      </dgm:prSet>
      <dgm:spPr/>
    </dgm:pt>
    <dgm:pt modelId="{8677F17F-BE6E-4057-B01B-6C989CD1E01C}" type="pres">
      <dgm:prSet presAssocID="{D1B0867A-9231-491A-A4A6-CE534EE4072A}" presName="level3hierChild" presStyleCnt="0"/>
      <dgm:spPr/>
    </dgm:pt>
    <dgm:pt modelId="{5D04580C-9A92-4CD0-8E56-4503B1B7DCF4}" type="pres">
      <dgm:prSet presAssocID="{15B6FE57-EB27-4CB1-9BD1-F213612D2D88}" presName="conn2-1" presStyleLbl="parChTrans1D3" presStyleIdx="0" presStyleCnt="1"/>
      <dgm:spPr/>
    </dgm:pt>
    <dgm:pt modelId="{6BAB0C75-822C-4176-9A0E-E1801F155167}" type="pres">
      <dgm:prSet presAssocID="{15B6FE57-EB27-4CB1-9BD1-F213612D2D88}" presName="connTx" presStyleLbl="parChTrans1D3" presStyleIdx="0" presStyleCnt="1"/>
      <dgm:spPr/>
    </dgm:pt>
    <dgm:pt modelId="{00415D8D-9CE3-490B-9C1A-D01C8E51F29E}" type="pres">
      <dgm:prSet presAssocID="{4C758FC6-F09E-4DD6-B757-7B5BEAF45E15}" presName="root2" presStyleCnt="0"/>
      <dgm:spPr/>
    </dgm:pt>
    <dgm:pt modelId="{9011C70C-35D1-4560-950B-A963772C5347}" type="pres">
      <dgm:prSet presAssocID="{4C758FC6-F09E-4DD6-B757-7B5BEAF45E15}" presName="LevelTwoTextNode" presStyleLbl="node3" presStyleIdx="0" presStyleCnt="1">
        <dgm:presLayoutVars>
          <dgm:chPref val="3"/>
        </dgm:presLayoutVars>
      </dgm:prSet>
      <dgm:spPr/>
    </dgm:pt>
    <dgm:pt modelId="{3CD9F65D-BA5F-4721-BABF-65F6CD6A93EA}" type="pres">
      <dgm:prSet presAssocID="{4C758FC6-F09E-4DD6-B757-7B5BEAF45E15}" presName="level3hierChild" presStyleCnt="0"/>
      <dgm:spPr/>
    </dgm:pt>
    <dgm:pt modelId="{BA080DF2-B039-4F53-B3E4-0E84E6776B2F}" type="pres">
      <dgm:prSet presAssocID="{CB9ED107-1A5F-4839-AC29-78659C5E9486}" presName="conn2-1" presStyleLbl="parChTrans1D4" presStyleIdx="0" presStyleCnt="3"/>
      <dgm:spPr/>
    </dgm:pt>
    <dgm:pt modelId="{FA4CD43D-ED46-4E83-B7BA-3DD7F27D6EE0}" type="pres">
      <dgm:prSet presAssocID="{CB9ED107-1A5F-4839-AC29-78659C5E9486}" presName="connTx" presStyleLbl="parChTrans1D4" presStyleIdx="0" presStyleCnt="3"/>
      <dgm:spPr/>
    </dgm:pt>
    <dgm:pt modelId="{45E93B12-555B-4001-B655-BEC7C47D9C4B}" type="pres">
      <dgm:prSet presAssocID="{1E1B68B1-DA24-4E42-8C72-DB8A7A48F899}" presName="root2" presStyleCnt="0"/>
      <dgm:spPr/>
    </dgm:pt>
    <dgm:pt modelId="{C1D25464-EBA0-4EBF-96F2-6CFB252C9CE2}" type="pres">
      <dgm:prSet presAssocID="{1E1B68B1-DA24-4E42-8C72-DB8A7A48F899}" presName="LevelTwoTextNode" presStyleLbl="node4" presStyleIdx="0" presStyleCnt="3">
        <dgm:presLayoutVars>
          <dgm:chPref val="3"/>
        </dgm:presLayoutVars>
      </dgm:prSet>
      <dgm:spPr/>
    </dgm:pt>
    <dgm:pt modelId="{92B9F4FC-4CD0-48E4-B73C-66D8B9D84D73}" type="pres">
      <dgm:prSet presAssocID="{1E1B68B1-DA24-4E42-8C72-DB8A7A48F899}" presName="level3hierChild" presStyleCnt="0"/>
      <dgm:spPr/>
    </dgm:pt>
    <dgm:pt modelId="{C9B78FE9-5550-47DC-AD80-477E31B298A7}" type="pres">
      <dgm:prSet presAssocID="{9B4E8768-C9D9-4B3D-BD41-0426F7E5D85C}" presName="conn2-1" presStyleLbl="parChTrans1D4" presStyleIdx="1" presStyleCnt="3"/>
      <dgm:spPr/>
    </dgm:pt>
    <dgm:pt modelId="{04CE1230-FFFA-4EC7-87D8-FC1301F1839B}" type="pres">
      <dgm:prSet presAssocID="{9B4E8768-C9D9-4B3D-BD41-0426F7E5D85C}" presName="connTx" presStyleLbl="parChTrans1D4" presStyleIdx="1" presStyleCnt="3"/>
      <dgm:spPr/>
    </dgm:pt>
    <dgm:pt modelId="{D65FA095-2C80-4144-AA6F-1646B77BD8FD}" type="pres">
      <dgm:prSet presAssocID="{E7CAFBD7-0CB9-4A82-B0F9-B8CA1926F8A5}" presName="root2" presStyleCnt="0"/>
      <dgm:spPr/>
    </dgm:pt>
    <dgm:pt modelId="{027DECC7-CCE9-47DB-9E6D-134C566C53CE}" type="pres">
      <dgm:prSet presAssocID="{E7CAFBD7-0CB9-4A82-B0F9-B8CA1926F8A5}" presName="LevelTwoTextNode" presStyleLbl="node4" presStyleIdx="1" presStyleCnt="3">
        <dgm:presLayoutVars>
          <dgm:chPref val="3"/>
        </dgm:presLayoutVars>
      </dgm:prSet>
      <dgm:spPr/>
    </dgm:pt>
    <dgm:pt modelId="{09F07853-E6DB-4F10-B5DC-BFADC59ACF65}" type="pres">
      <dgm:prSet presAssocID="{E7CAFBD7-0CB9-4A82-B0F9-B8CA1926F8A5}" presName="level3hierChild" presStyleCnt="0"/>
      <dgm:spPr/>
    </dgm:pt>
    <dgm:pt modelId="{50F6E16E-DD61-4DF0-8625-F9D6758AC6DA}" type="pres">
      <dgm:prSet presAssocID="{6B98516B-0145-4E83-A28A-591CB93FB9CF}" presName="conn2-1" presStyleLbl="parChTrans1D4" presStyleIdx="2" presStyleCnt="3"/>
      <dgm:spPr/>
    </dgm:pt>
    <dgm:pt modelId="{D23AC060-2809-4C26-8793-D8DCDCAF799C}" type="pres">
      <dgm:prSet presAssocID="{6B98516B-0145-4E83-A28A-591CB93FB9CF}" presName="connTx" presStyleLbl="parChTrans1D4" presStyleIdx="2" presStyleCnt="3"/>
      <dgm:spPr/>
    </dgm:pt>
    <dgm:pt modelId="{6410ED6A-F000-474A-B2FC-F99CB1BA211F}" type="pres">
      <dgm:prSet presAssocID="{B74D1F83-51CC-44F5-A542-A64C89F1C85D}" presName="root2" presStyleCnt="0"/>
      <dgm:spPr/>
    </dgm:pt>
    <dgm:pt modelId="{6CDBA5F3-3231-455B-92A7-739464ABD6D2}" type="pres">
      <dgm:prSet presAssocID="{B74D1F83-51CC-44F5-A542-A64C89F1C85D}" presName="LevelTwoTextNode" presStyleLbl="node4" presStyleIdx="2" presStyleCnt="3">
        <dgm:presLayoutVars>
          <dgm:chPref val="3"/>
        </dgm:presLayoutVars>
      </dgm:prSet>
      <dgm:spPr/>
    </dgm:pt>
    <dgm:pt modelId="{4AFAC92B-D4B7-443A-93EF-82B543385574}" type="pres">
      <dgm:prSet presAssocID="{B74D1F83-51CC-44F5-A542-A64C89F1C85D}" presName="level3hierChild" presStyleCnt="0"/>
      <dgm:spPr/>
    </dgm:pt>
  </dgm:ptLst>
  <dgm:cxnLst>
    <dgm:cxn modelId="{9E6BC502-C085-45DA-94A6-1A7794EA91B9}" srcId="{4C758FC6-F09E-4DD6-B757-7B5BEAF45E15}" destId="{1E1B68B1-DA24-4E42-8C72-DB8A7A48F899}" srcOrd="0" destOrd="0" parTransId="{CB9ED107-1A5F-4839-AC29-78659C5E9486}" sibTransId="{69DB0A47-2299-4FFE-8892-113950F8F729}"/>
    <dgm:cxn modelId="{9E7EEB03-996D-47C6-A6B5-13239FB871EC}" type="presOf" srcId="{9B4E8768-C9D9-4B3D-BD41-0426F7E5D85C}" destId="{04CE1230-FFFA-4EC7-87D8-FC1301F1839B}" srcOrd="1" destOrd="0" presId="urn:microsoft.com/office/officeart/2008/layout/HorizontalMultiLevelHierarchy"/>
    <dgm:cxn modelId="{CF2ACB10-F031-46A0-B24C-FF0872E4B122}" type="presOf" srcId="{4C758FC6-F09E-4DD6-B757-7B5BEAF45E15}" destId="{9011C70C-35D1-4560-950B-A963772C5347}" srcOrd="0" destOrd="0" presId="urn:microsoft.com/office/officeart/2008/layout/HorizontalMultiLevelHierarchy"/>
    <dgm:cxn modelId="{5F1A9A13-26D3-4C68-9C4C-1133689565AD}" type="presOf" srcId="{1AAEF83E-8773-4489-BDCF-7940766D0414}" destId="{6FC998EA-845E-4788-80E5-2C45AF59E81A}" srcOrd="0" destOrd="0" presId="urn:microsoft.com/office/officeart/2008/layout/HorizontalMultiLevelHierarchy"/>
    <dgm:cxn modelId="{03D8DD28-03D0-447A-9ADD-138E7C5B2D51}" srcId="{4C758FC6-F09E-4DD6-B757-7B5BEAF45E15}" destId="{B74D1F83-51CC-44F5-A542-A64C89F1C85D}" srcOrd="2" destOrd="0" parTransId="{6B98516B-0145-4E83-A28A-591CB93FB9CF}" sibTransId="{814A809F-E6CB-43A5-BFCC-611ACA43F5FD}"/>
    <dgm:cxn modelId="{C4FD5B32-5EFF-40AD-9657-FDF22DDC9935}" type="presOf" srcId="{E7CAFBD7-0CB9-4A82-B0F9-B8CA1926F8A5}" destId="{027DECC7-CCE9-47DB-9E6D-134C566C53CE}" srcOrd="0" destOrd="0" presId="urn:microsoft.com/office/officeart/2008/layout/HorizontalMultiLevelHierarchy"/>
    <dgm:cxn modelId="{D89A1B34-596A-47CA-A037-ED45394538B8}" type="presOf" srcId="{6B98516B-0145-4E83-A28A-591CB93FB9CF}" destId="{50F6E16E-DD61-4DF0-8625-F9D6758AC6DA}" srcOrd="0" destOrd="0" presId="urn:microsoft.com/office/officeart/2008/layout/HorizontalMultiLevelHierarchy"/>
    <dgm:cxn modelId="{E9D11B3B-CEAD-4012-96E3-6214471B3CF8}" type="presOf" srcId="{1E1B68B1-DA24-4E42-8C72-DB8A7A48F899}" destId="{C1D25464-EBA0-4EBF-96F2-6CFB252C9CE2}" srcOrd="0" destOrd="0" presId="urn:microsoft.com/office/officeart/2008/layout/HorizontalMultiLevelHierarchy"/>
    <dgm:cxn modelId="{49951E55-9FF5-434D-BD8B-FC7145E0646F}" type="presOf" srcId="{CC673D89-2A17-4774-B51B-5E239FB765AA}" destId="{90879367-D05F-4097-B972-4FD05BF11173}" srcOrd="0" destOrd="0" presId="urn:microsoft.com/office/officeart/2008/layout/HorizontalMultiLevelHierarchy"/>
    <dgm:cxn modelId="{A3C85355-7F19-4A6A-AD7B-7F5FCEC25068}" type="presOf" srcId="{6B98516B-0145-4E83-A28A-591CB93FB9CF}" destId="{D23AC060-2809-4C26-8793-D8DCDCAF799C}" srcOrd="1" destOrd="0" presId="urn:microsoft.com/office/officeart/2008/layout/HorizontalMultiLevelHierarchy"/>
    <dgm:cxn modelId="{D6E26376-5C2F-42E1-81A6-B3DF60D1FB34}" type="presOf" srcId="{ED974512-FCBE-4550-A34D-D82933762178}" destId="{0135DAB0-B9F3-4375-9F88-91DA6380E617}" srcOrd="0" destOrd="0" presId="urn:microsoft.com/office/officeart/2008/layout/HorizontalMultiLevelHierarchy"/>
    <dgm:cxn modelId="{DB9DF685-B31B-4174-87C4-5847B3714FE4}" srcId="{1AAEF83E-8773-4489-BDCF-7940766D0414}" destId="{ED974512-FCBE-4550-A34D-D82933762178}" srcOrd="0" destOrd="0" parTransId="{6752B096-18AB-4A48-B597-9A3365B6E6D8}" sibTransId="{0D7EDDC0-CCE3-4B02-9F35-CE1B7FCC4340}"/>
    <dgm:cxn modelId="{B6DF9A8F-7407-4453-9E31-C7EFD80038E7}" type="presOf" srcId="{9B4E8768-C9D9-4B3D-BD41-0426F7E5D85C}" destId="{C9B78FE9-5550-47DC-AD80-477E31B298A7}" srcOrd="0" destOrd="0" presId="urn:microsoft.com/office/officeart/2008/layout/HorizontalMultiLevelHierarchy"/>
    <dgm:cxn modelId="{3D9E8992-1465-48EE-914A-8810C54D893A}" type="presOf" srcId="{CB9ED107-1A5F-4839-AC29-78659C5E9486}" destId="{FA4CD43D-ED46-4E83-B7BA-3DD7F27D6EE0}" srcOrd="1" destOrd="0" presId="urn:microsoft.com/office/officeart/2008/layout/HorizontalMultiLevelHierarchy"/>
    <dgm:cxn modelId="{312A8793-9BE5-4ED2-809A-460EE74AA82B}" srcId="{ED974512-FCBE-4550-A34D-D82933762178}" destId="{D1B0867A-9231-491A-A4A6-CE534EE4072A}" srcOrd="0" destOrd="0" parTransId="{CC673D89-2A17-4774-B51B-5E239FB765AA}" sibTransId="{F63E9582-CC3A-4295-80C0-0DDE819727FE}"/>
    <dgm:cxn modelId="{94A91B96-48DF-4AE0-AB15-3F031D9F02FD}" type="presOf" srcId="{15B6FE57-EB27-4CB1-9BD1-F213612D2D88}" destId="{5D04580C-9A92-4CD0-8E56-4503B1B7DCF4}" srcOrd="0" destOrd="0" presId="urn:microsoft.com/office/officeart/2008/layout/HorizontalMultiLevelHierarchy"/>
    <dgm:cxn modelId="{EA8197D5-068E-43FF-B1D9-A9D2E4B797B2}" type="presOf" srcId="{15B6FE57-EB27-4CB1-9BD1-F213612D2D88}" destId="{6BAB0C75-822C-4176-9A0E-E1801F155167}" srcOrd="1" destOrd="0" presId="urn:microsoft.com/office/officeart/2008/layout/HorizontalMultiLevelHierarchy"/>
    <dgm:cxn modelId="{C9CBD8DA-3F7B-40B4-9839-362A93D97166}" type="presOf" srcId="{CB9ED107-1A5F-4839-AC29-78659C5E9486}" destId="{BA080DF2-B039-4F53-B3E4-0E84E6776B2F}" srcOrd="0" destOrd="0" presId="urn:microsoft.com/office/officeart/2008/layout/HorizontalMultiLevelHierarchy"/>
    <dgm:cxn modelId="{35AA5CDB-9AA0-40CE-BB67-8B99800339F2}" type="presOf" srcId="{D1B0867A-9231-491A-A4A6-CE534EE4072A}" destId="{0EF14569-54F3-4602-A26F-32A7335CEC09}" srcOrd="0" destOrd="0" presId="urn:microsoft.com/office/officeart/2008/layout/HorizontalMultiLevelHierarchy"/>
    <dgm:cxn modelId="{5E11B6DD-CD25-48C3-824D-205AC17298E1}" srcId="{4C758FC6-F09E-4DD6-B757-7B5BEAF45E15}" destId="{E7CAFBD7-0CB9-4A82-B0F9-B8CA1926F8A5}" srcOrd="1" destOrd="0" parTransId="{9B4E8768-C9D9-4B3D-BD41-0426F7E5D85C}" sibTransId="{94A3C141-E8DB-4B4C-AAE8-1B65250240DD}"/>
    <dgm:cxn modelId="{E1BA88E0-5345-445D-B89C-1DD635078AD7}" srcId="{D1B0867A-9231-491A-A4A6-CE534EE4072A}" destId="{4C758FC6-F09E-4DD6-B757-7B5BEAF45E15}" srcOrd="0" destOrd="0" parTransId="{15B6FE57-EB27-4CB1-9BD1-F213612D2D88}" sibTransId="{DCA339E9-291B-4A50-AD2B-972A6AE2583D}"/>
    <dgm:cxn modelId="{DB87AEFC-B4F3-4DCC-82CF-FA18675CD450}" type="presOf" srcId="{CC673D89-2A17-4774-B51B-5E239FB765AA}" destId="{39CB2793-EF05-4FEF-8BBB-C8E75BCA8668}" srcOrd="1" destOrd="0" presId="urn:microsoft.com/office/officeart/2008/layout/HorizontalMultiLevelHierarchy"/>
    <dgm:cxn modelId="{D07F0CFF-1777-481D-B4C6-A4BC64E5B8C7}" type="presOf" srcId="{B74D1F83-51CC-44F5-A542-A64C89F1C85D}" destId="{6CDBA5F3-3231-455B-92A7-739464ABD6D2}" srcOrd="0" destOrd="0" presId="urn:microsoft.com/office/officeart/2008/layout/HorizontalMultiLevelHierarchy"/>
    <dgm:cxn modelId="{CFD521FC-10B3-4238-BB8D-C951310FA4F2}" type="presParOf" srcId="{6FC998EA-845E-4788-80E5-2C45AF59E81A}" destId="{E1F83F04-13D8-4542-BA6C-DAC2817CCD8A}" srcOrd="0" destOrd="0" presId="urn:microsoft.com/office/officeart/2008/layout/HorizontalMultiLevelHierarchy"/>
    <dgm:cxn modelId="{08215D15-23AD-45E6-AF63-4B83B7DFCD14}" type="presParOf" srcId="{E1F83F04-13D8-4542-BA6C-DAC2817CCD8A}" destId="{0135DAB0-B9F3-4375-9F88-91DA6380E617}" srcOrd="0" destOrd="0" presId="urn:microsoft.com/office/officeart/2008/layout/HorizontalMultiLevelHierarchy"/>
    <dgm:cxn modelId="{94E3223A-5A58-494F-A964-9E6DCCA62890}" type="presParOf" srcId="{E1F83F04-13D8-4542-BA6C-DAC2817CCD8A}" destId="{10C9FFC8-38DE-40A0-8B03-295D5C9CB707}" srcOrd="1" destOrd="0" presId="urn:microsoft.com/office/officeart/2008/layout/HorizontalMultiLevelHierarchy"/>
    <dgm:cxn modelId="{67046360-C9BB-44AC-AF09-C5BAD4138528}" type="presParOf" srcId="{10C9FFC8-38DE-40A0-8B03-295D5C9CB707}" destId="{90879367-D05F-4097-B972-4FD05BF11173}" srcOrd="0" destOrd="0" presId="urn:microsoft.com/office/officeart/2008/layout/HorizontalMultiLevelHierarchy"/>
    <dgm:cxn modelId="{463F5F8F-B1BC-4349-858D-D6FCD7769B06}" type="presParOf" srcId="{90879367-D05F-4097-B972-4FD05BF11173}" destId="{39CB2793-EF05-4FEF-8BBB-C8E75BCA8668}" srcOrd="0" destOrd="0" presId="urn:microsoft.com/office/officeart/2008/layout/HorizontalMultiLevelHierarchy"/>
    <dgm:cxn modelId="{FDEA80B0-8610-4957-B5B2-9291FBE0BBE5}" type="presParOf" srcId="{10C9FFC8-38DE-40A0-8B03-295D5C9CB707}" destId="{EA5D42A9-9CA4-4967-A274-52A203631068}" srcOrd="1" destOrd="0" presId="urn:microsoft.com/office/officeart/2008/layout/HorizontalMultiLevelHierarchy"/>
    <dgm:cxn modelId="{F1754F19-D169-4554-88F5-6992E57F1333}" type="presParOf" srcId="{EA5D42A9-9CA4-4967-A274-52A203631068}" destId="{0EF14569-54F3-4602-A26F-32A7335CEC09}" srcOrd="0" destOrd="0" presId="urn:microsoft.com/office/officeart/2008/layout/HorizontalMultiLevelHierarchy"/>
    <dgm:cxn modelId="{66E4D3B2-199E-49AD-919C-BF6AA041E835}" type="presParOf" srcId="{EA5D42A9-9CA4-4967-A274-52A203631068}" destId="{8677F17F-BE6E-4057-B01B-6C989CD1E01C}" srcOrd="1" destOrd="0" presId="urn:microsoft.com/office/officeart/2008/layout/HorizontalMultiLevelHierarchy"/>
    <dgm:cxn modelId="{D2765473-373F-4B75-BAA4-135507BAA7C0}" type="presParOf" srcId="{8677F17F-BE6E-4057-B01B-6C989CD1E01C}" destId="{5D04580C-9A92-4CD0-8E56-4503B1B7DCF4}" srcOrd="0" destOrd="0" presId="urn:microsoft.com/office/officeart/2008/layout/HorizontalMultiLevelHierarchy"/>
    <dgm:cxn modelId="{92D94472-D551-49EC-8BB1-E374DB5931C4}" type="presParOf" srcId="{5D04580C-9A92-4CD0-8E56-4503B1B7DCF4}" destId="{6BAB0C75-822C-4176-9A0E-E1801F155167}" srcOrd="0" destOrd="0" presId="urn:microsoft.com/office/officeart/2008/layout/HorizontalMultiLevelHierarchy"/>
    <dgm:cxn modelId="{29B87BAF-D2DC-40D1-A2B8-241320D64F80}" type="presParOf" srcId="{8677F17F-BE6E-4057-B01B-6C989CD1E01C}" destId="{00415D8D-9CE3-490B-9C1A-D01C8E51F29E}" srcOrd="1" destOrd="0" presId="urn:microsoft.com/office/officeart/2008/layout/HorizontalMultiLevelHierarchy"/>
    <dgm:cxn modelId="{20481859-7186-4179-9E1F-65E7B741F51F}" type="presParOf" srcId="{00415D8D-9CE3-490B-9C1A-D01C8E51F29E}" destId="{9011C70C-35D1-4560-950B-A963772C5347}" srcOrd="0" destOrd="0" presId="urn:microsoft.com/office/officeart/2008/layout/HorizontalMultiLevelHierarchy"/>
    <dgm:cxn modelId="{12B79F9C-540D-4849-A0AD-CB7E0DA2942D}" type="presParOf" srcId="{00415D8D-9CE3-490B-9C1A-D01C8E51F29E}" destId="{3CD9F65D-BA5F-4721-BABF-65F6CD6A93EA}" srcOrd="1" destOrd="0" presId="urn:microsoft.com/office/officeart/2008/layout/HorizontalMultiLevelHierarchy"/>
    <dgm:cxn modelId="{BA66FDB0-2A7E-4C3F-9D41-3B5D6C87EEE3}" type="presParOf" srcId="{3CD9F65D-BA5F-4721-BABF-65F6CD6A93EA}" destId="{BA080DF2-B039-4F53-B3E4-0E84E6776B2F}" srcOrd="0" destOrd="0" presId="urn:microsoft.com/office/officeart/2008/layout/HorizontalMultiLevelHierarchy"/>
    <dgm:cxn modelId="{6B528139-D77F-4F9C-9094-2945A41B56A0}" type="presParOf" srcId="{BA080DF2-B039-4F53-B3E4-0E84E6776B2F}" destId="{FA4CD43D-ED46-4E83-B7BA-3DD7F27D6EE0}" srcOrd="0" destOrd="0" presId="urn:microsoft.com/office/officeart/2008/layout/HorizontalMultiLevelHierarchy"/>
    <dgm:cxn modelId="{7B92F935-AAAC-45DB-88CB-6C55C6655E93}" type="presParOf" srcId="{3CD9F65D-BA5F-4721-BABF-65F6CD6A93EA}" destId="{45E93B12-555B-4001-B655-BEC7C47D9C4B}" srcOrd="1" destOrd="0" presId="urn:microsoft.com/office/officeart/2008/layout/HorizontalMultiLevelHierarchy"/>
    <dgm:cxn modelId="{A559423A-7120-4864-8D5E-DD2F0B076173}" type="presParOf" srcId="{45E93B12-555B-4001-B655-BEC7C47D9C4B}" destId="{C1D25464-EBA0-4EBF-96F2-6CFB252C9CE2}" srcOrd="0" destOrd="0" presId="urn:microsoft.com/office/officeart/2008/layout/HorizontalMultiLevelHierarchy"/>
    <dgm:cxn modelId="{540E51FF-A287-490B-BAE5-C99BDE4D400B}" type="presParOf" srcId="{45E93B12-555B-4001-B655-BEC7C47D9C4B}" destId="{92B9F4FC-4CD0-48E4-B73C-66D8B9D84D73}" srcOrd="1" destOrd="0" presId="urn:microsoft.com/office/officeart/2008/layout/HorizontalMultiLevelHierarchy"/>
    <dgm:cxn modelId="{FD31191F-90C2-4B4B-8134-A9F31C335924}" type="presParOf" srcId="{3CD9F65D-BA5F-4721-BABF-65F6CD6A93EA}" destId="{C9B78FE9-5550-47DC-AD80-477E31B298A7}" srcOrd="2" destOrd="0" presId="urn:microsoft.com/office/officeart/2008/layout/HorizontalMultiLevelHierarchy"/>
    <dgm:cxn modelId="{3BEC9F2D-A6C3-4FEE-BC94-BD1A0DBDB0B2}" type="presParOf" srcId="{C9B78FE9-5550-47DC-AD80-477E31B298A7}" destId="{04CE1230-FFFA-4EC7-87D8-FC1301F1839B}" srcOrd="0" destOrd="0" presId="urn:microsoft.com/office/officeart/2008/layout/HorizontalMultiLevelHierarchy"/>
    <dgm:cxn modelId="{07F4212B-4577-42F0-ACA4-E83625D2A6D1}" type="presParOf" srcId="{3CD9F65D-BA5F-4721-BABF-65F6CD6A93EA}" destId="{D65FA095-2C80-4144-AA6F-1646B77BD8FD}" srcOrd="3" destOrd="0" presId="urn:microsoft.com/office/officeart/2008/layout/HorizontalMultiLevelHierarchy"/>
    <dgm:cxn modelId="{5F4F2DCE-4E56-4C13-8670-EBBB9C2BAB0F}" type="presParOf" srcId="{D65FA095-2C80-4144-AA6F-1646B77BD8FD}" destId="{027DECC7-CCE9-47DB-9E6D-134C566C53CE}" srcOrd="0" destOrd="0" presId="urn:microsoft.com/office/officeart/2008/layout/HorizontalMultiLevelHierarchy"/>
    <dgm:cxn modelId="{17676BBB-E0ED-40DB-80AB-E0570AC0B28A}" type="presParOf" srcId="{D65FA095-2C80-4144-AA6F-1646B77BD8FD}" destId="{09F07853-E6DB-4F10-B5DC-BFADC59ACF65}" srcOrd="1" destOrd="0" presId="urn:microsoft.com/office/officeart/2008/layout/HorizontalMultiLevelHierarchy"/>
    <dgm:cxn modelId="{78A6F4FC-5D82-4574-9CA3-4FF81FDCDD17}" type="presParOf" srcId="{3CD9F65D-BA5F-4721-BABF-65F6CD6A93EA}" destId="{50F6E16E-DD61-4DF0-8625-F9D6758AC6DA}" srcOrd="4" destOrd="0" presId="urn:microsoft.com/office/officeart/2008/layout/HorizontalMultiLevelHierarchy"/>
    <dgm:cxn modelId="{0CFEAB5D-AE74-4E98-B765-BB5C61FC7F02}" type="presParOf" srcId="{50F6E16E-DD61-4DF0-8625-F9D6758AC6DA}" destId="{D23AC060-2809-4C26-8793-D8DCDCAF799C}" srcOrd="0" destOrd="0" presId="urn:microsoft.com/office/officeart/2008/layout/HorizontalMultiLevelHierarchy"/>
    <dgm:cxn modelId="{95F9BD75-8A0C-49E2-A173-3A9C53564B43}" type="presParOf" srcId="{3CD9F65D-BA5F-4721-BABF-65F6CD6A93EA}" destId="{6410ED6A-F000-474A-B2FC-F99CB1BA211F}" srcOrd="5" destOrd="0" presId="urn:microsoft.com/office/officeart/2008/layout/HorizontalMultiLevelHierarchy"/>
    <dgm:cxn modelId="{23E70A3B-1CBE-4517-A980-E6955BE28AD2}" type="presParOf" srcId="{6410ED6A-F000-474A-B2FC-F99CB1BA211F}" destId="{6CDBA5F3-3231-455B-92A7-739464ABD6D2}" srcOrd="0" destOrd="0" presId="urn:microsoft.com/office/officeart/2008/layout/HorizontalMultiLevelHierarchy"/>
    <dgm:cxn modelId="{0807C2C5-DB91-49A6-A076-7CC27A30CB9B}" type="presParOf" srcId="{6410ED6A-F000-474A-B2FC-F99CB1BA211F}" destId="{4AFAC92B-D4B7-443A-93EF-82B543385574}" srcOrd="1" destOrd="0" presId="urn:microsoft.com/office/officeart/2008/layout/HorizontalMultiLevelHierarchy"/>
  </dgm:cxnLst>
  <dgm:bg/>
  <dgm:whole>
    <a:ln w="7620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2317B4-7E9D-48CC-86C7-56F680146396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pl-PL"/>
        </a:p>
      </dgm:t>
    </dgm:pt>
    <dgm:pt modelId="{755003D6-E410-4244-9837-F6D49B525F99}">
      <dgm:prSet phldrT="[Tekst]"/>
      <dgm:spPr/>
      <dgm:t>
        <a:bodyPr/>
        <a:lstStyle/>
        <a:p>
          <a:r>
            <a:rPr lang="pl-PL" dirty="0"/>
            <a:t>Jakie mocne strony? </a:t>
          </a:r>
        </a:p>
      </dgm:t>
    </dgm:pt>
    <dgm:pt modelId="{76DE026A-8378-4002-B514-777CB2898A78}" type="parTrans" cxnId="{C81F489E-451E-429A-AEAE-56F8867907AA}">
      <dgm:prSet/>
      <dgm:spPr/>
      <dgm:t>
        <a:bodyPr/>
        <a:lstStyle/>
        <a:p>
          <a:endParaRPr lang="pl-PL"/>
        </a:p>
      </dgm:t>
    </dgm:pt>
    <dgm:pt modelId="{7DCC6130-34BE-407F-B829-0AFCF2CD5E23}" type="sibTrans" cxnId="{C81F489E-451E-429A-AEAE-56F8867907AA}">
      <dgm:prSet/>
      <dgm:spPr/>
      <dgm:t>
        <a:bodyPr/>
        <a:lstStyle/>
        <a:p>
          <a:endParaRPr lang="pl-PL"/>
        </a:p>
      </dgm:t>
    </dgm:pt>
    <dgm:pt modelId="{B1883870-7BEB-46FB-B4DC-5EA59A9205A3}">
      <dgm:prSet phldrT="[Tekst]" custT="1"/>
      <dgm:spPr/>
      <dgm:t>
        <a:bodyPr/>
        <a:lstStyle/>
        <a:p>
          <a:r>
            <a:rPr lang="pl-PL" sz="4800" b="1" dirty="0">
              <a:solidFill>
                <a:srgbClr val="0070C0"/>
              </a:solidFill>
            </a:rPr>
            <a:t>przywództwo:</a:t>
          </a:r>
          <a:r>
            <a:rPr lang="pl-PL" sz="4800" dirty="0">
              <a:solidFill>
                <a:srgbClr val="0070C0"/>
              </a:solidFill>
            </a:rPr>
            <a:t> komunikacja, kreatywność, zdolność do podważania zastanego status quo</a:t>
          </a:r>
        </a:p>
        <a:p>
          <a:r>
            <a:rPr lang="pl-PL" sz="4800" b="1" dirty="0">
              <a:solidFill>
                <a:srgbClr val="0070C0"/>
              </a:solidFill>
            </a:rPr>
            <a:t>koncentracja na kliencie</a:t>
          </a:r>
          <a:r>
            <a:rPr lang="pl-PL" sz="4800" dirty="0">
              <a:solidFill>
                <a:srgbClr val="0070C0"/>
              </a:solidFill>
            </a:rPr>
            <a:t>: rozumienie obecnych i przyszłych potrzeb klienta</a:t>
          </a:r>
        </a:p>
        <a:p>
          <a:r>
            <a:rPr lang="pl-PL" sz="4800" dirty="0">
              <a:solidFill>
                <a:srgbClr val="0070C0"/>
              </a:solidFill>
            </a:rPr>
            <a:t> </a:t>
          </a:r>
          <a:r>
            <a:rPr lang="pl-PL" sz="4800" b="1" dirty="0">
              <a:solidFill>
                <a:srgbClr val="0070C0"/>
              </a:solidFill>
            </a:rPr>
            <a:t>profesjonalizm</a:t>
          </a:r>
          <a:r>
            <a:rPr lang="pl-PL" sz="4800" dirty="0">
              <a:solidFill>
                <a:srgbClr val="0070C0"/>
              </a:solidFill>
            </a:rPr>
            <a:t>: chęć i skuteczność w podnoszeniu kwalifikacji i dzieleniu się wiedzą z innymi</a:t>
          </a:r>
        </a:p>
      </dgm:t>
    </dgm:pt>
    <dgm:pt modelId="{F9780092-43E5-42F6-B585-7A69F9E69312}" type="parTrans" cxnId="{BF01F560-36D7-4ED5-8E32-518D7F4AEA8B}">
      <dgm:prSet/>
      <dgm:spPr/>
      <dgm:t>
        <a:bodyPr/>
        <a:lstStyle/>
        <a:p>
          <a:endParaRPr lang="pl-PL"/>
        </a:p>
      </dgm:t>
    </dgm:pt>
    <dgm:pt modelId="{EF69522F-DB29-42C1-ADD6-5F939AEAC7C1}" type="sibTrans" cxnId="{BF01F560-36D7-4ED5-8E32-518D7F4AEA8B}">
      <dgm:prSet/>
      <dgm:spPr/>
      <dgm:t>
        <a:bodyPr/>
        <a:lstStyle/>
        <a:p>
          <a:endParaRPr lang="pl-PL"/>
        </a:p>
      </dgm:t>
    </dgm:pt>
    <dgm:pt modelId="{310FD668-499C-4EF9-B7CC-316700C58CF5}">
      <dgm:prSet phldrT="[Tekst]"/>
      <dgm:spPr/>
      <dgm:t>
        <a:bodyPr/>
        <a:lstStyle/>
        <a:p>
          <a:r>
            <a:rPr lang="pl-PL" dirty="0"/>
            <a:t>Co do rozwoju? </a:t>
          </a:r>
        </a:p>
      </dgm:t>
    </dgm:pt>
    <dgm:pt modelId="{B9BB70CB-BC83-4B4A-B9E5-DC15FAD57730}" type="parTrans" cxnId="{BDECC4F7-DF59-4D66-B9A3-C8B364D6904A}">
      <dgm:prSet/>
      <dgm:spPr/>
      <dgm:t>
        <a:bodyPr/>
        <a:lstStyle/>
        <a:p>
          <a:endParaRPr lang="pl-PL"/>
        </a:p>
      </dgm:t>
    </dgm:pt>
    <dgm:pt modelId="{1B7CD59C-0B25-4CA9-A174-38F33DE8D372}" type="sibTrans" cxnId="{BDECC4F7-DF59-4D66-B9A3-C8B364D6904A}">
      <dgm:prSet/>
      <dgm:spPr/>
      <dgm:t>
        <a:bodyPr/>
        <a:lstStyle/>
        <a:p>
          <a:endParaRPr lang="pl-PL"/>
        </a:p>
      </dgm:t>
    </dgm:pt>
    <dgm:pt modelId="{ADE657CF-80F9-4FD6-9DB4-80A017EB6CC8}">
      <dgm:prSet phldrT="[Tekst]"/>
      <dgm:spPr/>
      <dgm:t>
        <a:bodyPr/>
        <a:lstStyle/>
        <a:p>
          <a:r>
            <a:rPr lang="pl-PL" b="1" dirty="0">
              <a:solidFill>
                <a:srgbClr val="FF0000"/>
              </a:solidFill>
            </a:rPr>
            <a:t>skuteczność biznesowa </a:t>
          </a:r>
          <a:r>
            <a:rPr lang="pl-PL" dirty="0">
              <a:solidFill>
                <a:srgbClr val="FF0000"/>
              </a:solidFill>
            </a:rPr>
            <a:t>- na poziomie wdrażania rozwiązań</a:t>
          </a:r>
        </a:p>
        <a:p>
          <a:r>
            <a:rPr lang="pl-PL" b="1" dirty="0">
              <a:solidFill>
                <a:srgbClr val="FF0000"/>
              </a:solidFill>
            </a:rPr>
            <a:t>zwinność w realizacji projektów</a:t>
          </a:r>
          <a:r>
            <a:rPr lang="pl-PL" dirty="0">
              <a:solidFill>
                <a:srgbClr val="FF0000"/>
              </a:solidFill>
            </a:rPr>
            <a:t>– proporcja plan - działanie; struktura planu – brak narzędzi</a:t>
          </a:r>
        </a:p>
      </dgm:t>
    </dgm:pt>
    <dgm:pt modelId="{0A785946-5CB0-473F-8933-9B41C02404C1}" type="parTrans" cxnId="{1B6DFD6B-90B4-4B04-B30E-23F936E8C748}">
      <dgm:prSet/>
      <dgm:spPr/>
      <dgm:t>
        <a:bodyPr/>
        <a:lstStyle/>
        <a:p>
          <a:endParaRPr lang="pl-PL"/>
        </a:p>
      </dgm:t>
    </dgm:pt>
    <dgm:pt modelId="{B048406A-DA43-4930-A4B1-952DF7AF0F0F}" type="sibTrans" cxnId="{1B6DFD6B-90B4-4B04-B30E-23F936E8C748}">
      <dgm:prSet/>
      <dgm:spPr/>
      <dgm:t>
        <a:bodyPr/>
        <a:lstStyle/>
        <a:p>
          <a:endParaRPr lang="pl-PL"/>
        </a:p>
      </dgm:t>
    </dgm:pt>
    <dgm:pt modelId="{4D4D609E-3EAA-4447-B492-935F6D644DEC}" type="pres">
      <dgm:prSet presAssocID="{252317B4-7E9D-48CC-86C7-56F680146396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ED26C956-02FB-46FD-AE0C-D1E8E7B6F695}" type="pres">
      <dgm:prSet presAssocID="{252317B4-7E9D-48CC-86C7-56F680146396}" presName="Background" presStyleLbl="node1" presStyleIdx="0" presStyleCnt="1" custScaleX="155029" custScaleY="131962" custLinFactNeighborX="-928" custLinFactNeighborY="3557"/>
      <dgm:spPr/>
    </dgm:pt>
    <dgm:pt modelId="{0D3F5EC9-6E4F-4298-9659-EDAA318CE1C4}" type="pres">
      <dgm:prSet presAssocID="{252317B4-7E9D-48CC-86C7-56F680146396}" presName="Divider" presStyleLbl="callout" presStyleIdx="0" presStyleCnt="1"/>
      <dgm:spPr/>
    </dgm:pt>
    <dgm:pt modelId="{A84254DF-16A8-4922-9042-8E07FC81C82C}" type="pres">
      <dgm:prSet presAssocID="{252317B4-7E9D-48CC-86C7-56F680146396}" presName="ChildText1" presStyleLbl="revTx" presStyleIdx="0" presStyleCnt="0" custScaleX="130655" custScaleY="125733" custLinFactNeighborX="-3289" custLinFactNeighborY="1096">
        <dgm:presLayoutVars>
          <dgm:chMax val="0"/>
          <dgm:chPref val="0"/>
          <dgm:bulletEnabled val="1"/>
        </dgm:presLayoutVars>
      </dgm:prSet>
      <dgm:spPr/>
    </dgm:pt>
    <dgm:pt modelId="{7FC6C199-DD3C-4DED-8C0C-EE49396EB2BC}" type="pres">
      <dgm:prSet presAssocID="{252317B4-7E9D-48CC-86C7-56F680146396}" presName="ChildText2" presStyleLbl="revTx" presStyleIdx="0" presStyleCnt="0" custScaleX="139668" custLinFactNeighborX="23619" custLinFactNeighborY="-1704">
        <dgm:presLayoutVars>
          <dgm:chMax val="0"/>
          <dgm:chPref val="0"/>
          <dgm:bulletEnabled val="1"/>
        </dgm:presLayoutVars>
      </dgm:prSet>
      <dgm:spPr/>
    </dgm:pt>
    <dgm:pt modelId="{4A2F0191-EC01-4594-8071-9C4D84FBF2A6}" type="pres">
      <dgm:prSet presAssocID="{252317B4-7E9D-48CC-86C7-56F680146396}" presName="ParentText1" presStyleLbl="revTx" presStyleIdx="0" presStyleCnt="0">
        <dgm:presLayoutVars>
          <dgm:chMax val="1"/>
          <dgm:chPref val="1"/>
        </dgm:presLayoutVars>
      </dgm:prSet>
      <dgm:spPr/>
    </dgm:pt>
    <dgm:pt modelId="{F56D1780-4200-4437-A83E-ECF7519CB688}" type="pres">
      <dgm:prSet presAssocID="{252317B4-7E9D-48CC-86C7-56F680146396}" presName="ParentShape1" presStyleLbl="alignImgPlace1" presStyleIdx="0" presStyleCnt="2" custLinFactNeighborX="-53601" custLinFactNeighborY="16232">
        <dgm:presLayoutVars/>
      </dgm:prSet>
      <dgm:spPr/>
    </dgm:pt>
    <dgm:pt modelId="{EDE24A4E-189B-4DD2-BF8A-EF0ACD4A1358}" type="pres">
      <dgm:prSet presAssocID="{252317B4-7E9D-48CC-86C7-56F680146396}" presName="ParentText2" presStyleLbl="revTx" presStyleIdx="0" presStyleCnt="0">
        <dgm:presLayoutVars>
          <dgm:chMax val="1"/>
          <dgm:chPref val="1"/>
        </dgm:presLayoutVars>
      </dgm:prSet>
      <dgm:spPr/>
    </dgm:pt>
    <dgm:pt modelId="{FB071377-303E-4717-B13F-E90739570D87}" type="pres">
      <dgm:prSet presAssocID="{252317B4-7E9D-48CC-86C7-56F680146396}" presName="ParentShape2" presStyleLbl="alignImgPlace1" presStyleIdx="1" presStyleCnt="2" custLinFactNeighborX="68733" custLinFactNeighborY="-14735">
        <dgm:presLayoutVars/>
      </dgm:prSet>
      <dgm:spPr/>
    </dgm:pt>
  </dgm:ptLst>
  <dgm:cxnLst>
    <dgm:cxn modelId="{24275B25-55E3-46C0-BCC0-4E480693FDE2}" type="presOf" srcId="{310FD668-499C-4EF9-B7CC-316700C58CF5}" destId="{FB071377-303E-4717-B13F-E90739570D87}" srcOrd="1" destOrd="0" presId="urn:microsoft.com/office/officeart/2009/3/layout/OpposingIdeas"/>
    <dgm:cxn modelId="{CD348A2D-727F-443E-95B0-307E4059F916}" type="presOf" srcId="{ADE657CF-80F9-4FD6-9DB4-80A017EB6CC8}" destId="{7FC6C199-DD3C-4DED-8C0C-EE49396EB2BC}" srcOrd="0" destOrd="0" presId="urn:microsoft.com/office/officeart/2009/3/layout/OpposingIdeas"/>
    <dgm:cxn modelId="{BF01F560-36D7-4ED5-8E32-518D7F4AEA8B}" srcId="{755003D6-E410-4244-9837-F6D49B525F99}" destId="{B1883870-7BEB-46FB-B4DC-5EA59A9205A3}" srcOrd="0" destOrd="0" parTransId="{F9780092-43E5-42F6-B585-7A69F9E69312}" sibTransId="{EF69522F-DB29-42C1-ADD6-5F939AEAC7C1}"/>
    <dgm:cxn modelId="{BBAC5362-0162-4906-A298-D6E0C6E1475E}" type="presOf" srcId="{B1883870-7BEB-46FB-B4DC-5EA59A9205A3}" destId="{A84254DF-16A8-4922-9042-8E07FC81C82C}" srcOrd="0" destOrd="0" presId="urn:microsoft.com/office/officeart/2009/3/layout/OpposingIdeas"/>
    <dgm:cxn modelId="{B73B6D64-8D82-48C3-A2AC-E03A4B501854}" type="presOf" srcId="{252317B4-7E9D-48CC-86C7-56F680146396}" destId="{4D4D609E-3EAA-4447-B492-935F6D644DEC}" srcOrd="0" destOrd="0" presId="urn:microsoft.com/office/officeart/2009/3/layout/OpposingIdeas"/>
    <dgm:cxn modelId="{1B6DFD6B-90B4-4B04-B30E-23F936E8C748}" srcId="{310FD668-499C-4EF9-B7CC-316700C58CF5}" destId="{ADE657CF-80F9-4FD6-9DB4-80A017EB6CC8}" srcOrd="0" destOrd="0" parTransId="{0A785946-5CB0-473F-8933-9B41C02404C1}" sibTransId="{B048406A-DA43-4930-A4B1-952DF7AF0F0F}"/>
    <dgm:cxn modelId="{A196B64F-E061-4B6C-BC67-3383B567DABF}" type="presOf" srcId="{310FD668-499C-4EF9-B7CC-316700C58CF5}" destId="{EDE24A4E-189B-4DD2-BF8A-EF0ACD4A1358}" srcOrd="0" destOrd="0" presId="urn:microsoft.com/office/officeart/2009/3/layout/OpposingIdeas"/>
    <dgm:cxn modelId="{C5DA0189-63E1-48FB-A2B4-E1E726C1D199}" type="presOf" srcId="{755003D6-E410-4244-9837-F6D49B525F99}" destId="{F56D1780-4200-4437-A83E-ECF7519CB688}" srcOrd="1" destOrd="0" presId="urn:microsoft.com/office/officeart/2009/3/layout/OpposingIdeas"/>
    <dgm:cxn modelId="{C81F489E-451E-429A-AEAE-56F8867907AA}" srcId="{252317B4-7E9D-48CC-86C7-56F680146396}" destId="{755003D6-E410-4244-9837-F6D49B525F99}" srcOrd="0" destOrd="0" parTransId="{76DE026A-8378-4002-B514-777CB2898A78}" sibTransId="{7DCC6130-34BE-407F-B829-0AFCF2CD5E23}"/>
    <dgm:cxn modelId="{7C8615F0-AEAC-4C59-A56B-02E211D0FD45}" type="presOf" srcId="{755003D6-E410-4244-9837-F6D49B525F99}" destId="{4A2F0191-EC01-4594-8071-9C4D84FBF2A6}" srcOrd="0" destOrd="0" presId="urn:microsoft.com/office/officeart/2009/3/layout/OpposingIdeas"/>
    <dgm:cxn modelId="{BDECC4F7-DF59-4D66-B9A3-C8B364D6904A}" srcId="{252317B4-7E9D-48CC-86C7-56F680146396}" destId="{310FD668-499C-4EF9-B7CC-316700C58CF5}" srcOrd="1" destOrd="0" parTransId="{B9BB70CB-BC83-4B4A-B9E5-DC15FAD57730}" sibTransId="{1B7CD59C-0B25-4CA9-A174-38F33DE8D372}"/>
    <dgm:cxn modelId="{F74DDBB5-86F1-4A6B-8046-327778EF3997}" type="presParOf" srcId="{4D4D609E-3EAA-4447-B492-935F6D644DEC}" destId="{ED26C956-02FB-46FD-AE0C-D1E8E7B6F695}" srcOrd="0" destOrd="0" presId="urn:microsoft.com/office/officeart/2009/3/layout/OpposingIdeas"/>
    <dgm:cxn modelId="{1D45631F-1750-4851-A8B2-3C717F23B86B}" type="presParOf" srcId="{4D4D609E-3EAA-4447-B492-935F6D644DEC}" destId="{0D3F5EC9-6E4F-4298-9659-EDAA318CE1C4}" srcOrd="1" destOrd="0" presId="urn:microsoft.com/office/officeart/2009/3/layout/OpposingIdeas"/>
    <dgm:cxn modelId="{7B7A0F97-4C8C-47A6-B81A-0CC139781435}" type="presParOf" srcId="{4D4D609E-3EAA-4447-B492-935F6D644DEC}" destId="{A84254DF-16A8-4922-9042-8E07FC81C82C}" srcOrd="2" destOrd="0" presId="urn:microsoft.com/office/officeart/2009/3/layout/OpposingIdeas"/>
    <dgm:cxn modelId="{D97A5EA3-9E78-489B-AA92-36301C2B3710}" type="presParOf" srcId="{4D4D609E-3EAA-4447-B492-935F6D644DEC}" destId="{7FC6C199-DD3C-4DED-8C0C-EE49396EB2BC}" srcOrd="3" destOrd="0" presId="urn:microsoft.com/office/officeart/2009/3/layout/OpposingIdeas"/>
    <dgm:cxn modelId="{E20C14C7-00F7-4CEC-8F9E-B0F4B35300BA}" type="presParOf" srcId="{4D4D609E-3EAA-4447-B492-935F6D644DEC}" destId="{4A2F0191-EC01-4594-8071-9C4D84FBF2A6}" srcOrd="4" destOrd="0" presId="urn:microsoft.com/office/officeart/2009/3/layout/OpposingIdeas"/>
    <dgm:cxn modelId="{DA9D6DF3-ED61-4E45-9BCB-AED258231B44}" type="presParOf" srcId="{4D4D609E-3EAA-4447-B492-935F6D644DEC}" destId="{F56D1780-4200-4437-A83E-ECF7519CB688}" srcOrd="5" destOrd="0" presId="urn:microsoft.com/office/officeart/2009/3/layout/OpposingIdeas"/>
    <dgm:cxn modelId="{9A739FFA-CF4E-4D4E-92CF-080C49EA8535}" type="presParOf" srcId="{4D4D609E-3EAA-4447-B492-935F6D644DEC}" destId="{EDE24A4E-189B-4DD2-BF8A-EF0ACD4A1358}" srcOrd="6" destOrd="0" presId="urn:microsoft.com/office/officeart/2009/3/layout/OpposingIdeas"/>
    <dgm:cxn modelId="{AFA4DBB3-55DE-46DA-85DE-24DEE9345060}" type="presParOf" srcId="{4D4D609E-3EAA-4447-B492-935F6D644DEC}" destId="{FB071377-303E-4717-B13F-E90739570D87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6E16E-DD61-4DF0-8625-F9D6758AC6DA}">
      <dsp:nvSpPr>
        <dsp:cNvPr id="0" name=""/>
        <dsp:cNvSpPr/>
      </dsp:nvSpPr>
      <dsp:spPr>
        <a:xfrm>
          <a:off x="14715918" y="4354779"/>
          <a:ext cx="1085559" cy="2068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2779" y="0"/>
              </a:lnTo>
              <a:lnTo>
                <a:pt x="542779" y="2068520"/>
              </a:lnTo>
              <a:lnTo>
                <a:pt x="1085559" y="2068520"/>
              </a:lnTo>
            </a:path>
          </a:pathLst>
        </a:custGeom>
        <a:noFill/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800" kern="1200">
            <a:solidFill>
              <a:schemeClr val="bg1"/>
            </a:solidFill>
          </a:endParaRPr>
        </a:p>
      </dsp:txBody>
      <dsp:txXfrm>
        <a:off x="15200296" y="5330637"/>
        <a:ext cx="116803" cy="116803"/>
      </dsp:txXfrm>
    </dsp:sp>
    <dsp:sp modelId="{C9B78FE9-5550-47DC-AD80-477E31B298A7}">
      <dsp:nvSpPr>
        <dsp:cNvPr id="0" name=""/>
        <dsp:cNvSpPr/>
      </dsp:nvSpPr>
      <dsp:spPr>
        <a:xfrm>
          <a:off x="14715918" y="4309059"/>
          <a:ext cx="10855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085559" y="45720"/>
              </a:lnTo>
            </a:path>
          </a:pathLst>
        </a:custGeom>
        <a:noFill/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>
            <a:solidFill>
              <a:schemeClr val="bg1"/>
            </a:solidFill>
          </a:endParaRPr>
        </a:p>
      </dsp:txBody>
      <dsp:txXfrm>
        <a:off x="15231559" y="4327640"/>
        <a:ext cx="54277" cy="54277"/>
      </dsp:txXfrm>
    </dsp:sp>
    <dsp:sp modelId="{BA080DF2-B039-4F53-B3E4-0E84E6776B2F}">
      <dsp:nvSpPr>
        <dsp:cNvPr id="0" name=""/>
        <dsp:cNvSpPr/>
      </dsp:nvSpPr>
      <dsp:spPr>
        <a:xfrm>
          <a:off x="14715918" y="2286259"/>
          <a:ext cx="1085559" cy="2068520"/>
        </a:xfrm>
        <a:custGeom>
          <a:avLst/>
          <a:gdLst/>
          <a:ahLst/>
          <a:cxnLst/>
          <a:rect l="0" t="0" r="0" b="0"/>
          <a:pathLst>
            <a:path>
              <a:moveTo>
                <a:pt x="0" y="2068520"/>
              </a:moveTo>
              <a:lnTo>
                <a:pt x="542779" y="2068520"/>
              </a:lnTo>
              <a:lnTo>
                <a:pt x="542779" y="0"/>
              </a:lnTo>
              <a:lnTo>
                <a:pt x="1085559" y="0"/>
              </a:lnTo>
            </a:path>
          </a:pathLst>
        </a:custGeom>
        <a:noFill/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800" kern="1200">
            <a:solidFill>
              <a:schemeClr val="bg1"/>
            </a:solidFill>
          </a:endParaRPr>
        </a:p>
      </dsp:txBody>
      <dsp:txXfrm>
        <a:off x="15200296" y="3262117"/>
        <a:ext cx="116803" cy="116803"/>
      </dsp:txXfrm>
    </dsp:sp>
    <dsp:sp modelId="{5D04580C-9A92-4CD0-8E56-4503B1B7DCF4}">
      <dsp:nvSpPr>
        <dsp:cNvPr id="0" name=""/>
        <dsp:cNvSpPr/>
      </dsp:nvSpPr>
      <dsp:spPr>
        <a:xfrm>
          <a:off x="8202561" y="4309059"/>
          <a:ext cx="10855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085559" y="45720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>
            <a:solidFill>
              <a:schemeClr val="bg1"/>
            </a:solidFill>
          </a:endParaRPr>
        </a:p>
      </dsp:txBody>
      <dsp:txXfrm>
        <a:off x="8718202" y="4327640"/>
        <a:ext cx="54277" cy="54277"/>
      </dsp:txXfrm>
    </dsp:sp>
    <dsp:sp modelId="{90879367-D05F-4097-B972-4FD05BF11173}">
      <dsp:nvSpPr>
        <dsp:cNvPr id="0" name=""/>
        <dsp:cNvSpPr/>
      </dsp:nvSpPr>
      <dsp:spPr>
        <a:xfrm>
          <a:off x="1654816" y="4309059"/>
          <a:ext cx="11199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119948" y="45720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>
            <a:solidFill>
              <a:schemeClr val="bg1"/>
            </a:solidFill>
          </a:endParaRPr>
        </a:p>
      </dsp:txBody>
      <dsp:txXfrm>
        <a:off x="2186791" y="4326780"/>
        <a:ext cx="55997" cy="55997"/>
      </dsp:txXfrm>
    </dsp:sp>
    <dsp:sp modelId="{0135DAB0-B9F3-4375-9F88-91DA6380E617}">
      <dsp:nvSpPr>
        <dsp:cNvPr id="0" name=""/>
        <dsp:cNvSpPr/>
      </dsp:nvSpPr>
      <dsp:spPr>
        <a:xfrm rot="16200000">
          <a:off x="-3527371" y="3527371"/>
          <a:ext cx="8709559" cy="1654816"/>
        </a:xfrm>
        <a:prstGeom prst="rect">
          <a:avLst/>
        </a:prstGeom>
        <a:solidFill>
          <a:schemeClr val="accent6">
            <a:shade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500" kern="1200" dirty="0"/>
            <a:t>Zatrudnieni: 372 osoby</a:t>
          </a:r>
        </a:p>
      </dsp:txBody>
      <dsp:txXfrm>
        <a:off x="-3527371" y="3527371"/>
        <a:ext cx="8709559" cy="1654816"/>
      </dsp:txXfrm>
    </dsp:sp>
    <dsp:sp modelId="{0EF14569-54F3-4602-A26F-32A7335CEC09}">
      <dsp:nvSpPr>
        <dsp:cNvPr id="0" name=""/>
        <dsp:cNvSpPr/>
      </dsp:nvSpPr>
      <dsp:spPr>
        <a:xfrm>
          <a:off x="2774764" y="3527371"/>
          <a:ext cx="5427797" cy="1654816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kern="1200"/>
            <a:t>156 wykształcenie wyższe</a:t>
          </a:r>
          <a:endParaRPr lang="pl-PL" sz="4400" kern="1200" dirty="0"/>
        </a:p>
      </dsp:txBody>
      <dsp:txXfrm>
        <a:off x="2774764" y="3527371"/>
        <a:ext cx="5427797" cy="1654816"/>
      </dsp:txXfrm>
    </dsp:sp>
    <dsp:sp modelId="{9011C70C-35D1-4560-950B-A963772C5347}">
      <dsp:nvSpPr>
        <dsp:cNvPr id="0" name=""/>
        <dsp:cNvSpPr/>
      </dsp:nvSpPr>
      <dsp:spPr>
        <a:xfrm>
          <a:off x="9288121" y="3527371"/>
          <a:ext cx="5427797" cy="1654816"/>
        </a:xfrm>
        <a:prstGeom prst="rect">
          <a:avLst/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kern="1200"/>
            <a:t>50 osób ukończyło UwB</a:t>
          </a:r>
          <a:endParaRPr lang="pl-PL" sz="4400" kern="1200" dirty="0"/>
        </a:p>
      </dsp:txBody>
      <dsp:txXfrm>
        <a:off x="9288121" y="3527371"/>
        <a:ext cx="5427797" cy="1654816"/>
      </dsp:txXfrm>
    </dsp:sp>
    <dsp:sp modelId="{C1D25464-EBA0-4EBF-96F2-6CFB252C9CE2}">
      <dsp:nvSpPr>
        <dsp:cNvPr id="0" name=""/>
        <dsp:cNvSpPr/>
      </dsp:nvSpPr>
      <dsp:spPr>
        <a:xfrm>
          <a:off x="15801477" y="1458851"/>
          <a:ext cx="5427797" cy="1654816"/>
        </a:xfrm>
        <a:prstGeom prst="rect">
          <a:avLst/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kern="1200"/>
            <a:t>30 poziom wykonawczy (DK, Logistyk, Kasjer)</a:t>
          </a:r>
          <a:endParaRPr lang="pl-PL" sz="4400" kern="1200" dirty="0"/>
        </a:p>
      </dsp:txBody>
      <dsp:txXfrm>
        <a:off x="15801477" y="1458851"/>
        <a:ext cx="5427797" cy="1654816"/>
      </dsp:txXfrm>
    </dsp:sp>
    <dsp:sp modelId="{027DECC7-CCE9-47DB-9E6D-134C566C53CE}">
      <dsp:nvSpPr>
        <dsp:cNvPr id="0" name=""/>
        <dsp:cNvSpPr/>
      </dsp:nvSpPr>
      <dsp:spPr>
        <a:xfrm>
          <a:off x="15801477" y="3527371"/>
          <a:ext cx="5427797" cy="1654816"/>
        </a:xfrm>
        <a:prstGeom prst="rect">
          <a:avLst/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kern="1200"/>
            <a:t> 12 poziom operacyjny (Koordynator)</a:t>
          </a:r>
          <a:endParaRPr lang="pl-PL" sz="4400" kern="1200" dirty="0"/>
        </a:p>
      </dsp:txBody>
      <dsp:txXfrm>
        <a:off x="15801477" y="3527371"/>
        <a:ext cx="5427797" cy="1654816"/>
      </dsp:txXfrm>
    </dsp:sp>
    <dsp:sp modelId="{6CDBA5F3-3231-455B-92A7-739464ABD6D2}">
      <dsp:nvSpPr>
        <dsp:cNvPr id="0" name=""/>
        <dsp:cNvSpPr/>
      </dsp:nvSpPr>
      <dsp:spPr>
        <a:xfrm>
          <a:off x="15801477" y="5595891"/>
          <a:ext cx="5427797" cy="1654816"/>
        </a:xfrm>
        <a:prstGeom prst="rect">
          <a:avLst/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kern="1200" dirty="0"/>
            <a:t>8 poziom taktyczny (Kierownik)</a:t>
          </a:r>
        </a:p>
      </dsp:txBody>
      <dsp:txXfrm>
        <a:off x="15801477" y="5595891"/>
        <a:ext cx="5427797" cy="1654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6C956-02FB-46FD-AE0C-D1E8E7B6F695}">
      <dsp:nvSpPr>
        <dsp:cNvPr id="0" name=""/>
        <dsp:cNvSpPr/>
      </dsp:nvSpPr>
      <dsp:spPr>
        <a:xfrm>
          <a:off x="257407" y="1012143"/>
          <a:ext cx="21883413" cy="10017150"/>
        </a:xfrm>
        <a:prstGeom prst="round2DiagRect">
          <a:avLst>
            <a:gd name="adj1" fmla="val 0"/>
            <a:gd name="adj2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F5EC9-6E4F-4298-9659-EDAA318CE1C4}">
      <dsp:nvSpPr>
        <dsp:cNvPr id="0" name=""/>
        <dsp:cNvSpPr/>
      </dsp:nvSpPr>
      <dsp:spPr>
        <a:xfrm>
          <a:off x="11330107" y="2760340"/>
          <a:ext cx="1882" cy="5980737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254DF-16A8-4922-9042-8E07FC81C82C}">
      <dsp:nvSpPr>
        <dsp:cNvPr id="0" name=""/>
        <dsp:cNvSpPr/>
      </dsp:nvSpPr>
      <dsp:spPr>
        <a:xfrm>
          <a:off x="3604051" y="1772198"/>
          <a:ext cx="7991903" cy="80982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b="1" kern="1200" dirty="0">
              <a:solidFill>
                <a:srgbClr val="0070C0"/>
              </a:solidFill>
            </a:rPr>
            <a:t>przywództwo:</a:t>
          </a:r>
          <a:r>
            <a:rPr lang="pl-PL" sz="4800" kern="1200" dirty="0">
              <a:solidFill>
                <a:srgbClr val="0070C0"/>
              </a:solidFill>
            </a:rPr>
            <a:t> komunikacja, kreatywność, zdolność do podważania zastanego status quo</a:t>
          </a:r>
        </a:p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b="1" kern="1200" dirty="0">
              <a:solidFill>
                <a:srgbClr val="0070C0"/>
              </a:solidFill>
            </a:rPr>
            <a:t>koncentracja na kliencie</a:t>
          </a:r>
          <a:r>
            <a:rPr lang="pl-PL" sz="4800" kern="1200" dirty="0">
              <a:solidFill>
                <a:srgbClr val="0070C0"/>
              </a:solidFill>
            </a:rPr>
            <a:t>: rozumienie obecnych i przyszłych potrzeb klienta</a:t>
          </a:r>
        </a:p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kern="1200" dirty="0">
              <a:solidFill>
                <a:srgbClr val="0070C0"/>
              </a:solidFill>
            </a:rPr>
            <a:t> </a:t>
          </a:r>
          <a:r>
            <a:rPr lang="pl-PL" sz="4800" b="1" kern="1200" dirty="0">
              <a:solidFill>
                <a:srgbClr val="0070C0"/>
              </a:solidFill>
            </a:rPr>
            <a:t>profesjonalizm</a:t>
          </a:r>
          <a:r>
            <a:rPr lang="pl-PL" sz="4800" kern="1200" dirty="0">
              <a:solidFill>
                <a:srgbClr val="0070C0"/>
              </a:solidFill>
            </a:rPr>
            <a:t>: chęć i skuteczność w podnoszeniu kwalifikacji i dzieleniu się wiedzą z innymi</a:t>
          </a:r>
        </a:p>
      </dsp:txBody>
      <dsp:txXfrm>
        <a:off x="3604051" y="1772198"/>
        <a:ext cx="7991903" cy="8098203"/>
      </dsp:txXfrm>
    </dsp:sp>
    <dsp:sp modelId="{7FC6C199-DD3C-4DED-8C0C-EE49396EB2BC}">
      <dsp:nvSpPr>
        <dsp:cNvPr id="0" name=""/>
        <dsp:cNvSpPr/>
      </dsp:nvSpPr>
      <dsp:spPr>
        <a:xfrm>
          <a:off x="12032151" y="2420560"/>
          <a:ext cx="8543211" cy="64407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800" b="1" kern="1200" dirty="0">
              <a:solidFill>
                <a:srgbClr val="FF0000"/>
              </a:solidFill>
            </a:rPr>
            <a:t>skuteczność biznesowa </a:t>
          </a:r>
          <a:r>
            <a:rPr lang="pl-PL" sz="5800" kern="1200" dirty="0">
              <a:solidFill>
                <a:srgbClr val="FF0000"/>
              </a:solidFill>
            </a:rPr>
            <a:t>- na poziomie wdrażania rozwiązań</a:t>
          </a:r>
        </a:p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800" b="1" kern="1200" dirty="0">
              <a:solidFill>
                <a:srgbClr val="FF0000"/>
              </a:solidFill>
            </a:rPr>
            <a:t>zwinność w realizacji projektów</a:t>
          </a:r>
          <a:r>
            <a:rPr lang="pl-PL" sz="5800" kern="1200" dirty="0">
              <a:solidFill>
                <a:srgbClr val="FF0000"/>
              </a:solidFill>
            </a:rPr>
            <a:t>– proporcja plan - działanie; struktura planu – brak narzędzi</a:t>
          </a:r>
        </a:p>
      </dsp:txBody>
      <dsp:txXfrm>
        <a:off x="12032151" y="2420560"/>
        <a:ext cx="8543211" cy="6440794"/>
      </dsp:txXfrm>
    </dsp:sp>
    <dsp:sp modelId="{F56D1780-4200-4437-A83E-ECF7519CB688}">
      <dsp:nvSpPr>
        <dsp:cNvPr id="0" name=""/>
        <dsp:cNvSpPr/>
      </dsp:nvSpPr>
      <dsp:spPr>
        <a:xfrm rot="16200000">
          <a:off x="-2305580" y="4308378"/>
          <a:ext cx="8281020" cy="2352615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 dirty="0"/>
            <a:t>Jakie mocne strony? </a:t>
          </a:r>
        </a:p>
      </dsp:txBody>
      <dsp:txXfrm>
        <a:off x="-1950019" y="5254092"/>
        <a:ext cx="7569898" cy="1172309"/>
      </dsp:txXfrm>
    </dsp:sp>
    <dsp:sp modelId="{FB071377-303E-4717-B13F-E90739570D87}">
      <dsp:nvSpPr>
        <dsp:cNvPr id="0" name=""/>
        <dsp:cNvSpPr/>
      </dsp:nvSpPr>
      <dsp:spPr>
        <a:xfrm rot="5400000">
          <a:off x="17040773" y="4964391"/>
          <a:ext cx="8281020" cy="2352615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>
            <a:tint val="50000"/>
            <a:hueOff val="44616"/>
            <a:satOff val="-2378"/>
            <a:lumOff val="12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 dirty="0"/>
            <a:t>Co do rozwoju? </a:t>
          </a:r>
        </a:p>
      </dsp:txBody>
      <dsp:txXfrm>
        <a:off x="17396334" y="5198983"/>
        <a:ext cx="7569898" cy="1172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Shape 124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65" name="Shape 124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159" latinLnBrk="0">
      <a:defRPr sz="2400">
        <a:latin typeface="+mn-lt"/>
        <a:ea typeface="+mn-ea"/>
        <a:cs typeface="+mn-cs"/>
        <a:sym typeface="Calibri"/>
      </a:defRPr>
    </a:lvl1pPr>
    <a:lvl2pPr indent="228600" defTabSz="1828159" latinLnBrk="0">
      <a:defRPr sz="2400">
        <a:latin typeface="+mn-lt"/>
        <a:ea typeface="+mn-ea"/>
        <a:cs typeface="+mn-cs"/>
        <a:sym typeface="Calibri"/>
      </a:defRPr>
    </a:lvl2pPr>
    <a:lvl3pPr indent="457200" defTabSz="1828159" latinLnBrk="0">
      <a:defRPr sz="2400">
        <a:latin typeface="+mn-lt"/>
        <a:ea typeface="+mn-ea"/>
        <a:cs typeface="+mn-cs"/>
        <a:sym typeface="Calibri"/>
      </a:defRPr>
    </a:lvl3pPr>
    <a:lvl4pPr indent="685800" defTabSz="1828159" latinLnBrk="0">
      <a:defRPr sz="2400">
        <a:latin typeface="+mn-lt"/>
        <a:ea typeface="+mn-ea"/>
        <a:cs typeface="+mn-cs"/>
        <a:sym typeface="Calibri"/>
      </a:defRPr>
    </a:lvl4pPr>
    <a:lvl5pPr indent="914400" defTabSz="1828159" latinLnBrk="0">
      <a:defRPr sz="2400">
        <a:latin typeface="+mn-lt"/>
        <a:ea typeface="+mn-ea"/>
        <a:cs typeface="+mn-cs"/>
        <a:sym typeface="Calibri"/>
      </a:defRPr>
    </a:lvl5pPr>
    <a:lvl6pPr indent="1143000" defTabSz="1828159" latinLnBrk="0">
      <a:defRPr sz="2400">
        <a:latin typeface="+mn-lt"/>
        <a:ea typeface="+mn-ea"/>
        <a:cs typeface="+mn-cs"/>
        <a:sym typeface="Calibri"/>
      </a:defRPr>
    </a:lvl6pPr>
    <a:lvl7pPr indent="1371600" defTabSz="1828159" latinLnBrk="0">
      <a:defRPr sz="2400">
        <a:latin typeface="+mn-lt"/>
        <a:ea typeface="+mn-ea"/>
        <a:cs typeface="+mn-cs"/>
        <a:sym typeface="Calibri"/>
      </a:defRPr>
    </a:lvl7pPr>
    <a:lvl8pPr indent="1600200" defTabSz="1828159" latinLnBrk="0">
      <a:defRPr sz="2400">
        <a:latin typeface="+mn-lt"/>
        <a:ea typeface="+mn-ea"/>
        <a:cs typeface="+mn-cs"/>
        <a:sym typeface="Calibri"/>
      </a:defRPr>
    </a:lvl8pPr>
    <a:lvl9pPr indent="1828800" defTabSz="1828159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/>
              <a:t>Tu należy podkreślić kolejną zmianę-uproszczenie iż każdy poziom posiada swój arkusz kompetencyjny tj </a:t>
            </a:r>
            <a:r>
              <a:rPr lang="pl-PL" u="sng"/>
              <a:t>mamy tylko 5 arkuszy w całej organizacji</a:t>
            </a:r>
            <a:r>
              <a:rPr lang="pl-PL"/>
              <a:t>. Oznacza to większą odpowiedzialność i </a:t>
            </a:r>
            <a:r>
              <a:rPr lang="pl-PL" u="sng"/>
              <a:t>rolę menedżera jak również samego pracownika </a:t>
            </a:r>
            <a:r>
              <a:rPr lang="pl-PL"/>
              <a:t>w planowaniu celów rozwojowych i biznesowych</a:t>
            </a:r>
          </a:p>
        </p:txBody>
      </p:sp>
    </p:spTree>
    <p:extLst>
      <p:ext uri="{BB962C8B-B14F-4D97-AF65-F5344CB8AC3E}">
        <p14:creationId xmlns:p14="http://schemas.microsoft.com/office/powerpoint/2010/main" val="174514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dirty="0"/>
              <a:t>Slajd podsumowujący aby pracownicy zapamiętali 5 kompetencji i 4 obszary celów</a:t>
            </a:r>
            <a:endParaRPr lang="pl-PL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dirty="0"/>
              <a:t>Podsumowanie:</a:t>
            </a:r>
          </a:p>
          <a:p>
            <a:pPr eaLnBrk="1" hangingPunct="1">
              <a:spcBef>
                <a:spcPct val="0"/>
              </a:spcBef>
            </a:pPr>
            <a:r>
              <a:rPr lang="pl-PL" dirty="0"/>
              <a:t>By sprostać wyzwaniom jakie stawia przed nami rynek, musimy:</a:t>
            </a:r>
          </a:p>
          <a:p>
            <a:pPr eaLnBrk="1" hangingPunct="1">
              <a:spcBef>
                <a:spcPct val="0"/>
              </a:spcBef>
            </a:pPr>
            <a:r>
              <a:rPr lang="pl-PL" dirty="0"/>
              <a:t>Być odpowiedzialni, samodzielni i kreatywnie poszukiwać rozwiązań,</a:t>
            </a:r>
          </a:p>
          <a:p>
            <a:pPr eaLnBrk="1" hangingPunct="1">
              <a:spcBef>
                <a:spcPct val="0"/>
              </a:spcBef>
            </a:pPr>
            <a:r>
              <a:rPr lang="pl-PL" dirty="0"/>
              <a:t>by spełnić oczekiwania naszego klienta zewnętrznego i wewnętrznego,</a:t>
            </a:r>
          </a:p>
          <a:p>
            <a:pPr eaLnBrk="1" hangingPunct="1">
              <a:spcBef>
                <a:spcPct val="0"/>
              </a:spcBef>
            </a:pPr>
            <a:r>
              <a:rPr lang="pl-PL" dirty="0"/>
              <a:t>Dzięki ciągłemu podnoszeniu naszych kompetencji, uczeniu się i</a:t>
            </a:r>
          </a:p>
          <a:p>
            <a:pPr eaLnBrk="1" hangingPunct="1">
              <a:spcBef>
                <a:spcPct val="0"/>
              </a:spcBef>
            </a:pPr>
            <a:r>
              <a:rPr lang="pl-PL" dirty="0"/>
              <a:t>Doskonałej komunikacji</a:t>
            </a:r>
          </a:p>
          <a:p>
            <a:pPr eaLnBrk="1" hangingPunct="1">
              <a:spcBef>
                <a:spcPct val="0"/>
              </a:spcBef>
            </a:pPr>
            <a:r>
              <a:rPr lang="pl-PL" dirty="0"/>
              <a:t>Będziemy osiągać wszystkie cele wynikające z założeń firmy.</a:t>
            </a:r>
          </a:p>
          <a:p>
            <a:pPr eaLnBrk="1" hangingPunct="1">
              <a:spcBef>
                <a:spcPct val="0"/>
              </a:spcBef>
            </a:pPr>
            <a:endParaRPr lang="pl-PL" dirty="0"/>
          </a:p>
          <a:p>
            <a:pPr eaLnBrk="1" hangingPunct="1">
              <a:spcBef>
                <a:spcPct val="0"/>
              </a:spcBef>
            </a:pPr>
            <a:endParaRPr lang="pl-P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07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dirty="0"/>
              <a:t>Slajd powtórzony z części jaką prowadził DS. dla pracowników którzy nie mogli uczestniczyć w spotkaniu z DS..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dirty="0"/>
              <a:t>Ad. 1 nowy model został zbudowany w oparciu o priorytety: 5 kompetencji kluczowych dla wszystkich stanowisk oraz celach stawianych w 4 obszarach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dirty="0"/>
              <a:t>Ad 2. wymagania i oczekiwania są ściśle powiązane z opisem stanowiska </a:t>
            </a:r>
            <a:r>
              <a:rPr lang="pl-PL" altLang="pl-PL" dirty="0" err="1"/>
              <a:t>tj</a:t>
            </a:r>
            <a:r>
              <a:rPr lang="pl-PL" altLang="pl-PL" dirty="0"/>
              <a:t> odpowiedzialnością  z niego wynikającą.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dirty="0"/>
              <a:t>Nie mam już arkuszy przypisanych do stanowiska (np. wcześniej DK, Kasjer, Informatyk, Logistyk mieli inne arkusze, dziś mamy jeden arkusz z kluczowymi wskaźnikami dla stanowisk na poziomie wykonawczym).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dirty="0"/>
              <a:t>Ad. 3 Mamy model kompetencji w którym 5 kompetencji jest kluczowe i diagnozowane w procesie rekrutacji, rozwoju oraz w procesie PRO (roczna rozmowa). Dotychczas nie mieliśmy  takiej spójności, kompetencje i wskaźniki jakie ocenialiśmy nie były takie same we wszystkich procesach (jest to odpowiedź na głos pracowników)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dirty="0"/>
              <a:t>Ad 4 Każdy pracownik będzie miał plan rozwoju na stanowisku – wynika on z ocenionego arkusza kompetencji na s</a:t>
            </a:r>
            <a:r>
              <a:rPr lang="pl-PL" altLang="pl-PL" dirty="0">
                <a:latin typeface="Arial" charset="0"/>
              </a:rPr>
              <a:t>ta</a:t>
            </a:r>
            <a:r>
              <a:rPr lang="pl-PL" altLang="pl-PL" dirty="0"/>
              <a:t>nowisku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dirty="0"/>
              <a:t>Ad 5.  Stawiamy na postawy i zachowania przywódcy i przedsiębiorcy </a:t>
            </a:r>
            <a:r>
              <a:rPr lang="pl-PL" altLang="pl-PL" dirty="0" err="1"/>
              <a:t>tj</a:t>
            </a:r>
            <a:r>
              <a:rPr lang="pl-PL" altLang="pl-PL" dirty="0"/>
              <a:t> </a:t>
            </a:r>
            <a:r>
              <a:rPr lang="pl-PL" altLang="pl-PL" b="1" dirty="0"/>
              <a:t>branie odpowiedzialności za realizację celów, stawianie sobie ambitnych wyzwań, SAMODZIELNOŚĆ (samo przewodzenie) oraz inicjatywę i poszukiwanie rozwiązań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dirty="0"/>
              <a:t>Ad 6. System został oparty na priorytetach, jest prościej, a co za tym idzie szybciej, mniej czasu poświęcamy na wypełnienie aplikacji, więcej na partnerski </a:t>
            </a:r>
            <a:r>
              <a:rPr lang="pl-PL" altLang="pl-PL" dirty="0" err="1"/>
              <a:t>dialo</a:t>
            </a:r>
            <a:endParaRPr lang="pl-PL" altLang="pl-PL" dirty="0"/>
          </a:p>
        </p:txBody>
      </p:sp>
      <p:sp>
        <p:nvSpPr>
          <p:cNvPr id="23555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58AF32A-D294-4172-B510-B7222797AB53}" type="slidenum">
              <a:rPr lang="pl-PL" altLang="pl-PL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10</a:t>
            </a:fld>
            <a:endParaRPr lang="pl-PL" altLang="pl-PL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110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Trójkąt"/>
          <p:cNvSpPr/>
          <p:nvPr/>
        </p:nvSpPr>
        <p:spPr>
          <a:xfrm rot="10800000" flipH="1">
            <a:off x="0" y="0"/>
            <a:ext cx="5816600" cy="581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89C629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780" name="Tekst tytułowy"/>
          <p:cNvSpPr txBox="1">
            <a:spLocks noGrp="1"/>
          </p:cNvSpPr>
          <p:nvPr>
            <p:ph type="title"/>
          </p:nvPr>
        </p:nvSpPr>
        <p:spPr>
          <a:xfrm>
            <a:off x="1955800" y="1892300"/>
            <a:ext cx="18288000" cy="4343400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l" defTabSz="1828800">
              <a:lnSpc>
                <a:spcPct val="80000"/>
              </a:lnSpc>
              <a:defRPr sz="16000" cap="all"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781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955800" y="12085982"/>
            <a:ext cx="12166600" cy="720001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defTabSz="1828800">
              <a:spcBef>
                <a:spcPts val="0"/>
              </a:spcBef>
              <a:buSzTx/>
              <a:buNone/>
              <a:defRPr sz="3800" cap="all">
                <a:latin typeface="Leroy Merlin Sans Light"/>
                <a:ea typeface="Leroy Merlin Sans Light"/>
                <a:cs typeface="Leroy Merlin Sans Light"/>
                <a:sym typeface="Leroy Merlin Sans Light"/>
              </a:defRPr>
            </a:lvl1pPr>
            <a:lvl2pPr marL="0" indent="457200" defTabSz="1828800">
              <a:spcBef>
                <a:spcPts val="0"/>
              </a:spcBef>
              <a:buSzTx/>
              <a:buNone/>
              <a:defRPr sz="3800" cap="all">
                <a:latin typeface="Leroy Merlin Sans Light"/>
                <a:ea typeface="Leroy Merlin Sans Light"/>
                <a:cs typeface="Leroy Merlin Sans Light"/>
                <a:sym typeface="Leroy Merlin Sans Light"/>
              </a:defRPr>
            </a:lvl2pPr>
            <a:lvl3pPr marL="0" indent="914400" defTabSz="1828800">
              <a:spcBef>
                <a:spcPts val="0"/>
              </a:spcBef>
              <a:buSzTx/>
              <a:buNone/>
              <a:defRPr sz="3800" cap="all">
                <a:latin typeface="Leroy Merlin Sans Light"/>
                <a:ea typeface="Leroy Merlin Sans Light"/>
                <a:cs typeface="Leroy Merlin Sans Light"/>
                <a:sym typeface="Leroy Merlin Sans Light"/>
              </a:defRPr>
            </a:lvl3pPr>
            <a:lvl4pPr marL="0" indent="1371600" defTabSz="1828800">
              <a:spcBef>
                <a:spcPts val="0"/>
              </a:spcBef>
              <a:buSzTx/>
              <a:buNone/>
              <a:defRPr sz="3800" cap="all">
                <a:latin typeface="Leroy Merlin Sans Light"/>
                <a:ea typeface="Leroy Merlin Sans Light"/>
                <a:cs typeface="Leroy Merlin Sans Light"/>
                <a:sym typeface="Leroy Merlin Sans Light"/>
              </a:defRPr>
            </a:lvl4pPr>
            <a:lvl5pPr marL="0" indent="1828800" defTabSz="1828800">
              <a:spcBef>
                <a:spcPts val="0"/>
              </a:spcBef>
              <a:buSzTx/>
              <a:buNone/>
              <a:defRPr sz="3800" cap="all">
                <a:latin typeface="Leroy Merlin Sans Light"/>
                <a:ea typeface="Leroy Merlin Sans Light"/>
                <a:cs typeface="Leroy Merlin Sans Light"/>
                <a:sym typeface="Leroy Merlin Sans Light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782" name="Symbol zastępczy tekstu 10"/>
          <p:cNvSpPr>
            <a:spLocks noGrp="1"/>
          </p:cNvSpPr>
          <p:nvPr>
            <p:ph type="body" sz="quarter" idx="13"/>
          </p:nvPr>
        </p:nvSpPr>
        <p:spPr>
          <a:xfrm>
            <a:off x="1955800" y="6527800"/>
            <a:ext cx="18288000" cy="2133600"/>
          </a:xfrm>
          <a:prstGeom prst="rect">
            <a:avLst/>
          </a:prstGeom>
          <a:ln w="12700"/>
        </p:spPr>
        <p:txBody>
          <a:bodyPr lIns="91439" tIns="91439" rIns="91439" bIns="91439" anchor="t"/>
          <a:lstStyle/>
          <a:p>
            <a:pPr marL="0" indent="0" defTabSz="1828800">
              <a:spcBef>
                <a:spcPts val="0"/>
              </a:spcBef>
              <a:buSzTx/>
              <a:buNone/>
              <a:defRPr sz="11000" cap="all">
                <a:solidFill>
                  <a:srgbClr val="77B826"/>
                </a:solidFill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pPr>
            <a:endParaRPr/>
          </a:p>
        </p:txBody>
      </p:sp>
      <p:grpSp>
        <p:nvGrpSpPr>
          <p:cNvPr id="2655" name="Grupuj"/>
          <p:cNvGrpSpPr/>
          <p:nvPr/>
        </p:nvGrpSpPr>
        <p:grpSpPr>
          <a:xfrm>
            <a:off x="19408264" y="11906232"/>
            <a:ext cx="3993020" cy="1079501"/>
            <a:chOff x="0" y="0"/>
            <a:chExt cx="3993018" cy="1079500"/>
          </a:xfrm>
        </p:grpSpPr>
        <p:grpSp>
          <p:nvGrpSpPr>
            <p:cNvPr id="2651" name="Grupuj"/>
            <p:cNvGrpSpPr/>
            <p:nvPr/>
          </p:nvGrpSpPr>
          <p:grpSpPr>
            <a:xfrm>
              <a:off x="0" y="304700"/>
              <a:ext cx="1492645" cy="774701"/>
              <a:chOff x="0" y="0"/>
              <a:chExt cx="1492644" cy="774699"/>
            </a:xfrm>
          </p:grpSpPr>
          <p:sp>
            <p:nvSpPr>
              <p:cNvPr id="1783" name="Kształt"/>
              <p:cNvSpPr/>
              <p:nvPr/>
            </p:nvSpPr>
            <p:spPr>
              <a:xfrm>
                <a:off x="981558" y="370236"/>
                <a:ext cx="25771" cy="35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extrusionOk="0">
                    <a:moveTo>
                      <a:pt x="6197" y="13443"/>
                    </a:moveTo>
                    <a:cubicBezTo>
                      <a:pt x="6099" y="13543"/>
                      <a:pt x="6002" y="13648"/>
                      <a:pt x="5889" y="13742"/>
                    </a:cubicBezTo>
                    <a:lnTo>
                      <a:pt x="5889" y="13742"/>
                    </a:lnTo>
                    <a:cubicBezTo>
                      <a:pt x="5550" y="14030"/>
                      <a:pt x="5211" y="14323"/>
                      <a:pt x="4921" y="14623"/>
                    </a:cubicBezTo>
                    <a:cubicBezTo>
                      <a:pt x="4710" y="14811"/>
                      <a:pt x="4533" y="15011"/>
                      <a:pt x="4355" y="15216"/>
                    </a:cubicBezTo>
                    <a:cubicBezTo>
                      <a:pt x="4112" y="15410"/>
                      <a:pt x="3902" y="15604"/>
                      <a:pt x="3709" y="15821"/>
                    </a:cubicBezTo>
                    <a:cubicBezTo>
                      <a:pt x="3370" y="16121"/>
                      <a:pt x="3078" y="16444"/>
                      <a:pt x="2917" y="16831"/>
                    </a:cubicBezTo>
                    <a:cubicBezTo>
                      <a:pt x="2933" y="16826"/>
                      <a:pt x="2949" y="16814"/>
                      <a:pt x="2982" y="16808"/>
                    </a:cubicBezTo>
                    <a:cubicBezTo>
                      <a:pt x="2868" y="16907"/>
                      <a:pt x="2804" y="17013"/>
                      <a:pt x="2901" y="17166"/>
                    </a:cubicBezTo>
                    <a:cubicBezTo>
                      <a:pt x="3046" y="17143"/>
                      <a:pt x="3192" y="17166"/>
                      <a:pt x="3337" y="17184"/>
                    </a:cubicBezTo>
                    <a:lnTo>
                      <a:pt x="3224" y="17313"/>
                    </a:lnTo>
                    <a:lnTo>
                      <a:pt x="3192" y="17313"/>
                    </a:lnTo>
                    <a:lnTo>
                      <a:pt x="3207" y="17295"/>
                    </a:lnTo>
                    <a:lnTo>
                      <a:pt x="3192" y="17313"/>
                    </a:lnTo>
                    <a:cubicBezTo>
                      <a:pt x="3046" y="17330"/>
                      <a:pt x="2997" y="17389"/>
                      <a:pt x="2965" y="17472"/>
                    </a:cubicBezTo>
                    <a:cubicBezTo>
                      <a:pt x="2836" y="17383"/>
                      <a:pt x="2658" y="17330"/>
                      <a:pt x="2723" y="17202"/>
                    </a:cubicBezTo>
                    <a:cubicBezTo>
                      <a:pt x="2529" y="17313"/>
                      <a:pt x="2287" y="17448"/>
                      <a:pt x="2270" y="17618"/>
                    </a:cubicBezTo>
                    <a:cubicBezTo>
                      <a:pt x="2044" y="17754"/>
                      <a:pt x="1786" y="17906"/>
                      <a:pt x="1948" y="18129"/>
                    </a:cubicBezTo>
                    <a:cubicBezTo>
                      <a:pt x="2012" y="18123"/>
                      <a:pt x="2077" y="18129"/>
                      <a:pt x="2141" y="18141"/>
                    </a:cubicBezTo>
                    <a:cubicBezTo>
                      <a:pt x="2044" y="18229"/>
                      <a:pt x="1915" y="18317"/>
                      <a:pt x="1851" y="18417"/>
                    </a:cubicBezTo>
                    <a:cubicBezTo>
                      <a:pt x="1673" y="18570"/>
                      <a:pt x="1527" y="18728"/>
                      <a:pt x="1414" y="18887"/>
                    </a:cubicBezTo>
                    <a:lnTo>
                      <a:pt x="1398" y="18887"/>
                    </a:lnTo>
                    <a:cubicBezTo>
                      <a:pt x="1188" y="19057"/>
                      <a:pt x="1010" y="19233"/>
                      <a:pt x="865" y="19421"/>
                    </a:cubicBezTo>
                    <a:cubicBezTo>
                      <a:pt x="170" y="20056"/>
                      <a:pt x="-88" y="20766"/>
                      <a:pt x="25" y="21600"/>
                    </a:cubicBezTo>
                    <a:lnTo>
                      <a:pt x="380" y="21118"/>
                    </a:lnTo>
                    <a:cubicBezTo>
                      <a:pt x="380" y="21160"/>
                      <a:pt x="364" y="21201"/>
                      <a:pt x="380" y="21242"/>
                    </a:cubicBezTo>
                    <a:lnTo>
                      <a:pt x="978" y="20443"/>
                    </a:lnTo>
                    <a:cubicBezTo>
                      <a:pt x="978" y="20502"/>
                      <a:pt x="962" y="20560"/>
                      <a:pt x="978" y="20631"/>
                    </a:cubicBezTo>
                    <a:lnTo>
                      <a:pt x="1334" y="20149"/>
                    </a:lnTo>
                    <a:cubicBezTo>
                      <a:pt x="1334" y="20149"/>
                      <a:pt x="1334" y="20232"/>
                      <a:pt x="1334" y="20267"/>
                    </a:cubicBezTo>
                    <a:lnTo>
                      <a:pt x="1770" y="19668"/>
                    </a:lnTo>
                    <a:cubicBezTo>
                      <a:pt x="1770" y="19797"/>
                      <a:pt x="1770" y="19926"/>
                      <a:pt x="1786" y="20067"/>
                    </a:cubicBezTo>
                    <a:lnTo>
                      <a:pt x="3951" y="17125"/>
                    </a:lnTo>
                    <a:cubicBezTo>
                      <a:pt x="3838" y="17107"/>
                      <a:pt x="3757" y="17102"/>
                      <a:pt x="3692" y="17102"/>
                    </a:cubicBezTo>
                    <a:lnTo>
                      <a:pt x="3838" y="16855"/>
                    </a:lnTo>
                    <a:cubicBezTo>
                      <a:pt x="3887" y="16867"/>
                      <a:pt x="3934" y="16873"/>
                      <a:pt x="3934" y="16873"/>
                    </a:cubicBezTo>
                    <a:lnTo>
                      <a:pt x="4129" y="16620"/>
                    </a:lnTo>
                    <a:cubicBezTo>
                      <a:pt x="4226" y="16637"/>
                      <a:pt x="4323" y="16655"/>
                      <a:pt x="4419" y="16661"/>
                    </a:cubicBezTo>
                    <a:lnTo>
                      <a:pt x="4968" y="15756"/>
                    </a:lnTo>
                    <a:lnTo>
                      <a:pt x="4419" y="16332"/>
                    </a:lnTo>
                    <a:cubicBezTo>
                      <a:pt x="4404" y="16303"/>
                      <a:pt x="4355" y="16291"/>
                      <a:pt x="4338" y="16268"/>
                    </a:cubicBezTo>
                    <a:lnTo>
                      <a:pt x="4516" y="15968"/>
                    </a:lnTo>
                    <a:lnTo>
                      <a:pt x="4258" y="16226"/>
                    </a:lnTo>
                    <a:cubicBezTo>
                      <a:pt x="4161" y="16174"/>
                      <a:pt x="4080" y="16121"/>
                      <a:pt x="4129" y="16021"/>
                    </a:cubicBezTo>
                    <a:cubicBezTo>
                      <a:pt x="4031" y="16079"/>
                      <a:pt x="3919" y="16144"/>
                      <a:pt x="3821" y="16215"/>
                    </a:cubicBezTo>
                    <a:cubicBezTo>
                      <a:pt x="3870" y="16185"/>
                      <a:pt x="3902" y="16144"/>
                      <a:pt x="3934" y="16121"/>
                    </a:cubicBezTo>
                    <a:cubicBezTo>
                      <a:pt x="4338" y="15886"/>
                      <a:pt x="4823" y="15580"/>
                      <a:pt x="5356" y="15193"/>
                    </a:cubicBezTo>
                    <a:cubicBezTo>
                      <a:pt x="5421" y="15111"/>
                      <a:pt x="5518" y="15005"/>
                      <a:pt x="5631" y="14888"/>
                    </a:cubicBezTo>
                    <a:cubicBezTo>
                      <a:pt x="5663" y="14870"/>
                      <a:pt x="5680" y="14852"/>
                      <a:pt x="5728" y="14829"/>
                    </a:cubicBezTo>
                    <a:cubicBezTo>
                      <a:pt x="5792" y="14705"/>
                      <a:pt x="5987" y="14518"/>
                      <a:pt x="6131" y="14347"/>
                    </a:cubicBezTo>
                    <a:cubicBezTo>
                      <a:pt x="6197" y="14300"/>
                      <a:pt x="6245" y="14265"/>
                      <a:pt x="6309" y="14224"/>
                    </a:cubicBezTo>
                    <a:cubicBezTo>
                      <a:pt x="6326" y="14206"/>
                      <a:pt x="6342" y="14189"/>
                      <a:pt x="6342" y="14171"/>
                    </a:cubicBezTo>
                    <a:cubicBezTo>
                      <a:pt x="6455" y="14112"/>
                      <a:pt x="6552" y="14030"/>
                      <a:pt x="6665" y="13966"/>
                    </a:cubicBezTo>
                    <a:cubicBezTo>
                      <a:pt x="6843" y="14024"/>
                      <a:pt x="7021" y="14059"/>
                      <a:pt x="7214" y="13901"/>
                    </a:cubicBezTo>
                    <a:cubicBezTo>
                      <a:pt x="7279" y="13819"/>
                      <a:pt x="7311" y="13730"/>
                      <a:pt x="7360" y="13643"/>
                    </a:cubicBezTo>
                    <a:cubicBezTo>
                      <a:pt x="7440" y="13625"/>
                      <a:pt x="7521" y="13607"/>
                      <a:pt x="7586" y="13543"/>
                    </a:cubicBezTo>
                    <a:cubicBezTo>
                      <a:pt x="7682" y="13372"/>
                      <a:pt x="7763" y="13202"/>
                      <a:pt x="7860" y="13026"/>
                    </a:cubicBezTo>
                    <a:cubicBezTo>
                      <a:pt x="7957" y="13026"/>
                      <a:pt x="8055" y="13020"/>
                      <a:pt x="8167" y="12938"/>
                    </a:cubicBezTo>
                    <a:cubicBezTo>
                      <a:pt x="8216" y="12843"/>
                      <a:pt x="8265" y="12750"/>
                      <a:pt x="8329" y="12667"/>
                    </a:cubicBezTo>
                    <a:cubicBezTo>
                      <a:pt x="8394" y="12656"/>
                      <a:pt x="8442" y="12632"/>
                      <a:pt x="8523" y="12579"/>
                    </a:cubicBezTo>
                    <a:cubicBezTo>
                      <a:pt x="8555" y="12539"/>
                      <a:pt x="8572" y="12497"/>
                      <a:pt x="8587" y="12462"/>
                    </a:cubicBezTo>
                    <a:cubicBezTo>
                      <a:pt x="8716" y="12474"/>
                      <a:pt x="8846" y="12468"/>
                      <a:pt x="8975" y="12368"/>
                    </a:cubicBezTo>
                    <a:cubicBezTo>
                      <a:pt x="9460" y="11552"/>
                      <a:pt x="9864" y="10724"/>
                      <a:pt x="10300" y="9913"/>
                    </a:cubicBezTo>
                    <a:cubicBezTo>
                      <a:pt x="10300" y="9855"/>
                      <a:pt x="10316" y="9813"/>
                      <a:pt x="10333" y="9766"/>
                    </a:cubicBezTo>
                    <a:cubicBezTo>
                      <a:pt x="10365" y="9743"/>
                      <a:pt x="10397" y="9725"/>
                      <a:pt x="10430" y="9702"/>
                    </a:cubicBezTo>
                    <a:cubicBezTo>
                      <a:pt x="10591" y="9613"/>
                      <a:pt x="10720" y="9514"/>
                      <a:pt x="10769" y="9384"/>
                    </a:cubicBezTo>
                    <a:cubicBezTo>
                      <a:pt x="11011" y="9203"/>
                      <a:pt x="11318" y="9103"/>
                      <a:pt x="11835" y="9232"/>
                    </a:cubicBezTo>
                    <a:cubicBezTo>
                      <a:pt x="12368" y="8721"/>
                      <a:pt x="12918" y="8198"/>
                      <a:pt x="13467" y="7676"/>
                    </a:cubicBezTo>
                    <a:cubicBezTo>
                      <a:pt x="13499" y="7681"/>
                      <a:pt x="13547" y="7681"/>
                      <a:pt x="13596" y="7693"/>
                    </a:cubicBezTo>
                    <a:cubicBezTo>
                      <a:pt x="16116" y="5274"/>
                      <a:pt x="18701" y="2707"/>
                      <a:pt x="21512" y="305"/>
                    </a:cubicBezTo>
                    <a:lnTo>
                      <a:pt x="20672" y="0"/>
                    </a:lnTo>
                    <a:lnTo>
                      <a:pt x="20365" y="264"/>
                    </a:lnTo>
                    <a:lnTo>
                      <a:pt x="20220" y="212"/>
                    </a:lnTo>
                    <a:lnTo>
                      <a:pt x="16746" y="3259"/>
                    </a:lnTo>
                    <a:cubicBezTo>
                      <a:pt x="16811" y="3230"/>
                      <a:pt x="16843" y="3189"/>
                      <a:pt x="16908" y="3154"/>
                    </a:cubicBezTo>
                    <a:lnTo>
                      <a:pt x="16391" y="3618"/>
                    </a:lnTo>
                    <a:cubicBezTo>
                      <a:pt x="16520" y="3547"/>
                      <a:pt x="16617" y="3465"/>
                      <a:pt x="16746" y="3389"/>
                    </a:cubicBezTo>
                    <a:lnTo>
                      <a:pt x="16116" y="3941"/>
                    </a:lnTo>
                    <a:cubicBezTo>
                      <a:pt x="16084" y="3911"/>
                      <a:pt x="16068" y="3882"/>
                      <a:pt x="16020" y="3870"/>
                    </a:cubicBezTo>
                    <a:cubicBezTo>
                      <a:pt x="13757" y="5814"/>
                      <a:pt x="11479" y="7940"/>
                      <a:pt x="9331" y="10084"/>
                    </a:cubicBezTo>
                    <a:cubicBezTo>
                      <a:pt x="8620" y="10783"/>
                      <a:pt x="7909" y="11499"/>
                      <a:pt x="7214" y="12210"/>
                    </a:cubicBezTo>
                    <a:lnTo>
                      <a:pt x="7214" y="12216"/>
                    </a:lnTo>
                    <a:cubicBezTo>
                      <a:pt x="6891" y="12539"/>
                      <a:pt x="6568" y="12861"/>
                      <a:pt x="6261" y="13172"/>
                    </a:cubicBezTo>
                    <a:cubicBezTo>
                      <a:pt x="6261" y="13172"/>
                      <a:pt x="6197" y="13443"/>
                      <a:pt x="6197" y="134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84" name="Kształt"/>
              <p:cNvSpPr/>
              <p:nvPr/>
            </p:nvSpPr>
            <p:spPr>
              <a:xfrm>
                <a:off x="990168" y="404677"/>
                <a:ext cx="202" cy="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95" y="21600"/>
                    </a:moveTo>
                    <a:cubicBezTo>
                      <a:pt x="9305" y="11910"/>
                      <a:pt x="3157" y="4721"/>
                      <a:pt x="0" y="0"/>
                    </a:cubicBezTo>
                    <a:cubicBezTo>
                      <a:pt x="6148" y="2237"/>
                      <a:pt x="12295" y="2237"/>
                      <a:pt x="21600" y="4721"/>
                    </a:cubicBezTo>
                    <a:cubicBezTo>
                      <a:pt x="18464" y="7205"/>
                      <a:pt x="15452" y="11910"/>
                      <a:pt x="1229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85" name="Kształt"/>
              <p:cNvSpPr/>
              <p:nvPr/>
            </p:nvSpPr>
            <p:spPr>
              <a:xfrm>
                <a:off x="990168" y="404677"/>
                <a:ext cx="172" cy="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21600"/>
                    </a:moveTo>
                    <a:lnTo>
                      <a:pt x="0" y="20690"/>
                    </a:lnTo>
                    <a:lnTo>
                      <a:pt x="17902" y="0"/>
                    </a:lnTo>
                    <a:lnTo>
                      <a:pt x="21600" y="0"/>
                    </a:lnTo>
                    <a:cubicBezTo>
                      <a:pt x="17902" y="6863"/>
                      <a:pt x="17902" y="13727"/>
                      <a:pt x="144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86" name="Kształt"/>
              <p:cNvSpPr/>
              <p:nvPr/>
            </p:nvSpPr>
            <p:spPr>
              <a:xfrm>
                <a:off x="990168" y="396067"/>
                <a:ext cx="288" cy="1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097" y="21600"/>
                    </a:moveTo>
                    <a:cubicBezTo>
                      <a:pt x="8710" y="13258"/>
                      <a:pt x="4297" y="6629"/>
                      <a:pt x="0" y="0"/>
                    </a:cubicBezTo>
                    <a:cubicBezTo>
                      <a:pt x="6503" y="1702"/>
                      <a:pt x="15097" y="0"/>
                      <a:pt x="21600" y="3224"/>
                    </a:cubicBezTo>
                    <a:cubicBezTo>
                      <a:pt x="21600" y="3224"/>
                      <a:pt x="15097" y="21600"/>
                      <a:pt x="150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87" name="Kształt"/>
              <p:cNvSpPr/>
              <p:nvPr/>
            </p:nvSpPr>
            <p:spPr>
              <a:xfrm>
                <a:off x="990168" y="396067"/>
                <a:ext cx="1" cy="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h="21600" extrusionOk="0">
                    <a:moveTo>
                      <a:pt x="0" y="21600"/>
                    </a:moveTo>
                    <a:lnTo>
                      <a:pt x="0" y="10800"/>
                    </a:lnTo>
                    <a:lnTo>
                      <a:pt x="0" y="0"/>
                    </a:ln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88" name="Kształt"/>
              <p:cNvSpPr/>
              <p:nvPr/>
            </p:nvSpPr>
            <p:spPr>
              <a:xfrm>
                <a:off x="990168" y="378847"/>
                <a:ext cx="9812" cy="13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4" h="21600" extrusionOk="0">
                    <a:moveTo>
                      <a:pt x="4253" y="16526"/>
                    </a:moveTo>
                    <a:cubicBezTo>
                      <a:pt x="3747" y="16974"/>
                      <a:pt x="3369" y="17436"/>
                      <a:pt x="3074" y="17882"/>
                    </a:cubicBezTo>
                    <a:cubicBezTo>
                      <a:pt x="2527" y="18330"/>
                      <a:pt x="2022" y="18792"/>
                      <a:pt x="1600" y="19271"/>
                    </a:cubicBezTo>
                    <a:cubicBezTo>
                      <a:pt x="759" y="20051"/>
                      <a:pt x="0" y="20914"/>
                      <a:pt x="0" y="21600"/>
                    </a:cubicBezTo>
                    <a:cubicBezTo>
                      <a:pt x="168" y="21121"/>
                      <a:pt x="548" y="20754"/>
                      <a:pt x="1011" y="20403"/>
                    </a:cubicBezTo>
                    <a:cubicBezTo>
                      <a:pt x="1011" y="20466"/>
                      <a:pt x="968" y="20546"/>
                      <a:pt x="968" y="20626"/>
                    </a:cubicBezTo>
                    <a:cubicBezTo>
                      <a:pt x="968" y="20499"/>
                      <a:pt x="1095" y="20386"/>
                      <a:pt x="1179" y="20275"/>
                    </a:cubicBezTo>
                    <a:cubicBezTo>
                      <a:pt x="1684" y="19877"/>
                      <a:pt x="2147" y="19478"/>
                      <a:pt x="2443" y="19030"/>
                    </a:cubicBezTo>
                    <a:cubicBezTo>
                      <a:pt x="2863" y="18681"/>
                      <a:pt x="3326" y="18344"/>
                      <a:pt x="3454" y="17931"/>
                    </a:cubicBezTo>
                    <a:cubicBezTo>
                      <a:pt x="3494" y="17818"/>
                      <a:pt x="3622" y="17755"/>
                      <a:pt x="3663" y="17660"/>
                    </a:cubicBezTo>
                    <a:cubicBezTo>
                      <a:pt x="4126" y="17292"/>
                      <a:pt x="4549" y="16910"/>
                      <a:pt x="4801" y="16479"/>
                    </a:cubicBezTo>
                    <a:cubicBezTo>
                      <a:pt x="4969" y="16366"/>
                      <a:pt x="5094" y="16239"/>
                      <a:pt x="5264" y="16111"/>
                    </a:cubicBezTo>
                    <a:cubicBezTo>
                      <a:pt x="4885" y="16574"/>
                      <a:pt x="4590" y="17021"/>
                      <a:pt x="4590" y="17403"/>
                    </a:cubicBezTo>
                    <a:cubicBezTo>
                      <a:pt x="4926" y="16191"/>
                      <a:pt x="7368" y="15602"/>
                      <a:pt x="7284" y="14246"/>
                    </a:cubicBezTo>
                    <a:cubicBezTo>
                      <a:pt x="7536" y="13895"/>
                      <a:pt x="7788" y="13527"/>
                      <a:pt x="8043" y="13192"/>
                    </a:cubicBezTo>
                    <a:lnTo>
                      <a:pt x="8590" y="12905"/>
                    </a:lnTo>
                    <a:cubicBezTo>
                      <a:pt x="8759" y="12634"/>
                      <a:pt x="8968" y="12411"/>
                      <a:pt x="9179" y="12140"/>
                    </a:cubicBezTo>
                    <a:lnTo>
                      <a:pt x="9515" y="11933"/>
                    </a:lnTo>
                    <a:cubicBezTo>
                      <a:pt x="9811" y="11391"/>
                      <a:pt x="10231" y="10912"/>
                      <a:pt x="10610" y="10417"/>
                    </a:cubicBezTo>
                    <a:cubicBezTo>
                      <a:pt x="11242" y="9875"/>
                      <a:pt x="11831" y="9269"/>
                      <a:pt x="12421" y="8677"/>
                    </a:cubicBezTo>
                    <a:cubicBezTo>
                      <a:pt x="11453" y="9875"/>
                      <a:pt x="10567" y="11039"/>
                      <a:pt x="9643" y="11917"/>
                    </a:cubicBezTo>
                    <a:lnTo>
                      <a:pt x="10694" y="11391"/>
                    </a:lnTo>
                    <a:cubicBezTo>
                      <a:pt x="12421" y="8088"/>
                      <a:pt x="15788" y="6015"/>
                      <a:pt x="18315" y="3318"/>
                    </a:cubicBezTo>
                    <a:cubicBezTo>
                      <a:pt x="18610" y="3110"/>
                      <a:pt x="18990" y="2983"/>
                      <a:pt x="18778" y="2681"/>
                    </a:cubicBezTo>
                    <a:cubicBezTo>
                      <a:pt x="18862" y="2601"/>
                      <a:pt x="18906" y="2520"/>
                      <a:pt x="18946" y="2457"/>
                    </a:cubicBezTo>
                    <a:cubicBezTo>
                      <a:pt x="19031" y="2473"/>
                      <a:pt x="19031" y="2488"/>
                      <a:pt x="19031" y="2488"/>
                    </a:cubicBezTo>
                    <a:cubicBezTo>
                      <a:pt x="19242" y="2186"/>
                      <a:pt x="20041" y="2073"/>
                      <a:pt x="19705" y="1660"/>
                    </a:cubicBezTo>
                    <a:cubicBezTo>
                      <a:pt x="19705" y="1660"/>
                      <a:pt x="19578" y="1707"/>
                      <a:pt x="19537" y="1738"/>
                    </a:cubicBezTo>
                    <a:cubicBezTo>
                      <a:pt x="19789" y="1372"/>
                      <a:pt x="20085" y="1068"/>
                      <a:pt x="20294" y="670"/>
                    </a:cubicBezTo>
                    <a:cubicBezTo>
                      <a:pt x="20337" y="733"/>
                      <a:pt x="20378" y="797"/>
                      <a:pt x="20630" y="830"/>
                    </a:cubicBezTo>
                    <a:cubicBezTo>
                      <a:pt x="20800" y="526"/>
                      <a:pt x="21600" y="431"/>
                      <a:pt x="21262" y="0"/>
                    </a:cubicBezTo>
                    <a:cubicBezTo>
                      <a:pt x="21053" y="0"/>
                      <a:pt x="20253" y="319"/>
                      <a:pt x="20210" y="575"/>
                    </a:cubicBezTo>
                    <a:cubicBezTo>
                      <a:pt x="19537" y="622"/>
                      <a:pt x="19158" y="846"/>
                      <a:pt x="18862" y="1148"/>
                    </a:cubicBezTo>
                    <a:cubicBezTo>
                      <a:pt x="17894" y="1259"/>
                      <a:pt x="17558" y="1771"/>
                      <a:pt x="17179" y="2313"/>
                    </a:cubicBezTo>
                    <a:cubicBezTo>
                      <a:pt x="16799" y="2520"/>
                      <a:pt x="16588" y="2839"/>
                      <a:pt x="16336" y="3159"/>
                    </a:cubicBezTo>
                    <a:cubicBezTo>
                      <a:pt x="16295" y="3190"/>
                      <a:pt x="16295" y="3238"/>
                      <a:pt x="16211" y="3254"/>
                    </a:cubicBezTo>
                    <a:cubicBezTo>
                      <a:pt x="16252" y="3270"/>
                      <a:pt x="16252" y="3287"/>
                      <a:pt x="16252" y="3318"/>
                    </a:cubicBezTo>
                    <a:cubicBezTo>
                      <a:pt x="16000" y="3653"/>
                      <a:pt x="15747" y="4020"/>
                      <a:pt x="15284" y="4244"/>
                    </a:cubicBezTo>
                    <a:cubicBezTo>
                      <a:pt x="15327" y="4259"/>
                      <a:pt x="15327" y="4275"/>
                      <a:pt x="15327" y="4275"/>
                    </a:cubicBezTo>
                    <a:cubicBezTo>
                      <a:pt x="15073" y="4499"/>
                      <a:pt x="14864" y="4754"/>
                      <a:pt x="14696" y="5025"/>
                    </a:cubicBezTo>
                    <a:cubicBezTo>
                      <a:pt x="14400" y="5201"/>
                      <a:pt x="14148" y="5456"/>
                      <a:pt x="13937" y="5758"/>
                    </a:cubicBezTo>
                    <a:cubicBezTo>
                      <a:pt x="13853" y="5807"/>
                      <a:pt x="13853" y="5871"/>
                      <a:pt x="13768" y="5886"/>
                    </a:cubicBezTo>
                    <a:cubicBezTo>
                      <a:pt x="13768" y="5886"/>
                      <a:pt x="13768" y="5918"/>
                      <a:pt x="13810" y="5935"/>
                    </a:cubicBezTo>
                    <a:cubicBezTo>
                      <a:pt x="13557" y="6286"/>
                      <a:pt x="13305" y="6652"/>
                      <a:pt x="12841" y="6875"/>
                    </a:cubicBezTo>
                    <a:cubicBezTo>
                      <a:pt x="12969" y="6956"/>
                      <a:pt x="13010" y="7050"/>
                      <a:pt x="13094" y="7147"/>
                    </a:cubicBezTo>
                    <a:cubicBezTo>
                      <a:pt x="12253" y="7944"/>
                      <a:pt x="11494" y="8774"/>
                      <a:pt x="10822" y="9635"/>
                    </a:cubicBezTo>
                    <a:cubicBezTo>
                      <a:pt x="10567" y="9875"/>
                      <a:pt x="10274" y="10130"/>
                      <a:pt x="10022" y="10401"/>
                    </a:cubicBezTo>
                    <a:cubicBezTo>
                      <a:pt x="8504" y="11997"/>
                      <a:pt x="7243" y="13687"/>
                      <a:pt x="6021" y="15059"/>
                    </a:cubicBezTo>
                    <a:cubicBezTo>
                      <a:pt x="6064" y="14963"/>
                      <a:pt x="6148" y="14883"/>
                      <a:pt x="6148" y="14883"/>
                    </a:cubicBezTo>
                    <a:cubicBezTo>
                      <a:pt x="5433" y="15282"/>
                      <a:pt x="4801" y="15920"/>
                      <a:pt x="4253" y="1652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89" name="Kształt"/>
              <p:cNvSpPr/>
              <p:nvPr/>
            </p:nvSpPr>
            <p:spPr>
              <a:xfrm>
                <a:off x="998778" y="378847"/>
                <a:ext cx="563" cy="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06" y="17991"/>
                    </a:moveTo>
                    <a:cubicBezTo>
                      <a:pt x="10436" y="12328"/>
                      <a:pt x="16382" y="6164"/>
                      <a:pt x="21600" y="0"/>
                    </a:cubicBezTo>
                    <a:lnTo>
                      <a:pt x="21600" y="765"/>
                    </a:lnTo>
                    <a:lnTo>
                      <a:pt x="21600" y="1792"/>
                    </a:lnTo>
                    <a:cubicBezTo>
                      <a:pt x="21600" y="6665"/>
                      <a:pt x="17145" y="11037"/>
                      <a:pt x="11159" y="12855"/>
                    </a:cubicBezTo>
                    <a:cubicBezTo>
                      <a:pt x="6703" y="15410"/>
                      <a:pt x="3006" y="18756"/>
                      <a:pt x="0" y="21600"/>
                    </a:cubicBezTo>
                    <a:cubicBezTo>
                      <a:pt x="758" y="20572"/>
                      <a:pt x="2248" y="19545"/>
                      <a:pt x="3006" y="179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90" name="Kształt"/>
              <p:cNvSpPr/>
              <p:nvPr/>
            </p:nvSpPr>
            <p:spPr>
              <a:xfrm>
                <a:off x="981558" y="396067"/>
                <a:ext cx="5636" cy="9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1" h="21600" extrusionOk="0">
                    <a:moveTo>
                      <a:pt x="11568" y="9711"/>
                    </a:moveTo>
                    <a:cubicBezTo>
                      <a:pt x="11130" y="10081"/>
                      <a:pt x="10763" y="10453"/>
                      <a:pt x="10395" y="10824"/>
                    </a:cubicBezTo>
                    <a:cubicBezTo>
                      <a:pt x="6444" y="14322"/>
                      <a:pt x="2122" y="17637"/>
                      <a:pt x="0" y="21600"/>
                    </a:cubicBezTo>
                    <a:cubicBezTo>
                      <a:pt x="806" y="20928"/>
                      <a:pt x="1391" y="20162"/>
                      <a:pt x="2122" y="19467"/>
                    </a:cubicBezTo>
                    <a:cubicBezTo>
                      <a:pt x="1976" y="19699"/>
                      <a:pt x="1758" y="19932"/>
                      <a:pt x="1612" y="20186"/>
                    </a:cubicBezTo>
                    <a:cubicBezTo>
                      <a:pt x="2856" y="19051"/>
                      <a:pt x="3955" y="17798"/>
                      <a:pt x="5199" y="16593"/>
                    </a:cubicBezTo>
                    <a:cubicBezTo>
                      <a:pt x="4832" y="16987"/>
                      <a:pt x="4540" y="17381"/>
                      <a:pt x="4319" y="17753"/>
                    </a:cubicBezTo>
                    <a:cubicBezTo>
                      <a:pt x="5124" y="17079"/>
                      <a:pt x="5709" y="16315"/>
                      <a:pt x="6515" y="15596"/>
                    </a:cubicBezTo>
                    <a:cubicBezTo>
                      <a:pt x="6298" y="15897"/>
                      <a:pt x="6006" y="16106"/>
                      <a:pt x="5931" y="16362"/>
                    </a:cubicBezTo>
                    <a:cubicBezTo>
                      <a:pt x="10545" y="12259"/>
                      <a:pt x="14350" y="7694"/>
                      <a:pt x="18744" y="3315"/>
                    </a:cubicBezTo>
                    <a:cubicBezTo>
                      <a:pt x="19036" y="3083"/>
                      <a:pt x="19257" y="2850"/>
                      <a:pt x="19403" y="2596"/>
                    </a:cubicBezTo>
                    <a:cubicBezTo>
                      <a:pt x="20794" y="1877"/>
                      <a:pt x="21600" y="1089"/>
                      <a:pt x="21233" y="0"/>
                    </a:cubicBezTo>
                    <a:cubicBezTo>
                      <a:pt x="20134" y="256"/>
                      <a:pt x="19621" y="904"/>
                      <a:pt x="19182" y="1599"/>
                    </a:cubicBezTo>
                    <a:cubicBezTo>
                      <a:pt x="17720" y="2202"/>
                      <a:pt x="17353" y="3477"/>
                      <a:pt x="16914" y="4590"/>
                    </a:cubicBezTo>
                    <a:cubicBezTo>
                      <a:pt x="17278" y="4426"/>
                      <a:pt x="17353" y="4241"/>
                      <a:pt x="17645" y="4103"/>
                    </a:cubicBezTo>
                    <a:cubicBezTo>
                      <a:pt x="16768" y="5028"/>
                      <a:pt x="15741" y="5909"/>
                      <a:pt x="14718" y="6813"/>
                    </a:cubicBezTo>
                    <a:cubicBezTo>
                      <a:pt x="15302" y="6210"/>
                      <a:pt x="15887" y="5539"/>
                      <a:pt x="16547" y="4936"/>
                    </a:cubicBezTo>
                    <a:cubicBezTo>
                      <a:pt x="15816" y="5816"/>
                      <a:pt x="14864" y="6628"/>
                      <a:pt x="13982" y="7487"/>
                    </a:cubicBezTo>
                    <a:cubicBezTo>
                      <a:pt x="13398" y="8042"/>
                      <a:pt x="12813" y="8621"/>
                      <a:pt x="12228" y="9155"/>
                    </a:cubicBezTo>
                    <a:cubicBezTo>
                      <a:pt x="13105" y="8227"/>
                      <a:pt x="13911" y="7278"/>
                      <a:pt x="14935" y="6350"/>
                    </a:cubicBezTo>
                    <a:cubicBezTo>
                      <a:pt x="13911" y="7532"/>
                      <a:pt x="12738" y="8621"/>
                      <a:pt x="11568" y="97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91" name="Kształt"/>
              <p:cNvSpPr/>
              <p:nvPr/>
            </p:nvSpPr>
            <p:spPr>
              <a:xfrm>
                <a:off x="990168" y="396067"/>
                <a:ext cx="194" cy="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51" y="6915"/>
                    </a:moveTo>
                    <a:cubicBezTo>
                      <a:pt x="17268" y="4845"/>
                      <a:pt x="19486" y="2065"/>
                      <a:pt x="21600" y="0"/>
                    </a:cubicBezTo>
                    <a:cubicBezTo>
                      <a:pt x="15168" y="6915"/>
                      <a:pt x="8634" y="14614"/>
                      <a:pt x="0" y="21600"/>
                    </a:cubicBezTo>
                    <a:cubicBezTo>
                      <a:pt x="4317" y="16680"/>
                      <a:pt x="8634" y="11121"/>
                      <a:pt x="12951" y="691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92" name="Kształt"/>
              <p:cNvSpPr/>
              <p:nvPr/>
            </p:nvSpPr>
            <p:spPr>
              <a:xfrm>
                <a:off x="998778" y="370236"/>
                <a:ext cx="6718" cy="8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2" h="21600" extrusionOk="0">
                    <a:moveTo>
                      <a:pt x="443" y="20589"/>
                    </a:moveTo>
                    <a:cubicBezTo>
                      <a:pt x="500" y="20943"/>
                      <a:pt x="611" y="21347"/>
                      <a:pt x="997" y="21600"/>
                    </a:cubicBezTo>
                    <a:cubicBezTo>
                      <a:pt x="2999" y="20891"/>
                      <a:pt x="3997" y="19681"/>
                      <a:pt x="4830" y="18392"/>
                    </a:cubicBezTo>
                    <a:cubicBezTo>
                      <a:pt x="5552" y="17609"/>
                      <a:pt x="6163" y="16750"/>
                      <a:pt x="6663" y="15816"/>
                    </a:cubicBezTo>
                    <a:cubicBezTo>
                      <a:pt x="6996" y="15511"/>
                      <a:pt x="7272" y="15081"/>
                      <a:pt x="7607" y="14753"/>
                    </a:cubicBezTo>
                    <a:cubicBezTo>
                      <a:pt x="8937" y="14072"/>
                      <a:pt x="9881" y="13188"/>
                      <a:pt x="10549" y="12176"/>
                    </a:cubicBezTo>
                    <a:cubicBezTo>
                      <a:pt x="10660" y="12153"/>
                      <a:pt x="10714" y="12075"/>
                      <a:pt x="10882" y="12052"/>
                    </a:cubicBezTo>
                    <a:cubicBezTo>
                      <a:pt x="10993" y="11623"/>
                      <a:pt x="11326" y="11167"/>
                      <a:pt x="11715" y="10712"/>
                    </a:cubicBezTo>
                    <a:cubicBezTo>
                      <a:pt x="11826" y="10660"/>
                      <a:pt x="11937" y="10559"/>
                      <a:pt x="12104" y="10536"/>
                    </a:cubicBezTo>
                    <a:cubicBezTo>
                      <a:pt x="12380" y="9752"/>
                      <a:pt x="13159" y="8868"/>
                      <a:pt x="13713" y="8061"/>
                    </a:cubicBezTo>
                    <a:cubicBezTo>
                      <a:pt x="13881" y="7983"/>
                      <a:pt x="13935" y="7934"/>
                      <a:pt x="14157" y="7882"/>
                    </a:cubicBezTo>
                    <a:cubicBezTo>
                      <a:pt x="14325" y="7453"/>
                      <a:pt x="14657" y="6997"/>
                      <a:pt x="14936" y="6519"/>
                    </a:cubicBezTo>
                    <a:cubicBezTo>
                      <a:pt x="15101" y="6467"/>
                      <a:pt x="15212" y="6418"/>
                      <a:pt x="15379" y="6366"/>
                    </a:cubicBezTo>
                    <a:cubicBezTo>
                      <a:pt x="15379" y="6366"/>
                      <a:pt x="15436" y="6115"/>
                      <a:pt x="15547" y="6014"/>
                    </a:cubicBezTo>
                    <a:cubicBezTo>
                      <a:pt x="15934" y="5810"/>
                      <a:pt x="16380" y="5608"/>
                      <a:pt x="16935" y="5458"/>
                    </a:cubicBezTo>
                    <a:cubicBezTo>
                      <a:pt x="17546" y="3614"/>
                      <a:pt x="21321" y="1340"/>
                      <a:pt x="17767" y="0"/>
                    </a:cubicBezTo>
                    <a:lnTo>
                      <a:pt x="16713" y="1213"/>
                    </a:lnTo>
                    <a:cubicBezTo>
                      <a:pt x="16545" y="1112"/>
                      <a:pt x="16434" y="1011"/>
                      <a:pt x="16212" y="911"/>
                    </a:cubicBezTo>
                    <a:lnTo>
                      <a:pt x="12880" y="4827"/>
                    </a:lnTo>
                    <a:cubicBezTo>
                      <a:pt x="12937" y="4850"/>
                      <a:pt x="12937" y="4876"/>
                      <a:pt x="12937" y="4876"/>
                    </a:cubicBezTo>
                    <a:lnTo>
                      <a:pt x="11658" y="6366"/>
                    </a:lnTo>
                    <a:cubicBezTo>
                      <a:pt x="11715" y="6418"/>
                      <a:pt x="11715" y="6467"/>
                      <a:pt x="11715" y="6467"/>
                    </a:cubicBezTo>
                    <a:lnTo>
                      <a:pt x="9660" y="9020"/>
                    </a:lnTo>
                    <a:lnTo>
                      <a:pt x="9660" y="9044"/>
                    </a:lnTo>
                    <a:lnTo>
                      <a:pt x="9606" y="9095"/>
                    </a:lnTo>
                    <a:cubicBezTo>
                      <a:pt x="8605" y="9626"/>
                      <a:pt x="7772" y="10182"/>
                      <a:pt x="7718" y="11015"/>
                    </a:cubicBezTo>
                    <a:cubicBezTo>
                      <a:pt x="7217" y="11343"/>
                      <a:pt x="6885" y="11747"/>
                      <a:pt x="6717" y="12153"/>
                    </a:cubicBezTo>
                    <a:lnTo>
                      <a:pt x="6439" y="12153"/>
                    </a:lnTo>
                    <a:cubicBezTo>
                      <a:pt x="6496" y="12430"/>
                      <a:pt x="6496" y="12707"/>
                      <a:pt x="6496" y="12986"/>
                    </a:cubicBezTo>
                    <a:cubicBezTo>
                      <a:pt x="5995" y="13087"/>
                      <a:pt x="5441" y="13136"/>
                      <a:pt x="4886" y="13061"/>
                    </a:cubicBezTo>
                    <a:cubicBezTo>
                      <a:pt x="4997" y="13465"/>
                      <a:pt x="4940" y="13871"/>
                      <a:pt x="4886" y="14274"/>
                    </a:cubicBezTo>
                    <a:cubicBezTo>
                      <a:pt x="4886" y="14274"/>
                      <a:pt x="4830" y="14450"/>
                      <a:pt x="4776" y="14551"/>
                    </a:cubicBezTo>
                    <a:cubicBezTo>
                      <a:pt x="4386" y="14551"/>
                      <a:pt x="4053" y="14629"/>
                      <a:pt x="3664" y="14577"/>
                    </a:cubicBezTo>
                    <a:cubicBezTo>
                      <a:pt x="3775" y="14980"/>
                      <a:pt x="3718" y="15410"/>
                      <a:pt x="3718" y="15816"/>
                    </a:cubicBezTo>
                    <a:cubicBezTo>
                      <a:pt x="3331" y="16194"/>
                      <a:pt x="3274" y="16649"/>
                      <a:pt x="3331" y="17127"/>
                    </a:cubicBezTo>
                    <a:cubicBezTo>
                      <a:pt x="2831" y="17280"/>
                      <a:pt x="2220" y="17280"/>
                      <a:pt x="1665" y="17254"/>
                    </a:cubicBezTo>
                    <a:cubicBezTo>
                      <a:pt x="1719" y="17684"/>
                      <a:pt x="1665" y="18214"/>
                      <a:pt x="1665" y="18721"/>
                    </a:cubicBezTo>
                    <a:cubicBezTo>
                      <a:pt x="1222" y="18744"/>
                      <a:pt x="833" y="18822"/>
                      <a:pt x="443" y="18770"/>
                    </a:cubicBezTo>
                    <a:cubicBezTo>
                      <a:pt x="500" y="19073"/>
                      <a:pt x="443" y="19401"/>
                      <a:pt x="443" y="19730"/>
                    </a:cubicBezTo>
                    <a:cubicBezTo>
                      <a:pt x="0" y="20032"/>
                      <a:pt x="-279" y="20361"/>
                      <a:pt x="443" y="20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93" name="Kształt"/>
              <p:cNvSpPr/>
              <p:nvPr/>
            </p:nvSpPr>
            <p:spPr>
              <a:xfrm>
                <a:off x="998778" y="370236"/>
                <a:ext cx="548" cy="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515" h="21600" extrusionOk="0">
                    <a:moveTo>
                      <a:pt x="10575" y="0"/>
                    </a:moveTo>
                    <a:cubicBezTo>
                      <a:pt x="14247" y="10997"/>
                      <a:pt x="6087" y="13981"/>
                      <a:pt x="4460" y="21600"/>
                    </a:cubicBezTo>
                    <a:cubicBezTo>
                      <a:pt x="-7353" y="16925"/>
                      <a:pt x="7717" y="0"/>
                      <a:pt x="105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94" name="Kształt"/>
              <p:cNvSpPr/>
              <p:nvPr/>
            </p:nvSpPr>
            <p:spPr>
              <a:xfrm>
                <a:off x="8610" y="0"/>
                <a:ext cx="1484035" cy="617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extrusionOk="0">
                    <a:moveTo>
                      <a:pt x="21580" y="15982"/>
                    </a:moveTo>
                    <a:cubicBezTo>
                      <a:pt x="21562" y="15571"/>
                      <a:pt x="21554" y="15137"/>
                      <a:pt x="21481" y="14768"/>
                    </a:cubicBezTo>
                    <a:cubicBezTo>
                      <a:pt x="21489" y="14654"/>
                      <a:pt x="21443" y="14598"/>
                      <a:pt x="21431" y="14504"/>
                    </a:cubicBezTo>
                    <a:cubicBezTo>
                      <a:pt x="21396" y="14228"/>
                      <a:pt x="21374" y="13927"/>
                      <a:pt x="21318" y="13660"/>
                    </a:cubicBezTo>
                    <a:cubicBezTo>
                      <a:pt x="21316" y="13689"/>
                      <a:pt x="21310" y="13715"/>
                      <a:pt x="21308" y="13744"/>
                    </a:cubicBezTo>
                    <a:cubicBezTo>
                      <a:pt x="21261" y="13704"/>
                      <a:pt x="21323" y="13783"/>
                      <a:pt x="21304" y="13829"/>
                    </a:cubicBezTo>
                    <a:cubicBezTo>
                      <a:pt x="21328" y="13862"/>
                      <a:pt x="21318" y="13935"/>
                      <a:pt x="21320" y="13981"/>
                    </a:cubicBezTo>
                    <a:cubicBezTo>
                      <a:pt x="21313" y="13944"/>
                      <a:pt x="21301" y="13899"/>
                      <a:pt x="21293" y="13860"/>
                    </a:cubicBezTo>
                    <a:lnTo>
                      <a:pt x="21286" y="13875"/>
                    </a:lnTo>
                    <a:cubicBezTo>
                      <a:pt x="21275" y="13871"/>
                      <a:pt x="21277" y="13849"/>
                      <a:pt x="21273" y="13833"/>
                    </a:cubicBezTo>
                    <a:lnTo>
                      <a:pt x="21288" y="13833"/>
                    </a:lnTo>
                    <a:cubicBezTo>
                      <a:pt x="21286" y="13823"/>
                      <a:pt x="21283" y="13816"/>
                      <a:pt x="21283" y="13803"/>
                    </a:cubicBezTo>
                    <a:cubicBezTo>
                      <a:pt x="21239" y="13717"/>
                      <a:pt x="21261" y="13559"/>
                      <a:pt x="21200" y="13507"/>
                    </a:cubicBezTo>
                    <a:cubicBezTo>
                      <a:pt x="21188" y="13462"/>
                      <a:pt x="21173" y="13416"/>
                      <a:pt x="21153" y="13396"/>
                    </a:cubicBezTo>
                    <a:lnTo>
                      <a:pt x="21186" y="13486"/>
                    </a:lnTo>
                    <a:cubicBezTo>
                      <a:pt x="21219" y="13526"/>
                      <a:pt x="21200" y="13627"/>
                      <a:pt x="21241" y="13671"/>
                    </a:cubicBezTo>
                    <a:cubicBezTo>
                      <a:pt x="21257" y="13698"/>
                      <a:pt x="21242" y="13730"/>
                      <a:pt x="21250" y="13766"/>
                    </a:cubicBezTo>
                    <a:cubicBezTo>
                      <a:pt x="21247" y="13770"/>
                      <a:pt x="21244" y="13785"/>
                      <a:pt x="21238" y="13781"/>
                    </a:cubicBezTo>
                    <a:cubicBezTo>
                      <a:pt x="21229" y="13770"/>
                      <a:pt x="21222" y="13750"/>
                      <a:pt x="21218" y="13728"/>
                    </a:cubicBezTo>
                    <a:cubicBezTo>
                      <a:pt x="21156" y="13594"/>
                      <a:pt x="21119" y="13440"/>
                      <a:pt x="21091" y="13280"/>
                    </a:cubicBezTo>
                    <a:cubicBezTo>
                      <a:pt x="21095" y="13258"/>
                      <a:pt x="21104" y="13282"/>
                      <a:pt x="21111" y="13291"/>
                    </a:cubicBezTo>
                    <a:cubicBezTo>
                      <a:pt x="21064" y="13200"/>
                      <a:pt x="21034" y="13071"/>
                      <a:pt x="20982" y="12994"/>
                    </a:cubicBezTo>
                    <a:cubicBezTo>
                      <a:pt x="20961" y="12952"/>
                      <a:pt x="20951" y="12884"/>
                      <a:pt x="20928" y="12857"/>
                    </a:cubicBezTo>
                    <a:cubicBezTo>
                      <a:pt x="20906" y="12881"/>
                      <a:pt x="20896" y="12815"/>
                      <a:pt x="20880" y="12794"/>
                    </a:cubicBezTo>
                    <a:cubicBezTo>
                      <a:pt x="20825" y="12737"/>
                      <a:pt x="20779" y="12638"/>
                      <a:pt x="20729" y="12568"/>
                    </a:cubicBezTo>
                    <a:cubicBezTo>
                      <a:pt x="20686" y="12537"/>
                      <a:pt x="20652" y="12458"/>
                      <a:pt x="20611" y="12409"/>
                    </a:cubicBezTo>
                    <a:cubicBezTo>
                      <a:pt x="20591" y="12383"/>
                      <a:pt x="20569" y="12413"/>
                      <a:pt x="20556" y="12405"/>
                    </a:cubicBezTo>
                    <a:cubicBezTo>
                      <a:pt x="20574" y="12409"/>
                      <a:pt x="20587" y="12431"/>
                      <a:pt x="20602" y="12458"/>
                    </a:cubicBezTo>
                    <a:cubicBezTo>
                      <a:pt x="20600" y="12464"/>
                      <a:pt x="20604" y="12477"/>
                      <a:pt x="20599" y="12484"/>
                    </a:cubicBezTo>
                    <a:cubicBezTo>
                      <a:pt x="20562" y="12491"/>
                      <a:pt x="20529" y="12458"/>
                      <a:pt x="20501" y="12409"/>
                    </a:cubicBezTo>
                    <a:cubicBezTo>
                      <a:pt x="20486" y="12418"/>
                      <a:pt x="20478" y="12398"/>
                      <a:pt x="20468" y="12378"/>
                    </a:cubicBezTo>
                    <a:cubicBezTo>
                      <a:pt x="20420" y="12359"/>
                      <a:pt x="20383" y="12282"/>
                      <a:pt x="20333" y="12266"/>
                    </a:cubicBezTo>
                    <a:cubicBezTo>
                      <a:pt x="20320" y="12295"/>
                      <a:pt x="20298" y="12248"/>
                      <a:pt x="20280" y="12262"/>
                    </a:cubicBezTo>
                    <a:cubicBezTo>
                      <a:pt x="20245" y="12189"/>
                      <a:pt x="20192" y="12182"/>
                      <a:pt x="20147" y="12168"/>
                    </a:cubicBezTo>
                    <a:cubicBezTo>
                      <a:pt x="20160" y="12170"/>
                      <a:pt x="20170" y="12194"/>
                      <a:pt x="20178" y="12209"/>
                    </a:cubicBezTo>
                    <a:cubicBezTo>
                      <a:pt x="20152" y="12238"/>
                      <a:pt x="20127" y="12189"/>
                      <a:pt x="20098" y="12198"/>
                    </a:cubicBezTo>
                    <a:cubicBezTo>
                      <a:pt x="20064" y="12185"/>
                      <a:pt x="20022" y="12201"/>
                      <a:pt x="19988" y="12161"/>
                    </a:cubicBezTo>
                    <a:cubicBezTo>
                      <a:pt x="19960" y="12198"/>
                      <a:pt x="19939" y="12111"/>
                      <a:pt x="19910" y="12156"/>
                    </a:cubicBezTo>
                    <a:cubicBezTo>
                      <a:pt x="19896" y="12128"/>
                      <a:pt x="19877" y="12148"/>
                      <a:pt x="19863" y="12129"/>
                    </a:cubicBezTo>
                    <a:cubicBezTo>
                      <a:pt x="19767" y="12132"/>
                      <a:pt x="19664" y="12084"/>
                      <a:pt x="19569" y="12088"/>
                    </a:cubicBezTo>
                    <a:cubicBezTo>
                      <a:pt x="19644" y="12106"/>
                      <a:pt x="19719" y="12111"/>
                      <a:pt x="19795" y="12146"/>
                    </a:cubicBezTo>
                    <a:lnTo>
                      <a:pt x="19809" y="12172"/>
                    </a:lnTo>
                    <a:cubicBezTo>
                      <a:pt x="19816" y="12286"/>
                      <a:pt x="19771" y="12155"/>
                      <a:pt x="19750" y="12203"/>
                    </a:cubicBezTo>
                    <a:cubicBezTo>
                      <a:pt x="19713" y="12182"/>
                      <a:pt x="19673" y="12182"/>
                      <a:pt x="19637" y="12161"/>
                    </a:cubicBezTo>
                    <a:cubicBezTo>
                      <a:pt x="19620" y="12161"/>
                      <a:pt x="19602" y="12185"/>
                      <a:pt x="19589" y="12161"/>
                    </a:cubicBezTo>
                    <a:cubicBezTo>
                      <a:pt x="19547" y="12155"/>
                      <a:pt x="19500" y="12129"/>
                      <a:pt x="19458" y="12161"/>
                    </a:cubicBezTo>
                    <a:cubicBezTo>
                      <a:pt x="19494" y="12240"/>
                      <a:pt x="19540" y="12161"/>
                      <a:pt x="19581" y="12209"/>
                    </a:cubicBezTo>
                    <a:cubicBezTo>
                      <a:pt x="19608" y="12216"/>
                      <a:pt x="19638" y="12209"/>
                      <a:pt x="19653" y="12255"/>
                    </a:cubicBezTo>
                    <a:cubicBezTo>
                      <a:pt x="19626" y="12295"/>
                      <a:pt x="19588" y="12246"/>
                      <a:pt x="19557" y="12278"/>
                    </a:cubicBezTo>
                    <a:cubicBezTo>
                      <a:pt x="19543" y="12253"/>
                      <a:pt x="19527" y="12280"/>
                      <a:pt x="19514" y="12255"/>
                    </a:cubicBezTo>
                    <a:cubicBezTo>
                      <a:pt x="19483" y="12286"/>
                      <a:pt x="19460" y="12248"/>
                      <a:pt x="19428" y="12246"/>
                    </a:cubicBezTo>
                    <a:cubicBezTo>
                      <a:pt x="19369" y="12276"/>
                      <a:pt x="19297" y="12253"/>
                      <a:pt x="19240" y="12282"/>
                    </a:cubicBezTo>
                    <a:cubicBezTo>
                      <a:pt x="19226" y="12299"/>
                      <a:pt x="19205" y="12273"/>
                      <a:pt x="19195" y="12304"/>
                    </a:cubicBezTo>
                    <a:lnTo>
                      <a:pt x="19308" y="12304"/>
                    </a:lnTo>
                    <a:lnTo>
                      <a:pt x="19315" y="12314"/>
                    </a:lnTo>
                    <a:cubicBezTo>
                      <a:pt x="19290" y="12410"/>
                      <a:pt x="19253" y="12295"/>
                      <a:pt x="19213" y="12341"/>
                    </a:cubicBezTo>
                    <a:cubicBezTo>
                      <a:pt x="19183" y="12374"/>
                      <a:pt x="19137" y="12345"/>
                      <a:pt x="19100" y="12360"/>
                    </a:cubicBezTo>
                    <a:cubicBezTo>
                      <a:pt x="19094" y="12447"/>
                      <a:pt x="19044" y="12392"/>
                      <a:pt x="19027" y="12451"/>
                    </a:cubicBezTo>
                    <a:cubicBezTo>
                      <a:pt x="18926" y="12466"/>
                      <a:pt x="18820" y="12497"/>
                      <a:pt x="18726" y="12516"/>
                    </a:cubicBezTo>
                    <a:cubicBezTo>
                      <a:pt x="18716" y="12524"/>
                      <a:pt x="18705" y="12557"/>
                      <a:pt x="18692" y="12537"/>
                    </a:cubicBezTo>
                    <a:cubicBezTo>
                      <a:pt x="18667" y="12559"/>
                      <a:pt x="18641" y="12576"/>
                      <a:pt x="18611" y="12584"/>
                    </a:cubicBezTo>
                    <a:lnTo>
                      <a:pt x="18629" y="12604"/>
                    </a:lnTo>
                    <a:cubicBezTo>
                      <a:pt x="18650" y="12572"/>
                      <a:pt x="18688" y="12598"/>
                      <a:pt x="18714" y="12589"/>
                    </a:cubicBezTo>
                    <a:cubicBezTo>
                      <a:pt x="18729" y="12631"/>
                      <a:pt x="18761" y="12568"/>
                      <a:pt x="18760" y="12642"/>
                    </a:cubicBezTo>
                    <a:cubicBezTo>
                      <a:pt x="18807" y="12611"/>
                      <a:pt x="18866" y="12634"/>
                      <a:pt x="18910" y="12604"/>
                    </a:cubicBezTo>
                    <a:cubicBezTo>
                      <a:pt x="18983" y="12584"/>
                      <a:pt x="19059" y="12559"/>
                      <a:pt x="19138" y="12563"/>
                    </a:cubicBezTo>
                    <a:lnTo>
                      <a:pt x="19145" y="12572"/>
                    </a:lnTo>
                    <a:cubicBezTo>
                      <a:pt x="19137" y="12631"/>
                      <a:pt x="19102" y="12596"/>
                      <a:pt x="19080" y="12598"/>
                    </a:cubicBezTo>
                    <a:cubicBezTo>
                      <a:pt x="19065" y="12638"/>
                      <a:pt x="19044" y="12589"/>
                      <a:pt x="19027" y="12621"/>
                    </a:cubicBezTo>
                    <a:lnTo>
                      <a:pt x="19063" y="12621"/>
                    </a:lnTo>
                    <a:cubicBezTo>
                      <a:pt x="19076" y="12659"/>
                      <a:pt x="19096" y="12584"/>
                      <a:pt x="19105" y="12642"/>
                    </a:cubicBezTo>
                    <a:cubicBezTo>
                      <a:pt x="19062" y="12664"/>
                      <a:pt x="19019" y="12659"/>
                      <a:pt x="18975" y="12668"/>
                    </a:cubicBezTo>
                    <a:cubicBezTo>
                      <a:pt x="18936" y="12673"/>
                      <a:pt x="18900" y="12673"/>
                      <a:pt x="18864" y="12710"/>
                    </a:cubicBezTo>
                    <a:cubicBezTo>
                      <a:pt x="18822" y="12710"/>
                      <a:pt x="18774" y="12728"/>
                      <a:pt x="18732" y="12737"/>
                    </a:cubicBezTo>
                    <a:cubicBezTo>
                      <a:pt x="18686" y="12828"/>
                      <a:pt x="18624" y="12728"/>
                      <a:pt x="18579" y="12820"/>
                    </a:cubicBezTo>
                    <a:cubicBezTo>
                      <a:pt x="18541" y="12818"/>
                      <a:pt x="18499" y="12842"/>
                      <a:pt x="18461" y="12862"/>
                    </a:cubicBezTo>
                    <a:cubicBezTo>
                      <a:pt x="18470" y="12873"/>
                      <a:pt x="18485" y="12881"/>
                      <a:pt x="18484" y="12910"/>
                    </a:cubicBezTo>
                    <a:cubicBezTo>
                      <a:pt x="18454" y="12937"/>
                      <a:pt x="18428" y="12901"/>
                      <a:pt x="18399" y="12922"/>
                    </a:cubicBezTo>
                    <a:cubicBezTo>
                      <a:pt x="18398" y="12994"/>
                      <a:pt x="18355" y="12928"/>
                      <a:pt x="18343" y="12985"/>
                    </a:cubicBezTo>
                    <a:lnTo>
                      <a:pt x="18350" y="13001"/>
                    </a:lnTo>
                    <a:cubicBezTo>
                      <a:pt x="18387" y="12974"/>
                      <a:pt x="18428" y="12965"/>
                      <a:pt x="18466" y="12947"/>
                    </a:cubicBezTo>
                    <a:cubicBezTo>
                      <a:pt x="18480" y="12941"/>
                      <a:pt x="18493" y="12906"/>
                      <a:pt x="18509" y="12926"/>
                    </a:cubicBezTo>
                    <a:cubicBezTo>
                      <a:pt x="18686" y="12842"/>
                      <a:pt x="18848" y="12831"/>
                      <a:pt x="19036" y="12794"/>
                    </a:cubicBezTo>
                    <a:lnTo>
                      <a:pt x="19043" y="12778"/>
                    </a:lnTo>
                    <a:cubicBezTo>
                      <a:pt x="19090" y="12768"/>
                      <a:pt x="19139" y="12801"/>
                      <a:pt x="19190" y="12774"/>
                    </a:cubicBezTo>
                    <a:cubicBezTo>
                      <a:pt x="19193" y="12778"/>
                      <a:pt x="19196" y="12782"/>
                      <a:pt x="19195" y="12794"/>
                    </a:cubicBezTo>
                    <a:cubicBezTo>
                      <a:pt x="18962" y="12818"/>
                      <a:pt x="18737" y="12885"/>
                      <a:pt x="18511" y="12959"/>
                    </a:cubicBezTo>
                    <a:cubicBezTo>
                      <a:pt x="18497" y="12963"/>
                      <a:pt x="18509" y="12985"/>
                      <a:pt x="18509" y="13001"/>
                    </a:cubicBezTo>
                    <a:cubicBezTo>
                      <a:pt x="18517" y="12974"/>
                      <a:pt x="18534" y="12976"/>
                      <a:pt x="18547" y="12985"/>
                    </a:cubicBezTo>
                    <a:cubicBezTo>
                      <a:pt x="18535" y="13047"/>
                      <a:pt x="18493" y="12987"/>
                      <a:pt x="18484" y="13057"/>
                    </a:cubicBezTo>
                    <a:cubicBezTo>
                      <a:pt x="18497" y="13064"/>
                      <a:pt x="18511" y="13066"/>
                      <a:pt x="18522" y="13091"/>
                    </a:cubicBezTo>
                    <a:cubicBezTo>
                      <a:pt x="18523" y="13120"/>
                      <a:pt x="18506" y="13130"/>
                      <a:pt x="18497" y="13144"/>
                    </a:cubicBezTo>
                    <a:cubicBezTo>
                      <a:pt x="18479" y="13121"/>
                      <a:pt x="18509" y="13120"/>
                      <a:pt x="18501" y="13100"/>
                    </a:cubicBezTo>
                    <a:cubicBezTo>
                      <a:pt x="18497" y="13100"/>
                      <a:pt x="18494" y="13113"/>
                      <a:pt x="18492" y="13121"/>
                    </a:cubicBezTo>
                    <a:cubicBezTo>
                      <a:pt x="18479" y="13130"/>
                      <a:pt x="18462" y="13139"/>
                      <a:pt x="18456" y="13106"/>
                    </a:cubicBezTo>
                    <a:cubicBezTo>
                      <a:pt x="18444" y="13100"/>
                      <a:pt x="18436" y="13113"/>
                      <a:pt x="18426" y="13117"/>
                    </a:cubicBezTo>
                    <a:cubicBezTo>
                      <a:pt x="18393" y="13223"/>
                      <a:pt x="18324" y="13192"/>
                      <a:pt x="18275" y="13242"/>
                    </a:cubicBezTo>
                    <a:cubicBezTo>
                      <a:pt x="18256" y="13255"/>
                      <a:pt x="18230" y="13253"/>
                      <a:pt x="18221" y="13291"/>
                    </a:cubicBezTo>
                    <a:cubicBezTo>
                      <a:pt x="18223" y="13301"/>
                      <a:pt x="18228" y="13288"/>
                      <a:pt x="18230" y="13285"/>
                    </a:cubicBezTo>
                    <a:cubicBezTo>
                      <a:pt x="18303" y="13288"/>
                      <a:pt x="18378" y="13308"/>
                      <a:pt x="18447" y="13249"/>
                    </a:cubicBezTo>
                    <a:lnTo>
                      <a:pt x="18454" y="13264"/>
                    </a:lnTo>
                    <a:cubicBezTo>
                      <a:pt x="18435" y="13304"/>
                      <a:pt x="18412" y="13328"/>
                      <a:pt x="18396" y="13369"/>
                    </a:cubicBezTo>
                    <a:cubicBezTo>
                      <a:pt x="18391" y="13376"/>
                      <a:pt x="18380" y="13388"/>
                      <a:pt x="18375" y="13369"/>
                    </a:cubicBezTo>
                    <a:cubicBezTo>
                      <a:pt x="18359" y="13360"/>
                      <a:pt x="18331" y="13356"/>
                      <a:pt x="18325" y="13407"/>
                    </a:cubicBezTo>
                    <a:cubicBezTo>
                      <a:pt x="18303" y="13356"/>
                      <a:pt x="18297" y="13456"/>
                      <a:pt x="18273" y="13423"/>
                    </a:cubicBezTo>
                    <a:cubicBezTo>
                      <a:pt x="18254" y="13475"/>
                      <a:pt x="18231" y="13407"/>
                      <a:pt x="18213" y="13460"/>
                    </a:cubicBezTo>
                    <a:cubicBezTo>
                      <a:pt x="18221" y="13454"/>
                      <a:pt x="18223" y="13473"/>
                      <a:pt x="18228" y="13480"/>
                    </a:cubicBezTo>
                    <a:cubicBezTo>
                      <a:pt x="18318" y="13435"/>
                      <a:pt x="18415" y="13423"/>
                      <a:pt x="18504" y="13369"/>
                    </a:cubicBezTo>
                    <a:cubicBezTo>
                      <a:pt x="18517" y="13416"/>
                      <a:pt x="18541" y="13368"/>
                      <a:pt x="18559" y="13390"/>
                    </a:cubicBezTo>
                    <a:cubicBezTo>
                      <a:pt x="18566" y="13390"/>
                      <a:pt x="18574" y="13368"/>
                      <a:pt x="18579" y="13390"/>
                    </a:cubicBezTo>
                    <a:cubicBezTo>
                      <a:pt x="18580" y="13401"/>
                      <a:pt x="18576" y="13407"/>
                      <a:pt x="18574" y="13411"/>
                    </a:cubicBezTo>
                    <a:cubicBezTo>
                      <a:pt x="18551" y="13372"/>
                      <a:pt x="18538" y="13440"/>
                      <a:pt x="18513" y="13423"/>
                    </a:cubicBezTo>
                    <a:cubicBezTo>
                      <a:pt x="18434" y="13447"/>
                      <a:pt x="18350" y="13495"/>
                      <a:pt x="18271" y="13538"/>
                    </a:cubicBezTo>
                    <a:lnTo>
                      <a:pt x="18271" y="13544"/>
                    </a:lnTo>
                    <a:cubicBezTo>
                      <a:pt x="18280" y="13546"/>
                      <a:pt x="18288" y="13541"/>
                      <a:pt x="18296" y="13528"/>
                    </a:cubicBezTo>
                    <a:cubicBezTo>
                      <a:pt x="18329" y="13538"/>
                      <a:pt x="18362" y="13473"/>
                      <a:pt x="18399" y="13513"/>
                    </a:cubicBezTo>
                    <a:cubicBezTo>
                      <a:pt x="18394" y="13541"/>
                      <a:pt x="18375" y="13522"/>
                      <a:pt x="18366" y="13533"/>
                    </a:cubicBezTo>
                    <a:cubicBezTo>
                      <a:pt x="18355" y="13538"/>
                      <a:pt x="18342" y="13561"/>
                      <a:pt x="18338" y="13585"/>
                    </a:cubicBezTo>
                    <a:cubicBezTo>
                      <a:pt x="18319" y="13533"/>
                      <a:pt x="18290" y="13596"/>
                      <a:pt x="18263" y="13592"/>
                    </a:cubicBezTo>
                    <a:cubicBezTo>
                      <a:pt x="18263" y="13622"/>
                      <a:pt x="18247" y="13636"/>
                      <a:pt x="18236" y="13645"/>
                    </a:cubicBezTo>
                    <a:cubicBezTo>
                      <a:pt x="18294" y="13657"/>
                      <a:pt x="18343" y="13594"/>
                      <a:pt x="18401" y="13585"/>
                    </a:cubicBezTo>
                    <a:cubicBezTo>
                      <a:pt x="18447" y="13588"/>
                      <a:pt x="18492" y="13515"/>
                      <a:pt x="18537" y="13548"/>
                    </a:cubicBezTo>
                    <a:cubicBezTo>
                      <a:pt x="18607" y="13517"/>
                      <a:pt x="18683" y="13481"/>
                      <a:pt x="18757" y="13475"/>
                    </a:cubicBezTo>
                    <a:cubicBezTo>
                      <a:pt x="18782" y="13451"/>
                      <a:pt x="18814" y="13429"/>
                      <a:pt x="18839" y="13454"/>
                    </a:cubicBezTo>
                    <a:cubicBezTo>
                      <a:pt x="18881" y="13425"/>
                      <a:pt x="18926" y="13447"/>
                      <a:pt x="18964" y="13411"/>
                    </a:cubicBezTo>
                    <a:cubicBezTo>
                      <a:pt x="18982" y="13429"/>
                      <a:pt x="19004" y="13372"/>
                      <a:pt x="19015" y="13426"/>
                    </a:cubicBezTo>
                    <a:cubicBezTo>
                      <a:pt x="18990" y="13465"/>
                      <a:pt x="18955" y="13442"/>
                      <a:pt x="18927" y="13465"/>
                    </a:cubicBezTo>
                    <a:cubicBezTo>
                      <a:pt x="18888" y="13488"/>
                      <a:pt x="18850" y="13468"/>
                      <a:pt x="18814" y="13513"/>
                    </a:cubicBezTo>
                    <a:cubicBezTo>
                      <a:pt x="18766" y="13500"/>
                      <a:pt x="18713" y="13528"/>
                      <a:pt x="18669" y="13571"/>
                    </a:cubicBezTo>
                    <a:cubicBezTo>
                      <a:pt x="18650" y="13574"/>
                      <a:pt x="18636" y="13559"/>
                      <a:pt x="18619" y="13580"/>
                    </a:cubicBezTo>
                    <a:lnTo>
                      <a:pt x="18631" y="13612"/>
                    </a:lnTo>
                    <a:cubicBezTo>
                      <a:pt x="18638" y="13609"/>
                      <a:pt x="18643" y="13594"/>
                      <a:pt x="18644" y="13580"/>
                    </a:cubicBezTo>
                    <a:cubicBezTo>
                      <a:pt x="18666" y="13618"/>
                      <a:pt x="18689" y="13533"/>
                      <a:pt x="18714" y="13571"/>
                    </a:cubicBezTo>
                    <a:cubicBezTo>
                      <a:pt x="18743" y="13585"/>
                      <a:pt x="18751" y="13541"/>
                      <a:pt x="18779" y="13548"/>
                    </a:cubicBezTo>
                    <a:cubicBezTo>
                      <a:pt x="18782" y="13566"/>
                      <a:pt x="18789" y="13585"/>
                      <a:pt x="18777" y="13596"/>
                    </a:cubicBezTo>
                    <a:cubicBezTo>
                      <a:pt x="18732" y="13609"/>
                      <a:pt x="18692" y="13612"/>
                      <a:pt x="18651" y="13634"/>
                    </a:cubicBezTo>
                    <a:cubicBezTo>
                      <a:pt x="18638" y="13654"/>
                      <a:pt x="18623" y="13614"/>
                      <a:pt x="18611" y="13649"/>
                    </a:cubicBezTo>
                    <a:cubicBezTo>
                      <a:pt x="18537" y="13654"/>
                      <a:pt x="18474" y="13719"/>
                      <a:pt x="18401" y="13732"/>
                    </a:cubicBezTo>
                    <a:lnTo>
                      <a:pt x="18391" y="13755"/>
                    </a:lnTo>
                    <a:lnTo>
                      <a:pt x="18396" y="13766"/>
                    </a:lnTo>
                    <a:cubicBezTo>
                      <a:pt x="18463" y="13719"/>
                      <a:pt x="18538" y="13726"/>
                      <a:pt x="18606" y="13680"/>
                    </a:cubicBezTo>
                    <a:cubicBezTo>
                      <a:pt x="18614" y="13675"/>
                      <a:pt x="18617" y="13699"/>
                      <a:pt x="18624" y="13701"/>
                    </a:cubicBezTo>
                    <a:cubicBezTo>
                      <a:pt x="18660" y="13737"/>
                      <a:pt x="18689" y="13636"/>
                      <a:pt x="18724" y="13686"/>
                    </a:cubicBezTo>
                    <a:cubicBezTo>
                      <a:pt x="18701" y="13728"/>
                      <a:pt x="18667" y="13712"/>
                      <a:pt x="18644" y="13739"/>
                    </a:cubicBezTo>
                    <a:cubicBezTo>
                      <a:pt x="18618" y="13711"/>
                      <a:pt x="18603" y="13772"/>
                      <a:pt x="18576" y="13759"/>
                    </a:cubicBezTo>
                    <a:cubicBezTo>
                      <a:pt x="18559" y="13779"/>
                      <a:pt x="18543" y="13858"/>
                      <a:pt x="18519" y="13812"/>
                    </a:cubicBezTo>
                    <a:cubicBezTo>
                      <a:pt x="18517" y="13818"/>
                      <a:pt x="18512" y="13823"/>
                      <a:pt x="18513" y="13833"/>
                    </a:cubicBezTo>
                    <a:lnTo>
                      <a:pt x="18554" y="13838"/>
                    </a:lnTo>
                    <a:cubicBezTo>
                      <a:pt x="18588" y="13807"/>
                      <a:pt x="18625" y="13838"/>
                      <a:pt x="18655" y="13781"/>
                    </a:cubicBezTo>
                    <a:cubicBezTo>
                      <a:pt x="18692" y="13816"/>
                      <a:pt x="18726" y="13744"/>
                      <a:pt x="18764" y="13776"/>
                    </a:cubicBezTo>
                    <a:cubicBezTo>
                      <a:pt x="18786" y="13739"/>
                      <a:pt x="18811" y="13763"/>
                      <a:pt x="18835" y="13732"/>
                    </a:cubicBezTo>
                    <a:cubicBezTo>
                      <a:pt x="18844" y="13728"/>
                      <a:pt x="18851" y="13767"/>
                      <a:pt x="18860" y="13739"/>
                    </a:cubicBezTo>
                    <a:cubicBezTo>
                      <a:pt x="18868" y="13741"/>
                      <a:pt x="18877" y="13730"/>
                      <a:pt x="18882" y="13750"/>
                    </a:cubicBezTo>
                    <a:cubicBezTo>
                      <a:pt x="18871" y="13779"/>
                      <a:pt x="18848" y="13755"/>
                      <a:pt x="18839" y="13796"/>
                    </a:cubicBezTo>
                    <a:cubicBezTo>
                      <a:pt x="18851" y="13820"/>
                      <a:pt x="18831" y="13831"/>
                      <a:pt x="18825" y="13856"/>
                    </a:cubicBezTo>
                    <a:cubicBezTo>
                      <a:pt x="18804" y="13858"/>
                      <a:pt x="18781" y="13875"/>
                      <a:pt x="18767" y="13838"/>
                    </a:cubicBezTo>
                    <a:cubicBezTo>
                      <a:pt x="18774" y="13812"/>
                      <a:pt x="18786" y="13818"/>
                      <a:pt x="18798" y="13818"/>
                    </a:cubicBezTo>
                    <a:cubicBezTo>
                      <a:pt x="18807" y="13790"/>
                      <a:pt x="18822" y="13831"/>
                      <a:pt x="18832" y="13803"/>
                    </a:cubicBezTo>
                    <a:cubicBezTo>
                      <a:pt x="18823" y="13776"/>
                      <a:pt x="18811" y="13809"/>
                      <a:pt x="18799" y="13792"/>
                    </a:cubicBezTo>
                    <a:cubicBezTo>
                      <a:pt x="18785" y="13809"/>
                      <a:pt x="18762" y="13776"/>
                      <a:pt x="18749" y="13818"/>
                    </a:cubicBezTo>
                    <a:lnTo>
                      <a:pt x="18764" y="13838"/>
                    </a:lnTo>
                    <a:cubicBezTo>
                      <a:pt x="18767" y="13862"/>
                      <a:pt x="18754" y="13875"/>
                      <a:pt x="18747" y="13887"/>
                    </a:cubicBezTo>
                    <a:cubicBezTo>
                      <a:pt x="18716" y="13849"/>
                      <a:pt x="18678" y="13913"/>
                      <a:pt x="18647" y="13890"/>
                    </a:cubicBezTo>
                    <a:cubicBezTo>
                      <a:pt x="18644" y="13869"/>
                      <a:pt x="18658" y="13878"/>
                      <a:pt x="18662" y="13860"/>
                    </a:cubicBezTo>
                    <a:cubicBezTo>
                      <a:pt x="18656" y="13856"/>
                      <a:pt x="18645" y="13869"/>
                      <a:pt x="18637" y="13871"/>
                    </a:cubicBezTo>
                    <a:cubicBezTo>
                      <a:pt x="18632" y="13930"/>
                      <a:pt x="18600" y="13924"/>
                      <a:pt x="18581" y="13924"/>
                    </a:cubicBezTo>
                    <a:cubicBezTo>
                      <a:pt x="18567" y="13885"/>
                      <a:pt x="18598" y="13911"/>
                      <a:pt x="18601" y="13882"/>
                    </a:cubicBezTo>
                    <a:cubicBezTo>
                      <a:pt x="18609" y="13890"/>
                      <a:pt x="18622" y="13887"/>
                      <a:pt x="18624" y="13865"/>
                    </a:cubicBezTo>
                    <a:lnTo>
                      <a:pt x="18619" y="13856"/>
                    </a:lnTo>
                    <a:cubicBezTo>
                      <a:pt x="18598" y="13885"/>
                      <a:pt x="18570" y="13882"/>
                      <a:pt x="18547" y="13902"/>
                    </a:cubicBezTo>
                    <a:cubicBezTo>
                      <a:pt x="18570" y="13937"/>
                      <a:pt x="18520" y="13957"/>
                      <a:pt x="18551" y="13988"/>
                    </a:cubicBezTo>
                    <a:cubicBezTo>
                      <a:pt x="18561" y="13981"/>
                      <a:pt x="18584" y="14003"/>
                      <a:pt x="18584" y="13961"/>
                    </a:cubicBezTo>
                    <a:cubicBezTo>
                      <a:pt x="18595" y="13965"/>
                      <a:pt x="18622" y="13944"/>
                      <a:pt x="18617" y="13992"/>
                    </a:cubicBezTo>
                    <a:lnTo>
                      <a:pt x="18651" y="13944"/>
                    </a:lnTo>
                    <a:cubicBezTo>
                      <a:pt x="18661" y="13979"/>
                      <a:pt x="18685" y="13965"/>
                      <a:pt x="18700" y="13970"/>
                    </a:cubicBezTo>
                    <a:cubicBezTo>
                      <a:pt x="18701" y="13988"/>
                      <a:pt x="18692" y="13990"/>
                      <a:pt x="18692" y="14003"/>
                    </a:cubicBezTo>
                    <a:cubicBezTo>
                      <a:pt x="18708" y="14020"/>
                      <a:pt x="18707" y="13981"/>
                      <a:pt x="18717" y="13965"/>
                    </a:cubicBezTo>
                    <a:cubicBezTo>
                      <a:pt x="18729" y="13970"/>
                      <a:pt x="18736" y="13930"/>
                      <a:pt x="18744" y="13961"/>
                    </a:cubicBezTo>
                    <a:cubicBezTo>
                      <a:pt x="18748" y="13981"/>
                      <a:pt x="18737" y="13977"/>
                      <a:pt x="18737" y="13992"/>
                    </a:cubicBezTo>
                    <a:cubicBezTo>
                      <a:pt x="18764" y="14004"/>
                      <a:pt x="18804" y="13990"/>
                      <a:pt x="18830" y="13981"/>
                    </a:cubicBezTo>
                    <a:cubicBezTo>
                      <a:pt x="18844" y="13977"/>
                      <a:pt x="18851" y="14009"/>
                      <a:pt x="18848" y="14029"/>
                    </a:cubicBezTo>
                    <a:cubicBezTo>
                      <a:pt x="18854" y="14027"/>
                      <a:pt x="18858" y="14013"/>
                      <a:pt x="18864" y="14007"/>
                    </a:cubicBezTo>
                    <a:cubicBezTo>
                      <a:pt x="18860" y="13963"/>
                      <a:pt x="18885" y="13984"/>
                      <a:pt x="18893" y="13954"/>
                    </a:cubicBezTo>
                    <a:cubicBezTo>
                      <a:pt x="18904" y="13981"/>
                      <a:pt x="18913" y="13954"/>
                      <a:pt x="18920" y="13935"/>
                    </a:cubicBezTo>
                    <a:cubicBezTo>
                      <a:pt x="18933" y="13944"/>
                      <a:pt x="18944" y="13913"/>
                      <a:pt x="18955" y="13939"/>
                    </a:cubicBezTo>
                    <a:cubicBezTo>
                      <a:pt x="18962" y="13954"/>
                      <a:pt x="18958" y="13981"/>
                      <a:pt x="18948" y="13981"/>
                    </a:cubicBezTo>
                    <a:lnTo>
                      <a:pt x="18950" y="13988"/>
                    </a:lnTo>
                    <a:cubicBezTo>
                      <a:pt x="18976" y="14009"/>
                      <a:pt x="18957" y="13937"/>
                      <a:pt x="18970" y="13917"/>
                    </a:cubicBezTo>
                    <a:cubicBezTo>
                      <a:pt x="18993" y="13977"/>
                      <a:pt x="19015" y="13895"/>
                      <a:pt x="19043" y="13928"/>
                    </a:cubicBezTo>
                    <a:cubicBezTo>
                      <a:pt x="19052" y="13898"/>
                      <a:pt x="19060" y="13941"/>
                      <a:pt x="19068" y="13951"/>
                    </a:cubicBezTo>
                    <a:cubicBezTo>
                      <a:pt x="19077" y="13965"/>
                      <a:pt x="19076" y="13930"/>
                      <a:pt x="19077" y="13924"/>
                    </a:cubicBezTo>
                    <a:cubicBezTo>
                      <a:pt x="19083" y="13921"/>
                      <a:pt x="19081" y="13937"/>
                      <a:pt x="19085" y="13939"/>
                    </a:cubicBezTo>
                    <a:cubicBezTo>
                      <a:pt x="19098" y="13944"/>
                      <a:pt x="19102" y="13911"/>
                      <a:pt x="19113" y="13902"/>
                    </a:cubicBezTo>
                    <a:cubicBezTo>
                      <a:pt x="19127" y="13902"/>
                      <a:pt x="19148" y="13898"/>
                      <a:pt x="19158" y="13928"/>
                    </a:cubicBezTo>
                    <a:cubicBezTo>
                      <a:pt x="19179" y="13927"/>
                      <a:pt x="19201" y="13965"/>
                      <a:pt x="19218" y="13928"/>
                    </a:cubicBezTo>
                    <a:cubicBezTo>
                      <a:pt x="19224" y="13939"/>
                      <a:pt x="19226" y="13951"/>
                      <a:pt x="19226" y="13965"/>
                    </a:cubicBezTo>
                    <a:cubicBezTo>
                      <a:pt x="19218" y="14004"/>
                      <a:pt x="19192" y="13977"/>
                      <a:pt x="19178" y="13992"/>
                    </a:cubicBezTo>
                    <a:cubicBezTo>
                      <a:pt x="19157" y="14001"/>
                      <a:pt x="19132" y="13995"/>
                      <a:pt x="19113" y="14018"/>
                    </a:cubicBezTo>
                    <a:cubicBezTo>
                      <a:pt x="19060" y="13990"/>
                      <a:pt x="19016" y="14029"/>
                      <a:pt x="18964" y="14023"/>
                    </a:cubicBezTo>
                    <a:lnTo>
                      <a:pt x="18950" y="14067"/>
                    </a:lnTo>
                    <a:cubicBezTo>
                      <a:pt x="18942" y="14079"/>
                      <a:pt x="18931" y="14067"/>
                      <a:pt x="18925" y="14055"/>
                    </a:cubicBezTo>
                    <a:cubicBezTo>
                      <a:pt x="18879" y="14073"/>
                      <a:pt x="18823" y="14032"/>
                      <a:pt x="18785" y="14109"/>
                    </a:cubicBezTo>
                    <a:cubicBezTo>
                      <a:pt x="18737" y="14137"/>
                      <a:pt x="18673" y="14110"/>
                      <a:pt x="18629" y="14172"/>
                    </a:cubicBezTo>
                    <a:cubicBezTo>
                      <a:pt x="18591" y="14145"/>
                      <a:pt x="18559" y="14233"/>
                      <a:pt x="18517" y="14204"/>
                    </a:cubicBezTo>
                    <a:cubicBezTo>
                      <a:pt x="18496" y="14235"/>
                      <a:pt x="18468" y="14222"/>
                      <a:pt x="18444" y="14236"/>
                    </a:cubicBezTo>
                    <a:cubicBezTo>
                      <a:pt x="18477" y="14219"/>
                      <a:pt x="18514" y="14284"/>
                      <a:pt x="18547" y="14230"/>
                    </a:cubicBezTo>
                    <a:cubicBezTo>
                      <a:pt x="18559" y="14225"/>
                      <a:pt x="18581" y="14214"/>
                      <a:pt x="18584" y="14251"/>
                    </a:cubicBezTo>
                    <a:cubicBezTo>
                      <a:pt x="18591" y="14240"/>
                      <a:pt x="18595" y="14240"/>
                      <a:pt x="18601" y="14251"/>
                    </a:cubicBezTo>
                    <a:lnTo>
                      <a:pt x="18710" y="14218"/>
                    </a:lnTo>
                    <a:lnTo>
                      <a:pt x="18719" y="14181"/>
                    </a:lnTo>
                    <a:cubicBezTo>
                      <a:pt x="18732" y="14176"/>
                      <a:pt x="18722" y="14228"/>
                      <a:pt x="18739" y="14208"/>
                    </a:cubicBezTo>
                    <a:cubicBezTo>
                      <a:pt x="18781" y="14225"/>
                      <a:pt x="18818" y="14153"/>
                      <a:pt x="18848" y="14218"/>
                    </a:cubicBezTo>
                    <a:cubicBezTo>
                      <a:pt x="18886" y="14205"/>
                      <a:pt x="18926" y="14204"/>
                      <a:pt x="18962" y="14181"/>
                    </a:cubicBezTo>
                    <a:cubicBezTo>
                      <a:pt x="19011" y="14155"/>
                      <a:pt x="19071" y="14208"/>
                      <a:pt x="19115" y="14145"/>
                    </a:cubicBezTo>
                    <a:cubicBezTo>
                      <a:pt x="19169" y="14163"/>
                      <a:pt x="19236" y="14135"/>
                      <a:pt x="19293" y="14145"/>
                    </a:cubicBezTo>
                    <a:cubicBezTo>
                      <a:pt x="19339" y="14093"/>
                      <a:pt x="19383" y="14160"/>
                      <a:pt x="19431" y="14128"/>
                    </a:cubicBezTo>
                    <a:cubicBezTo>
                      <a:pt x="19446" y="14123"/>
                      <a:pt x="19463" y="14137"/>
                      <a:pt x="19481" y="14139"/>
                    </a:cubicBezTo>
                    <a:cubicBezTo>
                      <a:pt x="19514" y="14106"/>
                      <a:pt x="19551" y="14185"/>
                      <a:pt x="19587" y="14135"/>
                    </a:cubicBezTo>
                    <a:cubicBezTo>
                      <a:pt x="19597" y="14145"/>
                      <a:pt x="19616" y="14109"/>
                      <a:pt x="19622" y="14155"/>
                    </a:cubicBezTo>
                    <a:cubicBezTo>
                      <a:pt x="19673" y="14137"/>
                      <a:pt x="19722" y="14187"/>
                      <a:pt x="19772" y="14176"/>
                    </a:cubicBezTo>
                    <a:cubicBezTo>
                      <a:pt x="19782" y="14204"/>
                      <a:pt x="19804" y="14194"/>
                      <a:pt x="19816" y="14181"/>
                    </a:cubicBezTo>
                    <a:cubicBezTo>
                      <a:pt x="19829" y="14214"/>
                      <a:pt x="19853" y="14185"/>
                      <a:pt x="19867" y="14208"/>
                    </a:cubicBezTo>
                    <a:cubicBezTo>
                      <a:pt x="19898" y="14172"/>
                      <a:pt x="19923" y="14233"/>
                      <a:pt x="19954" y="14214"/>
                    </a:cubicBezTo>
                    <a:cubicBezTo>
                      <a:pt x="19972" y="14269"/>
                      <a:pt x="20013" y="14240"/>
                      <a:pt x="20035" y="14240"/>
                    </a:cubicBezTo>
                    <a:cubicBezTo>
                      <a:pt x="20044" y="14299"/>
                      <a:pt x="20080" y="14255"/>
                      <a:pt x="20095" y="14278"/>
                    </a:cubicBezTo>
                    <a:cubicBezTo>
                      <a:pt x="20114" y="14282"/>
                      <a:pt x="20139" y="14308"/>
                      <a:pt x="20158" y="14312"/>
                    </a:cubicBezTo>
                    <a:cubicBezTo>
                      <a:pt x="20196" y="14260"/>
                      <a:pt x="20172" y="14405"/>
                      <a:pt x="20214" y="14365"/>
                    </a:cubicBezTo>
                    <a:cubicBezTo>
                      <a:pt x="20280" y="14417"/>
                      <a:pt x="20347" y="14430"/>
                      <a:pt x="20411" y="14498"/>
                    </a:cubicBezTo>
                    <a:cubicBezTo>
                      <a:pt x="20439" y="14511"/>
                      <a:pt x="20470" y="14518"/>
                      <a:pt x="20489" y="14568"/>
                    </a:cubicBezTo>
                    <a:cubicBezTo>
                      <a:pt x="20508" y="14530"/>
                      <a:pt x="20514" y="14589"/>
                      <a:pt x="20529" y="14610"/>
                    </a:cubicBezTo>
                    <a:cubicBezTo>
                      <a:pt x="20633" y="14713"/>
                      <a:pt x="20736" y="14821"/>
                      <a:pt x="20827" y="14984"/>
                    </a:cubicBezTo>
                    <a:lnTo>
                      <a:pt x="20827" y="15004"/>
                    </a:lnTo>
                    <a:cubicBezTo>
                      <a:pt x="20901" y="15109"/>
                      <a:pt x="20968" y="15247"/>
                      <a:pt x="21025" y="15401"/>
                    </a:cubicBezTo>
                    <a:lnTo>
                      <a:pt x="21025" y="15427"/>
                    </a:lnTo>
                    <a:cubicBezTo>
                      <a:pt x="20992" y="15456"/>
                      <a:pt x="21034" y="15496"/>
                      <a:pt x="21030" y="15537"/>
                    </a:cubicBezTo>
                    <a:cubicBezTo>
                      <a:pt x="21028" y="15557"/>
                      <a:pt x="21019" y="15561"/>
                      <a:pt x="21010" y="15559"/>
                    </a:cubicBezTo>
                    <a:cubicBezTo>
                      <a:pt x="21073" y="15683"/>
                      <a:pt x="21001" y="15823"/>
                      <a:pt x="20990" y="15947"/>
                    </a:cubicBezTo>
                    <a:cubicBezTo>
                      <a:pt x="20997" y="15966"/>
                      <a:pt x="20997" y="15982"/>
                      <a:pt x="20990" y="15996"/>
                    </a:cubicBezTo>
                    <a:cubicBezTo>
                      <a:pt x="20972" y="16012"/>
                      <a:pt x="20972" y="16063"/>
                      <a:pt x="20970" y="16102"/>
                    </a:cubicBezTo>
                    <a:cubicBezTo>
                      <a:pt x="20956" y="16120"/>
                      <a:pt x="20951" y="16143"/>
                      <a:pt x="20957" y="16182"/>
                    </a:cubicBezTo>
                    <a:cubicBezTo>
                      <a:pt x="20948" y="16210"/>
                      <a:pt x="20948" y="16250"/>
                      <a:pt x="20930" y="16265"/>
                    </a:cubicBezTo>
                    <a:cubicBezTo>
                      <a:pt x="20931" y="16291"/>
                      <a:pt x="20930" y="16317"/>
                      <a:pt x="20917" y="16335"/>
                    </a:cubicBezTo>
                    <a:cubicBezTo>
                      <a:pt x="20867" y="16567"/>
                      <a:pt x="20804" y="16786"/>
                      <a:pt x="20711" y="16983"/>
                    </a:cubicBezTo>
                    <a:lnTo>
                      <a:pt x="20711" y="17004"/>
                    </a:lnTo>
                    <a:lnTo>
                      <a:pt x="20715" y="17004"/>
                    </a:lnTo>
                    <a:lnTo>
                      <a:pt x="20717" y="17037"/>
                    </a:lnTo>
                    <a:lnTo>
                      <a:pt x="20722" y="17026"/>
                    </a:lnTo>
                    <a:cubicBezTo>
                      <a:pt x="20727" y="17012"/>
                      <a:pt x="20725" y="17004"/>
                      <a:pt x="20719" y="16995"/>
                    </a:cubicBezTo>
                    <a:cubicBezTo>
                      <a:pt x="20723" y="16975"/>
                      <a:pt x="20728" y="16991"/>
                      <a:pt x="20735" y="16988"/>
                    </a:cubicBezTo>
                    <a:cubicBezTo>
                      <a:pt x="20753" y="16935"/>
                      <a:pt x="20778" y="16883"/>
                      <a:pt x="20797" y="16836"/>
                    </a:cubicBezTo>
                    <a:lnTo>
                      <a:pt x="20799" y="16840"/>
                    </a:lnTo>
                    <a:cubicBezTo>
                      <a:pt x="20762" y="17026"/>
                      <a:pt x="20675" y="17181"/>
                      <a:pt x="20616" y="17331"/>
                    </a:cubicBezTo>
                    <a:lnTo>
                      <a:pt x="20619" y="17338"/>
                    </a:lnTo>
                    <a:cubicBezTo>
                      <a:pt x="20641" y="17311"/>
                      <a:pt x="20669" y="17267"/>
                      <a:pt x="20690" y="17226"/>
                    </a:cubicBezTo>
                    <a:lnTo>
                      <a:pt x="20692" y="17232"/>
                    </a:lnTo>
                    <a:cubicBezTo>
                      <a:pt x="20658" y="17324"/>
                      <a:pt x="20621" y="17423"/>
                      <a:pt x="20574" y="17489"/>
                    </a:cubicBezTo>
                    <a:cubicBezTo>
                      <a:pt x="20566" y="17548"/>
                      <a:pt x="20536" y="17575"/>
                      <a:pt x="20524" y="17628"/>
                    </a:cubicBezTo>
                    <a:cubicBezTo>
                      <a:pt x="20529" y="17630"/>
                      <a:pt x="20533" y="17641"/>
                      <a:pt x="20531" y="17654"/>
                    </a:cubicBezTo>
                    <a:cubicBezTo>
                      <a:pt x="20512" y="17740"/>
                      <a:pt x="20454" y="17799"/>
                      <a:pt x="20421" y="17874"/>
                    </a:cubicBezTo>
                    <a:cubicBezTo>
                      <a:pt x="20412" y="17893"/>
                      <a:pt x="20396" y="17900"/>
                      <a:pt x="20393" y="17927"/>
                    </a:cubicBezTo>
                    <a:cubicBezTo>
                      <a:pt x="20366" y="17989"/>
                      <a:pt x="20328" y="18046"/>
                      <a:pt x="20293" y="18096"/>
                    </a:cubicBezTo>
                    <a:lnTo>
                      <a:pt x="20273" y="18111"/>
                    </a:lnTo>
                    <a:cubicBezTo>
                      <a:pt x="20189" y="18257"/>
                      <a:pt x="20095" y="18373"/>
                      <a:pt x="20003" y="18487"/>
                    </a:cubicBezTo>
                    <a:cubicBezTo>
                      <a:pt x="19951" y="18544"/>
                      <a:pt x="19901" y="18610"/>
                      <a:pt x="19850" y="18665"/>
                    </a:cubicBezTo>
                    <a:lnTo>
                      <a:pt x="19852" y="18672"/>
                    </a:lnTo>
                    <a:cubicBezTo>
                      <a:pt x="19888" y="18659"/>
                      <a:pt x="19911" y="18594"/>
                      <a:pt x="19945" y="18578"/>
                    </a:cubicBezTo>
                    <a:cubicBezTo>
                      <a:pt x="19967" y="18566"/>
                      <a:pt x="19991" y="18560"/>
                      <a:pt x="20008" y="18519"/>
                    </a:cubicBezTo>
                    <a:cubicBezTo>
                      <a:pt x="20034" y="18527"/>
                      <a:pt x="20041" y="18424"/>
                      <a:pt x="20067" y="18477"/>
                    </a:cubicBezTo>
                    <a:cubicBezTo>
                      <a:pt x="19928" y="18699"/>
                      <a:pt x="19770" y="18827"/>
                      <a:pt x="19616" y="18978"/>
                    </a:cubicBezTo>
                    <a:cubicBezTo>
                      <a:pt x="19591" y="18983"/>
                      <a:pt x="19568" y="19001"/>
                      <a:pt x="19549" y="19041"/>
                    </a:cubicBezTo>
                    <a:cubicBezTo>
                      <a:pt x="19520" y="19085"/>
                      <a:pt x="19480" y="19069"/>
                      <a:pt x="19453" y="19124"/>
                    </a:cubicBezTo>
                    <a:cubicBezTo>
                      <a:pt x="19415" y="19165"/>
                      <a:pt x="19361" y="19149"/>
                      <a:pt x="19333" y="19227"/>
                    </a:cubicBezTo>
                    <a:cubicBezTo>
                      <a:pt x="19326" y="19228"/>
                      <a:pt x="19321" y="19225"/>
                      <a:pt x="19315" y="19211"/>
                    </a:cubicBezTo>
                    <a:cubicBezTo>
                      <a:pt x="19320" y="19254"/>
                      <a:pt x="19290" y="19230"/>
                      <a:pt x="19281" y="19256"/>
                    </a:cubicBezTo>
                    <a:cubicBezTo>
                      <a:pt x="19269" y="19225"/>
                      <a:pt x="19252" y="19254"/>
                      <a:pt x="19238" y="19252"/>
                    </a:cubicBezTo>
                    <a:cubicBezTo>
                      <a:pt x="19219" y="19254"/>
                      <a:pt x="19232" y="19285"/>
                      <a:pt x="19228" y="19305"/>
                    </a:cubicBezTo>
                    <a:lnTo>
                      <a:pt x="19270" y="19294"/>
                    </a:lnTo>
                    <a:cubicBezTo>
                      <a:pt x="19326" y="19225"/>
                      <a:pt x="19394" y="19225"/>
                      <a:pt x="19449" y="19151"/>
                    </a:cubicBezTo>
                    <a:cubicBezTo>
                      <a:pt x="19470" y="19132"/>
                      <a:pt x="19500" y="19154"/>
                      <a:pt x="19516" y="19110"/>
                    </a:cubicBezTo>
                    <a:cubicBezTo>
                      <a:pt x="19565" y="19074"/>
                      <a:pt x="19618" y="19054"/>
                      <a:pt x="19662" y="18993"/>
                    </a:cubicBezTo>
                    <a:cubicBezTo>
                      <a:pt x="19722" y="19004"/>
                      <a:pt x="19763" y="18921"/>
                      <a:pt x="19814" y="18883"/>
                    </a:cubicBezTo>
                    <a:cubicBezTo>
                      <a:pt x="19831" y="18874"/>
                      <a:pt x="19847" y="18894"/>
                      <a:pt x="19854" y="18909"/>
                    </a:cubicBezTo>
                    <a:cubicBezTo>
                      <a:pt x="19838" y="18916"/>
                      <a:pt x="19819" y="18986"/>
                      <a:pt x="19802" y="18936"/>
                    </a:cubicBezTo>
                    <a:cubicBezTo>
                      <a:pt x="19797" y="18996"/>
                      <a:pt x="19764" y="18989"/>
                      <a:pt x="19750" y="19030"/>
                    </a:cubicBezTo>
                    <a:cubicBezTo>
                      <a:pt x="19710" y="19057"/>
                      <a:pt x="19673" y="19107"/>
                      <a:pt x="19632" y="19110"/>
                    </a:cubicBezTo>
                    <a:lnTo>
                      <a:pt x="19632" y="19120"/>
                    </a:lnTo>
                    <a:cubicBezTo>
                      <a:pt x="19633" y="19197"/>
                      <a:pt x="19602" y="19107"/>
                      <a:pt x="19589" y="19132"/>
                    </a:cubicBezTo>
                    <a:cubicBezTo>
                      <a:pt x="19572" y="19215"/>
                      <a:pt x="19525" y="19225"/>
                      <a:pt x="19494" y="19268"/>
                    </a:cubicBezTo>
                    <a:cubicBezTo>
                      <a:pt x="19465" y="19246"/>
                      <a:pt x="19443" y="19277"/>
                      <a:pt x="19416" y="19272"/>
                    </a:cubicBezTo>
                    <a:cubicBezTo>
                      <a:pt x="19416" y="19316"/>
                      <a:pt x="19394" y="19311"/>
                      <a:pt x="19378" y="19316"/>
                    </a:cubicBezTo>
                    <a:cubicBezTo>
                      <a:pt x="19338" y="19373"/>
                      <a:pt x="19287" y="19373"/>
                      <a:pt x="19243" y="19415"/>
                    </a:cubicBezTo>
                    <a:cubicBezTo>
                      <a:pt x="19209" y="19413"/>
                      <a:pt x="19184" y="19462"/>
                      <a:pt x="19150" y="19457"/>
                    </a:cubicBezTo>
                    <a:cubicBezTo>
                      <a:pt x="19134" y="19457"/>
                      <a:pt x="19121" y="19508"/>
                      <a:pt x="19105" y="19475"/>
                    </a:cubicBezTo>
                    <a:cubicBezTo>
                      <a:pt x="19085" y="19435"/>
                      <a:pt x="19076" y="19527"/>
                      <a:pt x="19056" y="19494"/>
                    </a:cubicBezTo>
                    <a:cubicBezTo>
                      <a:pt x="19038" y="19540"/>
                      <a:pt x="19016" y="19519"/>
                      <a:pt x="18998" y="19532"/>
                    </a:cubicBezTo>
                    <a:cubicBezTo>
                      <a:pt x="18988" y="19542"/>
                      <a:pt x="18968" y="19563"/>
                      <a:pt x="18962" y="19521"/>
                    </a:cubicBezTo>
                    <a:lnTo>
                      <a:pt x="18950" y="19554"/>
                    </a:lnTo>
                    <a:cubicBezTo>
                      <a:pt x="18930" y="19555"/>
                      <a:pt x="18908" y="19595"/>
                      <a:pt x="18889" y="19558"/>
                    </a:cubicBezTo>
                    <a:cubicBezTo>
                      <a:pt x="18879" y="19613"/>
                      <a:pt x="18842" y="19583"/>
                      <a:pt x="18822" y="19595"/>
                    </a:cubicBezTo>
                    <a:cubicBezTo>
                      <a:pt x="18789" y="19633"/>
                      <a:pt x="18741" y="19606"/>
                      <a:pt x="18707" y="19622"/>
                    </a:cubicBezTo>
                    <a:cubicBezTo>
                      <a:pt x="18673" y="19652"/>
                      <a:pt x="18631" y="19599"/>
                      <a:pt x="18601" y="19648"/>
                    </a:cubicBezTo>
                    <a:cubicBezTo>
                      <a:pt x="18625" y="19673"/>
                      <a:pt x="18648" y="19646"/>
                      <a:pt x="18672" y="19667"/>
                    </a:cubicBezTo>
                    <a:cubicBezTo>
                      <a:pt x="18651" y="19686"/>
                      <a:pt x="18617" y="19679"/>
                      <a:pt x="18592" y="19694"/>
                    </a:cubicBezTo>
                    <a:cubicBezTo>
                      <a:pt x="18599" y="19716"/>
                      <a:pt x="18616" y="19699"/>
                      <a:pt x="18624" y="19711"/>
                    </a:cubicBezTo>
                    <a:cubicBezTo>
                      <a:pt x="18618" y="19732"/>
                      <a:pt x="18607" y="19716"/>
                      <a:pt x="18599" y="19716"/>
                    </a:cubicBezTo>
                    <a:cubicBezTo>
                      <a:pt x="18554" y="19830"/>
                      <a:pt x="18485" y="19718"/>
                      <a:pt x="18429" y="19769"/>
                    </a:cubicBezTo>
                    <a:lnTo>
                      <a:pt x="18429" y="19773"/>
                    </a:lnTo>
                    <a:cubicBezTo>
                      <a:pt x="18484" y="19787"/>
                      <a:pt x="18534" y="19793"/>
                      <a:pt x="18589" y="19791"/>
                    </a:cubicBezTo>
                    <a:lnTo>
                      <a:pt x="18597" y="19800"/>
                    </a:lnTo>
                    <a:cubicBezTo>
                      <a:pt x="18499" y="19866"/>
                      <a:pt x="18386" y="19823"/>
                      <a:pt x="18280" y="19832"/>
                    </a:cubicBezTo>
                    <a:cubicBezTo>
                      <a:pt x="18250" y="19798"/>
                      <a:pt x="18221" y="19811"/>
                      <a:pt x="18186" y="19800"/>
                    </a:cubicBezTo>
                    <a:cubicBezTo>
                      <a:pt x="18121" y="19753"/>
                      <a:pt x="18039" y="19752"/>
                      <a:pt x="17975" y="19679"/>
                    </a:cubicBezTo>
                    <a:cubicBezTo>
                      <a:pt x="17893" y="19620"/>
                      <a:pt x="17817" y="19496"/>
                      <a:pt x="17757" y="19359"/>
                    </a:cubicBezTo>
                    <a:cubicBezTo>
                      <a:pt x="17758" y="19311"/>
                      <a:pt x="17743" y="19264"/>
                      <a:pt x="17759" y="19227"/>
                    </a:cubicBezTo>
                    <a:cubicBezTo>
                      <a:pt x="17758" y="19180"/>
                      <a:pt x="17752" y="19127"/>
                      <a:pt x="17745" y="19083"/>
                    </a:cubicBezTo>
                    <a:cubicBezTo>
                      <a:pt x="17763" y="18991"/>
                      <a:pt x="17812" y="18950"/>
                      <a:pt x="17842" y="18883"/>
                    </a:cubicBezTo>
                    <a:lnTo>
                      <a:pt x="17837" y="18867"/>
                    </a:lnTo>
                    <a:cubicBezTo>
                      <a:pt x="17852" y="18769"/>
                      <a:pt x="17922" y="18797"/>
                      <a:pt x="17922" y="18676"/>
                    </a:cubicBezTo>
                    <a:cubicBezTo>
                      <a:pt x="17929" y="18684"/>
                      <a:pt x="17926" y="18703"/>
                      <a:pt x="17935" y="18699"/>
                    </a:cubicBezTo>
                    <a:lnTo>
                      <a:pt x="17947" y="18640"/>
                    </a:lnTo>
                    <a:cubicBezTo>
                      <a:pt x="17954" y="18635"/>
                      <a:pt x="17966" y="18633"/>
                      <a:pt x="17962" y="18608"/>
                    </a:cubicBezTo>
                    <a:cubicBezTo>
                      <a:pt x="18017" y="18461"/>
                      <a:pt x="18097" y="18302"/>
                      <a:pt x="18161" y="18164"/>
                    </a:cubicBezTo>
                    <a:cubicBezTo>
                      <a:pt x="18171" y="18144"/>
                      <a:pt x="18161" y="18107"/>
                      <a:pt x="18178" y="18092"/>
                    </a:cubicBezTo>
                    <a:cubicBezTo>
                      <a:pt x="18205" y="18094"/>
                      <a:pt x="18216" y="18027"/>
                      <a:pt x="18236" y="18006"/>
                    </a:cubicBezTo>
                    <a:cubicBezTo>
                      <a:pt x="18231" y="17997"/>
                      <a:pt x="18223" y="17991"/>
                      <a:pt x="18225" y="17975"/>
                    </a:cubicBezTo>
                    <a:cubicBezTo>
                      <a:pt x="18237" y="17947"/>
                      <a:pt x="18240" y="17911"/>
                      <a:pt x="18255" y="17900"/>
                    </a:cubicBezTo>
                    <a:cubicBezTo>
                      <a:pt x="18263" y="17900"/>
                      <a:pt x="18262" y="17920"/>
                      <a:pt x="18266" y="17927"/>
                    </a:cubicBezTo>
                    <a:cubicBezTo>
                      <a:pt x="18329" y="17779"/>
                      <a:pt x="18400" y="17619"/>
                      <a:pt x="18443" y="17444"/>
                    </a:cubicBezTo>
                    <a:cubicBezTo>
                      <a:pt x="18451" y="17408"/>
                      <a:pt x="18470" y="17381"/>
                      <a:pt x="18474" y="17347"/>
                    </a:cubicBezTo>
                    <a:cubicBezTo>
                      <a:pt x="18499" y="17292"/>
                      <a:pt x="18513" y="17234"/>
                      <a:pt x="18531" y="17167"/>
                    </a:cubicBezTo>
                    <a:cubicBezTo>
                      <a:pt x="18554" y="17142"/>
                      <a:pt x="18568" y="17078"/>
                      <a:pt x="18589" y="17037"/>
                    </a:cubicBezTo>
                    <a:cubicBezTo>
                      <a:pt x="18589" y="17004"/>
                      <a:pt x="18597" y="16977"/>
                      <a:pt x="18609" y="16957"/>
                    </a:cubicBezTo>
                    <a:cubicBezTo>
                      <a:pt x="18625" y="16854"/>
                      <a:pt x="18656" y="16764"/>
                      <a:pt x="18679" y="16667"/>
                    </a:cubicBezTo>
                    <a:cubicBezTo>
                      <a:pt x="18681" y="16616"/>
                      <a:pt x="18662" y="16665"/>
                      <a:pt x="18655" y="16635"/>
                    </a:cubicBezTo>
                    <a:cubicBezTo>
                      <a:pt x="18649" y="16614"/>
                      <a:pt x="18662" y="16592"/>
                      <a:pt x="18669" y="16577"/>
                    </a:cubicBezTo>
                    <a:cubicBezTo>
                      <a:pt x="18686" y="16555"/>
                      <a:pt x="18667" y="16520"/>
                      <a:pt x="18685" y="16502"/>
                    </a:cubicBezTo>
                    <a:cubicBezTo>
                      <a:pt x="18685" y="16539"/>
                      <a:pt x="18705" y="16520"/>
                      <a:pt x="18711" y="16539"/>
                    </a:cubicBezTo>
                    <a:cubicBezTo>
                      <a:pt x="18717" y="16509"/>
                      <a:pt x="18722" y="16474"/>
                      <a:pt x="18730" y="16446"/>
                    </a:cubicBezTo>
                    <a:cubicBezTo>
                      <a:pt x="18726" y="16430"/>
                      <a:pt x="18723" y="16455"/>
                      <a:pt x="18717" y="16446"/>
                    </a:cubicBezTo>
                    <a:cubicBezTo>
                      <a:pt x="18704" y="16393"/>
                      <a:pt x="18732" y="16350"/>
                      <a:pt x="18722" y="16287"/>
                    </a:cubicBezTo>
                    <a:cubicBezTo>
                      <a:pt x="18745" y="16194"/>
                      <a:pt x="18707" y="16112"/>
                      <a:pt x="18726" y="16008"/>
                    </a:cubicBezTo>
                    <a:cubicBezTo>
                      <a:pt x="18731" y="15959"/>
                      <a:pt x="18718" y="15939"/>
                      <a:pt x="18726" y="15895"/>
                    </a:cubicBezTo>
                    <a:cubicBezTo>
                      <a:pt x="18698" y="15900"/>
                      <a:pt x="18711" y="15829"/>
                      <a:pt x="18697" y="15802"/>
                    </a:cubicBezTo>
                    <a:cubicBezTo>
                      <a:pt x="18672" y="15795"/>
                      <a:pt x="18691" y="15729"/>
                      <a:pt x="18667" y="15706"/>
                    </a:cubicBezTo>
                    <a:cubicBezTo>
                      <a:pt x="18675" y="15654"/>
                      <a:pt x="18676" y="15588"/>
                      <a:pt x="18701" y="15553"/>
                    </a:cubicBezTo>
                    <a:lnTo>
                      <a:pt x="18707" y="15564"/>
                    </a:lnTo>
                    <a:cubicBezTo>
                      <a:pt x="18719" y="15601"/>
                      <a:pt x="18713" y="15656"/>
                      <a:pt x="18705" y="15685"/>
                    </a:cubicBezTo>
                    <a:lnTo>
                      <a:pt x="18722" y="15702"/>
                    </a:lnTo>
                    <a:cubicBezTo>
                      <a:pt x="18729" y="15733"/>
                      <a:pt x="18707" y="15748"/>
                      <a:pt x="18714" y="15774"/>
                    </a:cubicBezTo>
                    <a:cubicBezTo>
                      <a:pt x="18735" y="15774"/>
                      <a:pt x="18723" y="15814"/>
                      <a:pt x="18732" y="15835"/>
                    </a:cubicBezTo>
                    <a:cubicBezTo>
                      <a:pt x="18745" y="15790"/>
                      <a:pt x="18744" y="15735"/>
                      <a:pt x="18737" y="15695"/>
                    </a:cubicBezTo>
                    <a:cubicBezTo>
                      <a:pt x="18739" y="15651"/>
                      <a:pt x="18738" y="15603"/>
                      <a:pt x="18749" y="15564"/>
                    </a:cubicBezTo>
                    <a:cubicBezTo>
                      <a:pt x="18757" y="15496"/>
                      <a:pt x="18772" y="15434"/>
                      <a:pt x="18769" y="15359"/>
                    </a:cubicBezTo>
                    <a:cubicBezTo>
                      <a:pt x="18767" y="15310"/>
                      <a:pt x="18782" y="15276"/>
                      <a:pt x="18769" y="15231"/>
                    </a:cubicBezTo>
                    <a:cubicBezTo>
                      <a:pt x="18743" y="15240"/>
                      <a:pt x="18758" y="15302"/>
                      <a:pt x="18747" y="15333"/>
                    </a:cubicBezTo>
                    <a:cubicBezTo>
                      <a:pt x="18737" y="15338"/>
                      <a:pt x="18732" y="15313"/>
                      <a:pt x="18726" y="15300"/>
                    </a:cubicBezTo>
                    <a:cubicBezTo>
                      <a:pt x="18723" y="15194"/>
                      <a:pt x="18747" y="15062"/>
                      <a:pt x="18717" y="14968"/>
                    </a:cubicBezTo>
                    <a:cubicBezTo>
                      <a:pt x="18716" y="15007"/>
                      <a:pt x="18718" y="15056"/>
                      <a:pt x="18724" y="15095"/>
                    </a:cubicBezTo>
                    <a:cubicBezTo>
                      <a:pt x="18713" y="15129"/>
                      <a:pt x="18729" y="15194"/>
                      <a:pt x="18701" y="15210"/>
                    </a:cubicBezTo>
                    <a:cubicBezTo>
                      <a:pt x="18708" y="15263"/>
                      <a:pt x="18713" y="15326"/>
                      <a:pt x="18692" y="15363"/>
                    </a:cubicBezTo>
                    <a:cubicBezTo>
                      <a:pt x="18678" y="15283"/>
                      <a:pt x="18689" y="15196"/>
                      <a:pt x="18672" y="15123"/>
                    </a:cubicBezTo>
                    <a:cubicBezTo>
                      <a:pt x="18629" y="15035"/>
                      <a:pt x="18662" y="14920"/>
                      <a:pt x="18634" y="14821"/>
                    </a:cubicBezTo>
                    <a:cubicBezTo>
                      <a:pt x="18625" y="14806"/>
                      <a:pt x="18612" y="14785"/>
                      <a:pt x="18601" y="14794"/>
                    </a:cubicBezTo>
                    <a:cubicBezTo>
                      <a:pt x="18623" y="14832"/>
                      <a:pt x="18622" y="14888"/>
                      <a:pt x="18631" y="14937"/>
                    </a:cubicBezTo>
                    <a:cubicBezTo>
                      <a:pt x="18628" y="14979"/>
                      <a:pt x="18609" y="14944"/>
                      <a:pt x="18597" y="14953"/>
                    </a:cubicBezTo>
                    <a:cubicBezTo>
                      <a:pt x="18556" y="14944"/>
                      <a:pt x="18593" y="14834"/>
                      <a:pt x="18556" y="14806"/>
                    </a:cubicBezTo>
                    <a:cubicBezTo>
                      <a:pt x="18562" y="14744"/>
                      <a:pt x="18547" y="14689"/>
                      <a:pt x="18541" y="14630"/>
                    </a:cubicBezTo>
                    <a:cubicBezTo>
                      <a:pt x="18526" y="14638"/>
                      <a:pt x="18519" y="14589"/>
                      <a:pt x="18504" y="14614"/>
                    </a:cubicBezTo>
                    <a:cubicBezTo>
                      <a:pt x="18500" y="14634"/>
                      <a:pt x="18509" y="14642"/>
                      <a:pt x="18513" y="14656"/>
                    </a:cubicBezTo>
                    <a:cubicBezTo>
                      <a:pt x="18516" y="14686"/>
                      <a:pt x="18520" y="14735"/>
                      <a:pt x="18504" y="14753"/>
                    </a:cubicBezTo>
                    <a:cubicBezTo>
                      <a:pt x="18462" y="14694"/>
                      <a:pt x="18436" y="14818"/>
                      <a:pt x="18393" y="14779"/>
                    </a:cubicBezTo>
                    <a:cubicBezTo>
                      <a:pt x="18372" y="14713"/>
                      <a:pt x="18356" y="14641"/>
                      <a:pt x="18349" y="14561"/>
                    </a:cubicBezTo>
                    <a:cubicBezTo>
                      <a:pt x="18334" y="14508"/>
                      <a:pt x="18316" y="14440"/>
                      <a:pt x="18284" y="14452"/>
                    </a:cubicBezTo>
                    <a:cubicBezTo>
                      <a:pt x="18273" y="14445"/>
                      <a:pt x="18274" y="14425"/>
                      <a:pt x="18271" y="14410"/>
                    </a:cubicBezTo>
                    <a:cubicBezTo>
                      <a:pt x="18275" y="14374"/>
                      <a:pt x="18290" y="14410"/>
                      <a:pt x="18296" y="14399"/>
                    </a:cubicBezTo>
                    <a:cubicBezTo>
                      <a:pt x="18294" y="14388"/>
                      <a:pt x="18290" y="14379"/>
                      <a:pt x="18286" y="14372"/>
                    </a:cubicBezTo>
                    <a:cubicBezTo>
                      <a:pt x="18243" y="14370"/>
                      <a:pt x="18230" y="14284"/>
                      <a:pt x="18193" y="14255"/>
                    </a:cubicBezTo>
                    <a:lnTo>
                      <a:pt x="18208" y="14218"/>
                    </a:lnTo>
                    <a:cubicBezTo>
                      <a:pt x="18198" y="14212"/>
                      <a:pt x="18173" y="14187"/>
                      <a:pt x="18183" y="14161"/>
                    </a:cubicBezTo>
                    <a:cubicBezTo>
                      <a:pt x="18158" y="14151"/>
                      <a:pt x="18127" y="14089"/>
                      <a:pt x="18103" y="14151"/>
                    </a:cubicBezTo>
                    <a:cubicBezTo>
                      <a:pt x="18117" y="14151"/>
                      <a:pt x="18137" y="14139"/>
                      <a:pt x="18150" y="14166"/>
                    </a:cubicBezTo>
                    <a:lnTo>
                      <a:pt x="18146" y="14199"/>
                    </a:lnTo>
                    <a:cubicBezTo>
                      <a:pt x="18143" y="14228"/>
                      <a:pt x="18159" y="14212"/>
                      <a:pt x="18162" y="14230"/>
                    </a:cubicBezTo>
                    <a:cubicBezTo>
                      <a:pt x="18167" y="14232"/>
                      <a:pt x="18167" y="14242"/>
                      <a:pt x="18162" y="14244"/>
                    </a:cubicBezTo>
                    <a:cubicBezTo>
                      <a:pt x="18156" y="14242"/>
                      <a:pt x="18149" y="14251"/>
                      <a:pt x="18146" y="14240"/>
                    </a:cubicBezTo>
                    <a:cubicBezTo>
                      <a:pt x="18117" y="14278"/>
                      <a:pt x="18085" y="14295"/>
                      <a:pt x="18058" y="14324"/>
                    </a:cubicBezTo>
                    <a:lnTo>
                      <a:pt x="18073" y="14346"/>
                    </a:lnTo>
                    <a:cubicBezTo>
                      <a:pt x="18070" y="14379"/>
                      <a:pt x="18096" y="14343"/>
                      <a:pt x="18092" y="14384"/>
                    </a:cubicBezTo>
                    <a:cubicBezTo>
                      <a:pt x="18089" y="14392"/>
                      <a:pt x="18084" y="14399"/>
                      <a:pt x="18078" y="14399"/>
                    </a:cubicBezTo>
                    <a:cubicBezTo>
                      <a:pt x="18075" y="14545"/>
                      <a:pt x="17993" y="14475"/>
                      <a:pt x="17958" y="14545"/>
                    </a:cubicBezTo>
                    <a:lnTo>
                      <a:pt x="17970" y="14545"/>
                    </a:lnTo>
                    <a:cubicBezTo>
                      <a:pt x="17979" y="14557"/>
                      <a:pt x="17987" y="14574"/>
                      <a:pt x="17985" y="14598"/>
                    </a:cubicBezTo>
                    <a:cubicBezTo>
                      <a:pt x="17978" y="14636"/>
                      <a:pt x="17959" y="14638"/>
                      <a:pt x="17947" y="14666"/>
                    </a:cubicBezTo>
                    <a:cubicBezTo>
                      <a:pt x="17958" y="14746"/>
                      <a:pt x="17912" y="14753"/>
                      <a:pt x="17895" y="14794"/>
                    </a:cubicBezTo>
                    <a:cubicBezTo>
                      <a:pt x="17851" y="14838"/>
                      <a:pt x="17814" y="14913"/>
                      <a:pt x="17805" y="15016"/>
                    </a:cubicBezTo>
                    <a:cubicBezTo>
                      <a:pt x="17812" y="15021"/>
                      <a:pt x="17828" y="15043"/>
                      <a:pt x="17822" y="15073"/>
                    </a:cubicBezTo>
                    <a:cubicBezTo>
                      <a:pt x="17801" y="15117"/>
                      <a:pt x="17784" y="15181"/>
                      <a:pt x="17754" y="15205"/>
                    </a:cubicBezTo>
                    <a:cubicBezTo>
                      <a:pt x="17748" y="15260"/>
                      <a:pt x="17713" y="15253"/>
                      <a:pt x="17709" y="15310"/>
                    </a:cubicBezTo>
                    <a:cubicBezTo>
                      <a:pt x="17593" y="15535"/>
                      <a:pt x="17492" y="15808"/>
                      <a:pt x="17414" y="16087"/>
                    </a:cubicBezTo>
                    <a:cubicBezTo>
                      <a:pt x="17420" y="16142"/>
                      <a:pt x="17395" y="16182"/>
                      <a:pt x="17391" y="16234"/>
                    </a:cubicBezTo>
                    <a:cubicBezTo>
                      <a:pt x="17361" y="16262"/>
                      <a:pt x="17344" y="16340"/>
                      <a:pt x="17328" y="16404"/>
                    </a:cubicBezTo>
                    <a:cubicBezTo>
                      <a:pt x="17316" y="16434"/>
                      <a:pt x="17340" y="16456"/>
                      <a:pt x="17328" y="16487"/>
                    </a:cubicBezTo>
                    <a:cubicBezTo>
                      <a:pt x="17322" y="16516"/>
                      <a:pt x="17307" y="16548"/>
                      <a:pt x="17293" y="16562"/>
                    </a:cubicBezTo>
                    <a:cubicBezTo>
                      <a:pt x="17279" y="16590"/>
                      <a:pt x="17298" y="16614"/>
                      <a:pt x="17296" y="16645"/>
                    </a:cubicBezTo>
                    <a:cubicBezTo>
                      <a:pt x="17267" y="16760"/>
                      <a:pt x="17251" y="16880"/>
                      <a:pt x="17228" y="16999"/>
                    </a:cubicBezTo>
                    <a:cubicBezTo>
                      <a:pt x="17227" y="17063"/>
                      <a:pt x="17212" y="17116"/>
                      <a:pt x="17203" y="17173"/>
                    </a:cubicBezTo>
                    <a:lnTo>
                      <a:pt x="17173" y="17579"/>
                    </a:lnTo>
                    <a:lnTo>
                      <a:pt x="17160" y="17621"/>
                    </a:lnTo>
                    <a:cubicBezTo>
                      <a:pt x="17148" y="17611"/>
                      <a:pt x="17144" y="17579"/>
                      <a:pt x="17145" y="17558"/>
                    </a:cubicBezTo>
                    <a:cubicBezTo>
                      <a:pt x="17140" y="17597"/>
                      <a:pt x="17133" y="17646"/>
                      <a:pt x="17144" y="17685"/>
                    </a:cubicBezTo>
                    <a:cubicBezTo>
                      <a:pt x="17150" y="17685"/>
                      <a:pt x="17154" y="17657"/>
                      <a:pt x="17160" y="17674"/>
                    </a:cubicBezTo>
                    <a:cubicBezTo>
                      <a:pt x="17158" y="17698"/>
                      <a:pt x="17166" y="17729"/>
                      <a:pt x="17153" y="17742"/>
                    </a:cubicBezTo>
                    <a:cubicBezTo>
                      <a:pt x="17146" y="17749"/>
                      <a:pt x="17145" y="17733"/>
                      <a:pt x="17144" y="17726"/>
                    </a:cubicBezTo>
                    <a:lnTo>
                      <a:pt x="17144" y="18223"/>
                    </a:lnTo>
                    <a:cubicBezTo>
                      <a:pt x="17162" y="18265"/>
                      <a:pt x="17150" y="18336"/>
                      <a:pt x="17148" y="18387"/>
                    </a:cubicBezTo>
                    <a:cubicBezTo>
                      <a:pt x="17091" y="18489"/>
                      <a:pt x="17027" y="18578"/>
                      <a:pt x="16965" y="18665"/>
                    </a:cubicBezTo>
                    <a:cubicBezTo>
                      <a:pt x="16920" y="18704"/>
                      <a:pt x="16875" y="18754"/>
                      <a:pt x="16832" y="18808"/>
                    </a:cubicBezTo>
                    <a:cubicBezTo>
                      <a:pt x="16646" y="19019"/>
                      <a:pt x="16455" y="19190"/>
                      <a:pt x="16261" y="19359"/>
                    </a:cubicBezTo>
                    <a:cubicBezTo>
                      <a:pt x="16262" y="19384"/>
                      <a:pt x="16270" y="19350"/>
                      <a:pt x="16276" y="19368"/>
                    </a:cubicBezTo>
                    <a:cubicBezTo>
                      <a:pt x="16298" y="19334"/>
                      <a:pt x="16327" y="19373"/>
                      <a:pt x="16338" y="19316"/>
                    </a:cubicBezTo>
                    <a:cubicBezTo>
                      <a:pt x="16368" y="19321"/>
                      <a:pt x="16394" y="19256"/>
                      <a:pt x="16424" y="19268"/>
                    </a:cubicBezTo>
                    <a:cubicBezTo>
                      <a:pt x="16430" y="19215"/>
                      <a:pt x="16450" y="19259"/>
                      <a:pt x="16464" y="19230"/>
                    </a:cubicBezTo>
                    <a:cubicBezTo>
                      <a:pt x="16464" y="19173"/>
                      <a:pt x="16505" y="19213"/>
                      <a:pt x="16521" y="19177"/>
                    </a:cubicBezTo>
                    <a:cubicBezTo>
                      <a:pt x="16518" y="19171"/>
                      <a:pt x="16518" y="19151"/>
                      <a:pt x="16524" y="19147"/>
                    </a:cubicBezTo>
                    <a:cubicBezTo>
                      <a:pt x="16531" y="19147"/>
                      <a:pt x="16531" y="19165"/>
                      <a:pt x="16533" y="19173"/>
                    </a:cubicBezTo>
                    <a:cubicBezTo>
                      <a:pt x="16538" y="19171"/>
                      <a:pt x="16544" y="19154"/>
                      <a:pt x="16549" y="19167"/>
                    </a:cubicBezTo>
                    <a:cubicBezTo>
                      <a:pt x="16404" y="19325"/>
                      <a:pt x="16251" y="19443"/>
                      <a:pt x="16098" y="19558"/>
                    </a:cubicBezTo>
                    <a:cubicBezTo>
                      <a:pt x="15998" y="19587"/>
                      <a:pt x="15912" y="19694"/>
                      <a:pt x="15812" y="19721"/>
                    </a:cubicBezTo>
                    <a:lnTo>
                      <a:pt x="15802" y="19742"/>
                    </a:lnTo>
                    <a:cubicBezTo>
                      <a:pt x="15624" y="19848"/>
                      <a:pt x="15428" y="19903"/>
                      <a:pt x="15236" y="19938"/>
                    </a:cubicBezTo>
                    <a:cubicBezTo>
                      <a:pt x="15316" y="19930"/>
                      <a:pt x="15398" y="19937"/>
                      <a:pt x="15481" y="19896"/>
                    </a:cubicBezTo>
                    <a:cubicBezTo>
                      <a:pt x="15511" y="19901"/>
                      <a:pt x="15540" y="19864"/>
                      <a:pt x="15567" y="19885"/>
                    </a:cubicBezTo>
                    <a:cubicBezTo>
                      <a:pt x="15598" y="19846"/>
                      <a:pt x="15629" y="19901"/>
                      <a:pt x="15656" y="19837"/>
                    </a:cubicBezTo>
                    <a:cubicBezTo>
                      <a:pt x="15679" y="19870"/>
                      <a:pt x="15693" y="19813"/>
                      <a:pt x="15719" y="19848"/>
                    </a:cubicBezTo>
                    <a:cubicBezTo>
                      <a:pt x="15668" y="19896"/>
                      <a:pt x="15615" y="19885"/>
                      <a:pt x="15559" y="19916"/>
                    </a:cubicBezTo>
                    <a:lnTo>
                      <a:pt x="15561" y="19923"/>
                    </a:lnTo>
                    <a:cubicBezTo>
                      <a:pt x="15598" y="19927"/>
                      <a:pt x="15639" y="19889"/>
                      <a:pt x="15674" y="19905"/>
                    </a:cubicBezTo>
                    <a:lnTo>
                      <a:pt x="15667" y="19923"/>
                    </a:lnTo>
                    <a:cubicBezTo>
                      <a:pt x="15635" y="19937"/>
                      <a:pt x="15605" y="19958"/>
                      <a:pt x="15572" y="19964"/>
                    </a:cubicBezTo>
                    <a:lnTo>
                      <a:pt x="15592" y="19976"/>
                    </a:lnTo>
                    <a:cubicBezTo>
                      <a:pt x="15550" y="19995"/>
                      <a:pt x="15510" y="20017"/>
                      <a:pt x="15468" y="20037"/>
                    </a:cubicBezTo>
                    <a:cubicBezTo>
                      <a:pt x="15442" y="20054"/>
                      <a:pt x="15409" y="20033"/>
                      <a:pt x="15386" y="20070"/>
                    </a:cubicBezTo>
                    <a:cubicBezTo>
                      <a:pt x="15267" y="20123"/>
                      <a:pt x="15123" y="20125"/>
                      <a:pt x="14995" y="20108"/>
                    </a:cubicBezTo>
                    <a:cubicBezTo>
                      <a:pt x="14957" y="20074"/>
                      <a:pt x="14892" y="20112"/>
                      <a:pt x="14865" y="20033"/>
                    </a:cubicBezTo>
                    <a:cubicBezTo>
                      <a:pt x="14822" y="20046"/>
                      <a:pt x="14791" y="19993"/>
                      <a:pt x="14754" y="19976"/>
                    </a:cubicBezTo>
                    <a:cubicBezTo>
                      <a:pt x="14733" y="19956"/>
                      <a:pt x="14726" y="19903"/>
                      <a:pt x="14700" y="19905"/>
                    </a:cubicBezTo>
                    <a:cubicBezTo>
                      <a:pt x="14653" y="19839"/>
                      <a:pt x="14606" y="19765"/>
                      <a:pt x="14581" y="19660"/>
                    </a:cubicBezTo>
                    <a:lnTo>
                      <a:pt x="14566" y="19667"/>
                    </a:lnTo>
                    <a:cubicBezTo>
                      <a:pt x="14560" y="19652"/>
                      <a:pt x="14557" y="19622"/>
                      <a:pt x="14564" y="19615"/>
                    </a:cubicBezTo>
                    <a:lnTo>
                      <a:pt x="14559" y="19627"/>
                    </a:lnTo>
                    <a:lnTo>
                      <a:pt x="14534" y="19581"/>
                    </a:lnTo>
                    <a:cubicBezTo>
                      <a:pt x="14485" y="19411"/>
                      <a:pt x="14447" y="19232"/>
                      <a:pt x="14421" y="19046"/>
                    </a:cubicBezTo>
                    <a:cubicBezTo>
                      <a:pt x="14413" y="18939"/>
                      <a:pt x="14387" y="18837"/>
                      <a:pt x="14387" y="18729"/>
                    </a:cubicBezTo>
                    <a:cubicBezTo>
                      <a:pt x="14361" y="18674"/>
                      <a:pt x="14401" y="18648"/>
                      <a:pt x="14391" y="18586"/>
                    </a:cubicBezTo>
                    <a:cubicBezTo>
                      <a:pt x="14437" y="18477"/>
                      <a:pt x="14505" y="18384"/>
                      <a:pt x="14541" y="18265"/>
                    </a:cubicBezTo>
                    <a:cubicBezTo>
                      <a:pt x="14487" y="18370"/>
                      <a:pt x="14440" y="18477"/>
                      <a:pt x="14383" y="18571"/>
                    </a:cubicBezTo>
                    <a:cubicBezTo>
                      <a:pt x="14375" y="18560"/>
                      <a:pt x="14380" y="18529"/>
                      <a:pt x="14378" y="18519"/>
                    </a:cubicBezTo>
                    <a:cubicBezTo>
                      <a:pt x="14393" y="18478"/>
                      <a:pt x="14374" y="18454"/>
                      <a:pt x="14383" y="18412"/>
                    </a:cubicBezTo>
                    <a:lnTo>
                      <a:pt x="14371" y="18408"/>
                    </a:lnTo>
                    <a:cubicBezTo>
                      <a:pt x="14376" y="18379"/>
                      <a:pt x="14371" y="18342"/>
                      <a:pt x="14376" y="18313"/>
                    </a:cubicBezTo>
                    <a:lnTo>
                      <a:pt x="14487" y="18092"/>
                    </a:lnTo>
                    <a:cubicBezTo>
                      <a:pt x="14489" y="18067"/>
                      <a:pt x="14496" y="18058"/>
                      <a:pt x="14507" y="18050"/>
                    </a:cubicBezTo>
                    <a:cubicBezTo>
                      <a:pt x="14566" y="17923"/>
                      <a:pt x="14621" y="17782"/>
                      <a:pt x="14687" y="17670"/>
                    </a:cubicBezTo>
                    <a:cubicBezTo>
                      <a:pt x="14715" y="17567"/>
                      <a:pt x="14769" y="17489"/>
                      <a:pt x="14807" y="17400"/>
                    </a:cubicBezTo>
                    <a:cubicBezTo>
                      <a:pt x="14816" y="17390"/>
                      <a:pt x="14811" y="17355"/>
                      <a:pt x="14825" y="17364"/>
                    </a:cubicBezTo>
                    <a:lnTo>
                      <a:pt x="14872" y="17252"/>
                    </a:lnTo>
                    <a:lnTo>
                      <a:pt x="14867" y="17221"/>
                    </a:lnTo>
                    <a:cubicBezTo>
                      <a:pt x="14886" y="17188"/>
                      <a:pt x="14891" y="17134"/>
                      <a:pt x="14915" y="17120"/>
                    </a:cubicBezTo>
                    <a:cubicBezTo>
                      <a:pt x="14927" y="17160"/>
                      <a:pt x="14895" y="17158"/>
                      <a:pt x="14898" y="17195"/>
                    </a:cubicBezTo>
                    <a:cubicBezTo>
                      <a:pt x="14896" y="17201"/>
                      <a:pt x="14898" y="17213"/>
                      <a:pt x="14902" y="17210"/>
                    </a:cubicBezTo>
                    <a:cubicBezTo>
                      <a:pt x="14903" y="17206"/>
                      <a:pt x="14909" y="17201"/>
                      <a:pt x="14908" y="17195"/>
                    </a:cubicBezTo>
                    <a:cubicBezTo>
                      <a:pt x="14919" y="17113"/>
                      <a:pt x="14969" y="17102"/>
                      <a:pt x="14975" y="17021"/>
                    </a:cubicBezTo>
                    <a:cubicBezTo>
                      <a:pt x="14967" y="17017"/>
                      <a:pt x="14972" y="17037"/>
                      <a:pt x="14967" y="17041"/>
                    </a:cubicBezTo>
                    <a:cubicBezTo>
                      <a:pt x="14938" y="17037"/>
                      <a:pt x="14945" y="17108"/>
                      <a:pt x="14922" y="17131"/>
                    </a:cubicBezTo>
                    <a:lnTo>
                      <a:pt x="14915" y="17116"/>
                    </a:lnTo>
                    <a:cubicBezTo>
                      <a:pt x="14919" y="17080"/>
                      <a:pt x="14938" y="17069"/>
                      <a:pt x="14940" y="17041"/>
                    </a:cubicBezTo>
                    <a:cubicBezTo>
                      <a:pt x="15008" y="16907"/>
                      <a:pt x="15046" y="16740"/>
                      <a:pt x="15115" y="16603"/>
                    </a:cubicBezTo>
                    <a:lnTo>
                      <a:pt x="15126" y="16603"/>
                    </a:lnTo>
                    <a:lnTo>
                      <a:pt x="15128" y="16635"/>
                    </a:lnTo>
                    <a:cubicBezTo>
                      <a:pt x="15103" y="16700"/>
                      <a:pt x="15077" y="16760"/>
                      <a:pt x="15053" y="16830"/>
                    </a:cubicBezTo>
                    <a:cubicBezTo>
                      <a:pt x="15064" y="16843"/>
                      <a:pt x="15064" y="16803"/>
                      <a:pt x="15070" y="16793"/>
                    </a:cubicBezTo>
                    <a:cubicBezTo>
                      <a:pt x="15113" y="16731"/>
                      <a:pt x="15147" y="16625"/>
                      <a:pt x="15185" y="16539"/>
                    </a:cubicBezTo>
                    <a:lnTo>
                      <a:pt x="15193" y="16539"/>
                    </a:lnTo>
                    <a:cubicBezTo>
                      <a:pt x="15196" y="16562"/>
                      <a:pt x="15186" y="16573"/>
                      <a:pt x="15183" y="16588"/>
                    </a:cubicBezTo>
                    <a:cubicBezTo>
                      <a:pt x="15161" y="16625"/>
                      <a:pt x="15141" y="16683"/>
                      <a:pt x="15126" y="16735"/>
                    </a:cubicBezTo>
                    <a:cubicBezTo>
                      <a:pt x="15123" y="16771"/>
                      <a:pt x="15109" y="16777"/>
                      <a:pt x="15098" y="16803"/>
                    </a:cubicBezTo>
                    <a:cubicBezTo>
                      <a:pt x="15051" y="16968"/>
                      <a:pt x="14966" y="17076"/>
                      <a:pt x="14926" y="17252"/>
                    </a:cubicBezTo>
                    <a:cubicBezTo>
                      <a:pt x="14894" y="17272"/>
                      <a:pt x="14888" y="17338"/>
                      <a:pt x="14860" y="17364"/>
                    </a:cubicBezTo>
                    <a:cubicBezTo>
                      <a:pt x="14850" y="17447"/>
                      <a:pt x="14804" y="17514"/>
                      <a:pt x="14775" y="17590"/>
                    </a:cubicBezTo>
                    <a:lnTo>
                      <a:pt x="14775" y="17621"/>
                    </a:lnTo>
                    <a:cubicBezTo>
                      <a:pt x="14748" y="17654"/>
                      <a:pt x="14740" y="17740"/>
                      <a:pt x="14712" y="17753"/>
                    </a:cubicBezTo>
                    <a:cubicBezTo>
                      <a:pt x="14715" y="17749"/>
                      <a:pt x="14715" y="17740"/>
                      <a:pt x="14717" y="17733"/>
                    </a:cubicBezTo>
                    <a:lnTo>
                      <a:pt x="14702" y="17733"/>
                    </a:lnTo>
                    <a:cubicBezTo>
                      <a:pt x="14700" y="17716"/>
                      <a:pt x="14709" y="17713"/>
                      <a:pt x="14709" y="17700"/>
                    </a:cubicBezTo>
                    <a:cubicBezTo>
                      <a:pt x="14707" y="17698"/>
                      <a:pt x="14706" y="17687"/>
                      <a:pt x="14702" y="17690"/>
                    </a:cubicBezTo>
                    <a:cubicBezTo>
                      <a:pt x="14695" y="17753"/>
                      <a:pt x="14656" y="17753"/>
                      <a:pt x="14657" y="17817"/>
                    </a:cubicBezTo>
                    <a:lnTo>
                      <a:pt x="14671" y="17806"/>
                    </a:lnTo>
                    <a:cubicBezTo>
                      <a:pt x="14673" y="17808"/>
                      <a:pt x="14675" y="17813"/>
                      <a:pt x="14675" y="17817"/>
                    </a:cubicBezTo>
                    <a:lnTo>
                      <a:pt x="14712" y="17764"/>
                    </a:lnTo>
                    <a:cubicBezTo>
                      <a:pt x="14697" y="17791"/>
                      <a:pt x="14690" y="17870"/>
                      <a:pt x="14666" y="17843"/>
                    </a:cubicBezTo>
                    <a:cubicBezTo>
                      <a:pt x="14662" y="17881"/>
                      <a:pt x="14640" y="17859"/>
                      <a:pt x="14632" y="17886"/>
                    </a:cubicBezTo>
                    <a:cubicBezTo>
                      <a:pt x="14608" y="17911"/>
                      <a:pt x="14627" y="17951"/>
                      <a:pt x="14624" y="17983"/>
                    </a:cubicBezTo>
                    <a:lnTo>
                      <a:pt x="14657" y="17907"/>
                    </a:lnTo>
                    <a:cubicBezTo>
                      <a:pt x="14641" y="17905"/>
                      <a:pt x="14653" y="17874"/>
                      <a:pt x="14657" y="17866"/>
                    </a:cubicBezTo>
                    <a:cubicBezTo>
                      <a:pt x="14663" y="17859"/>
                      <a:pt x="14666" y="17874"/>
                      <a:pt x="14670" y="17881"/>
                    </a:cubicBezTo>
                    <a:cubicBezTo>
                      <a:pt x="14717" y="17828"/>
                      <a:pt x="14739" y="17710"/>
                      <a:pt x="14782" y="17643"/>
                    </a:cubicBezTo>
                    <a:cubicBezTo>
                      <a:pt x="14829" y="17498"/>
                      <a:pt x="14895" y="17411"/>
                      <a:pt x="14932" y="17252"/>
                    </a:cubicBezTo>
                    <a:cubicBezTo>
                      <a:pt x="14940" y="17223"/>
                      <a:pt x="14966" y="17228"/>
                      <a:pt x="14960" y="17183"/>
                    </a:cubicBezTo>
                    <a:cubicBezTo>
                      <a:pt x="14972" y="17171"/>
                      <a:pt x="14985" y="17144"/>
                      <a:pt x="15001" y="17158"/>
                    </a:cubicBezTo>
                    <a:cubicBezTo>
                      <a:pt x="14946" y="17313"/>
                      <a:pt x="14879" y="17461"/>
                      <a:pt x="14817" y="17617"/>
                    </a:cubicBezTo>
                    <a:lnTo>
                      <a:pt x="14827" y="17628"/>
                    </a:lnTo>
                    <a:cubicBezTo>
                      <a:pt x="14758" y="17819"/>
                      <a:pt x="14663" y="17989"/>
                      <a:pt x="14591" y="18171"/>
                    </a:cubicBezTo>
                    <a:cubicBezTo>
                      <a:pt x="14702" y="17939"/>
                      <a:pt x="14809" y="17716"/>
                      <a:pt x="14910" y="17474"/>
                    </a:cubicBezTo>
                    <a:cubicBezTo>
                      <a:pt x="14927" y="17425"/>
                      <a:pt x="14946" y="17369"/>
                      <a:pt x="14972" y="17358"/>
                    </a:cubicBezTo>
                    <a:lnTo>
                      <a:pt x="14972" y="17364"/>
                    </a:lnTo>
                    <a:cubicBezTo>
                      <a:pt x="14927" y="17511"/>
                      <a:pt x="14860" y="17633"/>
                      <a:pt x="14807" y="17768"/>
                    </a:cubicBezTo>
                    <a:cubicBezTo>
                      <a:pt x="14904" y="17577"/>
                      <a:pt x="14980" y="17360"/>
                      <a:pt x="15076" y="17173"/>
                    </a:cubicBezTo>
                    <a:cubicBezTo>
                      <a:pt x="15101" y="17173"/>
                      <a:pt x="15096" y="17100"/>
                      <a:pt x="15110" y="17067"/>
                    </a:cubicBezTo>
                    <a:cubicBezTo>
                      <a:pt x="15124" y="17056"/>
                      <a:pt x="15134" y="17034"/>
                      <a:pt x="15148" y="17021"/>
                    </a:cubicBezTo>
                    <a:cubicBezTo>
                      <a:pt x="15145" y="17004"/>
                      <a:pt x="15153" y="16983"/>
                      <a:pt x="15158" y="16968"/>
                    </a:cubicBezTo>
                    <a:cubicBezTo>
                      <a:pt x="15193" y="16945"/>
                      <a:pt x="15196" y="16863"/>
                      <a:pt x="15229" y="16826"/>
                    </a:cubicBezTo>
                    <a:lnTo>
                      <a:pt x="15229" y="16803"/>
                    </a:lnTo>
                    <a:cubicBezTo>
                      <a:pt x="15288" y="16687"/>
                      <a:pt x="15330" y="16529"/>
                      <a:pt x="15389" y="16423"/>
                    </a:cubicBezTo>
                    <a:lnTo>
                      <a:pt x="15384" y="16461"/>
                    </a:lnTo>
                    <a:cubicBezTo>
                      <a:pt x="15399" y="16417"/>
                      <a:pt x="15424" y="16383"/>
                      <a:pt x="15429" y="16329"/>
                    </a:cubicBezTo>
                    <a:lnTo>
                      <a:pt x="15411" y="16355"/>
                    </a:lnTo>
                    <a:cubicBezTo>
                      <a:pt x="15424" y="16315"/>
                      <a:pt x="15434" y="16272"/>
                      <a:pt x="15451" y="16239"/>
                    </a:cubicBezTo>
                    <a:cubicBezTo>
                      <a:pt x="15461" y="16210"/>
                      <a:pt x="15474" y="16160"/>
                      <a:pt x="15486" y="16155"/>
                    </a:cubicBezTo>
                    <a:lnTo>
                      <a:pt x="15474" y="16219"/>
                    </a:lnTo>
                    <a:cubicBezTo>
                      <a:pt x="15481" y="16206"/>
                      <a:pt x="15486" y="16190"/>
                      <a:pt x="15489" y="16171"/>
                    </a:cubicBezTo>
                    <a:cubicBezTo>
                      <a:pt x="15536" y="16032"/>
                      <a:pt x="15586" y="15902"/>
                      <a:pt x="15627" y="15759"/>
                    </a:cubicBezTo>
                    <a:cubicBezTo>
                      <a:pt x="15696" y="15564"/>
                      <a:pt x="15748" y="15353"/>
                      <a:pt x="15817" y="15157"/>
                    </a:cubicBezTo>
                    <a:cubicBezTo>
                      <a:pt x="15835" y="15105"/>
                      <a:pt x="15844" y="15047"/>
                      <a:pt x="15862" y="14995"/>
                    </a:cubicBezTo>
                    <a:cubicBezTo>
                      <a:pt x="15887" y="14918"/>
                      <a:pt x="15901" y="14832"/>
                      <a:pt x="15932" y="14761"/>
                    </a:cubicBezTo>
                    <a:cubicBezTo>
                      <a:pt x="15930" y="14704"/>
                      <a:pt x="15962" y="14675"/>
                      <a:pt x="15965" y="14621"/>
                    </a:cubicBezTo>
                    <a:cubicBezTo>
                      <a:pt x="15967" y="14572"/>
                      <a:pt x="15993" y="14537"/>
                      <a:pt x="15990" y="14493"/>
                    </a:cubicBezTo>
                    <a:cubicBezTo>
                      <a:pt x="15981" y="14524"/>
                      <a:pt x="15967" y="14550"/>
                      <a:pt x="15965" y="14588"/>
                    </a:cubicBezTo>
                    <a:cubicBezTo>
                      <a:pt x="15945" y="14660"/>
                      <a:pt x="15936" y="14744"/>
                      <a:pt x="15905" y="14798"/>
                    </a:cubicBezTo>
                    <a:lnTo>
                      <a:pt x="15903" y="14794"/>
                    </a:lnTo>
                    <a:cubicBezTo>
                      <a:pt x="15954" y="14559"/>
                      <a:pt x="16016" y="14324"/>
                      <a:pt x="16068" y="14086"/>
                    </a:cubicBezTo>
                    <a:lnTo>
                      <a:pt x="16073" y="14086"/>
                    </a:lnTo>
                    <a:cubicBezTo>
                      <a:pt x="16067" y="14216"/>
                      <a:pt x="16016" y="14312"/>
                      <a:pt x="16010" y="14436"/>
                    </a:cubicBezTo>
                    <a:cubicBezTo>
                      <a:pt x="16024" y="14379"/>
                      <a:pt x="16032" y="14321"/>
                      <a:pt x="16050" y="14271"/>
                    </a:cubicBezTo>
                    <a:cubicBezTo>
                      <a:pt x="16044" y="14225"/>
                      <a:pt x="16072" y="14194"/>
                      <a:pt x="16070" y="14145"/>
                    </a:cubicBezTo>
                    <a:cubicBezTo>
                      <a:pt x="16103" y="14109"/>
                      <a:pt x="16073" y="14036"/>
                      <a:pt x="16100" y="13997"/>
                    </a:cubicBezTo>
                    <a:lnTo>
                      <a:pt x="16105" y="14013"/>
                    </a:lnTo>
                    <a:cubicBezTo>
                      <a:pt x="16110" y="13990"/>
                      <a:pt x="16120" y="13951"/>
                      <a:pt x="16105" y="13935"/>
                    </a:cubicBezTo>
                    <a:cubicBezTo>
                      <a:pt x="16118" y="13885"/>
                      <a:pt x="16120" y="13820"/>
                      <a:pt x="16133" y="13770"/>
                    </a:cubicBezTo>
                    <a:cubicBezTo>
                      <a:pt x="16173" y="13592"/>
                      <a:pt x="16167" y="13394"/>
                      <a:pt x="16195" y="13205"/>
                    </a:cubicBezTo>
                    <a:cubicBezTo>
                      <a:pt x="16189" y="13199"/>
                      <a:pt x="16198" y="13174"/>
                      <a:pt x="16188" y="13174"/>
                    </a:cubicBezTo>
                    <a:cubicBezTo>
                      <a:pt x="16182" y="13237"/>
                      <a:pt x="16181" y="13282"/>
                      <a:pt x="16170" y="13343"/>
                    </a:cubicBezTo>
                    <a:cubicBezTo>
                      <a:pt x="16163" y="13262"/>
                      <a:pt x="16172" y="13187"/>
                      <a:pt x="16183" y="13111"/>
                    </a:cubicBezTo>
                    <a:cubicBezTo>
                      <a:pt x="16181" y="13091"/>
                      <a:pt x="16193" y="13042"/>
                      <a:pt x="16178" y="13027"/>
                    </a:cubicBezTo>
                    <a:cubicBezTo>
                      <a:pt x="16170" y="12936"/>
                      <a:pt x="16161" y="12833"/>
                      <a:pt x="16167" y="12741"/>
                    </a:cubicBezTo>
                    <a:cubicBezTo>
                      <a:pt x="16162" y="12695"/>
                      <a:pt x="16160" y="12642"/>
                      <a:pt x="16153" y="12593"/>
                    </a:cubicBezTo>
                    <a:cubicBezTo>
                      <a:pt x="16139" y="12519"/>
                      <a:pt x="16110" y="12463"/>
                      <a:pt x="16113" y="12372"/>
                    </a:cubicBezTo>
                    <a:cubicBezTo>
                      <a:pt x="16112" y="12313"/>
                      <a:pt x="16069" y="12330"/>
                      <a:pt x="16075" y="12262"/>
                    </a:cubicBezTo>
                    <a:lnTo>
                      <a:pt x="16068" y="12278"/>
                    </a:lnTo>
                    <a:cubicBezTo>
                      <a:pt x="16035" y="12163"/>
                      <a:pt x="15957" y="12082"/>
                      <a:pt x="15953" y="11934"/>
                    </a:cubicBezTo>
                    <a:cubicBezTo>
                      <a:pt x="15955" y="11932"/>
                      <a:pt x="15956" y="11922"/>
                      <a:pt x="15960" y="11924"/>
                    </a:cubicBezTo>
                    <a:cubicBezTo>
                      <a:pt x="15928" y="11844"/>
                      <a:pt x="15913" y="11736"/>
                      <a:pt x="15869" y="11659"/>
                    </a:cubicBezTo>
                    <a:cubicBezTo>
                      <a:pt x="15861" y="11639"/>
                      <a:pt x="15866" y="11590"/>
                      <a:pt x="15844" y="11595"/>
                    </a:cubicBezTo>
                    <a:cubicBezTo>
                      <a:pt x="15798" y="11515"/>
                      <a:pt x="15768" y="11417"/>
                      <a:pt x="15749" y="11312"/>
                    </a:cubicBezTo>
                    <a:cubicBezTo>
                      <a:pt x="15765" y="11310"/>
                      <a:pt x="15775" y="11345"/>
                      <a:pt x="15792" y="11332"/>
                    </a:cubicBezTo>
                    <a:cubicBezTo>
                      <a:pt x="15780" y="11310"/>
                      <a:pt x="15775" y="11262"/>
                      <a:pt x="15762" y="11252"/>
                    </a:cubicBezTo>
                    <a:cubicBezTo>
                      <a:pt x="15766" y="11271"/>
                      <a:pt x="15775" y="11286"/>
                      <a:pt x="15772" y="11301"/>
                    </a:cubicBezTo>
                    <a:cubicBezTo>
                      <a:pt x="15731" y="11312"/>
                      <a:pt x="15719" y="11211"/>
                      <a:pt x="15697" y="11165"/>
                    </a:cubicBezTo>
                    <a:cubicBezTo>
                      <a:pt x="15687" y="11161"/>
                      <a:pt x="15675" y="11152"/>
                      <a:pt x="15674" y="11127"/>
                    </a:cubicBezTo>
                    <a:cubicBezTo>
                      <a:pt x="15650" y="11104"/>
                      <a:pt x="15635" y="11062"/>
                      <a:pt x="15615" y="11033"/>
                    </a:cubicBezTo>
                    <a:lnTo>
                      <a:pt x="15619" y="11023"/>
                    </a:lnTo>
                    <a:lnTo>
                      <a:pt x="15615" y="11010"/>
                    </a:lnTo>
                    <a:cubicBezTo>
                      <a:pt x="15609" y="11053"/>
                      <a:pt x="15596" y="10998"/>
                      <a:pt x="15586" y="11015"/>
                    </a:cubicBezTo>
                    <a:cubicBezTo>
                      <a:pt x="15554" y="10963"/>
                      <a:pt x="15523" y="10883"/>
                      <a:pt x="15481" y="10868"/>
                    </a:cubicBezTo>
                    <a:cubicBezTo>
                      <a:pt x="15480" y="10870"/>
                      <a:pt x="15478" y="10875"/>
                      <a:pt x="15479" y="10879"/>
                    </a:cubicBezTo>
                    <a:cubicBezTo>
                      <a:pt x="15484" y="10890"/>
                      <a:pt x="15490" y="10907"/>
                      <a:pt x="15484" y="10921"/>
                    </a:cubicBezTo>
                    <a:cubicBezTo>
                      <a:pt x="15478" y="10921"/>
                      <a:pt x="15474" y="10917"/>
                      <a:pt x="15468" y="10910"/>
                    </a:cubicBezTo>
                    <a:cubicBezTo>
                      <a:pt x="15462" y="10985"/>
                      <a:pt x="15429" y="10904"/>
                      <a:pt x="15409" y="10921"/>
                    </a:cubicBezTo>
                    <a:cubicBezTo>
                      <a:pt x="15415" y="10947"/>
                      <a:pt x="15434" y="11002"/>
                      <a:pt x="15448" y="10958"/>
                    </a:cubicBezTo>
                    <a:cubicBezTo>
                      <a:pt x="15453" y="10974"/>
                      <a:pt x="15453" y="11013"/>
                      <a:pt x="15448" y="11038"/>
                    </a:cubicBezTo>
                    <a:cubicBezTo>
                      <a:pt x="15387" y="11006"/>
                      <a:pt x="15339" y="10901"/>
                      <a:pt x="15268" y="10910"/>
                    </a:cubicBezTo>
                    <a:lnTo>
                      <a:pt x="15259" y="10927"/>
                    </a:lnTo>
                    <a:cubicBezTo>
                      <a:pt x="15270" y="10956"/>
                      <a:pt x="15302" y="10907"/>
                      <a:pt x="15301" y="10970"/>
                    </a:cubicBezTo>
                    <a:cubicBezTo>
                      <a:pt x="15281" y="10985"/>
                      <a:pt x="15255" y="10949"/>
                      <a:pt x="15233" y="10947"/>
                    </a:cubicBezTo>
                    <a:cubicBezTo>
                      <a:pt x="15211" y="10919"/>
                      <a:pt x="15178" y="10935"/>
                      <a:pt x="15151" y="10954"/>
                    </a:cubicBezTo>
                    <a:cubicBezTo>
                      <a:pt x="15154" y="10963"/>
                      <a:pt x="15160" y="10956"/>
                      <a:pt x="15165" y="10958"/>
                    </a:cubicBezTo>
                    <a:cubicBezTo>
                      <a:pt x="15190" y="10981"/>
                      <a:pt x="15216" y="10982"/>
                      <a:pt x="15240" y="10996"/>
                    </a:cubicBezTo>
                    <a:cubicBezTo>
                      <a:pt x="15242" y="11010"/>
                      <a:pt x="15239" y="11023"/>
                      <a:pt x="15236" y="11033"/>
                    </a:cubicBezTo>
                    <a:cubicBezTo>
                      <a:pt x="15180" y="11055"/>
                      <a:pt x="15127" y="11088"/>
                      <a:pt x="15076" y="11127"/>
                    </a:cubicBezTo>
                    <a:cubicBezTo>
                      <a:pt x="15079" y="11145"/>
                      <a:pt x="15067" y="11178"/>
                      <a:pt x="15060" y="11159"/>
                    </a:cubicBezTo>
                    <a:lnTo>
                      <a:pt x="15060" y="11169"/>
                    </a:lnTo>
                    <a:cubicBezTo>
                      <a:pt x="15054" y="11182"/>
                      <a:pt x="15041" y="11193"/>
                      <a:pt x="15038" y="11169"/>
                    </a:cubicBezTo>
                    <a:lnTo>
                      <a:pt x="15030" y="11184"/>
                    </a:lnTo>
                    <a:lnTo>
                      <a:pt x="15033" y="11191"/>
                    </a:lnTo>
                    <a:lnTo>
                      <a:pt x="15008" y="11252"/>
                    </a:lnTo>
                    <a:cubicBezTo>
                      <a:pt x="14996" y="11277"/>
                      <a:pt x="14965" y="11271"/>
                      <a:pt x="14972" y="11317"/>
                    </a:cubicBezTo>
                    <a:cubicBezTo>
                      <a:pt x="14964" y="11332"/>
                      <a:pt x="14952" y="11354"/>
                      <a:pt x="14938" y="11354"/>
                    </a:cubicBezTo>
                    <a:cubicBezTo>
                      <a:pt x="14900" y="11409"/>
                      <a:pt x="14856" y="11462"/>
                      <a:pt x="14827" y="11538"/>
                    </a:cubicBezTo>
                    <a:cubicBezTo>
                      <a:pt x="14769" y="11609"/>
                      <a:pt x="14715" y="11723"/>
                      <a:pt x="14670" y="11829"/>
                    </a:cubicBezTo>
                    <a:lnTo>
                      <a:pt x="14670" y="11831"/>
                    </a:lnTo>
                    <a:lnTo>
                      <a:pt x="14715" y="11741"/>
                    </a:lnTo>
                    <a:lnTo>
                      <a:pt x="14715" y="11739"/>
                    </a:lnTo>
                    <a:cubicBezTo>
                      <a:pt x="14720" y="11732"/>
                      <a:pt x="14733" y="11736"/>
                      <a:pt x="14732" y="11712"/>
                    </a:cubicBezTo>
                    <a:cubicBezTo>
                      <a:pt x="14734" y="11712"/>
                      <a:pt x="14739" y="11712"/>
                      <a:pt x="14739" y="11719"/>
                    </a:cubicBezTo>
                    <a:lnTo>
                      <a:pt x="14789" y="11623"/>
                    </a:lnTo>
                    <a:cubicBezTo>
                      <a:pt x="14800" y="11620"/>
                      <a:pt x="14809" y="11583"/>
                      <a:pt x="14820" y="11613"/>
                    </a:cubicBezTo>
                    <a:cubicBezTo>
                      <a:pt x="14813" y="11642"/>
                      <a:pt x="14802" y="11694"/>
                      <a:pt x="14784" y="11693"/>
                    </a:cubicBezTo>
                    <a:cubicBezTo>
                      <a:pt x="14773" y="11709"/>
                      <a:pt x="14769" y="11728"/>
                      <a:pt x="14769" y="11754"/>
                    </a:cubicBezTo>
                    <a:cubicBezTo>
                      <a:pt x="14758" y="11767"/>
                      <a:pt x="14748" y="11800"/>
                      <a:pt x="14737" y="11798"/>
                    </a:cubicBezTo>
                    <a:cubicBezTo>
                      <a:pt x="14715" y="11878"/>
                      <a:pt x="14677" y="11924"/>
                      <a:pt x="14652" y="11991"/>
                    </a:cubicBezTo>
                    <a:cubicBezTo>
                      <a:pt x="14637" y="12009"/>
                      <a:pt x="14645" y="12090"/>
                      <a:pt x="14621" y="12051"/>
                    </a:cubicBezTo>
                    <a:cubicBezTo>
                      <a:pt x="14579" y="12143"/>
                      <a:pt x="14534" y="12248"/>
                      <a:pt x="14507" y="12360"/>
                    </a:cubicBezTo>
                    <a:lnTo>
                      <a:pt x="14496" y="12356"/>
                    </a:lnTo>
                    <a:cubicBezTo>
                      <a:pt x="14471" y="12409"/>
                      <a:pt x="14458" y="12475"/>
                      <a:pt x="14437" y="12526"/>
                    </a:cubicBezTo>
                    <a:lnTo>
                      <a:pt x="14441" y="12537"/>
                    </a:lnTo>
                    <a:cubicBezTo>
                      <a:pt x="14427" y="12568"/>
                      <a:pt x="14422" y="12609"/>
                      <a:pt x="14408" y="12642"/>
                    </a:cubicBezTo>
                    <a:cubicBezTo>
                      <a:pt x="14399" y="12664"/>
                      <a:pt x="14389" y="12701"/>
                      <a:pt x="14376" y="12699"/>
                    </a:cubicBezTo>
                    <a:cubicBezTo>
                      <a:pt x="14376" y="12695"/>
                      <a:pt x="14376" y="12686"/>
                      <a:pt x="14378" y="12684"/>
                    </a:cubicBezTo>
                    <a:lnTo>
                      <a:pt x="14359" y="12737"/>
                    </a:lnTo>
                    <a:lnTo>
                      <a:pt x="14369" y="12730"/>
                    </a:lnTo>
                    <a:cubicBezTo>
                      <a:pt x="14369" y="12761"/>
                      <a:pt x="14356" y="12782"/>
                      <a:pt x="14353" y="12805"/>
                    </a:cubicBezTo>
                    <a:cubicBezTo>
                      <a:pt x="14366" y="12752"/>
                      <a:pt x="14389" y="12717"/>
                      <a:pt x="14408" y="12673"/>
                    </a:cubicBezTo>
                    <a:cubicBezTo>
                      <a:pt x="14474" y="12493"/>
                      <a:pt x="14529" y="12335"/>
                      <a:pt x="14599" y="12161"/>
                    </a:cubicBezTo>
                    <a:cubicBezTo>
                      <a:pt x="14626" y="12143"/>
                      <a:pt x="14626" y="12055"/>
                      <a:pt x="14654" y="12055"/>
                    </a:cubicBezTo>
                    <a:lnTo>
                      <a:pt x="14646" y="12109"/>
                    </a:lnTo>
                    <a:cubicBezTo>
                      <a:pt x="14652" y="12082"/>
                      <a:pt x="14666" y="12055"/>
                      <a:pt x="14677" y="12055"/>
                    </a:cubicBezTo>
                    <a:cubicBezTo>
                      <a:pt x="14650" y="12129"/>
                      <a:pt x="14615" y="12216"/>
                      <a:pt x="14584" y="12299"/>
                    </a:cubicBezTo>
                    <a:cubicBezTo>
                      <a:pt x="14587" y="12313"/>
                      <a:pt x="14590" y="12335"/>
                      <a:pt x="14581" y="12345"/>
                    </a:cubicBezTo>
                    <a:cubicBezTo>
                      <a:pt x="14577" y="12345"/>
                      <a:pt x="14576" y="12335"/>
                      <a:pt x="14572" y="12330"/>
                    </a:cubicBezTo>
                    <a:cubicBezTo>
                      <a:pt x="14540" y="12400"/>
                      <a:pt x="14507" y="12470"/>
                      <a:pt x="14487" y="12553"/>
                    </a:cubicBezTo>
                    <a:cubicBezTo>
                      <a:pt x="14447" y="12621"/>
                      <a:pt x="14428" y="12741"/>
                      <a:pt x="14381" y="12805"/>
                    </a:cubicBezTo>
                    <a:cubicBezTo>
                      <a:pt x="14375" y="12873"/>
                      <a:pt x="14345" y="12922"/>
                      <a:pt x="14333" y="12985"/>
                    </a:cubicBezTo>
                    <a:cubicBezTo>
                      <a:pt x="14318" y="13020"/>
                      <a:pt x="14308" y="13068"/>
                      <a:pt x="14299" y="13111"/>
                    </a:cubicBezTo>
                    <a:cubicBezTo>
                      <a:pt x="14280" y="13134"/>
                      <a:pt x="14269" y="13176"/>
                      <a:pt x="14263" y="13227"/>
                    </a:cubicBezTo>
                    <a:cubicBezTo>
                      <a:pt x="14245" y="13235"/>
                      <a:pt x="14232" y="13276"/>
                      <a:pt x="14231" y="13310"/>
                    </a:cubicBezTo>
                    <a:cubicBezTo>
                      <a:pt x="14236" y="13321"/>
                      <a:pt x="14243" y="13335"/>
                      <a:pt x="14238" y="13348"/>
                    </a:cubicBezTo>
                    <a:cubicBezTo>
                      <a:pt x="14209" y="13396"/>
                      <a:pt x="14197" y="13478"/>
                      <a:pt x="14173" y="13538"/>
                    </a:cubicBezTo>
                    <a:cubicBezTo>
                      <a:pt x="14155" y="13618"/>
                      <a:pt x="14144" y="13719"/>
                      <a:pt x="14107" y="13770"/>
                    </a:cubicBezTo>
                    <a:cubicBezTo>
                      <a:pt x="14114" y="13838"/>
                      <a:pt x="14078" y="13875"/>
                      <a:pt x="14080" y="13939"/>
                    </a:cubicBezTo>
                    <a:cubicBezTo>
                      <a:pt x="14053" y="13957"/>
                      <a:pt x="14063" y="14027"/>
                      <a:pt x="14043" y="14060"/>
                    </a:cubicBezTo>
                    <a:cubicBezTo>
                      <a:pt x="14048" y="14147"/>
                      <a:pt x="14004" y="14187"/>
                      <a:pt x="14005" y="14267"/>
                    </a:cubicBezTo>
                    <a:lnTo>
                      <a:pt x="14015" y="14267"/>
                    </a:lnTo>
                    <a:cubicBezTo>
                      <a:pt x="14038" y="14181"/>
                      <a:pt x="14058" y="14095"/>
                      <a:pt x="14073" y="14003"/>
                    </a:cubicBezTo>
                    <a:cubicBezTo>
                      <a:pt x="14118" y="13836"/>
                      <a:pt x="14155" y="13657"/>
                      <a:pt x="14208" y="13502"/>
                    </a:cubicBezTo>
                    <a:cubicBezTo>
                      <a:pt x="14206" y="13456"/>
                      <a:pt x="14232" y="13435"/>
                      <a:pt x="14231" y="13390"/>
                    </a:cubicBezTo>
                    <a:cubicBezTo>
                      <a:pt x="14253" y="13324"/>
                      <a:pt x="14264" y="13229"/>
                      <a:pt x="14299" y="13178"/>
                    </a:cubicBezTo>
                    <a:cubicBezTo>
                      <a:pt x="14313" y="13071"/>
                      <a:pt x="14359" y="12992"/>
                      <a:pt x="14378" y="12888"/>
                    </a:cubicBezTo>
                    <a:cubicBezTo>
                      <a:pt x="14408" y="12860"/>
                      <a:pt x="14413" y="12776"/>
                      <a:pt x="14444" y="12737"/>
                    </a:cubicBezTo>
                    <a:cubicBezTo>
                      <a:pt x="14475" y="12638"/>
                      <a:pt x="14512" y="12553"/>
                      <a:pt x="14544" y="12451"/>
                    </a:cubicBezTo>
                    <a:cubicBezTo>
                      <a:pt x="14557" y="12433"/>
                      <a:pt x="14549" y="12378"/>
                      <a:pt x="14569" y="12383"/>
                    </a:cubicBezTo>
                    <a:cubicBezTo>
                      <a:pt x="14596" y="12319"/>
                      <a:pt x="14633" y="12260"/>
                      <a:pt x="14659" y="12182"/>
                    </a:cubicBezTo>
                    <a:cubicBezTo>
                      <a:pt x="14727" y="12042"/>
                      <a:pt x="14791" y="11866"/>
                      <a:pt x="14875" y="11788"/>
                    </a:cubicBezTo>
                    <a:cubicBezTo>
                      <a:pt x="14903" y="11707"/>
                      <a:pt x="14947" y="11666"/>
                      <a:pt x="14983" y="11595"/>
                    </a:cubicBezTo>
                    <a:cubicBezTo>
                      <a:pt x="14994" y="11595"/>
                      <a:pt x="15004" y="11550"/>
                      <a:pt x="15013" y="11581"/>
                    </a:cubicBezTo>
                    <a:cubicBezTo>
                      <a:pt x="14988" y="11609"/>
                      <a:pt x="14972" y="11688"/>
                      <a:pt x="14942" y="11712"/>
                    </a:cubicBezTo>
                    <a:cubicBezTo>
                      <a:pt x="14938" y="11723"/>
                      <a:pt x="14940" y="11746"/>
                      <a:pt x="14947" y="11746"/>
                    </a:cubicBezTo>
                    <a:cubicBezTo>
                      <a:pt x="14942" y="11758"/>
                      <a:pt x="14932" y="11767"/>
                      <a:pt x="14932" y="11788"/>
                    </a:cubicBezTo>
                    <a:lnTo>
                      <a:pt x="14945" y="11798"/>
                    </a:lnTo>
                    <a:lnTo>
                      <a:pt x="14910" y="11870"/>
                    </a:lnTo>
                    <a:lnTo>
                      <a:pt x="14913" y="11878"/>
                    </a:lnTo>
                    <a:lnTo>
                      <a:pt x="14926" y="11851"/>
                    </a:lnTo>
                    <a:cubicBezTo>
                      <a:pt x="14928" y="11853"/>
                      <a:pt x="14935" y="11844"/>
                      <a:pt x="14938" y="11855"/>
                    </a:cubicBezTo>
                    <a:cubicBezTo>
                      <a:pt x="14921" y="11932"/>
                      <a:pt x="14872" y="11956"/>
                      <a:pt x="14858" y="12029"/>
                    </a:cubicBezTo>
                    <a:cubicBezTo>
                      <a:pt x="14852" y="12031"/>
                      <a:pt x="14850" y="12009"/>
                      <a:pt x="14845" y="12024"/>
                    </a:cubicBezTo>
                    <a:cubicBezTo>
                      <a:pt x="14846" y="12038"/>
                      <a:pt x="14842" y="12053"/>
                      <a:pt x="14847" y="12062"/>
                    </a:cubicBezTo>
                    <a:cubicBezTo>
                      <a:pt x="14853" y="12062"/>
                      <a:pt x="14856" y="12038"/>
                      <a:pt x="14865" y="12045"/>
                    </a:cubicBezTo>
                    <a:cubicBezTo>
                      <a:pt x="14872" y="12024"/>
                      <a:pt x="14892" y="12003"/>
                      <a:pt x="14879" y="11976"/>
                    </a:cubicBezTo>
                    <a:cubicBezTo>
                      <a:pt x="14883" y="11958"/>
                      <a:pt x="14892" y="11972"/>
                      <a:pt x="14895" y="11965"/>
                    </a:cubicBezTo>
                    <a:cubicBezTo>
                      <a:pt x="14901" y="11947"/>
                      <a:pt x="14909" y="11983"/>
                      <a:pt x="14913" y="11956"/>
                    </a:cubicBezTo>
                    <a:cubicBezTo>
                      <a:pt x="14934" y="11904"/>
                      <a:pt x="14964" y="11870"/>
                      <a:pt x="14985" y="11808"/>
                    </a:cubicBezTo>
                    <a:cubicBezTo>
                      <a:pt x="15008" y="11808"/>
                      <a:pt x="15019" y="11752"/>
                      <a:pt x="15040" y="11749"/>
                    </a:cubicBezTo>
                    <a:cubicBezTo>
                      <a:pt x="15038" y="11686"/>
                      <a:pt x="15074" y="11739"/>
                      <a:pt x="15078" y="11682"/>
                    </a:cubicBezTo>
                    <a:cubicBezTo>
                      <a:pt x="15083" y="11673"/>
                      <a:pt x="15096" y="11673"/>
                      <a:pt x="15096" y="11693"/>
                    </a:cubicBezTo>
                    <a:cubicBezTo>
                      <a:pt x="15114" y="11686"/>
                      <a:pt x="15120" y="11616"/>
                      <a:pt x="15140" y="11649"/>
                    </a:cubicBezTo>
                    <a:cubicBezTo>
                      <a:pt x="15128" y="11693"/>
                      <a:pt x="15102" y="11694"/>
                      <a:pt x="15088" y="11734"/>
                    </a:cubicBezTo>
                    <a:cubicBezTo>
                      <a:pt x="15058" y="11721"/>
                      <a:pt x="15048" y="11790"/>
                      <a:pt x="15028" y="11818"/>
                    </a:cubicBezTo>
                    <a:cubicBezTo>
                      <a:pt x="15001" y="11842"/>
                      <a:pt x="14982" y="11904"/>
                      <a:pt x="14958" y="11938"/>
                    </a:cubicBezTo>
                    <a:cubicBezTo>
                      <a:pt x="14955" y="11979"/>
                      <a:pt x="14970" y="11950"/>
                      <a:pt x="14972" y="11983"/>
                    </a:cubicBezTo>
                    <a:cubicBezTo>
                      <a:pt x="14970" y="12017"/>
                      <a:pt x="14952" y="12015"/>
                      <a:pt x="14940" y="12029"/>
                    </a:cubicBezTo>
                    <a:cubicBezTo>
                      <a:pt x="14922" y="12090"/>
                      <a:pt x="14896" y="12121"/>
                      <a:pt x="14872" y="12172"/>
                    </a:cubicBezTo>
                    <a:cubicBezTo>
                      <a:pt x="14871" y="12198"/>
                      <a:pt x="14858" y="12227"/>
                      <a:pt x="14845" y="12229"/>
                    </a:cubicBezTo>
                    <a:cubicBezTo>
                      <a:pt x="14845" y="12262"/>
                      <a:pt x="14816" y="12276"/>
                      <a:pt x="14814" y="12314"/>
                    </a:cubicBezTo>
                    <a:cubicBezTo>
                      <a:pt x="14796" y="12319"/>
                      <a:pt x="14798" y="12369"/>
                      <a:pt x="14782" y="12378"/>
                    </a:cubicBezTo>
                    <a:cubicBezTo>
                      <a:pt x="14769" y="12422"/>
                      <a:pt x="14742" y="12447"/>
                      <a:pt x="14734" y="12488"/>
                    </a:cubicBezTo>
                    <a:cubicBezTo>
                      <a:pt x="14739" y="12488"/>
                      <a:pt x="14740" y="12477"/>
                      <a:pt x="14745" y="12473"/>
                    </a:cubicBezTo>
                    <a:lnTo>
                      <a:pt x="14750" y="12484"/>
                    </a:lnTo>
                    <a:cubicBezTo>
                      <a:pt x="14748" y="12516"/>
                      <a:pt x="14734" y="12526"/>
                      <a:pt x="14727" y="12545"/>
                    </a:cubicBezTo>
                    <a:cubicBezTo>
                      <a:pt x="14695" y="12519"/>
                      <a:pt x="14678" y="12629"/>
                      <a:pt x="14657" y="12673"/>
                    </a:cubicBezTo>
                    <a:cubicBezTo>
                      <a:pt x="14634" y="12710"/>
                      <a:pt x="14631" y="12769"/>
                      <a:pt x="14604" y="12810"/>
                    </a:cubicBezTo>
                    <a:cubicBezTo>
                      <a:pt x="14597" y="12831"/>
                      <a:pt x="14587" y="12871"/>
                      <a:pt x="14599" y="12888"/>
                    </a:cubicBezTo>
                    <a:lnTo>
                      <a:pt x="14625" y="12831"/>
                    </a:lnTo>
                    <a:cubicBezTo>
                      <a:pt x="14626" y="12810"/>
                      <a:pt x="14608" y="12807"/>
                      <a:pt x="14621" y="12789"/>
                    </a:cubicBezTo>
                    <a:cubicBezTo>
                      <a:pt x="14634" y="12820"/>
                      <a:pt x="14643" y="12766"/>
                      <a:pt x="14652" y="12756"/>
                    </a:cubicBezTo>
                    <a:lnTo>
                      <a:pt x="14641" y="12752"/>
                    </a:lnTo>
                    <a:cubicBezTo>
                      <a:pt x="14650" y="12697"/>
                      <a:pt x="14671" y="12657"/>
                      <a:pt x="14691" y="12621"/>
                    </a:cubicBezTo>
                    <a:lnTo>
                      <a:pt x="14695" y="12624"/>
                    </a:lnTo>
                    <a:cubicBezTo>
                      <a:pt x="14688" y="12647"/>
                      <a:pt x="14675" y="12668"/>
                      <a:pt x="14677" y="12689"/>
                    </a:cubicBezTo>
                    <a:cubicBezTo>
                      <a:pt x="14695" y="12647"/>
                      <a:pt x="14715" y="12602"/>
                      <a:pt x="14734" y="12563"/>
                    </a:cubicBezTo>
                    <a:lnTo>
                      <a:pt x="14737" y="12568"/>
                    </a:lnTo>
                    <a:cubicBezTo>
                      <a:pt x="14715" y="12624"/>
                      <a:pt x="14698" y="12686"/>
                      <a:pt x="14675" y="12741"/>
                    </a:cubicBezTo>
                    <a:cubicBezTo>
                      <a:pt x="14590" y="12952"/>
                      <a:pt x="14519" y="13185"/>
                      <a:pt x="14441" y="13407"/>
                    </a:cubicBezTo>
                    <a:cubicBezTo>
                      <a:pt x="14433" y="13465"/>
                      <a:pt x="14430" y="13530"/>
                      <a:pt x="14406" y="13571"/>
                    </a:cubicBezTo>
                    <a:lnTo>
                      <a:pt x="14401" y="13554"/>
                    </a:lnTo>
                    <a:cubicBezTo>
                      <a:pt x="14389" y="13574"/>
                      <a:pt x="14381" y="13596"/>
                      <a:pt x="14381" y="13627"/>
                    </a:cubicBezTo>
                    <a:cubicBezTo>
                      <a:pt x="14369" y="13647"/>
                      <a:pt x="14368" y="13684"/>
                      <a:pt x="14353" y="13706"/>
                    </a:cubicBezTo>
                    <a:cubicBezTo>
                      <a:pt x="14335" y="13887"/>
                      <a:pt x="14274" y="14029"/>
                      <a:pt x="14243" y="14199"/>
                    </a:cubicBezTo>
                    <a:cubicBezTo>
                      <a:pt x="14239" y="14208"/>
                      <a:pt x="14232" y="14242"/>
                      <a:pt x="14224" y="14225"/>
                    </a:cubicBezTo>
                    <a:cubicBezTo>
                      <a:pt x="14221" y="14247"/>
                      <a:pt x="14205" y="14265"/>
                      <a:pt x="14211" y="14287"/>
                    </a:cubicBezTo>
                    <a:lnTo>
                      <a:pt x="14221" y="14255"/>
                    </a:lnTo>
                    <a:lnTo>
                      <a:pt x="14224" y="14260"/>
                    </a:lnTo>
                    <a:cubicBezTo>
                      <a:pt x="14211" y="14317"/>
                      <a:pt x="14182" y="14350"/>
                      <a:pt x="14178" y="14417"/>
                    </a:cubicBezTo>
                    <a:lnTo>
                      <a:pt x="14186" y="14425"/>
                    </a:lnTo>
                    <a:cubicBezTo>
                      <a:pt x="14192" y="14438"/>
                      <a:pt x="14184" y="14458"/>
                      <a:pt x="14178" y="14463"/>
                    </a:cubicBezTo>
                    <a:lnTo>
                      <a:pt x="14173" y="14452"/>
                    </a:lnTo>
                    <a:cubicBezTo>
                      <a:pt x="14167" y="14475"/>
                      <a:pt x="14156" y="14495"/>
                      <a:pt x="14153" y="14524"/>
                    </a:cubicBezTo>
                    <a:lnTo>
                      <a:pt x="14163" y="14530"/>
                    </a:lnTo>
                    <a:cubicBezTo>
                      <a:pt x="14159" y="14570"/>
                      <a:pt x="14149" y="14601"/>
                      <a:pt x="14145" y="14641"/>
                    </a:cubicBezTo>
                    <a:cubicBezTo>
                      <a:pt x="14151" y="14636"/>
                      <a:pt x="14152" y="14625"/>
                      <a:pt x="14151" y="14614"/>
                    </a:cubicBezTo>
                    <a:cubicBezTo>
                      <a:pt x="14193" y="14528"/>
                      <a:pt x="14187" y="14392"/>
                      <a:pt x="14226" y="14298"/>
                    </a:cubicBezTo>
                    <a:cubicBezTo>
                      <a:pt x="14220" y="14284"/>
                      <a:pt x="14227" y="14265"/>
                      <a:pt x="14233" y="14260"/>
                    </a:cubicBezTo>
                    <a:cubicBezTo>
                      <a:pt x="14301" y="14020"/>
                      <a:pt x="14359" y="13770"/>
                      <a:pt x="14428" y="13533"/>
                    </a:cubicBezTo>
                    <a:cubicBezTo>
                      <a:pt x="14453" y="13465"/>
                      <a:pt x="14482" y="13398"/>
                      <a:pt x="14491" y="13318"/>
                    </a:cubicBezTo>
                    <a:cubicBezTo>
                      <a:pt x="14510" y="13301"/>
                      <a:pt x="14518" y="13262"/>
                      <a:pt x="14532" y="13232"/>
                    </a:cubicBezTo>
                    <a:cubicBezTo>
                      <a:pt x="14538" y="13159"/>
                      <a:pt x="14576" y="13130"/>
                      <a:pt x="14584" y="13057"/>
                    </a:cubicBezTo>
                    <a:cubicBezTo>
                      <a:pt x="14579" y="13053"/>
                      <a:pt x="14570" y="13052"/>
                      <a:pt x="14572" y="13031"/>
                    </a:cubicBezTo>
                    <a:cubicBezTo>
                      <a:pt x="14577" y="13029"/>
                      <a:pt x="14588" y="13029"/>
                      <a:pt x="14594" y="13038"/>
                    </a:cubicBezTo>
                    <a:cubicBezTo>
                      <a:pt x="14610" y="13013"/>
                      <a:pt x="14607" y="12974"/>
                      <a:pt x="14614" y="12941"/>
                    </a:cubicBezTo>
                    <a:cubicBezTo>
                      <a:pt x="14616" y="12928"/>
                      <a:pt x="14621" y="12941"/>
                      <a:pt x="14625" y="12947"/>
                    </a:cubicBezTo>
                    <a:cubicBezTo>
                      <a:pt x="14639" y="12936"/>
                      <a:pt x="14623" y="12922"/>
                      <a:pt x="14626" y="12899"/>
                    </a:cubicBezTo>
                    <a:cubicBezTo>
                      <a:pt x="14628" y="12880"/>
                      <a:pt x="14639" y="12884"/>
                      <a:pt x="14645" y="12895"/>
                    </a:cubicBezTo>
                    <a:cubicBezTo>
                      <a:pt x="14670" y="12856"/>
                      <a:pt x="14675" y="12778"/>
                      <a:pt x="14704" y="12748"/>
                    </a:cubicBezTo>
                    <a:lnTo>
                      <a:pt x="14690" y="12714"/>
                    </a:lnTo>
                    <a:cubicBezTo>
                      <a:pt x="14700" y="12697"/>
                      <a:pt x="14704" y="12651"/>
                      <a:pt x="14720" y="12662"/>
                    </a:cubicBezTo>
                    <a:cubicBezTo>
                      <a:pt x="14714" y="12675"/>
                      <a:pt x="14723" y="12707"/>
                      <a:pt x="14709" y="12710"/>
                    </a:cubicBezTo>
                    <a:lnTo>
                      <a:pt x="14715" y="12721"/>
                    </a:lnTo>
                    <a:cubicBezTo>
                      <a:pt x="14737" y="12651"/>
                      <a:pt x="14779" y="12604"/>
                      <a:pt x="14797" y="12530"/>
                    </a:cubicBezTo>
                    <a:cubicBezTo>
                      <a:pt x="14813" y="12559"/>
                      <a:pt x="14781" y="12563"/>
                      <a:pt x="14788" y="12598"/>
                    </a:cubicBezTo>
                    <a:cubicBezTo>
                      <a:pt x="14766" y="12611"/>
                      <a:pt x="14760" y="12668"/>
                      <a:pt x="14747" y="12689"/>
                    </a:cubicBezTo>
                    <a:cubicBezTo>
                      <a:pt x="14722" y="12787"/>
                      <a:pt x="14675" y="12857"/>
                      <a:pt x="14652" y="12952"/>
                    </a:cubicBezTo>
                    <a:cubicBezTo>
                      <a:pt x="14593" y="13073"/>
                      <a:pt x="14565" y="13237"/>
                      <a:pt x="14514" y="13374"/>
                    </a:cubicBezTo>
                    <a:cubicBezTo>
                      <a:pt x="14478" y="13508"/>
                      <a:pt x="14433" y="13632"/>
                      <a:pt x="14399" y="13770"/>
                    </a:cubicBezTo>
                    <a:lnTo>
                      <a:pt x="14387" y="13770"/>
                    </a:lnTo>
                    <a:lnTo>
                      <a:pt x="14391" y="13803"/>
                    </a:lnTo>
                    <a:cubicBezTo>
                      <a:pt x="14375" y="13836"/>
                      <a:pt x="14374" y="13904"/>
                      <a:pt x="14351" y="13913"/>
                    </a:cubicBezTo>
                    <a:cubicBezTo>
                      <a:pt x="14352" y="13944"/>
                      <a:pt x="14339" y="13979"/>
                      <a:pt x="14331" y="14007"/>
                    </a:cubicBezTo>
                    <a:cubicBezTo>
                      <a:pt x="14321" y="14036"/>
                      <a:pt x="14340" y="14073"/>
                      <a:pt x="14324" y="14098"/>
                    </a:cubicBezTo>
                    <a:lnTo>
                      <a:pt x="14319" y="14071"/>
                    </a:lnTo>
                    <a:cubicBezTo>
                      <a:pt x="14315" y="14113"/>
                      <a:pt x="14293" y="14137"/>
                      <a:pt x="14293" y="14181"/>
                    </a:cubicBezTo>
                    <a:cubicBezTo>
                      <a:pt x="14257" y="14299"/>
                      <a:pt x="14232" y="14431"/>
                      <a:pt x="14201" y="14557"/>
                    </a:cubicBezTo>
                    <a:cubicBezTo>
                      <a:pt x="14206" y="14627"/>
                      <a:pt x="14162" y="14641"/>
                      <a:pt x="14170" y="14715"/>
                    </a:cubicBezTo>
                    <a:cubicBezTo>
                      <a:pt x="14147" y="14772"/>
                      <a:pt x="14147" y="14852"/>
                      <a:pt x="14123" y="14911"/>
                    </a:cubicBezTo>
                    <a:cubicBezTo>
                      <a:pt x="14138" y="14933"/>
                      <a:pt x="14138" y="14898"/>
                      <a:pt x="14151" y="14888"/>
                    </a:cubicBezTo>
                    <a:cubicBezTo>
                      <a:pt x="14156" y="14892"/>
                      <a:pt x="14152" y="14906"/>
                      <a:pt x="14153" y="14916"/>
                    </a:cubicBezTo>
                    <a:cubicBezTo>
                      <a:pt x="14134" y="14956"/>
                      <a:pt x="14145" y="15025"/>
                      <a:pt x="14120" y="15062"/>
                    </a:cubicBezTo>
                    <a:cubicBezTo>
                      <a:pt x="14113" y="15025"/>
                      <a:pt x="14136" y="14984"/>
                      <a:pt x="14120" y="14953"/>
                    </a:cubicBezTo>
                    <a:cubicBezTo>
                      <a:pt x="14102" y="14984"/>
                      <a:pt x="14105" y="15035"/>
                      <a:pt x="14090" y="15069"/>
                    </a:cubicBezTo>
                    <a:cubicBezTo>
                      <a:pt x="14102" y="15117"/>
                      <a:pt x="14063" y="15131"/>
                      <a:pt x="14080" y="15179"/>
                    </a:cubicBezTo>
                    <a:cubicBezTo>
                      <a:pt x="14065" y="15240"/>
                      <a:pt x="14048" y="15298"/>
                      <a:pt x="14045" y="15368"/>
                    </a:cubicBezTo>
                    <a:cubicBezTo>
                      <a:pt x="14014" y="15480"/>
                      <a:pt x="14006" y="15611"/>
                      <a:pt x="13982" y="15729"/>
                    </a:cubicBezTo>
                    <a:cubicBezTo>
                      <a:pt x="13992" y="15680"/>
                      <a:pt x="14018" y="15644"/>
                      <a:pt x="14008" y="15586"/>
                    </a:cubicBezTo>
                    <a:cubicBezTo>
                      <a:pt x="14010" y="15550"/>
                      <a:pt x="14021" y="15586"/>
                      <a:pt x="14030" y="15575"/>
                    </a:cubicBezTo>
                    <a:cubicBezTo>
                      <a:pt x="14024" y="15537"/>
                      <a:pt x="14045" y="15530"/>
                      <a:pt x="14050" y="15500"/>
                    </a:cubicBezTo>
                    <a:cubicBezTo>
                      <a:pt x="14046" y="15559"/>
                      <a:pt x="14038" y="15630"/>
                      <a:pt x="14038" y="15692"/>
                    </a:cubicBezTo>
                    <a:cubicBezTo>
                      <a:pt x="14008" y="15756"/>
                      <a:pt x="14023" y="15854"/>
                      <a:pt x="13998" y="15922"/>
                    </a:cubicBezTo>
                    <a:cubicBezTo>
                      <a:pt x="13999" y="16041"/>
                      <a:pt x="13954" y="16130"/>
                      <a:pt x="13961" y="16260"/>
                    </a:cubicBezTo>
                    <a:lnTo>
                      <a:pt x="13952" y="16287"/>
                    </a:lnTo>
                    <a:cubicBezTo>
                      <a:pt x="13952" y="16408"/>
                      <a:pt x="13914" y="16498"/>
                      <a:pt x="13918" y="16625"/>
                    </a:cubicBezTo>
                    <a:cubicBezTo>
                      <a:pt x="13888" y="16708"/>
                      <a:pt x="13911" y="16815"/>
                      <a:pt x="13893" y="16905"/>
                    </a:cubicBezTo>
                    <a:cubicBezTo>
                      <a:pt x="13895" y="16913"/>
                      <a:pt x="13896" y="16922"/>
                      <a:pt x="13897" y="16931"/>
                    </a:cubicBezTo>
                    <a:cubicBezTo>
                      <a:pt x="13893" y="16942"/>
                      <a:pt x="13890" y="16954"/>
                      <a:pt x="13888" y="16967"/>
                    </a:cubicBezTo>
                    <a:cubicBezTo>
                      <a:pt x="13887" y="16969"/>
                      <a:pt x="13886" y="16971"/>
                      <a:pt x="13885" y="16973"/>
                    </a:cubicBezTo>
                    <a:cubicBezTo>
                      <a:pt x="13886" y="16985"/>
                      <a:pt x="13886" y="16995"/>
                      <a:pt x="13885" y="17005"/>
                    </a:cubicBezTo>
                    <a:cubicBezTo>
                      <a:pt x="13885" y="17008"/>
                      <a:pt x="13885" y="17010"/>
                      <a:pt x="13885" y="17013"/>
                    </a:cubicBezTo>
                    <a:cubicBezTo>
                      <a:pt x="13883" y="17041"/>
                      <a:pt x="13875" y="17063"/>
                      <a:pt x="13865" y="17083"/>
                    </a:cubicBezTo>
                    <a:cubicBezTo>
                      <a:pt x="13872" y="17004"/>
                      <a:pt x="13863" y="16921"/>
                      <a:pt x="13886" y="16849"/>
                    </a:cubicBezTo>
                    <a:cubicBezTo>
                      <a:pt x="13882" y="16741"/>
                      <a:pt x="13905" y="16641"/>
                      <a:pt x="13906" y="16535"/>
                    </a:cubicBezTo>
                    <a:cubicBezTo>
                      <a:pt x="13905" y="16523"/>
                      <a:pt x="13910" y="16509"/>
                      <a:pt x="13907" y="16498"/>
                    </a:cubicBezTo>
                    <a:cubicBezTo>
                      <a:pt x="13873" y="16552"/>
                      <a:pt x="13893" y="16642"/>
                      <a:pt x="13875" y="16713"/>
                    </a:cubicBezTo>
                    <a:cubicBezTo>
                      <a:pt x="13879" y="16726"/>
                      <a:pt x="13872" y="16751"/>
                      <a:pt x="13868" y="16754"/>
                    </a:cubicBezTo>
                    <a:lnTo>
                      <a:pt x="13867" y="16749"/>
                    </a:lnTo>
                    <a:cubicBezTo>
                      <a:pt x="13861" y="16774"/>
                      <a:pt x="13857" y="16801"/>
                      <a:pt x="13853" y="16828"/>
                    </a:cubicBezTo>
                    <a:cubicBezTo>
                      <a:pt x="13852" y="16798"/>
                      <a:pt x="13865" y="16772"/>
                      <a:pt x="13859" y="16741"/>
                    </a:cubicBezTo>
                    <a:cubicBezTo>
                      <a:pt x="13855" y="16738"/>
                      <a:pt x="13852" y="16739"/>
                      <a:pt x="13850" y="16743"/>
                    </a:cubicBezTo>
                    <a:cubicBezTo>
                      <a:pt x="13854" y="16692"/>
                      <a:pt x="13859" y="16642"/>
                      <a:pt x="13858" y="16590"/>
                    </a:cubicBezTo>
                    <a:cubicBezTo>
                      <a:pt x="13857" y="16576"/>
                      <a:pt x="13863" y="16560"/>
                      <a:pt x="13859" y="16547"/>
                    </a:cubicBezTo>
                    <a:cubicBezTo>
                      <a:pt x="13822" y="16612"/>
                      <a:pt x="13846" y="16714"/>
                      <a:pt x="13827" y="16796"/>
                    </a:cubicBezTo>
                    <a:cubicBezTo>
                      <a:pt x="13830" y="16809"/>
                      <a:pt x="13826" y="16831"/>
                      <a:pt x="13821" y="16840"/>
                    </a:cubicBezTo>
                    <a:cubicBezTo>
                      <a:pt x="13820" y="16819"/>
                      <a:pt x="13819" y="16798"/>
                      <a:pt x="13819" y="16777"/>
                    </a:cubicBezTo>
                    <a:cubicBezTo>
                      <a:pt x="13826" y="16695"/>
                      <a:pt x="13835" y="16614"/>
                      <a:pt x="13840" y="16535"/>
                    </a:cubicBezTo>
                    <a:cubicBezTo>
                      <a:pt x="13857" y="16505"/>
                      <a:pt x="13837" y="16457"/>
                      <a:pt x="13854" y="16431"/>
                    </a:cubicBezTo>
                    <a:cubicBezTo>
                      <a:pt x="13848" y="16398"/>
                      <a:pt x="13863" y="16371"/>
                      <a:pt x="13860" y="16340"/>
                    </a:cubicBezTo>
                    <a:cubicBezTo>
                      <a:pt x="13863" y="16308"/>
                      <a:pt x="13861" y="16272"/>
                      <a:pt x="13882" y="16272"/>
                    </a:cubicBezTo>
                    <a:cubicBezTo>
                      <a:pt x="13893" y="16234"/>
                      <a:pt x="13875" y="16256"/>
                      <a:pt x="13872" y="16223"/>
                    </a:cubicBezTo>
                    <a:cubicBezTo>
                      <a:pt x="13895" y="15994"/>
                      <a:pt x="13930" y="15770"/>
                      <a:pt x="13955" y="15548"/>
                    </a:cubicBezTo>
                    <a:cubicBezTo>
                      <a:pt x="13944" y="15641"/>
                      <a:pt x="13925" y="15724"/>
                      <a:pt x="13915" y="15817"/>
                    </a:cubicBezTo>
                    <a:cubicBezTo>
                      <a:pt x="13888" y="15985"/>
                      <a:pt x="13872" y="16160"/>
                      <a:pt x="13854" y="16331"/>
                    </a:cubicBezTo>
                    <a:cubicBezTo>
                      <a:pt x="13843" y="16334"/>
                      <a:pt x="13848" y="16381"/>
                      <a:pt x="13839" y="16398"/>
                    </a:cubicBezTo>
                    <a:cubicBezTo>
                      <a:pt x="13832" y="16397"/>
                      <a:pt x="13834" y="16377"/>
                      <a:pt x="13832" y="16378"/>
                    </a:cubicBezTo>
                    <a:cubicBezTo>
                      <a:pt x="13836" y="16291"/>
                      <a:pt x="13842" y="16204"/>
                      <a:pt x="13854" y="16119"/>
                    </a:cubicBezTo>
                    <a:cubicBezTo>
                      <a:pt x="13849" y="16052"/>
                      <a:pt x="13867" y="15993"/>
                      <a:pt x="13867" y="15925"/>
                    </a:cubicBezTo>
                    <a:cubicBezTo>
                      <a:pt x="13871" y="15906"/>
                      <a:pt x="13876" y="15875"/>
                      <a:pt x="13868" y="15858"/>
                    </a:cubicBezTo>
                    <a:cubicBezTo>
                      <a:pt x="13859" y="15830"/>
                      <a:pt x="13883" y="15832"/>
                      <a:pt x="13871" y="15802"/>
                    </a:cubicBezTo>
                    <a:cubicBezTo>
                      <a:pt x="13889" y="15763"/>
                      <a:pt x="13881" y="15682"/>
                      <a:pt x="13900" y="15662"/>
                    </a:cubicBezTo>
                    <a:cubicBezTo>
                      <a:pt x="13885" y="15662"/>
                      <a:pt x="13902" y="15639"/>
                      <a:pt x="13897" y="15624"/>
                    </a:cubicBezTo>
                    <a:cubicBezTo>
                      <a:pt x="13897" y="15548"/>
                      <a:pt x="13923" y="15470"/>
                      <a:pt x="13924" y="15394"/>
                    </a:cubicBezTo>
                    <a:cubicBezTo>
                      <a:pt x="13941" y="15312"/>
                      <a:pt x="13933" y="15217"/>
                      <a:pt x="13964" y="15146"/>
                    </a:cubicBezTo>
                    <a:cubicBezTo>
                      <a:pt x="13967" y="15038"/>
                      <a:pt x="13995" y="14945"/>
                      <a:pt x="14004" y="14840"/>
                    </a:cubicBezTo>
                    <a:cubicBezTo>
                      <a:pt x="14004" y="14828"/>
                      <a:pt x="14009" y="14815"/>
                      <a:pt x="14007" y="14804"/>
                    </a:cubicBezTo>
                    <a:cubicBezTo>
                      <a:pt x="13970" y="14847"/>
                      <a:pt x="13984" y="14943"/>
                      <a:pt x="13962" y="15007"/>
                    </a:cubicBezTo>
                    <a:cubicBezTo>
                      <a:pt x="13964" y="15021"/>
                      <a:pt x="13956" y="15044"/>
                      <a:pt x="13952" y="15046"/>
                    </a:cubicBezTo>
                    <a:lnTo>
                      <a:pt x="13952" y="15040"/>
                    </a:lnTo>
                    <a:cubicBezTo>
                      <a:pt x="13937" y="15086"/>
                      <a:pt x="13927" y="15138"/>
                      <a:pt x="13919" y="15192"/>
                    </a:cubicBezTo>
                    <a:cubicBezTo>
                      <a:pt x="13915" y="15188"/>
                      <a:pt x="13918" y="15167"/>
                      <a:pt x="13915" y="15177"/>
                    </a:cubicBezTo>
                    <a:cubicBezTo>
                      <a:pt x="13912" y="15189"/>
                      <a:pt x="13912" y="15203"/>
                      <a:pt x="13916" y="15214"/>
                    </a:cubicBezTo>
                    <a:cubicBezTo>
                      <a:pt x="13911" y="15253"/>
                      <a:pt x="13906" y="15292"/>
                      <a:pt x="13899" y="15330"/>
                    </a:cubicBezTo>
                    <a:cubicBezTo>
                      <a:pt x="13889" y="15356"/>
                      <a:pt x="13879" y="15382"/>
                      <a:pt x="13881" y="15420"/>
                    </a:cubicBezTo>
                    <a:cubicBezTo>
                      <a:pt x="13883" y="15426"/>
                      <a:pt x="13884" y="15431"/>
                      <a:pt x="13884" y="15436"/>
                    </a:cubicBezTo>
                    <a:cubicBezTo>
                      <a:pt x="13884" y="15442"/>
                      <a:pt x="13883" y="15448"/>
                      <a:pt x="13883" y="15453"/>
                    </a:cubicBezTo>
                    <a:cubicBezTo>
                      <a:pt x="13877" y="15477"/>
                      <a:pt x="13862" y="15501"/>
                      <a:pt x="13876" y="15524"/>
                    </a:cubicBezTo>
                    <a:cubicBezTo>
                      <a:pt x="13859" y="15566"/>
                      <a:pt x="13870" y="15614"/>
                      <a:pt x="13863" y="15658"/>
                    </a:cubicBezTo>
                    <a:lnTo>
                      <a:pt x="13855" y="15650"/>
                    </a:lnTo>
                    <a:cubicBezTo>
                      <a:pt x="13840" y="15672"/>
                      <a:pt x="13838" y="15699"/>
                      <a:pt x="13833" y="15734"/>
                    </a:cubicBezTo>
                    <a:cubicBezTo>
                      <a:pt x="13849" y="15750"/>
                      <a:pt x="13829" y="15801"/>
                      <a:pt x="13831" y="15835"/>
                    </a:cubicBezTo>
                    <a:lnTo>
                      <a:pt x="13826" y="15832"/>
                    </a:lnTo>
                    <a:cubicBezTo>
                      <a:pt x="13820" y="15831"/>
                      <a:pt x="13821" y="15848"/>
                      <a:pt x="13817" y="15852"/>
                    </a:cubicBezTo>
                    <a:cubicBezTo>
                      <a:pt x="13815" y="15879"/>
                      <a:pt x="13812" y="15912"/>
                      <a:pt x="13823" y="15934"/>
                    </a:cubicBezTo>
                    <a:cubicBezTo>
                      <a:pt x="13819" y="15956"/>
                      <a:pt x="13829" y="15996"/>
                      <a:pt x="13812" y="15998"/>
                    </a:cubicBezTo>
                    <a:lnTo>
                      <a:pt x="13816" y="15940"/>
                    </a:lnTo>
                    <a:cubicBezTo>
                      <a:pt x="13807" y="15980"/>
                      <a:pt x="13805" y="16025"/>
                      <a:pt x="13800" y="16067"/>
                    </a:cubicBezTo>
                    <a:cubicBezTo>
                      <a:pt x="13801" y="16070"/>
                      <a:pt x="13802" y="16073"/>
                      <a:pt x="13804" y="16070"/>
                    </a:cubicBezTo>
                    <a:cubicBezTo>
                      <a:pt x="13802" y="16061"/>
                      <a:pt x="13806" y="16056"/>
                      <a:pt x="13807" y="16048"/>
                    </a:cubicBezTo>
                    <a:lnTo>
                      <a:pt x="13812" y="16054"/>
                    </a:lnTo>
                    <a:cubicBezTo>
                      <a:pt x="13820" y="16072"/>
                      <a:pt x="13812" y="16092"/>
                      <a:pt x="13810" y="16112"/>
                    </a:cubicBezTo>
                    <a:lnTo>
                      <a:pt x="13800" y="16083"/>
                    </a:lnTo>
                    <a:cubicBezTo>
                      <a:pt x="13787" y="16109"/>
                      <a:pt x="13802" y="16150"/>
                      <a:pt x="13794" y="16183"/>
                    </a:cubicBezTo>
                    <a:cubicBezTo>
                      <a:pt x="13778" y="16173"/>
                      <a:pt x="13789" y="16210"/>
                      <a:pt x="13784" y="16223"/>
                    </a:cubicBezTo>
                    <a:cubicBezTo>
                      <a:pt x="13785" y="16234"/>
                      <a:pt x="13797" y="16234"/>
                      <a:pt x="13793" y="16250"/>
                    </a:cubicBezTo>
                    <a:cubicBezTo>
                      <a:pt x="13790" y="16248"/>
                      <a:pt x="13787" y="16257"/>
                      <a:pt x="13785" y="16250"/>
                    </a:cubicBezTo>
                    <a:cubicBezTo>
                      <a:pt x="13781" y="16259"/>
                      <a:pt x="13778" y="16272"/>
                      <a:pt x="13782" y="16284"/>
                    </a:cubicBezTo>
                    <a:cubicBezTo>
                      <a:pt x="13776" y="16320"/>
                      <a:pt x="13778" y="16361"/>
                      <a:pt x="13775" y="16401"/>
                    </a:cubicBezTo>
                    <a:lnTo>
                      <a:pt x="13783" y="16388"/>
                    </a:lnTo>
                    <a:cubicBezTo>
                      <a:pt x="13780" y="16405"/>
                      <a:pt x="13786" y="16429"/>
                      <a:pt x="13777" y="16439"/>
                    </a:cubicBezTo>
                    <a:lnTo>
                      <a:pt x="13772" y="16421"/>
                    </a:lnTo>
                    <a:cubicBezTo>
                      <a:pt x="13772" y="16421"/>
                      <a:pt x="13772" y="16424"/>
                      <a:pt x="13772" y="16425"/>
                    </a:cubicBezTo>
                    <a:cubicBezTo>
                      <a:pt x="13768" y="16394"/>
                      <a:pt x="13781" y="16365"/>
                      <a:pt x="13774" y="16335"/>
                    </a:cubicBezTo>
                    <a:cubicBezTo>
                      <a:pt x="13773" y="16334"/>
                      <a:pt x="13772" y="16334"/>
                      <a:pt x="13770" y="16334"/>
                    </a:cubicBezTo>
                    <a:cubicBezTo>
                      <a:pt x="13776" y="16268"/>
                      <a:pt x="13781" y="16203"/>
                      <a:pt x="13784" y="16136"/>
                    </a:cubicBezTo>
                    <a:cubicBezTo>
                      <a:pt x="13796" y="16127"/>
                      <a:pt x="13788" y="16112"/>
                      <a:pt x="13786" y="16098"/>
                    </a:cubicBezTo>
                    <a:cubicBezTo>
                      <a:pt x="13792" y="16006"/>
                      <a:pt x="13805" y="15919"/>
                      <a:pt x="13806" y="15827"/>
                    </a:cubicBezTo>
                    <a:cubicBezTo>
                      <a:pt x="13801" y="15838"/>
                      <a:pt x="13797" y="15889"/>
                      <a:pt x="13783" y="15859"/>
                    </a:cubicBezTo>
                    <a:cubicBezTo>
                      <a:pt x="13783" y="15848"/>
                      <a:pt x="13783" y="15828"/>
                      <a:pt x="13787" y="15820"/>
                    </a:cubicBezTo>
                    <a:cubicBezTo>
                      <a:pt x="13798" y="15845"/>
                      <a:pt x="13796" y="15794"/>
                      <a:pt x="13804" y="15802"/>
                    </a:cubicBezTo>
                    <a:lnTo>
                      <a:pt x="13807" y="15817"/>
                    </a:lnTo>
                    <a:cubicBezTo>
                      <a:pt x="13821" y="15747"/>
                      <a:pt x="13811" y="15670"/>
                      <a:pt x="13833" y="15605"/>
                    </a:cubicBezTo>
                    <a:cubicBezTo>
                      <a:pt x="13836" y="15552"/>
                      <a:pt x="13850" y="15512"/>
                      <a:pt x="13847" y="15463"/>
                    </a:cubicBezTo>
                    <a:cubicBezTo>
                      <a:pt x="13864" y="15386"/>
                      <a:pt x="13868" y="15294"/>
                      <a:pt x="13877" y="15211"/>
                    </a:cubicBezTo>
                    <a:lnTo>
                      <a:pt x="13884" y="15205"/>
                    </a:lnTo>
                    <a:cubicBezTo>
                      <a:pt x="13895" y="15073"/>
                      <a:pt x="13921" y="14946"/>
                      <a:pt x="13939" y="14822"/>
                    </a:cubicBezTo>
                    <a:cubicBezTo>
                      <a:pt x="13958" y="14797"/>
                      <a:pt x="13941" y="14742"/>
                      <a:pt x="13960" y="14722"/>
                    </a:cubicBezTo>
                    <a:cubicBezTo>
                      <a:pt x="13956" y="14685"/>
                      <a:pt x="13975" y="14662"/>
                      <a:pt x="13971" y="14627"/>
                    </a:cubicBezTo>
                    <a:cubicBezTo>
                      <a:pt x="13954" y="14609"/>
                      <a:pt x="13958" y="14668"/>
                      <a:pt x="13947" y="14685"/>
                    </a:cubicBezTo>
                    <a:cubicBezTo>
                      <a:pt x="13939" y="14683"/>
                      <a:pt x="13944" y="14653"/>
                      <a:pt x="13940" y="14664"/>
                    </a:cubicBezTo>
                    <a:cubicBezTo>
                      <a:pt x="13937" y="14681"/>
                      <a:pt x="13935" y="14700"/>
                      <a:pt x="13944" y="14714"/>
                    </a:cubicBezTo>
                    <a:cubicBezTo>
                      <a:pt x="13957" y="14816"/>
                      <a:pt x="13896" y="14845"/>
                      <a:pt x="13897" y="14942"/>
                    </a:cubicBezTo>
                    <a:cubicBezTo>
                      <a:pt x="13916" y="14985"/>
                      <a:pt x="13868" y="15022"/>
                      <a:pt x="13890" y="15061"/>
                    </a:cubicBezTo>
                    <a:cubicBezTo>
                      <a:pt x="13870" y="15108"/>
                      <a:pt x="13882" y="15163"/>
                      <a:pt x="13873" y="15213"/>
                    </a:cubicBezTo>
                    <a:lnTo>
                      <a:pt x="13864" y="15204"/>
                    </a:lnTo>
                    <a:cubicBezTo>
                      <a:pt x="13846" y="15227"/>
                      <a:pt x="13844" y="15259"/>
                      <a:pt x="13838" y="15298"/>
                    </a:cubicBezTo>
                    <a:cubicBezTo>
                      <a:pt x="13856" y="15317"/>
                      <a:pt x="13832" y="15374"/>
                      <a:pt x="13834" y="15414"/>
                    </a:cubicBezTo>
                    <a:lnTo>
                      <a:pt x="13828" y="15409"/>
                    </a:lnTo>
                    <a:cubicBezTo>
                      <a:pt x="13824" y="15409"/>
                      <a:pt x="13823" y="15415"/>
                      <a:pt x="13821" y="15422"/>
                    </a:cubicBezTo>
                    <a:cubicBezTo>
                      <a:pt x="13827" y="15351"/>
                      <a:pt x="13829" y="15280"/>
                      <a:pt x="13852" y="15220"/>
                    </a:cubicBezTo>
                    <a:cubicBezTo>
                      <a:pt x="13854" y="15096"/>
                      <a:pt x="13885" y="14988"/>
                      <a:pt x="13893" y="14866"/>
                    </a:cubicBezTo>
                    <a:cubicBezTo>
                      <a:pt x="13893" y="14852"/>
                      <a:pt x="13899" y="14838"/>
                      <a:pt x="13897" y="14824"/>
                    </a:cubicBezTo>
                    <a:cubicBezTo>
                      <a:pt x="13855" y="14877"/>
                      <a:pt x="13872" y="14986"/>
                      <a:pt x="13848" y="15061"/>
                    </a:cubicBezTo>
                    <a:cubicBezTo>
                      <a:pt x="13851" y="15078"/>
                      <a:pt x="13842" y="15104"/>
                      <a:pt x="13838" y="15106"/>
                    </a:cubicBezTo>
                    <a:lnTo>
                      <a:pt x="13836" y="15100"/>
                    </a:lnTo>
                    <a:cubicBezTo>
                      <a:pt x="13799" y="15225"/>
                      <a:pt x="13795" y="15382"/>
                      <a:pt x="13768" y="15521"/>
                    </a:cubicBezTo>
                    <a:cubicBezTo>
                      <a:pt x="13767" y="15561"/>
                      <a:pt x="13761" y="15607"/>
                      <a:pt x="13762" y="15642"/>
                    </a:cubicBezTo>
                    <a:cubicBezTo>
                      <a:pt x="13766" y="15624"/>
                      <a:pt x="13770" y="15583"/>
                      <a:pt x="13780" y="15574"/>
                    </a:cubicBezTo>
                    <a:cubicBezTo>
                      <a:pt x="13790" y="15594"/>
                      <a:pt x="13770" y="15614"/>
                      <a:pt x="13772" y="15638"/>
                    </a:cubicBezTo>
                    <a:cubicBezTo>
                      <a:pt x="13756" y="15806"/>
                      <a:pt x="13740" y="15978"/>
                      <a:pt x="13724" y="16146"/>
                    </a:cubicBezTo>
                    <a:lnTo>
                      <a:pt x="13718" y="16149"/>
                    </a:lnTo>
                    <a:lnTo>
                      <a:pt x="13722" y="16207"/>
                    </a:lnTo>
                    <a:cubicBezTo>
                      <a:pt x="13720" y="16210"/>
                      <a:pt x="13717" y="16206"/>
                      <a:pt x="13715" y="16203"/>
                    </a:cubicBezTo>
                    <a:cubicBezTo>
                      <a:pt x="13711" y="16231"/>
                      <a:pt x="13723" y="16264"/>
                      <a:pt x="13705" y="16284"/>
                    </a:cubicBezTo>
                    <a:cubicBezTo>
                      <a:pt x="13696" y="16304"/>
                      <a:pt x="13710" y="16322"/>
                      <a:pt x="13701" y="16343"/>
                    </a:cubicBezTo>
                    <a:cubicBezTo>
                      <a:pt x="13711" y="16342"/>
                      <a:pt x="13704" y="16308"/>
                      <a:pt x="13715" y="16314"/>
                    </a:cubicBezTo>
                    <a:cubicBezTo>
                      <a:pt x="13724" y="16377"/>
                      <a:pt x="13691" y="16435"/>
                      <a:pt x="13704" y="16499"/>
                    </a:cubicBezTo>
                    <a:cubicBezTo>
                      <a:pt x="13703" y="16512"/>
                      <a:pt x="13699" y="16526"/>
                      <a:pt x="13695" y="16539"/>
                    </a:cubicBezTo>
                    <a:cubicBezTo>
                      <a:pt x="13699" y="16553"/>
                      <a:pt x="13706" y="16560"/>
                      <a:pt x="13707" y="16579"/>
                    </a:cubicBezTo>
                    <a:cubicBezTo>
                      <a:pt x="13709" y="16576"/>
                      <a:pt x="13713" y="16580"/>
                      <a:pt x="13714" y="16582"/>
                    </a:cubicBezTo>
                    <a:cubicBezTo>
                      <a:pt x="13711" y="16595"/>
                      <a:pt x="13703" y="16627"/>
                      <a:pt x="13691" y="16623"/>
                    </a:cubicBezTo>
                    <a:cubicBezTo>
                      <a:pt x="13689" y="16629"/>
                      <a:pt x="13687" y="16639"/>
                      <a:pt x="13689" y="16649"/>
                    </a:cubicBezTo>
                    <a:cubicBezTo>
                      <a:pt x="13691" y="16652"/>
                      <a:pt x="13697" y="16640"/>
                      <a:pt x="13700" y="16651"/>
                    </a:cubicBezTo>
                    <a:cubicBezTo>
                      <a:pt x="13703" y="16661"/>
                      <a:pt x="13699" y="16671"/>
                      <a:pt x="13696" y="16681"/>
                    </a:cubicBezTo>
                    <a:cubicBezTo>
                      <a:pt x="13680" y="16681"/>
                      <a:pt x="13682" y="16718"/>
                      <a:pt x="13677" y="16737"/>
                    </a:cubicBezTo>
                    <a:cubicBezTo>
                      <a:pt x="13679" y="16788"/>
                      <a:pt x="13686" y="16849"/>
                      <a:pt x="13677" y="16901"/>
                    </a:cubicBezTo>
                    <a:cubicBezTo>
                      <a:pt x="13684" y="16911"/>
                      <a:pt x="13679" y="16930"/>
                      <a:pt x="13678" y="16943"/>
                    </a:cubicBezTo>
                    <a:lnTo>
                      <a:pt x="13686" y="16925"/>
                    </a:lnTo>
                    <a:cubicBezTo>
                      <a:pt x="13695" y="16941"/>
                      <a:pt x="13686" y="16965"/>
                      <a:pt x="13687" y="16985"/>
                    </a:cubicBezTo>
                    <a:lnTo>
                      <a:pt x="13679" y="16966"/>
                    </a:lnTo>
                    <a:cubicBezTo>
                      <a:pt x="13678" y="17014"/>
                      <a:pt x="13671" y="17059"/>
                      <a:pt x="13675" y="17102"/>
                    </a:cubicBezTo>
                    <a:cubicBezTo>
                      <a:pt x="13669" y="17113"/>
                      <a:pt x="13671" y="17130"/>
                      <a:pt x="13674" y="17142"/>
                    </a:cubicBezTo>
                    <a:cubicBezTo>
                      <a:pt x="13677" y="17135"/>
                      <a:pt x="13679" y="17147"/>
                      <a:pt x="13683" y="17146"/>
                    </a:cubicBezTo>
                    <a:cubicBezTo>
                      <a:pt x="13687" y="17166"/>
                      <a:pt x="13672" y="17159"/>
                      <a:pt x="13671" y="17172"/>
                    </a:cubicBezTo>
                    <a:cubicBezTo>
                      <a:pt x="13674" y="17188"/>
                      <a:pt x="13658" y="17226"/>
                      <a:pt x="13678" y="17222"/>
                    </a:cubicBezTo>
                    <a:cubicBezTo>
                      <a:pt x="13683" y="17263"/>
                      <a:pt x="13662" y="17302"/>
                      <a:pt x="13673" y="17337"/>
                    </a:cubicBezTo>
                    <a:lnTo>
                      <a:pt x="13687" y="17310"/>
                    </a:lnTo>
                    <a:cubicBezTo>
                      <a:pt x="13688" y="17333"/>
                      <a:pt x="13695" y="17359"/>
                      <a:pt x="13683" y="17376"/>
                    </a:cubicBezTo>
                    <a:lnTo>
                      <a:pt x="13677" y="17380"/>
                    </a:lnTo>
                    <a:cubicBezTo>
                      <a:pt x="13677" y="17370"/>
                      <a:pt x="13673" y="17363"/>
                      <a:pt x="13676" y="17354"/>
                    </a:cubicBezTo>
                    <a:cubicBezTo>
                      <a:pt x="13675" y="17350"/>
                      <a:pt x="13673" y="17352"/>
                      <a:pt x="13671" y="17355"/>
                    </a:cubicBezTo>
                    <a:cubicBezTo>
                      <a:pt x="13672" y="17398"/>
                      <a:pt x="13671" y="17444"/>
                      <a:pt x="13674" y="17487"/>
                    </a:cubicBezTo>
                    <a:cubicBezTo>
                      <a:pt x="13601" y="17632"/>
                      <a:pt x="13526" y="17778"/>
                      <a:pt x="13447" y="17918"/>
                    </a:cubicBezTo>
                    <a:cubicBezTo>
                      <a:pt x="13423" y="17989"/>
                      <a:pt x="13391" y="18039"/>
                      <a:pt x="13361" y="18092"/>
                    </a:cubicBezTo>
                    <a:cubicBezTo>
                      <a:pt x="13365" y="18099"/>
                      <a:pt x="13379" y="18121"/>
                      <a:pt x="13366" y="18133"/>
                    </a:cubicBezTo>
                    <a:cubicBezTo>
                      <a:pt x="13357" y="18151"/>
                      <a:pt x="13347" y="18121"/>
                      <a:pt x="13343" y="18123"/>
                    </a:cubicBezTo>
                    <a:cubicBezTo>
                      <a:pt x="13329" y="18146"/>
                      <a:pt x="13309" y="18155"/>
                      <a:pt x="13298" y="18197"/>
                    </a:cubicBezTo>
                    <a:cubicBezTo>
                      <a:pt x="13207" y="18307"/>
                      <a:pt x="13124" y="18477"/>
                      <a:pt x="13040" y="18612"/>
                    </a:cubicBezTo>
                    <a:cubicBezTo>
                      <a:pt x="13023" y="18599"/>
                      <a:pt x="13022" y="18635"/>
                      <a:pt x="13011" y="18650"/>
                    </a:cubicBezTo>
                    <a:cubicBezTo>
                      <a:pt x="12911" y="18801"/>
                      <a:pt x="12812" y="18953"/>
                      <a:pt x="12709" y="19088"/>
                    </a:cubicBezTo>
                    <a:lnTo>
                      <a:pt x="12709" y="19098"/>
                    </a:lnTo>
                    <a:cubicBezTo>
                      <a:pt x="12840" y="18948"/>
                      <a:pt x="12958" y="18738"/>
                      <a:pt x="13083" y="18566"/>
                    </a:cubicBezTo>
                    <a:cubicBezTo>
                      <a:pt x="13105" y="18553"/>
                      <a:pt x="13121" y="18478"/>
                      <a:pt x="13146" y="18492"/>
                    </a:cubicBezTo>
                    <a:cubicBezTo>
                      <a:pt x="13136" y="18542"/>
                      <a:pt x="13109" y="18538"/>
                      <a:pt x="13098" y="18586"/>
                    </a:cubicBezTo>
                    <a:cubicBezTo>
                      <a:pt x="13075" y="18608"/>
                      <a:pt x="13065" y="18669"/>
                      <a:pt x="13040" y="18676"/>
                    </a:cubicBezTo>
                    <a:cubicBezTo>
                      <a:pt x="12929" y="18899"/>
                      <a:pt x="12797" y="19041"/>
                      <a:pt x="12677" y="19230"/>
                    </a:cubicBezTo>
                    <a:cubicBezTo>
                      <a:pt x="12668" y="19285"/>
                      <a:pt x="12640" y="19281"/>
                      <a:pt x="12624" y="19325"/>
                    </a:cubicBezTo>
                    <a:cubicBezTo>
                      <a:pt x="12618" y="19336"/>
                      <a:pt x="12599" y="19347"/>
                      <a:pt x="12597" y="19321"/>
                    </a:cubicBezTo>
                    <a:lnTo>
                      <a:pt x="12586" y="19336"/>
                    </a:lnTo>
                    <a:cubicBezTo>
                      <a:pt x="12589" y="19343"/>
                      <a:pt x="12592" y="19347"/>
                      <a:pt x="12591" y="19359"/>
                    </a:cubicBezTo>
                    <a:cubicBezTo>
                      <a:pt x="12585" y="19373"/>
                      <a:pt x="12579" y="19384"/>
                      <a:pt x="12570" y="19377"/>
                    </a:cubicBezTo>
                    <a:lnTo>
                      <a:pt x="12570" y="19351"/>
                    </a:lnTo>
                    <a:cubicBezTo>
                      <a:pt x="12564" y="19377"/>
                      <a:pt x="12551" y="19362"/>
                      <a:pt x="12544" y="19384"/>
                    </a:cubicBezTo>
                    <a:lnTo>
                      <a:pt x="12547" y="19389"/>
                    </a:lnTo>
                    <a:cubicBezTo>
                      <a:pt x="12554" y="19389"/>
                      <a:pt x="12560" y="19368"/>
                      <a:pt x="12566" y="19377"/>
                    </a:cubicBezTo>
                    <a:cubicBezTo>
                      <a:pt x="12464" y="19536"/>
                      <a:pt x="12351" y="19646"/>
                      <a:pt x="12233" y="19732"/>
                    </a:cubicBezTo>
                    <a:cubicBezTo>
                      <a:pt x="12196" y="19791"/>
                      <a:pt x="12146" y="19795"/>
                      <a:pt x="12106" y="19843"/>
                    </a:cubicBezTo>
                    <a:cubicBezTo>
                      <a:pt x="12088" y="19848"/>
                      <a:pt x="12077" y="19896"/>
                      <a:pt x="12058" y="19885"/>
                    </a:cubicBezTo>
                    <a:cubicBezTo>
                      <a:pt x="12045" y="19918"/>
                      <a:pt x="12020" y="19903"/>
                      <a:pt x="12010" y="19938"/>
                    </a:cubicBezTo>
                    <a:cubicBezTo>
                      <a:pt x="11921" y="20017"/>
                      <a:pt x="11820" y="20050"/>
                      <a:pt x="11718" y="20049"/>
                    </a:cubicBezTo>
                    <a:cubicBezTo>
                      <a:pt x="11688" y="20070"/>
                      <a:pt x="11653" y="20054"/>
                      <a:pt x="11624" y="20045"/>
                    </a:cubicBezTo>
                    <a:cubicBezTo>
                      <a:pt x="11625" y="20017"/>
                      <a:pt x="11644" y="20030"/>
                      <a:pt x="11649" y="20010"/>
                    </a:cubicBezTo>
                    <a:cubicBezTo>
                      <a:pt x="11612" y="20010"/>
                      <a:pt x="11571" y="19995"/>
                      <a:pt x="11544" y="19927"/>
                    </a:cubicBezTo>
                    <a:cubicBezTo>
                      <a:pt x="11499" y="19923"/>
                      <a:pt x="11539" y="19813"/>
                      <a:pt x="11509" y="19773"/>
                    </a:cubicBezTo>
                    <a:lnTo>
                      <a:pt x="11494" y="19784"/>
                    </a:lnTo>
                    <a:cubicBezTo>
                      <a:pt x="11486" y="19767"/>
                      <a:pt x="11481" y="19748"/>
                      <a:pt x="11484" y="19721"/>
                    </a:cubicBezTo>
                    <a:cubicBezTo>
                      <a:pt x="11500" y="19703"/>
                      <a:pt x="11486" y="19673"/>
                      <a:pt x="11486" y="19648"/>
                    </a:cubicBezTo>
                    <a:cubicBezTo>
                      <a:pt x="11473" y="19640"/>
                      <a:pt x="11474" y="19610"/>
                      <a:pt x="11474" y="19583"/>
                    </a:cubicBezTo>
                    <a:cubicBezTo>
                      <a:pt x="11450" y="19529"/>
                      <a:pt x="11448" y="19455"/>
                      <a:pt x="11441" y="19384"/>
                    </a:cubicBezTo>
                    <a:cubicBezTo>
                      <a:pt x="11406" y="19206"/>
                      <a:pt x="11414" y="18991"/>
                      <a:pt x="11383" y="18808"/>
                    </a:cubicBezTo>
                    <a:cubicBezTo>
                      <a:pt x="11375" y="18831"/>
                      <a:pt x="11380" y="18862"/>
                      <a:pt x="11379" y="18888"/>
                    </a:cubicBezTo>
                    <a:cubicBezTo>
                      <a:pt x="11367" y="18888"/>
                      <a:pt x="11364" y="18916"/>
                      <a:pt x="11368" y="18936"/>
                    </a:cubicBezTo>
                    <a:lnTo>
                      <a:pt x="11383" y="18925"/>
                    </a:lnTo>
                    <a:lnTo>
                      <a:pt x="11394" y="18978"/>
                    </a:lnTo>
                    <a:cubicBezTo>
                      <a:pt x="11394" y="19046"/>
                      <a:pt x="11417" y="19124"/>
                      <a:pt x="11394" y="19184"/>
                    </a:cubicBezTo>
                    <a:lnTo>
                      <a:pt x="11388" y="19173"/>
                    </a:lnTo>
                    <a:lnTo>
                      <a:pt x="11381" y="19188"/>
                    </a:lnTo>
                    <a:cubicBezTo>
                      <a:pt x="11365" y="19123"/>
                      <a:pt x="11392" y="19061"/>
                      <a:pt x="11376" y="18989"/>
                    </a:cubicBezTo>
                    <a:cubicBezTo>
                      <a:pt x="11364" y="19026"/>
                      <a:pt x="11381" y="19072"/>
                      <a:pt x="11361" y="19098"/>
                    </a:cubicBezTo>
                    <a:cubicBezTo>
                      <a:pt x="11360" y="19095"/>
                      <a:pt x="11355" y="19092"/>
                      <a:pt x="11356" y="19083"/>
                    </a:cubicBezTo>
                    <a:cubicBezTo>
                      <a:pt x="11350" y="19067"/>
                      <a:pt x="11358" y="19046"/>
                      <a:pt x="11367" y="19041"/>
                    </a:cubicBezTo>
                    <a:cubicBezTo>
                      <a:pt x="11371" y="19015"/>
                      <a:pt x="11358" y="19007"/>
                      <a:pt x="11358" y="18983"/>
                    </a:cubicBezTo>
                    <a:cubicBezTo>
                      <a:pt x="11365" y="18850"/>
                      <a:pt x="11326" y="18727"/>
                      <a:pt x="11343" y="18598"/>
                    </a:cubicBezTo>
                    <a:cubicBezTo>
                      <a:pt x="11331" y="18397"/>
                      <a:pt x="11327" y="18197"/>
                      <a:pt x="11326" y="17991"/>
                    </a:cubicBezTo>
                    <a:cubicBezTo>
                      <a:pt x="11333" y="17870"/>
                      <a:pt x="11310" y="17716"/>
                      <a:pt x="11336" y="17602"/>
                    </a:cubicBezTo>
                    <a:cubicBezTo>
                      <a:pt x="11318" y="17582"/>
                      <a:pt x="11330" y="17526"/>
                      <a:pt x="11326" y="17489"/>
                    </a:cubicBezTo>
                    <a:cubicBezTo>
                      <a:pt x="11339" y="17338"/>
                      <a:pt x="11318" y="17219"/>
                      <a:pt x="11329" y="17067"/>
                    </a:cubicBezTo>
                    <a:cubicBezTo>
                      <a:pt x="11351" y="17026"/>
                      <a:pt x="11329" y="16961"/>
                      <a:pt x="11329" y="16920"/>
                    </a:cubicBezTo>
                    <a:cubicBezTo>
                      <a:pt x="11341" y="16878"/>
                      <a:pt x="11333" y="16815"/>
                      <a:pt x="11351" y="16777"/>
                    </a:cubicBezTo>
                    <a:cubicBezTo>
                      <a:pt x="11343" y="16647"/>
                      <a:pt x="11356" y="16512"/>
                      <a:pt x="11358" y="16377"/>
                    </a:cubicBezTo>
                    <a:lnTo>
                      <a:pt x="11351" y="16393"/>
                    </a:lnTo>
                    <a:cubicBezTo>
                      <a:pt x="11349" y="16459"/>
                      <a:pt x="11339" y="16524"/>
                      <a:pt x="11343" y="16588"/>
                    </a:cubicBezTo>
                    <a:cubicBezTo>
                      <a:pt x="11337" y="16616"/>
                      <a:pt x="11332" y="16586"/>
                      <a:pt x="11326" y="16592"/>
                    </a:cubicBezTo>
                    <a:cubicBezTo>
                      <a:pt x="11299" y="16671"/>
                      <a:pt x="11320" y="16793"/>
                      <a:pt x="11288" y="16868"/>
                    </a:cubicBezTo>
                    <a:cubicBezTo>
                      <a:pt x="11302" y="16909"/>
                      <a:pt x="11282" y="16961"/>
                      <a:pt x="11296" y="17004"/>
                    </a:cubicBezTo>
                    <a:cubicBezTo>
                      <a:pt x="11301" y="16982"/>
                      <a:pt x="11298" y="16945"/>
                      <a:pt x="11311" y="16932"/>
                    </a:cubicBezTo>
                    <a:lnTo>
                      <a:pt x="11316" y="16942"/>
                    </a:lnTo>
                    <a:cubicBezTo>
                      <a:pt x="11311" y="17010"/>
                      <a:pt x="11318" y="17080"/>
                      <a:pt x="11301" y="17146"/>
                    </a:cubicBezTo>
                    <a:cubicBezTo>
                      <a:pt x="11291" y="17126"/>
                      <a:pt x="11300" y="17087"/>
                      <a:pt x="11293" y="17063"/>
                    </a:cubicBezTo>
                    <a:lnTo>
                      <a:pt x="11288" y="17074"/>
                    </a:lnTo>
                    <a:cubicBezTo>
                      <a:pt x="11289" y="17087"/>
                      <a:pt x="11286" y="17102"/>
                      <a:pt x="11291" y="17109"/>
                    </a:cubicBezTo>
                    <a:cubicBezTo>
                      <a:pt x="11281" y="17142"/>
                      <a:pt x="11282" y="17192"/>
                      <a:pt x="11268" y="17210"/>
                    </a:cubicBezTo>
                    <a:cubicBezTo>
                      <a:pt x="11262" y="17155"/>
                      <a:pt x="11257" y="17094"/>
                      <a:pt x="11274" y="17048"/>
                    </a:cubicBezTo>
                    <a:cubicBezTo>
                      <a:pt x="11257" y="16973"/>
                      <a:pt x="11281" y="16878"/>
                      <a:pt x="11291" y="16810"/>
                    </a:cubicBezTo>
                    <a:lnTo>
                      <a:pt x="11281" y="16800"/>
                    </a:lnTo>
                    <a:cubicBezTo>
                      <a:pt x="11276" y="16713"/>
                      <a:pt x="11279" y="16641"/>
                      <a:pt x="11288" y="16562"/>
                    </a:cubicBezTo>
                    <a:cubicBezTo>
                      <a:pt x="11299" y="16560"/>
                      <a:pt x="11289" y="16582"/>
                      <a:pt x="11299" y="16588"/>
                    </a:cubicBezTo>
                    <a:lnTo>
                      <a:pt x="11301" y="16582"/>
                    </a:lnTo>
                    <a:cubicBezTo>
                      <a:pt x="11299" y="16560"/>
                      <a:pt x="11308" y="16520"/>
                      <a:pt x="11291" y="16514"/>
                    </a:cubicBezTo>
                    <a:cubicBezTo>
                      <a:pt x="11296" y="16485"/>
                      <a:pt x="11281" y="16459"/>
                      <a:pt x="11293" y="16434"/>
                    </a:cubicBezTo>
                    <a:lnTo>
                      <a:pt x="11306" y="16450"/>
                    </a:lnTo>
                    <a:cubicBezTo>
                      <a:pt x="11305" y="16432"/>
                      <a:pt x="11308" y="16410"/>
                      <a:pt x="11304" y="16397"/>
                    </a:cubicBezTo>
                    <a:cubicBezTo>
                      <a:pt x="11299" y="16401"/>
                      <a:pt x="11294" y="16414"/>
                      <a:pt x="11291" y="16397"/>
                    </a:cubicBezTo>
                    <a:cubicBezTo>
                      <a:pt x="11287" y="16355"/>
                      <a:pt x="11286" y="16303"/>
                      <a:pt x="11301" y="16272"/>
                    </a:cubicBezTo>
                    <a:cubicBezTo>
                      <a:pt x="11326" y="16258"/>
                      <a:pt x="11314" y="16182"/>
                      <a:pt x="11329" y="16151"/>
                    </a:cubicBezTo>
                    <a:cubicBezTo>
                      <a:pt x="11331" y="16245"/>
                      <a:pt x="11325" y="16331"/>
                      <a:pt x="11324" y="16423"/>
                    </a:cubicBezTo>
                    <a:cubicBezTo>
                      <a:pt x="11331" y="16417"/>
                      <a:pt x="11332" y="16395"/>
                      <a:pt x="11331" y="16377"/>
                    </a:cubicBezTo>
                    <a:cubicBezTo>
                      <a:pt x="11343" y="16340"/>
                      <a:pt x="11329" y="16300"/>
                      <a:pt x="11343" y="16265"/>
                    </a:cubicBezTo>
                    <a:cubicBezTo>
                      <a:pt x="11350" y="16296"/>
                      <a:pt x="11351" y="16327"/>
                      <a:pt x="11361" y="16350"/>
                    </a:cubicBezTo>
                    <a:cubicBezTo>
                      <a:pt x="11379" y="16272"/>
                      <a:pt x="11374" y="16185"/>
                      <a:pt x="11371" y="16098"/>
                    </a:cubicBezTo>
                    <a:cubicBezTo>
                      <a:pt x="11367" y="16105"/>
                      <a:pt x="11358" y="16105"/>
                      <a:pt x="11356" y="16092"/>
                    </a:cubicBezTo>
                    <a:cubicBezTo>
                      <a:pt x="11354" y="16065"/>
                      <a:pt x="11367" y="16084"/>
                      <a:pt x="11371" y="16071"/>
                    </a:cubicBezTo>
                    <a:cubicBezTo>
                      <a:pt x="11387" y="15929"/>
                      <a:pt x="11392" y="15776"/>
                      <a:pt x="11401" y="15627"/>
                    </a:cubicBezTo>
                    <a:cubicBezTo>
                      <a:pt x="11414" y="15451"/>
                      <a:pt x="11437" y="15273"/>
                      <a:pt x="11433" y="15089"/>
                    </a:cubicBezTo>
                    <a:cubicBezTo>
                      <a:pt x="11454" y="15036"/>
                      <a:pt x="11446" y="14964"/>
                      <a:pt x="11459" y="14904"/>
                    </a:cubicBezTo>
                    <a:lnTo>
                      <a:pt x="11467" y="14920"/>
                    </a:lnTo>
                    <a:cubicBezTo>
                      <a:pt x="11486" y="14785"/>
                      <a:pt x="11482" y="14634"/>
                      <a:pt x="11537" y="14530"/>
                    </a:cubicBezTo>
                    <a:cubicBezTo>
                      <a:pt x="11549" y="14504"/>
                      <a:pt x="11542" y="14458"/>
                      <a:pt x="11557" y="14436"/>
                    </a:cubicBezTo>
                    <a:cubicBezTo>
                      <a:pt x="11543" y="14370"/>
                      <a:pt x="11582" y="14346"/>
                      <a:pt x="11589" y="14298"/>
                    </a:cubicBezTo>
                    <a:lnTo>
                      <a:pt x="11587" y="14293"/>
                    </a:lnTo>
                    <a:cubicBezTo>
                      <a:pt x="11587" y="14333"/>
                      <a:pt x="11565" y="14311"/>
                      <a:pt x="11558" y="14346"/>
                    </a:cubicBezTo>
                    <a:cubicBezTo>
                      <a:pt x="11523" y="14372"/>
                      <a:pt x="11538" y="14477"/>
                      <a:pt x="11509" y="14519"/>
                    </a:cubicBezTo>
                    <a:cubicBezTo>
                      <a:pt x="11493" y="14475"/>
                      <a:pt x="11519" y="14427"/>
                      <a:pt x="11506" y="14388"/>
                    </a:cubicBezTo>
                    <a:lnTo>
                      <a:pt x="11494" y="14471"/>
                    </a:lnTo>
                    <a:cubicBezTo>
                      <a:pt x="11475" y="14445"/>
                      <a:pt x="11498" y="14399"/>
                      <a:pt x="11499" y="14361"/>
                    </a:cubicBezTo>
                    <a:cubicBezTo>
                      <a:pt x="11507" y="14326"/>
                      <a:pt x="11492" y="14293"/>
                      <a:pt x="11509" y="14267"/>
                    </a:cubicBezTo>
                    <a:cubicBezTo>
                      <a:pt x="11520" y="14299"/>
                      <a:pt x="11498" y="14321"/>
                      <a:pt x="11509" y="14357"/>
                    </a:cubicBezTo>
                    <a:cubicBezTo>
                      <a:pt x="11533" y="14232"/>
                      <a:pt x="11529" y="14086"/>
                      <a:pt x="11580" y="13988"/>
                    </a:cubicBezTo>
                    <a:cubicBezTo>
                      <a:pt x="11582" y="13902"/>
                      <a:pt x="11624" y="13849"/>
                      <a:pt x="11619" y="13766"/>
                    </a:cubicBezTo>
                    <a:cubicBezTo>
                      <a:pt x="11602" y="13836"/>
                      <a:pt x="11586" y="13915"/>
                      <a:pt x="11558" y="13977"/>
                    </a:cubicBezTo>
                    <a:cubicBezTo>
                      <a:pt x="11549" y="13965"/>
                      <a:pt x="11558" y="13947"/>
                      <a:pt x="11558" y="13935"/>
                    </a:cubicBezTo>
                    <a:cubicBezTo>
                      <a:pt x="11546" y="13790"/>
                      <a:pt x="11598" y="13698"/>
                      <a:pt x="11607" y="13571"/>
                    </a:cubicBezTo>
                    <a:cubicBezTo>
                      <a:pt x="11632" y="13488"/>
                      <a:pt x="11608" y="13386"/>
                      <a:pt x="11634" y="13306"/>
                    </a:cubicBezTo>
                    <a:cubicBezTo>
                      <a:pt x="11648" y="13342"/>
                      <a:pt x="11639" y="13383"/>
                      <a:pt x="11642" y="13423"/>
                    </a:cubicBezTo>
                    <a:cubicBezTo>
                      <a:pt x="11659" y="13396"/>
                      <a:pt x="11659" y="13343"/>
                      <a:pt x="11677" y="13310"/>
                    </a:cubicBezTo>
                    <a:cubicBezTo>
                      <a:pt x="11658" y="13280"/>
                      <a:pt x="11682" y="13235"/>
                      <a:pt x="11667" y="13200"/>
                    </a:cubicBezTo>
                    <a:cubicBezTo>
                      <a:pt x="11668" y="13190"/>
                      <a:pt x="11676" y="13170"/>
                      <a:pt x="11682" y="13185"/>
                    </a:cubicBezTo>
                    <a:cubicBezTo>
                      <a:pt x="11706" y="13150"/>
                      <a:pt x="11684" y="13130"/>
                      <a:pt x="11702" y="13091"/>
                    </a:cubicBezTo>
                    <a:cubicBezTo>
                      <a:pt x="11715" y="13120"/>
                      <a:pt x="11707" y="13164"/>
                      <a:pt x="11709" y="13190"/>
                    </a:cubicBezTo>
                    <a:cubicBezTo>
                      <a:pt x="11721" y="13172"/>
                      <a:pt x="11721" y="13134"/>
                      <a:pt x="11732" y="13111"/>
                    </a:cubicBezTo>
                    <a:cubicBezTo>
                      <a:pt x="11738" y="13053"/>
                      <a:pt x="11751" y="12994"/>
                      <a:pt x="11750" y="12937"/>
                    </a:cubicBezTo>
                    <a:cubicBezTo>
                      <a:pt x="11777" y="12897"/>
                      <a:pt x="11778" y="12818"/>
                      <a:pt x="11805" y="12782"/>
                    </a:cubicBezTo>
                    <a:cubicBezTo>
                      <a:pt x="11802" y="12717"/>
                      <a:pt x="11825" y="12668"/>
                      <a:pt x="11827" y="12616"/>
                    </a:cubicBezTo>
                    <a:cubicBezTo>
                      <a:pt x="11817" y="12624"/>
                      <a:pt x="11812" y="12664"/>
                      <a:pt x="11802" y="12684"/>
                    </a:cubicBezTo>
                    <a:cubicBezTo>
                      <a:pt x="11797" y="12671"/>
                      <a:pt x="11801" y="12651"/>
                      <a:pt x="11800" y="12636"/>
                    </a:cubicBezTo>
                    <a:cubicBezTo>
                      <a:pt x="11815" y="12607"/>
                      <a:pt x="11822" y="12557"/>
                      <a:pt x="11837" y="12526"/>
                    </a:cubicBezTo>
                    <a:lnTo>
                      <a:pt x="11845" y="12545"/>
                    </a:lnTo>
                    <a:cubicBezTo>
                      <a:pt x="11870" y="12502"/>
                      <a:pt x="11881" y="12445"/>
                      <a:pt x="11895" y="12387"/>
                    </a:cubicBezTo>
                    <a:cubicBezTo>
                      <a:pt x="11896" y="12345"/>
                      <a:pt x="11922" y="12317"/>
                      <a:pt x="11915" y="12273"/>
                    </a:cubicBezTo>
                    <a:lnTo>
                      <a:pt x="11907" y="12288"/>
                    </a:lnTo>
                    <a:cubicBezTo>
                      <a:pt x="11902" y="12299"/>
                      <a:pt x="11894" y="12321"/>
                      <a:pt x="11888" y="12299"/>
                    </a:cubicBezTo>
                    <a:cubicBezTo>
                      <a:pt x="11900" y="12273"/>
                      <a:pt x="11893" y="12227"/>
                      <a:pt x="11907" y="12203"/>
                    </a:cubicBezTo>
                    <a:cubicBezTo>
                      <a:pt x="11921" y="12246"/>
                      <a:pt x="11938" y="12180"/>
                      <a:pt x="11950" y="12161"/>
                    </a:cubicBezTo>
                    <a:cubicBezTo>
                      <a:pt x="11950" y="12129"/>
                      <a:pt x="11971" y="12093"/>
                      <a:pt x="11955" y="12066"/>
                    </a:cubicBezTo>
                    <a:cubicBezTo>
                      <a:pt x="11960" y="12015"/>
                      <a:pt x="11963" y="11961"/>
                      <a:pt x="11983" y="11924"/>
                    </a:cubicBezTo>
                    <a:cubicBezTo>
                      <a:pt x="11982" y="11840"/>
                      <a:pt x="12015" y="11788"/>
                      <a:pt x="12020" y="11707"/>
                    </a:cubicBezTo>
                    <a:cubicBezTo>
                      <a:pt x="12068" y="11634"/>
                      <a:pt x="12047" y="11499"/>
                      <a:pt x="12093" y="11422"/>
                    </a:cubicBezTo>
                    <a:cubicBezTo>
                      <a:pt x="12099" y="11405"/>
                      <a:pt x="12090" y="11369"/>
                      <a:pt x="12101" y="11354"/>
                    </a:cubicBezTo>
                    <a:cubicBezTo>
                      <a:pt x="12144" y="11130"/>
                      <a:pt x="12207" y="10914"/>
                      <a:pt x="12238" y="10684"/>
                    </a:cubicBezTo>
                    <a:cubicBezTo>
                      <a:pt x="12233" y="10692"/>
                      <a:pt x="12229" y="10707"/>
                      <a:pt x="12223" y="10710"/>
                    </a:cubicBezTo>
                    <a:cubicBezTo>
                      <a:pt x="12215" y="10677"/>
                      <a:pt x="12219" y="10604"/>
                      <a:pt x="12220" y="10567"/>
                    </a:cubicBezTo>
                    <a:cubicBezTo>
                      <a:pt x="12226" y="10531"/>
                      <a:pt x="12247" y="10514"/>
                      <a:pt x="12260" y="10514"/>
                    </a:cubicBezTo>
                    <a:cubicBezTo>
                      <a:pt x="12260" y="10563"/>
                      <a:pt x="12251" y="10606"/>
                      <a:pt x="12248" y="10647"/>
                    </a:cubicBezTo>
                    <a:lnTo>
                      <a:pt x="12253" y="10638"/>
                    </a:lnTo>
                    <a:cubicBezTo>
                      <a:pt x="12339" y="10257"/>
                      <a:pt x="12416" y="9873"/>
                      <a:pt x="12486" y="9480"/>
                    </a:cubicBezTo>
                    <a:cubicBezTo>
                      <a:pt x="12504" y="9426"/>
                      <a:pt x="12524" y="9371"/>
                      <a:pt x="12527" y="9300"/>
                    </a:cubicBezTo>
                    <a:cubicBezTo>
                      <a:pt x="12539" y="9233"/>
                      <a:pt x="12553" y="9164"/>
                      <a:pt x="12561" y="9090"/>
                    </a:cubicBezTo>
                    <a:cubicBezTo>
                      <a:pt x="12582" y="9045"/>
                      <a:pt x="12586" y="9004"/>
                      <a:pt x="12595" y="8949"/>
                    </a:cubicBezTo>
                    <a:cubicBezTo>
                      <a:pt x="12605" y="8943"/>
                      <a:pt x="12607" y="8924"/>
                      <a:pt x="12609" y="8901"/>
                    </a:cubicBezTo>
                    <a:cubicBezTo>
                      <a:pt x="12602" y="8864"/>
                      <a:pt x="12589" y="8914"/>
                      <a:pt x="12577" y="8911"/>
                    </a:cubicBezTo>
                    <a:lnTo>
                      <a:pt x="12579" y="8964"/>
                    </a:lnTo>
                    <a:cubicBezTo>
                      <a:pt x="12563" y="9010"/>
                      <a:pt x="12564" y="9083"/>
                      <a:pt x="12536" y="9112"/>
                    </a:cubicBezTo>
                    <a:cubicBezTo>
                      <a:pt x="12536" y="9173"/>
                      <a:pt x="12517" y="9215"/>
                      <a:pt x="12507" y="9265"/>
                    </a:cubicBezTo>
                    <a:cubicBezTo>
                      <a:pt x="12489" y="9231"/>
                      <a:pt x="12507" y="9182"/>
                      <a:pt x="12511" y="9149"/>
                    </a:cubicBezTo>
                    <a:cubicBezTo>
                      <a:pt x="12526" y="9104"/>
                      <a:pt x="12522" y="9020"/>
                      <a:pt x="12552" y="9010"/>
                    </a:cubicBezTo>
                    <a:cubicBezTo>
                      <a:pt x="12527" y="8936"/>
                      <a:pt x="12565" y="8877"/>
                      <a:pt x="12574" y="8811"/>
                    </a:cubicBezTo>
                    <a:cubicBezTo>
                      <a:pt x="12595" y="8780"/>
                      <a:pt x="12585" y="8705"/>
                      <a:pt x="12602" y="8686"/>
                    </a:cubicBezTo>
                    <a:cubicBezTo>
                      <a:pt x="12633" y="8727"/>
                      <a:pt x="12607" y="8804"/>
                      <a:pt x="12604" y="8848"/>
                    </a:cubicBezTo>
                    <a:cubicBezTo>
                      <a:pt x="12630" y="8832"/>
                      <a:pt x="12627" y="8773"/>
                      <a:pt x="12634" y="8731"/>
                    </a:cubicBezTo>
                    <a:cubicBezTo>
                      <a:pt x="12602" y="8731"/>
                      <a:pt x="12635" y="8650"/>
                      <a:pt x="12614" y="8641"/>
                    </a:cubicBezTo>
                    <a:cubicBezTo>
                      <a:pt x="12621" y="8584"/>
                      <a:pt x="12613" y="8509"/>
                      <a:pt x="12636" y="8463"/>
                    </a:cubicBezTo>
                    <a:cubicBezTo>
                      <a:pt x="12645" y="8441"/>
                      <a:pt x="12659" y="8461"/>
                      <a:pt x="12657" y="8483"/>
                    </a:cubicBezTo>
                    <a:lnTo>
                      <a:pt x="12662" y="8474"/>
                    </a:lnTo>
                    <a:cubicBezTo>
                      <a:pt x="12667" y="8476"/>
                      <a:pt x="12670" y="8488"/>
                      <a:pt x="12674" y="8490"/>
                    </a:cubicBezTo>
                    <a:cubicBezTo>
                      <a:pt x="12673" y="8503"/>
                      <a:pt x="12677" y="8520"/>
                      <a:pt x="12672" y="8531"/>
                    </a:cubicBezTo>
                    <a:cubicBezTo>
                      <a:pt x="12667" y="8533"/>
                      <a:pt x="12664" y="8529"/>
                      <a:pt x="12659" y="8528"/>
                    </a:cubicBezTo>
                    <a:cubicBezTo>
                      <a:pt x="12654" y="8556"/>
                      <a:pt x="12648" y="8588"/>
                      <a:pt x="12654" y="8622"/>
                    </a:cubicBezTo>
                    <a:cubicBezTo>
                      <a:pt x="12665" y="8602"/>
                      <a:pt x="12665" y="8567"/>
                      <a:pt x="12672" y="8542"/>
                    </a:cubicBezTo>
                    <a:cubicBezTo>
                      <a:pt x="12685" y="8544"/>
                      <a:pt x="12689" y="8509"/>
                      <a:pt x="12697" y="8494"/>
                    </a:cubicBezTo>
                    <a:cubicBezTo>
                      <a:pt x="12718" y="8441"/>
                      <a:pt x="12698" y="8384"/>
                      <a:pt x="12704" y="8325"/>
                    </a:cubicBezTo>
                    <a:cubicBezTo>
                      <a:pt x="12695" y="8298"/>
                      <a:pt x="12701" y="8246"/>
                      <a:pt x="12709" y="8215"/>
                    </a:cubicBezTo>
                    <a:cubicBezTo>
                      <a:pt x="12718" y="8206"/>
                      <a:pt x="12721" y="8230"/>
                      <a:pt x="12727" y="8230"/>
                    </a:cubicBezTo>
                    <a:cubicBezTo>
                      <a:pt x="12736" y="8213"/>
                      <a:pt x="12731" y="8175"/>
                      <a:pt x="12732" y="8158"/>
                    </a:cubicBezTo>
                    <a:lnTo>
                      <a:pt x="12717" y="8193"/>
                    </a:lnTo>
                    <a:cubicBezTo>
                      <a:pt x="12705" y="8160"/>
                      <a:pt x="12722" y="8125"/>
                      <a:pt x="12717" y="8083"/>
                    </a:cubicBezTo>
                    <a:cubicBezTo>
                      <a:pt x="12723" y="8067"/>
                      <a:pt x="12732" y="8030"/>
                      <a:pt x="12742" y="8045"/>
                    </a:cubicBezTo>
                    <a:cubicBezTo>
                      <a:pt x="12755" y="8039"/>
                      <a:pt x="12754" y="8003"/>
                      <a:pt x="12765" y="7988"/>
                    </a:cubicBezTo>
                    <a:cubicBezTo>
                      <a:pt x="12749" y="7946"/>
                      <a:pt x="12783" y="7929"/>
                      <a:pt x="12777" y="7894"/>
                    </a:cubicBezTo>
                    <a:cubicBezTo>
                      <a:pt x="12779" y="7874"/>
                      <a:pt x="12792" y="7859"/>
                      <a:pt x="12797" y="7872"/>
                    </a:cubicBezTo>
                    <a:cubicBezTo>
                      <a:pt x="12835" y="7804"/>
                      <a:pt x="12821" y="7674"/>
                      <a:pt x="12828" y="7593"/>
                    </a:cubicBezTo>
                    <a:cubicBezTo>
                      <a:pt x="12823" y="7595"/>
                      <a:pt x="12820" y="7595"/>
                      <a:pt x="12817" y="7604"/>
                    </a:cubicBezTo>
                    <a:cubicBezTo>
                      <a:pt x="12842" y="7665"/>
                      <a:pt x="12792" y="7674"/>
                      <a:pt x="12795" y="7729"/>
                    </a:cubicBezTo>
                    <a:cubicBezTo>
                      <a:pt x="12783" y="7731"/>
                      <a:pt x="12785" y="7705"/>
                      <a:pt x="12783" y="7692"/>
                    </a:cubicBezTo>
                    <a:cubicBezTo>
                      <a:pt x="12797" y="7656"/>
                      <a:pt x="12803" y="7599"/>
                      <a:pt x="12817" y="7560"/>
                    </a:cubicBezTo>
                    <a:cubicBezTo>
                      <a:pt x="12814" y="7507"/>
                      <a:pt x="12835" y="7473"/>
                      <a:pt x="12828" y="7423"/>
                    </a:cubicBezTo>
                    <a:cubicBezTo>
                      <a:pt x="12829" y="7353"/>
                      <a:pt x="12830" y="7270"/>
                      <a:pt x="12837" y="7208"/>
                    </a:cubicBezTo>
                    <a:cubicBezTo>
                      <a:pt x="12854" y="7201"/>
                      <a:pt x="12841" y="7241"/>
                      <a:pt x="12855" y="7250"/>
                    </a:cubicBezTo>
                    <a:cubicBezTo>
                      <a:pt x="12848" y="7320"/>
                      <a:pt x="12866" y="7384"/>
                      <a:pt x="12849" y="7450"/>
                    </a:cubicBezTo>
                    <a:cubicBezTo>
                      <a:pt x="12846" y="7476"/>
                      <a:pt x="12826" y="7481"/>
                      <a:pt x="12837" y="7514"/>
                    </a:cubicBezTo>
                    <a:lnTo>
                      <a:pt x="12847" y="7492"/>
                    </a:lnTo>
                    <a:cubicBezTo>
                      <a:pt x="12852" y="7437"/>
                      <a:pt x="12893" y="7373"/>
                      <a:pt x="12860" y="7329"/>
                    </a:cubicBezTo>
                    <a:lnTo>
                      <a:pt x="12872" y="7296"/>
                    </a:lnTo>
                    <a:lnTo>
                      <a:pt x="12883" y="7318"/>
                    </a:lnTo>
                    <a:cubicBezTo>
                      <a:pt x="12884" y="7267"/>
                      <a:pt x="12899" y="7221"/>
                      <a:pt x="12895" y="7171"/>
                    </a:cubicBezTo>
                    <a:cubicBezTo>
                      <a:pt x="12883" y="7195"/>
                      <a:pt x="12886" y="7236"/>
                      <a:pt x="12872" y="7254"/>
                    </a:cubicBezTo>
                    <a:cubicBezTo>
                      <a:pt x="12866" y="7133"/>
                      <a:pt x="12910" y="7042"/>
                      <a:pt x="12905" y="6912"/>
                    </a:cubicBezTo>
                    <a:cubicBezTo>
                      <a:pt x="12921" y="6867"/>
                      <a:pt x="12936" y="6847"/>
                      <a:pt x="12948" y="6806"/>
                    </a:cubicBezTo>
                    <a:lnTo>
                      <a:pt x="12953" y="6844"/>
                    </a:lnTo>
                    <a:cubicBezTo>
                      <a:pt x="12973" y="6775"/>
                      <a:pt x="12985" y="6690"/>
                      <a:pt x="12990" y="6606"/>
                    </a:cubicBezTo>
                    <a:cubicBezTo>
                      <a:pt x="12986" y="6575"/>
                      <a:pt x="12984" y="6551"/>
                      <a:pt x="12996" y="6526"/>
                    </a:cubicBezTo>
                    <a:cubicBezTo>
                      <a:pt x="12973" y="6489"/>
                      <a:pt x="13006" y="6456"/>
                      <a:pt x="12996" y="6416"/>
                    </a:cubicBezTo>
                    <a:cubicBezTo>
                      <a:pt x="12996" y="6380"/>
                      <a:pt x="13017" y="6382"/>
                      <a:pt x="13030" y="6390"/>
                    </a:cubicBezTo>
                    <a:cubicBezTo>
                      <a:pt x="13040" y="6371"/>
                      <a:pt x="13039" y="6344"/>
                      <a:pt x="13042" y="6320"/>
                    </a:cubicBezTo>
                    <a:cubicBezTo>
                      <a:pt x="13023" y="6285"/>
                      <a:pt x="13039" y="6219"/>
                      <a:pt x="13037" y="6168"/>
                    </a:cubicBezTo>
                    <a:cubicBezTo>
                      <a:pt x="13056" y="6087"/>
                      <a:pt x="13049" y="5977"/>
                      <a:pt x="13083" y="5909"/>
                    </a:cubicBezTo>
                    <a:cubicBezTo>
                      <a:pt x="13097" y="5907"/>
                      <a:pt x="13090" y="5938"/>
                      <a:pt x="13096" y="5950"/>
                    </a:cubicBezTo>
                    <a:cubicBezTo>
                      <a:pt x="13111" y="5893"/>
                      <a:pt x="13111" y="5823"/>
                      <a:pt x="13121" y="5757"/>
                    </a:cubicBezTo>
                    <a:cubicBezTo>
                      <a:pt x="13124" y="5735"/>
                      <a:pt x="13134" y="5727"/>
                      <a:pt x="13143" y="5724"/>
                    </a:cubicBezTo>
                    <a:cubicBezTo>
                      <a:pt x="13143" y="5766"/>
                      <a:pt x="13154" y="5824"/>
                      <a:pt x="13136" y="5863"/>
                    </a:cubicBezTo>
                    <a:cubicBezTo>
                      <a:pt x="13133" y="5948"/>
                      <a:pt x="13109" y="6014"/>
                      <a:pt x="13103" y="6100"/>
                    </a:cubicBezTo>
                    <a:lnTo>
                      <a:pt x="13113" y="6109"/>
                    </a:lnTo>
                    <a:cubicBezTo>
                      <a:pt x="13113" y="6120"/>
                      <a:pt x="13115" y="6135"/>
                      <a:pt x="13109" y="6142"/>
                    </a:cubicBezTo>
                    <a:cubicBezTo>
                      <a:pt x="13100" y="6144"/>
                      <a:pt x="13105" y="6126"/>
                      <a:pt x="13100" y="6120"/>
                    </a:cubicBezTo>
                    <a:lnTo>
                      <a:pt x="13096" y="6131"/>
                    </a:lnTo>
                    <a:cubicBezTo>
                      <a:pt x="13096" y="6186"/>
                      <a:pt x="13062" y="6241"/>
                      <a:pt x="13085" y="6285"/>
                    </a:cubicBezTo>
                    <a:cubicBezTo>
                      <a:pt x="13086" y="6342"/>
                      <a:pt x="13073" y="6386"/>
                      <a:pt x="13060" y="6432"/>
                    </a:cubicBezTo>
                    <a:lnTo>
                      <a:pt x="13048" y="6399"/>
                    </a:lnTo>
                    <a:cubicBezTo>
                      <a:pt x="13040" y="6419"/>
                      <a:pt x="13042" y="6443"/>
                      <a:pt x="13037" y="6463"/>
                    </a:cubicBezTo>
                    <a:cubicBezTo>
                      <a:pt x="13019" y="6505"/>
                      <a:pt x="13030" y="6581"/>
                      <a:pt x="13012" y="6632"/>
                    </a:cubicBezTo>
                    <a:lnTo>
                      <a:pt x="13023" y="6636"/>
                    </a:lnTo>
                    <a:cubicBezTo>
                      <a:pt x="13009" y="6688"/>
                      <a:pt x="13019" y="6755"/>
                      <a:pt x="13005" y="6806"/>
                    </a:cubicBezTo>
                    <a:cubicBezTo>
                      <a:pt x="12990" y="6879"/>
                      <a:pt x="12986" y="6958"/>
                      <a:pt x="12967" y="7023"/>
                    </a:cubicBezTo>
                    <a:cubicBezTo>
                      <a:pt x="12961" y="7096"/>
                      <a:pt x="12954" y="7181"/>
                      <a:pt x="12925" y="7228"/>
                    </a:cubicBezTo>
                    <a:cubicBezTo>
                      <a:pt x="12917" y="7195"/>
                      <a:pt x="12928" y="7162"/>
                      <a:pt x="12935" y="7133"/>
                    </a:cubicBezTo>
                    <a:cubicBezTo>
                      <a:pt x="12952" y="7012"/>
                      <a:pt x="12980" y="6895"/>
                      <a:pt x="12990" y="6775"/>
                    </a:cubicBezTo>
                    <a:cubicBezTo>
                      <a:pt x="12983" y="6817"/>
                      <a:pt x="12974" y="6859"/>
                      <a:pt x="12971" y="6907"/>
                    </a:cubicBezTo>
                    <a:cubicBezTo>
                      <a:pt x="12941" y="7010"/>
                      <a:pt x="12925" y="7131"/>
                      <a:pt x="12915" y="7243"/>
                    </a:cubicBezTo>
                    <a:cubicBezTo>
                      <a:pt x="12917" y="7238"/>
                      <a:pt x="12921" y="7238"/>
                      <a:pt x="12922" y="7238"/>
                    </a:cubicBezTo>
                    <a:lnTo>
                      <a:pt x="12925" y="7313"/>
                    </a:lnTo>
                    <a:cubicBezTo>
                      <a:pt x="12935" y="7296"/>
                      <a:pt x="12927" y="7263"/>
                      <a:pt x="12933" y="7243"/>
                    </a:cubicBezTo>
                    <a:cubicBezTo>
                      <a:pt x="12962" y="7169"/>
                      <a:pt x="12975" y="7067"/>
                      <a:pt x="12990" y="6975"/>
                    </a:cubicBezTo>
                    <a:cubicBezTo>
                      <a:pt x="12997" y="6951"/>
                      <a:pt x="12994" y="6900"/>
                      <a:pt x="13012" y="6900"/>
                    </a:cubicBezTo>
                    <a:cubicBezTo>
                      <a:pt x="13033" y="6967"/>
                      <a:pt x="13009" y="7050"/>
                      <a:pt x="13000" y="7117"/>
                    </a:cubicBezTo>
                    <a:cubicBezTo>
                      <a:pt x="12977" y="7149"/>
                      <a:pt x="12968" y="7203"/>
                      <a:pt x="12965" y="7261"/>
                    </a:cubicBezTo>
                    <a:cubicBezTo>
                      <a:pt x="12948" y="7291"/>
                      <a:pt x="12963" y="7323"/>
                      <a:pt x="12965" y="7353"/>
                    </a:cubicBezTo>
                    <a:cubicBezTo>
                      <a:pt x="12968" y="7330"/>
                      <a:pt x="12971" y="7306"/>
                      <a:pt x="12980" y="7287"/>
                    </a:cubicBezTo>
                    <a:cubicBezTo>
                      <a:pt x="13006" y="7162"/>
                      <a:pt x="13021" y="7023"/>
                      <a:pt x="13042" y="6900"/>
                    </a:cubicBezTo>
                    <a:lnTo>
                      <a:pt x="13033" y="6895"/>
                    </a:lnTo>
                    <a:cubicBezTo>
                      <a:pt x="13033" y="6892"/>
                      <a:pt x="13033" y="6883"/>
                      <a:pt x="13035" y="6880"/>
                    </a:cubicBezTo>
                    <a:cubicBezTo>
                      <a:pt x="13046" y="6883"/>
                      <a:pt x="13044" y="6859"/>
                      <a:pt x="13048" y="6847"/>
                    </a:cubicBezTo>
                    <a:cubicBezTo>
                      <a:pt x="13052" y="6814"/>
                      <a:pt x="13054" y="6764"/>
                      <a:pt x="13035" y="6749"/>
                    </a:cubicBezTo>
                    <a:cubicBezTo>
                      <a:pt x="13048" y="6683"/>
                      <a:pt x="13052" y="6610"/>
                      <a:pt x="13060" y="6541"/>
                    </a:cubicBezTo>
                    <a:cubicBezTo>
                      <a:pt x="13056" y="6384"/>
                      <a:pt x="13131" y="6276"/>
                      <a:pt x="13121" y="6109"/>
                    </a:cubicBezTo>
                    <a:cubicBezTo>
                      <a:pt x="13149" y="6062"/>
                      <a:pt x="13147" y="5981"/>
                      <a:pt x="13161" y="5916"/>
                    </a:cubicBezTo>
                    <a:cubicBezTo>
                      <a:pt x="13169" y="5891"/>
                      <a:pt x="13153" y="5865"/>
                      <a:pt x="13166" y="5845"/>
                    </a:cubicBezTo>
                    <a:cubicBezTo>
                      <a:pt x="13171" y="5838"/>
                      <a:pt x="13179" y="5843"/>
                      <a:pt x="13184" y="5856"/>
                    </a:cubicBezTo>
                    <a:cubicBezTo>
                      <a:pt x="13185" y="5925"/>
                      <a:pt x="13184" y="6004"/>
                      <a:pt x="13166" y="6062"/>
                    </a:cubicBezTo>
                    <a:cubicBezTo>
                      <a:pt x="13124" y="6039"/>
                      <a:pt x="13153" y="6154"/>
                      <a:pt x="13130" y="6183"/>
                    </a:cubicBezTo>
                    <a:cubicBezTo>
                      <a:pt x="13130" y="6208"/>
                      <a:pt x="13119" y="6237"/>
                      <a:pt x="13130" y="6258"/>
                    </a:cubicBezTo>
                    <a:cubicBezTo>
                      <a:pt x="13111" y="6342"/>
                      <a:pt x="13130" y="6469"/>
                      <a:pt x="13085" y="6522"/>
                    </a:cubicBezTo>
                    <a:cubicBezTo>
                      <a:pt x="13098" y="6608"/>
                      <a:pt x="13065" y="6670"/>
                      <a:pt x="13055" y="6742"/>
                    </a:cubicBezTo>
                    <a:cubicBezTo>
                      <a:pt x="13054" y="6760"/>
                      <a:pt x="13056" y="6777"/>
                      <a:pt x="13065" y="6775"/>
                    </a:cubicBezTo>
                    <a:cubicBezTo>
                      <a:pt x="13083" y="6654"/>
                      <a:pt x="13109" y="6538"/>
                      <a:pt x="13125" y="6416"/>
                    </a:cubicBezTo>
                    <a:cubicBezTo>
                      <a:pt x="13133" y="6351"/>
                      <a:pt x="13147" y="6287"/>
                      <a:pt x="13148" y="6215"/>
                    </a:cubicBezTo>
                    <a:cubicBezTo>
                      <a:pt x="13137" y="6215"/>
                      <a:pt x="13131" y="6186"/>
                      <a:pt x="13138" y="6168"/>
                    </a:cubicBezTo>
                    <a:cubicBezTo>
                      <a:pt x="13149" y="6147"/>
                      <a:pt x="13149" y="6186"/>
                      <a:pt x="13156" y="6195"/>
                    </a:cubicBezTo>
                    <a:cubicBezTo>
                      <a:pt x="13194" y="6155"/>
                      <a:pt x="13171" y="6049"/>
                      <a:pt x="13191" y="5988"/>
                    </a:cubicBezTo>
                    <a:cubicBezTo>
                      <a:pt x="13181" y="5925"/>
                      <a:pt x="13217" y="5904"/>
                      <a:pt x="13209" y="5841"/>
                    </a:cubicBezTo>
                    <a:cubicBezTo>
                      <a:pt x="13210" y="5823"/>
                      <a:pt x="13219" y="5819"/>
                      <a:pt x="13225" y="5814"/>
                    </a:cubicBezTo>
                    <a:cubicBezTo>
                      <a:pt x="13213" y="5751"/>
                      <a:pt x="13235" y="5687"/>
                      <a:pt x="13250" y="5635"/>
                    </a:cubicBezTo>
                    <a:cubicBezTo>
                      <a:pt x="13269" y="5579"/>
                      <a:pt x="13248" y="5507"/>
                      <a:pt x="13273" y="5461"/>
                    </a:cubicBezTo>
                    <a:cubicBezTo>
                      <a:pt x="13286" y="5430"/>
                      <a:pt x="13272" y="5392"/>
                      <a:pt x="13268" y="5361"/>
                    </a:cubicBezTo>
                    <a:cubicBezTo>
                      <a:pt x="13266" y="5348"/>
                      <a:pt x="13259" y="5348"/>
                      <a:pt x="13255" y="5361"/>
                    </a:cubicBezTo>
                    <a:cubicBezTo>
                      <a:pt x="13269" y="5423"/>
                      <a:pt x="13242" y="5467"/>
                      <a:pt x="13243" y="5524"/>
                    </a:cubicBezTo>
                    <a:cubicBezTo>
                      <a:pt x="13238" y="5550"/>
                      <a:pt x="13232" y="5605"/>
                      <a:pt x="13213" y="5592"/>
                    </a:cubicBezTo>
                    <a:lnTo>
                      <a:pt x="13213" y="5555"/>
                    </a:lnTo>
                    <a:cubicBezTo>
                      <a:pt x="13240" y="5509"/>
                      <a:pt x="13221" y="5445"/>
                      <a:pt x="13241" y="5392"/>
                    </a:cubicBezTo>
                    <a:cubicBezTo>
                      <a:pt x="13253" y="5348"/>
                      <a:pt x="13219" y="5302"/>
                      <a:pt x="13246" y="5265"/>
                    </a:cubicBezTo>
                    <a:cubicBezTo>
                      <a:pt x="13253" y="5274"/>
                      <a:pt x="13243" y="5298"/>
                      <a:pt x="13253" y="5298"/>
                    </a:cubicBezTo>
                    <a:cubicBezTo>
                      <a:pt x="13261" y="5289"/>
                      <a:pt x="13257" y="5274"/>
                      <a:pt x="13259" y="5260"/>
                    </a:cubicBezTo>
                    <a:cubicBezTo>
                      <a:pt x="13265" y="5234"/>
                      <a:pt x="13263" y="5185"/>
                      <a:pt x="13284" y="5185"/>
                    </a:cubicBezTo>
                    <a:cubicBezTo>
                      <a:pt x="13299" y="5212"/>
                      <a:pt x="13284" y="5258"/>
                      <a:pt x="13288" y="5287"/>
                    </a:cubicBezTo>
                    <a:lnTo>
                      <a:pt x="13293" y="5287"/>
                    </a:lnTo>
                    <a:cubicBezTo>
                      <a:pt x="13332" y="5051"/>
                      <a:pt x="13357" y="4804"/>
                      <a:pt x="13388" y="4564"/>
                    </a:cubicBezTo>
                    <a:cubicBezTo>
                      <a:pt x="13407" y="4295"/>
                      <a:pt x="13450" y="4049"/>
                      <a:pt x="13467" y="3779"/>
                    </a:cubicBezTo>
                    <a:cubicBezTo>
                      <a:pt x="13480" y="3735"/>
                      <a:pt x="13480" y="3682"/>
                      <a:pt x="13486" y="3635"/>
                    </a:cubicBezTo>
                    <a:cubicBezTo>
                      <a:pt x="13478" y="3572"/>
                      <a:pt x="13512" y="3535"/>
                      <a:pt x="13504" y="3467"/>
                    </a:cubicBezTo>
                    <a:cubicBezTo>
                      <a:pt x="13504" y="3444"/>
                      <a:pt x="13487" y="3435"/>
                      <a:pt x="13494" y="3409"/>
                    </a:cubicBezTo>
                    <a:cubicBezTo>
                      <a:pt x="13498" y="3392"/>
                      <a:pt x="13505" y="3373"/>
                      <a:pt x="13514" y="3373"/>
                    </a:cubicBezTo>
                    <a:lnTo>
                      <a:pt x="13506" y="3346"/>
                    </a:lnTo>
                    <a:cubicBezTo>
                      <a:pt x="13539" y="3282"/>
                      <a:pt x="13529" y="3178"/>
                      <a:pt x="13524" y="3093"/>
                    </a:cubicBezTo>
                    <a:cubicBezTo>
                      <a:pt x="13543" y="3033"/>
                      <a:pt x="13530" y="2947"/>
                      <a:pt x="13534" y="2875"/>
                    </a:cubicBezTo>
                    <a:cubicBezTo>
                      <a:pt x="13559" y="2792"/>
                      <a:pt x="13548" y="2673"/>
                      <a:pt x="13554" y="2570"/>
                    </a:cubicBezTo>
                    <a:cubicBezTo>
                      <a:pt x="13538" y="2515"/>
                      <a:pt x="13554" y="2446"/>
                      <a:pt x="13551" y="2385"/>
                    </a:cubicBezTo>
                    <a:cubicBezTo>
                      <a:pt x="13550" y="2317"/>
                      <a:pt x="13543" y="2257"/>
                      <a:pt x="13549" y="2196"/>
                    </a:cubicBezTo>
                    <a:cubicBezTo>
                      <a:pt x="13561" y="2213"/>
                      <a:pt x="13557" y="2242"/>
                      <a:pt x="13567" y="2264"/>
                    </a:cubicBezTo>
                    <a:cubicBezTo>
                      <a:pt x="13579" y="2369"/>
                      <a:pt x="13587" y="2501"/>
                      <a:pt x="13569" y="2607"/>
                    </a:cubicBezTo>
                    <a:cubicBezTo>
                      <a:pt x="13578" y="2829"/>
                      <a:pt x="13566" y="3056"/>
                      <a:pt x="13551" y="3271"/>
                    </a:cubicBezTo>
                    <a:lnTo>
                      <a:pt x="13536" y="3304"/>
                    </a:lnTo>
                    <a:cubicBezTo>
                      <a:pt x="13538" y="3524"/>
                      <a:pt x="13497" y="3722"/>
                      <a:pt x="13494" y="3926"/>
                    </a:cubicBezTo>
                    <a:lnTo>
                      <a:pt x="13484" y="3926"/>
                    </a:lnTo>
                    <a:lnTo>
                      <a:pt x="13484" y="3873"/>
                    </a:lnTo>
                    <a:cubicBezTo>
                      <a:pt x="13475" y="3913"/>
                      <a:pt x="13470" y="3966"/>
                      <a:pt x="13469" y="4005"/>
                    </a:cubicBezTo>
                    <a:cubicBezTo>
                      <a:pt x="13472" y="3999"/>
                      <a:pt x="13473" y="3984"/>
                      <a:pt x="13479" y="3990"/>
                    </a:cubicBezTo>
                    <a:cubicBezTo>
                      <a:pt x="13481" y="4020"/>
                      <a:pt x="13480" y="4082"/>
                      <a:pt x="13476" y="4115"/>
                    </a:cubicBezTo>
                    <a:cubicBezTo>
                      <a:pt x="13470" y="4139"/>
                      <a:pt x="13459" y="4113"/>
                      <a:pt x="13456" y="4115"/>
                    </a:cubicBezTo>
                    <a:cubicBezTo>
                      <a:pt x="13456" y="4135"/>
                      <a:pt x="13449" y="4156"/>
                      <a:pt x="13461" y="4168"/>
                    </a:cubicBezTo>
                    <a:cubicBezTo>
                      <a:pt x="13460" y="4201"/>
                      <a:pt x="13465" y="4254"/>
                      <a:pt x="13451" y="4280"/>
                    </a:cubicBezTo>
                    <a:cubicBezTo>
                      <a:pt x="13430" y="4293"/>
                      <a:pt x="13441" y="4352"/>
                      <a:pt x="13431" y="4386"/>
                    </a:cubicBezTo>
                    <a:cubicBezTo>
                      <a:pt x="13449" y="4434"/>
                      <a:pt x="13432" y="4498"/>
                      <a:pt x="13422" y="4544"/>
                    </a:cubicBezTo>
                    <a:cubicBezTo>
                      <a:pt x="13413" y="4653"/>
                      <a:pt x="13409" y="4768"/>
                      <a:pt x="13386" y="4865"/>
                    </a:cubicBezTo>
                    <a:cubicBezTo>
                      <a:pt x="13391" y="4939"/>
                      <a:pt x="13379" y="4994"/>
                      <a:pt x="13368" y="5054"/>
                    </a:cubicBezTo>
                    <a:cubicBezTo>
                      <a:pt x="13349" y="5080"/>
                      <a:pt x="13349" y="5128"/>
                      <a:pt x="13354" y="5170"/>
                    </a:cubicBezTo>
                    <a:cubicBezTo>
                      <a:pt x="13340" y="5302"/>
                      <a:pt x="13311" y="5421"/>
                      <a:pt x="13300" y="5555"/>
                    </a:cubicBezTo>
                    <a:cubicBezTo>
                      <a:pt x="13269" y="5601"/>
                      <a:pt x="13290" y="5708"/>
                      <a:pt x="13273" y="5777"/>
                    </a:cubicBezTo>
                    <a:cubicBezTo>
                      <a:pt x="13262" y="5827"/>
                      <a:pt x="13243" y="5878"/>
                      <a:pt x="13250" y="5935"/>
                    </a:cubicBezTo>
                    <a:cubicBezTo>
                      <a:pt x="13219" y="6083"/>
                      <a:pt x="13212" y="6254"/>
                      <a:pt x="13178" y="6399"/>
                    </a:cubicBezTo>
                    <a:cubicBezTo>
                      <a:pt x="13152" y="6594"/>
                      <a:pt x="13109" y="6777"/>
                      <a:pt x="13093" y="6980"/>
                    </a:cubicBezTo>
                    <a:cubicBezTo>
                      <a:pt x="13058" y="7123"/>
                      <a:pt x="13042" y="7280"/>
                      <a:pt x="13008" y="7423"/>
                    </a:cubicBezTo>
                    <a:cubicBezTo>
                      <a:pt x="12996" y="7501"/>
                      <a:pt x="12994" y="7593"/>
                      <a:pt x="12971" y="7656"/>
                    </a:cubicBezTo>
                    <a:lnTo>
                      <a:pt x="12965" y="7646"/>
                    </a:lnTo>
                    <a:lnTo>
                      <a:pt x="12960" y="7656"/>
                    </a:lnTo>
                    <a:cubicBezTo>
                      <a:pt x="12962" y="7757"/>
                      <a:pt x="12939" y="7837"/>
                      <a:pt x="12922" y="7925"/>
                    </a:cubicBezTo>
                    <a:cubicBezTo>
                      <a:pt x="12909" y="7962"/>
                      <a:pt x="12930" y="8030"/>
                      <a:pt x="12905" y="8052"/>
                    </a:cubicBezTo>
                    <a:cubicBezTo>
                      <a:pt x="12918" y="8134"/>
                      <a:pt x="12881" y="8184"/>
                      <a:pt x="12877" y="8257"/>
                    </a:cubicBezTo>
                    <a:cubicBezTo>
                      <a:pt x="12852" y="8246"/>
                      <a:pt x="12867" y="8323"/>
                      <a:pt x="12860" y="8351"/>
                    </a:cubicBezTo>
                    <a:cubicBezTo>
                      <a:pt x="12834" y="8401"/>
                      <a:pt x="12860" y="8494"/>
                      <a:pt x="12820" y="8531"/>
                    </a:cubicBezTo>
                    <a:cubicBezTo>
                      <a:pt x="12828" y="8622"/>
                      <a:pt x="12774" y="8654"/>
                      <a:pt x="12792" y="8753"/>
                    </a:cubicBezTo>
                    <a:cubicBezTo>
                      <a:pt x="12796" y="8785"/>
                      <a:pt x="12764" y="8797"/>
                      <a:pt x="12779" y="8826"/>
                    </a:cubicBezTo>
                    <a:cubicBezTo>
                      <a:pt x="12793" y="8782"/>
                      <a:pt x="12803" y="8721"/>
                      <a:pt x="12820" y="8679"/>
                    </a:cubicBezTo>
                    <a:lnTo>
                      <a:pt x="12822" y="8721"/>
                    </a:lnTo>
                    <a:cubicBezTo>
                      <a:pt x="12845" y="8582"/>
                      <a:pt x="12879" y="8455"/>
                      <a:pt x="12895" y="8309"/>
                    </a:cubicBezTo>
                    <a:cubicBezTo>
                      <a:pt x="12884" y="8298"/>
                      <a:pt x="12889" y="8276"/>
                      <a:pt x="12887" y="8257"/>
                    </a:cubicBezTo>
                    <a:cubicBezTo>
                      <a:pt x="12893" y="8241"/>
                      <a:pt x="12893" y="8204"/>
                      <a:pt x="12905" y="8211"/>
                    </a:cubicBezTo>
                    <a:lnTo>
                      <a:pt x="12908" y="8263"/>
                    </a:lnTo>
                    <a:cubicBezTo>
                      <a:pt x="12917" y="8105"/>
                      <a:pt x="12968" y="7982"/>
                      <a:pt x="12978" y="7824"/>
                    </a:cubicBezTo>
                    <a:cubicBezTo>
                      <a:pt x="13169" y="6847"/>
                      <a:pt x="13306" y="5824"/>
                      <a:pt x="13441" y="4801"/>
                    </a:cubicBezTo>
                    <a:cubicBezTo>
                      <a:pt x="13444" y="4751"/>
                      <a:pt x="13467" y="4715"/>
                      <a:pt x="13456" y="4658"/>
                    </a:cubicBezTo>
                    <a:cubicBezTo>
                      <a:pt x="13485" y="4460"/>
                      <a:pt x="13500" y="4250"/>
                      <a:pt x="13522" y="4047"/>
                    </a:cubicBezTo>
                    <a:cubicBezTo>
                      <a:pt x="13542" y="3957"/>
                      <a:pt x="13531" y="3845"/>
                      <a:pt x="13559" y="3761"/>
                    </a:cubicBezTo>
                    <a:cubicBezTo>
                      <a:pt x="13567" y="3590"/>
                      <a:pt x="13583" y="3423"/>
                      <a:pt x="13594" y="3260"/>
                    </a:cubicBezTo>
                    <a:lnTo>
                      <a:pt x="13584" y="3287"/>
                    </a:lnTo>
                    <a:cubicBezTo>
                      <a:pt x="13567" y="3246"/>
                      <a:pt x="13599" y="3201"/>
                      <a:pt x="13574" y="3165"/>
                    </a:cubicBezTo>
                    <a:cubicBezTo>
                      <a:pt x="13584" y="2803"/>
                      <a:pt x="13611" y="2464"/>
                      <a:pt x="13564" y="2117"/>
                    </a:cubicBezTo>
                    <a:cubicBezTo>
                      <a:pt x="13531" y="2123"/>
                      <a:pt x="13563" y="2059"/>
                      <a:pt x="13539" y="2042"/>
                    </a:cubicBezTo>
                    <a:cubicBezTo>
                      <a:pt x="13532" y="1941"/>
                      <a:pt x="13544" y="1815"/>
                      <a:pt x="13519" y="1725"/>
                    </a:cubicBezTo>
                    <a:cubicBezTo>
                      <a:pt x="13516" y="1750"/>
                      <a:pt x="13500" y="1774"/>
                      <a:pt x="13506" y="1800"/>
                    </a:cubicBezTo>
                    <a:cubicBezTo>
                      <a:pt x="13514" y="1847"/>
                      <a:pt x="13525" y="1911"/>
                      <a:pt x="13514" y="1953"/>
                    </a:cubicBezTo>
                    <a:cubicBezTo>
                      <a:pt x="13506" y="1958"/>
                      <a:pt x="13504" y="1939"/>
                      <a:pt x="13499" y="1933"/>
                    </a:cubicBezTo>
                    <a:cubicBezTo>
                      <a:pt x="13489" y="1875"/>
                      <a:pt x="13454" y="1862"/>
                      <a:pt x="13451" y="1800"/>
                    </a:cubicBezTo>
                    <a:cubicBezTo>
                      <a:pt x="13440" y="1765"/>
                      <a:pt x="13450" y="1723"/>
                      <a:pt x="13461" y="1695"/>
                    </a:cubicBezTo>
                    <a:lnTo>
                      <a:pt x="13454" y="1684"/>
                    </a:lnTo>
                    <a:cubicBezTo>
                      <a:pt x="13449" y="1664"/>
                      <a:pt x="13441" y="1633"/>
                      <a:pt x="13451" y="1616"/>
                    </a:cubicBezTo>
                    <a:cubicBezTo>
                      <a:pt x="13435" y="1570"/>
                      <a:pt x="13432" y="1515"/>
                      <a:pt x="13418" y="1466"/>
                    </a:cubicBezTo>
                    <a:cubicBezTo>
                      <a:pt x="13418" y="1512"/>
                      <a:pt x="13405" y="1578"/>
                      <a:pt x="13431" y="1616"/>
                    </a:cubicBezTo>
                    <a:cubicBezTo>
                      <a:pt x="13435" y="1638"/>
                      <a:pt x="13447" y="1677"/>
                      <a:pt x="13431" y="1699"/>
                    </a:cubicBezTo>
                    <a:cubicBezTo>
                      <a:pt x="13410" y="1686"/>
                      <a:pt x="13410" y="1638"/>
                      <a:pt x="13391" y="1616"/>
                    </a:cubicBezTo>
                    <a:cubicBezTo>
                      <a:pt x="13379" y="1519"/>
                      <a:pt x="13405" y="1438"/>
                      <a:pt x="13388" y="1341"/>
                    </a:cubicBezTo>
                    <a:cubicBezTo>
                      <a:pt x="13361" y="1290"/>
                      <a:pt x="13384" y="1158"/>
                      <a:pt x="13341" y="1160"/>
                    </a:cubicBezTo>
                    <a:cubicBezTo>
                      <a:pt x="13340" y="1180"/>
                      <a:pt x="13340" y="1198"/>
                      <a:pt x="13331" y="1209"/>
                    </a:cubicBezTo>
                    <a:cubicBezTo>
                      <a:pt x="13311" y="1215"/>
                      <a:pt x="13315" y="1169"/>
                      <a:pt x="13304" y="1149"/>
                    </a:cubicBezTo>
                    <a:cubicBezTo>
                      <a:pt x="13293" y="1144"/>
                      <a:pt x="13285" y="1119"/>
                      <a:pt x="13273" y="1135"/>
                    </a:cubicBezTo>
                    <a:cubicBezTo>
                      <a:pt x="13261" y="1114"/>
                      <a:pt x="13267" y="1075"/>
                      <a:pt x="13259" y="1051"/>
                    </a:cubicBezTo>
                    <a:cubicBezTo>
                      <a:pt x="13227" y="1088"/>
                      <a:pt x="13267" y="1132"/>
                      <a:pt x="13250" y="1167"/>
                    </a:cubicBezTo>
                    <a:lnTo>
                      <a:pt x="13235" y="1141"/>
                    </a:lnTo>
                    <a:cubicBezTo>
                      <a:pt x="13242" y="1044"/>
                      <a:pt x="13187" y="1031"/>
                      <a:pt x="13178" y="949"/>
                    </a:cubicBezTo>
                    <a:cubicBezTo>
                      <a:pt x="13174" y="929"/>
                      <a:pt x="13178" y="897"/>
                      <a:pt x="13166" y="886"/>
                    </a:cubicBezTo>
                    <a:cubicBezTo>
                      <a:pt x="13154" y="789"/>
                      <a:pt x="13153" y="682"/>
                      <a:pt x="13116" y="607"/>
                    </a:cubicBezTo>
                    <a:cubicBezTo>
                      <a:pt x="13116" y="633"/>
                      <a:pt x="13090" y="646"/>
                      <a:pt x="13110" y="671"/>
                    </a:cubicBezTo>
                    <a:cubicBezTo>
                      <a:pt x="13154" y="682"/>
                      <a:pt x="13141" y="787"/>
                      <a:pt x="13150" y="851"/>
                    </a:cubicBezTo>
                    <a:cubicBezTo>
                      <a:pt x="13141" y="864"/>
                      <a:pt x="13137" y="857"/>
                      <a:pt x="13128" y="881"/>
                    </a:cubicBezTo>
                    <a:cubicBezTo>
                      <a:pt x="13110" y="879"/>
                      <a:pt x="13098" y="859"/>
                      <a:pt x="13083" y="844"/>
                    </a:cubicBezTo>
                    <a:cubicBezTo>
                      <a:pt x="13079" y="778"/>
                      <a:pt x="13062" y="725"/>
                      <a:pt x="13058" y="660"/>
                    </a:cubicBezTo>
                    <a:cubicBezTo>
                      <a:pt x="13036" y="660"/>
                      <a:pt x="13033" y="583"/>
                      <a:pt x="13008" y="576"/>
                    </a:cubicBezTo>
                    <a:cubicBezTo>
                      <a:pt x="13002" y="539"/>
                      <a:pt x="12986" y="514"/>
                      <a:pt x="12980" y="481"/>
                    </a:cubicBezTo>
                    <a:cubicBezTo>
                      <a:pt x="12925" y="372"/>
                      <a:pt x="12905" y="204"/>
                      <a:pt x="12845" y="101"/>
                    </a:cubicBezTo>
                    <a:lnTo>
                      <a:pt x="12837" y="116"/>
                    </a:lnTo>
                    <a:lnTo>
                      <a:pt x="12829" y="121"/>
                    </a:lnTo>
                    <a:lnTo>
                      <a:pt x="12822" y="116"/>
                    </a:lnTo>
                    <a:lnTo>
                      <a:pt x="12790" y="7"/>
                    </a:lnTo>
                    <a:lnTo>
                      <a:pt x="12783" y="0"/>
                    </a:lnTo>
                    <a:lnTo>
                      <a:pt x="12772" y="48"/>
                    </a:lnTo>
                    <a:lnTo>
                      <a:pt x="12777" y="59"/>
                    </a:lnTo>
                    <a:lnTo>
                      <a:pt x="12779" y="52"/>
                    </a:lnTo>
                    <a:lnTo>
                      <a:pt x="12787" y="52"/>
                    </a:lnTo>
                    <a:lnTo>
                      <a:pt x="12799" y="69"/>
                    </a:lnTo>
                    <a:lnTo>
                      <a:pt x="12810" y="101"/>
                    </a:lnTo>
                    <a:lnTo>
                      <a:pt x="12787" y="153"/>
                    </a:lnTo>
                    <a:lnTo>
                      <a:pt x="12765" y="158"/>
                    </a:lnTo>
                    <a:lnTo>
                      <a:pt x="12742" y="132"/>
                    </a:lnTo>
                    <a:lnTo>
                      <a:pt x="12724" y="121"/>
                    </a:lnTo>
                    <a:lnTo>
                      <a:pt x="12685" y="80"/>
                    </a:lnTo>
                    <a:lnTo>
                      <a:pt x="12672" y="38"/>
                    </a:lnTo>
                    <a:lnTo>
                      <a:pt x="12649" y="52"/>
                    </a:lnTo>
                    <a:lnTo>
                      <a:pt x="12622" y="90"/>
                    </a:lnTo>
                    <a:lnTo>
                      <a:pt x="12604" y="80"/>
                    </a:lnTo>
                    <a:lnTo>
                      <a:pt x="12574" y="111"/>
                    </a:lnTo>
                    <a:cubicBezTo>
                      <a:pt x="12576" y="145"/>
                      <a:pt x="12577" y="165"/>
                      <a:pt x="12578" y="177"/>
                    </a:cubicBezTo>
                    <a:cubicBezTo>
                      <a:pt x="12577" y="167"/>
                      <a:pt x="12575" y="157"/>
                      <a:pt x="12571" y="165"/>
                    </a:cubicBezTo>
                    <a:lnTo>
                      <a:pt x="12579" y="187"/>
                    </a:lnTo>
                    <a:cubicBezTo>
                      <a:pt x="12579" y="194"/>
                      <a:pt x="12580" y="193"/>
                      <a:pt x="12579" y="188"/>
                    </a:cubicBezTo>
                    <a:lnTo>
                      <a:pt x="12589" y="218"/>
                    </a:lnTo>
                    <a:lnTo>
                      <a:pt x="12579" y="253"/>
                    </a:lnTo>
                    <a:lnTo>
                      <a:pt x="12541" y="312"/>
                    </a:lnTo>
                    <a:lnTo>
                      <a:pt x="12516" y="376"/>
                    </a:lnTo>
                    <a:lnTo>
                      <a:pt x="12511" y="407"/>
                    </a:lnTo>
                    <a:lnTo>
                      <a:pt x="12494" y="475"/>
                    </a:lnTo>
                    <a:cubicBezTo>
                      <a:pt x="12499" y="489"/>
                      <a:pt x="12502" y="497"/>
                      <a:pt x="12504" y="501"/>
                    </a:cubicBezTo>
                    <a:lnTo>
                      <a:pt x="12504" y="516"/>
                    </a:lnTo>
                    <a:lnTo>
                      <a:pt x="12474" y="622"/>
                    </a:lnTo>
                    <a:lnTo>
                      <a:pt x="12476" y="628"/>
                    </a:lnTo>
                    <a:lnTo>
                      <a:pt x="12496" y="613"/>
                    </a:lnTo>
                    <a:lnTo>
                      <a:pt x="12498" y="618"/>
                    </a:lnTo>
                    <a:lnTo>
                      <a:pt x="12498" y="660"/>
                    </a:lnTo>
                    <a:lnTo>
                      <a:pt x="12486" y="701"/>
                    </a:lnTo>
                    <a:lnTo>
                      <a:pt x="12409" y="976"/>
                    </a:lnTo>
                    <a:lnTo>
                      <a:pt x="12416" y="1009"/>
                    </a:lnTo>
                    <a:lnTo>
                      <a:pt x="12389" y="1123"/>
                    </a:lnTo>
                    <a:lnTo>
                      <a:pt x="12336" y="1330"/>
                    </a:lnTo>
                    <a:lnTo>
                      <a:pt x="12308" y="1472"/>
                    </a:lnTo>
                    <a:lnTo>
                      <a:pt x="12246" y="1741"/>
                    </a:lnTo>
                    <a:lnTo>
                      <a:pt x="12131" y="2284"/>
                    </a:lnTo>
                    <a:lnTo>
                      <a:pt x="12108" y="2407"/>
                    </a:lnTo>
                    <a:lnTo>
                      <a:pt x="12065" y="2618"/>
                    </a:lnTo>
                    <a:lnTo>
                      <a:pt x="12060" y="2675"/>
                    </a:lnTo>
                    <a:lnTo>
                      <a:pt x="12075" y="2686"/>
                    </a:lnTo>
                    <a:lnTo>
                      <a:pt x="12075" y="2670"/>
                    </a:lnTo>
                    <a:lnTo>
                      <a:pt x="12072" y="2637"/>
                    </a:lnTo>
                    <a:lnTo>
                      <a:pt x="12076" y="2623"/>
                    </a:lnTo>
                    <a:cubicBezTo>
                      <a:pt x="12078" y="2598"/>
                      <a:pt x="12084" y="2567"/>
                      <a:pt x="12088" y="2581"/>
                    </a:cubicBezTo>
                    <a:cubicBezTo>
                      <a:pt x="12071" y="2541"/>
                      <a:pt x="12103" y="2539"/>
                      <a:pt x="12095" y="2506"/>
                    </a:cubicBezTo>
                    <a:lnTo>
                      <a:pt x="12108" y="2469"/>
                    </a:lnTo>
                    <a:lnTo>
                      <a:pt x="12158" y="2264"/>
                    </a:lnTo>
                    <a:lnTo>
                      <a:pt x="12163" y="2275"/>
                    </a:lnTo>
                    <a:cubicBezTo>
                      <a:pt x="12185" y="2264"/>
                      <a:pt x="12164" y="2255"/>
                      <a:pt x="12171" y="2242"/>
                    </a:cubicBezTo>
                    <a:cubicBezTo>
                      <a:pt x="12151" y="2229"/>
                      <a:pt x="12166" y="2218"/>
                      <a:pt x="12163" y="2205"/>
                    </a:cubicBezTo>
                    <a:lnTo>
                      <a:pt x="12178" y="2170"/>
                    </a:lnTo>
                    <a:lnTo>
                      <a:pt x="12183" y="2179"/>
                    </a:lnTo>
                    <a:cubicBezTo>
                      <a:pt x="12212" y="2179"/>
                      <a:pt x="12191" y="2170"/>
                      <a:pt x="12194" y="2163"/>
                    </a:cubicBezTo>
                    <a:lnTo>
                      <a:pt x="12213" y="2047"/>
                    </a:lnTo>
                    <a:lnTo>
                      <a:pt x="12223" y="2021"/>
                    </a:lnTo>
                    <a:lnTo>
                      <a:pt x="12240" y="2047"/>
                    </a:lnTo>
                    <a:lnTo>
                      <a:pt x="12244" y="2079"/>
                    </a:lnTo>
                    <a:lnTo>
                      <a:pt x="12233" y="2133"/>
                    </a:lnTo>
                    <a:lnTo>
                      <a:pt x="12219" y="2196"/>
                    </a:lnTo>
                    <a:lnTo>
                      <a:pt x="12213" y="2264"/>
                    </a:lnTo>
                    <a:lnTo>
                      <a:pt x="12203" y="2295"/>
                    </a:lnTo>
                    <a:cubicBezTo>
                      <a:pt x="12107" y="2860"/>
                      <a:pt x="12177" y="2407"/>
                      <a:pt x="12166" y="2464"/>
                    </a:cubicBezTo>
                    <a:lnTo>
                      <a:pt x="12151" y="2543"/>
                    </a:lnTo>
                    <a:lnTo>
                      <a:pt x="12093" y="2833"/>
                    </a:lnTo>
                    <a:lnTo>
                      <a:pt x="12093" y="2886"/>
                    </a:lnTo>
                    <a:lnTo>
                      <a:pt x="12123" y="2792"/>
                    </a:lnTo>
                    <a:lnTo>
                      <a:pt x="12133" y="2713"/>
                    </a:lnTo>
                    <a:lnTo>
                      <a:pt x="12156" y="2644"/>
                    </a:lnTo>
                    <a:cubicBezTo>
                      <a:pt x="12164" y="2532"/>
                      <a:pt x="12176" y="2449"/>
                      <a:pt x="12203" y="2363"/>
                    </a:cubicBezTo>
                    <a:lnTo>
                      <a:pt x="12226" y="2249"/>
                    </a:lnTo>
                    <a:lnTo>
                      <a:pt x="12269" y="2038"/>
                    </a:lnTo>
                    <a:lnTo>
                      <a:pt x="12291" y="1947"/>
                    </a:lnTo>
                    <a:lnTo>
                      <a:pt x="12310" y="1847"/>
                    </a:lnTo>
                    <a:lnTo>
                      <a:pt x="12331" y="1757"/>
                    </a:lnTo>
                    <a:lnTo>
                      <a:pt x="12346" y="1736"/>
                    </a:lnTo>
                    <a:lnTo>
                      <a:pt x="12348" y="1669"/>
                    </a:lnTo>
                    <a:cubicBezTo>
                      <a:pt x="12354" y="1642"/>
                      <a:pt x="12380" y="1638"/>
                      <a:pt x="12364" y="1609"/>
                    </a:cubicBezTo>
                    <a:lnTo>
                      <a:pt x="12378" y="1572"/>
                    </a:lnTo>
                    <a:lnTo>
                      <a:pt x="12391" y="1488"/>
                    </a:lnTo>
                    <a:lnTo>
                      <a:pt x="12409" y="1462"/>
                    </a:lnTo>
                    <a:lnTo>
                      <a:pt x="12469" y="1229"/>
                    </a:lnTo>
                    <a:lnTo>
                      <a:pt x="12484" y="1160"/>
                    </a:lnTo>
                    <a:lnTo>
                      <a:pt x="12498" y="1070"/>
                    </a:lnTo>
                    <a:cubicBezTo>
                      <a:pt x="12530" y="1057"/>
                      <a:pt x="12509" y="996"/>
                      <a:pt x="12527" y="965"/>
                    </a:cubicBezTo>
                    <a:lnTo>
                      <a:pt x="12532" y="965"/>
                    </a:lnTo>
                    <a:lnTo>
                      <a:pt x="12536" y="976"/>
                    </a:lnTo>
                    <a:cubicBezTo>
                      <a:pt x="12551" y="1132"/>
                      <a:pt x="12522" y="983"/>
                      <a:pt x="12522" y="1077"/>
                    </a:cubicBezTo>
                    <a:lnTo>
                      <a:pt x="12516" y="1123"/>
                    </a:lnTo>
                    <a:lnTo>
                      <a:pt x="12489" y="1224"/>
                    </a:lnTo>
                    <a:lnTo>
                      <a:pt x="12411" y="1557"/>
                    </a:lnTo>
                    <a:lnTo>
                      <a:pt x="12348" y="1827"/>
                    </a:lnTo>
                    <a:lnTo>
                      <a:pt x="12298" y="2064"/>
                    </a:lnTo>
                    <a:lnTo>
                      <a:pt x="12296" y="2099"/>
                    </a:lnTo>
                    <a:lnTo>
                      <a:pt x="12284" y="2143"/>
                    </a:lnTo>
                    <a:lnTo>
                      <a:pt x="12281" y="2185"/>
                    </a:lnTo>
                    <a:lnTo>
                      <a:pt x="12258" y="2257"/>
                    </a:lnTo>
                    <a:lnTo>
                      <a:pt x="12173" y="2686"/>
                    </a:lnTo>
                    <a:lnTo>
                      <a:pt x="12156" y="2803"/>
                    </a:lnTo>
                    <a:lnTo>
                      <a:pt x="12156" y="2860"/>
                    </a:lnTo>
                    <a:cubicBezTo>
                      <a:pt x="12143" y="2871"/>
                      <a:pt x="12137" y="2875"/>
                      <a:pt x="12135" y="2875"/>
                    </a:cubicBezTo>
                    <a:lnTo>
                      <a:pt x="12135" y="2875"/>
                    </a:lnTo>
                    <a:lnTo>
                      <a:pt x="12135" y="2875"/>
                    </a:lnTo>
                    <a:cubicBezTo>
                      <a:pt x="11970" y="3700"/>
                      <a:pt x="12102" y="3040"/>
                      <a:pt x="12088" y="3124"/>
                    </a:cubicBezTo>
                    <a:lnTo>
                      <a:pt x="12050" y="3313"/>
                    </a:lnTo>
                    <a:lnTo>
                      <a:pt x="11993" y="3630"/>
                    </a:lnTo>
                    <a:lnTo>
                      <a:pt x="11940" y="3920"/>
                    </a:lnTo>
                    <a:lnTo>
                      <a:pt x="11922" y="4005"/>
                    </a:lnTo>
                    <a:lnTo>
                      <a:pt x="11893" y="4190"/>
                    </a:lnTo>
                    <a:lnTo>
                      <a:pt x="11863" y="4359"/>
                    </a:lnTo>
                    <a:lnTo>
                      <a:pt x="11868" y="4411"/>
                    </a:lnTo>
                    <a:lnTo>
                      <a:pt x="11857" y="4432"/>
                    </a:lnTo>
                    <a:lnTo>
                      <a:pt x="11852" y="4416"/>
                    </a:lnTo>
                    <a:lnTo>
                      <a:pt x="11840" y="4484"/>
                    </a:lnTo>
                    <a:lnTo>
                      <a:pt x="11752" y="5023"/>
                    </a:lnTo>
                    <a:lnTo>
                      <a:pt x="11745" y="5128"/>
                    </a:lnTo>
                    <a:lnTo>
                      <a:pt x="11727" y="5170"/>
                    </a:lnTo>
                    <a:lnTo>
                      <a:pt x="11680" y="5472"/>
                    </a:lnTo>
                    <a:lnTo>
                      <a:pt x="11649" y="5645"/>
                    </a:lnTo>
                    <a:lnTo>
                      <a:pt x="11639" y="5783"/>
                    </a:lnTo>
                    <a:lnTo>
                      <a:pt x="11630" y="5841"/>
                    </a:lnTo>
                    <a:lnTo>
                      <a:pt x="11624" y="5909"/>
                    </a:lnTo>
                    <a:lnTo>
                      <a:pt x="11637" y="5856"/>
                    </a:lnTo>
                    <a:lnTo>
                      <a:pt x="11662" y="5708"/>
                    </a:lnTo>
                    <a:lnTo>
                      <a:pt x="11682" y="5603"/>
                    </a:lnTo>
                    <a:cubicBezTo>
                      <a:pt x="11669" y="5687"/>
                      <a:pt x="11683" y="5621"/>
                      <a:pt x="11684" y="5630"/>
                    </a:cubicBezTo>
                    <a:lnTo>
                      <a:pt x="11675" y="5683"/>
                    </a:lnTo>
                    <a:lnTo>
                      <a:pt x="11669" y="5762"/>
                    </a:lnTo>
                    <a:lnTo>
                      <a:pt x="11657" y="5811"/>
                    </a:lnTo>
                    <a:lnTo>
                      <a:pt x="11655" y="5867"/>
                    </a:lnTo>
                    <a:lnTo>
                      <a:pt x="11632" y="5972"/>
                    </a:lnTo>
                    <a:cubicBezTo>
                      <a:pt x="11628" y="6021"/>
                      <a:pt x="11626" y="6052"/>
                      <a:pt x="11626" y="6071"/>
                    </a:cubicBezTo>
                    <a:lnTo>
                      <a:pt x="11624" y="6067"/>
                    </a:lnTo>
                    <a:lnTo>
                      <a:pt x="11614" y="6116"/>
                    </a:lnTo>
                    <a:lnTo>
                      <a:pt x="11607" y="6168"/>
                    </a:lnTo>
                    <a:lnTo>
                      <a:pt x="11589" y="6241"/>
                    </a:lnTo>
                    <a:lnTo>
                      <a:pt x="11574" y="6373"/>
                    </a:lnTo>
                    <a:lnTo>
                      <a:pt x="11567" y="6390"/>
                    </a:lnTo>
                    <a:lnTo>
                      <a:pt x="11542" y="6526"/>
                    </a:lnTo>
                    <a:lnTo>
                      <a:pt x="11537" y="6591"/>
                    </a:lnTo>
                    <a:lnTo>
                      <a:pt x="11504" y="6768"/>
                    </a:lnTo>
                    <a:lnTo>
                      <a:pt x="11501" y="6844"/>
                    </a:lnTo>
                    <a:lnTo>
                      <a:pt x="11494" y="6865"/>
                    </a:lnTo>
                    <a:lnTo>
                      <a:pt x="11433" y="7254"/>
                    </a:lnTo>
                    <a:lnTo>
                      <a:pt x="11451" y="7292"/>
                    </a:lnTo>
                    <a:lnTo>
                      <a:pt x="11451" y="7401"/>
                    </a:lnTo>
                    <a:lnTo>
                      <a:pt x="11456" y="7393"/>
                    </a:lnTo>
                    <a:cubicBezTo>
                      <a:pt x="11461" y="7408"/>
                      <a:pt x="11463" y="7413"/>
                      <a:pt x="11464" y="7413"/>
                    </a:cubicBezTo>
                    <a:lnTo>
                      <a:pt x="11464" y="7423"/>
                    </a:lnTo>
                    <a:cubicBezTo>
                      <a:pt x="11453" y="7443"/>
                      <a:pt x="11447" y="7455"/>
                      <a:pt x="11444" y="7460"/>
                    </a:cubicBezTo>
                    <a:lnTo>
                      <a:pt x="11444" y="7472"/>
                    </a:lnTo>
                    <a:lnTo>
                      <a:pt x="11436" y="7492"/>
                    </a:lnTo>
                    <a:cubicBezTo>
                      <a:pt x="11386" y="7501"/>
                      <a:pt x="11438" y="7437"/>
                      <a:pt x="11426" y="7398"/>
                    </a:cubicBezTo>
                    <a:lnTo>
                      <a:pt x="11419" y="7381"/>
                    </a:lnTo>
                    <a:lnTo>
                      <a:pt x="11414" y="7381"/>
                    </a:lnTo>
                    <a:lnTo>
                      <a:pt x="11419" y="7423"/>
                    </a:lnTo>
                    <a:lnTo>
                      <a:pt x="11414" y="7435"/>
                    </a:lnTo>
                    <a:lnTo>
                      <a:pt x="11399" y="7492"/>
                    </a:lnTo>
                    <a:lnTo>
                      <a:pt x="11399" y="7540"/>
                    </a:lnTo>
                    <a:lnTo>
                      <a:pt x="11404" y="7540"/>
                    </a:lnTo>
                    <a:lnTo>
                      <a:pt x="11414" y="7529"/>
                    </a:lnTo>
                    <a:lnTo>
                      <a:pt x="11419" y="7551"/>
                    </a:lnTo>
                    <a:lnTo>
                      <a:pt x="11424" y="7630"/>
                    </a:lnTo>
                    <a:lnTo>
                      <a:pt x="11412" y="7684"/>
                    </a:lnTo>
                    <a:lnTo>
                      <a:pt x="11399" y="7698"/>
                    </a:lnTo>
                    <a:lnTo>
                      <a:pt x="11399" y="7756"/>
                    </a:lnTo>
                    <a:lnTo>
                      <a:pt x="11383" y="7804"/>
                    </a:lnTo>
                    <a:lnTo>
                      <a:pt x="11396" y="7883"/>
                    </a:lnTo>
                    <a:lnTo>
                      <a:pt x="11391" y="7898"/>
                    </a:lnTo>
                    <a:lnTo>
                      <a:pt x="11381" y="7903"/>
                    </a:lnTo>
                    <a:lnTo>
                      <a:pt x="11368" y="7956"/>
                    </a:lnTo>
                    <a:lnTo>
                      <a:pt x="11364" y="8026"/>
                    </a:lnTo>
                    <a:lnTo>
                      <a:pt x="11356" y="8045"/>
                    </a:lnTo>
                    <a:lnTo>
                      <a:pt x="11356" y="8072"/>
                    </a:lnTo>
                    <a:lnTo>
                      <a:pt x="11371" y="8041"/>
                    </a:lnTo>
                    <a:lnTo>
                      <a:pt x="11379" y="8057"/>
                    </a:lnTo>
                    <a:lnTo>
                      <a:pt x="11376" y="8083"/>
                    </a:lnTo>
                    <a:lnTo>
                      <a:pt x="11349" y="8204"/>
                    </a:lnTo>
                    <a:lnTo>
                      <a:pt x="11331" y="8272"/>
                    </a:lnTo>
                    <a:lnTo>
                      <a:pt x="11326" y="8226"/>
                    </a:lnTo>
                    <a:lnTo>
                      <a:pt x="11321" y="8237"/>
                    </a:lnTo>
                    <a:cubicBezTo>
                      <a:pt x="11318" y="8215"/>
                      <a:pt x="11318" y="8230"/>
                      <a:pt x="11316" y="8230"/>
                    </a:cubicBezTo>
                    <a:lnTo>
                      <a:pt x="11313" y="8147"/>
                    </a:lnTo>
                    <a:lnTo>
                      <a:pt x="11318" y="8093"/>
                    </a:lnTo>
                    <a:lnTo>
                      <a:pt x="11311" y="8131"/>
                    </a:lnTo>
                    <a:lnTo>
                      <a:pt x="11266" y="8421"/>
                    </a:lnTo>
                    <a:lnTo>
                      <a:pt x="11200" y="8889"/>
                    </a:lnTo>
                    <a:lnTo>
                      <a:pt x="11216" y="8927"/>
                    </a:lnTo>
                    <a:lnTo>
                      <a:pt x="11216" y="8991"/>
                    </a:lnTo>
                    <a:lnTo>
                      <a:pt x="11211" y="9059"/>
                    </a:lnTo>
                    <a:lnTo>
                      <a:pt x="11200" y="9186"/>
                    </a:lnTo>
                    <a:lnTo>
                      <a:pt x="11191" y="9240"/>
                    </a:lnTo>
                    <a:cubicBezTo>
                      <a:pt x="11143" y="9182"/>
                      <a:pt x="11217" y="9116"/>
                      <a:pt x="11179" y="9055"/>
                    </a:cubicBezTo>
                    <a:cubicBezTo>
                      <a:pt x="11171" y="9291"/>
                      <a:pt x="11173" y="9171"/>
                      <a:pt x="11174" y="9141"/>
                    </a:cubicBezTo>
                    <a:lnTo>
                      <a:pt x="11163" y="9175"/>
                    </a:lnTo>
                    <a:lnTo>
                      <a:pt x="11148" y="9286"/>
                    </a:lnTo>
                    <a:lnTo>
                      <a:pt x="11148" y="9334"/>
                    </a:lnTo>
                    <a:lnTo>
                      <a:pt x="11154" y="9323"/>
                    </a:lnTo>
                    <a:lnTo>
                      <a:pt x="11166" y="9323"/>
                    </a:lnTo>
                    <a:lnTo>
                      <a:pt x="11168" y="9470"/>
                    </a:lnTo>
                    <a:lnTo>
                      <a:pt x="11154" y="9534"/>
                    </a:lnTo>
                    <a:lnTo>
                      <a:pt x="11145" y="9538"/>
                    </a:lnTo>
                    <a:cubicBezTo>
                      <a:pt x="11126" y="9525"/>
                      <a:pt x="11139" y="9498"/>
                      <a:pt x="11136" y="9480"/>
                    </a:cubicBezTo>
                    <a:lnTo>
                      <a:pt x="11141" y="9437"/>
                    </a:lnTo>
                    <a:cubicBezTo>
                      <a:pt x="11136" y="9458"/>
                      <a:pt x="11129" y="9479"/>
                      <a:pt x="11129" y="9503"/>
                    </a:cubicBezTo>
                    <a:lnTo>
                      <a:pt x="11129" y="9587"/>
                    </a:lnTo>
                    <a:lnTo>
                      <a:pt x="11136" y="9571"/>
                    </a:lnTo>
                    <a:cubicBezTo>
                      <a:pt x="11155" y="9595"/>
                      <a:pt x="11136" y="9617"/>
                      <a:pt x="11138" y="9644"/>
                    </a:cubicBezTo>
                    <a:lnTo>
                      <a:pt x="11118" y="9729"/>
                    </a:lnTo>
                    <a:lnTo>
                      <a:pt x="11123" y="9766"/>
                    </a:lnTo>
                    <a:lnTo>
                      <a:pt x="11113" y="9850"/>
                    </a:lnTo>
                    <a:lnTo>
                      <a:pt x="11095" y="9956"/>
                    </a:lnTo>
                    <a:lnTo>
                      <a:pt x="11088" y="10035"/>
                    </a:lnTo>
                    <a:lnTo>
                      <a:pt x="11060" y="10183"/>
                    </a:lnTo>
                    <a:lnTo>
                      <a:pt x="11055" y="10172"/>
                    </a:lnTo>
                    <a:cubicBezTo>
                      <a:pt x="11062" y="10029"/>
                      <a:pt x="11066" y="10009"/>
                      <a:pt x="11067" y="10023"/>
                    </a:cubicBezTo>
                    <a:lnTo>
                      <a:pt x="11073" y="9944"/>
                    </a:lnTo>
                    <a:cubicBezTo>
                      <a:pt x="11057" y="10022"/>
                      <a:pt x="11053" y="10083"/>
                      <a:pt x="11038" y="10146"/>
                    </a:cubicBezTo>
                    <a:lnTo>
                      <a:pt x="11020" y="10224"/>
                    </a:lnTo>
                    <a:lnTo>
                      <a:pt x="11016" y="10224"/>
                    </a:lnTo>
                    <a:cubicBezTo>
                      <a:pt x="11016" y="10199"/>
                      <a:pt x="11015" y="10190"/>
                      <a:pt x="11014" y="10189"/>
                    </a:cubicBezTo>
                    <a:lnTo>
                      <a:pt x="11032" y="10065"/>
                    </a:lnTo>
                    <a:lnTo>
                      <a:pt x="11083" y="9681"/>
                    </a:lnTo>
                    <a:lnTo>
                      <a:pt x="11083" y="9629"/>
                    </a:lnTo>
                    <a:lnTo>
                      <a:pt x="11073" y="9651"/>
                    </a:lnTo>
                    <a:cubicBezTo>
                      <a:pt x="11039" y="9946"/>
                      <a:pt x="11067" y="9635"/>
                      <a:pt x="11045" y="9814"/>
                    </a:cubicBezTo>
                    <a:lnTo>
                      <a:pt x="11041" y="9899"/>
                    </a:lnTo>
                    <a:lnTo>
                      <a:pt x="11023" y="10013"/>
                    </a:lnTo>
                    <a:lnTo>
                      <a:pt x="11023" y="10072"/>
                    </a:lnTo>
                    <a:cubicBezTo>
                      <a:pt x="11003" y="10112"/>
                      <a:pt x="11010" y="10165"/>
                      <a:pt x="10998" y="10205"/>
                    </a:cubicBezTo>
                    <a:lnTo>
                      <a:pt x="10982" y="10251"/>
                    </a:lnTo>
                    <a:lnTo>
                      <a:pt x="10962" y="10251"/>
                    </a:lnTo>
                    <a:cubicBezTo>
                      <a:pt x="10945" y="10246"/>
                      <a:pt x="10954" y="10202"/>
                      <a:pt x="10955" y="10183"/>
                    </a:cubicBezTo>
                    <a:lnTo>
                      <a:pt x="10966" y="10140"/>
                    </a:lnTo>
                    <a:lnTo>
                      <a:pt x="10987" y="9934"/>
                    </a:lnTo>
                    <a:lnTo>
                      <a:pt x="11010" y="9793"/>
                    </a:lnTo>
                    <a:lnTo>
                      <a:pt x="11010" y="9734"/>
                    </a:lnTo>
                    <a:lnTo>
                      <a:pt x="11003" y="9750"/>
                    </a:lnTo>
                    <a:lnTo>
                      <a:pt x="10993" y="9834"/>
                    </a:lnTo>
                    <a:lnTo>
                      <a:pt x="10973" y="10004"/>
                    </a:lnTo>
                    <a:lnTo>
                      <a:pt x="10960" y="10047"/>
                    </a:lnTo>
                    <a:lnTo>
                      <a:pt x="10955" y="10092"/>
                    </a:lnTo>
                    <a:lnTo>
                      <a:pt x="10932" y="10224"/>
                    </a:lnTo>
                    <a:cubicBezTo>
                      <a:pt x="10898" y="10235"/>
                      <a:pt x="10926" y="10217"/>
                      <a:pt x="10920" y="10209"/>
                    </a:cubicBezTo>
                    <a:lnTo>
                      <a:pt x="10912" y="10224"/>
                    </a:lnTo>
                    <a:lnTo>
                      <a:pt x="10905" y="10231"/>
                    </a:lnTo>
                    <a:cubicBezTo>
                      <a:pt x="10898" y="10217"/>
                      <a:pt x="10905" y="10202"/>
                      <a:pt x="10905" y="10188"/>
                    </a:cubicBezTo>
                    <a:lnTo>
                      <a:pt x="10905" y="10136"/>
                    </a:lnTo>
                    <a:cubicBezTo>
                      <a:pt x="10910" y="10103"/>
                      <a:pt x="10912" y="10068"/>
                      <a:pt x="10915" y="10033"/>
                    </a:cubicBezTo>
                    <a:lnTo>
                      <a:pt x="10905" y="10072"/>
                    </a:lnTo>
                    <a:lnTo>
                      <a:pt x="10900" y="10163"/>
                    </a:lnTo>
                    <a:lnTo>
                      <a:pt x="10885" y="10209"/>
                    </a:lnTo>
                    <a:lnTo>
                      <a:pt x="10880" y="10163"/>
                    </a:lnTo>
                    <a:lnTo>
                      <a:pt x="10873" y="10178"/>
                    </a:lnTo>
                    <a:lnTo>
                      <a:pt x="10867" y="10163"/>
                    </a:lnTo>
                    <a:lnTo>
                      <a:pt x="10855" y="10209"/>
                    </a:lnTo>
                    <a:lnTo>
                      <a:pt x="10832" y="10220"/>
                    </a:lnTo>
                    <a:lnTo>
                      <a:pt x="10819" y="10278"/>
                    </a:lnTo>
                    <a:lnTo>
                      <a:pt x="10798" y="10288"/>
                    </a:lnTo>
                    <a:lnTo>
                      <a:pt x="10737" y="10314"/>
                    </a:lnTo>
                    <a:lnTo>
                      <a:pt x="10699" y="10340"/>
                    </a:lnTo>
                    <a:lnTo>
                      <a:pt x="10669" y="10367"/>
                    </a:lnTo>
                    <a:lnTo>
                      <a:pt x="10652" y="10367"/>
                    </a:lnTo>
                    <a:lnTo>
                      <a:pt x="10644" y="10378"/>
                    </a:lnTo>
                    <a:lnTo>
                      <a:pt x="10604" y="10393"/>
                    </a:lnTo>
                    <a:lnTo>
                      <a:pt x="10594" y="10409"/>
                    </a:lnTo>
                    <a:lnTo>
                      <a:pt x="10577" y="10415"/>
                    </a:lnTo>
                    <a:lnTo>
                      <a:pt x="10561" y="10435"/>
                    </a:lnTo>
                    <a:lnTo>
                      <a:pt x="10549" y="10431"/>
                    </a:lnTo>
                    <a:lnTo>
                      <a:pt x="10542" y="10442"/>
                    </a:lnTo>
                    <a:lnTo>
                      <a:pt x="10536" y="10462"/>
                    </a:lnTo>
                    <a:lnTo>
                      <a:pt x="10511" y="10488"/>
                    </a:lnTo>
                    <a:lnTo>
                      <a:pt x="10454" y="10526"/>
                    </a:lnTo>
                    <a:lnTo>
                      <a:pt x="10443" y="10552"/>
                    </a:lnTo>
                    <a:lnTo>
                      <a:pt x="10414" y="10567"/>
                    </a:lnTo>
                    <a:lnTo>
                      <a:pt x="10401" y="10589"/>
                    </a:lnTo>
                    <a:lnTo>
                      <a:pt x="10377" y="10604"/>
                    </a:lnTo>
                    <a:lnTo>
                      <a:pt x="10372" y="10600"/>
                    </a:lnTo>
                    <a:lnTo>
                      <a:pt x="10341" y="10642"/>
                    </a:lnTo>
                    <a:lnTo>
                      <a:pt x="10289" y="10679"/>
                    </a:lnTo>
                    <a:lnTo>
                      <a:pt x="10268" y="10716"/>
                    </a:lnTo>
                    <a:lnTo>
                      <a:pt x="10254" y="10725"/>
                    </a:lnTo>
                    <a:lnTo>
                      <a:pt x="10203" y="10800"/>
                    </a:lnTo>
                    <a:cubicBezTo>
                      <a:pt x="10184" y="10803"/>
                      <a:pt x="10196" y="10791"/>
                      <a:pt x="10196" y="10789"/>
                    </a:cubicBezTo>
                    <a:lnTo>
                      <a:pt x="10168" y="10830"/>
                    </a:lnTo>
                    <a:lnTo>
                      <a:pt x="10146" y="10849"/>
                    </a:lnTo>
                    <a:lnTo>
                      <a:pt x="10105" y="10883"/>
                    </a:lnTo>
                    <a:lnTo>
                      <a:pt x="10042" y="10958"/>
                    </a:lnTo>
                    <a:lnTo>
                      <a:pt x="10021" y="10974"/>
                    </a:lnTo>
                    <a:lnTo>
                      <a:pt x="9985" y="11023"/>
                    </a:lnTo>
                    <a:lnTo>
                      <a:pt x="9945" y="11059"/>
                    </a:lnTo>
                    <a:lnTo>
                      <a:pt x="9928" y="11086"/>
                    </a:lnTo>
                    <a:lnTo>
                      <a:pt x="9905" y="11127"/>
                    </a:lnTo>
                    <a:lnTo>
                      <a:pt x="9835" y="11200"/>
                    </a:lnTo>
                    <a:lnTo>
                      <a:pt x="9815" y="11211"/>
                    </a:lnTo>
                    <a:lnTo>
                      <a:pt x="9757" y="11301"/>
                    </a:lnTo>
                    <a:lnTo>
                      <a:pt x="9745" y="11290"/>
                    </a:lnTo>
                    <a:cubicBezTo>
                      <a:pt x="9681" y="11471"/>
                      <a:pt x="9732" y="11327"/>
                      <a:pt x="9717" y="11339"/>
                    </a:cubicBezTo>
                    <a:lnTo>
                      <a:pt x="9712" y="11369"/>
                    </a:lnTo>
                    <a:cubicBezTo>
                      <a:pt x="9685" y="11392"/>
                      <a:pt x="9706" y="11365"/>
                      <a:pt x="9700" y="11359"/>
                    </a:cubicBezTo>
                    <a:lnTo>
                      <a:pt x="9687" y="11376"/>
                    </a:lnTo>
                    <a:lnTo>
                      <a:pt x="9672" y="11376"/>
                    </a:lnTo>
                    <a:lnTo>
                      <a:pt x="9604" y="11471"/>
                    </a:lnTo>
                    <a:lnTo>
                      <a:pt x="9571" y="11523"/>
                    </a:lnTo>
                    <a:lnTo>
                      <a:pt x="9577" y="11538"/>
                    </a:lnTo>
                    <a:lnTo>
                      <a:pt x="9566" y="11565"/>
                    </a:lnTo>
                    <a:lnTo>
                      <a:pt x="9537" y="11595"/>
                    </a:lnTo>
                    <a:lnTo>
                      <a:pt x="9519" y="11623"/>
                    </a:lnTo>
                    <a:lnTo>
                      <a:pt x="9507" y="11623"/>
                    </a:lnTo>
                    <a:cubicBezTo>
                      <a:pt x="9515" y="11618"/>
                      <a:pt x="9510" y="11613"/>
                      <a:pt x="9512" y="11607"/>
                    </a:cubicBezTo>
                    <a:lnTo>
                      <a:pt x="9489" y="11613"/>
                    </a:lnTo>
                    <a:lnTo>
                      <a:pt x="9459" y="11644"/>
                    </a:lnTo>
                    <a:lnTo>
                      <a:pt x="9451" y="11675"/>
                    </a:lnTo>
                    <a:lnTo>
                      <a:pt x="9409" y="11739"/>
                    </a:lnTo>
                    <a:lnTo>
                      <a:pt x="9416" y="11754"/>
                    </a:lnTo>
                    <a:cubicBezTo>
                      <a:pt x="9402" y="11826"/>
                      <a:pt x="9412" y="11767"/>
                      <a:pt x="9409" y="11776"/>
                    </a:cubicBezTo>
                    <a:lnTo>
                      <a:pt x="9401" y="11781"/>
                    </a:lnTo>
                    <a:lnTo>
                      <a:pt x="9389" y="11771"/>
                    </a:lnTo>
                    <a:lnTo>
                      <a:pt x="9362" y="11808"/>
                    </a:lnTo>
                    <a:lnTo>
                      <a:pt x="9359" y="11844"/>
                    </a:lnTo>
                    <a:lnTo>
                      <a:pt x="9331" y="11882"/>
                    </a:lnTo>
                    <a:lnTo>
                      <a:pt x="9301" y="11930"/>
                    </a:lnTo>
                    <a:lnTo>
                      <a:pt x="9283" y="11938"/>
                    </a:lnTo>
                    <a:lnTo>
                      <a:pt x="9279" y="11947"/>
                    </a:lnTo>
                    <a:cubicBezTo>
                      <a:pt x="9282" y="11948"/>
                      <a:pt x="9277" y="11975"/>
                      <a:pt x="9276" y="11983"/>
                    </a:cubicBezTo>
                    <a:lnTo>
                      <a:pt x="9333" y="11912"/>
                    </a:lnTo>
                    <a:lnTo>
                      <a:pt x="9364" y="11855"/>
                    </a:lnTo>
                    <a:lnTo>
                      <a:pt x="9381" y="11855"/>
                    </a:lnTo>
                    <a:lnTo>
                      <a:pt x="9466" y="11739"/>
                    </a:lnTo>
                    <a:lnTo>
                      <a:pt x="9482" y="11734"/>
                    </a:lnTo>
                    <a:lnTo>
                      <a:pt x="9482" y="11746"/>
                    </a:lnTo>
                    <a:lnTo>
                      <a:pt x="9471" y="11765"/>
                    </a:lnTo>
                    <a:lnTo>
                      <a:pt x="9439" y="11829"/>
                    </a:lnTo>
                    <a:lnTo>
                      <a:pt x="9396" y="11882"/>
                    </a:lnTo>
                    <a:lnTo>
                      <a:pt x="9387" y="11919"/>
                    </a:lnTo>
                    <a:lnTo>
                      <a:pt x="9341" y="11972"/>
                    </a:lnTo>
                    <a:lnTo>
                      <a:pt x="9337" y="11991"/>
                    </a:lnTo>
                    <a:lnTo>
                      <a:pt x="9312" y="12017"/>
                    </a:lnTo>
                    <a:lnTo>
                      <a:pt x="9296" y="12045"/>
                    </a:lnTo>
                    <a:lnTo>
                      <a:pt x="9278" y="12045"/>
                    </a:lnTo>
                    <a:lnTo>
                      <a:pt x="9271" y="12055"/>
                    </a:lnTo>
                    <a:cubicBezTo>
                      <a:pt x="9269" y="12068"/>
                      <a:pt x="9262" y="12077"/>
                      <a:pt x="9269" y="12088"/>
                    </a:cubicBezTo>
                    <a:lnTo>
                      <a:pt x="9213" y="12176"/>
                    </a:lnTo>
                    <a:lnTo>
                      <a:pt x="9188" y="12176"/>
                    </a:lnTo>
                    <a:lnTo>
                      <a:pt x="9124" y="12330"/>
                    </a:lnTo>
                    <a:lnTo>
                      <a:pt x="9103" y="12335"/>
                    </a:lnTo>
                    <a:lnTo>
                      <a:pt x="9090" y="12352"/>
                    </a:lnTo>
                    <a:lnTo>
                      <a:pt x="9075" y="12409"/>
                    </a:lnTo>
                    <a:lnTo>
                      <a:pt x="9058" y="12405"/>
                    </a:lnTo>
                    <a:lnTo>
                      <a:pt x="9040" y="12440"/>
                    </a:lnTo>
                    <a:lnTo>
                      <a:pt x="9015" y="12473"/>
                    </a:lnTo>
                    <a:lnTo>
                      <a:pt x="9002" y="12510"/>
                    </a:lnTo>
                    <a:lnTo>
                      <a:pt x="8990" y="12526"/>
                    </a:lnTo>
                    <a:lnTo>
                      <a:pt x="8900" y="12677"/>
                    </a:lnTo>
                    <a:lnTo>
                      <a:pt x="8898" y="12714"/>
                    </a:lnTo>
                    <a:lnTo>
                      <a:pt x="8882" y="12748"/>
                    </a:lnTo>
                    <a:lnTo>
                      <a:pt x="8875" y="12748"/>
                    </a:lnTo>
                    <a:lnTo>
                      <a:pt x="8840" y="12815"/>
                    </a:lnTo>
                    <a:lnTo>
                      <a:pt x="8825" y="12820"/>
                    </a:lnTo>
                    <a:lnTo>
                      <a:pt x="8805" y="12847"/>
                    </a:lnTo>
                    <a:lnTo>
                      <a:pt x="8789" y="12888"/>
                    </a:lnTo>
                    <a:lnTo>
                      <a:pt x="8769" y="12947"/>
                    </a:lnTo>
                    <a:cubicBezTo>
                      <a:pt x="8744" y="12923"/>
                      <a:pt x="8756" y="12968"/>
                      <a:pt x="8750" y="12979"/>
                    </a:cubicBezTo>
                    <a:lnTo>
                      <a:pt x="8737" y="12974"/>
                    </a:lnTo>
                    <a:lnTo>
                      <a:pt x="8699" y="13042"/>
                    </a:lnTo>
                    <a:lnTo>
                      <a:pt x="8702" y="13057"/>
                    </a:lnTo>
                    <a:lnTo>
                      <a:pt x="8689" y="13091"/>
                    </a:lnTo>
                    <a:lnTo>
                      <a:pt x="8677" y="13100"/>
                    </a:lnTo>
                    <a:lnTo>
                      <a:pt x="8651" y="13144"/>
                    </a:lnTo>
                    <a:lnTo>
                      <a:pt x="8649" y="13137"/>
                    </a:lnTo>
                    <a:lnTo>
                      <a:pt x="8582" y="13258"/>
                    </a:lnTo>
                    <a:lnTo>
                      <a:pt x="8556" y="13328"/>
                    </a:lnTo>
                    <a:lnTo>
                      <a:pt x="8539" y="13343"/>
                    </a:lnTo>
                    <a:cubicBezTo>
                      <a:pt x="8537" y="13386"/>
                      <a:pt x="8523" y="13360"/>
                      <a:pt x="8524" y="13396"/>
                    </a:cubicBezTo>
                    <a:lnTo>
                      <a:pt x="8512" y="13396"/>
                    </a:lnTo>
                    <a:lnTo>
                      <a:pt x="8494" y="13416"/>
                    </a:lnTo>
                    <a:lnTo>
                      <a:pt x="8476" y="13480"/>
                    </a:lnTo>
                    <a:lnTo>
                      <a:pt x="8447" y="13517"/>
                    </a:lnTo>
                    <a:cubicBezTo>
                      <a:pt x="8434" y="13533"/>
                      <a:pt x="8435" y="13557"/>
                      <a:pt x="8429" y="13574"/>
                    </a:cubicBezTo>
                    <a:lnTo>
                      <a:pt x="8419" y="13580"/>
                    </a:lnTo>
                    <a:lnTo>
                      <a:pt x="8401" y="13634"/>
                    </a:lnTo>
                    <a:lnTo>
                      <a:pt x="8388" y="13649"/>
                    </a:lnTo>
                    <a:lnTo>
                      <a:pt x="8361" y="13698"/>
                    </a:lnTo>
                    <a:lnTo>
                      <a:pt x="8359" y="13717"/>
                    </a:lnTo>
                    <a:lnTo>
                      <a:pt x="8334" y="13770"/>
                    </a:lnTo>
                    <a:lnTo>
                      <a:pt x="8318" y="13776"/>
                    </a:lnTo>
                    <a:cubicBezTo>
                      <a:pt x="8299" y="13847"/>
                      <a:pt x="8286" y="13851"/>
                      <a:pt x="8279" y="13887"/>
                    </a:cubicBezTo>
                    <a:lnTo>
                      <a:pt x="8259" y="13917"/>
                    </a:lnTo>
                    <a:lnTo>
                      <a:pt x="8246" y="13961"/>
                    </a:lnTo>
                    <a:lnTo>
                      <a:pt x="8236" y="13970"/>
                    </a:lnTo>
                    <a:lnTo>
                      <a:pt x="8196" y="14045"/>
                    </a:lnTo>
                    <a:lnTo>
                      <a:pt x="8166" y="14128"/>
                    </a:lnTo>
                    <a:lnTo>
                      <a:pt x="8138" y="14172"/>
                    </a:lnTo>
                    <a:lnTo>
                      <a:pt x="8071" y="14324"/>
                    </a:lnTo>
                    <a:cubicBezTo>
                      <a:pt x="8013" y="14466"/>
                      <a:pt x="7973" y="14564"/>
                      <a:pt x="7945" y="14633"/>
                    </a:cubicBezTo>
                    <a:cubicBezTo>
                      <a:pt x="7950" y="14616"/>
                      <a:pt x="7951" y="14609"/>
                      <a:pt x="7941" y="14625"/>
                    </a:cubicBezTo>
                    <a:lnTo>
                      <a:pt x="7935" y="14651"/>
                    </a:lnTo>
                    <a:lnTo>
                      <a:pt x="7855" y="14840"/>
                    </a:lnTo>
                    <a:lnTo>
                      <a:pt x="7815" y="14937"/>
                    </a:lnTo>
                    <a:lnTo>
                      <a:pt x="7660" y="15326"/>
                    </a:lnTo>
                    <a:lnTo>
                      <a:pt x="7622" y="15432"/>
                    </a:lnTo>
                    <a:lnTo>
                      <a:pt x="7586" y="15511"/>
                    </a:lnTo>
                    <a:lnTo>
                      <a:pt x="7579" y="15548"/>
                    </a:lnTo>
                    <a:lnTo>
                      <a:pt x="7519" y="15717"/>
                    </a:lnTo>
                    <a:lnTo>
                      <a:pt x="7484" y="15817"/>
                    </a:lnTo>
                    <a:lnTo>
                      <a:pt x="7482" y="15843"/>
                    </a:lnTo>
                    <a:lnTo>
                      <a:pt x="7439" y="15944"/>
                    </a:lnTo>
                    <a:lnTo>
                      <a:pt x="7432" y="15992"/>
                    </a:lnTo>
                    <a:lnTo>
                      <a:pt x="7391" y="16087"/>
                    </a:lnTo>
                    <a:cubicBezTo>
                      <a:pt x="7385" y="16137"/>
                      <a:pt x="7382" y="16164"/>
                      <a:pt x="7380" y="16177"/>
                    </a:cubicBezTo>
                    <a:cubicBezTo>
                      <a:pt x="7368" y="16176"/>
                      <a:pt x="7380" y="16156"/>
                      <a:pt x="7378" y="16151"/>
                    </a:cubicBezTo>
                    <a:lnTo>
                      <a:pt x="7369" y="16166"/>
                    </a:lnTo>
                    <a:lnTo>
                      <a:pt x="7326" y="16314"/>
                    </a:lnTo>
                    <a:lnTo>
                      <a:pt x="7314" y="16329"/>
                    </a:lnTo>
                    <a:lnTo>
                      <a:pt x="7296" y="16377"/>
                    </a:lnTo>
                    <a:lnTo>
                      <a:pt x="7289" y="16419"/>
                    </a:lnTo>
                    <a:lnTo>
                      <a:pt x="7259" y="16493"/>
                    </a:lnTo>
                    <a:lnTo>
                      <a:pt x="7181" y="16777"/>
                    </a:lnTo>
                    <a:lnTo>
                      <a:pt x="7135" y="16909"/>
                    </a:lnTo>
                    <a:lnTo>
                      <a:pt x="7096" y="17083"/>
                    </a:lnTo>
                    <a:lnTo>
                      <a:pt x="7025" y="17258"/>
                    </a:lnTo>
                    <a:lnTo>
                      <a:pt x="7001" y="17364"/>
                    </a:lnTo>
                    <a:lnTo>
                      <a:pt x="6902" y="17832"/>
                    </a:lnTo>
                    <a:lnTo>
                      <a:pt x="6818" y="18349"/>
                    </a:lnTo>
                    <a:lnTo>
                      <a:pt x="6777" y="18692"/>
                    </a:lnTo>
                    <a:lnTo>
                      <a:pt x="6755" y="18744"/>
                    </a:lnTo>
                    <a:lnTo>
                      <a:pt x="6650" y="18921"/>
                    </a:lnTo>
                    <a:lnTo>
                      <a:pt x="6594" y="18999"/>
                    </a:lnTo>
                    <a:lnTo>
                      <a:pt x="6537" y="19098"/>
                    </a:lnTo>
                    <a:lnTo>
                      <a:pt x="6492" y="19163"/>
                    </a:lnTo>
                    <a:lnTo>
                      <a:pt x="6454" y="19230"/>
                    </a:lnTo>
                    <a:lnTo>
                      <a:pt x="6414" y="19272"/>
                    </a:lnTo>
                    <a:lnTo>
                      <a:pt x="6319" y="19411"/>
                    </a:lnTo>
                    <a:lnTo>
                      <a:pt x="6266" y="19475"/>
                    </a:lnTo>
                    <a:lnTo>
                      <a:pt x="6266" y="19494"/>
                    </a:lnTo>
                    <a:lnTo>
                      <a:pt x="6314" y="19426"/>
                    </a:lnTo>
                    <a:lnTo>
                      <a:pt x="6336" y="19411"/>
                    </a:lnTo>
                    <a:lnTo>
                      <a:pt x="6383" y="19343"/>
                    </a:lnTo>
                    <a:lnTo>
                      <a:pt x="6414" y="19309"/>
                    </a:lnTo>
                    <a:lnTo>
                      <a:pt x="6617" y="19019"/>
                    </a:lnTo>
                    <a:lnTo>
                      <a:pt x="6763" y="18804"/>
                    </a:lnTo>
                    <a:cubicBezTo>
                      <a:pt x="6768" y="18918"/>
                      <a:pt x="6761" y="18864"/>
                      <a:pt x="6761" y="18849"/>
                    </a:cubicBezTo>
                    <a:lnTo>
                      <a:pt x="6752" y="18876"/>
                    </a:lnTo>
                    <a:lnTo>
                      <a:pt x="6725" y="18921"/>
                    </a:lnTo>
                    <a:lnTo>
                      <a:pt x="6644" y="19057"/>
                    </a:lnTo>
                    <a:lnTo>
                      <a:pt x="6587" y="19151"/>
                    </a:lnTo>
                    <a:lnTo>
                      <a:pt x="6589" y="19167"/>
                    </a:lnTo>
                    <a:lnTo>
                      <a:pt x="6496" y="19316"/>
                    </a:lnTo>
                    <a:cubicBezTo>
                      <a:pt x="6498" y="19327"/>
                      <a:pt x="6499" y="19334"/>
                      <a:pt x="6500" y="19340"/>
                    </a:cubicBezTo>
                    <a:lnTo>
                      <a:pt x="6496" y="19347"/>
                    </a:lnTo>
                    <a:lnTo>
                      <a:pt x="6479" y="19359"/>
                    </a:lnTo>
                    <a:lnTo>
                      <a:pt x="6481" y="19331"/>
                    </a:lnTo>
                    <a:lnTo>
                      <a:pt x="6346" y="19527"/>
                    </a:lnTo>
                    <a:lnTo>
                      <a:pt x="6208" y="19701"/>
                    </a:lnTo>
                    <a:lnTo>
                      <a:pt x="6056" y="19870"/>
                    </a:lnTo>
                    <a:lnTo>
                      <a:pt x="5951" y="19995"/>
                    </a:lnTo>
                    <a:lnTo>
                      <a:pt x="5968" y="19991"/>
                    </a:lnTo>
                    <a:cubicBezTo>
                      <a:pt x="5954" y="20061"/>
                      <a:pt x="5963" y="20004"/>
                      <a:pt x="5960" y="20010"/>
                    </a:cubicBezTo>
                    <a:lnTo>
                      <a:pt x="5860" y="20096"/>
                    </a:lnTo>
                    <a:lnTo>
                      <a:pt x="5816" y="20130"/>
                    </a:lnTo>
                    <a:cubicBezTo>
                      <a:pt x="5812" y="20123"/>
                      <a:pt x="5806" y="20116"/>
                      <a:pt x="5810" y="20112"/>
                    </a:cubicBezTo>
                    <a:lnTo>
                      <a:pt x="5807" y="20108"/>
                    </a:lnTo>
                    <a:lnTo>
                      <a:pt x="5764" y="20142"/>
                    </a:lnTo>
                    <a:lnTo>
                      <a:pt x="5785" y="20142"/>
                    </a:lnTo>
                    <a:cubicBezTo>
                      <a:pt x="5786" y="20149"/>
                      <a:pt x="5784" y="20152"/>
                      <a:pt x="5782" y="20154"/>
                    </a:cubicBezTo>
                    <a:lnTo>
                      <a:pt x="5732" y="20191"/>
                    </a:lnTo>
                    <a:cubicBezTo>
                      <a:pt x="5728" y="20200"/>
                      <a:pt x="5728" y="20177"/>
                      <a:pt x="5722" y="20169"/>
                    </a:cubicBezTo>
                    <a:lnTo>
                      <a:pt x="5662" y="20213"/>
                    </a:lnTo>
                    <a:cubicBezTo>
                      <a:pt x="5659" y="20323"/>
                      <a:pt x="5660" y="20226"/>
                      <a:pt x="5652" y="20243"/>
                    </a:cubicBezTo>
                    <a:cubicBezTo>
                      <a:pt x="5648" y="20240"/>
                      <a:pt x="5648" y="20231"/>
                      <a:pt x="5647" y="20222"/>
                    </a:cubicBezTo>
                    <a:lnTo>
                      <a:pt x="5644" y="20243"/>
                    </a:lnTo>
                    <a:lnTo>
                      <a:pt x="5654" y="20266"/>
                    </a:lnTo>
                    <a:lnTo>
                      <a:pt x="5640" y="20281"/>
                    </a:lnTo>
                    <a:lnTo>
                      <a:pt x="5537" y="20350"/>
                    </a:lnTo>
                    <a:lnTo>
                      <a:pt x="5464" y="20376"/>
                    </a:lnTo>
                    <a:lnTo>
                      <a:pt x="5416" y="20376"/>
                    </a:lnTo>
                    <a:lnTo>
                      <a:pt x="5409" y="20387"/>
                    </a:lnTo>
                    <a:lnTo>
                      <a:pt x="5348" y="20380"/>
                    </a:lnTo>
                    <a:lnTo>
                      <a:pt x="5316" y="20399"/>
                    </a:lnTo>
                    <a:lnTo>
                      <a:pt x="5293" y="20399"/>
                    </a:lnTo>
                    <a:lnTo>
                      <a:pt x="5255" y="20424"/>
                    </a:lnTo>
                    <a:lnTo>
                      <a:pt x="5243" y="20406"/>
                    </a:lnTo>
                    <a:lnTo>
                      <a:pt x="5141" y="20387"/>
                    </a:lnTo>
                    <a:lnTo>
                      <a:pt x="5141" y="20380"/>
                    </a:lnTo>
                    <a:lnTo>
                      <a:pt x="5118" y="20359"/>
                    </a:lnTo>
                    <a:cubicBezTo>
                      <a:pt x="5103" y="20336"/>
                      <a:pt x="5098" y="20305"/>
                      <a:pt x="5088" y="20275"/>
                    </a:cubicBezTo>
                    <a:cubicBezTo>
                      <a:pt x="5073" y="20301"/>
                      <a:pt x="5080" y="20259"/>
                      <a:pt x="5073" y="20254"/>
                    </a:cubicBezTo>
                    <a:lnTo>
                      <a:pt x="5078" y="20243"/>
                    </a:lnTo>
                    <a:cubicBezTo>
                      <a:pt x="5072" y="20233"/>
                      <a:pt x="5070" y="20220"/>
                      <a:pt x="5066" y="20206"/>
                    </a:cubicBezTo>
                    <a:cubicBezTo>
                      <a:pt x="5083" y="20191"/>
                      <a:pt x="5066" y="20169"/>
                      <a:pt x="5064" y="20154"/>
                    </a:cubicBezTo>
                    <a:lnTo>
                      <a:pt x="5048" y="20142"/>
                    </a:lnTo>
                    <a:lnTo>
                      <a:pt x="5035" y="20081"/>
                    </a:lnTo>
                    <a:lnTo>
                      <a:pt x="5046" y="20074"/>
                    </a:lnTo>
                    <a:lnTo>
                      <a:pt x="5039" y="20064"/>
                    </a:lnTo>
                    <a:cubicBezTo>
                      <a:pt x="5045" y="20045"/>
                      <a:pt x="5030" y="20028"/>
                      <a:pt x="5028" y="20006"/>
                    </a:cubicBezTo>
                    <a:lnTo>
                      <a:pt x="5017" y="19949"/>
                    </a:lnTo>
                    <a:lnTo>
                      <a:pt x="4997" y="19758"/>
                    </a:lnTo>
                    <a:lnTo>
                      <a:pt x="4980" y="19595"/>
                    </a:lnTo>
                    <a:cubicBezTo>
                      <a:pt x="4977" y="19663"/>
                      <a:pt x="5010" y="19752"/>
                      <a:pt x="4980" y="19811"/>
                    </a:cubicBezTo>
                    <a:cubicBezTo>
                      <a:pt x="4977" y="19791"/>
                      <a:pt x="4964" y="19769"/>
                      <a:pt x="4972" y="19742"/>
                    </a:cubicBezTo>
                    <a:cubicBezTo>
                      <a:pt x="4966" y="19738"/>
                      <a:pt x="4958" y="19734"/>
                      <a:pt x="4958" y="19716"/>
                    </a:cubicBezTo>
                    <a:cubicBezTo>
                      <a:pt x="4979" y="19688"/>
                      <a:pt x="4945" y="19660"/>
                      <a:pt x="4960" y="19627"/>
                    </a:cubicBezTo>
                    <a:cubicBezTo>
                      <a:pt x="4942" y="19417"/>
                      <a:pt x="4942" y="19193"/>
                      <a:pt x="4940" y="18973"/>
                    </a:cubicBezTo>
                    <a:lnTo>
                      <a:pt x="4948" y="18914"/>
                    </a:lnTo>
                    <a:cubicBezTo>
                      <a:pt x="4942" y="18902"/>
                      <a:pt x="4928" y="18909"/>
                      <a:pt x="4926" y="18930"/>
                    </a:cubicBezTo>
                    <a:cubicBezTo>
                      <a:pt x="4932" y="18959"/>
                      <a:pt x="4922" y="19016"/>
                      <a:pt x="4940" y="19019"/>
                    </a:cubicBezTo>
                    <a:cubicBezTo>
                      <a:pt x="4941" y="19035"/>
                      <a:pt x="4938" y="19046"/>
                      <a:pt x="4935" y="19057"/>
                    </a:cubicBezTo>
                    <a:lnTo>
                      <a:pt x="4933" y="19053"/>
                    </a:lnTo>
                    <a:lnTo>
                      <a:pt x="4923" y="19088"/>
                    </a:lnTo>
                    <a:lnTo>
                      <a:pt x="4915" y="19067"/>
                    </a:lnTo>
                    <a:cubicBezTo>
                      <a:pt x="4908" y="19115"/>
                      <a:pt x="4909" y="19175"/>
                      <a:pt x="4908" y="19219"/>
                    </a:cubicBezTo>
                    <a:lnTo>
                      <a:pt x="4905" y="19219"/>
                    </a:lnTo>
                    <a:cubicBezTo>
                      <a:pt x="4900" y="19096"/>
                      <a:pt x="4894" y="18967"/>
                      <a:pt x="4900" y="18841"/>
                    </a:cubicBezTo>
                    <a:cubicBezTo>
                      <a:pt x="4900" y="18822"/>
                      <a:pt x="4898" y="18793"/>
                      <a:pt x="4910" y="18793"/>
                    </a:cubicBezTo>
                    <a:cubicBezTo>
                      <a:pt x="4919" y="18841"/>
                      <a:pt x="4904" y="18888"/>
                      <a:pt x="4913" y="18936"/>
                    </a:cubicBezTo>
                    <a:lnTo>
                      <a:pt x="4920" y="18925"/>
                    </a:lnTo>
                    <a:cubicBezTo>
                      <a:pt x="4909" y="18857"/>
                      <a:pt x="4933" y="18793"/>
                      <a:pt x="4917" y="18729"/>
                    </a:cubicBezTo>
                    <a:lnTo>
                      <a:pt x="4910" y="18744"/>
                    </a:lnTo>
                    <a:lnTo>
                      <a:pt x="4908" y="18740"/>
                    </a:lnTo>
                    <a:cubicBezTo>
                      <a:pt x="4902" y="18725"/>
                      <a:pt x="4908" y="18704"/>
                      <a:pt x="4913" y="18692"/>
                    </a:cubicBezTo>
                    <a:cubicBezTo>
                      <a:pt x="4917" y="18697"/>
                      <a:pt x="4922" y="18709"/>
                      <a:pt x="4926" y="18692"/>
                    </a:cubicBezTo>
                    <a:cubicBezTo>
                      <a:pt x="4945" y="18744"/>
                      <a:pt x="4916" y="18827"/>
                      <a:pt x="4940" y="18883"/>
                    </a:cubicBezTo>
                    <a:cubicBezTo>
                      <a:pt x="4945" y="18846"/>
                      <a:pt x="4952" y="18801"/>
                      <a:pt x="4945" y="18762"/>
                    </a:cubicBezTo>
                    <a:cubicBezTo>
                      <a:pt x="4942" y="18751"/>
                      <a:pt x="4935" y="18770"/>
                      <a:pt x="4935" y="18751"/>
                    </a:cubicBezTo>
                    <a:cubicBezTo>
                      <a:pt x="4938" y="18750"/>
                      <a:pt x="4939" y="18738"/>
                      <a:pt x="4942" y="18740"/>
                    </a:cubicBezTo>
                    <a:cubicBezTo>
                      <a:pt x="4948" y="18692"/>
                      <a:pt x="4942" y="18626"/>
                      <a:pt x="4953" y="18582"/>
                    </a:cubicBezTo>
                    <a:cubicBezTo>
                      <a:pt x="4940" y="18542"/>
                      <a:pt x="4954" y="18500"/>
                      <a:pt x="4960" y="18466"/>
                    </a:cubicBezTo>
                    <a:cubicBezTo>
                      <a:pt x="4964" y="18432"/>
                      <a:pt x="4966" y="18362"/>
                      <a:pt x="4948" y="18360"/>
                    </a:cubicBezTo>
                    <a:cubicBezTo>
                      <a:pt x="4936" y="18389"/>
                      <a:pt x="4939" y="18432"/>
                      <a:pt x="4935" y="18466"/>
                    </a:cubicBezTo>
                    <a:cubicBezTo>
                      <a:pt x="4927" y="18489"/>
                      <a:pt x="4927" y="18512"/>
                      <a:pt x="4930" y="18540"/>
                    </a:cubicBezTo>
                    <a:cubicBezTo>
                      <a:pt x="4934" y="18525"/>
                      <a:pt x="4938" y="18538"/>
                      <a:pt x="4942" y="18540"/>
                    </a:cubicBezTo>
                    <a:cubicBezTo>
                      <a:pt x="4938" y="18580"/>
                      <a:pt x="4944" y="18633"/>
                      <a:pt x="4928" y="18656"/>
                    </a:cubicBezTo>
                    <a:lnTo>
                      <a:pt x="4923" y="18645"/>
                    </a:lnTo>
                    <a:lnTo>
                      <a:pt x="4910" y="18688"/>
                    </a:lnTo>
                    <a:lnTo>
                      <a:pt x="4903" y="18672"/>
                    </a:lnTo>
                    <a:cubicBezTo>
                      <a:pt x="4905" y="18645"/>
                      <a:pt x="4896" y="18608"/>
                      <a:pt x="4910" y="18594"/>
                    </a:cubicBezTo>
                    <a:cubicBezTo>
                      <a:pt x="4896" y="18551"/>
                      <a:pt x="4915" y="18512"/>
                      <a:pt x="4917" y="18472"/>
                    </a:cubicBezTo>
                    <a:cubicBezTo>
                      <a:pt x="4914" y="18412"/>
                      <a:pt x="4911" y="18346"/>
                      <a:pt x="4930" y="18318"/>
                    </a:cubicBezTo>
                    <a:cubicBezTo>
                      <a:pt x="4920" y="18270"/>
                      <a:pt x="4916" y="18211"/>
                      <a:pt x="4933" y="18164"/>
                    </a:cubicBezTo>
                    <a:cubicBezTo>
                      <a:pt x="4946" y="18146"/>
                      <a:pt x="4946" y="18099"/>
                      <a:pt x="4953" y="18065"/>
                    </a:cubicBezTo>
                    <a:cubicBezTo>
                      <a:pt x="4959" y="18125"/>
                      <a:pt x="4952" y="18195"/>
                      <a:pt x="4951" y="18249"/>
                    </a:cubicBezTo>
                    <a:lnTo>
                      <a:pt x="4958" y="18164"/>
                    </a:lnTo>
                    <a:cubicBezTo>
                      <a:pt x="4969" y="18173"/>
                      <a:pt x="4965" y="18209"/>
                      <a:pt x="4972" y="18223"/>
                    </a:cubicBezTo>
                    <a:cubicBezTo>
                      <a:pt x="4979" y="18189"/>
                      <a:pt x="4982" y="18149"/>
                      <a:pt x="4980" y="18107"/>
                    </a:cubicBezTo>
                    <a:cubicBezTo>
                      <a:pt x="4969" y="18107"/>
                      <a:pt x="4966" y="18081"/>
                      <a:pt x="4963" y="18065"/>
                    </a:cubicBezTo>
                    <a:cubicBezTo>
                      <a:pt x="4974" y="18031"/>
                      <a:pt x="4967" y="18085"/>
                      <a:pt x="4980" y="18076"/>
                    </a:cubicBezTo>
                    <a:cubicBezTo>
                      <a:pt x="4982" y="18072"/>
                      <a:pt x="4984" y="18069"/>
                      <a:pt x="4983" y="18065"/>
                    </a:cubicBezTo>
                    <a:cubicBezTo>
                      <a:pt x="4997" y="17896"/>
                      <a:pt x="5016" y="17724"/>
                      <a:pt x="5026" y="17558"/>
                    </a:cubicBezTo>
                    <a:cubicBezTo>
                      <a:pt x="5046" y="17538"/>
                      <a:pt x="5027" y="17461"/>
                      <a:pt x="5051" y="17470"/>
                    </a:cubicBezTo>
                    <a:cubicBezTo>
                      <a:pt x="5043" y="17351"/>
                      <a:pt x="5113" y="17304"/>
                      <a:pt x="5108" y="17195"/>
                    </a:cubicBezTo>
                    <a:cubicBezTo>
                      <a:pt x="5093" y="17219"/>
                      <a:pt x="5098" y="17265"/>
                      <a:pt x="5078" y="17278"/>
                    </a:cubicBezTo>
                    <a:cubicBezTo>
                      <a:pt x="5067" y="17265"/>
                      <a:pt x="5079" y="17239"/>
                      <a:pt x="5076" y="17226"/>
                    </a:cubicBezTo>
                    <a:lnTo>
                      <a:pt x="5066" y="17247"/>
                    </a:lnTo>
                    <a:lnTo>
                      <a:pt x="5064" y="17241"/>
                    </a:lnTo>
                    <a:cubicBezTo>
                      <a:pt x="5066" y="17199"/>
                      <a:pt x="5072" y="17162"/>
                      <a:pt x="5080" y="17126"/>
                    </a:cubicBezTo>
                    <a:lnTo>
                      <a:pt x="5085" y="17146"/>
                    </a:lnTo>
                    <a:cubicBezTo>
                      <a:pt x="5093" y="17089"/>
                      <a:pt x="5108" y="17030"/>
                      <a:pt x="5131" y="16988"/>
                    </a:cubicBezTo>
                    <a:cubicBezTo>
                      <a:pt x="5127" y="16948"/>
                      <a:pt x="5157" y="16947"/>
                      <a:pt x="5151" y="16909"/>
                    </a:cubicBezTo>
                    <a:cubicBezTo>
                      <a:pt x="5142" y="16947"/>
                      <a:pt x="5128" y="16968"/>
                      <a:pt x="5113" y="16995"/>
                    </a:cubicBezTo>
                    <a:cubicBezTo>
                      <a:pt x="5096" y="16876"/>
                      <a:pt x="5168" y="16819"/>
                      <a:pt x="5153" y="16704"/>
                    </a:cubicBezTo>
                    <a:cubicBezTo>
                      <a:pt x="5166" y="16679"/>
                      <a:pt x="5155" y="16641"/>
                      <a:pt x="5168" y="16614"/>
                    </a:cubicBezTo>
                    <a:cubicBezTo>
                      <a:pt x="5178" y="16625"/>
                      <a:pt x="5173" y="16665"/>
                      <a:pt x="5178" y="16694"/>
                    </a:cubicBezTo>
                    <a:cubicBezTo>
                      <a:pt x="5193" y="16671"/>
                      <a:pt x="5171" y="16652"/>
                      <a:pt x="5178" y="16630"/>
                    </a:cubicBezTo>
                    <a:lnTo>
                      <a:pt x="5189" y="16630"/>
                    </a:lnTo>
                    <a:cubicBezTo>
                      <a:pt x="5178" y="16577"/>
                      <a:pt x="5214" y="16590"/>
                      <a:pt x="5214" y="16539"/>
                    </a:cubicBezTo>
                    <a:cubicBezTo>
                      <a:pt x="5222" y="16533"/>
                      <a:pt x="5220" y="16555"/>
                      <a:pt x="5223" y="16562"/>
                    </a:cubicBezTo>
                    <a:cubicBezTo>
                      <a:pt x="5229" y="16542"/>
                      <a:pt x="5233" y="16535"/>
                      <a:pt x="5241" y="16524"/>
                    </a:cubicBezTo>
                    <a:cubicBezTo>
                      <a:pt x="5240" y="16447"/>
                      <a:pt x="5284" y="16417"/>
                      <a:pt x="5289" y="16350"/>
                    </a:cubicBezTo>
                    <a:lnTo>
                      <a:pt x="5276" y="16377"/>
                    </a:lnTo>
                    <a:cubicBezTo>
                      <a:pt x="5276" y="16331"/>
                      <a:pt x="5292" y="16298"/>
                      <a:pt x="5309" y="16265"/>
                    </a:cubicBezTo>
                    <a:lnTo>
                      <a:pt x="5314" y="16276"/>
                    </a:lnTo>
                    <a:cubicBezTo>
                      <a:pt x="5327" y="16256"/>
                      <a:pt x="5348" y="16219"/>
                      <a:pt x="5354" y="16182"/>
                    </a:cubicBezTo>
                    <a:lnTo>
                      <a:pt x="5341" y="16166"/>
                    </a:lnTo>
                    <a:cubicBezTo>
                      <a:pt x="5348" y="16147"/>
                      <a:pt x="5348" y="16118"/>
                      <a:pt x="5359" y="16107"/>
                    </a:cubicBezTo>
                    <a:lnTo>
                      <a:pt x="5364" y="16118"/>
                    </a:lnTo>
                    <a:cubicBezTo>
                      <a:pt x="5397" y="16114"/>
                      <a:pt x="5367" y="16075"/>
                      <a:pt x="5384" y="16038"/>
                    </a:cubicBezTo>
                    <a:cubicBezTo>
                      <a:pt x="5415" y="15975"/>
                      <a:pt x="5422" y="15889"/>
                      <a:pt x="5452" y="15823"/>
                    </a:cubicBezTo>
                    <a:lnTo>
                      <a:pt x="5439" y="15802"/>
                    </a:lnTo>
                    <a:cubicBezTo>
                      <a:pt x="5442" y="15756"/>
                      <a:pt x="5455" y="15814"/>
                      <a:pt x="5464" y="15781"/>
                    </a:cubicBezTo>
                    <a:cubicBezTo>
                      <a:pt x="5480" y="15756"/>
                      <a:pt x="5490" y="15721"/>
                      <a:pt x="5474" y="15692"/>
                    </a:cubicBezTo>
                    <a:cubicBezTo>
                      <a:pt x="5475" y="15676"/>
                      <a:pt x="5484" y="15671"/>
                      <a:pt x="5490" y="15664"/>
                    </a:cubicBezTo>
                    <a:lnTo>
                      <a:pt x="5494" y="15692"/>
                    </a:lnTo>
                    <a:cubicBezTo>
                      <a:pt x="5502" y="15666"/>
                      <a:pt x="5511" y="15649"/>
                      <a:pt x="5517" y="15623"/>
                    </a:cubicBezTo>
                    <a:cubicBezTo>
                      <a:pt x="5521" y="15579"/>
                      <a:pt x="5550" y="15548"/>
                      <a:pt x="5540" y="15507"/>
                    </a:cubicBezTo>
                    <a:cubicBezTo>
                      <a:pt x="5538" y="15477"/>
                      <a:pt x="5540" y="15443"/>
                      <a:pt x="5554" y="15432"/>
                    </a:cubicBezTo>
                    <a:cubicBezTo>
                      <a:pt x="5562" y="15438"/>
                      <a:pt x="5556" y="15456"/>
                      <a:pt x="5562" y="15464"/>
                    </a:cubicBezTo>
                    <a:cubicBezTo>
                      <a:pt x="5571" y="15443"/>
                      <a:pt x="5575" y="15418"/>
                      <a:pt x="5581" y="15395"/>
                    </a:cubicBezTo>
                    <a:lnTo>
                      <a:pt x="5569" y="15379"/>
                    </a:lnTo>
                    <a:cubicBezTo>
                      <a:pt x="5569" y="15346"/>
                      <a:pt x="5568" y="15313"/>
                      <a:pt x="5579" y="15289"/>
                    </a:cubicBezTo>
                    <a:cubicBezTo>
                      <a:pt x="5585" y="15283"/>
                      <a:pt x="5593" y="15285"/>
                      <a:pt x="5599" y="15281"/>
                    </a:cubicBezTo>
                    <a:cubicBezTo>
                      <a:pt x="5612" y="15298"/>
                      <a:pt x="5597" y="15326"/>
                      <a:pt x="5599" y="15342"/>
                    </a:cubicBezTo>
                    <a:cubicBezTo>
                      <a:pt x="5642" y="15201"/>
                      <a:pt x="5685" y="15060"/>
                      <a:pt x="5725" y="14916"/>
                    </a:cubicBezTo>
                    <a:cubicBezTo>
                      <a:pt x="5741" y="14794"/>
                      <a:pt x="5794" y="14704"/>
                      <a:pt x="5810" y="14583"/>
                    </a:cubicBezTo>
                    <a:cubicBezTo>
                      <a:pt x="5832" y="14577"/>
                      <a:pt x="5824" y="14522"/>
                      <a:pt x="5832" y="14504"/>
                    </a:cubicBezTo>
                    <a:cubicBezTo>
                      <a:pt x="5820" y="14522"/>
                      <a:pt x="5817" y="14568"/>
                      <a:pt x="5805" y="14594"/>
                    </a:cubicBezTo>
                    <a:cubicBezTo>
                      <a:pt x="5788" y="14610"/>
                      <a:pt x="5788" y="14664"/>
                      <a:pt x="5769" y="14682"/>
                    </a:cubicBezTo>
                    <a:cubicBezTo>
                      <a:pt x="5759" y="14630"/>
                      <a:pt x="5782" y="14583"/>
                      <a:pt x="5797" y="14541"/>
                    </a:cubicBezTo>
                    <a:cubicBezTo>
                      <a:pt x="5792" y="14466"/>
                      <a:pt x="5829" y="14443"/>
                      <a:pt x="5835" y="14377"/>
                    </a:cubicBezTo>
                    <a:lnTo>
                      <a:pt x="5850" y="14388"/>
                    </a:lnTo>
                    <a:cubicBezTo>
                      <a:pt x="5838" y="14350"/>
                      <a:pt x="5849" y="14319"/>
                      <a:pt x="5850" y="14287"/>
                    </a:cubicBezTo>
                    <a:cubicBezTo>
                      <a:pt x="5837" y="14291"/>
                      <a:pt x="5847" y="14319"/>
                      <a:pt x="5840" y="14331"/>
                    </a:cubicBezTo>
                    <a:lnTo>
                      <a:pt x="5825" y="14319"/>
                    </a:lnTo>
                    <a:lnTo>
                      <a:pt x="5800" y="14436"/>
                    </a:lnTo>
                    <a:cubicBezTo>
                      <a:pt x="5781" y="14469"/>
                      <a:pt x="5787" y="14524"/>
                      <a:pt x="5767" y="14557"/>
                    </a:cubicBezTo>
                    <a:cubicBezTo>
                      <a:pt x="5775" y="14603"/>
                      <a:pt x="5743" y="14630"/>
                      <a:pt x="5755" y="14666"/>
                    </a:cubicBezTo>
                    <a:cubicBezTo>
                      <a:pt x="5723" y="14702"/>
                      <a:pt x="5725" y="14785"/>
                      <a:pt x="5694" y="14825"/>
                    </a:cubicBezTo>
                    <a:cubicBezTo>
                      <a:pt x="5693" y="14840"/>
                      <a:pt x="5698" y="14863"/>
                      <a:pt x="5690" y="14874"/>
                    </a:cubicBezTo>
                    <a:cubicBezTo>
                      <a:pt x="5667" y="14876"/>
                      <a:pt x="5680" y="14933"/>
                      <a:pt x="5662" y="14953"/>
                    </a:cubicBezTo>
                    <a:cubicBezTo>
                      <a:pt x="5660" y="15009"/>
                      <a:pt x="5642" y="15071"/>
                      <a:pt x="5617" y="15089"/>
                    </a:cubicBezTo>
                    <a:cubicBezTo>
                      <a:pt x="5616" y="15109"/>
                      <a:pt x="5619" y="15131"/>
                      <a:pt x="5615" y="15148"/>
                    </a:cubicBezTo>
                    <a:cubicBezTo>
                      <a:pt x="5613" y="15164"/>
                      <a:pt x="5603" y="15192"/>
                      <a:pt x="5594" y="15175"/>
                    </a:cubicBezTo>
                    <a:cubicBezTo>
                      <a:pt x="5574" y="15227"/>
                      <a:pt x="5585" y="15324"/>
                      <a:pt x="5547" y="15342"/>
                    </a:cubicBezTo>
                    <a:cubicBezTo>
                      <a:pt x="5542" y="15355"/>
                      <a:pt x="5547" y="15381"/>
                      <a:pt x="5542" y="15395"/>
                    </a:cubicBezTo>
                    <a:cubicBezTo>
                      <a:pt x="5549" y="15421"/>
                      <a:pt x="5536" y="15456"/>
                      <a:pt x="5529" y="15484"/>
                    </a:cubicBezTo>
                    <a:cubicBezTo>
                      <a:pt x="5519" y="15474"/>
                      <a:pt x="5516" y="15509"/>
                      <a:pt x="5506" y="15490"/>
                    </a:cubicBezTo>
                    <a:cubicBezTo>
                      <a:pt x="5491" y="15533"/>
                      <a:pt x="5494" y="15588"/>
                      <a:pt x="5468" y="15601"/>
                    </a:cubicBezTo>
                    <a:cubicBezTo>
                      <a:pt x="5467" y="15611"/>
                      <a:pt x="5471" y="15619"/>
                      <a:pt x="5472" y="15627"/>
                    </a:cubicBezTo>
                    <a:cubicBezTo>
                      <a:pt x="5462" y="15641"/>
                      <a:pt x="5468" y="15683"/>
                      <a:pt x="5452" y="15669"/>
                    </a:cubicBezTo>
                    <a:cubicBezTo>
                      <a:pt x="5424" y="15746"/>
                      <a:pt x="5394" y="15838"/>
                      <a:pt x="5364" y="15922"/>
                    </a:cubicBezTo>
                    <a:cubicBezTo>
                      <a:pt x="5358" y="15979"/>
                      <a:pt x="5337" y="16023"/>
                      <a:pt x="5329" y="16075"/>
                    </a:cubicBezTo>
                    <a:cubicBezTo>
                      <a:pt x="5323" y="16094"/>
                      <a:pt x="5314" y="16100"/>
                      <a:pt x="5309" y="16092"/>
                    </a:cubicBezTo>
                    <a:lnTo>
                      <a:pt x="5318" y="16102"/>
                    </a:lnTo>
                    <a:cubicBezTo>
                      <a:pt x="5321" y="16116"/>
                      <a:pt x="5315" y="16120"/>
                      <a:pt x="5314" y="16128"/>
                    </a:cubicBezTo>
                    <a:cubicBezTo>
                      <a:pt x="5308" y="16133"/>
                      <a:pt x="5306" y="16118"/>
                      <a:pt x="5304" y="16114"/>
                    </a:cubicBezTo>
                    <a:cubicBezTo>
                      <a:pt x="5260" y="16232"/>
                      <a:pt x="5229" y="16345"/>
                      <a:pt x="5184" y="16461"/>
                    </a:cubicBezTo>
                    <a:cubicBezTo>
                      <a:pt x="5191" y="16482"/>
                      <a:pt x="5182" y="16502"/>
                      <a:pt x="5173" y="16520"/>
                    </a:cubicBezTo>
                    <a:cubicBezTo>
                      <a:pt x="5180" y="16562"/>
                      <a:pt x="5155" y="16538"/>
                      <a:pt x="5153" y="16567"/>
                    </a:cubicBezTo>
                    <a:cubicBezTo>
                      <a:pt x="5143" y="16533"/>
                      <a:pt x="5160" y="16496"/>
                      <a:pt x="5168" y="16467"/>
                    </a:cubicBezTo>
                    <a:cubicBezTo>
                      <a:pt x="5170" y="16450"/>
                      <a:pt x="5165" y="16430"/>
                      <a:pt x="5173" y="16419"/>
                    </a:cubicBezTo>
                    <a:cubicBezTo>
                      <a:pt x="5173" y="16364"/>
                      <a:pt x="5201" y="16342"/>
                      <a:pt x="5193" y="16287"/>
                    </a:cubicBezTo>
                    <a:cubicBezTo>
                      <a:pt x="5199" y="16303"/>
                      <a:pt x="5212" y="16298"/>
                      <a:pt x="5211" y="16324"/>
                    </a:cubicBezTo>
                    <a:cubicBezTo>
                      <a:pt x="5226" y="16311"/>
                      <a:pt x="5218" y="16276"/>
                      <a:pt x="5231" y="16260"/>
                    </a:cubicBezTo>
                    <a:cubicBezTo>
                      <a:pt x="5223" y="16251"/>
                      <a:pt x="5216" y="16232"/>
                      <a:pt x="5209" y="16239"/>
                    </a:cubicBezTo>
                    <a:cubicBezTo>
                      <a:pt x="5193" y="16184"/>
                      <a:pt x="5231" y="16164"/>
                      <a:pt x="5234" y="16118"/>
                    </a:cubicBezTo>
                    <a:cubicBezTo>
                      <a:pt x="5243" y="16118"/>
                      <a:pt x="5248" y="16102"/>
                      <a:pt x="5246" y="16080"/>
                    </a:cubicBezTo>
                    <a:cubicBezTo>
                      <a:pt x="5268" y="16050"/>
                      <a:pt x="5234" y="16028"/>
                      <a:pt x="5255" y="15996"/>
                    </a:cubicBezTo>
                    <a:cubicBezTo>
                      <a:pt x="5258" y="15996"/>
                      <a:pt x="5262" y="15996"/>
                      <a:pt x="5264" y="16001"/>
                    </a:cubicBezTo>
                    <a:lnTo>
                      <a:pt x="5271" y="15986"/>
                    </a:lnTo>
                    <a:cubicBezTo>
                      <a:pt x="5267" y="15946"/>
                      <a:pt x="5286" y="15913"/>
                      <a:pt x="5289" y="15869"/>
                    </a:cubicBezTo>
                    <a:cubicBezTo>
                      <a:pt x="5309" y="15877"/>
                      <a:pt x="5299" y="15799"/>
                      <a:pt x="5316" y="15812"/>
                    </a:cubicBezTo>
                    <a:cubicBezTo>
                      <a:pt x="5320" y="15783"/>
                      <a:pt x="5340" y="15759"/>
                      <a:pt x="5329" y="15721"/>
                    </a:cubicBezTo>
                    <a:cubicBezTo>
                      <a:pt x="5334" y="15709"/>
                      <a:pt x="5335" y="15685"/>
                      <a:pt x="5347" y="15695"/>
                    </a:cubicBezTo>
                    <a:cubicBezTo>
                      <a:pt x="5355" y="15683"/>
                      <a:pt x="5370" y="15664"/>
                      <a:pt x="5364" y="15632"/>
                    </a:cubicBezTo>
                    <a:cubicBezTo>
                      <a:pt x="5400" y="15645"/>
                      <a:pt x="5387" y="15548"/>
                      <a:pt x="5411" y="15533"/>
                    </a:cubicBezTo>
                    <a:cubicBezTo>
                      <a:pt x="5405" y="15480"/>
                      <a:pt x="5430" y="15461"/>
                      <a:pt x="5441" y="15427"/>
                    </a:cubicBezTo>
                    <a:cubicBezTo>
                      <a:pt x="5452" y="15399"/>
                      <a:pt x="5430" y="15342"/>
                      <a:pt x="5459" y="15333"/>
                    </a:cubicBezTo>
                    <a:cubicBezTo>
                      <a:pt x="5442" y="15293"/>
                      <a:pt x="5477" y="15283"/>
                      <a:pt x="5474" y="15247"/>
                    </a:cubicBezTo>
                    <a:cubicBezTo>
                      <a:pt x="5486" y="15205"/>
                      <a:pt x="5499" y="15165"/>
                      <a:pt x="5509" y="15123"/>
                    </a:cubicBezTo>
                    <a:cubicBezTo>
                      <a:pt x="5541" y="15082"/>
                      <a:pt x="5536" y="15003"/>
                      <a:pt x="5556" y="14956"/>
                    </a:cubicBezTo>
                    <a:cubicBezTo>
                      <a:pt x="5598" y="14920"/>
                      <a:pt x="5581" y="14812"/>
                      <a:pt x="5619" y="14768"/>
                    </a:cubicBezTo>
                    <a:lnTo>
                      <a:pt x="5619" y="14753"/>
                    </a:lnTo>
                    <a:cubicBezTo>
                      <a:pt x="5634" y="14715"/>
                      <a:pt x="5642" y="14664"/>
                      <a:pt x="5647" y="14614"/>
                    </a:cubicBezTo>
                    <a:cubicBezTo>
                      <a:pt x="5680" y="14554"/>
                      <a:pt x="5687" y="14456"/>
                      <a:pt x="5725" y="14399"/>
                    </a:cubicBezTo>
                    <a:cubicBezTo>
                      <a:pt x="5713" y="14372"/>
                      <a:pt x="5735" y="14359"/>
                      <a:pt x="5730" y="14331"/>
                    </a:cubicBezTo>
                    <a:cubicBezTo>
                      <a:pt x="5746" y="14306"/>
                      <a:pt x="5747" y="14258"/>
                      <a:pt x="5765" y="14230"/>
                    </a:cubicBezTo>
                    <a:cubicBezTo>
                      <a:pt x="5771" y="14163"/>
                      <a:pt x="5791" y="14109"/>
                      <a:pt x="5800" y="14045"/>
                    </a:cubicBezTo>
                    <a:cubicBezTo>
                      <a:pt x="5844" y="13977"/>
                      <a:pt x="5832" y="13842"/>
                      <a:pt x="5878" y="13766"/>
                    </a:cubicBezTo>
                    <a:lnTo>
                      <a:pt x="5885" y="13766"/>
                    </a:lnTo>
                    <a:cubicBezTo>
                      <a:pt x="5894" y="13741"/>
                      <a:pt x="5898" y="13704"/>
                      <a:pt x="5900" y="13680"/>
                    </a:cubicBezTo>
                    <a:cubicBezTo>
                      <a:pt x="5916" y="13664"/>
                      <a:pt x="5923" y="13625"/>
                      <a:pt x="5925" y="13592"/>
                    </a:cubicBezTo>
                    <a:cubicBezTo>
                      <a:pt x="5913" y="13571"/>
                      <a:pt x="5929" y="13544"/>
                      <a:pt x="5928" y="13517"/>
                    </a:cubicBezTo>
                    <a:cubicBezTo>
                      <a:pt x="5932" y="13488"/>
                      <a:pt x="5963" y="13515"/>
                      <a:pt x="5950" y="13468"/>
                    </a:cubicBezTo>
                    <a:cubicBezTo>
                      <a:pt x="5960" y="13451"/>
                      <a:pt x="5972" y="13435"/>
                      <a:pt x="5982" y="13442"/>
                    </a:cubicBezTo>
                    <a:lnTo>
                      <a:pt x="5982" y="13426"/>
                    </a:lnTo>
                    <a:cubicBezTo>
                      <a:pt x="5974" y="13435"/>
                      <a:pt x="5976" y="13411"/>
                      <a:pt x="5973" y="13407"/>
                    </a:cubicBezTo>
                    <a:cubicBezTo>
                      <a:pt x="5992" y="13360"/>
                      <a:pt x="5997" y="13304"/>
                      <a:pt x="6008" y="13253"/>
                    </a:cubicBezTo>
                    <a:cubicBezTo>
                      <a:pt x="6009" y="13237"/>
                      <a:pt x="5997" y="13223"/>
                      <a:pt x="6008" y="13212"/>
                    </a:cubicBezTo>
                    <a:cubicBezTo>
                      <a:pt x="6016" y="13209"/>
                      <a:pt x="6010" y="13227"/>
                      <a:pt x="6016" y="13232"/>
                    </a:cubicBezTo>
                    <a:cubicBezTo>
                      <a:pt x="6039" y="13148"/>
                      <a:pt x="6059" y="13052"/>
                      <a:pt x="6073" y="12968"/>
                    </a:cubicBezTo>
                    <a:cubicBezTo>
                      <a:pt x="6099" y="12972"/>
                      <a:pt x="6076" y="12897"/>
                      <a:pt x="6100" y="12888"/>
                    </a:cubicBezTo>
                    <a:lnTo>
                      <a:pt x="6104" y="12895"/>
                    </a:lnTo>
                    <a:cubicBezTo>
                      <a:pt x="6125" y="12769"/>
                      <a:pt x="6182" y="12657"/>
                      <a:pt x="6226" y="12568"/>
                    </a:cubicBezTo>
                    <a:lnTo>
                      <a:pt x="6199" y="12699"/>
                    </a:lnTo>
                    <a:cubicBezTo>
                      <a:pt x="6187" y="12741"/>
                      <a:pt x="6194" y="12805"/>
                      <a:pt x="6170" y="12831"/>
                    </a:cubicBezTo>
                    <a:cubicBezTo>
                      <a:pt x="6160" y="12854"/>
                      <a:pt x="6170" y="12899"/>
                      <a:pt x="6154" y="12910"/>
                    </a:cubicBezTo>
                    <a:cubicBezTo>
                      <a:pt x="6155" y="12985"/>
                      <a:pt x="6117" y="13027"/>
                      <a:pt x="6118" y="13100"/>
                    </a:cubicBezTo>
                    <a:cubicBezTo>
                      <a:pt x="6081" y="13237"/>
                      <a:pt x="6062" y="13390"/>
                      <a:pt x="6025" y="13528"/>
                    </a:cubicBezTo>
                    <a:cubicBezTo>
                      <a:pt x="6039" y="13572"/>
                      <a:pt x="6003" y="13588"/>
                      <a:pt x="6003" y="13627"/>
                    </a:cubicBezTo>
                    <a:cubicBezTo>
                      <a:pt x="6009" y="13649"/>
                      <a:pt x="6022" y="13671"/>
                      <a:pt x="6012" y="13698"/>
                    </a:cubicBezTo>
                    <a:cubicBezTo>
                      <a:pt x="6020" y="13704"/>
                      <a:pt x="6030" y="13701"/>
                      <a:pt x="6035" y="13691"/>
                    </a:cubicBezTo>
                    <a:cubicBezTo>
                      <a:pt x="6037" y="13662"/>
                      <a:pt x="6028" y="13694"/>
                      <a:pt x="6023" y="13675"/>
                    </a:cubicBezTo>
                    <a:cubicBezTo>
                      <a:pt x="6024" y="13605"/>
                      <a:pt x="6053" y="13557"/>
                      <a:pt x="6053" y="13486"/>
                    </a:cubicBezTo>
                    <a:cubicBezTo>
                      <a:pt x="6072" y="13480"/>
                      <a:pt x="6076" y="13433"/>
                      <a:pt x="6088" y="13411"/>
                    </a:cubicBezTo>
                    <a:cubicBezTo>
                      <a:pt x="6097" y="13425"/>
                      <a:pt x="6078" y="13435"/>
                      <a:pt x="6088" y="13449"/>
                    </a:cubicBezTo>
                    <a:lnTo>
                      <a:pt x="6095" y="13433"/>
                    </a:lnTo>
                    <a:cubicBezTo>
                      <a:pt x="6105" y="13411"/>
                      <a:pt x="6091" y="13402"/>
                      <a:pt x="6091" y="13386"/>
                    </a:cubicBezTo>
                    <a:cubicBezTo>
                      <a:pt x="6113" y="13358"/>
                      <a:pt x="6098" y="13285"/>
                      <a:pt x="6113" y="13242"/>
                    </a:cubicBezTo>
                    <a:cubicBezTo>
                      <a:pt x="6122" y="13244"/>
                      <a:pt x="6129" y="13209"/>
                      <a:pt x="6136" y="13237"/>
                    </a:cubicBezTo>
                    <a:lnTo>
                      <a:pt x="6141" y="13227"/>
                    </a:lnTo>
                    <a:cubicBezTo>
                      <a:pt x="6131" y="13150"/>
                      <a:pt x="6148" y="13057"/>
                      <a:pt x="6173" y="12994"/>
                    </a:cubicBezTo>
                    <a:cubicBezTo>
                      <a:pt x="6179" y="12992"/>
                      <a:pt x="6181" y="13016"/>
                      <a:pt x="6186" y="13001"/>
                    </a:cubicBezTo>
                    <a:lnTo>
                      <a:pt x="6179" y="12989"/>
                    </a:lnTo>
                    <a:cubicBezTo>
                      <a:pt x="6172" y="12976"/>
                      <a:pt x="6182" y="12968"/>
                      <a:pt x="6181" y="12952"/>
                    </a:cubicBezTo>
                    <a:cubicBezTo>
                      <a:pt x="6202" y="12976"/>
                      <a:pt x="6191" y="12910"/>
                      <a:pt x="6208" y="12906"/>
                    </a:cubicBezTo>
                    <a:cubicBezTo>
                      <a:pt x="6211" y="12847"/>
                      <a:pt x="6244" y="12815"/>
                      <a:pt x="6238" y="12752"/>
                    </a:cubicBezTo>
                    <a:cubicBezTo>
                      <a:pt x="6233" y="12750"/>
                      <a:pt x="6230" y="12739"/>
                      <a:pt x="6231" y="12726"/>
                    </a:cubicBezTo>
                    <a:cubicBezTo>
                      <a:pt x="6237" y="12710"/>
                      <a:pt x="6236" y="12657"/>
                      <a:pt x="6254" y="12677"/>
                    </a:cubicBezTo>
                    <a:cubicBezTo>
                      <a:pt x="6256" y="12673"/>
                      <a:pt x="6260" y="12668"/>
                      <a:pt x="6258" y="12657"/>
                    </a:cubicBezTo>
                    <a:cubicBezTo>
                      <a:pt x="6244" y="12638"/>
                      <a:pt x="6263" y="12621"/>
                      <a:pt x="6266" y="12609"/>
                    </a:cubicBezTo>
                    <a:cubicBezTo>
                      <a:pt x="6260" y="12598"/>
                      <a:pt x="6260" y="12576"/>
                      <a:pt x="6263" y="12563"/>
                    </a:cubicBezTo>
                    <a:cubicBezTo>
                      <a:pt x="6277" y="12537"/>
                      <a:pt x="6276" y="12513"/>
                      <a:pt x="6286" y="12484"/>
                    </a:cubicBezTo>
                    <a:cubicBezTo>
                      <a:pt x="6293" y="12460"/>
                      <a:pt x="6306" y="12420"/>
                      <a:pt x="6293" y="12398"/>
                    </a:cubicBezTo>
                    <a:cubicBezTo>
                      <a:pt x="6307" y="12385"/>
                      <a:pt x="6314" y="12321"/>
                      <a:pt x="6333" y="12314"/>
                    </a:cubicBezTo>
                    <a:cubicBezTo>
                      <a:pt x="6336" y="12398"/>
                      <a:pt x="6306" y="12473"/>
                      <a:pt x="6301" y="12557"/>
                    </a:cubicBezTo>
                    <a:cubicBezTo>
                      <a:pt x="6289" y="12657"/>
                      <a:pt x="6252" y="12741"/>
                      <a:pt x="6244" y="12835"/>
                    </a:cubicBezTo>
                    <a:cubicBezTo>
                      <a:pt x="6244" y="12906"/>
                      <a:pt x="6213" y="12941"/>
                      <a:pt x="6208" y="13011"/>
                    </a:cubicBezTo>
                    <a:cubicBezTo>
                      <a:pt x="6201" y="13042"/>
                      <a:pt x="6187" y="13082"/>
                      <a:pt x="6195" y="13117"/>
                    </a:cubicBezTo>
                    <a:cubicBezTo>
                      <a:pt x="6224" y="13082"/>
                      <a:pt x="6217" y="13013"/>
                      <a:pt x="6236" y="12974"/>
                    </a:cubicBezTo>
                    <a:cubicBezTo>
                      <a:pt x="6248" y="12994"/>
                      <a:pt x="6237" y="13016"/>
                      <a:pt x="6244" y="13042"/>
                    </a:cubicBezTo>
                    <a:cubicBezTo>
                      <a:pt x="6239" y="13073"/>
                      <a:pt x="6235" y="13124"/>
                      <a:pt x="6213" y="13121"/>
                    </a:cubicBezTo>
                    <a:cubicBezTo>
                      <a:pt x="6210" y="13144"/>
                      <a:pt x="6218" y="13159"/>
                      <a:pt x="6224" y="13170"/>
                    </a:cubicBezTo>
                    <a:cubicBezTo>
                      <a:pt x="6244" y="13139"/>
                      <a:pt x="6232" y="13082"/>
                      <a:pt x="6246" y="13047"/>
                    </a:cubicBezTo>
                    <a:cubicBezTo>
                      <a:pt x="6256" y="13029"/>
                      <a:pt x="6250" y="12987"/>
                      <a:pt x="6266" y="12985"/>
                    </a:cubicBezTo>
                    <a:cubicBezTo>
                      <a:pt x="6264" y="12947"/>
                      <a:pt x="6275" y="12901"/>
                      <a:pt x="6292" y="12880"/>
                    </a:cubicBezTo>
                    <a:cubicBezTo>
                      <a:pt x="6299" y="12849"/>
                      <a:pt x="6285" y="12815"/>
                      <a:pt x="6304" y="12801"/>
                    </a:cubicBezTo>
                    <a:cubicBezTo>
                      <a:pt x="6301" y="12789"/>
                      <a:pt x="6308" y="12755"/>
                      <a:pt x="6296" y="12748"/>
                    </a:cubicBezTo>
                    <a:lnTo>
                      <a:pt x="6293" y="12752"/>
                    </a:lnTo>
                    <a:cubicBezTo>
                      <a:pt x="6294" y="12761"/>
                      <a:pt x="6292" y="12774"/>
                      <a:pt x="6296" y="12778"/>
                    </a:cubicBezTo>
                    <a:cubicBezTo>
                      <a:pt x="6280" y="12805"/>
                      <a:pt x="6287" y="12860"/>
                      <a:pt x="6266" y="12873"/>
                    </a:cubicBezTo>
                    <a:cubicBezTo>
                      <a:pt x="6254" y="12828"/>
                      <a:pt x="6279" y="12791"/>
                      <a:pt x="6281" y="12748"/>
                    </a:cubicBezTo>
                    <a:cubicBezTo>
                      <a:pt x="6277" y="12723"/>
                      <a:pt x="6275" y="12699"/>
                      <a:pt x="6286" y="12684"/>
                    </a:cubicBezTo>
                    <a:lnTo>
                      <a:pt x="6292" y="12695"/>
                    </a:lnTo>
                    <a:cubicBezTo>
                      <a:pt x="6298" y="12682"/>
                      <a:pt x="6299" y="12651"/>
                      <a:pt x="6311" y="12657"/>
                    </a:cubicBezTo>
                    <a:cubicBezTo>
                      <a:pt x="6320" y="12671"/>
                      <a:pt x="6314" y="12701"/>
                      <a:pt x="6316" y="12714"/>
                    </a:cubicBezTo>
                    <a:cubicBezTo>
                      <a:pt x="6351" y="12532"/>
                      <a:pt x="6388" y="12348"/>
                      <a:pt x="6412" y="12156"/>
                    </a:cubicBezTo>
                    <a:cubicBezTo>
                      <a:pt x="6423" y="12117"/>
                      <a:pt x="6418" y="12057"/>
                      <a:pt x="6442" y="12036"/>
                    </a:cubicBezTo>
                    <a:cubicBezTo>
                      <a:pt x="6440" y="12053"/>
                      <a:pt x="6452" y="12057"/>
                      <a:pt x="6451" y="12077"/>
                    </a:cubicBezTo>
                    <a:cubicBezTo>
                      <a:pt x="6445" y="12104"/>
                      <a:pt x="6457" y="12134"/>
                      <a:pt x="6437" y="12141"/>
                    </a:cubicBezTo>
                    <a:cubicBezTo>
                      <a:pt x="6446" y="12207"/>
                      <a:pt x="6407" y="12225"/>
                      <a:pt x="6421" y="12288"/>
                    </a:cubicBezTo>
                    <a:cubicBezTo>
                      <a:pt x="6401" y="12356"/>
                      <a:pt x="6400" y="12445"/>
                      <a:pt x="6383" y="12516"/>
                    </a:cubicBezTo>
                    <a:cubicBezTo>
                      <a:pt x="6392" y="12563"/>
                      <a:pt x="6374" y="12602"/>
                      <a:pt x="6358" y="12636"/>
                    </a:cubicBezTo>
                    <a:cubicBezTo>
                      <a:pt x="6350" y="12726"/>
                      <a:pt x="6338" y="12815"/>
                      <a:pt x="6311" y="12888"/>
                    </a:cubicBezTo>
                    <a:cubicBezTo>
                      <a:pt x="6318" y="12959"/>
                      <a:pt x="6286" y="13001"/>
                      <a:pt x="6288" y="13057"/>
                    </a:cubicBezTo>
                    <a:cubicBezTo>
                      <a:pt x="6267" y="13161"/>
                      <a:pt x="6248" y="13264"/>
                      <a:pt x="6224" y="13363"/>
                    </a:cubicBezTo>
                    <a:cubicBezTo>
                      <a:pt x="6185" y="13554"/>
                      <a:pt x="6137" y="13737"/>
                      <a:pt x="6095" y="13924"/>
                    </a:cubicBezTo>
                    <a:cubicBezTo>
                      <a:pt x="6078" y="13941"/>
                      <a:pt x="6078" y="13992"/>
                      <a:pt x="6070" y="14029"/>
                    </a:cubicBezTo>
                    <a:cubicBezTo>
                      <a:pt x="6049" y="14049"/>
                      <a:pt x="6064" y="14106"/>
                      <a:pt x="6045" y="14128"/>
                    </a:cubicBezTo>
                    <a:cubicBezTo>
                      <a:pt x="6047" y="14137"/>
                      <a:pt x="6043" y="14147"/>
                      <a:pt x="6048" y="14151"/>
                    </a:cubicBezTo>
                    <a:lnTo>
                      <a:pt x="6053" y="14139"/>
                    </a:lnTo>
                    <a:cubicBezTo>
                      <a:pt x="6057" y="14137"/>
                      <a:pt x="6058" y="14147"/>
                      <a:pt x="6061" y="14151"/>
                    </a:cubicBezTo>
                    <a:cubicBezTo>
                      <a:pt x="6075" y="14115"/>
                      <a:pt x="6082" y="14073"/>
                      <a:pt x="6093" y="14034"/>
                    </a:cubicBezTo>
                    <a:cubicBezTo>
                      <a:pt x="6073" y="14013"/>
                      <a:pt x="6097" y="13981"/>
                      <a:pt x="6100" y="13954"/>
                    </a:cubicBezTo>
                    <a:lnTo>
                      <a:pt x="6106" y="13965"/>
                    </a:lnTo>
                    <a:cubicBezTo>
                      <a:pt x="6211" y="13598"/>
                      <a:pt x="6285" y="13199"/>
                      <a:pt x="6358" y="12801"/>
                    </a:cubicBezTo>
                    <a:lnTo>
                      <a:pt x="6354" y="12778"/>
                    </a:lnTo>
                    <a:lnTo>
                      <a:pt x="6367" y="12768"/>
                    </a:lnTo>
                    <a:cubicBezTo>
                      <a:pt x="6388" y="12668"/>
                      <a:pt x="6405" y="12563"/>
                      <a:pt x="6426" y="12463"/>
                    </a:cubicBezTo>
                    <a:cubicBezTo>
                      <a:pt x="6445" y="12332"/>
                      <a:pt x="6457" y="12196"/>
                      <a:pt x="6481" y="12070"/>
                    </a:cubicBezTo>
                    <a:cubicBezTo>
                      <a:pt x="6481" y="11990"/>
                      <a:pt x="6512" y="11938"/>
                      <a:pt x="6509" y="11859"/>
                    </a:cubicBezTo>
                    <a:lnTo>
                      <a:pt x="6737" y="11280"/>
                    </a:lnTo>
                    <a:cubicBezTo>
                      <a:pt x="6730" y="11222"/>
                      <a:pt x="6747" y="11172"/>
                      <a:pt x="6763" y="11127"/>
                    </a:cubicBezTo>
                    <a:lnTo>
                      <a:pt x="6747" y="11112"/>
                    </a:lnTo>
                    <a:cubicBezTo>
                      <a:pt x="6807" y="10844"/>
                      <a:pt x="6863" y="10567"/>
                      <a:pt x="6893" y="10283"/>
                    </a:cubicBezTo>
                    <a:cubicBezTo>
                      <a:pt x="6878" y="10317"/>
                      <a:pt x="6881" y="10382"/>
                      <a:pt x="6855" y="10404"/>
                    </a:cubicBezTo>
                    <a:lnTo>
                      <a:pt x="6852" y="10401"/>
                    </a:lnTo>
                    <a:cubicBezTo>
                      <a:pt x="6871" y="10283"/>
                      <a:pt x="6877" y="10158"/>
                      <a:pt x="6885" y="10035"/>
                    </a:cubicBezTo>
                    <a:lnTo>
                      <a:pt x="6875" y="10008"/>
                    </a:lnTo>
                    <a:cubicBezTo>
                      <a:pt x="6881" y="9877"/>
                      <a:pt x="6885" y="9745"/>
                      <a:pt x="6890" y="9613"/>
                    </a:cubicBezTo>
                    <a:cubicBezTo>
                      <a:pt x="6888" y="9562"/>
                      <a:pt x="6871" y="9517"/>
                      <a:pt x="6877" y="9466"/>
                    </a:cubicBezTo>
                    <a:cubicBezTo>
                      <a:pt x="6868" y="9480"/>
                      <a:pt x="6859" y="9508"/>
                      <a:pt x="6863" y="9538"/>
                    </a:cubicBezTo>
                    <a:cubicBezTo>
                      <a:pt x="6874" y="9611"/>
                      <a:pt x="6883" y="9696"/>
                      <a:pt x="6865" y="9760"/>
                    </a:cubicBezTo>
                    <a:cubicBezTo>
                      <a:pt x="6853" y="9770"/>
                      <a:pt x="6840" y="9766"/>
                      <a:pt x="6832" y="9745"/>
                    </a:cubicBezTo>
                    <a:cubicBezTo>
                      <a:pt x="6816" y="9654"/>
                      <a:pt x="6791" y="9565"/>
                      <a:pt x="6787" y="9470"/>
                    </a:cubicBezTo>
                    <a:cubicBezTo>
                      <a:pt x="6763" y="9420"/>
                      <a:pt x="6795" y="9341"/>
                      <a:pt x="6770" y="9292"/>
                    </a:cubicBezTo>
                    <a:lnTo>
                      <a:pt x="6768" y="9338"/>
                    </a:lnTo>
                    <a:cubicBezTo>
                      <a:pt x="6757" y="9344"/>
                      <a:pt x="6759" y="9318"/>
                      <a:pt x="6752" y="9312"/>
                    </a:cubicBezTo>
                    <a:cubicBezTo>
                      <a:pt x="6750" y="9273"/>
                      <a:pt x="6733" y="9233"/>
                      <a:pt x="6739" y="9202"/>
                    </a:cubicBezTo>
                    <a:cubicBezTo>
                      <a:pt x="6708" y="9112"/>
                      <a:pt x="6703" y="9002"/>
                      <a:pt x="6662" y="8924"/>
                    </a:cubicBezTo>
                    <a:cubicBezTo>
                      <a:pt x="6639" y="8836"/>
                      <a:pt x="6599" y="8769"/>
                      <a:pt x="6569" y="8689"/>
                    </a:cubicBezTo>
                    <a:cubicBezTo>
                      <a:pt x="6567" y="8661"/>
                      <a:pt x="6544" y="8663"/>
                      <a:pt x="6546" y="8622"/>
                    </a:cubicBezTo>
                    <a:cubicBezTo>
                      <a:pt x="6454" y="8494"/>
                      <a:pt x="6363" y="8360"/>
                      <a:pt x="6276" y="8204"/>
                    </a:cubicBezTo>
                    <a:lnTo>
                      <a:pt x="6236" y="8173"/>
                    </a:lnTo>
                    <a:cubicBezTo>
                      <a:pt x="6163" y="8067"/>
                      <a:pt x="6100" y="7912"/>
                      <a:pt x="6018" y="7857"/>
                    </a:cubicBezTo>
                    <a:cubicBezTo>
                      <a:pt x="5995" y="7722"/>
                      <a:pt x="5932" y="7791"/>
                      <a:pt x="5900" y="7684"/>
                    </a:cubicBezTo>
                    <a:cubicBezTo>
                      <a:pt x="5854" y="7571"/>
                      <a:pt x="5788" y="7556"/>
                      <a:pt x="5735" y="7481"/>
                    </a:cubicBezTo>
                    <a:cubicBezTo>
                      <a:pt x="5675" y="7485"/>
                      <a:pt x="5622" y="7395"/>
                      <a:pt x="5567" y="7393"/>
                    </a:cubicBezTo>
                    <a:cubicBezTo>
                      <a:pt x="5508" y="7347"/>
                      <a:pt x="5442" y="7322"/>
                      <a:pt x="5377" y="7334"/>
                    </a:cubicBezTo>
                    <a:cubicBezTo>
                      <a:pt x="5409" y="7353"/>
                      <a:pt x="5447" y="7340"/>
                      <a:pt x="5477" y="7371"/>
                    </a:cubicBezTo>
                    <a:cubicBezTo>
                      <a:pt x="5467" y="7389"/>
                      <a:pt x="5452" y="7380"/>
                      <a:pt x="5439" y="7381"/>
                    </a:cubicBezTo>
                    <a:cubicBezTo>
                      <a:pt x="5375" y="7419"/>
                      <a:pt x="5303" y="7373"/>
                      <a:pt x="5243" y="7419"/>
                    </a:cubicBezTo>
                    <a:cubicBezTo>
                      <a:pt x="5239" y="7401"/>
                      <a:pt x="5224" y="7401"/>
                      <a:pt x="5221" y="7423"/>
                    </a:cubicBezTo>
                    <a:cubicBezTo>
                      <a:pt x="5174" y="7428"/>
                      <a:pt x="5131" y="7432"/>
                      <a:pt x="5085" y="7460"/>
                    </a:cubicBezTo>
                    <a:cubicBezTo>
                      <a:pt x="5054" y="7460"/>
                      <a:pt x="5015" y="7463"/>
                      <a:pt x="4988" y="7476"/>
                    </a:cubicBezTo>
                    <a:cubicBezTo>
                      <a:pt x="4965" y="7537"/>
                      <a:pt x="4934" y="7492"/>
                      <a:pt x="4905" y="7507"/>
                    </a:cubicBezTo>
                    <a:cubicBezTo>
                      <a:pt x="4898" y="7546"/>
                      <a:pt x="4879" y="7518"/>
                      <a:pt x="4867" y="7532"/>
                    </a:cubicBezTo>
                    <a:cubicBezTo>
                      <a:pt x="4859" y="7557"/>
                      <a:pt x="4841" y="7529"/>
                      <a:pt x="4835" y="7567"/>
                    </a:cubicBezTo>
                    <a:cubicBezTo>
                      <a:pt x="4791" y="7553"/>
                      <a:pt x="4755" y="7608"/>
                      <a:pt x="4712" y="7620"/>
                    </a:cubicBezTo>
                    <a:cubicBezTo>
                      <a:pt x="4692" y="7649"/>
                      <a:pt x="4666" y="7656"/>
                      <a:pt x="4645" y="7684"/>
                    </a:cubicBezTo>
                    <a:cubicBezTo>
                      <a:pt x="4606" y="7651"/>
                      <a:pt x="4581" y="7729"/>
                      <a:pt x="4545" y="7729"/>
                    </a:cubicBezTo>
                    <a:cubicBezTo>
                      <a:pt x="4460" y="7780"/>
                      <a:pt x="4382" y="7859"/>
                      <a:pt x="4301" y="7929"/>
                    </a:cubicBezTo>
                    <a:cubicBezTo>
                      <a:pt x="4283" y="7914"/>
                      <a:pt x="4271" y="7960"/>
                      <a:pt x="4251" y="7951"/>
                    </a:cubicBezTo>
                    <a:cubicBezTo>
                      <a:pt x="4253" y="7980"/>
                      <a:pt x="4238" y="7980"/>
                      <a:pt x="4231" y="7992"/>
                    </a:cubicBezTo>
                    <a:cubicBezTo>
                      <a:pt x="4182" y="8006"/>
                      <a:pt x="4140" y="8087"/>
                      <a:pt x="4095" y="8131"/>
                    </a:cubicBezTo>
                    <a:cubicBezTo>
                      <a:pt x="4086" y="8152"/>
                      <a:pt x="4068" y="8131"/>
                      <a:pt x="4061" y="8167"/>
                    </a:cubicBezTo>
                    <a:cubicBezTo>
                      <a:pt x="4036" y="8173"/>
                      <a:pt x="4018" y="8217"/>
                      <a:pt x="3993" y="8226"/>
                    </a:cubicBezTo>
                    <a:cubicBezTo>
                      <a:pt x="3981" y="8252"/>
                      <a:pt x="3961" y="8304"/>
                      <a:pt x="3938" y="8284"/>
                    </a:cubicBezTo>
                    <a:cubicBezTo>
                      <a:pt x="3918" y="8297"/>
                      <a:pt x="3908" y="8342"/>
                      <a:pt x="3887" y="8346"/>
                    </a:cubicBezTo>
                    <a:cubicBezTo>
                      <a:pt x="3876" y="8382"/>
                      <a:pt x="3852" y="8362"/>
                      <a:pt x="3845" y="8411"/>
                    </a:cubicBezTo>
                    <a:cubicBezTo>
                      <a:pt x="3827" y="8401"/>
                      <a:pt x="3827" y="8453"/>
                      <a:pt x="3812" y="8437"/>
                    </a:cubicBezTo>
                    <a:cubicBezTo>
                      <a:pt x="3785" y="8501"/>
                      <a:pt x="3744" y="8516"/>
                      <a:pt x="3712" y="8574"/>
                    </a:cubicBezTo>
                    <a:cubicBezTo>
                      <a:pt x="3675" y="8575"/>
                      <a:pt x="3656" y="8650"/>
                      <a:pt x="3622" y="8668"/>
                    </a:cubicBezTo>
                    <a:cubicBezTo>
                      <a:pt x="3568" y="8745"/>
                      <a:pt x="3512" y="8809"/>
                      <a:pt x="3460" y="8889"/>
                    </a:cubicBezTo>
                    <a:cubicBezTo>
                      <a:pt x="3423" y="8953"/>
                      <a:pt x="3375" y="8984"/>
                      <a:pt x="3339" y="9059"/>
                    </a:cubicBezTo>
                    <a:cubicBezTo>
                      <a:pt x="3313" y="9138"/>
                      <a:pt x="3259" y="9129"/>
                      <a:pt x="3243" y="9222"/>
                    </a:cubicBezTo>
                    <a:cubicBezTo>
                      <a:pt x="3240" y="9241"/>
                      <a:pt x="3230" y="9231"/>
                      <a:pt x="3223" y="9229"/>
                    </a:cubicBezTo>
                    <a:cubicBezTo>
                      <a:pt x="3206" y="9246"/>
                      <a:pt x="3197" y="9270"/>
                      <a:pt x="3198" y="9307"/>
                    </a:cubicBezTo>
                    <a:cubicBezTo>
                      <a:pt x="3226" y="9294"/>
                      <a:pt x="3242" y="9204"/>
                      <a:pt x="3274" y="9222"/>
                    </a:cubicBezTo>
                    <a:cubicBezTo>
                      <a:pt x="3255" y="9281"/>
                      <a:pt x="3221" y="9279"/>
                      <a:pt x="3201" y="9338"/>
                    </a:cubicBezTo>
                    <a:cubicBezTo>
                      <a:pt x="3196" y="9352"/>
                      <a:pt x="3190" y="9406"/>
                      <a:pt x="3174" y="9380"/>
                    </a:cubicBezTo>
                    <a:cubicBezTo>
                      <a:pt x="3148" y="9426"/>
                      <a:pt x="3117" y="9450"/>
                      <a:pt x="3096" y="9503"/>
                    </a:cubicBezTo>
                    <a:cubicBezTo>
                      <a:pt x="3102" y="9512"/>
                      <a:pt x="3096" y="9529"/>
                      <a:pt x="3093" y="9538"/>
                    </a:cubicBezTo>
                    <a:cubicBezTo>
                      <a:pt x="3072" y="9525"/>
                      <a:pt x="3061" y="9565"/>
                      <a:pt x="3046" y="9582"/>
                    </a:cubicBezTo>
                    <a:cubicBezTo>
                      <a:pt x="3047" y="9642"/>
                      <a:pt x="3010" y="9600"/>
                      <a:pt x="3011" y="9661"/>
                    </a:cubicBezTo>
                    <a:cubicBezTo>
                      <a:pt x="2978" y="9668"/>
                      <a:pt x="2959" y="9732"/>
                      <a:pt x="2937" y="9770"/>
                    </a:cubicBezTo>
                    <a:cubicBezTo>
                      <a:pt x="2937" y="9846"/>
                      <a:pt x="2896" y="9815"/>
                      <a:pt x="2878" y="9855"/>
                    </a:cubicBezTo>
                    <a:cubicBezTo>
                      <a:pt x="2867" y="9878"/>
                      <a:pt x="2890" y="9916"/>
                      <a:pt x="2867" y="9925"/>
                    </a:cubicBezTo>
                    <a:lnTo>
                      <a:pt x="2860" y="9899"/>
                    </a:lnTo>
                    <a:lnTo>
                      <a:pt x="2830" y="9925"/>
                    </a:lnTo>
                    <a:cubicBezTo>
                      <a:pt x="2833" y="9902"/>
                      <a:pt x="2840" y="9874"/>
                      <a:pt x="2830" y="9855"/>
                    </a:cubicBezTo>
                    <a:lnTo>
                      <a:pt x="2795" y="9902"/>
                    </a:lnTo>
                    <a:cubicBezTo>
                      <a:pt x="2798" y="9921"/>
                      <a:pt x="2802" y="9934"/>
                      <a:pt x="2792" y="9951"/>
                    </a:cubicBezTo>
                    <a:cubicBezTo>
                      <a:pt x="2787" y="9967"/>
                      <a:pt x="2780" y="9943"/>
                      <a:pt x="2780" y="9934"/>
                    </a:cubicBezTo>
                    <a:lnTo>
                      <a:pt x="2749" y="9978"/>
                    </a:lnTo>
                    <a:cubicBezTo>
                      <a:pt x="2743" y="10022"/>
                      <a:pt x="2695" y="10044"/>
                      <a:pt x="2715" y="10092"/>
                    </a:cubicBezTo>
                    <a:cubicBezTo>
                      <a:pt x="2705" y="10127"/>
                      <a:pt x="2705" y="10075"/>
                      <a:pt x="2695" y="10083"/>
                    </a:cubicBezTo>
                    <a:cubicBezTo>
                      <a:pt x="2682" y="10106"/>
                      <a:pt x="2690" y="10158"/>
                      <a:pt x="2670" y="10167"/>
                    </a:cubicBezTo>
                    <a:cubicBezTo>
                      <a:pt x="2666" y="10158"/>
                      <a:pt x="2660" y="10152"/>
                      <a:pt x="2659" y="10140"/>
                    </a:cubicBezTo>
                    <a:cubicBezTo>
                      <a:pt x="2655" y="10156"/>
                      <a:pt x="2647" y="10180"/>
                      <a:pt x="2637" y="10183"/>
                    </a:cubicBezTo>
                    <a:cubicBezTo>
                      <a:pt x="2607" y="10196"/>
                      <a:pt x="2637" y="10257"/>
                      <a:pt x="2610" y="10273"/>
                    </a:cubicBezTo>
                    <a:lnTo>
                      <a:pt x="2604" y="10241"/>
                    </a:lnTo>
                    <a:lnTo>
                      <a:pt x="2584" y="10283"/>
                    </a:lnTo>
                    <a:cubicBezTo>
                      <a:pt x="2586" y="10301"/>
                      <a:pt x="2598" y="10323"/>
                      <a:pt x="2586" y="10340"/>
                    </a:cubicBezTo>
                    <a:cubicBezTo>
                      <a:pt x="2573" y="10351"/>
                      <a:pt x="2573" y="10325"/>
                      <a:pt x="2566" y="10314"/>
                    </a:cubicBezTo>
                    <a:lnTo>
                      <a:pt x="2559" y="10336"/>
                    </a:lnTo>
                    <a:cubicBezTo>
                      <a:pt x="2528" y="10343"/>
                      <a:pt x="2558" y="10413"/>
                      <a:pt x="2529" y="10435"/>
                    </a:cubicBezTo>
                    <a:cubicBezTo>
                      <a:pt x="2517" y="10382"/>
                      <a:pt x="2496" y="10442"/>
                      <a:pt x="2486" y="10468"/>
                    </a:cubicBezTo>
                    <a:cubicBezTo>
                      <a:pt x="2496" y="10479"/>
                      <a:pt x="2490" y="10506"/>
                      <a:pt x="2484" y="10510"/>
                    </a:cubicBezTo>
                    <a:lnTo>
                      <a:pt x="2479" y="10479"/>
                    </a:lnTo>
                    <a:cubicBezTo>
                      <a:pt x="2457" y="10513"/>
                      <a:pt x="2434" y="10560"/>
                      <a:pt x="2414" y="10593"/>
                    </a:cubicBezTo>
                    <a:cubicBezTo>
                      <a:pt x="2401" y="10659"/>
                      <a:pt x="2366" y="10670"/>
                      <a:pt x="2354" y="10732"/>
                    </a:cubicBezTo>
                    <a:cubicBezTo>
                      <a:pt x="2317" y="10730"/>
                      <a:pt x="2328" y="10828"/>
                      <a:pt x="2294" y="10830"/>
                    </a:cubicBezTo>
                    <a:lnTo>
                      <a:pt x="2303" y="10864"/>
                    </a:lnTo>
                    <a:cubicBezTo>
                      <a:pt x="2296" y="10890"/>
                      <a:pt x="2282" y="10858"/>
                      <a:pt x="2278" y="10858"/>
                    </a:cubicBezTo>
                    <a:cubicBezTo>
                      <a:pt x="2234" y="10936"/>
                      <a:pt x="2194" y="11024"/>
                      <a:pt x="2148" y="11112"/>
                    </a:cubicBezTo>
                    <a:cubicBezTo>
                      <a:pt x="2106" y="11251"/>
                      <a:pt x="2029" y="11327"/>
                      <a:pt x="1993" y="11471"/>
                    </a:cubicBezTo>
                    <a:cubicBezTo>
                      <a:pt x="1984" y="11456"/>
                      <a:pt x="1974" y="11475"/>
                      <a:pt x="1970" y="11490"/>
                    </a:cubicBezTo>
                    <a:cubicBezTo>
                      <a:pt x="1976" y="11568"/>
                      <a:pt x="1928" y="11550"/>
                      <a:pt x="1922" y="11613"/>
                    </a:cubicBezTo>
                    <a:cubicBezTo>
                      <a:pt x="1889" y="11644"/>
                      <a:pt x="1879" y="11736"/>
                      <a:pt x="1843" y="11776"/>
                    </a:cubicBezTo>
                    <a:cubicBezTo>
                      <a:pt x="1841" y="11791"/>
                      <a:pt x="1846" y="11814"/>
                      <a:pt x="1838" y="11824"/>
                    </a:cubicBezTo>
                    <a:cubicBezTo>
                      <a:pt x="1813" y="11794"/>
                      <a:pt x="1814" y="11878"/>
                      <a:pt x="1800" y="11886"/>
                    </a:cubicBezTo>
                    <a:cubicBezTo>
                      <a:pt x="1771" y="11945"/>
                      <a:pt x="1733" y="12005"/>
                      <a:pt x="1707" y="12066"/>
                    </a:cubicBezTo>
                    <a:cubicBezTo>
                      <a:pt x="1702" y="12109"/>
                      <a:pt x="1677" y="12129"/>
                      <a:pt x="1677" y="12176"/>
                    </a:cubicBezTo>
                    <a:cubicBezTo>
                      <a:pt x="1645" y="12187"/>
                      <a:pt x="1646" y="12266"/>
                      <a:pt x="1617" y="12293"/>
                    </a:cubicBezTo>
                    <a:cubicBezTo>
                      <a:pt x="1625" y="12339"/>
                      <a:pt x="1600" y="12330"/>
                      <a:pt x="1593" y="12356"/>
                    </a:cubicBezTo>
                    <a:cubicBezTo>
                      <a:pt x="1588" y="12422"/>
                      <a:pt x="1551" y="12420"/>
                      <a:pt x="1544" y="12484"/>
                    </a:cubicBezTo>
                    <a:lnTo>
                      <a:pt x="1462" y="12684"/>
                    </a:lnTo>
                    <a:cubicBezTo>
                      <a:pt x="1433" y="12768"/>
                      <a:pt x="1393" y="12840"/>
                      <a:pt x="1374" y="12933"/>
                    </a:cubicBezTo>
                    <a:cubicBezTo>
                      <a:pt x="1407" y="12954"/>
                      <a:pt x="1365" y="12994"/>
                      <a:pt x="1371" y="13038"/>
                    </a:cubicBezTo>
                    <a:cubicBezTo>
                      <a:pt x="1370" y="13057"/>
                      <a:pt x="1361" y="13053"/>
                      <a:pt x="1354" y="13047"/>
                    </a:cubicBezTo>
                    <a:lnTo>
                      <a:pt x="1342" y="13126"/>
                    </a:lnTo>
                    <a:cubicBezTo>
                      <a:pt x="1332" y="13134"/>
                      <a:pt x="1336" y="13111"/>
                      <a:pt x="1331" y="13106"/>
                    </a:cubicBezTo>
                    <a:cubicBezTo>
                      <a:pt x="1313" y="13082"/>
                      <a:pt x="1307" y="13104"/>
                      <a:pt x="1291" y="13121"/>
                    </a:cubicBezTo>
                    <a:cubicBezTo>
                      <a:pt x="1286" y="13203"/>
                      <a:pt x="1239" y="13225"/>
                      <a:pt x="1226" y="13301"/>
                    </a:cubicBezTo>
                    <a:cubicBezTo>
                      <a:pt x="1202" y="13386"/>
                      <a:pt x="1170" y="13433"/>
                      <a:pt x="1156" y="13522"/>
                    </a:cubicBezTo>
                    <a:cubicBezTo>
                      <a:pt x="1118" y="13583"/>
                      <a:pt x="1100" y="13680"/>
                      <a:pt x="1066" y="13755"/>
                    </a:cubicBezTo>
                    <a:cubicBezTo>
                      <a:pt x="995" y="13954"/>
                      <a:pt x="938" y="14168"/>
                      <a:pt x="870" y="14372"/>
                    </a:cubicBezTo>
                    <a:lnTo>
                      <a:pt x="866" y="14430"/>
                    </a:lnTo>
                    <a:cubicBezTo>
                      <a:pt x="819" y="14537"/>
                      <a:pt x="775" y="14670"/>
                      <a:pt x="747" y="14806"/>
                    </a:cubicBezTo>
                    <a:cubicBezTo>
                      <a:pt x="753" y="14808"/>
                      <a:pt x="756" y="14818"/>
                      <a:pt x="755" y="14832"/>
                    </a:cubicBezTo>
                    <a:cubicBezTo>
                      <a:pt x="750" y="14858"/>
                      <a:pt x="741" y="14838"/>
                      <a:pt x="735" y="14832"/>
                    </a:cubicBezTo>
                    <a:lnTo>
                      <a:pt x="685" y="15021"/>
                    </a:lnTo>
                    <a:cubicBezTo>
                      <a:pt x="693" y="15038"/>
                      <a:pt x="700" y="15003"/>
                      <a:pt x="707" y="15016"/>
                    </a:cubicBezTo>
                    <a:cubicBezTo>
                      <a:pt x="704" y="15051"/>
                      <a:pt x="696" y="15086"/>
                      <a:pt x="682" y="15116"/>
                    </a:cubicBezTo>
                    <a:cubicBezTo>
                      <a:pt x="673" y="15157"/>
                      <a:pt x="703" y="15188"/>
                      <a:pt x="687" y="15217"/>
                    </a:cubicBezTo>
                    <a:cubicBezTo>
                      <a:pt x="673" y="15240"/>
                      <a:pt x="668" y="15190"/>
                      <a:pt x="657" y="15217"/>
                    </a:cubicBezTo>
                    <a:cubicBezTo>
                      <a:pt x="657" y="15227"/>
                      <a:pt x="657" y="15240"/>
                      <a:pt x="660" y="15247"/>
                    </a:cubicBezTo>
                    <a:cubicBezTo>
                      <a:pt x="648" y="15263"/>
                      <a:pt x="665" y="15342"/>
                      <a:pt x="644" y="15315"/>
                    </a:cubicBezTo>
                    <a:cubicBezTo>
                      <a:pt x="649" y="15285"/>
                      <a:pt x="628" y="15273"/>
                      <a:pt x="622" y="15253"/>
                    </a:cubicBezTo>
                    <a:cubicBezTo>
                      <a:pt x="599" y="15322"/>
                      <a:pt x="579" y="15401"/>
                      <a:pt x="569" y="15474"/>
                    </a:cubicBezTo>
                    <a:cubicBezTo>
                      <a:pt x="578" y="15471"/>
                      <a:pt x="584" y="15434"/>
                      <a:pt x="592" y="15448"/>
                    </a:cubicBezTo>
                    <a:cubicBezTo>
                      <a:pt x="597" y="15496"/>
                      <a:pt x="567" y="15513"/>
                      <a:pt x="567" y="15559"/>
                    </a:cubicBezTo>
                    <a:cubicBezTo>
                      <a:pt x="566" y="15544"/>
                      <a:pt x="562" y="15527"/>
                      <a:pt x="554" y="15517"/>
                    </a:cubicBezTo>
                    <a:lnTo>
                      <a:pt x="510" y="15702"/>
                    </a:lnTo>
                    <a:cubicBezTo>
                      <a:pt x="504" y="15729"/>
                      <a:pt x="490" y="15759"/>
                      <a:pt x="477" y="15748"/>
                    </a:cubicBezTo>
                    <a:cubicBezTo>
                      <a:pt x="449" y="15848"/>
                      <a:pt x="430" y="15947"/>
                      <a:pt x="406" y="16050"/>
                    </a:cubicBezTo>
                    <a:lnTo>
                      <a:pt x="419" y="16065"/>
                    </a:lnTo>
                    <a:cubicBezTo>
                      <a:pt x="417" y="16107"/>
                      <a:pt x="408" y="16147"/>
                      <a:pt x="389" y="16171"/>
                    </a:cubicBezTo>
                    <a:lnTo>
                      <a:pt x="381" y="16155"/>
                    </a:lnTo>
                    <a:lnTo>
                      <a:pt x="377" y="16171"/>
                    </a:lnTo>
                    <a:cubicBezTo>
                      <a:pt x="400" y="16212"/>
                      <a:pt x="353" y="16251"/>
                      <a:pt x="369" y="16317"/>
                    </a:cubicBezTo>
                    <a:cubicBezTo>
                      <a:pt x="369" y="16327"/>
                      <a:pt x="373" y="16335"/>
                      <a:pt x="377" y="16335"/>
                    </a:cubicBezTo>
                    <a:cubicBezTo>
                      <a:pt x="384" y="16287"/>
                      <a:pt x="403" y="16243"/>
                      <a:pt x="399" y="16192"/>
                    </a:cubicBezTo>
                    <a:cubicBezTo>
                      <a:pt x="424" y="16153"/>
                      <a:pt x="428" y="16094"/>
                      <a:pt x="429" y="16034"/>
                    </a:cubicBezTo>
                    <a:cubicBezTo>
                      <a:pt x="452" y="15994"/>
                      <a:pt x="448" y="15939"/>
                      <a:pt x="469" y="15902"/>
                    </a:cubicBezTo>
                    <a:cubicBezTo>
                      <a:pt x="477" y="15916"/>
                      <a:pt x="474" y="15942"/>
                      <a:pt x="487" y="15939"/>
                    </a:cubicBezTo>
                    <a:lnTo>
                      <a:pt x="474" y="15966"/>
                    </a:lnTo>
                    <a:cubicBezTo>
                      <a:pt x="463" y="16067"/>
                      <a:pt x="425" y="16147"/>
                      <a:pt x="409" y="16245"/>
                    </a:cubicBezTo>
                    <a:lnTo>
                      <a:pt x="422" y="16260"/>
                    </a:lnTo>
                    <a:cubicBezTo>
                      <a:pt x="419" y="16276"/>
                      <a:pt x="410" y="16290"/>
                      <a:pt x="404" y="16272"/>
                    </a:cubicBezTo>
                    <a:lnTo>
                      <a:pt x="389" y="16324"/>
                    </a:lnTo>
                    <a:cubicBezTo>
                      <a:pt x="372" y="16432"/>
                      <a:pt x="343" y="16533"/>
                      <a:pt x="327" y="16641"/>
                    </a:cubicBezTo>
                    <a:lnTo>
                      <a:pt x="334" y="16656"/>
                    </a:lnTo>
                    <a:cubicBezTo>
                      <a:pt x="330" y="16667"/>
                      <a:pt x="333" y="16687"/>
                      <a:pt x="324" y="16687"/>
                    </a:cubicBezTo>
                    <a:cubicBezTo>
                      <a:pt x="306" y="16665"/>
                      <a:pt x="318" y="16727"/>
                      <a:pt x="302" y="16719"/>
                    </a:cubicBezTo>
                    <a:cubicBezTo>
                      <a:pt x="304" y="16687"/>
                      <a:pt x="306" y="16644"/>
                      <a:pt x="309" y="16603"/>
                    </a:cubicBezTo>
                    <a:cubicBezTo>
                      <a:pt x="340" y="16582"/>
                      <a:pt x="330" y="16509"/>
                      <a:pt x="334" y="16467"/>
                    </a:cubicBezTo>
                    <a:cubicBezTo>
                      <a:pt x="333" y="16485"/>
                      <a:pt x="329" y="16506"/>
                      <a:pt x="318" y="16514"/>
                    </a:cubicBezTo>
                    <a:lnTo>
                      <a:pt x="306" y="16493"/>
                    </a:lnTo>
                    <a:cubicBezTo>
                      <a:pt x="298" y="16527"/>
                      <a:pt x="302" y="16568"/>
                      <a:pt x="286" y="16598"/>
                    </a:cubicBezTo>
                    <a:cubicBezTo>
                      <a:pt x="284" y="16616"/>
                      <a:pt x="266" y="16647"/>
                      <a:pt x="284" y="16661"/>
                    </a:cubicBezTo>
                    <a:cubicBezTo>
                      <a:pt x="286" y="16698"/>
                      <a:pt x="278" y="16727"/>
                      <a:pt x="266" y="16747"/>
                    </a:cubicBezTo>
                    <a:cubicBezTo>
                      <a:pt x="249" y="16733"/>
                      <a:pt x="251" y="16803"/>
                      <a:pt x="236" y="16803"/>
                    </a:cubicBezTo>
                    <a:cubicBezTo>
                      <a:pt x="239" y="16762"/>
                      <a:pt x="251" y="16719"/>
                      <a:pt x="251" y="16683"/>
                    </a:cubicBezTo>
                    <a:cubicBezTo>
                      <a:pt x="243" y="16760"/>
                      <a:pt x="216" y="16826"/>
                      <a:pt x="214" y="16898"/>
                    </a:cubicBezTo>
                    <a:cubicBezTo>
                      <a:pt x="227" y="16876"/>
                      <a:pt x="218" y="16817"/>
                      <a:pt x="239" y="16815"/>
                    </a:cubicBezTo>
                    <a:cubicBezTo>
                      <a:pt x="241" y="16836"/>
                      <a:pt x="235" y="16850"/>
                      <a:pt x="231" y="16863"/>
                    </a:cubicBezTo>
                    <a:cubicBezTo>
                      <a:pt x="254" y="16891"/>
                      <a:pt x="228" y="16928"/>
                      <a:pt x="236" y="16961"/>
                    </a:cubicBezTo>
                    <a:cubicBezTo>
                      <a:pt x="246" y="16959"/>
                      <a:pt x="243" y="16938"/>
                      <a:pt x="251" y="16932"/>
                    </a:cubicBezTo>
                    <a:cubicBezTo>
                      <a:pt x="237" y="16870"/>
                      <a:pt x="277" y="16896"/>
                      <a:pt x="277" y="16845"/>
                    </a:cubicBezTo>
                    <a:cubicBezTo>
                      <a:pt x="281" y="16832"/>
                      <a:pt x="281" y="16856"/>
                      <a:pt x="284" y="16863"/>
                    </a:cubicBezTo>
                    <a:cubicBezTo>
                      <a:pt x="261" y="16891"/>
                      <a:pt x="265" y="16951"/>
                      <a:pt x="256" y="16999"/>
                    </a:cubicBezTo>
                    <a:cubicBezTo>
                      <a:pt x="273" y="17027"/>
                      <a:pt x="258" y="17065"/>
                      <a:pt x="251" y="17094"/>
                    </a:cubicBezTo>
                    <a:cubicBezTo>
                      <a:pt x="247" y="17087"/>
                      <a:pt x="239" y="17087"/>
                      <a:pt x="236" y="17100"/>
                    </a:cubicBezTo>
                    <a:cubicBezTo>
                      <a:pt x="233" y="17129"/>
                      <a:pt x="249" y="17102"/>
                      <a:pt x="251" y="17126"/>
                    </a:cubicBezTo>
                    <a:cubicBezTo>
                      <a:pt x="258" y="17135"/>
                      <a:pt x="249" y="17149"/>
                      <a:pt x="246" y="17158"/>
                    </a:cubicBezTo>
                    <a:cubicBezTo>
                      <a:pt x="234" y="17122"/>
                      <a:pt x="231" y="17175"/>
                      <a:pt x="218" y="17173"/>
                    </a:cubicBezTo>
                    <a:cubicBezTo>
                      <a:pt x="209" y="17134"/>
                      <a:pt x="215" y="17083"/>
                      <a:pt x="223" y="17048"/>
                    </a:cubicBezTo>
                    <a:cubicBezTo>
                      <a:pt x="228" y="17026"/>
                      <a:pt x="241" y="17017"/>
                      <a:pt x="236" y="16995"/>
                    </a:cubicBezTo>
                    <a:cubicBezTo>
                      <a:pt x="214" y="17023"/>
                      <a:pt x="216" y="17087"/>
                      <a:pt x="198" y="17126"/>
                    </a:cubicBezTo>
                    <a:cubicBezTo>
                      <a:pt x="189" y="17208"/>
                      <a:pt x="167" y="17276"/>
                      <a:pt x="164" y="17364"/>
                    </a:cubicBezTo>
                    <a:cubicBezTo>
                      <a:pt x="141" y="17434"/>
                      <a:pt x="137" y="17524"/>
                      <a:pt x="126" y="17605"/>
                    </a:cubicBezTo>
                    <a:cubicBezTo>
                      <a:pt x="122" y="17648"/>
                      <a:pt x="90" y="17657"/>
                      <a:pt x="98" y="17700"/>
                    </a:cubicBezTo>
                    <a:cubicBezTo>
                      <a:pt x="98" y="17751"/>
                      <a:pt x="66" y="17802"/>
                      <a:pt x="88" y="17838"/>
                    </a:cubicBezTo>
                    <a:cubicBezTo>
                      <a:pt x="86" y="17923"/>
                      <a:pt x="62" y="17999"/>
                      <a:pt x="68" y="18076"/>
                    </a:cubicBezTo>
                    <a:cubicBezTo>
                      <a:pt x="76" y="18012"/>
                      <a:pt x="99" y="17962"/>
                      <a:pt x="91" y="17886"/>
                    </a:cubicBezTo>
                    <a:cubicBezTo>
                      <a:pt x="123" y="17841"/>
                      <a:pt x="88" y="17713"/>
                      <a:pt x="126" y="17685"/>
                    </a:cubicBezTo>
                    <a:cubicBezTo>
                      <a:pt x="141" y="17548"/>
                      <a:pt x="164" y="17416"/>
                      <a:pt x="186" y="17285"/>
                    </a:cubicBezTo>
                    <a:cubicBezTo>
                      <a:pt x="186" y="17254"/>
                      <a:pt x="199" y="17221"/>
                      <a:pt x="211" y="17215"/>
                    </a:cubicBezTo>
                    <a:cubicBezTo>
                      <a:pt x="197" y="17298"/>
                      <a:pt x="189" y="17381"/>
                      <a:pt x="176" y="17463"/>
                    </a:cubicBezTo>
                    <a:cubicBezTo>
                      <a:pt x="154" y="17628"/>
                      <a:pt x="130" y="17791"/>
                      <a:pt x="101" y="17949"/>
                    </a:cubicBezTo>
                    <a:cubicBezTo>
                      <a:pt x="108" y="18016"/>
                      <a:pt x="83" y="18081"/>
                      <a:pt x="80" y="18144"/>
                    </a:cubicBezTo>
                    <a:cubicBezTo>
                      <a:pt x="76" y="18211"/>
                      <a:pt x="71" y="18263"/>
                      <a:pt x="66" y="18323"/>
                    </a:cubicBezTo>
                    <a:cubicBezTo>
                      <a:pt x="38" y="18487"/>
                      <a:pt x="40" y="18676"/>
                      <a:pt x="15" y="18846"/>
                    </a:cubicBezTo>
                    <a:cubicBezTo>
                      <a:pt x="15" y="18870"/>
                      <a:pt x="3" y="18939"/>
                      <a:pt x="26" y="18930"/>
                    </a:cubicBezTo>
                    <a:cubicBezTo>
                      <a:pt x="29" y="18953"/>
                      <a:pt x="30" y="18991"/>
                      <a:pt x="15" y="18999"/>
                    </a:cubicBezTo>
                    <a:lnTo>
                      <a:pt x="10" y="18989"/>
                    </a:lnTo>
                    <a:cubicBezTo>
                      <a:pt x="2" y="19035"/>
                      <a:pt x="5" y="19096"/>
                      <a:pt x="8" y="19147"/>
                    </a:cubicBezTo>
                    <a:cubicBezTo>
                      <a:pt x="-5" y="19177"/>
                      <a:pt x="3" y="19211"/>
                      <a:pt x="1" y="19252"/>
                    </a:cubicBezTo>
                    <a:cubicBezTo>
                      <a:pt x="23" y="19264"/>
                      <a:pt x="3" y="19298"/>
                      <a:pt x="13" y="19325"/>
                    </a:cubicBezTo>
                    <a:cubicBezTo>
                      <a:pt x="24" y="19305"/>
                      <a:pt x="11" y="19264"/>
                      <a:pt x="23" y="19241"/>
                    </a:cubicBezTo>
                    <a:cubicBezTo>
                      <a:pt x="28" y="19239"/>
                      <a:pt x="33" y="19241"/>
                      <a:pt x="35" y="19252"/>
                    </a:cubicBezTo>
                    <a:cubicBezTo>
                      <a:pt x="28" y="19329"/>
                      <a:pt x="61" y="19373"/>
                      <a:pt x="46" y="19457"/>
                    </a:cubicBezTo>
                    <a:cubicBezTo>
                      <a:pt x="13" y="19491"/>
                      <a:pt x="45" y="19560"/>
                      <a:pt x="38" y="19615"/>
                    </a:cubicBezTo>
                    <a:cubicBezTo>
                      <a:pt x="52" y="19642"/>
                      <a:pt x="49" y="19681"/>
                      <a:pt x="53" y="19716"/>
                    </a:cubicBezTo>
                    <a:cubicBezTo>
                      <a:pt x="83" y="19721"/>
                      <a:pt x="57" y="19793"/>
                      <a:pt x="76" y="19817"/>
                    </a:cubicBezTo>
                    <a:cubicBezTo>
                      <a:pt x="79" y="19938"/>
                      <a:pt x="88" y="20070"/>
                      <a:pt x="121" y="20177"/>
                    </a:cubicBezTo>
                    <a:cubicBezTo>
                      <a:pt x="120" y="20152"/>
                      <a:pt x="122" y="20116"/>
                      <a:pt x="130" y="20096"/>
                    </a:cubicBezTo>
                    <a:cubicBezTo>
                      <a:pt x="105" y="19972"/>
                      <a:pt x="96" y="19837"/>
                      <a:pt x="93" y="19701"/>
                    </a:cubicBezTo>
                    <a:lnTo>
                      <a:pt x="98" y="19660"/>
                    </a:lnTo>
                    <a:cubicBezTo>
                      <a:pt x="83" y="19496"/>
                      <a:pt x="109" y="19316"/>
                      <a:pt x="96" y="19158"/>
                    </a:cubicBezTo>
                    <a:cubicBezTo>
                      <a:pt x="120" y="19127"/>
                      <a:pt x="114" y="19069"/>
                      <a:pt x="110" y="19026"/>
                    </a:cubicBezTo>
                    <a:cubicBezTo>
                      <a:pt x="130" y="18942"/>
                      <a:pt x="112" y="18846"/>
                      <a:pt x="135" y="18766"/>
                    </a:cubicBezTo>
                    <a:cubicBezTo>
                      <a:pt x="137" y="18676"/>
                      <a:pt x="142" y="18580"/>
                      <a:pt x="159" y="18498"/>
                    </a:cubicBezTo>
                    <a:cubicBezTo>
                      <a:pt x="162" y="18387"/>
                      <a:pt x="190" y="18290"/>
                      <a:pt x="193" y="18186"/>
                    </a:cubicBezTo>
                    <a:cubicBezTo>
                      <a:pt x="214" y="18081"/>
                      <a:pt x="214" y="17957"/>
                      <a:pt x="236" y="17854"/>
                    </a:cubicBezTo>
                    <a:cubicBezTo>
                      <a:pt x="235" y="17792"/>
                      <a:pt x="259" y="17753"/>
                      <a:pt x="256" y="17690"/>
                    </a:cubicBezTo>
                    <a:cubicBezTo>
                      <a:pt x="286" y="17630"/>
                      <a:pt x="266" y="17542"/>
                      <a:pt x="298" y="17484"/>
                    </a:cubicBezTo>
                    <a:cubicBezTo>
                      <a:pt x="302" y="17420"/>
                      <a:pt x="323" y="17369"/>
                      <a:pt x="329" y="17304"/>
                    </a:cubicBezTo>
                    <a:cubicBezTo>
                      <a:pt x="320" y="17197"/>
                      <a:pt x="373" y="17140"/>
                      <a:pt x="372" y="17037"/>
                    </a:cubicBezTo>
                    <a:cubicBezTo>
                      <a:pt x="384" y="17026"/>
                      <a:pt x="383" y="16988"/>
                      <a:pt x="379" y="16968"/>
                    </a:cubicBezTo>
                    <a:lnTo>
                      <a:pt x="399" y="16942"/>
                    </a:lnTo>
                    <a:cubicBezTo>
                      <a:pt x="417" y="16819"/>
                      <a:pt x="441" y="16704"/>
                      <a:pt x="459" y="16582"/>
                    </a:cubicBezTo>
                    <a:cubicBezTo>
                      <a:pt x="488" y="16577"/>
                      <a:pt x="479" y="16512"/>
                      <a:pt x="484" y="16472"/>
                    </a:cubicBezTo>
                    <a:cubicBezTo>
                      <a:pt x="546" y="16420"/>
                      <a:pt x="499" y="16232"/>
                      <a:pt x="562" y="16185"/>
                    </a:cubicBezTo>
                    <a:cubicBezTo>
                      <a:pt x="559" y="16143"/>
                      <a:pt x="568" y="16100"/>
                      <a:pt x="575" y="16061"/>
                    </a:cubicBezTo>
                    <a:cubicBezTo>
                      <a:pt x="603" y="16058"/>
                      <a:pt x="596" y="15999"/>
                      <a:pt x="594" y="15959"/>
                    </a:cubicBezTo>
                    <a:cubicBezTo>
                      <a:pt x="596" y="15902"/>
                      <a:pt x="631" y="15946"/>
                      <a:pt x="630" y="15886"/>
                    </a:cubicBezTo>
                    <a:cubicBezTo>
                      <a:pt x="607" y="15840"/>
                      <a:pt x="651" y="15836"/>
                      <a:pt x="635" y="15790"/>
                    </a:cubicBezTo>
                    <a:cubicBezTo>
                      <a:pt x="634" y="15721"/>
                      <a:pt x="675" y="15756"/>
                      <a:pt x="674" y="15680"/>
                    </a:cubicBezTo>
                    <a:cubicBezTo>
                      <a:pt x="669" y="15625"/>
                      <a:pt x="694" y="15610"/>
                      <a:pt x="707" y="15571"/>
                    </a:cubicBezTo>
                    <a:cubicBezTo>
                      <a:pt x="704" y="15540"/>
                      <a:pt x="713" y="15540"/>
                      <a:pt x="720" y="15523"/>
                    </a:cubicBezTo>
                    <a:cubicBezTo>
                      <a:pt x="723" y="15511"/>
                      <a:pt x="725" y="15487"/>
                      <a:pt x="717" y="15480"/>
                    </a:cubicBezTo>
                    <a:cubicBezTo>
                      <a:pt x="729" y="15461"/>
                      <a:pt x="723" y="15425"/>
                      <a:pt x="740" y="15416"/>
                    </a:cubicBezTo>
                    <a:lnTo>
                      <a:pt x="742" y="15421"/>
                    </a:lnTo>
                    <a:cubicBezTo>
                      <a:pt x="749" y="15381"/>
                      <a:pt x="761" y="15350"/>
                      <a:pt x="762" y="15306"/>
                    </a:cubicBezTo>
                    <a:cubicBezTo>
                      <a:pt x="765" y="15285"/>
                      <a:pt x="775" y="15287"/>
                      <a:pt x="782" y="15281"/>
                    </a:cubicBezTo>
                    <a:cubicBezTo>
                      <a:pt x="798" y="15258"/>
                      <a:pt x="772" y="15242"/>
                      <a:pt x="787" y="15221"/>
                    </a:cubicBezTo>
                    <a:cubicBezTo>
                      <a:pt x="790" y="15219"/>
                      <a:pt x="792" y="15224"/>
                      <a:pt x="792" y="15227"/>
                    </a:cubicBezTo>
                    <a:cubicBezTo>
                      <a:pt x="819" y="15205"/>
                      <a:pt x="814" y="15151"/>
                      <a:pt x="817" y="15105"/>
                    </a:cubicBezTo>
                    <a:cubicBezTo>
                      <a:pt x="826" y="15102"/>
                      <a:pt x="825" y="15082"/>
                      <a:pt x="825" y="15069"/>
                    </a:cubicBezTo>
                    <a:cubicBezTo>
                      <a:pt x="830" y="15056"/>
                      <a:pt x="835" y="15050"/>
                      <a:pt x="843" y="15051"/>
                    </a:cubicBezTo>
                    <a:cubicBezTo>
                      <a:pt x="849" y="15018"/>
                      <a:pt x="874" y="14992"/>
                      <a:pt x="862" y="14946"/>
                    </a:cubicBezTo>
                    <a:cubicBezTo>
                      <a:pt x="869" y="14937"/>
                      <a:pt x="869" y="14902"/>
                      <a:pt x="882" y="14916"/>
                    </a:cubicBezTo>
                    <a:cubicBezTo>
                      <a:pt x="929" y="14779"/>
                      <a:pt x="975" y="14638"/>
                      <a:pt x="1005" y="14489"/>
                    </a:cubicBezTo>
                    <a:cubicBezTo>
                      <a:pt x="1029" y="14471"/>
                      <a:pt x="1029" y="14417"/>
                      <a:pt x="1038" y="14384"/>
                    </a:cubicBezTo>
                    <a:cubicBezTo>
                      <a:pt x="1074" y="14372"/>
                      <a:pt x="1051" y="14278"/>
                      <a:pt x="1083" y="14267"/>
                    </a:cubicBezTo>
                    <a:cubicBezTo>
                      <a:pt x="1085" y="14232"/>
                      <a:pt x="1111" y="14205"/>
                      <a:pt x="1098" y="14172"/>
                    </a:cubicBezTo>
                    <a:cubicBezTo>
                      <a:pt x="1112" y="14160"/>
                      <a:pt x="1100" y="14089"/>
                      <a:pt x="1124" y="14119"/>
                    </a:cubicBezTo>
                    <a:cubicBezTo>
                      <a:pt x="1125" y="14082"/>
                      <a:pt x="1137" y="14085"/>
                      <a:pt x="1148" y="14067"/>
                    </a:cubicBezTo>
                    <a:cubicBezTo>
                      <a:pt x="1174" y="14018"/>
                      <a:pt x="1169" y="13952"/>
                      <a:pt x="1183" y="13902"/>
                    </a:cubicBezTo>
                    <a:cubicBezTo>
                      <a:pt x="1208" y="13888"/>
                      <a:pt x="1208" y="13823"/>
                      <a:pt x="1224" y="13792"/>
                    </a:cubicBezTo>
                    <a:lnTo>
                      <a:pt x="1231" y="13818"/>
                    </a:lnTo>
                    <a:cubicBezTo>
                      <a:pt x="1242" y="13785"/>
                      <a:pt x="1252" y="13744"/>
                      <a:pt x="1266" y="13724"/>
                    </a:cubicBezTo>
                    <a:cubicBezTo>
                      <a:pt x="1271" y="13671"/>
                      <a:pt x="1306" y="13636"/>
                      <a:pt x="1306" y="13585"/>
                    </a:cubicBezTo>
                    <a:cubicBezTo>
                      <a:pt x="1301" y="13588"/>
                      <a:pt x="1298" y="13600"/>
                      <a:pt x="1294" y="13585"/>
                    </a:cubicBezTo>
                    <a:cubicBezTo>
                      <a:pt x="1291" y="13572"/>
                      <a:pt x="1298" y="13568"/>
                      <a:pt x="1299" y="13559"/>
                    </a:cubicBezTo>
                    <a:cubicBezTo>
                      <a:pt x="1305" y="13541"/>
                      <a:pt x="1316" y="13552"/>
                      <a:pt x="1319" y="13571"/>
                    </a:cubicBezTo>
                    <a:cubicBezTo>
                      <a:pt x="1333" y="13546"/>
                      <a:pt x="1302" y="13519"/>
                      <a:pt x="1324" y="13495"/>
                    </a:cubicBezTo>
                    <a:cubicBezTo>
                      <a:pt x="1338" y="13488"/>
                      <a:pt x="1325" y="13528"/>
                      <a:pt x="1336" y="13528"/>
                    </a:cubicBezTo>
                    <a:cubicBezTo>
                      <a:pt x="1343" y="13517"/>
                      <a:pt x="1345" y="13507"/>
                      <a:pt x="1344" y="13490"/>
                    </a:cubicBezTo>
                    <a:cubicBezTo>
                      <a:pt x="1367" y="13486"/>
                      <a:pt x="1357" y="13426"/>
                      <a:pt x="1374" y="13411"/>
                    </a:cubicBezTo>
                    <a:cubicBezTo>
                      <a:pt x="1396" y="13356"/>
                      <a:pt x="1413" y="13276"/>
                      <a:pt x="1442" y="13249"/>
                    </a:cubicBezTo>
                    <a:lnTo>
                      <a:pt x="1446" y="13285"/>
                    </a:lnTo>
                    <a:cubicBezTo>
                      <a:pt x="1458" y="13262"/>
                      <a:pt x="1463" y="13229"/>
                      <a:pt x="1474" y="13205"/>
                    </a:cubicBezTo>
                    <a:cubicBezTo>
                      <a:pt x="1467" y="13187"/>
                      <a:pt x="1462" y="13240"/>
                      <a:pt x="1454" y="13205"/>
                    </a:cubicBezTo>
                    <a:cubicBezTo>
                      <a:pt x="1477" y="13170"/>
                      <a:pt x="1473" y="13104"/>
                      <a:pt x="1499" y="13073"/>
                    </a:cubicBezTo>
                    <a:cubicBezTo>
                      <a:pt x="1503" y="13011"/>
                      <a:pt x="1521" y="12952"/>
                      <a:pt x="1552" y="12937"/>
                    </a:cubicBezTo>
                    <a:cubicBezTo>
                      <a:pt x="1577" y="12857"/>
                      <a:pt x="1609" y="12782"/>
                      <a:pt x="1634" y="12703"/>
                    </a:cubicBezTo>
                    <a:cubicBezTo>
                      <a:pt x="1636" y="12689"/>
                      <a:pt x="1624" y="12673"/>
                      <a:pt x="1634" y="12662"/>
                    </a:cubicBezTo>
                    <a:cubicBezTo>
                      <a:pt x="1636" y="12673"/>
                      <a:pt x="1640" y="12664"/>
                      <a:pt x="1645" y="12668"/>
                    </a:cubicBezTo>
                    <a:cubicBezTo>
                      <a:pt x="1675" y="12651"/>
                      <a:pt x="1659" y="12593"/>
                      <a:pt x="1682" y="12563"/>
                    </a:cubicBezTo>
                    <a:cubicBezTo>
                      <a:pt x="1713" y="12559"/>
                      <a:pt x="1702" y="12466"/>
                      <a:pt x="1734" y="12466"/>
                    </a:cubicBezTo>
                    <a:cubicBezTo>
                      <a:pt x="1745" y="12445"/>
                      <a:pt x="1746" y="12427"/>
                      <a:pt x="1743" y="12398"/>
                    </a:cubicBezTo>
                    <a:cubicBezTo>
                      <a:pt x="1744" y="12378"/>
                      <a:pt x="1758" y="12374"/>
                      <a:pt x="1763" y="12378"/>
                    </a:cubicBezTo>
                    <a:cubicBezTo>
                      <a:pt x="1747" y="12308"/>
                      <a:pt x="1791" y="12328"/>
                      <a:pt x="1805" y="12293"/>
                    </a:cubicBezTo>
                    <a:cubicBezTo>
                      <a:pt x="1800" y="12280"/>
                      <a:pt x="1802" y="12260"/>
                      <a:pt x="1810" y="12250"/>
                    </a:cubicBezTo>
                    <a:cubicBezTo>
                      <a:pt x="1816" y="12238"/>
                      <a:pt x="1825" y="12227"/>
                      <a:pt x="1830" y="12250"/>
                    </a:cubicBezTo>
                    <a:cubicBezTo>
                      <a:pt x="1835" y="12246"/>
                      <a:pt x="1835" y="12234"/>
                      <a:pt x="1838" y="12225"/>
                    </a:cubicBezTo>
                    <a:cubicBezTo>
                      <a:pt x="1822" y="12161"/>
                      <a:pt x="1871" y="12201"/>
                      <a:pt x="1875" y="12146"/>
                    </a:cubicBezTo>
                    <a:cubicBezTo>
                      <a:pt x="1866" y="12123"/>
                      <a:pt x="1874" y="12093"/>
                      <a:pt x="1885" y="12077"/>
                    </a:cubicBezTo>
                    <a:cubicBezTo>
                      <a:pt x="1890" y="12075"/>
                      <a:pt x="1895" y="12077"/>
                      <a:pt x="1897" y="12088"/>
                    </a:cubicBezTo>
                    <a:lnTo>
                      <a:pt x="1918" y="12055"/>
                    </a:lnTo>
                    <a:cubicBezTo>
                      <a:pt x="1918" y="12040"/>
                      <a:pt x="1935" y="12013"/>
                      <a:pt x="1918" y="12009"/>
                    </a:cubicBezTo>
                    <a:cubicBezTo>
                      <a:pt x="1919" y="11996"/>
                      <a:pt x="1915" y="11979"/>
                      <a:pt x="1922" y="11972"/>
                    </a:cubicBezTo>
                    <a:cubicBezTo>
                      <a:pt x="1931" y="11965"/>
                      <a:pt x="1937" y="11979"/>
                      <a:pt x="1943" y="11983"/>
                    </a:cubicBezTo>
                    <a:cubicBezTo>
                      <a:pt x="1937" y="11956"/>
                      <a:pt x="1951" y="11938"/>
                      <a:pt x="1963" y="11938"/>
                    </a:cubicBezTo>
                    <a:cubicBezTo>
                      <a:pt x="1956" y="11919"/>
                      <a:pt x="1965" y="11897"/>
                      <a:pt x="1970" y="11882"/>
                    </a:cubicBezTo>
                    <a:cubicBezTo>
                      <a:pt x="1996" y="11880"/>
                      <a:pt x="2013" y="11829"/>
                      <a:pt x="2031" y="11788"/>
                    </a:cubicBezTo>
                    <a:cubicBezTo>
                      <a:pt x="2029" y="11771"/>
                      <a:pt x="2022" y="11754"/>
                      <a:pt x="2033" y="11746"/>
                    </a:cubicBezTo>
                    <a:cubicBezTo>
                      <a:pt x="2035" y="11732"/>
                      <a:pt x="2045" y="11732"/>
                      <a:pt x="2047" y="11746"/>
                    </a:cubicBezTo>
                    <a:lnTo>
                      <a:pt x="2053" y="11734"/>
                    </a:lnTo>
                    <a:cubicBezTo>
                      <a:pt x="2082" y="11719"/>
                      <a:pt x="2079" y="11647"/>
                      <a:pt x="2094" y="11602"/>
                    </a:cubicBezTo>
                    <a:cubicBezTo>
                      <a:pt x="2127" y="11629"/>
                      <a:pt x="2126" y="11541"/>
                      <a:pt x="2151" y="11523"/>
                    </a:cubicBezTo>
                    <a:cubicBezTo>
                      <a:pt x="2163" y="11511"/>
                      <a:pt x="2150" y="11477"/>
                      <a:pt x="2161" y="11464"/>
                    </a:cubicBezTo>
                    <a:cubicBezTo>
                      <a:pt x="2166" y="11444"/>
                      <a:pt x="2179" y="11435"/>
                      <a:pt x="2183" y="11460"/>
                    </a:cubicBezTo>
                    <a:cubicBezTo>
                      <a:pt x="2232" y="11340"/>
                      <a:pt x="2298" y="11251"/>
                      <a:pt x="2344" y="11138"/>
                    </a:cubicBezTo>
                    <a:cubicBezTo>
                      <a:pt x="2341" y="11130"/>
                      <a:pt x="2330" y="11134"/>
                      <a:pt x="2334" y="11117"/>
                    </a:cubicBezTo>
                    <a:cubicBezTo>
                      <a:pt x="2336" y="11108"/>
                      <a:pt x="2341" y="11108"/>
                      <a:pt x="2344" y="11101"/>
                    </a:cubicBezTo>
                    <a:cubicBezTo>
                      <a:pt x="2361" y="11132"/>
                      <a:pt x="2371" y="11064"/>
                      <a:pt x="2389" y="11064"/>
                    </a:cubicBezTo>
                    <a:cubicBezTo>
                      <a:pt x="2403" y="11026"/>
                      <a:pt x="2423" y="10989"/>
                      <a:pt x="2422" y="10947"/>
                    </a:cubicBezTo>
                    <a:cubicBezTo>
                      <a:pt x="2428" y="10917"/>
                      <a:pt x="2436" y="10947"/>
                      <a:pt x="2447" y="10936"/>
                    </a:cubicBezTo>
                    <a:lnTo>
                      <a:pt x="2599" y="10647"/>
                    </a:lnTo>
                    <a:cubicBezTo>
                      <a:pt x="2628" y="10644"/>
                      <a:pt x="2642" y="10576"/>
                      <a:pt x="2659" y="10536"/>
                    </a:cubicBezTo>
                    <a:cubicBezTo>
                      <a:pt x="2778" y="10289"/>
                      <a:pt x="2910" y="10101"/>
                      <a:pt x="3033" y="9877"/>
                    </a:cubicBezTo>
                    <a:cubicBezTo>
                      <a:pt x="3069" y="9824"/>
                      <a:pt x="3100" y="9750"/>
                      <a:pt x="3141" y="9718"/>
                    </a:cubicBezTo>
                    <a:cubicBezTo>
                      <a:pt x="3225" y="9535"/>
                      <a:pt x="3331" y="9450"/>
                      <a:pt x="3419" y="9281"/>
                    </a:cubicBezTo>
                    <a:cubicBezTo>
                      <a:pt x="3438" y="9273"/>
                      <a:pt x="3441" y="9213"/>
                      <a:pt x="3464" y="9229"/>
                    </a:cubicBezTo>
                    <a:cubicBezTo>
                      <a:pt x="3503" y="9160"/>
                      <a:pt x="3550" y="9112"/>
                      <a:pt x="3592" y="9048"/>
                    </a:cubicBezTo>
                    <a:cubicBezTo>
                      <a:pt x="3727" y="8857"/>
                      <a:pt x="3874" y="8715"/>
                      <a:pt x="4011" y="8528"/>
                    </a:cubicBezTo>
                    <a:cubicBezTo>
                      <a:pt x="4024" y="8518"/>
                      <a:pt x="4037" y="8501"/>
                      <a:pt x="4050" y="8490"/>
                    </a:cubicBezTo>
                    <a:cubicBezTo>
                      <a:pt x="4065" y="8465"/>
                      <a:pt x="4083" y="8451"/>
                      <a:pt x="4099" y="8426"/>
                    </a:cubicBezTo>
                    <a:cubicBezTo>
                      <a:pt x="4174" y="8375"/>
                      <a:pt x="4245" y="8294"/>
                      <a:pt x="4316" y="8246"/>
                    </a:cubicBezTo>
                    <a:cubicBezTo>
                      <a:pt x="4290" y="8297"/>
                      <a:pt x="4255" y="8325"/>
                      <a:pt x="4224" y="8358"/>
                    </a:cubicBezTo>
                    <a:cubicBezTo>
                      <a:pt x="4213" y="8372"/>
                      <a:pt x="4193" y="8384"/>
                      <a:pt x="4196" y="8421"/>
                    </a:cubicBezTo>
                    <a:cubicBezTo>
                      <a:pt x="4193" y="8435"/>
                      <a:pt x="4186" y="8457"/>
                      <a:pt x="4176" y="8453"/>
                    </a:cubicBezTo>
                    <a:cubicBezTo>
                      <a:pt x="4151" y="8384"/>
                      <a:pt x="4162" y="8492"/>
                      <a:pt x="4140" y="8494"/>
                    </a:cubicBezTo>
                    <a:cubicBezTo>
                      <a:pt x="4128" y="8496"/>
                      <a:pt x="4112" y="8509"/>
                      <a:pt x="4106" y="8490"/>
                    </a:cubicBezTo>
                    <a:cubicBezTo>
                      <a:pt x="4100" y="8542"/>
                      <a:pt x="4075" y="8580"/>
                      <a:pt x="4048" y="8584"/>
                    </a:cubicBezTo>
                    <a:cubicBezTo>
                      <a:pt x="4021" y="8658"/>
                      <a:pt x="3965" y="8639"/>
                      <a:pt x="3952" y="8731"/>
                    </a:cubicBezTo>
                    <a:cubicBezTo>
                      <a:pt x="3932" y="8707"/>
                      <a:pt x="3937" y="8773"/>
                      <a:pt x="3915" y="8757"/>
                    </a:cubicBezTo>
                    <a:cubicBezTo>
                      <a:pt x="3868" y="8727"/>
                      <a:pt x="3856" y="8857"/>
                      <a:pt x="3815" y="8859"/>
                    </a:cubicBezTo>
                    <a:lnTo>
                      <a:pt x="3812" y="8826"/>
                    </a:lnTo>
                    <a:lnTo>
                      <a:pt x="3798" y="8885"/>
                    </a:lnTo>
                    <a:cubicBezTo>
                      <a:pt x="3762" y="8927"/>
                      <a:pt x="3727" y="8991"/>
                      <a:pt x="3689" y="9033"/>
                    </a:cubicBezTo>
                    <a:cubicBezTo>
                      <a:pt x="3663" y="9061"/>
                      <a:pt x="3638" y="9101"/>
                      <a:pt x="3610" y="9123"/>
                    </a:cubicBezTo>
                    <a:cubicBezTo>
                      <a:pt x="3599" y="9160"/>
                      <a:pt x="3580" y="9193"/>
                      <a:pt x="3569" y="9233"/>
                    </a:cubicBezTo>
                    <a:cubicBezTo>
                      <a:pt x="3564" y="9220"/>
                      <a:pt x="3560" y="9215"/>
                      <a:pt x="3552" y="9217"/>
                    </a:cubicBezTo>
                    <a:cubicBezTo>
                      <a:pt x="3554" y="9270"/>
                      <a:pt x="3523" y="9256"/>
                      <a:pt x="3517" y="9296"/>
                    </a:cubicBezTo>
                    <a:cubicBezTo>
                      <a:pt x="3510" y="9273"/>
                      <a:pt x="3492" y="9294"/>
                      <a:pt x="3484" y="9318"/>
                    </a:cubicBezTo>
                    <a:cubicBezTo>
                      <a:pt x="3488" y="9328"/>
                      <a:pt x="3499" y="9318"/>
                      <a:pt x="3497" y="9338"/>
                    </a:cubicBezTo>
                    <a:cubicBezTo>
                      <a:pt x="3494" y="9364"/>
                      <a:pt x="3484" y="9413"/>
                      <a:pt x="3469" y="9387"/>
                    </a:cubicBezTo>
                    <a:cubicBezTo>
                      <a:pt x="3454" y="9394"/>
                      <a:pt x="3439" y="9404"/>
                      <a:pt x="3431" y="9428"/>
                    </a:cubicBezTo>
                    <a:cubicBezTo>
                      <a:pt x="3422" y="9494"/>
                      <a:pt x="3400" y="9415"/>
                      <a:pt x="3386" y="9454"/>
                    </a:cubicBezTo>
                    <a:cubicBezTo>
                      <a:pt x="3394" y="9454"/>
                      <a:pt x="3393" y="9472"/>
                      <a:pt x="3397" y="9480"/>
                    </a:cubicBezTo>
                    <a:cubicBezTo>
                      <a:pt x="3381" y="9494"/>
                      <a:pt x="3369" y="9535"/>
                      <a:pt x="3351" y="9523"/>
                    </a:cubicBezTo>
                    <a:cubicBezTo>
                      <a:pt x="3354" y="9503"/>
                      <a:pt x="3366" y="9498"/>
                      <a:pt x="3372" y="9485"/>
                    </a:cubicBezTo>
                    <a:cubicBezTo>
                      <a:pt x="3370" y="9483"/>
                      <a:pt x="3369" y="9479"/>
                      <a:pt x="3366" y="9480"/>
                    </a:cubicBezTo>
                    <a:cubicBezTo>
                      <a:pt x="3356" y="9496"/>
                      <a:pt x="3331" y="9517"/>
                      <a:pt x="3347" y="9549"/>
                    </a:cubicBezTo>
                    <a:cubicBezTo>
                      <a:pt x="3309" y="9591"/>
                      <a:pt x="3284" y="9670"/>
                      <a:pt x="3243" y="9703"/>
                    </a:cubicBezTo>
                    <a:cubicBezTo>
                      <a:pt x="3230" y="9681"/>
                      <a:pt x="3250" y="9651"/>
                      <a:pt x="3236" y="9629"/>
                    </a:cubicBezTo>
                    <a:cubicBezTo>
                      <a:pt x="3218" y="9652"/>
                      <a:pt x="3237" y="9677"/>
                      <a:pt x="3238" y="9708"/>
                    </a:cubicBezTo>
                    <a:cubicBezTo>
                      <a:pt x="3206" y="9784"/>
                      <a:pt x="3163" y="9834"/>
                      <a:pt x="3125" y="9899"/>
                    </a:cubicBezTo>
                    <a:cubicBezTo>
                      <a:pt x="3121" y="9905"/>
                      <a:pt x="3113" y="9927"/>
                      <a:pt x="3123" y="9934"/>
                    </a:cubicBezTo>
                    <a:cubicBezTo>
                      <a:pt x="3135" y="9951"/>
                      <a:pt x="3141" y="9908"/>
                      <a:pt x="3151" y="9902"/>
                    </a:cubicBezTo>
                    <a:cubicBezTo>
                      <a:pt x="3171" y="9841"/>
                      <a:pt x="3207" y="9834"/>
                      <a:pt x="3229" y="9782"/>
                    </a:cubicBezTo>
                    <a:cubicBezTo>
                      <a:pt x="3278" y="9748"/>
                      <a:pt x="3312" y="9663"/>
                      <a:pt x="3356" y="9613"/>
                    </a:cubicBezTo>
                    <a:cubicBezTo>
                      <a:pt x="3366" y="9591"/>
                      <a:pt x="3366" y="9562"/>
                      <a:pt x="3372" y="9538"/>
                    </a:cubicBezTo>
                    <a:cubicBezTo>
                      <a:pt x="3378" y="9534"/>
                      <a:pt x="3380" y="9549"/>
                      <a:pt x="3384" y="9556"/>
                    </a:cubicBezTo>
                    <a:cubicBezTo>
                      <a:pt x="3399" y="9543"/>
                      <a:pt x="3425" y="9545"/>
                      <a:pt x="3426" y="9496"/>
                    </a:cubicBezTo>
                    <a:cubicBezTo>
                      <a:pt x="3432" y="9480"/>
                      <a:pt x="3441" y="9453"/>
                      <a:pt x="3451" y="9454"/>
                    </a:cubicBezTo>
                    <a:cubicBezTo>
                      <a:pt x="3460" y="9464"/>
                      <a:pt x="3456" y="9479"/>
                      <a:pt x="3460" y="9492"/>
                    </a:cubicBezTo>
                    <a:cubicBezTo>
                      <a:pt x="3449" y="9521"/>
                      <a:pt x="3436" y="9532"/>
                      <a:pt x="3422" y="9545"/>
                    </a:cubicBezTo>
                    <a:cubicBezTo>
                      <a:pt x="3357" y="9692"/>
                      <a:pt x="3272" y="9758"/>
                      <a:pt x="3203" y="9899"/>
                    </a:cubicBezTo>
                    <a:cubicBezTo>
                      <a:pt x="3148" y="9953"/>
                      <a:pt x="3109" y="10044"/>
                      <a:pt x="3058" y="10136"/>
                    </a:cubicBezTo>
                    <a:cubicBezTo>
                      <a:pt x="3022" y="10191"/>
                      <a:pt x="2990" y="10261"/>
                      <a:pt x="2948" y="10303"/>
                    </a:cubicBezTo>
                    <a:cubicBezTo>
                      <a:pt x="2934" y="10378"/>
                      <a:pt x="2896" y="10393"/>
                      <a:pt x="2867" y="10453"/>
                    </a:cubicBezTo>
                    <a:cubicBezTo>
                      <a:pt x="2859" y="10494"/>
                      <a:pt x="2835" y="10492"/>
                      <a:pt x="2828" y="10540"/>
                    </a:cubicBezTo>
                    <a:cubicBezTo>
                      <a:pt x="2771" y="10578"/>
                      <a:pt x="2759" y="10697"/>
                      <a:pt x="2707" y="10752"/>
                    </a:cubicBezTo>
                    <a:cubicBezTo>
                      <a:pt x="2686" y="10785"/>
                      <a:pt x="2652" y="10803"/>
                      <a:pt x="2647" y="10864"/>
                    </a:cubicBezTo>
                    <a:cubicBezTo>
                      <a:pt x="2633" y="10904"/>
                      <a:pt x="2602" y="10919"/>
                      <a:pt x="2595" y="10974"/>
                    </a:cubicBezTo>
                    <a:cubicBezTo>
                      <a:pt x="2576" y="10982"/>
                      <a:pt x="2568" y="11026"/>
                      <a:pt x="2552" y="11038"/>
                    </a:cubicBezTo>
                    <a:cubicBezTo>
                      <a:pt x="2547" y="11091"/>
                      <a:pt x="2516" y="11100"/>
                      <a:pt x="2507" y="11143"/>
                    </a:cubicBezTo>
                    <a:cubicBezTo>
                      <a:pt x="2447" y="11222"/>
                      <a:pt x="2405" y="11352"/>
                      <a:pt x="2352" y="11444"/>
                    </a:cubicBezTo>
                    <a:cubicBezTo>
                      <a:pt x="2333" y="11458"/>
                      <a:pt x="2346" y="11536"/>
                      <a:pt x="2319" y="11502"/>
                    </a:cubicBezTo>
                    <a:cubicBezTo>
                      <a:pt x="2300" y="11554"/>
                      <a:pt x="2269" y="11604"/>
                      <a:pt x="2246" y="11649"/>
                    </a:cubicBezTo>
                    <a:cubicBezTo>
                      <a:pt x="2223" y="11752"/>
                      <a:pt x="2163" y="11794"/>
                      <a:pt x="2146" y="11904"/>
                    </a:cubicBezTo>
                    <a:lnTo>
                      <a:pt x="2136" y="11892"/>
                    </a:lnTo>
                    <a:cubicBezTo>
                      <a:pt x="2127" y="11905"/>
                      <a:pt x="2123" y="11930"/>
                      <a:pt x="2114" y="11945"/>
                    </a:cubicBezTo>
                    <a:lnTo>
                      <a:pt x="2121" y="11961"/>
                    </a:lnTo>
                    <a:cubicBezTo>
                      <a:pt x="2121" y="11972"/>
                      <a:pt x="2116" y="11974"/>
                      <a:pt x="2114" y="11983"/>
                    </a:cubicBezTo>
                    <a:cubicBezTo>
                      <a:pt x="2089" y="11970"/>
                      <a:pt x="2103" y="12038"/>
                      <a:pt x="2085" y="12055"/>
                    </a:cubicBezTo>
                    <a:cubicBezTo>
                      <a:pt x="2078" y="12075"/>
                      <a:pt x="2065" y="12075"/>
                      <a:pt x="2058" y="12062"/>
                    </a:cubicBezTo>
                    <a:lnTo>
                      <a:pt x="1935" y="12352"/>
                    </a:lnTo>
                    <a:cubicBezTo>
                      <a:pt x="1938" y="12381"/>
                      <a:pt x="1908" y="12381"/>
                      <a:pt x="1925" y="12409"/>
                    </a:cubicBezTo>
                    <a:cubicBezTo>
                      <a:pt x="1909" y="12427"/>
                      <a:pt x="1903" y="12513"/>
                      <a:pt x="1885" y="12473"/>
                    </a:cubicBezTo>
                    <a:cubicBezTo>
                      <a:pt x="1821" y="12557"/>
                      <a:pt x="1819" y="12723"/>
                      <a:pt x="1763" y="12815"/>
                    </a:cubicBezTo>
                    <a:lnTo>
                      <a:pt x="1752" y="12815"/>
                    </a:lnTo>
                    <a:cubicBezTo>
                      <a:pt x="1749" y="12774"/>
                      <a:pt x="1778" y="12769"/>
                      <a:pt x="1775" y="12737"/>
                    </a:cubicBezTo>
                    <a:cubicBezTo>
                      <a:pt x="1758" y="12789"/>
                      <a:pt x="1727" y="12818"/>
                      <a:pt x="1722" y="12873"/>
                    </a:cubicBezTo>
                    <a:lnTo>
                      <a:pt x="1747" y="12831"/>
                    </a:lnTo>
                    <a:lnTo>
                      <a:pt x="1750" y="12835"/>
                    </a:lnTo>
                    <a:cubicBezTo>
                      <a:pt x="1727" y="12881"/>
                      <a:pt x="1716" y="12963"/>
                      <a:pt x="1684" y="12985"/>
                    </a:cubicBezTo>
                    <a:cubicBezTo>
                      <a:pt x="1675" y="12968"/>
                      <a:pt x="1694" y="12959"/>
                      <a:pt x="1687" y="12947"/>
                    </a:cubicBezTo>
                    <a:cubicBezTo>
                      <a:pt x="1684" y="12963"/>
                      <a:pt x="1676" y="12974"/>
                      <a:pt x="1672" y="12985"/>
                    </a:cubicBezTo>
                    <a:lnTo>
                      <a:pt x="1684" y="12989"/>
                    </a:lnTo>
                    <a:cubicBezTo>
                      <a:pt x="1677" y="13016"/>
                      <a:pt x="1670" y="13047"/>
                      <a:pt x="1655" y="13057"/>
                    </a:cubicBezTo>
                    <a:cubicBezTo>
                      <a:pt x="1625" y="13031"/>
                      <a:pt x="1664" y="13100"/>
                      <a:pt x="1637" y="13111"/>
                    </a:cubicBezTo>
                    <a:lnTo>
                      <a:pt x="1632" y="13100"/>
                    </a:lnTo>
                    <a:cubicBezTo>
                      <a:pt x="1620" y="13130"/>
                      <a:pt x="1609" y="13145"/>
                      <a:pt x="1600" y="13174"/>
                    </a:cubicBezTo>
                    <a:cubicBezTo>
                      <a:pt x="1605" y="13176"/>
                      <a:pt x="1608" y="13187"/>
                      <a:pt x="1607" y="13200"/>
                    </a:cubicBezTo>
                    <a:cubicBezTo>
                      <a:pt x="1587" y="13223"/>
                      <a:pt x="1584" y="13318"/>
                      <a:pt x="1559" y="13285"/>
                    </a:cubicBezTo>
                    <a:cubicBezTo>
                      <a:pt x="1546" y="13320"/>
                      <a:pt x="1520" y="13368"/>
                      <a:pt x="1534" y="13401"/>
                    </a:cubicBezTo>
                    <a:cubicBezTo>
                      <a:pt x="1532" y="13411"/>
                      <a:pt x="1527" y="13429"/>
                      <a:pt x="1519" y="13426"/>
                    </a:cubicBezTo>
                    <a:lnTo>
                      <a:pt x="1514" y="13401"/>
                    </a:lnTo>
                    <a:lnTo>
                      <a:pt x="1507" y="13416"/>
                    </a:lnTo>
                    <a:cubicBezTo>
                      <a:pt x="1496" y="13438"/>
                      <a:pt x="1514" y="13438"/>
                      <a:pt x="1512" y="13460"/>
                    </a:cubicBezTo>
                    <a:lnTo>
                      <a:pt x="1496" y="13460"/>
                    </a:lnTo>
                    <a:cubicBezTo>
                      <a:pt x="1488" y="13478"/>
                      <a:pt x="1494" y="13502"/>
                      <a:pt x="1487" y="13517"/>
                    </a:cubicBezTo>
                    <a:lnTo>
                      <a:pt x="1482" y="13507"/>
                    </a:lnTo>
                    <a:cubicBezTo>
                      <a:pt x="1475" y="13502"/>
                      <a:pt x="1474" y="13517"/>
                      <a:pt x="1471" y="13522"/>
                    </a:cubicBezTo>
                    <a:cubicBezTo>
                      <a:pt x="1478" y="13526"/>
                      <a:pt x="1488" y="13535"/>
                      <a:pt x="1484" y="13554"/>
                    </a:cubicBezTo>
                    <a:cubicBezTo>
                      <a:pt x="1426" y="13651"/>
                      <a:pt x="1407" y="13806"/>
                      <a:pt x="1349" y="13908"/>
                    </a:cubicBezTo>
                    <a:lnTo>
                      <a:pt x="1344" y="13882"/>
                    </a:lnTo>
                    <a:cubicBezTo>
                      <a:pt x="1318" y="13928"/>
                      <a:pt x="1315" y="13997"/>
                      <a:pt x="1288" y="14045"/>
                    </a:cubicBezTo>
                    <a:cubicBezTo>
                      <a:pt x="1304" y="14119"/>
                      <a:pt x="1262" y="14123"/>
                      <a:pt x="1258" y="14187"/>
                    </a:cubicBezTo>
                    <a:cubicBezTo>
                      <a:pt x="1255" y="14194"/>
                      <a:pt x="1249" y="14192"/>
                      <a:pt x="1246" y="14181"/>
                    </a:cubicBezTo>
                    <a:cubicBezTo>
                      <a:pt x="1208" y="14253"/>
                      <a:pt x="1205" y="14361"/>
                      <a:pt x="1176" y="14445"/>
                    </a:cubicBezTo>
                    <a:cubicBezTo>
                      <a:pt x="1143" y="14524"/>
                      <a:pt x="1122" y="14621"/>
                      <a:pt x="1091" y="14704"/>
                    </a:cubicBezTo>
                    <a:cubicBezTo>
                      <a:pt x="1083" y="14715"/>
                      <a:pt x="1074" y="14719"/>
                      <a:pt x="1079" y="14746"/>
                    </a:cubicBezTo>
                    <a:cubicBezTo>
                      <a:pt x="1033" y="14898"/>
                      <a:pt x="993" y="15050"/>
                      <a:pt x="943" y="15194"/>
                    </a:cubicBezTo>
                    <a:cubicBezTo>
                      <a:pt x="942" y="15267"/>
                      <a:pt x="908" y="15313"/>
                      <a:pt x="900" y="15379"/>
                    </a:cubicBezTo>
                    <a:cubicBezTo>
                      <a:pt x="913" y="15425"/>
                      <a:pt x="882" y="15414"/>
                      <a:pt x="875" y="15438"/>
                    </a:cubicBezTo>
                    <a:cubicBezTo>
                      <a:pt x="868" y="15535"/>
                      <a:pt x="832" y="15583"/>
                      <a:pt x="817" y="15676"/>
                    </a:cubicBezTo>
                    <a:cubicBezTo>
                      <a:pt x="768" y="15808"/>
                      <a:pt x="754" y="15970"/>
                      <a:pt x="705" y="16102"/>
                    </a:cubicBezTo>
                    <a:cubicBezTo>
                      <a:pt x="687" y="16225"/>
                      <a:pt x="647" y="16329"/>
                      <a:pt x="627" y="16450"/>
                    </a:cubicBezTo>
                    <a:cubicBezTo>
                      <a:pt x="611" y="16548"/>
                      <a:pt x="579" y="16630"/>
                      <a:pt x="567" y="16731"/>
                    </a:cubicBezTo>
                    <a:cubicBezTo>
                      <a:pt x="535" y="16793"/>
                      <a:pt x="535" y="16885"/>
                      <a:pt x="519" y="16961"/>
                    </a:cubicBezTo>
                    <a:cubicBezTo>
                      <a:pt x="500" y="16991"/>
                      <a:pt x="496" y="17030"/>
                      <a:pt x="487" y="17067"/>
                    </a:cubicBezTo>
                    <a:cubicBezTo>
                      <a:pt x="478" y="17092"/>
                      <a:pt x="484" y="17140"/>
                      <a:pt x="467" y="17146"/>
                    </a:cubicBezTo>
                    <a:cubicBezTo>
                      <a:pt x="459" y="17140"/>
                      <a:pt x="460" y="17122"/>
                      <a:pt x="456" y="17109"/>
                    </a:cubicBezTo>
                    <a:cubicBezTo>
                      <a:pt x="453" y="17120"/>
                      <a:pt x="450" y="17140"/>
                      <a:pt x="452" y="17146"/>
                    </a:cubicBezTo>
                    <a:cubicBezTo>
                      <a:pt x="465" y="17135"/>
                      <a:pt x="471" y="17162"/>
                      <a:pt x="477" y="17173"/>
                    </a:cubicBezTo>
                    <a:cubicBezTo>
                      <a:pt x="473" y="17186"/>
                      <a:pt x="466" y="17186"/>
                      <a:pt x="461" y="17199"/>
                    </a:cubicBezTo>
                    <a:cubicBezTo>
                      <a:pt x="443" y="17247"/>
                      <a:pt x="458" y="17315"/>
                      <a:pt x="442" y="17369"/>
                    </a:cubicBezTo>
                    <a:cubicBezTo>
                      <a:pt x="412" y="17411"/>
                      <a:pt x="427" y="17496"/>
                      <a:pt x="402" y="17538"/>
                    </a:cubicBezTo>
                    <a:cubicBezTo>
                      <a:pt x="406" y="17542"/>
                      <a:pt x="406" y="17556"/>
                      <a:pt x="409" y="17564"/>
                    </a:cubicBezTo>
                    <a:cubicBezTo>
                      <a:pt x="390" y="17595"/>
                      <a:pt x="392" y="17657"/>
                      <a:pt x="369" y="17674"/>
                    </a:cubicBezTo>
                    <a:cubicBezTo>
                      <a:pt x="360" y="17667"/>
                      <a:pt x="365" y="17641"/>
                      <a:pt x="364" y="17633"/>
                    </a:cubicBezTo>
                    <a:cubicBezTo>
                      <a:pt x="343" y="17674"/>
                      <a:pt x="352" y="17738"/>
                      <a:pt x="339" y="17786"/>
                    </a:cubicBezTo>
                    <a:cubicBezTo>
                      <a:pt x="336" y="17817"/>
                      <a:pt x="324" y="17845"/>
                      <a:pt x="327" y="17874"/>
                    </a:cubicBezTo>
                    <a:cubicBezTo>
                      <a:pt x="352" y="17830"/>
                      <a:pt x="347" y="17738"/>
                      <a:pt x="369" y="17685"/>
                    </a:cubicBezTo>
                    <a:cubicBezTo>
                      <a:pt x="373" y="17694"/>
                      <a:pt x="379" y="17700"/>
                      <a:pt x="377" y="17716"/>
                    </a:cubicBezTo>
                    <a:cubicBezTo>
                      <a:pt x="350" y="17782"/>
                      <a:pt x="367" y="17887"/>
                      <a:pt x="341" y="17953"/>
                    </a:cubicBezTo>
                    <a:cubicBezTo>
                      <a:pt x="329" y="17953"/>
                      <a:pt x="336" y="17909"/>
                      <a:pt x="321" y="17907"/>
                    </a:cubicBezTo>
                    <a:cubicBezTo>
                      <a:pt x="327" y="17940"/>
                      <a:pt x="308" y="18006"/>
                      <a:pt x="339" y="18012"/>
                    </a:cubicBezTo>
                    <a:cubicBezTo>
                      <a:pt x="333" y="18039"/>
                      <a:pt x="337" y="18078"/>
                      <a:pt x="321" y="18096"/>
                    </a:cubicBezTo>
                    <a:cubicBezTo>
                      <a:pt x="317" y="18151"/>
                      <a:pt x="302" y="18199"/>
                      <a:pt x="291" y="18249"/>
                    </a:cubicBezTo>
                    <a:cubicBezTo>
                      <a:pt x="285" y="18237"/>
                      <a:pt x="293" y="18213"/>
                      <a:pt x="284" y="18201"/>
                    </a:cubicBezTo>
                    <a:cubicBezTo>
                      <a:pt x="293" y="18270"/>
                      <a:pt x="239" y="18277"/>
                      <a:pt x="259" y="18356"/>
                    </a:cubicBezTo>
                    <a:cubicBezTo>
                      <a:pt x="246" y="18448"/>
                      <a:pt x="247" y="18540"/>
                      <a:pt x="227" y="18624"/>
                    </a:cubicBezTo>
                    <a:cubicBezTo>
                      <a:pt x="230" y="18659"/>
                      <a:pt x="208" y="18688"/>
                      <a:pt x="227" y="18714"/>
                    </a:cubicBezTo>
                    <a:cubicBezTo>
                      <a:pt x="218" y="18757"/>
                      <a:pt x="216" y="18796"/>
                      <a:pt x="221" y="18846"/>
                    </a:cubicBezTo>
                    <a:cubicBezTo>
                      <a:pt x="221" y="18874"/>
                      <a:pt x="197" y="18896"/>
                      <a:pt x="218" y="18921"/>
                    </a:cubicBezTo>
                    <a:cubicBezTo>
                      <a:pt x="218" y="18950"/>
                      <a:pt x="220" y="18983"/>
                      <a:pt x="209" y="19004"/>
                    </a:cubicBezTo>
                    <a:lnTo>
                      <a:pt x="198" y="18993"/>
                    </a:lnTo>
                    <a:cubicBezTo>
                      <a:pt x="195" y="19013"/>
                      <a:pt x="206" y="19007"/>
                      <a:pt x="209" y="19015"/>
                    </a:cubicBezTo>
                    <a:cubicBezTo>
                      <a:pt x="224" y="19101"/>
                      <a:pt x="168" y="19132"/>
                      <a:pt x="189" y="19219"/>
                    </a:cubicBezTo>
                    <a:lnTo>
                      <a:pt x="191" y="19215"/>
                    </a:lnTo>
                    <a:cubicBezTo>
                      <a:pt x="196" y="19215"/>
                      <a:pt x="197" y="19227"/>
                      <a:pt x="202" y="19230"/>
                    </a:cubicBezTo>
                    <a:lnTo>
                      <a:pt x="189" y="19264"/>
                    </a:lnTo>
                    <a:cubicBezTo>
                      <a:pt x="182" y="19294"/>
                      <a:pt x="176" y="19336"/>
                      <a:pt x="193" y="19359"/>
                    </a:cubicBezTo>
                    <a:cubicBezTo>
                      <a:pt x="173" y="19428"/>
                      <a:pt x="177" y="19527"/>
                      <a:pt x="191" y="19599"/>
                    </a:cubicBezTo>
                    <a:cubicBezTo>
                      <a:pt x="187" y="19613"/>
                      <a:pt x="181" y="19613"/>
                      <a:pt x="176" y="19622"/>
                    </a:cubicBezTo>
                    <a:cubicBezTo>
                      <a:pt x="177" y="19734"/>
                      <a:pt x="171" y="19856"/>
                      <a:pt x="191" y="19953"/>
                    </a:cubicBezTo>
                    <a:lnTo>
                      <a:pt x="196" y="19942"/>
                    </a:lnTo>
                    <a:cubicBezTo>
                      <a:pt x="198" y="19939"/>
                      <a:pt x="199" y="19946"/>
                      <a:pt x="202" y="19949"/>
                    </a:cubicBezTo>
                    <a:cubicBezTo>
                      <a:pt x="190" y="20086"/>
                      <a:pt x="218" y="20213"/>
                      <a:pt x="234" y="20339"/>
                    </a:cubicBezTo>
                    <a:cubicBezTo>
                      <a:pt x="268" y="20378"/>
                      <a:pt x="278" y="20470"/>
                      <a:pt x="302" y="20534"/>
                    </a:cubicBezTo>
                    <a:cubicBezTo>
                      <a:pt x="324" y="20595"/>
                      <a:pt x="349" y="20683"/>
                      <a:pt x="386" y="20681"/>
                    </a:cubicBezTo>
                    <a:lnTo>
                      <a:pt x="502" y="20872"/>
                    </a:lnTo>
                    <a:cubicBezTo>
                      <a:pt x="542" y="20891"/>
                      <a:pt x="568" y="20965"/>
                      <a:pt x="602" y="21009"/>
                    </a:cubicBezTo>
                    <a:cubicBezTo>
                      <a:pt x="616" y="21044"/>
                      <a:pt x="622" y="21092"/>
                      <a:pt x="647" y="21092"/>
                    </a:cubicBezTo>
                    <a:cubicBezTo>
                      <a:pt x="649" y="21152"/>
                      <a:pt x="679" y="21106"/>
                      <a:pt x="682" y="21156"/>
                    </a:cubicBezTo>
                    <a:cubicBezTo>
                      <a:pt x="694" y="21202"/>
                      <a:pt x="728" y="21178"/>
                      <a:pt x="737" y="21216"/>
                    </a:cubicBezTo>
                    <a:cubicBezTo>
                      <a:pt x="786" y="21264"/>
                      <a:pt x="837" y="21299"/>
                      <a:pt x="878" y="21389"/>
                    </a:cubicBezTo>
                    <a:cubicBezTo>
                      <a:pt x="894" y="21394"/>
                      <a:pt x="911" y="21396"/>
                      <a:pt x="920" y="21430"/>
                    </a:cubicBezTo>
                    <a:cubicBezTo>
                      <a:pt x="929" y="21435"/>
                      <a:pt x="938" y="21414"/>
                      <a:pt x="943" y="21435"/>
                    </a:cubicBezTo>
                    <a:cubicBezTo>
                      <a:pt x="1017" y="21483"/>
                      <a:pt x="1086" y="21576"/>
                      <a:pt x="1161" y="21600"/>
                    </a:cubicBezTo>
                    <a:cubicBezTo>
                      <a:pt x="1162" y="21567"/>
                      <a:pt x="1142" y="21581"/>
                      <a:pt x="1141" y="21551"/>
                    </a:cubicBezTo>
                    <a:cubicBezTo>
                      <a:pt x="1154" y="21534"/>
                      <a:pt x="1175" y="21541"/>
                      <a:pt x="1188" y="21548"/>
                    </a:cubicBezTo>
                    <a:cubicBezTo>
                      <a:pt x="1249" y="21502"/>
                      <a:pt x="1307" y="21590"/>
                      <a:pt x="1369" y="21551"/>
                    </a:cubicBezTo>
                    <a:cubicBezTo>
                      <a:pt x="1383" y="21558"/>
                      <a:pt x="1390" y="21502"/>
                      <a:pt x="1405" y="21537"/>
                    </a:cubicBezTo>
                    <a:cubicBezTo>
                      <a:pt x="1437" y="21523"/>
                      <a:pt x="1470" y="21518"/>
                      <a:pt x="1499" y="21483"/>
                    </a:cubicBezTo>
                    <a:cubicBezTo>
                      <a:pt x="1539" y="21479"/>
                      <a:pt x="1583" y="21459"/>
                      <a:pt x="1617" y="21409"/>
                    </a:cubicBezTo>
                    <a:cubicBezTo>
                      <a:pt x="1625" y="21402"/>
                      <a:pt x="1628" y="21409"/>
                      <a:pt x="1634" y="21415"/>
                    </a:cubicBezTo>
                    <a:cubicBezTo>
                      <a:pt x="1652" y="21348"/>
                      <a:pt x="1684" y="21417"/>
                      <a:pt x="1709" y="21367"/>
                    </a:cubicBezTo>
                    <a:cubicBezTo>
                      <a:pt x="1730" y="21312"/>
                      <a:pt x="1766" y="21328"/>
                      <a:pt x="1784" y="21272"/>
                    </a:cubicBezTo>
                    <a:cubicBezTo>
                      <a:pt x="1807" y="21312"/>
                      <a:pt x="1820" y="21244"/>
                      <a:pt x="1843" y="21250"/>
                    </a:cubicBezTo>
                    <a:cubicBezTo>
                      <a:pt x="1859" y="21242"/>
                      <a:pt x="1883" y="21216"/>
                      <a:pt x="1885" y="21182"/>
                    </a:cubicBezTo>
                    <a:cubicBezTo>
                      <a:pt x="1862" y="21196"/>
                      <a:pt x="1837" y="21238"/>
                      <a:pt x="1813" y="21209"/>
                    </a:cubicBezTo>
                    <a:cubicBezTo>
                      <a:pt x="1825" y="21141"/>
                      <a:pt x="1865" y="21171"/>
                      <a:pt x="1883" y="21111"/>
                    </a:cubicBezTo>
                    <a:cubicBezTo>
                      <a:pt x="1896" y="21099"/>
                      <a:pt x="1914" y="21062"/>
                      <a:pt x="1928" y="21099"/>
                    </a:cubicBezTo>
                    <a:cubicBezTo>
                      <a:pt x="1937" y="21065"/>
                      <a:pt x="1956" y="21084"/>
                      <a:pt x="1965" y="21057"/>
                    </a:cubicBezTo>
                    <a:lnTo>
                      <a:pt x="1958" y="21031"/>
                    </a:lnTo>
                    <a:cubicBezTo>
                      <a:pt x="1981" y="21017"/>
                      <a:pt x="2002" y="20995"/>
                      <a:pt x="2020" y="20966"/>
                    </a:cubicBezTo>
                    <a:cubicBezTo>
                      <a:pt x="2059" y="20965"/>
                      <a:pt x="2076" y="20864"/>
                      <a:pt x="2116" y="20881"/>
                    </a:cubicBezTo>
                    <a:cubicBezTo>
                      <a:pt x="2120" y="20877"/>
                      <a:pt x="2116" y="20853"/>
                      <a:pt x="2126" y="20861"/>
                    </a:cubicBezTo>
                    <a:cubicBezTo>
                      <a:pt x="2132" y="20914"/>
                      <a:pt x="2150" y="20853"/>
                      <a:pt x="2161" y="20850"/>
                    </a:cubicBezTo>
                    <a:cubicBezTo>
                      <a:pt x="2147" y="20795"/>
                      <a:pt x="2191" y="20815"/>
                      <a:pt x="2196" y="20767"/>
                    </a:cubicBezTo>
                    <a:cubicBezTo>
                      <a:pt x="2204" y="20755"/>
                      <a:pt x="2210" y="20786"/>
                      <a:pt x="2215" y="20772"/>
                    </a:cubicBezTo>
                    <a:lnTo>
                      <a:pt x="2208" y="20761"/>
                    </a:lnTo>
                    <a:lnTo>
                      <a:pt x="2214" y="20745"/>
                    </a:lnTo>
                    <a:cubicBezTo>
                      <a:pt x="2221" y="20742"/>
                      <a:pt x="2227" y="20730"/>
                      <a:pt x="2234" y="20745"/>
                    </a:cubicBezTo>
                    <a:cubicBezTo>
                      <a:pt x="2273" y="20688"/>
                      <a:pt x="2317" y="20662"/>
                      <a:pt x="2352" y="20591"/>
                    </a:cubicBezTo>
                    <a:cubicBezTo>
                      <a:pt x="2373" y="20576"/>
                      <a:pt x="2390" y="20534"/>
                      <a:pt x="2411" y="20513"/>
                    </a:cubicBezTo>
                    <a:cubicBezTo>
                      <a:pt x="2420" y="20499"/>
                      <a:pt x="2428" y="20521"/>
                      <a:pt x="2432" y="20492"/>
                    </a:cubicBezTo>
                    <a:cubicBezTo>
                      <a:pt x="2535" y="20387"/>
                      <a:pt x="2640" y="20240"/>
                      <a:pt x="2737" y="20096"/>
                    </a:cubicBezTo>
                    <a:cubicBezTo>
                      <a:pt x="2777" y="20061"/>
                      <a:pt x="2810" y="19998"/>
                      <a:pt x="2845" y="19942"/>
                    </a:cubicBezTo>
                    <a:cubicBezTo>
                      <a:pt x="2864" y="19926"/>
                      <a:pt x="2890" y="19898"/>
                      <a:pt x="2896" y="19853"/>
                    </a:cubicBezTo>
                    <a:cubicBezTo>
                      <a:pt x="2903" y="19817"/>
                      <a:pt x="2914" y="19850"/>
                      <a:pt x="2925" y="19832"/>
                    </a:cubicBezTo>
                    <a:cubicBezTo>
                      <a:pt x="2942" y="19824"/>
                      <a:pt x="2942" y="19787"/>
                      <a:pt x="2948" y="19765"/>
                    </a:cubicBezTo>
                    <a:lnTo>
                      <a:pt x="2933" y="19753"/>
                    </a:lnTo>
                    <a:cubicBezTo>
                      <a:pt x="2941" y="19734"/>
                      <a:pt x="2952" y="19718"/>
                      <a:pt x="2950" y="19694"/>
                    </a:cubicBezTo>
                    <a:cubicBezTo>
                      <a:pt x="2974" y="19706"/>
                      <a:pt x="2991" y="19646"/>
                      <a:pt x="3013" y="19627"/>
                    </a:cubicBezTo>
                    <a:cubicBezTo>
                      <a:pt x="3018" y="19593"/>
                      <a:pt x="3049" y="19599"/>
                      <a:pt x="3041" y="19547"/>
                    </a:cubicBezTo>
                    <a:lnTo>
                      <a:pt x="3058" y="19542"/>
                    </a:lnTo>
                    <a:cubicBezTo>
                      <a:pt x="3072" y="19529"/>
                      <a:pt x="3090" y="19508"/>
                      <a:pt x="3093" y="19478"/>
                    </a:cubicBezTo>
                    <a:cubicBezTo>
                      <a:pt x="3119" y="19483"/>
                      <a:pt x="3117" y="19404"/>
                      <a:pt x="3143" y="19426"/>
                    </a:cubicBezTo>
                    <a:cubicBezTo>
                      <a:pt x="3113" y="19514"/>
                      <a:pt x="3059" y="19547"/>
                      <a:pt x="3030" y="19637"/>
                    </a:cubicBezTo>
                    <a:cubicBezTo>
                      <a:pt x="2998" y="19646"/>
                      <a:pt x="2987" y="19725"/>
                      <a:pt x="2958" y="19732"/>
                    </a:cubicBezTo>
                    <a:cubicBezTo>
                      <a:pt x="2952" y="19745"/>
                      <a:pt x="2958" y="19765"/>
                      <a:pt x="2966" y="19765"/>
                    </a:cubicBezTo>
                    <a:cubicBezTo>
                      <a:pt x="2994" y="19714"/>
                      <a:pt x="3030" y="19694"/>
                      <a:pt x="3048" y="19622"/>
                    </a:cubicBezTo>
                    <a:cubicBezTo>
                      <a:pt x="3099" y="19576"/>
                      <a:pt x="3148" y="19481"/>
                      <a:pt x="3186" y="19400"/>
                    </a:cubicBezTo>
                    <a:cubicBezTo>
                      <a:pt x="3186" y="19373"/>
                      <a:pt x="3203" y="19347"/>
                      <a:pt x="3213" y="19373"/>
                    </a:cubicBezTo>
                    <a:cubicBezTo>
                      <a:pt x="3230" y="19309"/>
                      <a:pt x="3303" y="19311"/>
                      <a:pt x="3272" y="19227"/>
                    </a:cubicBezTo>
                    <a:cubicBezTo>
                      <a:pt x="3263" y="19236"/>
                      <a:pt x="3254" y="19254"/>
                      <a:pt x="3246" y="19246"/>
                    </a:cubicBezTo>
                    <a:cubicBezTo>
                      <a:pt x="3253" y="19206"/>
                      <a:pt x="3275" y="19190"/>
                      <a:pt x="3288" y="19184"/>
                    </a:cubicBezTo>
                    <a:cubicBezTo>
                      <a:pt x="3282" y="19202"/>
                      <a:pt x="3290" y="19225"/>
                      <a:pt x="3291" y="19241"/>
                    </a:cubicBezTo>
                    <a:cubicBezTo>
                      <a:pt x="3305" y="19244"/>
                      <a:pt x="3312" y="19217"/>
                      <a:pt x="3324" y="19204"/>
                    </a:cubicBezTo>
                    <a:cubicBezTo>
                      <a:pt x="3342" y="19186"/>
                      <a:pt x="3310" y="19165"/>
                      <a:pt x="3331" y="19151"/>
                    </a:cubicBezTo>
                    <a:cubicBezTo>
                      <a:pt x="3335" y="19158"/>
                      <a:pt x="3335" y="19167"/>
                      <a:pt x="3339" y="19173"/>
                    </a:cubicBezTo>
                    <a:cubicBezTo>
                      <a:pt x="3373" y="19107"/>
                      <a:pt x="3425" y="19057"/>
                      <a:pt x="3436" y="18955"/>
                    </a:cubicBezTo>
                    <a:cubicBezTo>
                      <a:pt x="3447" y="18923"/>
                      <a:pt x="3447" y="18976"/>
                      <a:pt x="3456" y="18973"/>
                    </a:cubicBezTo>
                    <a:cubicBezTo>
                      <a:pt x="3465" y="18930"/>
                      <a:pt x="3489" y="18927"/>
                      <a:pt x="3497" y="18888"/>
                    </a:cubicBezTo>
                    <a:cubicBezTo>
                      <a:pt x="3526" y="18859"/>
                      <a:pt x="3538" y="18804"/>
                      <a:pt x="3567" y="18766"/>
                    </a:cubicBezTo>
                    <a:cubicBezTo>
                      <a:pt x="3558" y="18731"/>
                      <a:pt x="3570" y="18714"/>
                      <a:pt x="3582" y="18692"/>
                    </a:cubicBezTo>
                    <a:lnTo>
                      <a:pt x="3592" y="18718"/>
                    </a:lnTo>
                    <a:cubicBezTo>
                      <a:pt x="3642" y="18633"/>
                      <a:pt x="3693" y="18533"/>
                      <a:pt x="3739" y="18439"/>
                    </a:cubicBezTo>
                    <a:cubicBezTo>
                      <a:pt x="3748" y="18399"/>
                      <a:pt x="3781" y="18393"/>
                      <a:pt x="3785" y="18340"/>
                    </a:cubicBezTo>
                    <a:cubicBezTo>
                      <a:pt x="3811" y="18316"/>
                      <a:pt x="3826" y="18252"/>
                      <a:pt x="3852" y="18243"/>
                    </a:cubicBezTo>
                    <a:cubicBezTo>
                      <a:pt x="3850" y="18261"/>
                      <a:pt x="3843" y="18281"/>
                      <a:pt x="3850" y="18296"/>
                    </a:cubicBezTo>
                    <a:lnTo>
                      <a:pt x="3875" y="18255"/>
                    </a:lnTo>
                    <a:cubicBezTo>
                      <a:pt x="3887" y="18238"/>
                      <a:pt x="3913" y="18209"/>
                      <a:pt x="3895" y="18175"/>
                    </a:cubicBezTo>
                    <a:cubicBezTo>
                      <a:pt x="3880" y="18184"/>
                      <a:pt x="3873" y="18225"/>
                      <a:pt x="3857" y="18235"/>
                    </a:cubicBezTo>
                    <a:cubicBezTo>
                      <a:pt x="3875" y="18137"/>
                      <a:pt x="3924" y="18103"/>
                      <a:pt x="3958" y="18016"/>
                    </a:cubicBezTo>
                    <a:cubicBezTo>
                      <a:pt x="3995" y="17911"/>
                      <a:pt x="4057" y="17819"/>
                      <a:pt x="4090" y="17708"/>
                    </a:cubicBezTo>
                    <a:lnTo>
                      <a:pt x="4093" y="17712"/>
                    </a:lnTo>
                    <a:cubicBezTo>
                      <a:pt x="4118" y="17716"/>
                      <a:pt x="4112" y="17657"/>
                      <a:pt x="4124" y="17633"/>
                    </a:cubicBezTo>
                    <a:lnTo>
                      <a:pt x="4126" y="17637"/>
                    </a:lnTo>
                    <a:cubicBezTo>
                      <a:pt x="4163" y="17575"/>
                      <a:pt x="4197" y="17476"/>
                      <a:pt x="4236" y="17407"/>
                    </a:cubicBezTo>
                    <a:lnTo>
                      <a:pt x="4233" y="17380"/>
                    </a:lnTo>
                    <a:cubicBezTo>
                      <a:pt x="4237" y="17358"/>
                      <a:pt x="4245" y="17372"/>
                      <a:pt x="4251" y="17372"/>
                    </a:cubicBezTo>
                    <a:cubicBezTo>
                      <a:pt x="4256" y="17355"/>
                      <a:pt x="4271" y="17347"/>
                      <a:pt x="4266" y="17320"/>
                    </a:cubicBezTo>
                    <a:lnTo>
                      <a:pt x="4319" y="17232"/>
                    </a:lnTo>
                    <a:cubicBezTo>
                      <a:pt x="4339" y="17208"/>
                      <a:pt x="4341" y="17144"/>
                      <a:pt x="4364" y="17146"/>
                    </a:cubicBezTo>
                    <a:cubicBezTo>
                      <a:pt x="4357" y="17199"/>
                      <a:pt x="4341" y="17249"/>
                      <a:pt x="4321" y="17285"/>
                    </a:cubicBezTo>
                    <a:lnTo>
                      <a:pt x="4324" y="17290"/>
                    </a:lnTo>
                    <a:lnTo>
                      <a:pt x="4357" y="17221"/>
                    </a:lnTo>
                    <a:cubicBezTo>
                      <a:pt x="4357" y="17247"/>
                      <a:pt x="4346" y="17279"/>
                      <a:pt x="4337" y="17303"/>
                    </a:cubicBezTo>
                    <a:cubicBezTo>
                      <a:pt x="4343" y="17293"/>
                      <a:pt x="4352" y="17287"/>
                      <a:pt x="4357" y="17285"/>
                    </a:cubicBezTo>
                    <a:cubicBezTo>
                      <a:pt x="4368" y="17421"/>
                      <a:pt x="4294" y="17479"/>
                      <a:pt x="4269" y="17575"/>
                    </a:cubicBezTo>
                    <a:lnTo>
                      <a:pt x="4271" y="17579"/>
                    </a:lnTo>
                    <a:cubicBezTo>
                      <a:pt x="4302" y="17553"/>
                      <a:pt x="4324" y="17479"/>
                      <a:pt x="4346" y="17444"/>
                    </a:cubicBezTo>
                    <a:cubicBezTo>
                      <a:pt x="4341" y="17483"/>
                      <a:pt x="4355" y="17548"/>
                      <a:pt x="4328" y="17564"/>
                    </a:cubicBezTo>
                    <a:lnTo>
                      <a:pt x="4341" y="17568"/>
                    </a:lnTo>
                    <a:cubicBezTo>
                      <a:pt x="4337" y="17755"/>
                      <a:pt x="4327" y="17951"/>
                      <a:pt x="4331" y="18133"/>
                    </a:cubicBezTo>
                    <a:cubicBezTo>
                      <a:pt x="4337" y="18406"/>
                      <a:pt x="4355" y="18692"/>
                      <a:pt x="4389" y="18936"/>
                    </a:cubicBezTo>
                    <a:cubicBezTo>
                      <a:pt x="4364" y="18976"/>
                      <a:pt x="4407" y="18969"/>
                      <a:pt x="4403" y="19009"/>
                    </a:cubicBezTo>
                    <a:cubicBezTo>
                      <a:pt x="4405" y="19072"/>
                      <a:pt x="4410" y="19133"/>
                      <a:pt x="4419" y="19188"/>
                    </a:cubicBezTo>
                    <a:cubicBezTo>
                      <a:pt x="4441" y="19281"/>
                      <a:pt x="4444" y="19395"/>
                      <a:pt x="4469" y="19478"/>
                    </a:cubicBezTo>
                    <a:lnTo>
                      <a:pt x="4472" y="19475"/>
                    </a:lnTo>
                    <a:cubicBezTo>
                      <a:pt x="4482" y="19483"/>
                      <a:pt x="4472" y="19514"/>
                      <a:pt x="4479" y="19527"/>
                    </a:cubicBezTo>
                    <a:cubicBezTo>
                      <a:pt x="4573" y="19962"/>
                      <a:pt x="4748" y="20352"/>
                      <a:pt x="4938" y="20640"/>
                    </a:cubicBezTo>
                    <a:cubicBezTo>
                      <a:pt x="5004" y="20814"/>
                      <a:pt x="5093" y="20921"/>
                      <a:pt x="5168" y="21084"/>
                    </a:cubicBezTo>
                    <a:cubicBezTo>
                      <a:pt x="5177" y="21053"/>
                      <a:pt x="5184" y="21092"/>
                      <a:pt x="5193" y="21089"/>
                    </a:cubicBezTo>
                    <a:cubicBezTo>
                      <a:pt x="5209" y="21099"/>
                      <a:pt x="5218" y="21152"/>
                      <a:pt x="5236" y="21145"/>
                    </a:cubicBezTo>
                    <a:cubicBezTo>
                      <a:pt x="5246" y="21192"/>
                      <a:pt x="5268" y="21193"/>
                      <a:pt x="5284" y="21225"/>
                    </a:cubicBezTo>
                    <a:cubicBezTo>
                      <a:pt x="5293" y="21246"/>
                      <a:pt x="5311" y="21225"/>
                      <a:pt x="5318" y="21262"/>
                    </a:cubicBezTo>
                    <a:cubicBezTo>
                      <a:pt x="5453" y="21374"/>
                      <a:pt x="5594" y="21462"/>
                      <a:pt x="5742" y="21483"/>
                    </a:cubicBezTo>
                    <a:cubicBezTo>
                      <a:pt x="5757" y="21492"/>
                      <a:pt x="5774" y="21470"/>
                      <a:pt x="5787" y="21458"/>
                    </a:cubicBezTo>
                    <a:cubicBezTo>
                      <a:pt x="5805" y="21523"/>
                      <a:pt x="5831" y="21465"/>
                      <a:pt x="5857" y="21468"/>
                    </a:cubicBezTo>
                    <a:cubicBezTo>
                      <a:pt x="5887" y="21473"/>
                      <a:pt x="5913" y="21439"/>
                      <a:pt x="5938" y="21435"/>
                    </a:cubicBezTo>
                    <a:cubicBezTo>
                      <a:pt x="5949" y="21407"/>
                      <a:pt x="5967" y="21433"/>
                      <a:pt x="5980" y="21409"/>
                    </a:cubicBezTo>
                    <a:cubicBezTo>
                      <a:pt x="6108" y="21387"/>
                      <a:pt x="6211" y="21310"/>
                      <a:pt x="6331" y="21250"/>
                    </a:cubicBezTo>
                    <a:cubicBezTo>
                      <a:pt x="6338" y="21238"/>
                      <a:pt x="6346" y="21211"/>
                      <a:pt x="6356" y="21231"/>
                    </a:cubicBezTo>
                    <a:cubicBezTo>
                      <a:pt x="6365" y="21218"/>
                      <a:pt x="6392" y="21216"/>
                      <a:pt x="6379" y="21178"/>
                    </a:cubicBezTo>
                    <a:cubicBezTo>
                      <a:pt x="6382" y="21141"/>
                      <a:pt x="6398" y="21145"/>
                      <a:pt x="6409" y="21125"/>
                    </a:cubicBezTo>
                    <a:lnTo>
                      <a:pt x="6401" y="21111"/>
                    </a:lnTo>
                    <a:cubicBezTo>
                      <a:pt x="6395" y="21099"/>
                      <a:pt x="6402" y="21086"/>
                      <a:pt x="6407" y="21077"/>
                    </a:cubicBezTo>
                    <a:cubicBezTo>
                      <a:pt x="6430" y="21099"/>
                      <a:pt x="6420" y="21022"/>
                      <a:pt x="6444" y="21039"/>
                    </a:cubicBezTo>
                    <a:cubicBezTo>
                      <a:pt x="6457" y="20998"/>
                      <a:pt x="6481" y="21009"/>
                      <a:pt x="6496" y="20978"/>
                    </a:cubicBezTo>
                    <a:cubicBezTo>
                      <a:pt x="6501" y="20966"/>
                      <a:pt x="6498" y="20940"/>
                      <a:pt x="6509" y="20951"/>
                    </a:cubicBezTo>
                    <a:cubicBezTo>
                      <a:pt x="6581" y="20934"/>
                      <a:pt x="6639" y="20820"/>
                      <a:pt x="6707" y="20772"/>
                    </a:cubicBezTo>
                    <a:cubicBezTo>
                      <a:pt x="6718" y="20789"/>
                      <a:pt x="6699" y="20793"/>
                      <a:pt x="6705" y="20814"/>
                    </a:cubicBezTo>
                    <a:cubicBezTo>
                      <a:pt x="6708" y="20820"/>
                      <a:pt x="6709" y="20828"/>
                      <a:pt x="6714" y="20828"/>
                    </a:cubicBezTo>
                    <a:cubicBezTo>
                      <a:pt x="6722" y="20822"/>
                      <a:pt x="6711" y="20815"/>
                      <a:pt x="6714" y="20803"/>
                    </a:cubicBezTo>
                    <a:cubicBezTo>
                      <a:pt x="6720" y="20782"/>
                      <a:pt x="6730" y="20789"/>
                      <a:pt x="6734" y="20775"/>
                    </a:cubicBezTo>
                    <a:lnTo>
                      <a:pt x="6722" y="20761"/>
                    </a:lnTo>
                    <a:cubicBezTo>
                      <a:pt x="6737" y="20732"/>
                      <a:pt x="6755" y="20713"/>
                      <a:pt x="6772" y="20693"/>
                    </a:cubicBezTo>
                    <a:cubicBezTo>
                      <a:pt x="6783" y="20732"/>
                      <a:pt x="6749" y="20734"/>
                      <a:pt x="6743" y="20761"/>
                    </a:cubicBezTo>
                    <a:cubicBezTo>
                      <a:pt x="6753" y="20753"/>
                      <a:pt x="6772" y="20749"/>
                      <a:pt x="6785" y="20730"/>
                    </a:cubicBezTo>
                    <a:cubicBezTo>
                      <a:pt x="6793" y="20710"/>
                      <a:pt x="6772" y="20683"/>
                      <a:pt x="6790" y="20671"/>
                    </a:cubicBezTo>
                    <a:cubicBezTo>
                      <a:pt x="6799" y="20677"/>
                      <a:pt x="6794" y="20703"/>
                      <a:pt x="6795" y="20707"/>
                    </a:cubicBezTo>
                    <a:cubicBezTo>
                      <a:pt x="6800" y="20707"/>
                      <a:pt x="6801" y="20697"/>
                      <a:pt x="6805" y="20693"/>
                    </a:cubicBezTo>
                    <a:cubicBezTo>
                      <a:pt x="6868" y="20675"/>
                      <a:pt x="6909" y="20556"/>
                      <a:pt x="6968" y="20504"/>
                    </a:cubicBezTo>
                    <a:cubicBezTo>
                      <a:pt x="6943" y="20481"/>
                      <a:pt x="6931" y="20560"/>
                      <a:pt x="6908" y="20539"/>
                    </a:cubicBezTo>
                    <a:cubicBezTo>
                      <a:pt x="6937" y="20508"/>
                      <a:pt x="6960" y="20455"/>
                      <a:pt x="6990" y="20429"/>
                    </a:cubicBezTo>
                    <a:cubicBezTo>
                      <a:pt x="7006" y="20451"/>
                      <a:pt x="6983" y="20467"/>
                      <a:pt x="6985" y="20481"/>
                    </a:cubicBezTo>
                    <a:cubicBezTo>
                      <a:pt x="6993" y="20472"/>
                      <a:pt x="7001" y="20446"/>
                      <a:pt x="7010" y="20467"/>
                    </a:cubicBezTo>
                    <a:cubicBezTo>
                      <a:pt x="7014" y="20485"/>
                      <a:pt x="7027" y="20510"/>
                      <a:pt x="7018" y="20529"/>
                    </a:cubicBezTo>
                    <a:cubicBezTo>
                      <a:pt x="7022" y="20532"/>
                      <a:pt x="7027" y="20525"/>
                      <a:pt x="7031" y="20523"/>
                    </a:cubicBezTo>
                    <a:cubicBezTo>
                      <a:pt x="7051" y="20583"/>
                      <a:pt x="7075" y="20611"/>
                      <a:pt x="7101" y="20651"/>
                    </a:cubicBezTo>
                    <a:lnTo>
                      <a:pt x="7110" y="20629"/>
                    </a:lnTo>
                    <a:cubicBezTo>
                      <a:pt x="7134" y="20625"/>
                      <a:pt x="7121" y="20688"/>
                      <a:pt x="7128" y="20703"/>
                    </a:cubicBezTo>
                    <a:cubicBezTo>
                      <a:pt x="7153" y="20693"/>
                      <a:pt x="7147" y="20753"/>
                      <a:pt x="7165" y="20772"/>
                    </a:cubicBezTo>
                    <a:cubicBezTo>
                      <a:pt x="7192" y="20782"/>
                      <a:pt x="7212" y="20822"/>
                      <a:pt x="7233" y="20855"/>
                    </a:cubicBezTo>
                    <a:cubicBezTo>
                      <a:pt x="7304" y="20916"/>
                      <a:pt x="7364" y="21024"/>
                      <a:pt x="7429" y="21111"/>
                    </a:cubicBezTo>
                    <a:cubicBezTo>
                      <a:pt x="7474" y="21150"/>
                      <a:pt x="7504" y="21235"/>
                      <a:pt x="7544" y="21299"/>
                    </a:cubicBezTo>
                    <a:lnTo>
                      <a:pt x="7561" y="21299"/>
                    </a:lnTo>
                    <a:cubicBezTo>
                      <a:pt x="7578" y="21343"/>
                      <a:pt x="7613" y="21325"/>
                      <a:pt x="7627" y="21394"/>
                    </a:cubicBezTo>
                    <a:cubicBezTo>
                      <a:pt x="7658" y="21404"/>
                      <a:pt x="7679" y="21465"/>
                      <a:pt x="7712" y="21473"/>
                    </a:cubicBezTo>
                    <a:cubicBezTo>
                      <a:pt x="7716" y="21465"/>
                      <a:pt x="7720" y="21456"/>
                      <a:pt x="7724" y="21453"/>
                    </a:cubicBezTo>
                    <a:cubicBezTo>
                      <a:pt x="7742" y="21526"/>
                      <a:pt x="7787" y="21482"/>
                      <a:pt x="7812" y="21531"/>
                    </a:cubicBezTo>
                    <a:cubicBezTo>
                      <a:pt x="7868" y="21549"/>
                      <a:pt x="7912" y="21537"/>
                      <a:pt x="7968" y="21563"/>
                    </a:cubicBezTo>
                    <a:cubicBezTo>
                      <a:pt x="8030" y="21531"/>
                      <a:pt x="8094" y="21558"/>
                      <a:pt x="8161" y="21541"/>
                    </a:cubicBezTo>
                    <a:cubicBezTo>
                      <a:pt x="8200" y="21548"/>
                      <a:pt x="8232" y="21512"/>
                      <a:pt x="8271" y="21510"/>
                    </a:cubicBezTo>
                    <a:cubicBezTo>
                      <a:pt x="8281" y="21492"/>
                      <a:pt x="8293" y="21526"/>
                      <a:pt x="8301" y="21494"/>
                    </a:cubicBezTo>
                    <a:cubicBezTo>
                      <a:pt x="8340" y="21479"/>
                      <a:pt x="8378" y="21442"/>
                      <a:pt x="8413" y="21427"/>
                    </a:cubicBezTo>
                    <a:lnTo>
                      <a:pt x="8401" y="21404"/>
                    </a:lnTo>
                    <a:lnTo>
                      <a:pt x="8424" y="21378"/>
                    </a:lnTo>
                    <a:lnTo>
                      <a:pt x="8436" y="21420"/>
                    </a:lnTo>
                    <a:cubicBezTo>
                      <a:pt x="8448" y="21417"/>
                      <a:pt x="8443" y="21389"/>
                      <a:pt x="8451" y="21378"/>
                    </a:cubicBezTo>
                    <a:cubicBezTo>
                      <a:pt x="8436" y="21325"/>
                      <a:pt x="8473" y="21360"/>
                      <a:pt x="8476" y="21321"/>
                    </a:cubicBezTo>
                    <a:cubicBezTo>
                      <a:pt x="8497" y="21321"/>
                      <a:pt x="8516" y="21299"/>
                      <a:pt x="8532" y="21294"/>
                    </a:cubicBezTo>
                    <a:cubicBezTo>
                      <a:pt x="8567" y="21235"/>
                      <a:pt x="8606" y="21204"/>
                      <a:pt x="8649" y="21182"/>
                    </a:cubicBezTo>
                    <a:cubicBezTo>
                      <a:pt x="8666" y="21182"/>
                      <a:pt x="8664" y="21125"/>
                      <a:pt x="8685" y="21145"/>
                    </a:cubicBezTo>
                    <a:cubicBezTo>
                      <a:pt x="8724" y="21077"/>
                      <a:pt x="8776" y="21075"/>
                      <a:pt x="8812" y="20987"/>
                    </a:cubicBezTo>
                    <a:cubicBezTo>
                      <a:pt x="8824" y="20966"/>
                      <a:pt x="8849" y="20987"/>
                      <a:pt x="8852" y="20951"/>
                    </a:cubicBezTo>
                    <a:cubicBezTo>
                      <a:pt x="8850" y="20940"/>
                      <a:pt x="8845" y="20938"/>
                      <a:pt x="8840" y="20940"/>
                    </a:cubicBezTo>
                    <a:cubicBezTo>
                      <a:pt x="8833" y="20978"/>
                      <a:pt x="8814" y="20969"/>
                      <a:pt x="8805" y="20993"/>
                    </a:cubicBezTo>
                    <a:cubicBezTo>
                      <a:pt x="8785" y="20987"/>
                      <a:pt x="8767" y="21024"/>
                      <a:pt x="8750" y="21005"/>
                    </a:cubicBezTo>
                    <a:cubicBezTo>
                      <a:pt x="8744" y="20945"/>
                      <a:pt x="8776" y="20993"/>
                      <a:pt x="8782" y="20956"/>
                    </a:cubicBezTo>
                    <a:cubicBezTo>
                      <a:pt x="8793" y="20930"/>
                      <a:pt x="8824" y="20889"/>
                      <a:pt x="8798" y="20861"/>
                    </a:cubicBezTo>
                    <a:cubicBezTo>
                      <a:pt x="8808" y="20837"/>
                      <a:pt x="8821" y="20822"/>
                      <a:pt x="8835" y="20814"/>
                    </a:cubicBezTo>
                    <a:cubicBezTo>
                      <a:pt x="8888" y="20736"/>
                      <a:pt x="8943" y="20651"/>
                      <a:pt x="8995" y="20583"/>
                    </a:cubicBezTo>
                    <a:cubicBezTo>
                      <a:pt x="9015" y="20565"/>
                      <a:pt x="9026" y="20508"/>
                      <a:pt x="9048" y="20496"/>
                    </a:cubicBezTo>
                    <a:cubicBezTo>
                      <a:pt x="9132" y="20364"/>
                      <a:pt x="9202" y="20275"/>
                      <a:pt x="9283" y="20127"/>
                    </a:cubicBezTo>
                    <a:cubicBezTo>
                      <a:pt x="9290" y="20101"/>
                      <a:pt x="9290" y="20072"/>
                      <a:pt x="9306" y="20064"/>
                    </a:cubicBezTo>
                    <a:cubicBezTo>
                      <a:pt x="9308" y="20046"/>
                      <a:pt x="9314" y="20030"/>
                      <a:pt x="9301" y="20022"/>
                    </a:cubicBezTo>
                    <a:cubicBezTo>
                      <a:pt x="9302" y="19981"/>
                      <a:pt x="9326" y="19972"/>
                      <a:pt x="9337" y="19953"/>
                    </a:cubicBezTo>
                    <a:cubicBezTo>
                      <a:pt x="9331" y="19898"/>
                      <a:pt x="9352" y="19938"/>
                      <a:pt x="9364" y="19912"/>
                    </a:cubicBezTo>
                    <a:cubicBezTo>
                      <a:pt x="9419" y="19780"/>
                      <a:pt x="9482" y="19714"/>
                      <a:pt x="9537" y="19589"/>
                    </a:cubicBezTo>
                    <a:cubicBezTo>
                      <a:pt x="9701" y="19316"/>
                      <a:pt x="9846" y="19022"/>
                      <a:pt x="9997" y="18709"/>
                    </a:cubicBezTo>
                    <a:lnTo>
                      <a:pt x="9990" y="18699"/>
                    </a:lnTo>
                    <a:cubicBezTo>
                      <a:pt x="9988" y="18684"/>
                      <a:pt x="9992" y="18665"/>
                      <a:pt x="10001" y="18661"/>
                    </a:cubicBezTo>
                    <a:lnTo>
                      <a:pt x="10010" y="18688"/>
                    </a:lnTo>
                    <a:cubicBezTo>
                      <a:pt x="10117" y="18472"/>
                      <a:pt x="10218" y="18257"/>
                      <a:pt x="10323" y="18027"/>
                    </a:cubicBezTo>
                    <a:lnTo>
                      <a:pt x="10321" y="17997"/>
                    </a:lnTo>
                    <a:cubicBezTo>
                      <a:pt x="10324" y="17991"/>
                      <a:pt x="10327" y="17980"/>
                      <a:pt x="10331" y="17980"/>
                    </a:cubicBezTo>
                    <a:lnTo>
                      <a:pt x="10336" y="18001"/>
                    </a:lnTo>
                    <a:cubicBezTo>
                      <a:pt x="10378" y="17920"/>
                      <a:pt x="10421" y="17819"/>
                      <a:pt x="10456" y="17733"/>
                    </a:cubicBezTo>
                    <a:cubicBezTo>
                      <a:pt x="10460" y="17751"/>
                      <a:pt x="10460" y="17755"/>
                      <a:pt x="10456" y="17775"/>
                    </a:cubicBezTo>
                    <a:cubicBezTo>
                      <a:pt x="10433" y="17791"/>
                      <a:pt x="10436" y="17857"/>
                      <a:pt x="10416" y="17881"/>
                    </a:cubicBezTo>
                    <a:cubicBezTo>
                      <a:pt x="10379" y="17944"/>
                      <a:pt x="10342" y="18044"/>
                      <a:pt x="10305" y="18111"/>
                    </a:cubicBezTo>
                    <a:cubicBezTo>
                      <a:pt x="10287" y="18197"/>
                      <a:pt x="10243" y="18241"/>
                      <a:pt x="10223" y="18329"/>
                    </a:cubicBezTo>
                    <a:cubicBezTo>
                      <a:pt x="10207" y="18331"/>
                      <a:pt x="10198" y="18370"/>
                      <a:pt x="10193" y="18397"/>
                    </a:cubicBezTo>
                    <a:cubicBezTo>
                      <a:pt x="10174" y="18389"/>
                      <a:pt x="10172" y="18445"/>
                      <a:pt x="10158" y="18450"/>
                    </a:cubicBezTo>
                    <a:cubicBezTo>
                      <a:pt x="10146" y="18461"/>
                      <a:pt x="10142" y="18489"/>
                      <a:pt x="10140" y="18513"/>
                    </a:cubicBezTo>
                    <a:cubicBezTo>
                      <a:pt x="10116" y="18513"/>
                      <a:pt x="10121" y="18595"/>
                      <a:pt x="10098" y="18582"/>
                    </a:cubicBezTo>
                    <a:cubicBezTo>
                      <a:pt x="10061" y="18669"/>
                      <a:pt x="10022" y="18750"/>
                      <a:pt x="9985" y="18824"/>
                    </a:cubicBezTo>
                    <a:cubicBezTo>
                      <a:pt x="9980" y="18848"/>
                      <a:pt x="9966" y="18874"/>
                      <a:pt x="9976" y="18899"/>
                    </a:cubicBezTo>
                    <a:lnTo>
                      <a:pt x="10028" y="18777"/>
                    </a:lnTo>
                    <a:cubicBezTo>
                      <a:pt x="10057" y="18754"/>
                      <a:pt x="10070" y="18678"/>
                      <a:pt x="10096" y="18650"/>
                    </a:cubicBezTo>
                    <a:cubicBezTo>
                      <a:pt x="10155" y="18500"/>
                      <a:pt x="10214" y="18373"/>
                      <a:pt x="10286" y="18238"/>
                    </a:cubicBezTo>
                    <a:cubicBezTo>
                      <a:pt x="10276" y="18171"/>
                      <a:pt x="10314" y="18199"/>
                      <a:pt x="10316" y="18144"/>
                    </a:cubicBezTo>
                    <a:cubicBezTo>
                      <a:pt x="10345" y="18125"/>
                      <a:pt x="10347" y="18041"/>
                      <a:pt x="10372" y="18032"/>
                    </a:cubicBezTo>
                    <a:cubicBezTo>
                      <a:pt x="10391" y="17953"/>
                      <a:pt x="10434" y="17873"/>
                      <a:pt x="10461" y="17806"/>
                    </a:cubicBezTo>
                    <a:cubicBezTo>
                      <a:pt x="10484" y="18081"/>
                      <a:pt x="10504" y="18370"/>
                      <a:pt x="10542" y="18640"/>
                    </a:cubicBezTo>
                    <a:cubicBezTo>
                      <a:pt x="10544" y="18594"/>
                      <a:pt x="10527" y="18542"/>
                      <a:pt x="10536" y="18487"/>
                    </a:cubicBezTo>
                    <a:cubicBezTo>
                      <a:pt x="10558" y="18533"/>
                      <a:pt x="10556" y="18610"/>
                      <a:pt x="10567" y="18672"/>
                    </a:cubicBezTo>
                    <a:cubicBezTo>
                      <a:pt x="10571" y="18729"/>
                      <a:pt x="10587" y="18788"/>
                      <a:pt x="10581" y="18841"/>
                    </a:cubicBezTo>
                    <a:cubicBezTo>
                      <a:pt x="10577" y="18841"/>
                      <a:pt x="10575" y="18831"/>
                      <a:pt x="10572" y="18824"/>
                    </a:cubicBezTo>
                    <a:cubicBezTo>
                      <a:pt x="10572" y="18777"/>
                      <a:pt x="10563" y="18727"/>
                      <a:pt x="10552" y="18684"/>
                    </a:cubicBezTo>
                    <a:lnTo>
                      <a:pt x="10549" y="18688"/>
                    </a:lnTo>
                    <a:cubicBezTo>
                      <a:pt x="10566" y="18777"/>
                      <a:pt x="10566" y="18881"/>
                      <a:pt x="10592" y="18962"/>
                    </a:cubicBezTo>
                    <a:cubicBezTo>
                      <a:pt x="10599" y="18986"/>
                      <a:pt x="10587" y="19028"/>
                      <a:pt x="10602" y="19046"/>
                    </a:cubicBezTo>
                    <a:cubicBezTo>
                      <a:pt x="10597" y="19127"/>
                      <a:pt x="10641" y="19167"/>
                      <a:pt x="10644" y="19241"/>
                    </a:cubicBezTo>
                    <a:cubicBezTo>
                      <a:pt x="10693" y="19371"/>
                      <a:pt x="10697" y="19547"/>
                      <a:pt x="10760" y="19652"/>
                    </a:cubicBezTo>
                    <a:cubicBezTo>
                      <a:pt x="10829" y="19883"/>
                      <a:pt x="10926" y="20076"/>
                      <a:pt x="11028" y="20275"/>
                    </a:cubicBezTo>
                    <a:cubicBezTo>
                      <a:pt x="11123" y="20455"/>
                      <a:pt x="11229" y="20578"/>
                      <a:pt x="11329" y="20730"/>
                    </a:cubicBezTo>
                    <a:cubicBezTo>
                      <a:pt x="11426" y="20798"/>
                      <a:pt x="11499" y="20991"/>
                      <a:pt x="11592" y="21089"/>
                    </a:cubicBezTo>
                    <a:lnTo>
                      <a:pt x="11609" y="21089"/>
                    </a:lnTo>
                    <a:cubicBezTo>
                      <a:pt x="11633" y="21150"/>
                      <a:pt x="11667" y="21178"/>
                      <a:pt x="11699" y="21209"/>
                    </a:cubicBezTo>
                    <a:cubicBezTo>
                      <a:pt x="11759" y="21196"/>
                      <a:pt x="11791" y="21339"/>
                      <a:pt x="11852" y="21303"/>
                    </a:cubicBezTo>
                    <a:cubicBezTo>
                      <a:pt x="11913" y="21353"/>
                      <a:pt x="11979" y="21400"/>
                      <a:pt x="12040" y="21409"/>
                    </a:cubicBezTo>
                    <a:lnTo>
                      <a:pt x="12025" y="21404"/>
                    </a:lnTo>
                    <a:cubicBezTo>
                      <a:pt x="12003" y="21396"/>
                      <a:pt x="11989" y="21360"/>
                      <a:pt x="11968" y="21351"/>
                    </a:cubicBezTo>
                    <a:cubicBezTo>
                      <a:pt x="11969" y="21343"/>
                      <a:pt x="11965" y="21330"/>
                      <a:pt x="11970" y="21325"/>
                    </a:cubicBezTo>
                    <a:cubicBezTo>
                      <a:pt x="11991" y="21334"/>
                      <a:pt x="12014" y="21330"/>
                      <a:pt x="12033" y="21351"/>
                    </a:cubicBezTo>
                    <a:cubicBezTo>
                      <a:pt x="12050" y="21290"/>
                      <a:pt x="12089" y="21334"/>
                      <a:pt x="12115" y="21336"/>
                    </a:cubicBezTo>
                    <a:cubicBezTo>
                      <a:pt x="12107" y="21378"/>
                      <a:pt x="12089" y="21350"/>
                      <a:pt x="12075" y="21374"/>
                    </a:cubicBezTo>
                    <a:lnTo>
                      <a:pt x="12077" y="21378"/>
                    </a:lnTo>
                    <a:cubicBezTo>
                      <a:pt x="12107" y="21351"/>
                      <a:pt x="12129" y="21404"/>
                      <a:pt x="12156" y="21394"/>
                    </a:cubicBezTo>
                    <a:lnTo>
                      <a:pt x="12156" y="21389"/>
                    </a:lnTo>
                    <a:cubicBezTo>
                      <a:pt x="12152" y="21367"/>
                      <a:pt x="12144" y="21355"/>
                      <a:pt x="12133" y="21362"/>
                    </a:cubicBezTo>
                    <a:cubicBezTo>
                      <a:pt x="12128" y="21360"/>
                      <a:pt x="12125" y="21350"/>
                      <a:pt x="12126" y="21336"/>
                    </a:cubicBezTo>
                    <a:cubicBezTo>
                      <a:pt x="12134" y="21303"/>
                      <a:pt x="12142" y="21339"/>
                      <a:pt x="12153" y="21336"/>
                    </a:cubicBezTo>
                    <a:cubicBezTo>
                      <a:pt x="12183" y="21282"/>
                      <a:pt x="12240" y="21336"/>
                      <a:pt x="12276" y="21288"/>
                    </a:cubicBezTo>
                    <a:cubicBezTo>
                      <a:pt x="12291" y="21324"/>
                      <a:pt x="12315" y="21288"/>
                      <a:pt x="12331" y="21299"/>
                    </a:cubicBezTo>
                    <a:lnTo>
                      <a:pt x="12331" y="21288"/>
                    </a:lnTo>
                    <a:cubicBezTo>
                      <a:pt x="12317" y="21286"/>
                      <a:pt x="12302" y="21275"/>
                      <a:pt x="12294" y="21262"/>
                    </a:cubicBezTo>
                    <a:cubicBezTo>
                      <a:pt x="12271" y="21328"/>
                      <a:pt x="12282" y="21231"/>
                      <a:pt x="12269" y="21225"/>
                    </a:cubicBezTo>
                    <a:cubicBezTo>
                      <a:pt x="12245" y="21229"/>
                      <a:pt x="12216" y="21268"/>
                      <a:pt x="12196" y="21231"/>
                    </a:cubicBezTo>
                    <a:cubicBezTo>
                      <a:pt x="12195" y="21209"/>
                      <a:pt x="12197" y="21192"/>
                      <a:pt x="12203" y="21178"/>
                    </a:cubicBezTo>
                    <a:cubicBezTo>
                      <a:pt x="12232" y="21182"/>
                      <a:pt x="12264" y="21196"/>
                      <a:pt x="12296" y="21182"/>
                    </a:cubicBezTo>
                    <a:cubicBezTo>
                      <a:pt x="12328" y="21178"/>
                      <a:pt x="12371" y="21196"/>
                      <a:pt x="12401" y="21167"/>
                    </a:cubicBezTo>
                    <a:lnTo>
                      <a:pt x="12391" y="21136"/>
                    </a:lnTo>
                    <a:cubicBezTo>
                      <a:pt x="12400" y="21127"/>
                      <a:pt x="12405" y="21106"/>
                      <a:pt x="12416" y="21114"/>
                    </a:cubicBezTo>
                    <a:cubicBezTo>
                      <a:pt x="12433" y="21119"/>
                      <a:pt x="12455" y="21119"/>
                      <a:pt x="12459" y="21163"/>
                    </a:cubicBezTo>
                    <a:cubicBezTo>
                      <a:pt x="12474" y="21171"/>
                      <a:pt x="12465" y="21136"/>
                      <a:pt x="12471" y="21125"/>
                    </a:cubicBezTo>
                    <a:cubicBezTo>
                      <a:pt x="12480" y="21092"/>
                      <a:pt x="12500" y="21119"/>
                      <a:pt x="12511" y="21104"/>
                    </a:cubicBezTo>
                    <a:cubicBezTo>
                      <a:pt x="12522" y="21086"/>
                      <a:pt x="12535" y="21119"/>
                      <a:pt x="12544" y="21092"/>
                    </a:cubicBezTo>
                    <a:cubicBezTo>
                      <a:pt x="12589" y="21111"/>
                      <a:pt x="12624" y="21047"/>
                      <a:pt x="12670" y="21047"/>
                    </a:cubicBezTo>
                    <a:cubicBezTo>
                      <a:pt x="12672" y="21038"/>
                      <a:pt x="12682" y="21026"/>
                      <a:pt x="12677" y="21019"/>
                    </a:cubicBezTo>
                    <a:cubicBezTo>
                      <a:pt x="12651" y="21086"/>
                      <a:pt x="12622" y="20998"/>
                      <a:pt x="12599" y="21072"/>
                    </a:cubicBezTo>
                    <a:cubicBezTo>
                      <a:pt x="12578" y="20995"/>
                      <a:pt x="12559" y="21116"/>
                      <a:pt x="12529" y="21084"/>
                    </a:cubicBezTo>
                    <a:cubicBezTo>
                      <a:pt x="12500" y="21033"/>
                      <a:pt x="12476" y="21116"/>
                      <a:pt x="12444" y="21089"/>
                    </a:cubicBezTo>
                    <a:lnTo>
                      <a:pt x="12444" y="21077"/>
                    </a:lnTo>
                    <a:cubicBezTo>
                      <a:pt x="12447" y="21072"/>
                      <a:pt x="12448" y="21062"/>
                      <a:pt x="12454" y="21062"/>
                    </a:cubicBezTo>
                    <a:cubicBezTo>
                      <a:pt x="12470" y="21057"/>
                      <a:pt x="12494" y="21035"/>
                      <a:pt x="12484" y="20993"/>
                    </a:cubicBezTo>
                    <a:cubicBezTo>
                      <a:pt x="12492" y="20987"/>
                      <a:pt x="12500" y="20982"/>
                      <a:pt x="12509" y="20978"/>
                    </a:cubicBezTo>
                    <a:cubicBezTo>
                      <a:pt x="12561" y="20974"/>
                      <a:pt x="12615" y="20945"/>
                      <a:pt x="12667" y="20919"/>
                    </a:cubicBezTo>
                    <a:lnTo>
                      <a:pt x="12682" y="20891"/>
                    </a:lnTo>
                    <a:cubicBezTo>
                      <a:pt x="12747" y="20881"/>
                      <a:pt x="12801" y="20814"/>
                      <a:pt x="12862" y="20786"/>
                    </a:cubicBezTo>
                    <a:cubicBezTo>
                      <a:pt x="12854" y="20780"/>
                      <a:pt x="12842" y="20803"/>
                      <a:pt x="12833" y="20786"/>
                    </a:cubicBezTo>
                    <a:lnTo>
                      <a:pt x="12833" y="20775"/>
                    </a:lnTo>
                    <a:cubicBezTo>
                      <a:pt x="12841" y="20767"/>
                      <a:pt x="12854" y="20758"/>
                      <a:pt x="12862" y="20761"/>
                    </a:cubicBezTo>
                    <a:cubicBezTo>
                      <a:pt x="12877" y="20745"/>
                      <a:pt x="12859" y="20730"/>
                      <a:pt x="12858" y="20713"/>
                    </a:cubicBezTo>
                    <a:cubicBezTo>
                      <a:pt x="12833" y="20721"/>
                      <a:pt x="12815" y="20789"/>
                      <a:pt x="12787" y="20772"/>
                    </a:cubicBezTo>
                    <a:cubicBezTo>
                      <a:pt x="12767" y="20800"/>
                      <a:pt x="12743" y="20812"/>
                      <a:pt x="12722" y="20835"/>
                    </a:cubicBezTo>
                    <a:cubicBezTo>
                      <a:pt x="12709" y="20832"/>
                      <a:pt x="12697" y="20848"/>
                      <a:pt x="12687" y="20820"/>
                    </a:cubicBezTo>
                    <a:cubicBezTo>
                      <a:pt x="12660" y="20827"/>
                      <a:pt x="12683" y="20872"/>
                      <a:pt x="12677" y="20891"/>
                    </a:cubicBezTo>
                    <a:cubicBezTo>
                      <a:pt x="12672" y="20895"/>
                      <a:pt x="12667" y="20891"/>
                      <a:pt x="12665" y="20881"/>
                    </a:cubicBezTo>
                    <a:cubicBezTo>
                      <a:pt x="12658" y="20832"/>
                      <a:pt x="12630" y="20889"/>
                      <a:pt x="12622" y="20861"/>
                    </a:cubicBezTo>
                    <a:cubicBezTo>
                      <a:pt x="12622" y="20850"/>
                      <a:pt x="12627" y="20848"/>
                      <a:pt x="12629" y="20840"/>
                    </a:cubicBezTo>
                    <a:cubicBezTo>
                      <a:pt x="12646" y="20846"/>
                      <a:pt x="12652" y="20803"/>
                      <a:pt x="12667" y="20803"/>
                    </a:cubicBezTo>
                    <a:cubicBezTo>
                      <a:pt x="12682" y="20798"/>
                      <a:pt x="12699" y="20795"/>
                      <a:pt x="12711" y="20775"/>
                    </a:cubicBezTo>
                    <a:cubicBezTo>
                      <a:pt x="12765" y="20727"/>
                      <a:pt x="12826" y="20681"/>
                      <a:pt x="12883" y="20655"/>
                    </a:cubicBezTo>
                    <a:lnTo>
                      <a:pt x="12885" y="20719"/>
                    </a:lnTo>
                    <a:lnTo>
                      <a:pt x="12890" y="20719"/>
                    </a:lnTo>
                    <a:cubicBezTo>
                      <a:pt x="12898" y="20706"/>
                      <a:pt x="12901" y="20688"/>
                      <a:pt x="12899" y="20666"/>
                    </a:cubicBezTo>
                    <a:cubicBezTo>
                      <a:pt x="12906" y="20642"/>
                      <a:pt x="12917" y="20617"/>
                      <a:pt x="12933" y="20629"/>
                    </a:cubicBezTo>
                    <a:cubicBezTo>
                      <a:pt x="12980" y="20587"/>
                      <a:pt x="13029" y="20544"/>
                      <a:pt x="13075" y="20496"/>
                    </a:cubicBezTo>
                    <a:cubicBezTo>
                      <a:pt x="13169" y="20391"/>
                      <a:pt x="13274" y="20345"/>
                      <a:pt x="13361" y="20202"/>
                    </a:cubicBezTo>
                    <a:cubicBezTo>
                      <a:pt x="13404" y="20173"/>
                      <a:pt x="13436" y="20095"/>
                      <a:pt x="13479" y="20064"/>
                    </a:cubicBezTo>
                    <a:cubicBezTo>
                      <a:pt x="13499" y="20037"/>
                      <a:pt x="13529" y="20037"/>
                      <a:pt x="13539" y="19985"/>
                    </a:cubicBezTo>
                    <a:cubicBezTo>
                      <a:pt x="13583" y="19926"/>
                      <a:pt x="13626" y="19862"/>
                      <a:pt x="13672" y="19807"/>
                    </a:cubicBezTo>
                    <a:cubicBezTo>
                      <a:pt x="13695" y="19793"/>
                      <a:pt x="13707" y="19725"/>
                      <a:pt x="13732" y="19716"/>
                    </a:cubicBezTo>
                    <a:cubicBezTo>
                      <a:pt x="13749" y="19654"/>
                      <a:pt x="13786" y="19648"/>
                      <a:pt x="13800" y="19595"/>
                    </a:cubicBezTo>
                    <a:cubicBezTo>
                      <a:pt x="13796" y="19589"/>
                      <a:pt x="13794" y="19581"/>
                      <a:pt x="13789" y="19581"/>
                    </a:cubicBezTo>
                    <a:cubicBezTo>
                      <a:pt x="13764" y="19633"/>
                      <a:pt x="13730" y="19663"/>
                      <a:pt x="13705" y="19716"/>
                    </a:cubicBezTo>
                    <a:cubicBezTo>
                      <a:pt x="13682" y="19692"/>
                      <a:pt x="13679" y="19784"/>
                      <a:pt x="13662" y="19738"/>
                    </a:cubicBezTo>
                    <a:cubicBezTo>
                      <a:pt x="13655" y="19725"/>
                      <a:pt x="13663" y="19707"/>
                      <a:pt x="13664" y="19694"/>
                    </a:cubicBezTo>
                    <a:cubicBezTo>
                      <a:pt x="13648" y="19663"/>
                      <a:pt x="13655" y="19732"/>
                      <a:pt x="13639" y="19732"/>
                    </a:cubicBezTo>
                    <a:cubicBezTo>
                      <a:pt x="13613" y="19752"/>
                      <a:pt x="13597" y="19782"/>
                      <a:pt x="13576" y="19826"/>
                    </a:cubicBezTo>
                    <a:cubicBezTo>
                      <a:pt x="13538" y="19866"/>
                      <a:pt x="13499" y="19923"/>
                      <a:pt x="13463" y="19985"/>
                    </a:cubicBezTo>
                    <a:cubicBezTo>
                      <a:pt x="13455" y="20004"/>
                      <a:pt x="13432" y="20002"/>
                      <a:pt x="13434" y="19969"/>
                    </a:cubicBezTo>
                    <a:cubicBezTo>
                      <a:pt x="13422" y="19978"/>
                      <a:pt x="13412" y="20008"/>
                      <a:pt x="13399" y="20010"/>
                    </a:cubicBezTo>
                    <a:cubicBezTo>
                      <a:pt x="13378" y="20054"/>
                      <a:pt x="13341" y="20054"/>
                      <a:pt x="13329" y="20112"/>
                    </a:cubicBezTo>
                    <a:cubicBezTo>
                      <a:pt x="13323" y="20116"/>
                      <a:pt x="13318" y="20103"/>
                      <a:pt x="13313" y="20101"/>
                    </a:cubicBezTo>
                    <a:cubicBezTo>
                      <a:pt x="13305" y="20134"/>
                      <a:pt x="13285" y="20103"/>
                      <a:pt x="13279" y="20142"/>
                    </a:cubicBezTo>
                    <a:cubicBezTo>
                      <a:pt x="13266" y="20156"/>
                      <a:pt x="13246" y="20202"/>
                      <a:pt x="13235" y="20169"/>
                    </a:cubicBezTo>
                    <a:cubicBezTo>
                      <a:pt x="13249" y="20116"/>
                      <a:pt x="13284" y="20112"/>
                      <a:pt x="13300" y="20064"/>
                    </a:cubicBezTo>
                    <a:cubicBezTo>
                      <a:pt x="13336" y="20042"/>
                      <a:pt x="13368" y="19991"/>
                      <a:pt x="13399" y="19932"/>
                    </a:cubicBezTo>
                    <a:cubicBezTo>
                      <a:pt x="13463" y="19909"/>
                      <a:pt x="13514" y="19782"/>
                      <a:pt x="13574" y="19716"/>
                    </a:cubicBezTo>
                    <a:lnTo>
                      <a:pt x="13589" y="19660"/>
                    </a:lnTo>
                    <a:cubicBezTo>
                      <a:pt x="13611" y="19642"/>
                      <a:pt x="13626" y="19606"/>
                      <a:pt x="13649" y="19595"/>
                    </a:cubicBezTo>
                    <a:cubicBezTo>
                      <a:pt x="13685" y="19527"/>
                      <a:pt x="13727" y="19457"/>
                      <a:pt x="13769" y="19404"/>
                    </a:cubicBezTo>
                    <a:cubicBezTo>
                      <a:pt x="13779" y="19387"/>
                      <a:pt x="13787" y="19415"/>
                      <a:pt x="13787" y="19430"/>
                    </a:cubicBezTo>
                    <a:cubicBezTo>
                      <a:pt x="13816" y="19400"/>
                      <a:pt x="13842" y="19343"/>
                      <a:pt x="13872" y="19336"/>
                    </a:cubicBezTo>
                    <a:cubicBezTo>
                      <a:pt x="13877" y="19368"/>
                      <a:pt x="13844" y="19377"/>
                      <a:pt x="13862" y="19411"/>
                    </a:cubicBezTo>
                    <a:cubicBezTo>
                      <a:pt x="13868" y="19409"/>
                      <a:pt x="13872" y="19373"/>
                      <a:pt x="13880" y="19395"/>
                    </a:cubicBezTo>
                    <a:cubicBezTo>
                      <a:pt x="13899" y="19464"/>
                      <a:pt x="13854" y="19483"/>
                      <a:pt x="13835" y="19532"/>
                    </a:cubicBezTo>
                    <a:cubicBezTo>
                      <a:pt x="13826" y="19549"/>
                      <a:pt x="13801" y="19555"/>
                      <a:pt x="13807" y="19589"/>
                    </a:cubicBezTo>
                    <a:cubicBezTo>
                      <a:pt x="13827" y="19536"/>
                      <a:pt x="13867" y="19547"/>
                      <a:pt x="13877" y="19483"/>
                    </a:cubicBezTo>
                    <a:cubicBezTo>
                      <a:pt x="13881" y="19494"/>
                      <a:pt x="13888" y="19508"/>
                      <a:pt x="13895" y="19494"/>
                    </a:cubicBezTo>
                    <a:lnTo>
                      <a:pt x="13895" y="19483"/>
                    </a:lnTo>
                    <a:cubicBezTo>
                      <a:pt x="13902" y="19462"/>
                      <a:pt x="13914" y="19437"/>
                      <a:pt x="13927" y="19430"/>
                    </a:cubicBezTo>
                    <a:cubicBezTo>
                      <a:pt x="13955" y="19477"/>
                      <a:pt x="13951" y="19549"/>
                      <a:pt x="13980" y="19589"/>
                    </a:cubicBezTo>
                    <a:cubicBezTo>
                      <a:pt x="14012" y="19699"/>
                      <a:pt x="14033" y="19809"/>
                      <a:pt x="14086" y="19889"/>
                    </a:cubicBezTo>
                    <a:cubicBezTo>
                      <a:pt x="14162" y="20129"/>
                      <a:pt x="14265" y="20298"/>
                      <a:pt x="14364" y="20504"/>
                    </a:cubicBezTo>
                    <a:cubicBezTo>
                      <a:pt x="14384" y="20499"/>
                      <a:pt x="14389" y="20556"/>
                      <a:pt x="14406" y="20571"/>
                    </a:cubicBezTo>
                    <a:cubicBezTo>
                      <a:pt x="14449" y="20688"/>
                      <a:pt x="14510" y="20769"/>
                      <a:pt x="14566" y="20846"/>
                    </a:cubicBezTo>
                    <a:cubicBezTo>
                      <a:pt x="14651" y="20998"/>
                      <a:pt x="14748" y="21099"/>
                      <a:pt x="14845" y="21198"/>
                    </a:cubicBezTo>
                    <a:cubicBezTo>
                      <a:pt x="14847" y="21193"/>
                      <a:pt x="14850" y="21184"/>
                      <a:pt x="14854" y="21189"/>
                    </a:cubicBezTo>
                    <a:cubicBezTo>
                      <a:pt x="14860" y="21193"/>
                      <a:pt x="14856" y="21206"/>
                      <a:pt x="14858" y="21216"/>
                    </a:cubicBezTo>
                    <a:cubicBezTo>
                      <a:pt x="14879" y="21248"/>
                      <a:pt x="14907" y="21259"/>
                      <a:pt x="14930" y="21284"/>
                    </a:cubicBezTo>
                    <a:cubicBezTo>
                      <a:pt x="14959" y="21264"/>
                      <a:pt x="14996" y="21330"/>
                      <a:pt x="15022" y="21299"/>
                    </a:cubicBezTo>
                    <a:cubicBezTo>
                      <a:pt x="15029" y="21303"/>
                      <a:pt x="15027" y="21316"/>
                      <a:pt x="15030" y="21325"/>
                    </a:cubicBezTo>
                    <a:cubicBezTo>
                      <a:pt x="15035" y="21324"/>
                      <a:pt x="15038" y="21348"/>
                      <a:pt x="15042" y="21330"/>
                    </a:cubicBezTo>
                    <a:cubicBezTo>
                      <a:pt x="15046" y="21316"/>
                      <a:pt x="15039" y="21310"/>
                      <a:pt x="15038" y="21299"/>
                    </a:cubicBezTo>
                    <a:cubicBezTo>
                      <a:pt x="15063" y="21233"/>
                      <a:pt x="15063" y="21365"/>
                      <a:pt x="15085" y="21310"/>
                    </a:cubicBezTo>
                    <a:cubicBezTo>
                      <a:pt x="15091" y="21316"/>
                      <a:pt x="15086" y="21324"/>
                      <a:pt x="15091" y="21330"/>
                    </a:cubicBezTo>
                    <a:cubicBezTo>
                      <a:pt x="15104" y="21325"/>
                      <a:pt x="15114" y="21362"/>
                      <a:pt x="15128" y="21341"/>
                    </a:cubicBezTo>
                    <a:cubicBezTo>
                      <a:pt x="15133" y="21282"/>
                      <a:pt x="15155" y="21343"/>
                      <a:pt x="15171" y="21336"/>
                    </a:cubicBezTo>
                    <a:cubicBezTo>
                      <a:pt x="15171" y="21387"/>
                      <a:pt x="15199" y="21378"/>
                      <a:pt x="15214" y="21378"/>
                    </a:cubicBezTo>
                    <a:cubicBezTo>
                      <a:pt x="15209" y="21299"/>
                      <a:pt x="15242" y="21400"/>
                      <a:pt x="15259" y="21351"/>
                    </a:cubicBezTo>
                    <a:cubicBezTo>
                      <a:pt x="15276" y="21387"/>
                      <a:pt x="15303" y="21350"/>
                      <a:pt x="15326" y="21374"/>
                    </a:cubicBezTo>
                    <a:cubicBezTo>
                      <a:pt x="15336" y="21339"/>
                      <a:pt x="15346" y="21396"/>
                      <a:pt x="15353" y="21351"/>
                    </a:cubicBezTo>
                    <a:cubicBezTo>
                      <a:pt x="15366" y="21341"/>
                      <a:pt x="15368" y="21370"/>
                      <a:pt x="15371" y="21382"/>
                    </a:cubicBezTo>
                    <a:lnTo>
                      <a:pt x="15476" y="21382"/>
                    </a:lnTo>
                    <a:cubicBezTo>
                      <a:pt x="15505" y="21382"/>
                      <a:pt x="15540" y="21414"/>
                      <a:pt x="15556" y="21355"/>
                    </a:cubicBezTo>
                    <a:cubicBezTo>
                      <a:pt x="15562" y="21362"/>
                      <a:pt x="15560" y="21376"/>
                      <a:pt x="15564" y="21382"/>
                    </a:cubicBezTo>
                    <a:cubicBezTo>
                      <a:pt x="15581" y="21376"/>
                      <a:pt x="15596" y="21389"/>
                      <a:pt x="15609" y="21362"/>
                    </a:cubicBezTo>
                    <a:cubicBezTo>
                      <a:pt x="15622" y="21404"/>
                      <a:pt x="15644" y="21370"/>
                      <a:pt x="15662" y="21374"/>
                    </a:cubicBezTo>
                    <a:cubicBezTo>
                      <a:pt x="15669" y="21325"/>
                      <a:pt x="15688" y="21378"/>
                      <a:pt x="15699" y="21348"/>
                    </a:cubicBezTo>
                    <a:cubicBezTo>
                      <a:pt x="15717" y="21392"/>
                      <a:pt x="15741" y="21351"/>
                      <a:pt x="15760" y="21341"/>
                    </a:cubicBezTo>
                    <a:cubicBezTo>
                      <a:pt x="15737" y="21294"/>
                      <a:pt x="15709" y="21348"/>
                      <a:pt x="15687" y="21314"/>
                    </a:cubicBezTo>
                    <a:cubicBezTo>
                      <a:pt x="15684" y="21270"/>
                      <a:pt x="15721" y="21294"/>
                      <a:pt x="15735" y="21272"/>
                    </a:cubicBezTo>
                    <a:cubicBezTo>
                      <a:pt x="15748" y="21282"/>
                      <a:pt x="15757" y="21254"/>
                      <a:pt x="15765" y="21288"/>
                    </a:cubicBezTo>
                    <a:cubicBezTo>
                      <a:pt x="15790" y="21244"/>
                      <a:pt x="15819" y="21244"/>
                      <a:pt x="15853" y="21242"/>
                    </a:cubicBezTo>
                    <a:lnTo>
                      <a:pt x="15855" y="21268"/>
                    </a:lnTo>
                    <a:cubicBezTo>
                      <a:pt x="15859" y="21264"/>
                      <a:pt x="15863" y="21272"/>
                      <a:pt x="15865" y="21262"/>
                    </a:cubicBezTo>
                    <a:cubicBezTo>
                      <a:pt x="15865" y="21257"/>
                      <a:pt x="15865" y="21248"/>
                      <a:pt x="15862" y="21246"/>
                    </a:cubicBezTo>
                    <a:lnTo>
                      <a:pt x="15880" y="21216"/>
                    </a:lnTo>
                    <a:cubicBezTo>
                      <a:pt x="15897" y="21220"/>
                      <a:pt x="15916" y="21202"/>
                      <a:pt x="15937" y="21193"/>
                    </a:cubicBezTo>
                    <a:cubicBezTo>
                      <a:pt x="15988" y="21229"/>
                      <a:pt x="16028" y="21133"/>
                      <a:pt x="16082" y="21152"/>
                    </a:cubicBezTo>
                    <a:cubicBezTo>
                      <a:pt x="16091" y="21127"/>
                      <a:pt x="16099" y="21143"/>
                      <a:pt x="16111" y="21141"/>
                    </a:cubicBezTo>
                    <a:cubicBezTo>
                      <a:pt x="16122" y="21133"/>
                      <a:pt x="16111" y="21116"/>
                      <a:pt x="16111" y="21104"/>
                    </a:cubicBezTo>
                    <a:cubicBezTo>
                      <a:pt x="16088" y="21086"/>
                      <a:pt x="16068" y="21141"/>
                      <a:pt x="16053" y="21104"/>
                    </a:cubicBezTo>
                    <a:lnTo>
                      <a:pt x="16037" y="21129"/>
                    </a:lnTo>
                    <a:cubicBezTo>
                      <a:pt x="16022" y="21153"/>
                      <a:pt x="15999" y="21133"/>
                      <a:pt x="15990" y="21104"/>
                    </a:cubicBezTo>
                    <a:cubicBezTo>
                      <a:pt x="16006" y="21084"/>
                      <a:pt x="16025" y="21079"/>
                      <a:pt x="16043" y="21065"/>
                    </a:cubicBezTo>
                    <a:cubicBezTo>
                      <a:pt x="16131" y="21006"/>
                      <a:pt x="16230" y="21019"/>
                      <a:pt x="16311" y="20934"/>
                    </a:cubicBezTo>
                    <a:cubicBezTo>
                      <a:pt x="16377" y="20901"/>
                      <a:pt x="16442" y="20855"/>
                      <a:pt x="16508" y="20828"/>
                    </a:cubicBezTo>
                    <a:cubicBezTo>
                      <a:pt x="16551" y="20774"/>
                      <a:pt x="16607" y="20789"/>
                      <a:pt x="16649" y="20734"/>
                    </a:cubicBezTo>
                    <a:cubicBezTo>
                      <a:pt x="16699" y="20707"/>
                      <a:pt x="16743" y="20657"/>
                      <a:pt x="16789" y="20617"/>
                    </a:cubicBezTo>
                    <a:cubicBezTo>
                      <a:pt x="16822" y="20617"/>
                      <a:pt x="16846" y="20576"/>
                      <a:pt x="16875" y="20556"/>
                    </a:cubicBezTo>
                    <a:cubicBezTo>
                      <a:pt x="16912" y="20505"/>
                      <a:pt x="16956" y="20505"/>
                      <a:pt x="16993" y="20455"/>
                    </a:cubicBezTo>
                    <a:cubicBezTo>
                      <a:pt x="17009" y="20444"/>
                      <a:pt x="17021" y="20411"/>
                      <a:pt x="17040" y="20406"/>
                    </a:cubicBezTo>
                    <a:cubicBezTo>
                      <a:pt x="17062" y="20357"/>
                      <a:pt x="17108" y="20385"/>
                      <a:pt x="17115" y="20308"/>
                    </a:cubicBezTo>
                    <a:cubicBezTo>
                      <a:pt x="17137" y="20297"/>
                      <a:pt x="17151" y="20243"/>
                      <a:pt x="17176" y="20259"/>
                    </a:cubicBezTo>
                    <a:lnTo>
                      <a:pt x="17176" y="20213"/>
                    </a:lnTo>
                    <a:cubicBezTo>
                      <a:pt x="17221" y="20138"/>
                      <a:pt x="17272" y="20090"/>
                      <a:pt x="17316" y="20028"/>
                    </a:cubicBezTo>
                    <a:lnTo>
                      <a:pt x="17321" y="20045"/>
                    </a:lnTo>
                    <a:cubicBezTo>
                      <a:pt x="17332" y="20030"/>
                      <a:pt x="17340" y="20004"/>
                      <a:pt x="17353" y="20006"/>
                    </a:cubicBezTo>
                    <a:cubicBezTo>
                      <a:pt x="17361" y="20008"/>
                      <a:pt x="17362" y="20024"/>
                      <a:pt x="17361" y="20037"/>
                    </a:cubicBezTo>
                    <a:cubicBezTo>
                      <a:pt x="17410" y="20216"/>
                      <a:pt x="17454" y="20393"/>
                      <a:pt x="17509" y="20565"/>
                    </a:cubicBezTo>
                    <a:lnTo>
                      <a:pt x="17534" y="20583"/>
                    </a:lnTo>
                    <a:cubicBezTo>
                      <a:pt x="17590" y="20742"/>
                      <a:pt x="17670" y="20879"/>
                      <a:pt x="17741" y="21005"/>
                    </a:cubicBezTo>
                    <a:cubicBezTo>
                      <a:pt x="17791" y="21014"/>
                      <a:pt x="17814" y="21143"/>
                      <a:pt x="17865" y="21152"/>
                    </a:cubicBezTo>
                    <a:cubicBezTo>
                      <a:pt x="17879" y="21211"/>
                      <a:pt x="17915" y="21202"/>
                      <a:pt x="17935" y="21250"/>
                    </a:cubicBezTo>
                    <a:cubicBezTo>
                      <a:pt x="17955" y="21270"/>
                      <a:pt x="17979" y="21206"/>
                      <a:pt x="17985" y="21278"/>
                    </a:cubicBezTo>
                    <a:cubicBezTo>
                      <a:pt x="17986" y="21268"/>
                      <a:pt x="17991" y="21259"/>
                      <a:pt x="17998" y="21262"/>
                    </a:cubicBezTo>
                    <a:cubicBezTo>
                      <a:pt x="18014" y="21264"/>
                      <a:pt x="17996" y="21294"/>
                      <a:pt x="18003" y="21303"/>
                    </a:cubicBezTo>
                    <a:cubicBezTo>
                      <a:pt x="18025" y="21316"/>
                      <a:pt x="18034" y="21248"/>
                      <a:pt x="18053" y="21262"/>
                    </a:cubicBezTo>
                    <a:cubicBezTo>
                      <a:pt x="18035" y="21275"/>
                      <a:pt x="18047" y="21312"/>
                      <a:pt x="18055" y="21330"/>
                    </a:cubicBezTo>
                    <a:cubicBezTo>
                      <a:pt x="18084" y="21353"/>
                      <a:pt x="18112" y="21409"/>
                      <a:pt x="18148" y="21374"/>
                    </a:cubicBezTo>
                    <a:cubicBezTo>
                      <a:pt x="18175" y="21414"/>
                      <a:pt x="18206" y="21448"/>
                      <a:pt x="18246" y="21442"/>
                    </a:cubicBezTo>
                    <a:cubicBezTo>
                      <a:pt x="18255" y="21459"/>
                      <a:pt x="18272" y="21465"/>
                      <a:pt x="18284" y="21462"/>
                    </a:cubicBezTo>
                    <a:lnTo>
                      <a:pt x="18275" y="21446"/>
                    </a:lnTo>
                    <a:cubicBezTo>
                      <a:pt x="18274" y="21435"/>
                      <a:pt x="18278" y="21430"/>
                      <a:pt x="18280" y="21427"/>
                    </a:cubicBezTo>
                    <a:cubicBezTo>
                      <a:pt x="18310" y="21446"/>
                      <a:pt x="18338" y="21417"/>
                      <a:pt x="18366" y="21442"/>
                    </a:cubicBezTo>
                    <a:cubicBezTo>
                      <a:pt x="18407" y="21444"/>
                      <a:pt x="18450" y="21459"/>
                      <a:pt x="18492" y="21446"/>
                    </a:cubicBezTo>
                    <a:cubicBezTo>
                      <a:pt x="18510" y="21488"/>
                      <a:pt x="18543" y="21475"/>
                      <a:pt x="18567" y="21479"/>
                    </a:cubicBezTo>
                    <a:cubicBezTo>
                      <a:pt x="18551" y="21470"/>
                      <a:pt x="18526" y="21475"/>
                      <a:pt x="18513" y="21442"/>
                    </a:cubicBezTo>
                    <a:cubicBezTo>
                      <a:pt x="18505" y="21394"/>
                      <a:pt x="18474" y="21427"/>
                      <a:pt x="18459" y="21400"/>
                    </a:cubicBezTo>
                    <a:cubicBezTo>
                      <a:pt x="18457" y="21389"/>
                      <a:pt x="18461" y="21382"/>
                      <a:pt x="18463" y="21378"/>
                    </a:cubicBezTo>
                    <a:cubicBezTo>
                      <a:pt x="18473" y="21376"/>
                      <a:pt x="18480" y="21382"/>
                      <a:pt x="18488" y="21382"/>
                    </a:cubicBezTo>
                    <a:cubicBezTo>
                      <a:pt x="18516" y="21324"/>
                      <a:pt x="18537" y="21409"/>
                      <a:pt x="18567" y="21389"/>
                    </a:cubicBezTo>
                    <a:cubicBezTo>
                      <a:pt x="18570" y="21389"/>
                      <a:pt x="18576" y="21378"/>
                      <a:pt x="18574" y="21367"/>
                    </a:cubicBezTo>
                    <a:cubicBezTo>
                      <a:pt x="18535" y="21348"/>
                      <a:pt x="18497" y="21312"/>
                      <a:pt x="18454" y="21325"/>
                    </a:cubicBezTo>
                    <a:cubicBezTo>
                      <a:pt x="18436" y="21328"/>
                      <a:pt x="18425" y="21268"/>
                      <a:pt x="18406" y="21303"/>
                    </a:cubicBezTo>
                    <a:cubicBezTo>
                      <a:pt x="18394" y="21275"/>
                      <a:pt x="18372" y="21310"/>
                      <a:pt x="18372" y="21257"/>
                    </a:cubicBezTo>
                    <a:cubicBezTo>
                      <a:pt x="18379" y="21235"/>
                      <a:pt x="18394" y="21275"/>
                      <a:pt x="18404" y="21246"/>
                    </a:cubicBezTo>
                    <a:cubicBezTo>
                      <a:pt x="18421" y="21272"/>
                      <a:pt x="18447" y="21257"/>
                      <a:pt x="18461" y="21246"/>
                    </a:cubicBezTo>
                    <a:cubicBezTo>
                      <a:pt x="18485" y="21242"/>
                      <a:pt x="18495" y="21325"/>
                      <a:pt x="18519" y="21272"/>
                    </a:cubicBezTo>
                    <a:cubicBezTo>
                      <a:pt x="18549" y="21312"/>
                      <a:pt x="18591" y="21308"/>
                      <a:pt x="18626" y="21299"/>
                    </a:cubicBezTo>
                    <a:cubicBezTo>
                      <a:pt x="18645" y="21343"/>
                      <a:pt x="18668" y="21278"/>
                      <a:pt x="18689" y="21314"/>
                    </a:cubicBezTo>
                    <a:cubicBezTo>
                      <a:pt x="18711" y="21321"/>
                      <a:pt x="18732" y="21330"/>
                      <a:pt x="18751" y="21310"/>
                    </a:cubicBezTo>
                    <a:cubicBezTo>
                      <a:pt x="18795" y="21310"/>
                      <a:pt x="18845" y="21339"/>
                      <a:pt x="18880" y="21284"/>
                    </a:cubicBezTo>
                    <a:cubicBezTo>
                      <a:pt x="18886" y="21288"/>
                      <a:pt x="18883" y="21301"/>
                      <a:pt x="18887" y="21310"/>
                    </a:cubicBezTo>
                    <a:lnTo>
                      <a:pt x="18905" y="21278"/>
                    </a:lnTo>
                    <a:lnTo>
                      <a:pt x="18917" y="21303"/>
                    </a:lnTo>
                    <a:cubicBezTo>
                      <a:pt x="18924" y="21301"/>
                      <a:pt x="18931" y="21310"/>
                      <a:pt x="18935" y="21299"/>
                    </a:cubicBezTo>
                    <a:lnTo>
                      <a:pt x="18920" y="21272"/>
                    </a:lnTo>
                    <a:lnTo>
                      <a:pt x="18925" y="21262"/>
                    </a:lnTo>
                    <a:cubicBezTo>
                      <a:pt x="18932" y="21257"/>
                      <a:pt x="18946" y="21248"/>
                      <a:pt x="18952" y="21268"/>
                    </a:cubicBezTo>
                    <a:lnTo>
                      <a:pt x="18948" y="21299"/>
                    </a:lnTo>
                    <a:cubicBezTo>
                      <a:pt x="18955" y="21275"/>
                      <a:pt x="18970" y="21238"/>
                      <a:pt x="18988" y="21242"/>
                    </a:cubicBezTo>
                    <a:cubicBezTo>
                      <a:pt x="19002" y="21189"/>
                      <a:pt x="19019" y="21278"/>
                      <a:pt x="19032" y="21220"/>
                    </a:cubicBezTo>
                    <a:cubicBezTo>
                      <a:pt x="19062" y="21244"/>
                      <a:pt x="19094" y="21220"/>
                      <a:pt x="19125" y="21220"/>
                    </a:cubicBezTo>
                    <a:cubicBezTo>
                      <a:pt x="19142" y="21229"/>
                      <a:pt x="19124" y="21270"/>
                      <a:pt x="19140" y="21272"/>
                    </a:cubicBezTo>
                    <a:cubicBezTo>
                      <a:pt x="19151" y="21262"/>
                      <a:pt x="19139" y="21250"/>
                      <a:pt x="19143" y="21235"/>
                    </a:cubicBezTo>
                    <a:cubicBezTo>
                      <a:pt x="19148" y="21220"/>
                      <a:pt x="19156" y="21211"/>
                      <a:pt x="19163" y="21209"/>
                    </a:cubicBezTo>
                    <a:cubicBezTo>
                      <a:pt x="19187" y="21231"/>
                      <a:pt x="19208" y="21171"/>
                      <a:pt x="19236" y="21178"/>
                    </a:cubicBezTo>
                    <a:cubicBezTo>
                      <a:pt x="19239" y="21158"/>
                      <a:pt x="19234" y="21136"/>
                      <a:pt x="19245" y="21125"/>
                    </a:cubicBezTo>
                    <a:cubicBezTo>
                      <a:pt x="19252" y="21166"/>
                      <a:pt x="19272" y="21158"/>
                      <a:pt x="19283" y="21189"/>
                    </a:cubicBezTo>
                    <a:cubicBezTo>
                      <a:pt x="19299" y="21189"/>
                      <a:pt x="19308" y="21170"/>
                      <a:pt x="19311" y="21141"/>
                    </a:cubicBezTo>
                    <a:cubicBezTo>
                      <a:pt x="19318" y="21138"/>
                      <a:pt x="19322" y="21158"/>
                      <a:pt x="19328" y="21167"/>
                    </a:cubicBezTo>
                    <a:cubicBezTo>
                      <a:pt x="19407" y="21136"/>
                      <a:pt x="19494" y="21106"/>
                      <a:pt x="19572" y="21051"/>
                    </a:cubicBezTo>
                    <a:lnTo>
                      <a:pt x="19566" y="21019"/>
                    </a:lnTo>
                    <a:cubicBezTo>
                      <a:pt x="19634" y="20961"/>
                      <a:pt x="19702" y="20903"/>
                      <a:pt x="19770" y="20846"/>
                    </a:cubicBezTo>
                    <a:cubicBezTo>
                      <a:pt x="19769" y="20837"/>
                      <a:pt x="19762" y="20832"/>
                      <a:pt x="19764" y="20820"/>
                    </a:cubicBezTo>
                    <a:cubicBezTo>
                      <a:pt x="19785" y="20767"/>
                      <a:pt x="19792" y="20850"/>
                      <a:pt x="19816" y="20828"/>
                    </a:cubicBezTo>
                    <a:cubicBezTo>
                      <a:pt x="19827" y="20824"/>
                      <a:pt x="19841" y="20798"/>
                      <a:pt x="19832" y="20772"/>
                    </a:cubicBezTo>
                    <a:cubicBezTo>
                      <a:pt x="19820" y="20677"/>
                      <a:pt x="19871" y="20700"/>
                      <a:pt x="19888" y="20644"/>
                    </a:cubicBezTo>
                    <a:cubicBezTo>
                      <a:pt x="19864" y="20613"/>
                      <a:pt x="19898" y="20597"/>
                      <a:pt x="19897" y="20560"/>
                    </a:cubicBezTo>
                    <a:cubicBezTo>
                      <a:pt x="19914" y="20583"/>
                      <a:pt x="19934" y="20543"/>
                      <a:pt x="19952" y="20556"/>
                    </a:cubicBezTo>
                    <a:cubicBezTo>
                      <a:pt x="19950" y="20600"/>
                      <a:pt x="19926" y="20604"/>
                      <a:pt x="19913" y="20625"/>
                    </a:cubicBezTo>
                    <a:cubicBezTo>
                      <a:pt x="19944" y="20604"/>
                      <a:pt x="19978" y="20565"/>
                      <a:pt x="20008" y="20519"/>
                    </a:cubicBezTo>
                    <a:cubicBezTo>
                      <a:pt x="20027" y="20516"/>
                      <a:pt x="20040" y="20483"/>
                      <a:pt x="20055" y="20459"/>
                    </a:cubicBezTo>
                    <a:cubicBezTo>
                      <a:pt x="20053" y="20453"/>
                      <a:pt x="20047" y="20451"/>
                      <a:pt x="20047" y="20440"/>
                    </a:cubicBezTo>
                    <a:cubicBezTo>
                      <a:pt x="20051" y="20426"/>
                      <a:pt x="20061" y="20420"/>
                      <a:pt x="20065" y="20424"/>
                    </a:cubicBezTo>
                    <a:lnTo>
                      <a:pt x="20067" y="20451"/>
                    </a:lnTo>
                    <a:cubicBezTo>
                      <a:pt x="20105" y="20446"/>
                      <a:pt x="20094" y="20354"/>
                      <a:pt x="20130" y="20345"/>
                    </a:cubicBezTo>
                    <a:cubicBezTo>
                      <a:pt x="20141" y="20345"/>
                      <a:pt x="20138" y="20391"/>
                      <a:pt x="20151" y="20359"/>
                    </a:cubicBezTo>
                    <a:cubicBezTo>
                      <a:pt x="20151" y="20354"/>
                      <a:pt x="20151" y="20348"/>
                      <a:pt x="20147" y="20345"/>
                    </a:cubicBezTo>
                    <a:lnTo>
                      <a:pt x="20170" y="20297"/>
                    </a:lnTo>
                    <a:cubicBezTo>
                      <a:pt x="20185" y="20294"/>
                      <a:pt x="20174" y="20323"/>
                      <a:pt x="20178" y="20334"/>
                    </a:cubicBezTo>
                    <a:cubicBezTo>
                      <a:pt x="20204" y="20297"/>
                      <a:pt x="20247" y="20286"/>
                      <a:pt x="20255" y="20218"/>
                    </a:cubicBezTo>
                    <a:cubicBezTo>
                      <a:pt x="20277" y="20216"/>
                      <a:pt x="20297" y="20247"/>
                      <a:pt x="20318" y="20213"/>
                    </a:cubicBezTo>
                    <a:cubicBezTo>
                      <a:pt x="20317" y="20167"/>
                      <a:pt x="20343" y="20161"/>
                      <a:pt x="20351" y="20123"/>
                    </a:cubicBezTo>
                    <a:cubicBezTo>
                      <a:pt x="20377" y="20116"/>
                      <a:pt x="20395" y="20087"/>
                      <a:pt x="20418" y="20108"/>
                    </a:cubicBezTo>
                    <a:cubicBezTo>
                      <a:pt x="20423" y="20070"/>
                      <a:pt x="20436" y="20057"/>
                      <a:pt x="20443" y="20022"/>
                    </a:cubicBezTo>
                    <a:cubicBezTo>
                      <a:pt x="20437" y="20028"/>
                      <a:pt x="20421" y="20068"/>
                      <a:pt x="20411" y="20049"/>
                    </a:cubicBezTo>
                    <a:cubicBezTo>
                      <a:pt x="20409" y="20037"/>
                      <a:pt x="20404" y="20014"/>
                      <a:pt x="20414" y="20006"/>
                    </a:cubicBezTo>
                    <a:cubicBezTo>
                      <a:pt x="20440" y="20002"/>
                      <a:pt x="20453" y="19927"/>
                      <a:pt x="20481" y="19932"/>
                    </a:cubicBezTo>
                    <a:cubicBezTo>
                      <a:pt x="20491" y="19942"/>
                      <a:pt x="20486" y="19964"/>
                      <a:pt x="20489" y="19976"/>
                    </a:cubicBezTo>
                    <a:lnTo>
                      <a:pt x="20491" y="19976"/>
                    </a:lnTo>
                    <a:cubicBezTo>
                      <a:pt x="20501" y="19951"/>
                      <a:pt x="20518" y="19932"/>
                      <a:pt x="20504" y="19901"/>
                    </a:cubicBezTo>
                    <a:cubicBezTo>
                      <a:pt x="20566" y="19773"/>
                      <a:pt x="20644" y="19716"/>
                      <a:pt x="20706" y="19589"/>
                    </a:cubicBezTo>
                    <a:lnTo>
                      <a:pt x="20706" y="19563"/>
                    </a:lnTo>
                    <a:lnTo>
                      <a:pt x="20665" y="19606"/>
                    </a:lnTo>
                    <a:cubicBezTo>
                      <a:pt x="20656" y="19660"/>
                      <a:pt x="20627" y="19660"/>
                      <a:pt x="20614" y="19701"/>
                    </a:cubicBezTo>
                    <a:cubicBezTo>
                      <a:pt x="20580" y="19663"/>
                      <a:pt x="20586" y="19767"/>
                      <a:pt x="20561" y="19773"/>
                    </a:cubicBezTo>
                    <a:cubicBezTo>
                      <a:pt x="20555" y="19780"/>
                      <a:pt x="20552" y="19767"/>
                      <a:pt x="20547" y="19765"/>
                    </a:cubicBezTo>
                    <a:cubicBezTo>
                      <a:pt x="20550" y="19718"/>
                      <a:pt x="20574" y="19690"/>
                      <a:pt x="20581" y="19652"/>
                    </a:cubicBezTo>
                    <a:cubicBezTo>
                      <a:pt x="20612" y="19663"/>
                      <a:pt x="20592" y="19569"/>
                      <a:pt x="20624" y="19581"/>
                    </a:cubicBezTo>
                    <a:cubicBezTo>
                      <a:pt x="20702" y="19430"/>
                      <a:pt x="20800" y="19285"/>
                      <a:pt x="20880" y="19110"/>
                    </a:cubicBezTo>
                    <a:lnTo>
                      <a:pt x="20878" y="19088"/>
                    </a:lnTo>
                    <a:cubicBezTo>
                      <a:pt x="20898" y="19069"/>
                      <a:pt x="20910" y="19033"/>
                      <a:pt x="20930" y="19009"/>
                    </a:cubicBezTo>
                    <a:cubicBezTo>
                      <a:pt x="20943" y="18976"/>
                      <a:pt x="20950" y="18909"/>
                      <a:pt x="20975" y="18909"/>
                    </a:cubicBezTo>
                    <a:cubicBezTo>
                      <a:pt x="21060" y="18751"/>
                      <a:pt x="21120" y="18551"/>
                      <a:pt x="21186" y="18367"/>
                    </a:cubicBezTo>
                    <a:cubicBezTo>
                      <a:pt x="21216" y="18329"/>
                      <a:pt x="21223" y="18261"/>
                      <a:pt x="21250" y="18228"/>
                    </a:cubicBezTo>
                    <a:cubicBezTo>
                      <a:pt x="21289" y="18146"/>
                      <a:pt x="21295" y="18039"/>
                      <a:pt x="21318" y="17944"/>
                    </a:cubicBezTo>
                    <a:cubicBezTo>
                      <a:pt x="21319" y="17907"/>
                      <a:pt x="21343" y="17887"/>
                      <a:pt x="21354" y="17911"/>
                    </a:cubicBezTo>
                    <a:lnTo>
                      <a:pt x="21356" y="17881"/>
                    </a:lnTo>
                    <a:lnTo>
                      <a:pt x="21343" y="17886"/>
                    </a:lnTo>
                    <a:cubicBezTo>
                      <a:pt x="21348" y="17825"/>
                      <a:pt x="21364" y="17778"/>
                      <a:pt x="21376" y="17722"/>
                    </a:cubicBezTo>
                    <a:cubicBezTo>
                      <a:pt x="21417" y="17542"/>
                      <a:pt x="21435" y="17342"/>
                      <a:pt x="21476" y="17162"/>
                    </a:cubicBezTo>
                    <a:cubicBezTo>
                      <a:pt x="21486" y="17078"/>
                      <a:pt x="21513" y="16991"/>
                      <a:pt x="21496" y="16905"/>
                    </a:cubicBezTo>
                    <a:cubicBezTo>
                      <a:pt x="21513" y="16883"/>
                      <a:pt x="21494" y="16797"/>
                      <a:pt x="21520" y="16819"/>
                    </a:cubicBezTo>
                    <a:lnTo>
                      <a:pt x="21520" y="16800"/>
                    </a:lnTo>
                    <a:cubicBezTo>
                      <a:pt x="21518" y="16797"/>
                      <a:pt x="21517" y="16806"/>
                      <a:pt x="21513" y="16810"/>
                    </a:cubicBezTo>
                    <a:cubicBezTo>
                      <a:pt x="21504" y="16727"/>
                      <a:pt x="21520" y="16661"/>
                      <a:pt x="21519" y="16573"/>
                    </a:cubicBezTo>
                    <a:cubicBezTo>
                      <a:pt x="21536" y="16527"/>
                      <a:pt x="21533" y="16459"/>
                      <a:pt x="21556" y="16423"/>
                    </a:cubicBezTo>
                    <a:cubicBezTo>
                      <a:pt x="21546" y="16338"/>
                      <a:pt x="21563" y="16258"/>
                      <a:pt x="21571" y="16182"/>
                    </a:cubicBezTo>
                    <a:cubicBezTo>
                      <a:pt x="21558" y="16116"/>
                      <a:pt x="21595" y="16052"/>
                      <a:pt x="21580" y="159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95" name="Kształt"/>
              <p:cNvSpPr/>
              <p:nvPr/>
            </p:nvSpPr>
            <p:spPr>
              <a:xfrm>
                <a:off x="1274303" y="387457"/>
                <a:ext cx="1724" cy="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136" extrusionOk="0">
                    <a:moveTo>
                      <a:pt x="21600" y="10234"/>
                    </a:moveTo>
                    <a:cubicBezTo>
                      <a:pt x="13590" y="20777"/>
                      <a:pt x="7279" y="7120"/>
                      <a:pt x="0" y="2468"/>
                    </a:cubicBezTo>
                    <a:cubicBezTo>
                      <a:pt x="5589" y="-823"/>
                      <a:pt x="16011" y="-823"/>
                      <a:pt x="21600" y="2468"/>
                    </a:cubicBezTo>
                    <a:cubicBezTo>
                      <a:pt x="21600" y="2468"/>
                      <a:pt x="21600" y="10234"/>
                      <a:pt x="21600" y="102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96" name="Kształt"/>
              <p:cNvSpPr/>
              <p:nvPr/>
            </p:nvSpPr>
            <p:spPr>
              <a:xfrm>
                <a:off x="1282913" y="378847"/>
                <a:ext cx="1407" cy="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0" h="17530" extrusionOk="0">
                    <a:moveTo>
                      <a:pt x="9450" y="17261"/>
                    </a:moveTo>
                    <a:cubicBezTo>
                      <a:pt x="4882" y="18736"/>
                      <a:pt x="1825" y="13762"/>
                      <a:pt x="54" y="11549"/>
                    </a:cubicBezTo>
                    <a:cubicBezTo>
                      <a:pt x="-960" y="-461"/>
                      <a:pt x="12507" y="-2864"/>
                      <a:pt x="17842" y="3226"/>
                    </a:cubicBezTo>
                    <a:cubicBezTo>
                      <a:pt x="20640" y="10243"/>
                      <a:pt x="13261" y="15238"/>
                      <a:pt x="9450" y="172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97" name="Kształt"/>
              <p:cNvSpPr/>
              <p:nvPr/>
            </p:nvSpPr>
            <p:spPr>
              <a:xfrm>
                <a:off x="1282913" y="370236"/>
                <a:ext cx="535" cy="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8" h="21600" extrusionOk="0">
                    <a:moveTo>
                      <a:pt x="0" y="21600"/>
                    </a:moveTo>
                    <a:lnTo>
                      <a:pt x="11157" y="0"/>
                    </a:lnTo>
                    <a:cubicBezTo>
                      <a:pt x="16005" y="4953"/>
                      <a:pt x="21600" y="10840"/>
                      <a:pt x="18108" y="21600"/>
                    </a:cubicBezTo>
                    <a:cubicBezTo>
                      <a:pt x="1810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98" name="Kształt"/>
              <p:cNvSpPr/>
              <p:nvPr/>
            </p:nvSpPr>
            <p:spPr>
              <a:xfrm>
                <a:off x="1282913" y="370236"/>
                <a:ext cx="2072" cy="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431" y="0"/>
                    </a:lnTo>
                    <a:lnTo>
                      <a:pt x="21600" y="11493"/>
                    </a:lnTo>
                    <a:cubicBezTo>
                      <a:pt x="21600" y="1149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99" name="Kształt"/>
              <p:cNvSpPr/>
              <p:nvPr/>
            </p:nvSpPr>
            <p:spPr>
              <a:xfrm>
                <a:off x="1291523" y="396067"/>
                <a:ext cx="1725" cy="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2" h="11121" extrusionOk="0">
                    <a:moveTo>
                      <a:pt x="0" y="10509"/>
                    </a:moveTo>
                    <a:cubicBezTo>
                      <a:pt x="1635" y="4989"/>
                      <a:pt x="11971" y="-4756"/>
                      <a:pt x="20891" y="2710"/>
                    </a:cubicBezTo>
                    <a:cubicBezTo>
                      <a:pt x="21600" y="16844"/>
                      <a:pt x="4220" y="8397"/>
                      <a:pt x="0" y="105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00" name="Kształt"/>
              <p:cNvSpPr/>
              <p:nvPr/>
            </p:nvSpPr>
            <p:spPr>
              <a:xfrm>
                <a:off x="1300134" y="396067"/>
                <a:ext cx="1329" cy="1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32" h="15989" extrusionOk="0">
                    <a:moveTo>
                      <a:pt x="11522" y="15859"/>
                    </a:moveTo>
                    <a:cubicBezTo>
                      <a:pt x="5947" y="16658"/>
                      <a:pt x="2690" y="13670"/>
                      <a:pt x="1299" y="9999"/>
                    </a:cubicBezTo>
                    <a:cubicBezTo>
                      <a:pt x="-5204" y="117"/>
                      <a:pt x="14768" y="-4942"/>
                      <a:pt x="15695" y="6776"/>
                    </a:cubicBezTo>
                    <a:cubicBezTo>
                      <a:pt x="16396" y="9999"/>
                      <a:pt x="15695" y="13670"/>
                      <a:pt x="11522" y="158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01" name="Kształt"/>
              <p:cNvSpPr/>
              <p:nvPr/>
            </p:nvSpPr>
            <p:spPr>
              <a:xfrm>
                <a:off x="1300134" y="404677"/>
                <a:ext cx="1015" cy="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1" h="15545" extrusionOk="0">
                    <a:moveTo>
                      <a:pt x="12569" y="15362"/>
                    </a:moveTo>
                    <a:cubicBezTo>
                      <a:pt x="5490" y="16451"/>
                      <a:pt x="3138" y="12381"/>
                      <a:pt x="0" y="10507"/>
                    </a:cubicBezTo>
                    <a:cubicBezTo>
                      <a:pt x="1187" y="5347"/>
                      <a:pt x="11383" y="-5149"/>
                      <a:pt x="20030" y="2991"/>
                    </a:cubicBezTo>
                    <a:cubicBezTo>
                      <a:pt x="21600" y="7381"/>
                      <a:pt x="20030" y="12381"/>
                      <a:pt x="12569" y="153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02" name="Kształt"/>
              <p:cNvSpPr/>
              <p:nvPr/>
            </p:nvSpPr>
            <p:spPr>
              <a:xfrm>
                <a:off x="1317354" y="387457"/>
                <a:ext cx="2342" cy="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978" extrusionOk="0">
                    <a:moveTo>
                      <a:pt x="21600" y="3682"/>
                    </a:moveTo>
                    <a:lnTo>
                      <a:pt x="21600" y="12242"/>
                    </a:lnTo>
                    <a:cubicBezTo>
                      <a:pt x="14104" y="18571"/>
                      <a:pt x="7139" y="5550"/>
                      <a:pt x="0" y="5722"/>
                    </a:cubicBezTo>
                    <a:cubicBezTo>
                      <a:pt x="7139" y="517"/>
                      <a:pt x="15887" y="-3029"/>
                      <a:pt x="21600" y="36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03" name="Kształt"/>
              <p:cNvSpPr/>
              <p:nvPr/>
            </p:nvSpPr>
            <p:spPr>
              <a:xfrm>
                <a:off x="1291523" y="396067"/>
                <a:ext cx="1191" cy="1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7" h="15483" extrusionOk="0">
                    <a:moveTo>
                      <a:pt x="3437" y="14378"/>
                    </a:moveTo>
                    <a:cubicBezTo>
                      <a:pt x="-1473" y="11228"/>
                      <a:pt x="-1473" y="2519"/>
                      <a:pt x="5732" y="275"/>
                    </a:cubicBezTo>
                    <a:cubicBezTo>
                      <a:pt x="10642" y="1474"/>
                      <a:pt x="17847" y="-2275"/>
                      <a:pt x="20127" y="2519"/>
                    </a:cubicBezTo>
                    <a:cubicBezTo>
                      <a:pt x="15552" y="6267"/>
                      <a:pt x="16523" y="19325"/>
                      <a:pt x="3437" y="143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04" name="Kształt"/>
              <p:cNvSpPr/>
              <p:nvPr/>
            </p:nvSpPr>
            <p:spPr>
              <a:xfrm>
                <a:off x="1300134" y="396067"/>
                <a:ext cx="1355" cy="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985" extrusionOk="0">
                    <a:moveTo>
                      <a:pt x="0" y="4085"/>
                    </a:moveTo>
                    <a:cubicBezTo>
                      <a:pt x="8343" y="2720"/>
                      <a:pt x="14820" y="-3963"/>
                      <a:pt x="21600" y="3401"/>
                    </a:cubicBezTo>
                    <a:cubicBezTo>
                      <a:pt x="16970" y="17637"/>
                      <a:pt x="7410" y="8226"/>
                      <a:pt x="0" y="40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05" name="Kształt"/>
              <p:cNvSpPr/>
              <p:nvPr/>
            </p:nvSpPr>
            <p:spPr>
              <a:xfrm>
                <a:off x="1300134" y="396067"/>
                <a:ext cx="1510" cy="1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70" extrusionOk="0">
                    <a:moveTo>
                      <a:pt x="4156" y="16447"/>
                    </a:moveTo>
                    <a:lnTo>
                      <a:pt x="0" y="5713"/>
                    </a:lnTo>
                    <a:cubicBezTo>
                      <a:pt x="7191" y="-204"/>
                      <a:pt x="20778" y="-4366"/>
                      <a:pt x="21600" y="8122"/>
                    </a:cubicBezTo>
                    <a:cubicBezTo>
                      <a:pt x="16623" y="14203"/>
                      <a:pt x="12467" y="17234"/>
                      <a:pt x="4156" y="164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06" name="Kształt"/>
              <p:cNvSpPr/>
              <p:nvPr/>
            </p:nvSpPr>
            <p:spPr>
              <a:xfrm>
                <a:off x="1291523" y="396067"/>
                <a:ext cx="12194" cy="1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66" extrusionOk="0">
                    <a:moveTo>
                      <a:pt x="6342" y="18064"/>
                    </a:moveTo>
                    <a:cubicBezTo>
                      <a:pt x="4492" y="10704"/>
                      <a:pt x="1748" y="19689"/>
                      <a:pt x="0" y="18064"/>
                    </a:cubicBezTo>
                    <a:cubicBezTo>
                      <a:pt x="1646" y="12329"/>
                      <a:pt x="4492" y="14238"/>
                      <a:pt x="6342" y="8120"/>
                    </a:cubicBezTo>
                    <a:cubicBezTo>
                      <a:pt x="10423" y="15578"/>
                      <a:pt x="13234" y="-669"/>
                      <a:pt x="17039" y="5165"/>
                    </a:cubicBezTo>
                    <a:cubicBezTo>
                      <a:pt x="18205" y="-669"/>
                      <a:pt x="20468" y="-1911"/>
                      <a:pt x="21600" y="3247"/>
                    </a:cubicBezTo>
                    <a:cubicBezTo>
                      <a:pt x="17657" y="13670"/>
                      <a:pt x="10560" y="11664"/>
                      <a:pt x="6342" y="180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07" name="Kształt"/>
              <p:cNvSpPr/>
              <p:nvPr/>
            </p:nvSpPr>
            <p:spPr>
              <a:xfrm>
                <a:off x="1308744" y="396067"/>
                <a:ext cx="373" cy="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6" h="18416" extrusionOk="0">
                    <a:moveTo>
                      <a:pt x="10797" y="18416"/>
                    </a:moveTo>
                    <a:lnTo>
                      <a:pt x="0" y="18416"/>
                    </a:lnTo>
                    <a:lnTo>
                      <a:pt x="0" y="1739"/>
                    </a:lnTo>
                    <a:cubicBezTo>
                      <a:pt x="10797" y="-3184"/>
                      <a:pt x="14713" y="3642"/>
                      <a:pt x="17677" y="6277"/>
                    </a:cubicBezTo>
                    <a:cubicBezTo>
                      <a:pt x="21600" y="11590"/>
                      <a:pt x="14713" y="16516"/>
                      <a:pt x="10797" y="184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08" name="Kształt"/>
              <p:cNvSpPr/>
              <p:nvPr/>
            </p:nvSpPr>
            <p:spPr>
              <a:xfrm>
                <a:off x="1300134" y="396067"/>
                <a:ext cx="3814" cy="1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1189" extrusionOk="0">
                    <a:moveTo>
                      <a:pt x="2083" y="8035"/>
                    </a:moveTo>
                    <a:lnTo>
                      <a:pt x="0" y="6069"/>
                    </a:lnTo>
                    <a:cubicBezTo>
                      <a:pt x="6141" y="3296"/>
                      <a:pt x="14696" y="-4334"/>
                      <a:pt x="21600" y="3296"/>
                    </a:cubicBezTo>
                    <a:cubicBezTo>
                      <a:pt x="15133" y="3296"/>
                      <a:pt x="9430" y="17266"/>
                      <a:pt x="2083" y="80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09" name="Kształt"/>
              <p:cNvSpPr/>
              <p:nvPr/>
            </p:nvSpPr>
            <p:spPr>
              <a:xfrm>
                <a:off x="1308744" y="396067"/>
                <a:ext cx="1295" cy="1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32" h="12764" extrusionOk="0">
                    <a:moveTo>
                      <a:pt x="16535" y="11217"/>
                    </a:moveTo>
                    <a:cubicBezTo>
                      <a:pt x="4533" y="17043"/>
                      <a:pt x="8001" y="4674"/>
                      <a:pt x="0" y="2793"/>
                    </a:cubicBezTo>
                    <a:cubicBezTo>
                      <a:pt x="10938" y="-4557"/>
                      <a:pt x="21600" y="4133"/>
                      <a:pt x="16535" y="1121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10" name="Kształt"/>
              <p:cNvSpPr/>
              <p:nvPr/>
            </p:nvSpPr>
            <p:spPr>
              <a:xfrm>
                <a:off x="1317354" y="396067"/>
                <a:ext cx="2228" cy="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256" extrusionOk="0">
                    <a:moveTo>
                      <a:pt x="9766" y="14746"/>
                    </a:moveTo>
                    <a:cubicBezTo>
                      <a:pt x="4702" y="17102"/>
                      <a:pt x="1318" y="10755"/>
                      <a:pt x="0" y="6885"/>
                    </a:cubicBezTo>
                    <a:cubicBezTo>
                      <a:pt x="2634" y="1019"/>
                      <a:pt x="18024" y="-4498"/>
                      <a:pt x="21600" y="5599"/>
                    </a:cubicBezTo>
                    <a:cubicBezTo>
                      <a:pt x="21600" y="11464"/>
                      <a:pt x="14458" y="15335"/>
                      <a:pt x="9766" y="147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11" name="Kształt"/>
              <p:cNvSpPr/>
              <p:nvPr/>
            </p:nvSpPr>
            <p:spPr>
              <a:xfrm>
                <a:off x="1317354" y="396067"/>
                <a:ext cx="556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3" h="21600" extrusionOk="0">
                    <a:moveTo>
                      <a:pt x="12072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6961" y="0"/>
                      <a:pt x="13957" y="0"/>
                      <a:pt x="16493" y="6592"/>
                    </a:cubicBezTo>
                    <a:cubicBezTo>
                      <a:pt x="21600" y="15971"/>
                      <a:pt x="13957" y="18810"/>
                      <a:pt x="120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12" name="Kształt"/>
              <p:cNvSpPr/>
              <p:nvPr/>
            </p:nvSpPr>
            <p:spPr>
              <a:xfrm>
                <a:off x="1317354" y="396067"/>
                <a:ext cx="885" cy="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02" h="19757" extrusionOk="0">
                    <a:moveTo>
                      <a:pt x="13777" y="19757"/>
                    </a:moveTo>
                    <a:cubicBezTo>
                      <a:pt x="8000" y="17727"/>
                      <a:pt x="-6609" y="13226"/>
                      <a:pt x="3436" y="163"/>
                    </a:cubicBezTo>
                    <a:cubicBezTo>
                      <a:pt x="7081" y="163"/>
                      <a:pt x="14991" y="-1843"/>
                      <a:pt x="13777" y="8186"/>
                    </a:cubicBezTo>
                    <a:cubicBezTo>
                      <a:pt x="13777" y="8186"/>
                      <a:pt x="13777" y="19757"/>
                      <a:pt x="13777" y="1975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13" name="Kształt"/>
              <p:cNvSpPr/>
              <p:nvPr/>
            </p:nvSpPr>
            <p:spPr>
              <a:xfrm>
                <a:off x="1300134" y="387457"/>
                <a:ext cx="24135" cy="3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77" extrusionOk="0">
                    <a:moveTo>
                      <a:pt x="16837" y="10623"/>
                    </a:moveTo>
                    <a:cubicBezTo>
                      <a:pt x="13355" y="10623"/>
                      <a:pt x="9648" y="17689"/>
                      <a:pt x="6046" y="13847"/>
                    </a:cubicBezTo>
                    <a:cubicBezTo>
                      <a:pt x="4625" y="17689"/>
                      <a:pt x="2944" y="16562"/>
                      <a:pt x="1421" y="17841"/>
                    </a:cubicBezTo>
                    <a:cubicBezTo>
                      <a:pt x="1143" y="19581"/>
                      <a:pt x="763" y="18302"/>
                      <a:pt x="433" y="18606"/>
                    </a:cubicBezTo>
                    <a:lnTo>
                      <a:pt x="0" y="16357"/>
                    </a:lnTo>
                    <a:cubicBezTo>
                      <a:pt x="1143" y="12877"/>
                      <a:pt x="2702" y="4632"/>
                      <a:pt x="4158" y="11493"/>
                    </a:cubicBezTo>
                    <a:cubicBezTo>
                      <a:pt x="4556" y="10932"/>
                      <a:pt x="4816" y="8574"/>
                      <a:pt x="5058" y="7604"/>
                    </a:cubicBezTo>
                    <a:cubicBezTo>
                      <a:pt x="5716" y="6939"/>
                      <a:pt x="5630" y="10932"/>
                      <a:pt x="6149" y="12264"/>
                    </a:cubicBezTo>
                    <a:cubicBezTo>
                      <a:pt x="6617" y="9958"/>
                      <a:pt x="7120" y="7604"/>
                      <a:pt x="7708" y="7604"/>
                    </a:cubicBezTo>
                    <a:cubicBezTo>
                      <a:pt x="8089" y="13847"/>
                      <a:pt x="9648" y="8574"/>
                      <a:pt x="10653" y="8988"/>
                    </a:cubicBezTo>
                    <a:cubicBezTo>
                      <a:pt x="12332" y="4889"/>
                      <a:pt x="14637" y="10623"/>
                      <a:pt x="16368" y="4176"/>
                    </a:cubicBezTo>
                    <a:cubicBezTo>
                      <a:pt x="17720" y="8988"/>
                      <a:pt x="18170" y="-2019"/>
                      <a:pt x="19452" y="334"/>
                    </a:cubicBezTo>
                    <a:cubicBezTo>
                      <a:pt x="20491" y="-431"/>
                      <a:pt x="20751" y="4632"/>
                      <a:pt x="21600" y="6682"/>
                    </a:cubicBezTo>
                    <a:cubicBezTo>
                      <a:pt x="20439" y="11493"/>
                      <a:pt x="18291" y="10623"/>
                      <a:pt x="16837" y="106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14" name="Kształt"/>
              <p:cNvSpPr/>
              <p:nvPr/>
            </p:nvSpPr>
            <p:spPr>
              <a:xfrm>
                <a:off x="1325964" y="396067"/>
                <a:ext cx="496" cy="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7" h="21600" extrusionOk="0">
                    <a:moveTo>
                      <a:pt x="4496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8630" y="0"/>
                    </a:lnTo>
                    <a:cubicBezTo>
                      <a:pt x="21600" y="9345"/>
                      <a:pt x="7466" y="15722"/>
                      <a:pt x="449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15" name="Kształt"/>
              <p:cNvSpPr/>
              <p:nvPr/>
            </p:nvSpPr>
            <p:spPr>
              <a:xfrm>
                <a:off x="1325964" y="396067"/>
                <a:ext cx="852" cy="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68" extrusionOk="0">
                    <a:moveTo>
                      <a:pt x="0" y="15491"/>
                    </a:moveTo>
                    <a:lnTo>
                      <a:pt x="4902" y="0"/>
                    </a:lnTo>
                    <a:cubicBezTo>
                      <a:pt x="10813" y="2246"/>
                      <a:pt x="17679" y="2246"/>
                      <a:pt x="21600" y="11296"/>
                    </a:cubicBezTo>
                    <a:cubicBezTo>
                      <a:pt x="17679" y="21600"/>
                      <a:pt x="7369" y="13212"/>
                      <a:pt x="0" y="154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16" name="Kształt"/>
              <p:cNvSpPr/>
              <p:nvPr/>
            </p:nvSpPr>
            <p:spPr>
              <a:xfrm>
                <a:off x="1325964" y="387457"/>
                <a:ext cx="3492" cy="12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6" h="14745" extrusionOk="0">
                    <a:moveTo>
                      <a:pt x="0" y="7124"/>
                    </a:moveTo>
                    <a:cubicBezTo>
                      <a:pt x="5233" y="-1231"/>
                      <a:pt x="13643" y="4114"/>
                      <a:pt x="19557" y="0"/>
                    </a:cubicBezTo>
                    <a:cubicBezTo>
                      <a:pt x="21600" y="4114"/>
                      <a:pt x="19894" y="10908"/>
                      <a:pt x="18643" y="14579"/>
                    </a:cubicBezTo>
                    <a:cubicBezTo>
                      <a:pt x="13643" y="11683"/>
                      <a:pt x="3528" y="20369"/>
                      <a:pt x="0" y="71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17" name="Kształt"/>
              <p:cNvSpPr/>
              <p:nvPr/>
            </p:nvSpPr>
            <p:spPr>
              <a:xfrm>
                <a:off x="1325964" y="396067"/>
                <a:ext cx="927" cy="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38" h="16831" extrusionOk="0">
                    <a:moveTo>
                      <a:pt x="16938" y="16831"/>
                    </a:moveTo>
                    <a:lnTo>
                      <a:pt x="1359" y="16831"/>
                    </a:lnTo>
                    <a:cubicBezTo>
                      <a:pt x="-4662" y="693"/>
                      <a:pt x="10917" y="-4769"/>
                      <a:pt x="16938" y="4532"/>
                    </a:cubicBezTo>
                    <a:cubicBezTo>
                      <a:pt x="16938" y="4532"/>
                      <a:pt x="16938" y="16831"/>
                      <a:pt x="16938" y="168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18" name="Kształt"/>
              <p:cNvSpPr/>
              <p:nvPr/>
            </p:nvSpPr>
            <p:spPr>
              <a:xfrm>
                <a:off x="1325964" y="404677"/>
                <a:ext cx="11531" cy="23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8" h="14695" extrusionOk="0">
                    <a:moveTo>
                      <a:pt x="17523" y="12636"/>
                    </a:moveTo>
                    <a:cubicBezTo>
                      <a:pt x="12140" y="10109"/>
                      <a:pt x="6861" y="17452"/>
                      <a:pt x="1271" y="13502"/>
                    </a:cubicBezTo>
                    <a:cubicBezTo>
                      <a:pt x="1166" y="10602"/>
                      <a:pt x="-1042" y="5850"/>
                      <a:pt x="614" y="2146"/>
                    </a:cubicBezTo>
                    <a:lnTo>
                      <a:pt x="4583" y="3878"/>
                    </a:lnTo>
                    <a:cubicBezTo>
                      <a:pt x="4583" y="5850"/>
                      <a:pt x="4444" y="8687"/>
                      <a:pt x="5239" y="9982"/>
                    </a:cubicBezTo>
                    <a:cubicBezTo>
                      <a:pt x="8034" y="-4148"/>
                      <a:pt x="15970" y="295"/>
                      <a:pt x="20558" y="2146"/>
                    </a:cubicBezTo>
                    <a:lnTo>
                      <a:pt x="20558" y="5110"/>
                    </a:lnTo>
                    <a:cubicBezTo>
                      <a:pt x="19041" y="5850"/>
                      <a:pt x="16867" y="2702"/>
                      <a:pt x="15970" y="7884"/>
                    </a:cubicBezTo>
                    <a:cubicBezTo>
                      <a:pt x="16488" y="10109"/>
                      <a:pt x="17385" y="9982"/>
                      <a:pt x="17523" y="1263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19" name="Kształt"/>
              <p:cNvSpPr/>
              <p:nvPr/>
            </p:nvSpPr>
            <p:spPr>
              <a:xfrm>
                <a:off x="1343184" y="404677"/>
                <a:ext cx="1031" cy="1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0579" extrusionOk="0">
                    <a:moveTo>
                      <a:pt x="8900" y="20579"/>
                    </a:moveTo>
                    <a:cubicBezTo>
                      <a:pt x="3019" y="15460"/>
                      <a:pt x="-4188" y="7584"/>
                      <a:pt x="3019" y="253"/>
                    </a:cubicBezTo>
                    <a:cubicBezTo>
                      <a:pt x="10542" y="-1021"/>
                      <a:pt x="16441" y="2635"/>
                      <a:pt x="17412" y="8484"/>
                    </a:cubicBezTo>
                    <a:cubicBezTo>
                      <a:pt x="15452" y="14354"/>
                      <a:pt x="15452" y="16922"/>
                      <a:pt x="8900" y="205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20" name="Kształt"/>
              <p:cNvSpPr/>
              <p:nvPr/>
            </p:nvSpPr>
            <p:spPr>
              <a:xfrm>
                <a:off x="1343184" y="404677"/>
                <a:ext cx="2597" cy="1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16685" extrusionOk="0">
                    <a:moveTo>
                      <a:pt x="15937" y="16685"/>
                    </a:moveTo>
                    <a:cubicBezTo>
                      <a:pt x="13572" y="6412"/>
                      <a:pt x="-456" y="13888"/>
                      <a:pt x="12" y="2561"/>
                    </a:cubicBezTo>
                    <a:cubicBezTo>
                      <a:pt x="8213" y="2561"/>
                      <a:pt x="15937" y="-4915"/>
                      <a:pt x="21144" y="5678"/>
                    </a:cubicBezTo>
                    <a:cubicBezTo>
                      <a:pt x="21144" y="5678"/>
                      <a:pt x="15937" y="16685"/>
                      <a:pt x="15937" y="166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21" name="Kształt"/>
              <p:cNvSpPr/>
              <p:nvPr/>
            </p:nvSpPr>
            <p:spPr>
              <a:xfrm>
                <a:off x="1343184" y="404677"/>
                <a:ext cx="2692" cy="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768" extrusionOk="0">
                    <a:moveTo>
                      <a:pt x="0" y="13287"/>
                    </a:moveTo>
                    <a:lnTo>
                      <a:pt x="0" y="0"/>
                    </a:lnTo>
                    <a:lnTo>
                      <a:pt x="21600" y="6441"/>
                    </a:lnTo>
                    <a:cubicBezTo>
                      <a:pt x="16468" y="13287"/>
                      <a:pt x="7304" y="21600"/>
                      <a:pt x="0" y="132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22" name="Kształt"/>
              <p:cNvSpPr/>
              <p:nvPr/>
            </p:nvSpPr>
            <p:spPr>
              <a:xfrm>
                <a:off x="1334574" y="396067"/>
                <a:ext cx="14807" cy="1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266" extrusionOk="0">
                    <a:moveTo>
                      <a:pt x="14372" y="7461"/>
                    </a:moveTo>
                    <a:cubicBezTo>
                      <a:pt x="13722" y="10463"/>
                      <a:pt x="13215" y="14922"/>
                      <a:pt x="12395" y="13201"/>
                    </a:cubicBezTo>
                    <a:cubicBezTo>
                      <a:pt x="10928" y="2063"/>
                      <a:pt x="9459" y="10972"/>
                      <a:pt x="7539" y="10463"/>
                    </a:cubicBezTo>
                    <a:cubicBezTo>
                      <a:pt x="5110" y="12174"/>
                      <a:pt x="2287" y="18090"/>
                      <a:pt x="0" y="10463"/>
                    </a:cubicBezTo>
                    <a:cubicBezTo>
                      <a:pt x="198" y="-3510"/>
                      <a:pt x="2936" y="8664"/>
                      <a:pt x="3981" y="4802"/>
                    </a:cubicBezTo>
                    <a:cubicBezTo>
                      <a:pt x="7454" y="3178"/>
                      <a:pt x="11125" y="3520"/>
                      <a:pt x="14372" y="0"/>
                    </a:cubicBezTo>
                    <a:cubicBezTo>
                      <a:pt x="14457" y="6522"/>
                      <a:pt x="15811" y="1379"/>
                      <a:pt x="16349" y="4802"/>
                    </a:cubicBezTo>
                    <a:cubicBezTo>
                      <a:pt x="18213" y="3520"/>
                      <a:pt x="19907" y="1379"/>
                      <a:pt x="21600" y="6522"/>
                    </a:cubicBezTo>
                    <a:cubicBezTo>
                      <a:pt x="20020" y="14922"/>
                      <a:pt x="16773" y="6943"/>
                      <a:pt x="14372" y="74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23" name="Kształt"/>
              <p:cNvSpPr/>
              <p:nvPr/>
            </p:nvSpPr>
            <p:spPr>
              <a:xfrm>
                <a:off x="1351795" y="396067"/>
                <a:ext cx="851" cy="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348" extrusionOk="0">
                    <a:moveTo>
                      <a:pt x="0" y="1598"/>
                    </a:moveTo>
                    <a:cubicBezTo>
                      <a:pt x="6865" y="3205"/>
                      <a:pt x="17679" y="-4965"/>
                      <a:pt x="21600" y="5181"/>
                    </a:cubicBezTo>
                    <a:cubicBezTo>
                      <a:pt x="14234" y="14022"/>
                      <a:pt x="0" y="16635"/>
                      <a:pt x="0" y="15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24" name="Kształt"/>
              <p:cNvSpPr/>
              <p:nvPr/>
            </p:nvSpPr>
            <p:spPr>
              <a:xfrm>
                <a:off x="1351795" y="396067"/>
                <a:ext cx="2942" cy="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631" extrusionOk="0">
                    <a:moveTo>
                      <a:pt x="0" y="4780"/>
                    </a:moveTo>
                    <a:cubicBezTo>
                      <a:pt x="5116" y="-6844"/>
                      <a:pt x="13500" y="6870"/>
                      <a:pt x="21600" y="3147"/>
                    </a:cubicBezTo>
                    <a:cubicBezTo>
                      <a:pt x="16768" y="14756"/>
                      <a:pt x="7249" y="10882"/>
                      <a:pt x="0" y="4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25" name="Kształt"/>
              <p:cNvSpPr/>
              <p:nvPr/>
            </p:nvSpPr>
            <p:spPr>
              <a:xfrm>
                <a:off x="1351795" y="404677"/>
                <a:ext cx="717" cy="1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68" h="20797" extrusionOk="0">
                    <a:moveTo>
                      <a:pt x="11761" y="16261"/>
                    </a:moveTo>
                    <a:cubicBezTo>
                      <a:pt x="9707" y="17067"/>
                      <a:pt x="7987" y="21600"/>
                      <a:pt x="3198" y="20672"/>
                    </a:cubicBezTo>
                    <a:cubicBezTo>
                      <a:pt x="-4698" y="12794"/>
                      <a:pt x="4217" y="6663"/>
                      <a:pt x="6620" y="0"/>
                    </a:cubicBezTo>
                    <a:cubicBezTo>
                      <a:pt x="16902" y="929"/>
                      <a:pt x="10726" y="10800"/>
                      <a:pt x="11761" y="162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26" name="Kształt"/>
              <p:cNvSpPr/>
              <p:nvPr/>
            </p:nvSpPr>
            <p:spPr>
              <a:xfrm>
                <a:off x="1351795" y="396067"/>
                <a:ext cx="3097" cy="1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38" extrusionOk="0">
                    <a:moveTo>
                      <a:pt x="3504" y="17638"/>
                    </a:moveTo>
                    <a:cubicBezTo>
                      <a:pt x="1079" y="13717"/>
                      <a:pt x="0" y="8695"/>
                      <a:pt x="0" y="3169"/>
                    </a:cubicBezTo>
                    <a:cubicBezTo>
                      <a:pt x="7154" y="3169"/>
                      <a:pt x="14985" y="-3962"/>
                      <a:pt x="21600" y="3169"/>
                    </a:cubicBezTo>
                    <a:cubicBezTo>
                      <a:pt x="18490" y="10609"/>
                      <a:pt x="7963" y="7996"/>
                      <a:pt x="3504" y="176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27" name="Kształt"/>
              <p:cNvSpPr/>
              <p:nvPr/>
            </p:nvSpPr>
            <p:spPr>
              <a:xfrm>
                <a:off x="1429286" y="490779"/>
                <a:ext cx="503" cy="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83" y="21600"/>
                    </a:moveTo>
                    <a:lnTo>
                      <a:pt x="0" y="21600"/>
                    </a:lnTo>
                    <a:cubicBezTo>
                      <a:pt x="0" y="12893"/>
                      <a:pt x="9970" y="0"/>
                      <a:pt x="21600" y="0"/>
                    </a:cubicBezTo>
                    <a:cubicBezTo>
                      <a:pt x="21600" y="9175"/>
                      <a:pt x="21600" y="17928"/>
                      <a:pt x="1248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28" name="Kształt"/>
              <p:cNvSpPr/>
              <p:nvPr/>
            </p:nvSpPr>
            <p:spPr>
              <a:xfrm>
                <a:off x="1291523" y="473558"/>
                <a:ext cx="1054" cy="1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63" h="20386" extrusionOk="0">
                    <a:moveTo>
                      <a:pt x="12459" y="18987"/>
                    </a:moveTo>
                    <a:cubicBezTo>
                      <a:pt x="11324" y="21600"/>
                      <a:pt x="6200" y="19584"/>
                      <a:pt x="1935" y="20386"/>
                    </a:cubicBezTo>
                    <a:cubicBezTo>
                      <a:pt x="-2606" y="13361"/>
                      <a:pt x="1090" y="5421"/>
                      <a:pt x="10466" y="0"/>
                    </a:cubicBezTo>
                    <a:cubicBezTo>
                      <a:pt x="18994" y="5925"/>
                      <a:pt x="14453" y="12158"/>
                      <a:pt x="12459" y="189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29" name="Kształt"/>
              <p:cNvSpPr/>
              <p:nvPr/>
            </p:nvSpPr>
            <p:spPr>
              <a:xfrm>
                <a:off x="1282913" y="456338"/>
                <a:ext cx="1094" cy="1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5" h="15705" extrusionOk="0">
                    <a:moveTo>
                      <a:pt x="19665" y="1720"/>
                    </a:moveTo>
                    <a:cubicBezTo>
                      <a:pt x="18613" y="5917"/>
                      <a:pt x="15134" y="10502"/>
                      <a:pt x="16169" y="15096"/>
                    </a:cubicBezTo>
                    <a:cubicBezTo>
                      <a:pt x="8159" y="17624"/>
                      <a:pt x="8159" y="11531"/>
                      <a:pt x="489" y="10502"/>
                    </a:cubicBezTo>
                    <a:cubicBezTo>
                      <a:pt x="-1935" y="5917"/>
                      <a:pt x="4682" y="-3976"/>
                      <a:pt x="19665" y="17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30" name="Kształt"/>
              <p:cNvSpPr/>
              <p:nvPr/>
            </p:nvSpPr>
            <p:spPr>
              <a:xfrm>
                <a:off x="1282913" y="473558"/>
                <a:ext cx="1465" cy="3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78" h="21341" extrusionOk="0">
                    <a:moveTo>
                      <a:pt x="10446" y="19142"/>
                    </a:moveTo>
                    <a:cubicBezTo>
                      <a:pt x="8397" y="20434"/>
                      <a:pt x="6719" y="21600"/>
                      <a:pt x="3374" y="21291"/>
                    </a:cubicBezTo>
                    <a:cubicBezTo>
                      <a:pt x="-6311" y="13539"/>
                      <a:pt x="7653" y="6769"/>
                      <a:pt x="10446" y="0"/>
                    </a:cubicBezTo>
                    <a:cubicBezTo>
                      <a:pt x="15289" y="3504"/>
                      <a:pt x="15289" y="14093"/>
                      <a:pt x="10446" y="191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31" name="Kształt"/>
              <p:cNvSpPr/>
              <p:nvPr/>
            </p:nvSpPr>
            <p:spPr>
              <a:xfrm>
                <a:off x="1282913" y="464948"/>
                <a:ext cx="1594" cy="3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93" h="18819" extrusionOk="0">
                    <a:moveTo>
                      <a:pt x="11423" y="0"/>
                    </a:moveTo>
                    <a:cubicBezTo>
                      <a:pt x="21600" y="5536"/>
                      <a:pt x="14539" y="11906"/>
                      <a:pt x="16611" y="17998"/>
                    </a:cubicBezTo>
                    <a:cubicBezTo>
                      <a:pt x="3531" y="21600"/>
                      <a:pt x="8519" y="12241"/>
                      <a:pt x="0" y="11186"/>
                    </a:cubicBezTo>
                    <a:cubicBezTo>
                      <a:pt x="0" y="11186"/>
                      <a:pt x="11423" y="0"/>
                      <a:pt x="1142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32" name="Kształt"/>
              <p:cNvSpPr/>
              <p:nvPr/>
            </p:nvSpPr>
            <p:spPr>
              <a:xfrm>
                <a:off x="1282913" y="473558"/>
                <a:ext cx="1812" cy="4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347" h="21600" extrusionOk="0">
                    <a:moveTo>
                      <a:pt x="6024" y="0"/>
                    </a:moveTo>
                    <a:cubicBezTo>
                      <a:pt x="20708" y="5943"/>
                      <a:pt x="-41" y="11985"/>
                      <a:pt x="3601" y="20105"/>
                    </a:cubicBezTo>
                    <a:lnTo>
                      <a:pt x="319" y="21600"/>
                    </a:lnTo>
                    <a:cubicBezTo>
                      <a:pt x="-892" y="14400"/>
                      <a:pt x="1413" y="6284"/>
                      <a:pt x="602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33" name="Kształt"/>
              <p:cNvSpPr/>
              <p:nvPr/>
            </p:nvSpPr>
            <p:spPr>
              <a:xfrm>
                <a:off x="1274303" y="490779"/>
                <a:ext cx="1391" cy="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1" h="21600" extrusionOk="0">
                    <a:moveTo>
                      <a:pt x="6840" y="21600"/>
                    </a:moveTo>
                    <a:cubicBezTo>
                      <a:pt x="1054" y="21600"/>
                      <a:pt x="0" y="17103"/>
                      <a:pt x="0" y="14809"/>
                    </a:cubicBezTo>
                    <a:cubicBezTo>
                      <a:pt x="5533" y="11107"/>
                      <a:pt x="14221" y="5996"/>
                      <a:pt x="18700" y="0"/>
                    </a:cubicBezTo>
                    <a:cubicBezTo>
                      <a:pt x="18700" y="7233"/>
                      <a:pt x="21600" y="15875"/>
                      <a:pt x="684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34" name="Kształt"/>
              <p:cNvSpPr/>
              <p:nvPr/>
            </p:nvSpPr>
            <p:spPr>
              <a:xfrm>
                <a:off x="1274303" y="490779"/>
                <a:ext cx="850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9" h="21600" extrusionOk="0">
                    <a:moveTo>
                      <a:pt x="14948" y="0"/>
                    </a:moveTo>
                    <a:cubicBezTo>
                      <a:pt x="21600" y="2936"/>
                      <a:pt x="17031" y="15507"/>
                      <a:pt x="10801" y="21600"/>
                    </a:cubicBezTo>
                    <a:lnTo>
                      <a:pt x="0" y="21600"/>
                    </a:lnTo>
                    <a:cubicBezTo>
                      <a:pt x="0" y="21600"/>
                      <a:pt x="14948" y="0"/>
                      <a:pt x="149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35" name="Kształt"/>
              <p:cNvSpPr/>
              <p:nvPr/>
            </p:nvSpPr>
            <p:spPr>
              <a:xfrm>
                <a:off x="1265693" y="473558"/>
                <a:ext cx="17417" cy="26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480" extrusionOk="0">
                    <a:moveTo>
                      <a:pt x="3769" y="17492"/>
                    </a:moveTo>
                    <a:lnTo>
                      <a:pt x="2968" y="17125"/>
                    </a:lnTo>
                    <a:cubicBezTo>
                      <a:pt x="4216" y="15936"/>
                      <a:pt x="5866" y="14915"/>
                      <a:pt x="6124" y="13408"/>
                    </a:cubicBezTo>
                    <a:cubicBezTo>
                      <a:pt x="8244" y="12474"/>
                      <a:pt x="6925" y="9786"/>
                      <a:pt x="10483" y="9786"/>
                    </a:cubicBezTo>
                    <a:cubicBezTo>
                      <a:pt x="11801" y="10034"/>
                      <a:pt x="10600" y="10864"/>
                      <a:pt x="11543" y="11182"/>
                    </a:cubicBezTo>
                    <a:cubicBezTo>
                      <a:pt x="12955" y="10967"/>
                      <a:pt x="12414" y="10034"/>
                      <a:pt x="13050" y="9523"/>
                    </a:cubicBezTo>
                    <a:cubicBezTo>
                      <a:pt x="12579" y="9356"/>
                      <a:pt x="11872" y="9420"/>
                      <a:pt x="11801" y="9045"/>
                    </a:cubicBezTo>
                    <a:cubicBezTo>
                      <a:pt x="12320" y="8231"/>
                      <a:pt x="12414" y="7354"/>
                      <a:pt x="13451" y="6660"/>
                    </a:cubicBezTo>
                    <a:lnTo>
                      <a:pt x="14133" y="6899"/>
                    </a:lnTo>
                    <a:lnTo>
                      <a:pt x="14510" y="6412"/>
                    </a:lnTo>
                    <a:lnTo>
                      <a:pt x="14510" y="7043"/>
                    </a:lnTo>
                    <a:cubicBezTo>
                      <a:pt x="14958" y="6573"/>
                      <a:pt x="15312" y="6054"/>
                      <a:pt x="15735" y="5591"/>
                    </a:cubicBezTo>
                    <a:lnTo>
                      <a:pt x="14227" y="5423"/>
                    </a:lnTo>
                    <a:cubicBezTo>
                      <a:pt x="14158" y="4961"/>
                      <a:pt x="14675" y="4690"/>
                      <a:pt x="15122" y="4347"/>
                    </a:cubicBezTo>
                    <a:lnTo>
                      <a:pt x="16182" y="4690"/>
                    </a:lnTo>
                    <a:cubicBezTo>
                      <a:pt x="17926" y="3557"/>
                      <a:pt x="18703" y="2002"/>
                      <a:pt x="18891" y="702"/>
                    </a:cubicBezTo>
                    <a:cubicBezTo>
                      <a:pt x="19316" y="-120"/>
                      <a:pt x="20470" y="797"/>
                      <a:pt x="20989" y="0"/>
                    </a:cubicBezTo>
                    <a:cubicBezTo>
                      <a:pt x="21600" y="1013"/>
                      <a:pt x="20705" y="2528"/>
                      <a:pt x="20376" y="3724"/>
                    </a:cubicBezTo>
                    <a:cubicBezTo>
                      <a:pt x="20470" y="6293"/>
                      <a:pt x="16254" y="7234"/>
                      <a:pt x="15994" y="9786"/>
                    </a:cubicBezTo>
                    <a:cubicBezTo>
                      <a:pt x="14675" y="9308"/>
                      <a:pt x="14581" y="10401"/>
                      <a:pt x="14086" y="10760"/>
                    </a:cubicBezTo>
                    <a:cubicBezTo>
                      <a:pt x="14227" y="11852"/>
                      <a:pt x="11543" y="11948"/>
                      <a:pt x="12414" y="13025"/>
                    </a:cubicBezTo>
                    <a:cubicBezTo>
                      <a:pt x="8244" y="13671"/>
                      <a:pt x="9446" y="16886"/>
                      <a:pt x="6572" y="18130"/>
                    </a:cubicBezTo>
                    <a:cubicBezTo>
                      <a:pt x="6030" y="18752"/>
                      <a:pt x="5182" y="19485"/>
                      <a:pt x="3769" y="19007"/>
                    </a:cubicBezTo>
                    <a:cubicBezTo>
                      <a:pt x="2474" y="19877"/>
                      <a:pt x="1932" y="21137"/>
                      <a:pt x="0" y="21480"/>
                    </a:cubicBezTo>
                    <a:cubicBezTo>
                      <a:pt x="613" y="19980"/>
                      <a:pt x="2968" y="18959"/>
                      <a:pt x="3769" y="1749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36" name="Kształt"/>
              <p:cNvSpPr/>
              <p:nvPr/>
            </p:nvSpPr>
            <p:spPr>
              <a:xfrm>
                <a:off x="1265693" y="507999"/>
                <a:ext cx="3311" cy="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03" y="7396"/>
                      <a:pt x="14021" y="17228"/>
                      <a:pt x="0" y="21600"/>
                    </a:cubicBezTo>
                    <a:cubicBezTo>
                      <a:pt x="0" y="13403"/>
                      <a:pt x="11622" y="575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37" name="Kształt"/>
              <p:cNvSpPr/>
              <p:nvPr/>
            </p:nvSpPr>
            <p:spPr>
              <a:xfrm>
                <a:off x="1265693" y="507999"/>
                <a:ext cx="856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69" h="21600" extrusionOk="0">
                    <a:moveTo>
                      <a:pt x="15493" y="0"/>
                    </a:moveTo>
                    <a:cubicBezTo>
                      <a:pt x="18419" y="3299"/>
                      <a:pt x="11463" y="16016"/>
                      <a:pt x="1957" y="21600"/>
                    </a:cubicBezTo>
                    <a:cubicBezTo>
                      <a:pt x="-3181" y="17069"/>
                      <a:pt x="1957" y="1908"/>
                      <a:pt x="154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38" name="Kształt"/>
              <p:cNvSpPr/>
              <p:nvPr/>
            </p:nvSpPr>
            <p:spPr>
              <a:xfrm>
                <a:off x="1239862" y="525219"/>
                <a:ext cx="1285" cy="1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72" h="21600" extrusionOk="0">
                    <a:moveTo>
                      <a:pt x="18372" y="0"/>
                    </a:moveTo>
                    <a:cubicBezTo>
                      <a:pt x="14216" y="8892"/>
                      <a:pt x="14216" y="20892"/>
                      <a:pt x="926" y="21600"/>
                    </a:cubicBezTo>
                    <a:cubicBezTo>
                      <a:pt x="-3228" y="13128"/>
                      <a:pt x="7296" y="2400"/>
                      <a:pt x="183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39" name="Kształt"/>
              <p:cNvSpPr/>
              <p:nvPr/>
            </p:nvSpPr>
            <p:spPr>
              <a:xfrm>
                <a:off x="1119320" y="370236"/>
                <a:ext cx="2264" cy="10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26" h="21600" extrusionOk="0">
                    <a:moveTo>
                      <a:pt x="10487" y="0"/>
                    </a:moveTo>
                    <a:cubicBezTo>
                      <a:pt x="16861" y="4143"/>
                      <a:pt x="6495" y="8248"/>
                      <a:pt x="11244" y="11988"/>
                    </a:cubicBezTo>
                    <a:cubicBezTo>
                      <a:pt x="10487" y="15328"/>
                      <a:pt x="9729" y="18589"/>
                      <a:pt x="5738" y="21600"/>
                    </a:cubicBezTo>
                    <a:lnTo>
                      <a:pt x="3792" y="21600"/>
                    </a:lnTo>
                    <a:cubicBezTo>
                      <a:pt x="3792" y="18109"/>
                      <a:pt x="-4739" y="14194"/>
                      <a:pt x="3792" y="11106"/>
                    </a:cubicBezTo>
                    <a:cubicBezTo>
                      <a:pt x="5307" y="7231"/>
                      <a:pt x="7678" y="3491"/>
                      <a:pt x="104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40" name="Kształt"/>
              <p:cNvSpPr/>
              <p:nvPr/>
            </p:nvSpPr>
            <p:spPr>
              <a:xfrm>
                <a:off x="1110710" y="361626"/>
                <a:ext cx="873" cy="2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5284" y="15746"/>
                      <a:pt x="0" y="7545"/>
                      <a:pt x="0" y="0"/>
                    </a:cubicBezTo>
                    <a:cubicBezTo>
                      <a:pt x="21600" y="4617"/>
                      <a:pt x="10569" y="14616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41" name="Kształt"/>
              <p:cNvSpPr/>
              <p:nvPr/>
            </p:nvSpPr>
            <p:spPr>
              <a:xfrm>
                <a:off x="1110710" y="353016"/>
                <a:ext cx="6950" cy="21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4" h="21600" extrusionOk="0">
                    <a:moveTo>
                      <a:pt x="3032" y="1531"/>
                    </a:moveTo>
                    <a:cubicBezTo>
                      <a:pt x="5745" y="2783"/>
                      <a:pt x="10908" y="4091"/>
                      <a:pt x="9524" y="6035"/>
                    </a:cubicBezTo>
                    <a:lnTo>
                      <a:pt x="10535" y="6354"/>
                    </a:lnTo>
                    <a:cubicBezTo>
                      <a:pt x="10692" y="6152"/>
                      <a:pt x="11706" y="6103"/>
                      <a:pt x="11545" y="5843"/>
                    </a:cubicBezTo>
                    <a:cubicBezTo>
                      <a:pt x="16016" y="9357"/>
                      <a:pt x="20750" y="13717"/>
                      <a:pt x="16599" y="17721"/>
                    </a:cubicBezTo>
                    <a:cubicBezTo>
                      <a:pt x="21600" y="18000"/>
                      <a:pt x="17345" y="19858"/>
                      <a:pt x="18623" y="21052"/>
                    </a:cubicBezTo>
                    <a:lnTo>
                      <a:pt x="17982" y="21600"/>
                    </a:lnTo>
                    <a:cubicBezTo>
                      <a:pt x="16599" y="20272"/>
                      <a:pt x="19099" y="19358"/>
                      <a:pt x="17612" y="18049"/>
                    </a:cubicBezTo>
                    <a:cubicBezTo>
                      <a:pt x="12024" y="17423"/>
                      <a:pt x="16599" y="19733"/>
                      <a:pt x="11864" y="19550"/>
                    </a:cubicBezTo>
                    <a:cubicBezTo>
                      <a:pt x="5958" y="17673"/>
                      <a:pt x="11278" y="14843"/>
                      <a:pt x="9524" y="12591"/>
                    </a:cubicBezTo>
                    <a:cubicBezTo>
                      <a:pt x="4735" y="12408"/>
                      <a:pt x="8884" y="10983"/>
                      <a:pt x="6170" y="10204"/>
                    </a:cubicBezTo>
                    <a:lnTo>
                      <a:pt x="7129" y="9357"/>
                    </a:lnTo>
                    <a:cubicBezTo>
                      <a:pt x="9682" y="9424"/>
                      <a:pt x="5745" y="12341"/>
                      <a:pt x="10535" y="10983"/>
                    </a:cubicBezTo>
                    <a:cubicBezTo>
                      <a:pt x="9311" y="10204"/>
                      <a:pt x="13248" y="8654"/>
                      <a:pt x="8459" y="8414"/>
                    </a:cubicBezTo>
                    <a:lnTo>
                      <a:pt x="8459" y="8105"/>
                    </a:lnTo>
                    <a:cubicBezTo>
                      <a:pt x="9099" y="8105"/>
                      <a:pt x="9682" y="8105"/>
                      <a:pt x="10109" y="8289"/>
                    </a:cubicBezTo>
                    <a:cubicBezTo>
                      <a:pt x="11706" y="7604"/>
                      <a:pt x="7287" y="6902"/>
                      <a:pt x="7767" y="6035"/>
                    </a:cubicBezTo>
                    <a:cubicBezTo>
                      <a:pt x="6544" y="3831"/>
                      <a:pt x="2607" y="2012"/>
                      <a:pt x="0" y="0"/>
                    </a:cubicBezTo>
                    <a:cubicBezTo>
                      <a:pt x="2607" y="87"/>
                      <a:pt x="2179" y="982"/>
                      <a:pt x="3032" y="15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42" name="Kształt"/>
              <p:cNvSpPr/>
              <p:nvPr/>
            </p:nvSpPr>
            <p:spPr>
              <a:xfrm>
                <a:off x="1015998" y="344406"/>
                <a:ext cx="2227" cy="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00" extrusionOk="0">
                    <a:moveTo>
                      <a:pt x="0" y="20983"/>
                    </a:moveTo>
                    <a:cubicBezTo>
                      <a:pt x="4885" y="12156"/>
                      <a:pt x="11079" y="3319"/>
                      <a:pt x="21600" y="0"/>
                    </a:cubicBezTo>
                    <a:cubicBezTo>
                      <a:pt x="18215" y="4775"/>
                      <a:pt x="11079" y="21600"/>
                      <a:pt x="0" y="209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43" name="Kształt"/>
              <p:cNvSpPr/>
              <p:nvPr/>
            </p:nvSpPr>
            <p:spPr>
              <a:xfrm>
                <a:off x="1033219" y="335796"/>
                <a:ext cx="905" cy="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0" h="16242" extrusionOk="0">
                    <a:moveTo>
                      <a:pt x="7151" y="16242"/>
                    </a:moveTo>
                    <a:cubicBezTo>
                      <a:pt x="5301" y="14789"/>
                      <a:pt x="4176" y="10894"/>
                      <a:pt x="79" y="13568"/>
                    </a:cubicBezTo>
                    <a:cubicBezTo>
                      <a:pt x="-1028" y="5337"/>
                      <a:pt x="9762" y="-5358"/>
                      <a:pt x="16472" y="3084"/>
                    </a:cubicBezTo>
                    <a:cubicBezTo>
                      <a:pt x="20572" y="10894"/>
                      <a:pt x="9762" y="13568"/>
                      <a:pt x="7151" y="162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44" name="Kształt"/>
              <p:cNvSpPr/>
              <p:nvPr/>
            </p:nvSpPr>
            <p:spPr>
              <a:xfrm>
                <a:off x="1033219" y="335796"/>
                <a:ext cx="1519" cy="1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extrusionOk="0">
                    <a:moveTo>
                      <a:pt x="349" y="21600"/>
                    </a:moveTo>
                    <a:cubicBezTo>
                      <a:pt x="-2342" y="7194"/>
                      <a:pt x="11161" y="7194"/>
                      <a:pt x="19258" y="0"/>
                    </a:cubicBezTo>
                    <a:cubicBezTo>
                      <a:pt x="19258" y="0"/>
                      <a:pt x="349" y="21600"/>
                      <a:pt x="34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45" name="Kształt"/>
              <p:cNvSpPr/>
              <p:nvPr/>
            </p:nvSpPr>
            <p:spPr>
              <a:xfrm>
                <a:off x="1041829" y="335796"/>
                <a:ext cx="3968" cy="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extrusionOk="0">
                    <a:moveTo>
                      <a:pt x="817" y="21600"/>
                    </a:moveTo>
                    <a:cubicBezTo>
                      <a:pt x="-614" y="20954"/>
                      <a:pt x="508" y="18172"/>
                      <a:pt x="0" y="15666"/>
                    </a:cubicBezTo>
                    <a:cubicBezTo>
                      <a:pt x="6551" y="9086"/>
                      <a:pt x="13821" y="3522"/>
                      <a:pt x="20986" y="0"/>
                    </a:cubicBezTo>
                    <a:cubicBezTo>
                      <a:pt x="20986" y="0"/>
                      <a:pt x="817" y="21600"/>
                      <a:pt x="8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46" name="Kształt"/>
              <p:cNvSpPr/>
              <p:nvPr/>
            </p:nvSpPr>
            <p:spPr>
              <a:xfrm>
                <a:off x="1015998" y="361626"/>
                <a:ext cx="820" cy="1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3" h="21600" extrusionOk="0">
                    <a:moveTo>
                      <a:pt x="5008" y="21600"/>
                    </a:moveTo>
                    <a:lnTo>
                      <a:pt x="837" y="21600"/>
                    </a:lnTo>
                    <a:cubicBezTo>
                      <a:pt x="-3336" y="10405"/>
                      <a:pt x="9161" y="7898"/>
                      <a:pt x="14847" y="0"/>
                    </a:cubicBezTo>
                    <a:cubicBezTo>
                      <a:pt x="18264" y="2882"/>
                      <a:pt x="14091" y="15618"/>
                      <a:pt x="500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47" name="Kształt"/>
              <p:cNvSpPr/>
              <p:nvPr/>
            </p:nvSpPr>
            <p:spPr>
              <a:xfrm>
                <a:off x="1015998" y="361626"/>
                <a:ext cx="1748" cy="2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22" h="21600" extrusionOk="0">
                    <a:moveTo>
                      <a:pt x="12762" y="17907"/>
                    </a:moveTo>
                    <a:lnTo>
                      <a:pt x="2826" y="21600"/>
                    </a:lnTo>
                    <a:cubicBezTo>
                      <a:pt x="-4108" y="14214"/>
                      <a:pt x="2826" y="4170"/>
                      <a:pt x="11656" y="0"/>
                    </a:cubicBezTo>
                    <a:cubicBezTo>
                      <a:pt x="8976" y="5700"/>
                      <a:pt x="17492" y="9393"/>
                      <a:pt x="12762" y="179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48" name="Kształt"/>
              <p:cNvSpPr/>
              <p:nvPr/>
            </p:nvSpPr>
            <p:spPr>
              <a:xfrm>
                <a:off x="955727" y="473558"/>
                <a:ext cx="1076" cy="3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extrusionOk="0">
                    <a:moveTo>
                      <a:pt x="4081" y="0"/>
                    </a:moveTo>
                    <a:cubicBezTo>
                      <a:pt x="5248" y="1244"/>
                      <a:pt x="7579" y="2378"/>
                      <a:pt x="12258" y="3241"/>
                    </a:cubicBezTo>
                    <a:cubicBezTo>
                      <a:pt x="21600" y="10640"/>
                      <a:pt x="12840" y="16092"/>
                      <a:pt x="2033" y="21600"/>
                    </a:cubicBezTo>
                    <a:cubicBezTo>
                      <a:pt x="2033" y="20793"/>
                      <a:pt x="2033" y="20090"/>
                      <a:pt x="2033" y="19333"/>
                    </a:cubicBezTo>
                    <a:cubicBezTo>
                      <a:pt x="583" y="17392"/>
                      <a:pt x="4963" y="15069"/>
                      <a:pt x="1451" y="13394"/>
                    </a:cubicBezTo>
                    <a:cubicBezTo>
                      <a:pt x="868" y="13665"/>
                      <a:pt x="583" y="13825"/>
                      <a:pt x="0" y="14041"/>
                    </a:cubicBezTo>
                    <a:cubicBezTo>
                      <a:pt x="1451" y="9340"/>
                      <a:pt x="2915" y="4701"/>
                      <a:pt x="40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49" name="Kształt"/>
              <p:cNvSpPr/>
              <p:nvPr/>
            </p:nvSpPr>
            <p:spPr>
              <a:xfrm>
                <a:off x="904066" y="189423"/>
                <a:ext cx="1152" cy="2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783" h="21600" extrusionOk="0">
                    <a:moveTo>
                      <a:pt x="1080" y="21600"/>
                    </a:moveTo>
                    <a:cubicBezTo>
                      <a:pt x="-3475" y="14115"/>
                      <a:pt x="7817" y="7885"/>
                      <a:pt x="8415" y="0"/>
                    </a:cubicBezTo>
                    <a:cubicBezTo>
                      <a:pt x="18125" y="6519"/>
                      <a:pt x="4053" y="14981"/>
                      <a:pt x="108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50" name="Kształt"/>
              <p:cNvSpPr/>
              <p:nvPr/>
            </p:nvSpPr>
            <p:spPr>
              <a:xfrm>
                <a:off x="895456" y="232474"/>
                <a:ext cx="904" cy="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752" h="21600" extrusionOk="0">
                    <a:moveTo>
                      <a:pt x="3110" y="21600"/>
                    </a:moveTo>
                    <a:cubicBezTo>
                      <a:pt x="1737" y="14990"/>
                      <a:pt x="-6457" y="4055"/>
                      <a:pt x="11053" y="0"/>
                    </a:cubicBezTo>
                    <a:cubicBezTo>
                      <a:pt x="15143" y="7315"/>
                      <a:pt x="11599" y="15514"/>
                      <a:pt x="311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51" name="Kształt"/>
              <p:cNvSpPr/>
              <p:nvPr/>
            </p:nvSpPr>
            <p:spPr>
              <a:xfrm>
                <a:off x="895456" y="223864"/>
                <a:ext cx="1090" cy="3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3" h="21600" extrusionOk="0">
                    <a:moveTo>
                      <a:pt x="0" y="21600"/>
                    </a:moveTo>
                    <a:cubicBezTo>
                      <a:pt x="882" y="16181"/>
                      <a:pt x="6429" y="6855"/>
                      <a:pt x="14890" y="0"/>
                    </a:cubicBezTo>
                    <a:cubicBezTo>
                      <a:pt x="21600" y="7309"/>
                      <a:pt x="4380" y="1448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52" name="Kształt"/>
              <p:cNvSpPr/>
              <p:nvPr/>
            </p:nvSpPr>
            <p:spPr>
              <a:xfrm>
                <a:off x="904066" y="215254"/>
                <a:ext cx="155" cy="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374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8374"/>
                      <a:pt x="21600" y="1837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53" name="Kształt"/>
              <p:cNvSpPr/>
              <p:nvPr/>
            </p:nvSpPr>
            <p:spPr>
              <a:xfrm>
                <a:off x="904066" y="215254"/>
                <a:ext cx="860" cy="2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70" h="21600" extrusionOk="0">
                    <a:moveTo>
                      <a:pt x="0" y="21600"/>
                    </a:moveTo>
                    <a:cubicBezTo>
                      <a:pt x="4246" y="14831"/>
                      <a:pt x="1278" y="5701"/>
                      <a:pt x="18632" y="0"/>
                    </a:cubicBezTo>
                    <a:cubicBezTo>
                      <a:pt x="18632" y="5133"/>
                      <a:pt x="21600" y="1898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54" name="Kształt"/>
              <p:cNvSpPr/>
              <p:nvPr/>
            </p:nvSpPr>
            <p:spPr>
              <a:xfrm>
                <a:off x="921287" y="154982"/>
                <a:ext cx="213" cy="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55" name="Kształt"/>
              <p:cNvSpPr/>
              <p:nvPr/>
            </p:nvSpPr>
            <p:spPr>
              <a:xfrm>
                <a:off x="938507" y="86101"/>
                <a:ext cx="778" cy="1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16" h="21600" extrusionOk="0">
                    <a:moveTo>
                      <a:pt x="6687" y="0"/>
                    </a:moveTo>
                    <a:cubicBezTo>
                      <a:pt x="18191" y="2988"/>
                      <a:pt x="13321" y="14247"/>
                      <a:pt x="10878" y="20106"/>
                    </a:cubicBezTo>
                    <a:lnTo>
                      <a:pt x="6687" y="21600"/>
                    </a:lnTo>
                    <a:cubicBezTo>
                      <a:pt x="-966" y="16541"/>
                      <a:pt x="-3409" y="5059"/>
                      <a:pt x="66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56" name="Kształt"/>
              <p:cNvSpPr/>
              <p:nvPr/>
            </p:nvSpPr>
            <p:spPr>
              <a:xfrm>
                <a:off x="938507" y="60271"/>
                <a:ext cx="749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24" h="21600" extrusionOk="0">
                    <a:moveTo>
                      <a:pt x="5919" y="0"/>
                    </a:moveTo>
                    <a:cubicBezTo>
                      <a:pt x="18010" y="5878"/>
                      <a:pt x="4769" y="13418"/>
                      <a:pt x="8220" y="21600"/>
                    </a:cubicBezTo>
                    <a:lnTo>
                      <a:pt x="2750" y="21600"/>
                    </a:lnTo>
                    <a:cubicBezTo>
                      <a:pt x="728" y="15853"/>
                      <a:pt x="-3590" y="5236"/>
                      <a:pt x="591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57" name="Kształt"/>
              <p:cNvSpPr/>
              <p:nvPr/>
            </p:nvSpPr>
            <p:spPr>
              <a:xfrm>
                <a:off x="929897" y="60271"/>
                <a:ext cx="1241" cy="1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5" h="18953" extrusionOk="0">
                    <a:moveTo>
                      <a:pt x="5781" y="0"/>
                    </a:moveTo>
                    <a:cubicBezTo>
                      <a:pt x="11252" y="754"/>
                      <a:pt x="15819" y="4957"/>
                      <a:pt x="19480" y="8132"/>
                    </a:cubicBezTo>
                    <a:cubicBezTo>
                      <a:pt x="19480" y="11554"/>
                      <a:pt x="20385" y="19817"/>
                      <a:pt x="11252" y="18295"/>
                    </a:cubicBezTo>
                    <a:cubicBezTo>
                      <a:pt x="-1215" y="21600"/>
                      <a:pt x="3351" y="11554"/>
                      <a:pt x="0" y="8132"/>
                    </a:cubicBezTo>
                    <a:cubicBezTo>
                      <a:pt x="0" y="8132"/>
                      <a:pt x="5781" y="0"/>
                      <a:pt x="57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58" name="Kształt"/>
              <p:cNvSpPr/>
              <p:nvPr/>
            </p:nvSpPr>
            <p:spPr>
              <a:xfrm>
                <a:off x="929897" y="94711"/>
                <a:ext cx="1524" cy="6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05" h="21600" extrusionOk="0">
                    <a:moveTo>
                      <a:pt x="16876" y="0"/>
                    </a:moveTo>
                    <a:cubicBezTo>
                      <a:pt x="20251" y="6993"/>
                      <a:pt x="12602" y="14576"/>
                      <a:pt x="6751" y="21600"/>
                    </a:cubicBezTo>
                    <a:cubicBezTo>
                      <a:pt x="-1349" y="21417"/>
                      <a:pt x="4504" y="18826"/>
                      <a:pt x="0" y="17810"/>
                    </a:cubicBezTo>
                    <a:cubicBezTo>
                      <a:pt x="0" y="17810"/>
                      <a:pt x="16876" y="0"/>
                      <a:pt x="168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59" name="Kształt"/>
              <p:cNvSpPr/>
              <p:nvPr/>
            </p:nvSpPr>
            <p:spPr>
              <a:xfrm>
                <a:off x="869626" y="17220"/>
                <a:ext cx="96" cy="2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11" h="20290" extrusionOk="0">
                    <a:moveTo>
                      <a:pt x="13311" y="20290"/>
                    </a:moveTo>
                    <a:cubicBezTo>
                      <a:pt x="-122" y="10524"/>
                      <a:pt x="-8289" y="-1310"/>
                      <a:pt x="13311" y="117"/>
                    </a:cubicBezTo>
                    <a:cubicBezTo>
                      <a:pt x="13311" y="117"/>
                      <a:pt x="13311" y="20290"/>
                      <a:pt x="13311" y="202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60" name="Kształt"/>
              <p:cNvSpPr/>
              <p:nvPr/>
            </p:nvSpPr>
            <p:spPr>
              <a:xfrm>
                <a:off x="396067" y="421897"/>
                <a:ext cx="3317" cy="4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9" h="21413" extrusionOk="0">
                    <a:moveTo>
                      <a:pt x="7943" y="11568"/>
                    </a:moveTo>
                    <a:cubicBezTo>
                      <a:pt x="10407" y="7255"/>
                      <a:pt x="12872" y="2488"/>
                      <a:pt x="18689" y="0"/>
                    </a:cubicBezTo>
                    <a:cubicBezTo>
                      <a:pt x="21600" y="8419"/>
                      <a:pt x="10855" y="14553"/>
                      <a:pt x="5032" y="21311"/>
                    </a:cubicBezTo>
                    <a:cubicBezTo>
                      <a:pt x="2906" y="21600"/>
                      <a:pt x="894" y="21311"/>
                      <a:pt x="0" y="19940"/>
                    </a:cubicBezTo>
                    <a:cubicBezTo>
                      <a:pt x="1226" y="16667"/>
                      <a:pt x="3805" y="13432"/>
                      <a:pt x="7943" y="1156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61" name="Kształt"/>
              <p:cNvSpPr/>
              <p:nvPr/>
            </p:nvSpPr>
            <p:spPr>
              <a:xfrm>
                <a:off x="396067" y="430508"/>
                <a:ext cx="2810" cy="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9" h="19317" extrusionOk="0">
                    <a:moveTo>
                      <a:pt x="21159" y="0"/>
                    </a:moveTo>
                    <a:cubicBezTo>
                      <a:pt x="21600" y="4169"/>
                      <a:pt x="14592" y="9631"/>
                      <a:pt x="16781" y="14598"/>
                    </a:cubicBezTo>
                    <a:cubicBezTo>
                      <a:pt x="13576" y="21600"/>
                      <a:pt x="8608" y="18320"/>
                      <a:pt x="0" y="19317"/>
                    </a:cubicBezTo>
                    <a:cubicBezTo>
                      <a:pt x="5402" y="12015"/>
                      <a:pt x="11970" y="4617"/>
                      <a:pt x="2115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62" name="Kształt"/>
              <p:cNvSpPr/>
              <p:nvPr/>
            </p:nvSpPr>
            <p:spPr>
              <a:xfrm>
                <a:off x="396067" y="430508"/>
                <a:ext cx="1355" cy="1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492" y="21600"/>
                    </a:lnTo>
                    <a:lnTo>
                      <a:pt x="0" y="19944"/>
                    </a:lnTo>
                    <a:cubicBezTo>
                      <a:pt x="0" y="19944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63" name="Kształt"/>
              <p:cNvSpPr/>
              <p:nvPr/>
            </p:nvSpPr>
            <p:spPr>
              <a:xfrm>
                <a:off x="396067" y="439118"/>
                <a:ext cx="184" cy="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6" h="21600" extrusionOk="0">
                    <a:moveTo>
                      <a:pt x="20376" y="0"/>
                    </a:moveTo>
                    <a:lnTo>
                      <a:pt x="883" y="21600"/>
                    </a:lnTo>
                    <a:cubicBezTo>
                      <a:pt x="-1224" y="11499"/>
                      <a:pt x="-1224" y="2140"/>
                      <a:pt x="203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64" name="Kształt"/>
              <p:cNvSpPr/>
              <p:nvPr/>
            </p:nvSpPr>
            <p:spPr>
              <a:xfrm>
                <a:off x="396067" y="439118"/>
                <a:ext cx="670" cy="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90" h="15489" extrusionOk="0">
                    <a:moveTo>
                      <a:pt x="13476" y="2487"/>
                    </a:moveTo>
                    <a:cubicBezTo>
                      <a:pt x="16731" y="9900"/>
                      <a:pt x="6150" y="11497"/>
                      <a:pt x="2873" y="15489"/>
                    </a:cubicBezTo>
                    <a:cubicBezTo>
                      <a:pt x="-4869" y="9900"/>
                      <a:pt x="4523" y="-6111"/>
                      <a:pt x="13476" y="24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65" name="Kształt"/>
              <p:cNvSpPr/>
              <p:nvPr/>
            </p:nvSpPr>
            <p:spPr>
              <a:xfrm>
                <a:off x="387457" y="439118"/>
                <a:ext cx="368" cy="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6161"/>
                      <a:pt x="21600" y="19019"/>
                      <a:pt x="9085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66" name="Kształt"/>
              <p:cNvSpPr/>
              <p:nvPr/>
            </p:nvSpPr>
            <p:spPr>
              <a:xfrm>
                <a:off x="430508" y="370236"/>
                <a:ext cx="213" cy="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94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13194" y="0"/>
                    </a:lnTo>
                    <a:cubicBezTo>
                      <a:pt x="8406" y="8390"/>
                      <a:pt x="21600" y="1710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67" name="Kształt"/>
              <p:cNvSpPr/>
              <p:nvPr/>
            </p:nvSpPr>
            <p:spPr>
              <a:xfrm>
                <a:off x="439118" y="370236"/>
                <a:ext cx="1007" cy="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21" h="20423" extrusionOk="0">
                    <a:moveTo>
                      <a:pt x="12686" y="20355"/>
                    </a:moveTo>
                    <a:cubicBezTo>
                      <a:pt x="1035" y="21600"/>
                      <a:pt x="7879" y="5454"/>
                      <a:pt x="0" y="0"/>
                    </a:cubicBezTo>
                    <a:lnTo>
                      <a:pt x="6177" y="9641"/>
                    </a:lnTo>
                    <a:cubicBezTo>
                      <a:pt x="7879" y="6935"/>
                      <a:pt x="12686" y="6935"/>
                      <a:pt x="15423" y="6935"/>
                    </a:cubicBezTo>
                    <a:cubicBezTo>
                      <a:pt x="21600" y="9641"/>
                      <a:pt x="14055" y="16575"/>
                      <a:pt x="12686" y="203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68" name="Kształt"/>
              <p:cNvSpPr/>
              <p:nvPr/>
            </p:nvSpPr>
            <p:spPr>
              <a:xfrm>
                <a:off x="439118" y="361626"/>
                <a:ext cx="1608" cy="3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extrusionOk="0">
                    <a:moveTo>
                      <a:pt x="255" y="21600"/>
                    </a:moveTo>
                    <a:cubicBezTo>
                      <a:pt x="-2302" y="14565"/>
                      <a:pt x="15123" y="7845"/>
                      <a:pt x="19298" y="0"/>
                    </a:cubicBezTo>
                    <a:cubicBezTo>
                      <a:pt x="16051" y="6154"/>
                      <a:pt x="19298" y="19529"/>
                      <a:pt x="2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69" name="Kształt"/>
              <p:cNvSpPr/>
              <p:nvPr/>
            </p:nvSpPr>
            <p:spPr>
              <a:xfrm>
                <a:off x="439118" y="361626"/>
                <a:ext cx="136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70" name="Kształt"/>
              <p:cNvSpPr/>
              <p:nvPr/>
            </p:nvSpPr>
            <p:spPr>
              <a:xfrm>
                <a:off x="430508" y="396067"/>
                <a:ext cx="1243" cy="2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extrusionOk="0">
                    <a:moveTo>
                      <a:pt x="6123" y="21600"/>
                    </a:moveTo>
                    <a:lnTo>
                      <a:pt x="0" y="21600"/>
                    </a:lnTo>
                    <a:cubicBezTo>
                      <a:pt x="14191" y="15547"/>
                      <a:pt x="6123" y="4195"/>
                      <a:pt x="20626" y="0"/>
                    </a:cubicBezTo>
                    <a:cubicBezTo>
                      <a:pt x="21600" y="7168"/>
                      <a:pt x="8382" y="14432"/>
                      <a:pt x="61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71" name="Kształt"/>
              <p:cNvSpPr/>
              <p:nvPr/>
            </p:nvSpPr>
            <p:spPr>
              <a:xfrm>
                <a:off x="430508" y="387457"/>
                <a:ext cx="349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33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9633" y="21600"/>
                      <a:pt x="963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72" name="Kształt"/>
              <p:cNvSpPr/>
              <p:nvPr/>
            </p:nvSpPr>
            <p:spPr>
              <a:xfrm>
                <a:off x="8610" y="542440"/>
                <a:ext cx="545" cy="1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7" h="21600" extrusionOk="0">
                    <a:moveTo>
                      <a:pt x="0" y="21600"/>
                    </a:moveTo>
                    <a:lnTo>
                      <a:pt x="7836" y="0"/>
                    </a:lnTo>
                    <a:lnTo>
                      <a:pt x="17011" y="0"/>
                    </a:lnTo>
                    <a:cubicBezTo>
                      <a:pt x="21600" y="9194"/>
                      <a:pt x="14399" y="164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73" name="Kształt"/>
              <p:cNvSpPr/>
              <p:nvPr/>
            </p:nvSpPr>
            <p:spPr>
              <a:xfrm>
                <a:off x="8610" y="533829"/>
                <a:ext cx="590" cy="1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3" h="20767" extrusionOk="0">
                    <a:moveTo>
                      <a:pt x="7200" y="20767"/>
                    </a:moveTo>
                    <a:lnTo>
                      <a:pt x="0" y="264"/>
                    </a:lnTo>
                    <a:cubicBezTo>
                      <a:pt x="9813" y="-833"/>
                      <a:pt x="21600" y="1551"/>
                      <a:pt x="18988" y="6354"/>
                    </a:cubicBezTo>
                    <a:cubicBezTo>
                      <a:pt x="21600" y="11348"/>
                      <a:pt x="18988" y="17627"/>
                      <a:pt x="7200" y="207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74" name="Kształt"/>
              <p:cNvSpPr/>
              <p:nvPr/>
            </p:nvSpPr>
            <p:spPr>
              <a:xfrm>
                <a:off x="17220" y="533829"/>
                <a:ext cx="693" cy="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03" h="21600" extrusionOk="0">
                    <a:moveTo>
                      <a:pt x="6427" y="21600"/>
                    </a:moveTo>
                    <a:lnTo>
                      <a:pt x="3722" y="21600"/>
                    </a:lnTo>
                    <a:cubicBezTo>
                      <a:pt x="-5143" y="14804"/>
                      <a:pt x="3722" y="5226"/>
                      <a:pt x="10672" y="0"/>
                    </a:cubicBezTo>
                    <a:cubicBezTo>
                      <a:pt x="16457" y="4531"/>
                      <a:pt x="13752" y="15678"/>
                      <a:pt x="642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75" name="Kształt"/>
              <p:cNvSpPr/>
              <p:nvPr/>
            </p:nvSpPr>
            <p:spPr>
              <a:xfrm>
                <a:off x="17220" y="525219"/>
                <a:ext cx="950" cy="4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25" h="21600" extrusionOk="0">
                    <a:moveTo>
                      <a:pt x="3415" y="20985"/>
                    </a:moveTo>
                    <a:lnTo>
                      <a:pt x="1367" y="21600"/>
                    </a:lnTo>
                    <a:cubicBezTo>
                      <a:pt x="-965" y="16057"/>
                      <a:pt x="-965" y="6568"/>
                      <a:pt x="6628" y="0"/>
                    </a:cubicBezTo>
                    <a:cubicBezTo>
                      <a:pt x="20635" y="5281"/>
                      <a:pt x="13056" y="14980"/>
                      <a:pt x="3415" y="209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76" name="Kształt"/>
              <p:cNvSpPr/>
              <p:nvPr/>
            </p:nvSpPr>
            <p:spPr>
              <a:xfrm>
                <a:off x="34440" y="482168"/>
                <a:ext cx="891" cy="1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2" h="21600" extrusionOk="0">
                    <a:moveTo>
                      <a:pt x="5832" y="21600"/>
                    </a:moveTo>
                    <a:lnTo>
                      <a:pt x="922" y="21600"/>
                    </a:lnTo>
                    <a:cubicBezTo>
                      <a:pt x="-2362" y="12991"/>
                      <a:pt x="3536" y="3071"/>
                      <a:pt x="12049" y="0"/>
                    </a:cubicBezTo>
                    <a:cubicBezTo>
                      <a:pt x="19238" y="7845"/>
                      <a:pt x="12049" y="16630"/>
                      <a:pt x="583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77" name="Kształt"/>
              <p:cNvSpPr/>
              <p:nvPr/>
            </p:nvSpPr>
            <p:spPr>
              <a:xfrm>
                <a:off x="34440" y="473558"/>
                <a:ext cx="932" cy="1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37" h="21600" extrusionOk="0">
                    <a:moveTo>
                      <a:pt x="18237" y="21600"/>
                    </a:moveTo>
                    <a:cubicBezTo>
                      <a:pt x="13308" y="18631"/>
                      <a:pt x="4963" y="18631"/>
                      <a:pt x="810" y="13466"/>
                    </a:cubicBezTo>
                    <a:cubicBezTo>
                      <a:pt x="-3363" y="6058"/>
                      <a:pt x="9523" y="0"/>
                      <a:pt x="18237" y="0"/>
                    </a:cubicBezTo>
                    <a:cubicBezTo>
                      <a:pt x="18237" y="0"/>
                      <a:pt x="18237" y="21600"/>
                      <a:pt x="1823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78" name="Kształt"/>
              <p:cNvSpPr/>
              <p:nvPr/>
            </p:nvSpPr>
            <p:spPr>
              <a:xfrm>
                <a:off x="34440" y="482168"/>
                <a:ext cx="678" cy="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03" h="18006" extrusionOk="0">
                    <a:moveTo>
                      <a:pt x="0" y="18006"/>
                    </a:moveTo>
                    <a:cubicBezTo>
                      <a:pt x="1760" y="10434"/>
                      <a:pt x="0" y="-3594"/>
                      <a:pt x="11466" y="853"/>
                    </a:cubicBezTo>
                    <a:cubicBezTo>
                      <a:pt x="21600" y="9315"/>
                      <a:pt x="10135" y="14881"/>
                      <a:pt x="0" y="180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79" name="Kształt"/>
              <p:cNvSpPr/>
              <p:nvPr/>
            </p:nvSpPr>
            <p:spPr>
              <a:xfrm>
                <a:off x="34440" y="464948"/>
                <a:ext cx="725" cy="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3" h="16871" extrusionOk="0">
                    <a:moveTo>
                      <a:pt x="13383" y="15998"/>
                    </a:moveTo>
                    <a:cubicBezTo>
                      <a:pt x="8098" y="19689"/>
                      <a:pt x="5994" y="10590"/>
                      <a:pt x="197" y="8875"/>
                    </a:cubicBezTo>
                    <a:cubicBezTo>
                      <a:pt x="-1907" y="-1911"/>
                      <a:pt x="13383" y="-1911"/>
                      <a:pt x="19693" y="3786"/>
                    </a:cubicBezTo>
                    <a:cubicBezTo>
                      <a:pt x="19693" y="8875"/>
                      <a:pt x="19693" y="14574"/>
                      <a:pt x="13383" y="159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80" name="Kształt"/>
              <p:cNvSpPr/>
              <p:nvPr/>
            </p:nvSpPr>
            <p:spPr>
              <a:xfrm>
                <a:off x="43050" y="456338"/>
                <a:ext cx="136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81" name="Kształt"/>
              <p:cNvSpPr/>
              <p:nvPr/>
            </p:nvSpPr>
            <p:spPr>
              <a:xfrm>
                <a:off x="34440" y="456338"/>
                <a:ext cx="2369" cy="2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56" h="15462" extrusionOk="0">
                    <a:moveTo>
                      <a:pt x="8500" y="15067"/>
                    </a:moveTo>
                    <a:cubicBezTo>
                      <a:pt x="8882" y="8402"/>
                      <a:pt x="-5139" y="9211"/>
                      <a:pt x="2059" y="1226"/>
                    </a:cubicBezTo>
                    <a:cubicBezTo>
                      <a:pt x="13680" y="-4554"/>
                      <a:pt x="4588" y="12210"/>
                      <a:pt x="15071" y="7967"/>
                    </a:cubicBezTo>
                    <a:cubicBezTo>
                      <a:pt x="16461" y="11116"/>
                      <a:pt x="14055" y="17046"/>
                      <a:pt x="8500" y="150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82" name="Kształt"/>
              <p:cNvSpPr/>
              <p:nvPr/>
            </p:nvSpPr>
            <p:spPr>
              <a:xfrm>
                <a:off x="43050" y="447728"/>
                <a:ext cx="2997" cy="4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3" h="21600" extrusionOk="0">
                    <a:moveTo>
                      <a:pt x="10038" y="16906"/>
                    </a:moveTo>
                    <a:cubicBezTo>
                      <a:pt x="7945" y="19398"/>
                      <a:pt x="4305" y="20065"/>
                      <a:pt x="1885" y="21600"/>
                    </a:cubicBezTo>
                    <a:cubicBezTo>
                      <a:pt x="-1755" y="20354"/>
                      <a:pt x="999" y="18152"/>
                      <a:pt x="999" y="16283"/>
                    </a:cubicBezTo>
                    <a:cubicBezTo>
                      <a:pt x="10478" y="12885"/>
                      <a:pt x="7945" y="4546"/>
                      <a:pt x="16539" y="0"/>
                    </a:cubicBezTo>
                    <a:cubicBezTo>
                      <a:pt x="19845" y="5743"/>
                      <a:pt x="6291" y="9481"/>
                      <a:pt x="10038" y="169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83" name="Kształt"/>
              <p:cNvSpPr/>
              <p:nvPr/>
            </p:nvSpPr>
            <p:spPr>
              <a:xfrm>
                <a:off x="43050" y="447728"/>
                <a:ext cx="137" cy="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84" name="Kształt"/>
              <p:cNvSpPr/>
              <p:nvPr/>
            </p:nvSpPr>
            <p:spPr>
              <a:xfrm>
                <a:off x="43050" y="439118"/>
                <a:ext cx="902" cy="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3" h="14179" extrusionOk="0">
                    <a:moveTo>
                      <a:pt x="7865" y="14179"/>
                    </a:moveTo>
                    <a:lnTo>
                      <a:pt x="381" y="14179"/>
                    </a:lnTo>
                    <a:cubicBezTo>
                      <a:pt x="-1277" y="9738"/>
                      <a:pt x="2039" y="-7421"/>
                      <a:pt x="19069" y="3672"/>
                    </a:cubicBezTo>
                    <a:cubicBezTo>
                      <a:pt x="20323" y="8113"/>
                      <a:pt x="16985" y="11356"/>
                      <a:pt x="7865" y="141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85" name="Kształt"/>
              <p:cNvSpPr/>
              <p:nvPr/>
            </p:nvSpPr>
            <p:spPr>
              <a:xfrm>
                <a:off x="51660" y="439118"/>
                <a:ext cx="659" cy="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490" extrusionOk="0">
                    <a:moveTo>
                      <a:pt x="16526" y="13811"/>
                    </a:moveTo>
                    <a:cubicBezTo>
                      <a:pt x="6994" y="16677"/>
                      <a:pt x="4424" y="9635"/>
                      <a:pt x="0" y="8077"/>
                    </a:cubicBezTo>
                    <a:cubicBezTo>
                      <a:pt x="4424" y="3677"/>
                      <a:pt x="16526" y="-4923"/>
                      <a:pt x="21600" y="3677"/>
                    </a:cubicBezTo>
                    <a:cubicBezTo>
                      <a:pt x="21600" y="8077"/>
                      <a:pt x="21600" y="12276"/>
                      <a:pt x="16526" y="138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86" name="Kształt"/>
              <p:cNvSpPr/>
              <p:nvPr/>
            </p:nvSpPr>
            <p:spPr>
              <a:xfrm>
                <a:off x="51660" y="447728"/>
                <a:ext cx="564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48" h="21600" extrusionOk="0">
                    <a:moveTo>
                      <a:pt x="5793" y="21600"/>
                    </a:moveTo>
                    <a:cubicBezTo>
                      <a:pt x="-2595" y="15868"/>
                      <a:pt x="-2595" y="4628"/>
                      <a:pt x="10586" y="0"/>
                    </a:cubicBezTo>
                    <a:cubicBezTo>
                      <a:pt x="10586" y="5937"/>
                      <a:pt x="19005" y="9028"/>
                      <a:pt x="17192" y="14333"/>
                    </a:cubicBezTo>
                    <a:cubicBezTo>
                      <a:pt x="17192" y="14333"/>
                      <a:pt x="5793" y="21600"/>
                      <a:pt x="579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87" name="Kształt"/>
              <p:cNvSpPr/>
              <p:nvPr/>
            </p:nvSpPr>
            <p:spPr>
              <a:xfrm>
                <a:off x="51660" y="439118"/>
                <a:ext cx="1465" cy="2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2" h="20544" extrusionOk="0">
                    <a:moveTo>
                      <a:pt x="1035" y="20544"/>
                    </a:moveTo>
                    <a:cubicBezTo>
                      <a:pt x="-4758" y="14902"/>
                      <a:pt x="15953" y="8556"/>
                      <a:pt x="9269" y="0"/>
                    </a:cubicBezTo>
                    <a:cubicBezTo>
                      <a:pt x="11950" y="1146"/>
                      <a:pt x="15953" y="-1056"/>
                      <a:pt x="16842" y="1769"/>
                    </a:cubicBezTo>
                    <a:cubicBezTo>
                      <a:pt x="1925" y="6788"/>
                      <a:pt x="16842" y="15959"/>
                      <a:pt x="1035" y="205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88" name="Kształt"/>
              <p:cNvSpPr/>
              <p:nvPr/>
            </p:nvSpPr>
            <p:spPr>
              <a:xfrm>
                <a:off x="60271" y="430508"/>
                <a:ext cx="349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838"/>
                    </a:moveTo>
                    <a:cubicBezTo>
                      <a:pt x="13194" y="16483"/>
                      <a:pt x="3620" y="20273"/>
                      <a:pt x="0" y="21600"/>
                    </a:cubicBez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17838"/>
                      <a:pt x="21600" y="178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89" name="Kształt"/>
              <p:cNvSpPr/>
              <p:nvPr/>
            </p:nvSpPr>
            <p:spPr>
              <a:xfrm>
                <a:off x="51660" y="430508"/>
                <a:ext cx="2871" cy="4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27" h="21600" extrusionOk="0">
                    <a:moveTo>
                      <a:pt x="8557" y="12986"/>
                    </a:moveTo>
                    <a:cubicBezTo>
                      <a:pt x="7057" y="16385"/>
                      <a:pt x="2158" y="19083"/>
                      <a:pt x="258" y="21600"/>
                    </a:cubicBezTo>
                    <a:cubicBezTo>
                      <a:pt x="-1544" y="16385"/>
                      <a:pt x="6658" y="12709"/>
                      <a:pt x="7354" y="7213"/>
                    </a:cubicBezTo>
                    <a:cubicBezTo>
                      <a:pt x="5854" y="5959"/>
                      <a:pt x="7057" y="3909"/>
                      <a:pt x="6658" y="2140"/>
                    </a:cubicBezTo>
                    <a:lnTo>
                      <a:pt x="11056" y="0"/>
                    </a:lnTo>
                    <a:cubicBezTo>
                      <a:pt x="20056" y="3304"/>
                      <a:pt x="10354" y="9448"/>
                      <a:pt x="8557" y="1298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90" name="Kształt"/>
              <p:cNvSpPr/>
              <p:nvPr/>
            </p:nvSpPr>
            <p:spPr>
              <a:xfrm>
                <a:off x="60271" y="421897"/>
                <a:ext cx="1621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87" h="21600" extrusionOk="0">
                    <a:moveTo>
                      <a:pt x="1190" y="21600"/>
                    </a:moveTo>
                    <a:cubicBezTo>
                      <a:pt x="-4213" y="13300"/>
                      <a:pt x="10538" y="9333"/>
                      <a:pt x="10538" y="0"/>
                    </a:cubicBezTo>
                    <a:cubicBezTo>
                      <a:pt x="12814" y="1021"/>
                      <a:pt x="15930" y="1021"/>
                      <a:pt x="17387" y="4215"/>
                    </a:cubicBezTo>
                    <a:cubicBezTo>
                      <a:pt x="12814" y="9333"/>
                      <a:pt x="10538" y="20710"/>
                      <a:pt x="119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91" name="Kształt"/>
              <p:cNvSpPr/>
              <p:nvPr/>
            </p:nvSpPr>
            <p:spPr>
              <a:xfrm>
                <a:off x="68881" y="421897"/>
                <a:ext cx="1520" cy="2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5" h="21600" extrusionOk="0">
                    <a:moveTo>
                      <a:pt x="5017" y="21600"/>
                    </a:moveTo>
                    <a:lnTo>
                      <a:pt x="0" y="21600"/>
                    </a:lnTo>
                    <a:cubicBezTo>
                      <a:pt x="5017" y="13694"/>
                      <a:pt x="6780" y="2937"/>
                      <a:pt x="19593" y="0"/>
                    </a:cubicBezTo>
                    <a:cubicBezTo>
                      <a:pt x="21600" y="8358"/>
                      <a:pt x="0" y="11304"/>
                      <a:pt x="50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92" name="Kształt"/>
              <p:cNvSpPr/>
              <p:nvPr/>
            </p:nvSpPr>
            <p:spPr>
              <a:xfrm>
                <a:off x="68881" y="413287"/>
                <a:ext cx="885" cy="1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21" h="20534" extrusionOk="0">
                    <a:moveTo>
                      <a:pt x="2850" y="20534"/>
                    </a:moveTo>
                    <a:cubicBezTo>
                      <a:pt x="-4246" y="15138"/>
                      <a:pt x="2850" y="-1066"/>
                      <a:pt x="13806" y="56"/>
                    </a:cubicBezTo>
                    <a:cubicBezTo>
                      <a:pt x="17354" y="8946"/>
                      <a:pt x="9928" y="15138"/>
                      <a:pt x="2850" y="205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93" name="Kształt"/>
              <p:cNvSpPr/>
              <p:nvPr/>
            </p:nvSpPr>
            <p:spPr>
              <a:xfrm>
                <a:off x="68881" y="421897"/>
                <a:ext cx="291" cy="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75" y="17065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12975" y="17065"/>
                      <a:pt x="12975" y="170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94" name="Kształt"/>
              <p:cNvSpPr/>
              <p:nvPr/>
            </p:nvSpPr>
            <p:spPr>
              <a:xfrm>
                <a:off x="68881" y="404677"/>
                <a:ext cx="1162" cy="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27" extrusionOk="0">
                    <a:moveTo>
                      <a:pt x="0" y="15859"/>
                    </a:moveTo>
                    <a:cubicBezTo>
                      <a:pt x="1806" y="9438"/>
                      <a:pt x="5400" y="-2038"/>
                      <a:pt x="21600" y="312"/>
                    </a:cubicBezTo>
                    <a:cubicBezTo>
                      <a:pt x="19075" y="6974"/>
                      <a:pt x="17638" y="19562"/>
                      <a:pt x="0" y="158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95" name="Kształt"/>
              <p:cNvSpPr/>
              <p:nvPr/>
            </p:nvSpPr>
            <p:spPr>
              <a:xfrm>
                <a:off x="68881" y="404677"/>
                <a:ext cx="884" cy="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16" h="20482" extrusionOk="0">
                    <a:moveTo>
                      <a:pt x="6581" y="20059"/>
                    </a:moveTo>
                    <a:cubicBezTo>
                      <a:pt x="4032" y="21600"/>
                      <a:pt x="1088" y="18539"/>
                      <a:pt x="0" y="17221"/>
                    </a:cubicBezTo>
                    <a:lnTo>
                      <a:pt x="13181" y="0"/>
                    </a:lnTo>
                    <a:cubicBezTo>
                      <a:pt x="21600" y="3039"/>
                      <a:pt x="13181" y="16127"/>
                      <a:pt x="6581" y="200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96" name="Kształt"/>
              <p:cNvSpPr/>
              <p:nvPr/>
            </p:nvSpPr>
            <p:spPr>
              <a:xfrm>
                <a:off x="77491" y="404677"/>
                <a:ext cx="1784" cy="2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extrusionOk="0">
                    <a:moveTo>
                      <a:pt x="15185" y="18282"/>
                    </a:moveTo>
                    <a:lnTo>
                      <a:pt x="0" y="21600"/>
                    </a:lnTo>
                    <a:cubicBezTo>
                      <a:pt x="854" y="15588"/>
                      <a:pt x="4061" y="2086"/>
                      <a:pt x="19027" y="0"/>
                    </a:cubicBezTo>
                    <a:cubicBezTo>
                      <a:pt x="21600" y="5712"/>
                      <a:pt x="16038" y="12112"/>
                      <a:pt x="15185" y="18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97" name="Kształt"/>
              <p:cNvSpPr/>
              <p:nvPr/>
            </p:nvSpPr>
            <p:spPr>
              <a:xfrm>
                <a:off x="77491" y="404677"/>
                <a:ext cx="525" cy="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4" h="13589" extrusionOk="0">
                    <a:moveTo>
                      <a:pt x="10799" y="13589"/>
                    </a:moveTo>
                    <a:lnTo>
                      <a:pt x="0" y="13589"/>
                    </a:lnTo>
                    <a:cubicBezTo>
                      <a:pt x="5050" y="8792"/>
                      <a:pt x="5050" y="-8011"/>
                      <a:pt x="18725" y="4599"/>
                    </a:cubicBezTo>
                    <a:cubicBezTo>
                      <a:pt x="21600" y="8792"/>
                      <a:pt x="15849" y="11894"/>
                      <a:pt x="10799" y="13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98" name="Kształt"/>
              <p:cNvSpPr/>
              <p:nvPr/>
            </p:nvSpPr>
            <p:spPr>
              <a:xfrm>
                <a:off x="77491" y="396067"/>
                <a:ext cx="1911" cy="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59" h="21600" extrusionOk="0">
                    <a:moveTo>
                      <a:pt x="9755" y="21600"/>
                    </a:moveTo>
                    <a:cubicBezTo>
                      <a:pt x="8220" y="17126"/>
                      <a:pt x="4595" y="9762"/>
                      <a:pt x="0" y="12821"/>
                    </a:cubicBezTo>
                    <a:cubicBezTo>
                      <a:pt x="2090" y="7525"/>
                      <a:pt x="5708" y="0"/>
                      <a:pt x="11424" y="0"/>
                    </a:cubicBezTo>
                    <a:cubicBezTo>
                      <a:pt x="2504" y="8110"/>
                      <a:pt x="21600" y="14973"/>
                      <a:pt x="97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99" name="Kształt"/>
              <p:cNvSpPr/>
              <p:nvPr/>
            </p:nvSpPr>
            <p:spPr>
              <a:xfrm>
                <a:off x="77491" y="396067"/>
                <a:ext cx="2390" cy="1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1" h="15896" extrusionOk="0">
                    <a:moveTo>
                      <a:pt x="9260" y="14086"/>
                    </a:moveTo>
                    <a:cubicBezTo>
                      <a:pt x="5887" y="8297"/>
                      <a:pt x="-2689" y="13011"/>
                      <a:pt x="834" y="3392"/>
                    </a:cubicBezTo>
                    <a:cubicBezTo>
                      <a:pt x="5275" y="-1131"/>
                      <a:pt x="14470" y="-1131"/>
                      <a:pt x="18911" y="3392"/>
                    </a:cubicBezTo>
                    <a:cubicBezTo>
                      <a:pt x="16769" y="8297"/>
                      <a:pt x="17844" y="20469"/>
                      <a:pt x="9260" y="1408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00" name="Kształt"/>
              <p:cNvSpPr/>
              <p:nvPr/>
            </p:nvSpPr>
            <p:spPr>
              <a:xfrm>
                <a:off x="86101" y="404677"/>
                <a:ext cx="1939" cy="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9" h="21600" extrusionOk="0">
                    <a:moveTo>
                      <a:pt x="0" y="21600"/>
                    </a:moveTo>
                    <a:cubicBezTo>
                      <a:pt x="1659" y="13030"/>
                      <a:pt x="9135" y="1836"/>
                      <a:pt x="20771" y="0"/>
                    </a:cubicBezTo>
                    <a:cubicBezTo>
                      <a:pt x="21600" y="9439"/>
                      <a:pt x="3744" y="1477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01" name="Kształt"/>
              <p:cNvSpPr/>
              <p:nvPr/>
            </p:nvSpPr>
            <p:spPr>
              <a:xfrm>
                <a:off x="86101" y="404677"/>
                <a:ext cx="730" cy="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55" h="16077" extrusionOk="0">
                    <a:moveTo>
                      <a:pt x="12269" y="16077"/>
                    </a:moveTo>
                    <a:lnTo>
                      <a:pt x="1252" y="16077"/>
                    </a:lnTo>
                    <a:cubicBezTo>
                      <a:pt x="-4690" y="1120"/>
                      <a:pt x="12269" y="-5523"/>
                      <a:pt x="15652" y="5448"/>
                    </a:cubicBezTo>
                    <a:cubicBezTo>
                      <a:pt x="16910" y="12090"/>
                      <a:pt x="13961" y="14442"/>
                      <a:pt x="12269" y="160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02" name="Kształt"/>
              <p:cNvSpPr/>
              <p:nvPr/>
            </p:nvSpPr>
            <p:spPr>
              <a:xfrm>
                <a:off x="86101" y="396067"/>
                <a:ext cx="1724" cy="2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32" extrusionOk="0">
                    <a:moveTo>
                      <a:pt x="0" y="18032"/>
                    </a:moveTo>
                    <a:cubicBezTo>
                      <a:pt x="3888" y="11284"/>
                      <a:pt x="969" y="-3568"/>
                      <a:pt x="21600" y="785"/>
                    </a:cubicBezTo>
                    <a:cubicBezTo>
                      <a:pt x="18197" y="7525"/>
                      <a:pt x="12620" y="16318"/>
                      <a:pt x="0" y="180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03" name="Kształt"/>
              <p:cNvSpPr/>
              <p:nvPr/>
            </p:nvSpPr>
            <p:spPr>
              <a:xfrm>
                <a:off x="86101" y="396067"/>
                <a:ext cx="1009" cy="1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18" h="21600" extrusionOk="0">
                    <a:moveTo>
                      <a:pt x="3611" y="21600"/>
                    </a:moveTo>
                    <a:cubicBezTo>
                      <a:pt x="-7182" y="10477"/>
                      <a:pt x="9156" y="8146"/>
                      <a:pt x="14418" y="0"/>
                    </a:cubicBezTo>
                    <a:cubicBezTo>
                      <a:pt x="11653" y="7976"/>
                      <a:pt x="8872" y="15120"/>
                      <a:pt x="361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04" name="Kształt"/>
              <p:cNvSpPr/>
              <p:nvPr/>
            </p:nvSpPr>
            <p:spPr>
              <a:xfrm>
                <a:off x="86101" y="387457"/>
                <a:ext cx="514" cy="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4" h="21600" extrusionOk="0">
                    <a:moveTo>
                      <a:pt x="5227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5227" y="0"/>
                      <a:pt x="16373" y="0"/>
                      <a:pt x="19389" y="3785"/>
                    </a:cubicBezTo>
                    <a:cubicBezTo>
                      <a:pt x="21600" y="12955"/>
                      <a:pt x="13395" y="16187"/>
                      <a:pt x="522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05" name="Kształt"/>
              <p:cNvSpPr/>
              <p:nvPr/>
            </p:nvSpPr>
            <p:spPr>
              <a:xfrm>
                <a:off x="94711" y="396067"/>
                <a:ext cx="1163" cy="1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0799" y="15486"/>
                      <a:pt x="1455" y="0"/>
                      <a:pt x="21600" y="0"/>
                    </a:cubicBezTo>
                    <a:cubicBezTo>
                      <a:pt x="21600" y="9665"/>
                      <a:pt x="10799" y="1718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06" name="Kształt"/>
              <p:cNvSpPr/>
              <p:nvPr/>
            </p:nvSpPr>
            <p:spPr>
              <a:xfrm>
                <a:off x="94711" y="387457"/>
                <a:ext cx="724" cy="1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97" h="21600" extrusionOk="0">
                    <a:moveTo>
                      <a:pt x="3257" y="21600"/>
                    </a:moveTo>
                    <a:cubicBezTo>
                      <a:pt x="-4502" y="14259"/>
                      <a:pt x="3257" y="3570"/>
                      <a:pt x="9339" y="0"/>
                    </a:cubicBezTo>
                    <a:cubicBezTo>
                      <a:pt x="17098" y="3570"/>
                      <a:pt x="9339" y="16449"/>
                      <a:pt x="325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07" name="Kształt"/>
              <p:cNvSpPr/>
              <p:nvPr/>
            </p:nvSpPr>
            <p:spPr>
              <a:xfrm>
                <a:off x="94711" y="396067"/>
                <a:ext cx="739" cy="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1" h="20006" extrusionOk="0">
                    <a:moveTo>
                      <a:pt x="14399" y="19739"/>
                    </a:moveTo>
                    <a:cubicBezTo>
                      <a:pt x="7199" y="21600"/>
                      <a:pt x="5749" y="13160"/>
                      <a:pt x="0" y="11839"/>
                    </a:cubicBezTo>
                    <a:lnTo>
                      <a:pt x="8649" y="0"/>
                    </a:lnTo>
                    <a:cubicBezTo>
                      <a:pt x="10566" y="1321"/>
                      <a:pt x="14399" y="4477"/>
                      <a:pt x="17767" y="3424"/>
                    </a:cubicBezTo>
                    <a:cubicBezTo>
                      <a:pt x="16317" y="9734"/>
                      <a:pt x="21600" y="17906"/>
                      <a:pt x="14399" y="197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08" name="Kształt"/>
              <p:cNvSpPr/>
              <p:nvPr/>
            </p:nvSpPr>
            <p:spPr>
              <a:xfrm>
                <a:off x="94711" y="378847"/>
                <a:ext cx="881" cy="1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7" h="20532" extrusionOk="0">
                    <a:moveTo>
                      <a:pt x="2609" y="20475"/>
                    </a:moveTo>
                    <a:lnTo>
                      <a:pt x="0" y="16376"/>
                    </a:lnTo>
                    <a:lnTo>
                      <a:pt x="18570" y="0"/>
                    </a:lnTo>
                    <a:cubicBezTo>
                      <a:pt x="21600" y="5776"/>
                      <a:pt x="18570" y="21600"/>
                      <a:pt x="2609" y="204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09" name="Kształt"/>
              <p:cNvSpPr/>
              <p:nvPr/>
            </p:nvSpPr>
            <p:spPr>
              <a:xfrm>
                <a:off x="94711" y="378847"/>
                <a:ext cx="2120" cy="2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1" h="19323" extrusionOk="0">
                    <a:moveTo>
                      <a:pt x="14631" y="17714"/>
                    </a:moveTo>
                    <a:lnTo>
                      <a:pt x="13334" y="19323"/>
                    </a:lnTo>
                    <a:cubicBezTo>
                      <a:pt x="11546" y="13364"/>
                      <a:pt x="5544" y="11342"/>
                      <a:pt x="24" y="15378"/>
                    </a:cubicBezTo>
                    <a:cubicBezTo>
                      <a:pt x="-467" y="10376"/>
                      <a:pt x="6675" y="5218"/>
                      <a:pt x="10416" y="381"/>
                    </a:cubicBezTo>
                    <a:cubicBezTo>
                      <a:pt x="21133" y="-2277"/>
                      <a:pt x="13334" y="9732"/>
                      <a:pt x="17558" y="12877"/>
                    </a:cubicBezTo>
                    <a:cubicBezTo>
                      <a:pt x="18697" y="15378"/>
                      <a:pt x="15122" y="17152"/>
                      <a:pt x="14631" y="177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10" name="Kształt"/>
              <p:cNvSpPr/>
              <p:nvPr/>
            </p:nvSpPr>
            <p:spPr>
              <a:xfrm>
                <a:off x="94711" y="387457"/>
                <a:ext cx="3097" cy="3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051" y="13690"/>
                      <a:pt x="11612" y="6841"/>
                      <a:pt x="17142" y="0"/>
                    </a:cubicBezTo>
                    <a:lnTo>
                      <a:pt x="20522" y="0"/>
                    </a:lnTo>
                    <a:cubicBezTo>
                      <a:pt x="21600" y="6841"/>
                      <a:pt x="6076" y="8039"/>
                      <a:pt x="13091" y="15487"/>
                    </a:cubicBezTo>
                    <a:cubicBezTo>
                      <a:pt x="16064" y="15889"/>
                      <a:pt x="20522" y="10300"/>
                      <a:pt x="21600" y="15487"/>
                    </a:cubicBezTo>
                    <a:cubicBezTo>
                      <a:pt x="15524" y="19810"/>
                      <a:pt x="6076" y="1369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11" name="Kształt"/>
              <p:cNvSpPr/>
              <p:nvPr/>
            </p:nvSpPr>
            <p:spPr>
              <a:xfrm>
                <a:off x="103321" y="378847"/>
                <a:ext cx="1474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0" h="21600" extrusionOk="0">
                    <a:moveTo>
                      <a:pt x="1428" y="21600"/>
                    </a:moveTo>
                    <a:cubicBezTo>
                      <a:pt x="-3740" y="14321"/>
                      <a:pt x="6585" y="9203"/>
                      <a:pt x="9170" y="1911"/>
                    </a:cubicBezTo>
                    <a:lnTo>
                      <a:pt x="17860" y="0"/>
                    </a:lnTo>
                    <a:cubicBezTo>
                      <a:pt x="16922" y="9203"/>
                      <a:pt x="9170" y="18275"/>
                      <a:pt x="142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12" name="Kształt"/>
              <p:cNvSpPr/>
              <p:nvPr/>
            </p:nvSpPr>
            <p:spPr>
              <a:xfrm>
                <a:off x="103321" y="378847"/>
                <a:ext cx="2381" cy="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606" y="15040"/>
                      <a:pt x="5971" y="2830"/>
                      <a:pt x="21600" y="0"/>
                    </a:cubicBezTo>
                    <a:cubicBezTo>
                      <a:pt x="19667" y="8634"/>
                      <a:pt x="8075" y="1549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13" name="Kształt"/>
              <p:cNvSpPr/>
              <p:nvPr/>
            </p:nvSpPr>
            <p:spPr>
              <a:xfrm>
                <a:off x="103321" y="370236"/>
                <a:ext cx="1104" cy="1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18" h="18544" extrusionOk="0">
                    <a:moveTo>
                      <a:pt x="6724" y="17811"/>
                    </a:moveTo>
                    <a:cubicBezTo>
                      <a:pt x="-2382" y="15421"/>
                      <a:pt x="-1035" y="4311"/>
                      <a:pt x="3683" y="180"/>
                    </a:cubicBezTo>
                    <a:cubicBezTo>
                      <a:pt x="11442" y="-926"/>
                      <a:pt x="17854" y="3205"/>
                      <a:pt x="19218" y="8605"/>
                    </a:cubicBezTo>
                    <a:cubicBezTo>
                      <a:pt x="19218" y="14640"/>
                      <a:pt x="15157" y="20674"/>
                      <a:pt x="6724" y="178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14" name="Kształt"/>
              <p:cNvSpPr/>
              <p:nvPr/>
            </p:nvSpPr>
            <p:spPr>
              <a:xfrm>
                <a:off x="111932" y="370236"/>
                <a:ext cx="504" cy="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9091" y="0"/>
                      <a:pt x="21600" y="9786"/>
                      <a:pt x="21600" y="17057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15" name="Kształt"/>
              <p:cNvSpPr/>
              <p:nvPr/>
            </p:nvSpPr>
            <p:spPr>
              <a:xfrm>
                <a:off x="111932" y="370236"/>
                <a:ext cx="978" cy="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16" h="21600" extrusionOk="0">
                    <a:moveTo>
                      <a:pt x="5397" y="21600"/>
                    </a:moveTo>
                    <a:lnTo>
                      <a:pt x="490" y="21600"/>
                    </a:lnTo>
                    <a:cubicBezTo>
                      <a:pt x="-1804" y="12045"/>
                      <a:pt x="4090" y="0"/>
                      <a:pt x="15208" y="0"/>
                    </a:cubicBezTo>
                    <a:cubicBezTo>
                      <a:pt x="19796" y="7683"/>
                      <a:pt x="11290" y="16217"/>
                      <a:pt x="53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16" name="Kształt"/>
              <p:cNvSpPr/>
              <p:nvPr/>
            </p:nvSpPr>
            <p:spPr>
              <a:xfrm>
                <a:off x="111932" y="370236"/>
                <a:ext cx="717" cy="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83" extrusionOk="0">
                    <a:moveTo>
                      <a:pt x="17506" y="19083"/>
                    </a:moveTo>
                    <a:lnTo>
                      <a:pt x="0" y="889"/>
                    </a:lnTo>
                    <a:cubicBezTo>
                      <a:pt x="17506" y="-2517"/>
                      <a:pt x="17506" y="4295"/>
                      <a:pt x="21600" y="13959"/>
                    </a:cubicBezTo>
                    <a:cubicBezTo>
                      <a:pt x="21600" y="13959"/>
                      <a:pt x="17506" y="19083"/>
                      <a:pt x="17506" y="190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17" name="Kształt"/>
              <p:cNvSpPr/>
              <p:nvPr/>
            </p:nvSpPr>
            <p:spPr>
              <a:xfrm>
                <a:off x="111932" y="370236"/>
                <a:ext cx="1309" cy="1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66" h="18257" extrusionOk="0">
                    <a:moveTo>
                      <a:pt x="4958" y="18257"/>
                    </a:moveTo>
                    <a:lnTo>
                      <a:pt x="446" y="18257"/>
                    </a:lnTo>
                    <a:cubicBezTo>
                      <a:pt x="-1573" y="11944"/>
                      <a:pt x="3198" y="-3343"/>
                      <a:pt x="16003" y="659"/>
                    </a:cubicBezTo>
                    <a:cubicBezTo>
                      <a:pt x="20027" y="6363"/>
                      <a:pt x="10488" y="13646"/>
                      <a:pt x="4958" y="1825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18" name="Kształt"/>
              <p:cNvSpPr/>
              <p:nvPr/>
            </p:nvSpPr>
            <p:spPr>
              <a:xfrm>
                <a:off x="111932" y="361626"/>
                <a:ext cx="2594" cy="2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52" h="20146" extrusionOk="0">
                    <a:moveTo>
                      <a:pt x="0" y="16070"/>
                    </a:moveTo>
                    <a:cubicBezTo>
                      <a:pt x="3594" y="7821"/>
                      <a:pt x="10796" y="1019"/>
                      <a:pt x="18552" y="0"/>
                    </a:cubicBezTo>
                    <a:cubicBezTo>
                      <a:pt x="18552" y="7821"/>
                      <a:pt x="-3048" y="8335"/>
                      <a:pt x="9825" y="18961"/>
                    </a:cubicBezTo>
                    <a:cubicBezTo>
                      <a:pt x="6231" y="21600"/>
                      <a:pt x="2630" y="19475"/>
                      <a:pt x="0" y="160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19" name="Kształt"/>
              <p:cNvSpPr/>
              <p:nvPr/>
            </p:nvSpPr>
            <p:spPr>
              <a:xfrm>
                <a:off x="111932" y="370236"/>
                <a:ext cx="507" cy="1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29" h="21600" extrusionOk="0">
                    <a:moveTo>
                      <a:pt x="3785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9723" y="0"/>
                    </a:lnTo>
                    <a:cubicBezTo>
                      <a:pt x="21600" y="6861"/>
                      <a:pt x="5938" y="14915"/>
                      <a:pt x="378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20" name="Kształt"/>
              <p:cNvSpPr/>
              <p:nvPr/>
            </p:nvSpPr>
            <p:spPr>
              <a:xfrm>
                <a:off x="111932" y="370236"/>
                <a:ext cx="1885" cy="2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4" h="21600" extrusionOk="0">
                    <a:moveTo>
                      <a:pt x="1431" y="21600"/>
                    </a:moveTo>
                    <a:cubicBezTo>
                      <a:pt x="-4906" y="12331"/>
                      <a:pt x="11550" y="7343"/>
                      <a:pt x="16694" y="0"/>
                    </a:cubicBezTo>
                    <a:cubicBezTo>
                      <a:pt x="16694" y="0"/>
                      <a:pt x="1431" y="21600"/>
                      <a:pt x="143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21" name="Kształt"/>
              <p:cNvSpPr/>
              <p:nvPr/>
            </p:nvSpPr>
            <p:spPr>
              <a:xfrm>
                <a:off x="111932" y="361626"/>
                <a:ext cx="690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33" h="21600" extrusionOk="0">
                    <a:moveTo>
                      <a:pt x="2507" y="21600"/>
                    </a:moveTo>
                    <a:cubicBezTo>
                      <a:pt x="-5537" y="19291"/>
                      <a:pt x="8001" y="4254"/>
                      <a:pt x="12032" y="0"/>
                    </a:cubicBezTo>
                    <a:cubicBezTo>
                      <a:pt x="16063" y="13095"/>
                      <a:pt x="6913" y="17348"/>
                      <a:pt x="250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22" name="Kształt"/>
              <p:cNvSpPr/>
              <p:nvPr/>
            </p:nvSpPr>
            <p:spPr>
              <a:xfrm>
                <a:off x="120542" y="361626"/>
                <a:ext cx="712" cy="1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36" h="19043" extrusionOk="0">
                    <a:moveTo>
                      <a:pt x="0" y="19043"/>
                    </a:moveTo>
                    <a:lnTo>
                      <a:pt x="0" y="659"/>
                    </a:lnTo>
                    <a:cubicBezTo>
                      <a:pt x="4951" y="1373"/>
                      <a:pt x="13057" y="-2557"/>
                      <a:pt x="14852" y="3163"/>
                    </a:cubicBezTo>
                    <a:cubicBezTo>
                      <a:pt x="21600" y="10838"/>
                      <a:pt x="6309" y="16722"/>
                      <a:pt x="0" y="190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23" name="Kształt"/>
              <p:cNvSpPr/>
              <p:nvPr/>
            </p:nvSpPr>
            <p:spPr>
              <a:xfrm>
                <a:off x="120542" y="361626"/>
                <a:ext cx="872" cy="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400" extrusionOk="0">
                    <a:moveTo>
                      <a:pt x="9118" y="16400"/>
                    </a:moveTo>
                    <a:lnTo>
                      <a:pt x="0" y="16400"/>
                    </a:lnTo>
                    <a:cubicBezTo>
                      <a:pt x="5283" y="8351"/>
                      <a:pt x="7201" y="-5200"/>
                      <a:pt x="21600" y="2077"/>
                    </a:cubicBezTo>
                    <a:cubicBezTo>
                      <a:pt x="21600" y="8351"/>
                      <a:pt x="12484" y="11874"/>
                      <a:pt x="9118" y="164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24" name="Kształt"/>
              <p:cNvSpPr/>
              <p:nvPr/>
            </p:nvSpPr>
            <p:spPr>
              <a:xfrm>
                <a:off x="120542" y="353016"/>
                <a:ext cx="2078" cy="2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03" h="21600" extrusionOk="0">
                    <a:moveTo>
                      <a:pt x="15673" y="0"/>
                    </a:moveTo>
                    <a:cubicBezTo>
                      <a:pt x="20370" y="4393"/>
                      <a:pt x="8628" y="7016"/>
                      <a:pt x="12860" y="12957"/>
                    </a:cubicBezTo>
                    <a:lnTo>
                      <a:pt x="1743" y="21600"/>
                    </a:lnTo>
                    <a:cubicBezTo>
                      <a:pt x="-1230" y="20826"/>
                      <a:pt x="645" y="16512"/>
                      <a:pt x="20" y="14426"/>
                    </a:cubicBezTo>
                    <a:cubicBezTo>
                      <a:pt x="4092" y="7016"/>
                      <a:pt x="14575" y="7016"/>
                      <a:pt x="156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25" name="Kształt"/>
              <p:cNvSpPr/>
              <p:nvPr/>
            </p:nvSpPr>
            <p:spPr>
              <a:xfrm>
                <a:off x="120542" y="361626"/>
                <a:ext cx="2621" cy="3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24" h="21600" extrusionOk="0">
                    <a:moveTo>
                      <a:pt x="0" y="21600"/>
                    </a:moveTo>
                    <a:cubicBezTo>
                      <a:pt x="2175" y="12257"/>
                      <a:pt x="13917" y="7614"/>
                      <a:pt x="19425" y="0"/>
                    </a:cubicBezTo>
                    <a:cubicBezTo>
                      <a:pt x="21600" y="8032"/>
                      <a:pt x="5367" y="1578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26" name="Kształt"/>
              <p:cNvSpPr/>
              <p:nvPr/>
            </p:nvSpPr>
            <p:spPr>
              <a:xfrm>
                <a:off x="120542" y="353016"/>
                <a:ext cx="757" cy="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79" h="15804" extrusionOk="0">
                    <a:moveTo>
                      <a:pt x="8412" y="15804"/>
                    </a:moveTo>
                    <a:lnTo>
                      <a:pt x="1475" y="15804"/>
                    </a:lnTo>
                    <a:cubicBezTo>
                      <a:pt x="-4315" y="7960"/>
                      <a:pt x="8412" y="-5796"/>
                      <a:pt x="14201" y="2650"/>
                    </a:cubicBezTo>
                    <a:cubicBezTo>
                      <a:pt x="17285" y="9327"/>
                      <a:pt x="11495" y="12083"/>
                      <a:pt x="8412" y="158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27" name="Kształt"/>
              <p:cNvSpPr/>
              <p:nvPr/>
            </p:nvSpPr>
            <p:spPr>
              <a:xfrm>
                <a:off x="120542" y="361626"/>
                <a:ext cx="1142" cy="1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173" extrusionOk="0">
                    <a:moveTo>
                      <a:pt x="5494" y="18173"/>
                    </a:moveTo>
                    <a:lnTo>
                      <a:pt x="0" y="18173"/>
                    </a:lnTo>
                    <a:cubicBezTo>
                      <a:pt x="4031" y="9810"/>
                      <a:pt x="8062" y="-3427"/>
                      <a:pt x="21600" y="819"/>
                    </a:cubicBezTo>
                    <a:cubicBezTo>
                      <a:pt x="20137" y="8712"/>
                      <a:pt x="13912" y="13281"/>
                      <a:pt x="5494" y="181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28" name="Kształt"/>
              <p:cNvSpPr/>
              <p:nvPr/>
            </p:nvSpPr>
            <p:spPr>
              <a:xfrm>
                <a:off x="120542" y="353016"/>
                <a:ext cx="3480" cy="3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64" h="21600" extrusionOk="0">
                    <a:moveTo>
                      <a:pt x="13812" y="11076"/>
                    </a:moveTo>
                    <a:cubicBezTo>
                      <a:pt x="7788" y="13248"/>
                      <a:pt x="5503" y="18983"/>
                      <a:pt x="0" y="21600"/>
                    </a:cubicBezTo>
                    <a:cubicBezTo>
                      <a:pt x="0" y="17980"/>
                      <a:pt x="2286" y="14366"/>
                      <a:pt x="6544" y="13642"/>
                    </a:cubicBezTo>
                    <a:lnTo>
                      <a:pt x="17443" y="0"/>
                    </a:lnTo>
                    <a:cubicBezTo>
                      <a:pt x="21600" y="3563"/>
                      <a:pt x="13812" y="6789"/>
                      <a:pt x="13812" y="110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29" name="Kształt"/>
              <p:cNvSpPr/>
              <p:nvPr/>
            </p:nvSpPr>
            <p:spPr>
              <a:xfrm>
                <a:off x="129152" y="353016"/>
                <a:ext cx="1212" cy="1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21" h="19488" extrusionOk="0">
                    <a:moveTo>
                      <a:pt x="357" y="19488"/>
                    </a:moveTo>
                    <a:cubicBezTo>
                      <a:pt x="-1405" y="12239"/>
                      <a:pt x="3365" y="-2112"/>
                      <a:pt x="14422" y="262"/>
                    </a:cubicBezTo>
                    <a:cubicBezTo>
                      <a:pt x="20195" y="13030"/>
                      <a:pt x="5126" y="13030"/>
                      <a:pt x="357" y="194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0" name="Kształt"/>
              <p:cNvSpPr/>
              <p:nvPr/>
            </p:nvSpPr>
            <p:spPr>
              <a:xfrm>
                <a:off x="137762" y="344406"/>
                <a:ext cx="724" cy="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4" h="17250" extrusionOk="0">
                    <a:moveTo>
                      <a:pt x="9706" y="17250"/>
                    </a:moveTo>
                    <a:lnTo>
                      <a:pt x="0" y="17250"/>
                    </a:lnTo>
                    <a:cubicBezTo>
                      <a:pt x="0" y="8328"/>
                      <a:pt x="9706" y="-4350"/>
                      <a:pt x="19996" y="1480"/>
                    </a:cubicBezTo>
                    <a:cubicBezTo>
                      <a:pt x="21600" y="8328"/>
                      <a:pt x="11892" y="10400"/>
                      <a:pt x="9706" y="1725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1" name="Kształt"/>
              <p:cNvSpPr/>
              <p:nvPr/>
            </p:nvSpPr>
            <p:spPr>
              <a:xfrm>
                <a:off x="137762" y="344406"/>
                <a:ext cx="717" cy="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517" y="21600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2" name="Kształt"/>
              <p:cNvSpPr/>
              <p:nvPr/>
            </p:nvSpPr>
            <p:spPr>
              <a:xfrm>
                <a:off x="137762" y="335796"/>
                <a:ext cx="460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71" h="21600" extrusionOk="0">
                    <a:moveTo>
                      <a:pt x="8766" y="0"/>
                    </a:moveTo>
                    <a:cubicBezTo>
                      <a:pt x="21600" y="6796"/>
                      <a:pt x="6402" y="14982"/>
                      <a:pt x="4667" y="21600"/>
                    </a:cubicBezTo>
                    <a:lnTo>
                      <a:pt x="0" y="0"/>
                    </a:lnTo>
                    <a:cubicBezTo>
                      <a:pt x="0" y="0"/>
                      <a:pt x="8766" y="0"/>
                      <a:pt x="87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3" name="Kształt"/>
              <p:cNvSpPr/>
              <p:nvPr/>
            </p:nvSpPr>
            <p:spPr>
              <a:xfrm>
                <a:off x="137762" y="344406"/>
                <a:ext cx="2091" cy="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594" y="15957"/>
                      <a:pt x="9002" y="3260"/>
                      <a:pt x="21600" y="0"/>
                    </a:cubicBezTo>
                    <a:cubicBezTo>
                      <a:pt x="20002" y="9075"/>
                      <a:pt x="5203" y="1366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4" name="Kształt"/>
              <p:cNvSpPr/>
              <p:nvPr/>
            </p:nvSpPr>
            <p:spPr>
              <a:xfrm>
                <a:off x="137762" y="335796"/>
                <a:ext cx="369" cy="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54" extrusionOk="0">
                    <a:moveTo>
                      <a:pt x="21600" y="19654"/>
                    </a:moveTo>
                    <a:lnTo>
                      <a:pt x="0" y="19654"/>
                    </a:lnTo>
                    <a:lnTo>
                      <a:pt x="0" y="666"/>
                    </a:lnTo>
                    <a:cubicBezTo>
                      <a:pt x="7917" y="-1946"/>
                      <a:pt x="13622" y="3673"/>
                      <a:pt x="21600" y="8013"/>
                    </a:cubicBezTo>
                    <a:cubicBezTo>
                      <a:pt x="21600" y="8013"/>
                      <a:pt x="21600" y="19654"/>
                      <a:pt x="21600" y="196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5" name="Kształt"/>
              <p:cNvSpPr/>
              <p:nvPr/>
            </p:nvSpPr>
            <p:spPr>
              <a:xfrm>
                <a:off x="137762" y="344406"/>
                <a:ext cx="899" cy="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0" h="21600" extrusionOk="0">
                    <a:moveTo>
                      <a:pt x="2794" y="21600"/>
                    </a:moveTo>
                    <a:lnTo>
                      <a:pt x="137" y="21600"/>
                    </a:lnTo>
                    <a:cubicBezTo>
                      <a:pt x="-1375" y="10922"/>
                      <a:pt x="9987" y="3309"/>
                      <a:pt x="16812" y="0"/>
                    </a:cubicBezTo>
                    <a:cubicBezTo>
                      <a:pt x="20225" y="6179"/>
                      <a:pt x="11500" y="20652"/>
                      <a:pt x="279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6" name="Kształt"/>
              <p:cNvSpPr/>
              <p:nvPr/>
            </p:nvSpPr>
            <p:spPr>
              <a:xfrm>
                <a:off x="146372" y="335796"/>
                <a:ext cx="824" cy="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01" h="21600" extrusionOk="0">
                    <a:moveTo>
                      <a:pt x="7055" y="21600"/>
                    </a:moveTo>
                    <a:lnTo>
                      <a:pt x="2289" y="21600"/>
                    </a:lnTo>
                    <a:cubicBezTo>
                      <a:pt x="-3745" y="15038"/>
                      <a:pt x="3249" y="1691"/>
                      <a:pt x="10552" y="0"/>
                    </a:cubicBezTo>
                    <a:cubicBezTo>
                      <a:pt x="17855" y="8501"/>
                      <a:pt x="9608" y="15038"/>
                      <a:pt x="70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7" name="Kształt"/>
              <p:cNvSpPr/>
              <p:nvPr/>
            </p:nvSpPr>
            <p:spPr>
              <a:xfrm>
                <a:off x="146372" y="327186"/>
                <a:ext cx="730" cy="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95" h="15549" extrusionOk="0">
                    <a:moveTo>
                      <a:pt x="13502" y="15549"/>
                    </a:moveTo>
                    <a:lnTo>
                      <a:pt x="2038" y="15549"/>
                    </a:lnTo>
                    <a:cubicBezTo>
                      <a:pt x="-5005" y="4236"/>
                      <a:pt x="7770" y="-6051"/>
                      <a:pt x="16595" y="4236"/>
                    </a:cubicBezTo>
                    <a:cubicBezTo>
                      <a:pt x="16595" y="7315"/>
                      <a:pt x="16595" y="13997"/>
                      <a:pt x="13502" y="155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8" name="Kształt"/>
              <p:cNvSpPr/>
              <p:nvPr/>
            </p:nvSpPr>
            <p:spPr>
              <a:xfrm>
                <a:off x="146372" y="335796"/>
                <a:ext cx="882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3" h="21600" extrusionOk="0">
                    <a:moveTo>
                      <a:pt x="5809" y="21600"/>
                    </a:moveTo>
                    <a:lnTo>
                      <a:pt x="0" y="21600"/>
                    </a:lnTo>
                    <a:cubicBezTo>
                      <a:pt x="0" y="8855"/>
                      <a:pt x="5809" y="0"/>
                      <a:pt x="18281" y="0"/>
                    </a:cubicBezTo>
                    <a:cubicBezTo>
                      <a:pt x="21600" y="10814"/>
                      <a:pt x="10789" y="15526"/>
                      <a:pt x="58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9" name="Kształt"/>
              <p:cNvSpPr/>
              <p:nvPr/>
            </p:nvSpPr>
            <p:spPr>
              <a:xfrm>
                <a:off x="146372" y="335796"/>
                <a:ext cx="684" cy="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1" h="18049" extrusionOk="0">
                    <a:moveTo>
                      <a:pt x="10005" y="18049"/>
                    </a:moveTo>
                    <a:lnTo>
                      <a:pt x="0" y="18049"/>
                    </a:lnTo>
                    <a:lnTo>
                      <a:pt x="0" y="0"/>
                    </a:lnTo>
                    <a:cubicBezTo>
                      <a:pt x="5799" y="2846"/>
                      <a:pt x="15803" y="-3551"/>
                      <a:pt x="17367" y="4281"/>
                    </a:cubicBezTo>
                    <a:cubicBezTo>
                      <a:pt x="21600" y="11652"/>
                      <a:pt x="13699" y="14959"/>
                      <a:pt x="10005" y="180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40" name="Kształt"/>
              <p:cNvSpPr/>
              <p:nvPr/>
            </p:nvSpPr>
            <p:spPr>
              <a:xfrm>
                <a:off x="154982" y="327186"/>
                <a:ext cx="853" cy="1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19783" extrusionOk="0">
                    <a:moveTo>
                      <a:pt x="0" y="19372"/>
                    </a:moveTo>
                    <a:lnTo>
                      <a:pt x="13704" y="0"/>
                    </a:lnTo>
                    <a:cubicBezTo>
                      <a:pt x="21600" y="1903"/>
                      <a:pt x="15791" y="7937"/>
                      <a:pt x="18279" y="12069"/>
                    </a:cubicBezTo>
                    <a:cubicBezTo>
                      <a:pt x="12470" y="14134"/>
                      <a:pt x="9129" y="21600"/>
                      <a:pt x="0" y="193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41" name="Kształt"/>
              <p:cNvSpPr/>
              <p:nvPr/>
            </p:nvSpPr>
            <p:spPr>
              <a:xfrm>
                <a:off x="154982" y="327186"/>
                <a:ext cx="766" cy="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0" h="14075" extrusionOk="0">
                    <a:moveTo>
                      <a:pt x="5620" y="14075"/>
                    </a:moveTo>
                    <a:lnTo>
                      <a:pt x="2708" y="14075"/>
                    </a:lnTo>
                    <a:cubicBezTo>
                      <a:pt x="-5180" y="10552"/>
                      <a:pt x="5620" y="-7525"/>
                      <a:pt x="16420" y="3544"/>
                    </a:cubicBezTo>
                    <a:cubicBezTo>
                      <a:pt x="16420" y="9672"/>
                      <a:pt x="8936" y="10552"/>
                      <a:pt x="5620" y="14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42" name="Kształt"/>
              <p:cNvSpPr/>
              <p:nvPr/>
            </p:nvSpPr>
            <p:spPr>
              <a:xfrm>
                <a:off x="154982" y="327186"/>
                <a:ext cx="776" cy="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28" h="17118" extrusionOk="0">
                    <a:moveTo>
                      <a:pt x="5108" y="17118"/>
                    </a:moveTo>
                    <a:lnTo>
                      <a:pt x="957" y="17118"/>
                    </a:lnTo>
                    <a:cubicBezTo>
                      <a:pt x="-702" y="12767"/>
                      <a:pt x="-2362" y="-4482"/>
                      <a:pt x="15919" y="1100"/>
                    </a:cubicBezTo>
                    <a:cubicBezTo>
                      <a:pt x="19238" y="9109"/>
                      <a:pt x="10109" y="12767"/>
                      <a:pt x="5108" y="171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43" name="Kształt"/>
              <p:cNvSpPr/>
              <p:nvPr/>
            </p:nvSpPr>
            <p:spPr>
              <a:xfrm>
                <a:off x="154982" y="327186"/>
                <a:ext cx="952" cy="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7" h="19254" extrusionOk="0">
                    <a:moveTo>
                      <a:pt x="6913" y="19254"/>
                    </a:moveTo>
                    <a:lnTo>
                      <a:pt x="731" y="19254"/>
                    </a:lnTo>
                    <a:cubicBezTo>
                      <a:pt x="-638" y="13992"/>
                      <a:pt x="-2008" y="-2346"/>
                      <a:pt x="15834" y="284"/>
                    </a:cubicBezTo>
                    <a:cubicBezTo>
                      <a:pt x="19592" y="9122"/>
                      <a:pt x="12059" y="13992"/>
                      <a:pt x="6913" y="192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44" name="Kształt"/>
              <p:cNvSpPr/>
              <p:nvPr/>
            </p:nvSpPr>
            <p:spPr>
              <a:xfrm>
                <a:off x="163593" y="327186"/>
                <a:ext cx="1394" cy="1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96" y="21600"/>
                    </a:moveTo>
                    <a:lnTo>
                      <a:pt x="0" y="18385"/>
                    </a:lnTo>
                    <a:cubicBezTo>
                      <a:pt x="0" y="6238"/>
                      <a:pt x="13503" y="4043"/>
                      <a:pt x="21600" y="0"/>
                    </a:cubicBezTo>
                    <a:cubicBezTo>
                      <a:pt x="21600" y="9452"/>
                      <a:pt x="10201" y="17211"/>
                      <a:pt x="239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45" name="Kształt"/>
              <p:cNvSpPr/>
              <p:nvPr/>
            </p:nvSpPr>
            <p:spPr>
              <a:xfrm>
                <a:off x="163593" y="309965"/>
                <a:ext cx="513" cy="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0" h="21600" extrusionOk="0">
                    <a:moveTo>
                      <a:pt x="5980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5980" y="0"/>
                      <a:pt x="16380" y="0"/>
                      <a:pt x="18628" y="2660"/>
                    </a:cubicBezTo>
                    <a:cubicBezTo>
                      <a:pt x="21600" y="10439"/>
                      <a:pt x="18628" y="18692"/>
                      <a:pt x="598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46" name="Kształt"/>
              <p:cNvSpPr/>
              <p:nvPr/>
            </p:nvSpPr>
            <p:spPr>
              <a:xfrm>
                <a:off x="163593" y="309965"/>
                <a:ext cx="717" cy="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2" h="16706" extrusionOk="0">
                    <a:moveTo>
                      <a:pt x="12676" y="15961"/>
                    </a:moveTo>
                    <a:cubicBezTo>
                      <a:pt x="0" y="19303"/>
                      <a:pt x="3752" y="10441"/>
                      <a:pt x="0" y="8418"/>
                    </a:cubicBezTo>
                    <a:cubicBezTo>
                      <a:pt x="0" y="3738"/>
                      <a:pt x="9405" y="-2297"/>
                      <a:pt x="17392" y="892"/>
                    </a:cubicBezTo>
                    <a:cubicBezTo>
                      <a:pt x="14553" y="6240"/>
                      <a:pt x="21600" y="12943"/>
                      <a:pt x="12676" y="159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47" name="Kształt"/>
              <p:cNvSpPr/>
              <p:nvPr/>
            </p:nvSpPr>
            <p:spPr>
              <a:xfrm>
                <a:off x="172203" y="318575"/>
                <a:ext cx="349" cy="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48" name="Kształt"/>
              <p:cNvSpPr/>
              <p:nvPr/>
            </p:nvSpPr>
            <p:spPr>
              <a:xfrm>
                <a:off x="172203" y="309965"/>
                <a:ext cx="1085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57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16189" y="6237"/>
                      <a:pt x="16189" y="15184"/>
                      <a:pt x="115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49" name="Kształt"/>
              <p:cNvSpPr/>
              <p:nvPr/>
            </p:nvSpPr>
            <p:spPr>
              <a:xfrm>
                <a:off x="172203" y="309965"/>
                <a:ext cx="553" cy="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21" h="21600" extrusionOk="0">
                    <a:moveTo>
                      <a:pt x="17121" y="10964"/>
                    </a:moveTo>
                    <a:cubicBezTo>
                      <a:pt x="8702" y="8357"/>
                      <a:pt x="6305" y="16744"/>
                      <a:pt x="1512" y="21600"/>
                    </a:cubicBezTo>
                    <a:cubicBezTo>
                      <a:pt x="-4479" y="10964"/>
                      <a:pt x="8702" y="0"/>
                      <a:pt x="17121" y="0"/>
                    </a:cubicBezTo>
                    <a:cubicBezTo>
                      <a:pt x="17121" y="0"/>
                      <a:pt x="17121" y="10964"/>
                      <a:pt x="17121" y="109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50" name="Kształt"/>
              <p:cNvSpPr/>
              <p:nvPr/>
            </p:nvSpPr>
            <p:spPr>
              <a:xfrm>
                <a:off x="172203" y="309965"/>
                <a:ext cx="889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8" h="14138" extrusionOk="0">
                    <a:moveTo>
                      <a:pt x="12044" y="14138"/>
                    </a:moveTo>
                    <a:lnTo>
                      <a:pt x="0" y="14138"/>
                    </a:lnTo>
                    <a:cubicBezTo>
                      <a:pt x="2894" y="8573"/>
                      <a:pt x="12044" y="-7462"/>
                      <a:pt x="18280" y="4082"/>
                    </a:cubicBezTo>
                    <a:cubicBezTo>
                      <a:pt x="21600" y="8573"/>
                      <a:pt x="13300" y="9865"/>
                      <a:pt x="12044" y="141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51" name="Kształt"/>
              <p:cNvSpPr/>
              <p:nvPr/>
            </p:nvSpPr>
            <p:spPr>
              <a:xfrm>
                <a:off x="172203" y="301355"/>
                <a:ext cx="233" cy="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2004"/>
                      <a:pt x="21600" y="12396"/>
                      <a:pt x="21600" y="17589"/>
                    </a:cubicBezTo>
                    <a:cubicBezTo>
                      <a:pt x="21600" y="1758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52" name="Kształt"/>
              <p:cNvSpPr/>
              <p:nvPr/>
            </p:nvSpPr>
            <p:spPr>
              <a:xfrm>
                <a:off x="180813" y="309965"/>
                <a:ext cx="1490" cy="1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26" h="21600" extrusionOk="0">
                    <a:moveTo>
                      <a:pt x="0" y="21600"/>
                    </a:moveTo>
                    <a:cubicBezTo>
                      <a:pt x="4756" y="16961"/>
                      <a:pt x="4756" y="0"/>
                      <a:pt x="15119" y="0"/>
                    </a:cubicBezTo>
                    <a:cubicBezTo>
                      <a:pt x="21600" y="11707"/>
                      <a:pt x="5408" y="1696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53" name="Kształt"/>
              <p:cNvSpPr/>
              <p:nvPr/>
            </p:nvSpPr>
            <p:spPr>
              <a:xfrm>
                <a:off x="180813" y="301355"/>
                <a:ext cx="333" cy="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94" h="19341" extrusionOk="0">
                    <a:moveTo>
                      <a:pt x="16894" y="19341"/>
                    </a:moveTo>
                    <a:lnTo>
                      <a:pt x="2142" y="19341"/>
                    </a:lnTo>
                    <a:cubicBezTo>
                      <a:pt x="-4706" y="9490"/>
                      <a:pt x="6121" y="-2259"/>
                      <a:pt x="16894" y="376"/>
                    </a:cubicBezTo>
                    <a:cubicBezTo>
                      <a:pt x="16894" y="376"/>
                      <a:pt x="16894" y="19341"/>
                      <a:pt x="16894" y="193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54" name="Kształt"/>
              <p:cNvSpPr/>
              <p:nvPr/>
            </p:nvSpPr>
            <p:spPr>
              <a:xfrm>
                <a:off x="189423" y="301355"/>
                <a:ext cx="505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968" y="0"/>
                    </a:lnTo>
                    <a:lnTo>
                      <a:pt x="21600" y="6083"/>
                    </a:lnTo>
                    <a:cubicBezTo>
                      <a:pt x="21600" y="608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55" name="Kształt"/>
              <p:cNvSpPr/>
              <p:nvPr/>
            </p:nvSpPr>
            <p:spPr>
              <a:xfrm>
                <a:off x="189423" y="301355"/>
                <a:ext cx="1511" cy="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2" h="19243" extrusionOk="0">
                    <a:moveTo>
                      <a:pt x="735" y="19243"/>
                    </a:moveTo>
                    <a:cubicBezTo>
                      <a:pt x="-2658" y="10087"/>
                      <a:pt x="6079" y="-2357"/>
                      <a:pt x="18942" y="387"/>
                    </a:cubicBezTo>
                    <a:cubicBezTo>
                      <a:pt x="15065" y="7484"/>
                      <a:pt x="10690" y="18291"/>
                      <a:pt x="735" y="192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56" name="Kształt"/>
              <p:cNvSpPr/>
              <p:nvPr/>
            </p:nvSpPr>
            <p:spPr>
              <a:xfrm>
                <a:off x="189423" y="301355"/>
                <a:ext cx="1165" cy="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54" h="20158" extrusionOk="0">
                    <a:moveTo>
                      <a:pt x="6747" y="20158"/>
                    </a:moveTo>
                    <a:lnTo>
                      <a:pt x="1201" y="20158"/>
                    </a:lnTo>
                    <a:cubicBezTo>
                      <a:pt x="-4046" y="8689"/>
                      <a:pt x="9093" y="-1442"/>
                      <a:pt x="17554" y="169"/>
                    </a:cubicBezTo>
                    <a:cubicBezTo>
                      <a:pt x="15506" y="8689"/>
                      <a:pt x="11425" y="13769"/>
                      <a:pt x="6747" y="2015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57" name="Kształt"/>
              <p:cNvSpPr/>
              <p:nvPr/>
            </p:nvSpPr>
            <p:spPr>
              <a:xfrm>
                <a:off x="189423" y="292745"/>
                <a:ext cx="562" cy="1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600" y="2482"/>
                      <a:pt x="8204" y="13190"/>
                      <a:pt x="21600" y="18797"/>
                    </a:cubicBezTo>
                    <a:cubicBezTo>
                      <a:pt x="16409" y="21600"/>
                      <a:pt x="8204" y="21600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58" name="Kształt"/>
              <p:cNvSpPr/>
              <p:nvPr/>
            </p:nvSpPr>
            <p:spPr>
              <a:xfrm>
                <a:off x="198033" y="292745"/>
                <a:ext cx="396" cy="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extrusionOk="0">
                    <a:moveTo>
                      <a:pt x="0" y="0"/>
                    </a:moveTo>
                    <a:lnTo>
                      <a:pt x="17846" y="0"/>
                    </a:lnTo>
                    <a:cubicBezTo>
                      <a:pt x="21600" y="7760"/>
                      <a:pt x="17846" y="16997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59" name="Kształt"/>
              <p:cNvSpPr/>
              <p:nvPr/>
            </p:nvSpPr>
            <p:spPr>
              <a:xfrm>
                <a:off x="198033" y="292745"/>
                <a:ext cx="809" cy="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84" h="21600" extrusionOk="0">
                    <a:moveTo>
                      <a:pt x="11428" y="21600"/>
                    </a:moveTo>
                    <a:lnTo>
                      <a:pt x="0" y="21600"/>
                    </a:lnTo>
                    <a:lnTo>
                      <a:pt x="15658" y="0"/>
                    </a:lnTo>
                    <a:cubicBezTo>
                      <a:pt x="21600" y="6110"/>
                      <a:pt x="12708" y="17075"/>
                      <a:pt x="1142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60" name="Kształt"/>
              <p:cNvSpPr/>
              <p:nvPr/>
            </p:nvSpPr>
            <p:spPr>
              <a:xfrm>
                <a:off x="198033" y="284135"/>
                <a:ext cx="994" cy="1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062" h="16581" extrusionOk="0">
                    <a:moveTo>
                      <a:pt x="9850" y="1207"/>
                    </a:moveTo>
                    <a:cubicBezTo>
                      <a:pt x="15019" y="5505"/>
                      <a:pt x="9850" y="12014"/>
                      <a:pt x="7266" y="16581"/>
                    </a:cubicBezTo>
                    <a:cubicBezTo>
                      <a:pt x="1160" y="14780"/>
                      <a:pt x="-6581" y="-5019"/>
                      <a:pt x="9850" y="12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61" name="Kształt"/>
              <p:cNvSpPr/>
              <p:nvPr/>
            </p:nvSpPr>
            <p:spPr>
              <a:xfrm>
                <a:off x="198033" y="292745"/>
                <a:ext cx="3581" cy="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5608" y="12539"/>
                      <a:pt x="10863" y="0"/>
                      <a:pt x="21600" y="0"/>
                    </a:cubicBezTo>
                    <a:cubicBezTo>
                      <a:pt x="16345" y="8497"/>
                      <a:pt x="8525" y="1852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62" name="Kształt"/>
              <p:cNvSpPr/>
              <p:nvPr/>
            </p:nvSpPr>
            <p:spPr>
              <a:xfrm>
                <a:off x="206643" y="292745"/>
                <a:ext cx="1868" cy="1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9" h="19087" extrusionOk="0">
                    <a:moveTo>
                      <a:pt x="17648" y="7914"/>
                    </a:moveTo>
                    <a:cubicBezTo>
                      <a:pt x="12650" y="13149"/>
                      <a:pt x="8246" y="21600"/>
                      <a:pt x="42" y="18372"/>
                    </a:cubicBezTo>
                    <a:cubicBezTo>
                      <a:pt x="-756" y="7103"/>
                      <a:pt x="9844" y="3476"/>
                      <a:pt x="16450" y="0"/>
                    </a:cubicBezTo>
                    <a:cubicBezTo>
                      <a:pt x="20844" y="1744"/>
                      <a:pt x="19246" y="3476"/>
                      <a:pt x="17648" y="79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63" name="Kształt"/>
              <p:cNvSpPr/>
              <p:nvPr/>
            </p:nvSpPr>
            <p:spPr>
              <a:xfrm>
                <a:off x="215254" y="284135"/>
                <a:ext cx="2380" cy="1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07" extrusionOk="0">
                    <a:moveTo>
                      <a:pt x="0" y="20007"/>
                    </a:moveTo>
                    <a:cubicBezTo>
                      <a:pt x="4568" y="8893"/>
                      <a:pt x="10539" y="-1593"/>
                      <a:pt x="21600" y="201"/>
                    </a:cubicBezTo>
                    <a:cubicBezTo>
                      <a:pt x="21600" y="16682"/>
                      <a:pt x="7725" y="14902"/>
                      <a:pt x="0" y="200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64" name="Kształt"/>
              <p:cNvSpPr/>
              <p:nvPr/>
            </p:nvSpPr>
            <p:spPr>
              <a:xfrm>
                <a:off x="215254" y="275525"/>
                <a:ext cx="8844" cy="6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41" extrusionOk="0">
                    <a:moveTo>
                      <a:pt x="19426" y="2525"/>
                    </a:moveTo>
                    <a:cubicBezTo>
                      <a:pt x="15772" y="7868"/>
                      <a:pt x="9111" y="12093"/>
                      <a:pt x="5456" y="17469"/>
                    </a:cubicBezTo>
                    <a:lnTo>
                      <a:pt x="0" y="21141"/>
                    </a:lnTo>
                    <a:cubicBezTo>
                      <a:pt x="2082" y="19141"/>
                      <a:pt x="-464" y="15144"/>
                      <a:pt x="2544" y="13832"/>
                    </a:cubicBezTo>
                    <a:lnTo>
                      <a:pt x="7029" y="13832"/>
                    </a:lnTo>
                    <a:cubicBezTo>
                      <a:pt x="8279" y="11734"/>
                      <a:pt x="7908" y="8750"/>
                      <a:pt x="9111" y="6589"/>
                    </a:cubicBezTo>
                    <a:cubicBezTo>
                      <a:pt x="12857" y="7868"/>
                      <a:pt x="14754" y="2786"/>
                      <a:pt x="17345" y="1048"/>
                    </a:cubicBezTo>
                    <a:cubicBezTo>
                      <a:pt x="17345" y="2132"/>
                      <a:pt x="18223" y="2360"/>
                      <a:pt x="18593" y="3179"/>
                    </a:cubicBezTo>
                    <a:cubicBezTo>
                      <a:pt x="20073" y="2360"/>
                      <a:pt x="19242" y="-459"/>
                      <a:pt x="21136" y="65"/>
                    </a:cubicBezTo>
                    <a:cubicBezTo>
                      <a:pt x="21136" y="1508"/>
                      <a:pt x="20489" y="2132"/>
                      <a:pt x="19426" y="25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65" name="Kształt"/>
              <p:cNvSpPr/>
              <p:nvPr/>
            </p:nvSpPr>
            <p:spPr>
              <a:xfrm>
                <a:off x="223864" y="266914"/>
                <a:ext cx="11580" cy="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2" h="19246" extrusionOk="0">
                    <a:moveTo>
                      <a:pt x="19993" y="2695"/>
                    </a:moveTo>
                    <a:lnTo>
                      <a:pt x="18423" y="2695"/>
                    </a:lnTo>
                    <a:cubicBezTo>
                      <a:pt x="15388" y="5950"/>
                      <a:pt x="13246" y="11042"/>
                      <a:pt x="9283" y="12354"/>
                    </a:cubicBezTo>
                    <a:cubicBezTo>
                      <a:pt x="8747" y="14794"/>
                      <a:pt x="5713" y="14480"/>
                      <a:pt x="5462" y="17052"/>
                    </a:cubicBezTo>
                    <a:cubicBezTo>
                      <a:pt x="3177" y="16001"/>
                      <a:pt x="1855" y="21067"/>
                      <a:pt x="0" y="18522"/>
                    </a:cubicBezTo>
                    <a:cubicBezTo>
                      <a:pt x="1035" y="15136"/>
                      <a:pt x="5283" y="14794"/>
                      <a:pt x="4106" y="9650"/>
                    </a:cubicBezTo>
                    <a:cubicBezTo>
                      <a:pt x="6248" y="8153"/>
                      <a:pt x="11246" y="11908"/>
                      <a:pt x="11389" y="5581"/>
                    </a:cubicBezTo>
                    <a:cubicBezTo>
                      <a:pt x="12745" y="3536"/>
                      <a:pt x="13782" y="4560"/>
                      <a:pt x="15637" y="4192"/>
                    </a:cubicBezTo>
                    <a:cubicBezTo>
                      <a:pt x="17209" y="2039"/>
                      <a:pt x="19065" y="-533"/>
                      <a:pt x="21315" y="96"/>
                    </a:cubicBezTo>
                    <a:cubicBezTo>
                      <a:pt x="21600" y="1461"/>
                      <a:pt x="20529" y="1829"/>
                      <a:pt x="19993" y="26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66" name="Kształt"/>
              <p:cNvSpPr/>
              <p:nvPr/>
            </p:nvSpPr>
            <p:spPr>
              <a:xfrm>
                <a:off x="232474" y="258304"/>
                <a:ext cx="6523" cy="3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464" extrusionOk="0">
                    <a:moveTo>
                      <a:pt x="13780" y="13394"/>
                    </a:moveTo>
                    <a:cubicBezTo>
                      <a:pt x="15381" y="15601"/>
                      <a:pt x="13074" y="18557"/>
                      <a:pt x="11345" y="18557"/>
                    </a:cubicBezTo>
                    <a:cubicBezTo>
                      <a:pt x="9228" y="16550"/>
                      <a:pt x="5448" y="16550"/>
                      <a:pt x="2819" y="17905"/>
                    </a:cubicBezTo>
                    <a:cubicBezTo>
                      <a:pt x="2051" y="18557"/>
                      <a:pt x="1346" y="21210"/>
                      <a:pt x="0" y="20260"/>
                    </a:cubicBezTo>
                    <a:cubicBezTo>
                      <a:pt x="0" y="17253"/>
                      <a:pt x="4293" y="17253"/>
                      <a:pt x="4036" y="13394"/>
                    </a:cubicBezTo>
                    <a:cubicBezTo>
                      <a:pt x="9999" y="10736"/>
                      <a:pt x="14229" y="-390"/>
                      <a:pt x="21600" y="10"/>
                    </a:cubicBezTo>
                    <a:cubicBezTo>
                      <a:pt x="20189" y="4973"/>
                      <a:pt x="13074" y="4973"/>
                      <a:pt x="13780" y="1339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67" name="Kształt"/>
              <p:cNvSpPr/>
              <p:nvPr/>
            </p:nvSpPr>
            <p:spPr>
              <a:xfrm>
                <a:off x="241084" y="258304"/>
                <a:ext cx="1587" cy="1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7" extrusionOk="0">
                    <a:moveTo>
                      <a:pt x="6854" y="20249"/>
                    </a:moveTo>
                    <a:cubicBezTo>
                      <a:pt x="3953" y="21600"/>
                      <a:pt x="2105" y="17698"/>
                      <a:pt x="0" y="15593"/>
                    </a:cubicBezTo>
                    <a:cubicBezTo>
                      <a:pt x="3953" y="5700"/>
                      <a:pt x="10011" y="891"/>
                      <a:pt x="21600" y="0"/>
                    </a:cubicBezTo>
                    <a:cubicBezTo>
                      <a:pt x="19495" y="7789"/>
                      <a:pt x="15812" y="17698"/>
                      <a:pt x="6854" y="202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68" name="Kształt"/>
              <p:cNvSpPr/>
              <p:nvPr/>
            </p:nvSpPr>
            <p:spPr>
              <a:xfrm>
                <a:off x="241084" y="266914"/>
                <a:ext cx="1292" cy="1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77" h="19898" extrusionOk="0">
                    <a:moveTo>
                      <a:pt x="4544" y="19898"/>
                    </a:moveTo>
                    <a:cubicBezTo>
                      <a:pt x="-2568" y="19898"/>
                      <a:pt x="133" y="8426"/>
                      <a:pt x="2835" y="5106"/>
                    </a:cubicBezTo>
                    <a:cubicBezTo>
                      <a:pt x="4544" y="-1702"/>
                      <a:pt x="13880" y="-1702"/>
                      <a:pt x="15589" y="5106"/>
                    </a:cubicBezTo>
                    <a:cubicBezTo>
                      <a:pt x="19032" y="13583"/>
                      <a:pt x="10437" y="18894"/>
                      <a:pt x="4544" y="198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69" name="Kształt"/>
              <p:cNvSpPr/>
              <p:nvPr/>
            </p:nvSpPr>
            <p:spPr>
              <a:xfrm>
                <a:off x="241084" y="258304"/>
                <a:ext cx="2678" cy="2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4" h="16799" extrusionOk="0">
                    <a:moveTo>
                      <a:pt x="2831" y="16799"/>
                    </a:moveTo>
                    <a:cubicBezTo>
                      <a:pt x="-4816" y="12965"/>
                      <a:pt x="5503" y="8542"/>
                      <a:pt x="5012" y="3901"/>
                    </a:cubicBezTo>
                    <a:cubicBezTo>
                      <a:pt x="8652" y="2422"/>
                      <a:pt x="16418" y="-4801"/>
                      <a:pt x="16784" y="5222"/>
                    </a:cubicBezTo>
                    <a:cubicBezTo>
                      <a:pt x="13629" y="9939"/>
                      <a:pt x="8652" y="15320"/>
                      <a:pt x="2831" y="167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70" name="Kształt"/>
              <p:cNvSpPr/>
              <p:nvPr/>
            </p:nvSpPr>
            <p:spPr>
              <a:xfrm>
                <a:off x="249694" y="258304"/>
                <a:ext cx="1039" cy="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79" h="16517" extrusionOk="0">
                    <a:moveTo>
                      <a:pt x="4283" y="16517"/>
                    </a:moveTo>
                    <a:cubicBezTo>
                      <a:pt x="-5814" y="11027"/>
                      <a:pt x="4283" y="-5083"/>
                      <a:pt x="10630" y="1594"/>
                    </a:cubicBezTo>
                    <a:cubicBezTo>
                      <a:pt x="15786" y="8875"/>
                      <a:pt x="9680" y="14948"/>
                      <a:pt x="4283" y="1651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71" name="Kształt"/>
              <p:cNvSpPr/>
              <p:nvPr/>
            </p:nvSpPr>
            <p:spPr>
              <a:xfrm>
                <a:off x="249694" y="249694"/>
                <a:ext cx="4434" cy="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46" h="20722" extrusionOk="0">
                    <a:moveTo>
                      <a:pt x="16115" y="17153"/>
                    </a:moveTo>
                    <a:lnTo>
                      <a:pt x="12196" y="9845"/>
                    </a:lnTo>
                    <a:cubicBezTo>
                      <a:pt x="12196" y="21600"/>
                      <a:pt x="4183" y="17153"/>
                      <a:pt x="0" y="20722"/>
                    </a:cubicBezTo>
                    <a:cubicBezTo>
                      <a:pt x="5142" y="10243"/>
                      <a:pt x="12891" y="13503"/>
                      <a:pt x="17770" y="0"/>
                    </a:cubicBezTo>
                    <a:lnTo>
                      <a:pt x="19946" y="0"/>
                    </a:lnTo>
                    <a:cubicBezTo>
                      <a:pt x="14109" y="4048"/>
                      <a:pt x="21600" y="13503"/>
                      <a:pt x="16115" y="171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72" name="Kształt"/>
              <p:cNvSpPr/>
              <p:nvPr/>
            </p:nvSpPr>
            <p:spPr>
              <a:xfrm>
                <a:off x="258304" y="249694"/>
                <a:ext cx="5796" cy="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0490" extrusionOk="0">
                    <a:moveTo>
                      <a:pt x="17628" y="10075"/>
                    </a:moveTo>
                    <a:cubicBezTo>
                      <a:pt x="11725" y="10432"/>
                      <a:pt x="5544" y="13565"/>
                      <a:pt x="2696" y="20490"/>
                    </a:cubicBezTo>
                    <a:lnTo>
                      <a:pt x="129" y="20490"/>
                    </a:lnTo>
                    <a:cubicBezTo>
                      <a:pt x="-636" y="16940"/>
                      <a:pt x="2209" y="15164"/>
                      <a:pt x="3183" y="13977"/>
                    </a:cubicBezTo>
                    <a:cubicBezTo>
                      <a:pt x="9158" y="11614"/>
                      <a:pt x="13742" y="-1110"/>
                      <a:pt x="20687" y="78"/>
                    </a:cubicBezTo>
                    <a:cubicBezTo>
                      <a:pt x="20964" y="2798"/>
                      <a:pt x="20964" y="8948"/>
                      <a:pt x="17628" y="10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73" name="Kształt"/>
              <p:cNvSpPr/>
              <p:nvPr/>
            </p:nvSpPr>
            <p:spPr>
              <a:xfrm>
                <a:off x="275525" y="249694"/>
                <a:ext cx="3177" cy="2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43" h="21600" extrusionOk="0">
                    <a:moveTo>
                      <a:pt x="6015" y="18282"/>
                    </a:moveTo>
                    <a:cubicBezTo>
                      <a:pt x="6444" y="19593"/>
                      <a:pt x="4513" y="20596"/>
                      <a:pt x="3973" y="21600"/>
                    </a:cubicBezTo>
                    <a:lnTo>
                      <a:pt x="0" y="21600"/>
                    </a:lnTo>
                    <a:cubicBezTo>
                      <a:pt x="1178" y="16196"/>
                      <a:pt x="9240" y="18669"/>
                      <a:pt x="10748" y="12032"/>
                    </a:cubicBezTo>
                    <a:lnTo>
                      <a:pt x="13648" y="8714"/>
                    </a:lnTo>
                    <a:lnTo>
                      <a:pt x="9669" y="4550"/>
                    </a:lnTo>
                    <a:lnTo>
                      <a:pt x="15585" y="0"/>
                    </a:lnTo>
                    <a:cubicBezTo>
                      <a:pt x="21600" y="9567"/>
                      <a:pt x="13219" y="15579"/>
                      <a:pt x="6015" y="18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74" name="Kształt"/>
              <p:cNvSpPr/>
              <p:nvPr/>
            </p:nvSpPr>
            <p:spPr>
              <a:xfrm>
                <a:off x="275525" y="241084"/>
                <a:ext cx="3240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extrusionOk="0">
                    <a:moveTo>
                      <a:pt x="7825" y="21600"/>
                    </a:moveTo>
                    <a:lnTo>
                      <a:pt x="0" y="21600"/>
                    </a:lnTo>
                    <a:cubicBezTo>
                      <a:pt x="3852" y="9256"/>
                      <a:pt x="13533" y="3885"/>
                      <a:pt x="20735" y="0"/>
                    </a:cubicBezTo>
                    <a:cubicBezTo>
                      <a:pt x="21600" y="10624"/>
                      <a:pt x="10679" y="11888"/>
                      <a:pt x="782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75" name="Kształt"/>
              <p:cNvSpPr/>
              <p:nvPr/>
            </p:nvSpPr>
            <p:spPr>
              <a:xfrm>
                <a:off x="284135" y="241084"/>
                <a:ext cx="739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44" h="21600" extrusionOk="0">
                    <a:moveTo>
                      <a:pt x="11350" y="21600"/>
                    </a:moveTo>
                    <a:cubicBezTo>
                      <a:pt x="3607" y="19927"/>
                      <a:pt x="-2111" y="11368"/>
                      <a:pt x="749" y="0"/>
                    </a:cubicBezTo>
                    <a:lnTo>
                      <a:pt x="14606" y="0"/>
                    </a:lnTo>
                    <a:cubicBezTo>
                      <a:pt x="12978" y="5527"/>
                      <a:pt x="19489" y="16611"/>
                      <a:pt x="1135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76" name="Kształt"/>
              <p:cNvSpPr/>
              <p:nvPr/>
            </p:nvSpPr>
            <p:spPr>
              <a:xfrm>
                <a:off x="284135" y="241084"/>
                <a:ext cx="2807" cy="1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6110" y="12476"/>
                      <a:pt x="13256" y="5372"/>
                      <a:pt x="21600" y="0"/>
                    </a:cubicBezTo>
                    <a:cubicBezTo>
                      <a:pt x="18923" y="15966"/>
                      <a:pt x="5514" y="1435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77" name="Kształt"/>
              <p:cNvSpPr/>
              <p:nvPr/>
            </p:nvSpPr>
            <p:spPr>
              <a:xfrm>
                <a:off x="284135" y="241084"/>
                <a:ext cx="1995" cy="1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873" extrusionOk="0">
                    <a:moveTo>
                      <a:pt x="0" y="14873"/>
                    </a:moveTo>
                    <a:cubicBezTo>
                      <a:pt x="1675" y="10449"/>
                      <a:pt x="14053" y="-6727"/>
                      <a:pt x="21600" y="2870"/>
                    </a:cubicBezTo>
                    <a:cubicBezTo>
                      <a:pt x="16984" y="10449"/>
                      <a:pt x="7548" y="13101"/>
                      <a:pt x="0" y="148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78" name="Kształt"/>
              <p:cNvSpPr/>
              <p:nvPr/>
            </p:nvSpPr>
            <p:spPr>
              <a:xfrm>
                <a:off x="292745" y="241084"/>
                <a:ext cx="503" cy="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79" name="Kształt"/>
              <p:cNvSpPr/>
              <p:nvPr/>
            </p:nvSpPr>
            <p:spPr>
              <a:xfrm>
                <a:off x="25830" y="533829"/>
                <a:ext cx="800" cy="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24" h="20146" extrusionOk="0">
                    <a:moveTo>
                      <a:pt x="9720" y="20146"/>
                    </a:moveTo>
                    <a:cubicBezTo>
                      <a:pt x="3716" y="20146"/>
                      <a:pt x="-5076" y="6925"/>
                      <a:pt x="3716" y="316"/>
                    </a:cubicBezTo>
                    <a:cubicBezTo>
                      <a:pt x="9720" y="-1454"/>
                      <a:pt x="14127" y="4636"/>
                      <a:pt x="16524" y="8202"/>
                    </a:cubicBezTo>
                    <a:cubicBezTo>
                      <a:pt x="16524" y="8202"/>
                      <a:pt x="9720" y="20146"/>
                      <a:pt x="9720" y="201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80" name="Kształt"/>
              <p:cNvSpPr/>
              <p:nvPr/>
            </p:nvSpPr>
            <p:spPr>
              <a:xfrm>
                <a:off x="43050" y="499389"/>
                <a:ext cx="186" cy="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833" h="21600" extrusionOk="0">
                    <a:moveTo>
                      <a:pt x="7976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21600" y="5177"/>
                      <a:pt x="3435" y="12894"/>
                      <a:pt x="797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81" name="Kształt"/>
              <p:cNvSpPr/>
              <p:nvPr/>
            </p:nvSpPr>
            <p:spPr>
              <a:xfrm>
                <a:off x="344406" y="516609"/>
                <a:ext cx="358" cy="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64" h="20201" extrusionOk="0">
                    <a:moveTo>
                      <a:pt x="0" y="19516"/>
                    </a:moveTo>
                    <a:lnTo>
                      <a:pt x="0" y="0"/>
                    </a:lnTo>
                    <a:cubicBezTo>
                      <a:pt x="7216" y="2912"/>
                      <a:pt x="21600" y="10396"/>
                      <a:pt x="18544" y="15986"/>
                    </a:cubicBezTo>
                    <a:cubicBezTo>
                      <a:pt x="11327" y="18495"/>
                      <a:pt x="7216" y="21600"/>
                      <a:pt x="0" y="195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82" name="Kształt"/>
              <p:cNvSpPr/>
              <p:nvPr/>
            </p:nvSpPr>
            <p:spPr>
              <a:xfrm>
                <a:off x="344406" y="507999"/>
                <a:ext cx="3028" cy="4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extrusionOk="0">
                    <a:moveTo>
                      <a:pt x="15475" y="21600"/>
                    </a:moveTo>
                    <a:cubicBezTo>
                      <a:pt x="12336" y="18800"/>
                      <a:pt x="18132" y="13844"/>
                      <a:pt x="13183" y="10848"/>
                    </a:cubicBezTo>
                    <a:cubicBezTo>
                      <a:pt x="10526" y="15221"/>
                      <a:pt x="5583" y="15020"/>
                      <a:pt x="2444" y="17820"/>
                    </a:cubicBezTo>
                    <a:lnTo>
                      <a:pt x="2444" y="19097"/>
                    </a:lnTo>
                    <a:lnTo>
                      <a:pt x="270" y="19097"/>
                    </a:lnTo>
                    <a:cubicBezTo>
                      <a:pt x="-1176" y="11340"/>
                      <a:pt x="3408" y="5595"/>
                      <a:pt x="8722" y="0"/>
                    </a:cubicBezTo>
                    <a:cubicBezTo>
                      <a:pt x="12336" y="3388"/>
                      <a:pt x="20424" y="2503"/>
                      <a:pt x="18614" y="8540"/>
                    </a:cubicBezTo>
                    <a:cubicBezTo>
                      <a:pt x="15839" y="12371"/>
                      <a:pt x="14993" y="17820"/>
                      <a:pt x="1547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83" name="Kształt"/>
              <p:cNvSpPr/>
              <p:nvPr/>
            </p:nvSpPr>
            <p:spPr>
              <a:xfrm>
                <a:off x="344406" y="507999"/>
                <a:ext cx="665" cy="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92" h="21600" extrusionOk="0">
                    <a:moveTo>
                      <a:pt x="0" y="21600"/>
                    </a:moveTo>
                    <a:lnTo>
                      <a:pt x="5265" y="0"/>
                    </a:lnTo>
                    <a:lnTo>
                      <a:pt x="14391" y="0"/>
                    </a:lnTo>
                    <a:cubicBezTo>
                      <a:pt x="21600" y="7091"/>
                      <a:pt x="8636" y="1429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84" name="Kształt"/>
              <p:cNvSpPr/>
              <p:nvPr/>
            </p:nvSpPr>
            <p:spPr>
              <a:xfrm>
                <a:off x="344406" y="404677"/>
                <a:ext cx="717" cy="1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40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85" name="Kształt"/>
              <p:cNvSpPr/>
              <p:nvPr/>
            </p:nvSpPr>
            <p:spPr>
              <a:xfrm>
                <a:off x="353016" y="507999"/>
                <a:ext cx="233" cy="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955" y="15325"/>
                      <a:pt x="10803" y="9054"/>
                      <a:pt x="10803" y="0"/>
                    </a:cubicBezTo>
                    <a:cubicBezTo>
                      <a:pt x="14402" y="3492"/>
                      <a:pt x="16250" y="7698"/>
                      <a:pt x="21600" y="11833"/>
                    </a:cubicBezTo>
                    <a:cubicBezTo>
                      <a:pt x="21600" y="1183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86" name="Kształt"/>
              <p:cNvSpPr/>
              <p:nvPr/>
            </p:nvSpPr>
            <p:spPr>
              <a:xfrm>
                <a:off x="353016" y="507999"/>
                <a:ext cx="931" cy="1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02" h="17530" extrusionOk="0">
                    <a:moveTo>
                      <a:pt x="4863" y="17530"/>
                    </a:moveTo>
                    <a:cubicBezTo>
                      <a:pt x="1732" y="8106"/>
                      <a:pt x="-7369" y="-4070"/>
                      <a:pt x="12152" y="1330"/>
                    </a:cubicBezTo>
                    <a:cubicBezTo>
                      <a:pt x="14231" y="7871"/>
                      <a:pt x="6423" y="12354"/>
                      <a:pt x="4863" y="175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87" name="Kształt"/>
              <p:cNvSpPr/>
              <p:nvPr/>
            </p:nvSpPr>
            <p:spPr>
              <a:xfrm>
                <a:off x="353016" y="507999"/>
                <a:ext cx="327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15" h="21600" extrusionOk="0">
                    <a:moveTo>
                      <a:pt x="5784" y="21600"/>
                    </a:moveTo>
                    <a:lnTo>
                      <a:pt x="0" y="21600"/>
                    </a:lnTo>
                    <a:lnTo>
                      <a:pt x="12459" y="0"/>
                    </a:lnTo>
                    <a:cubicBezTo>
                      <a:pt x="9141" y="7493"/>
                      <a:pt x="21600" y="14987"/>
                      <a:pt x="578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88" name="Kształt"/>
              <p:cNvSpPr/>
              <p:nvPr/>
            </p:nvSpPr>
            <p:spPr>
              <a:xfrm>
                <a:off x="353016" y="499389"/>
                <a:ext cx="214" cy="1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89" name="Kształt"/>
              <p:cNvSpPr/>
              <p:nvPr/>
            </p:nvSpPr>
            <p:spPr>
              <a:xfrm>
                <a:off x="353016" y="499389"/>
                <a:ext cx="318" cy="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61" h="21600" extrusionOk="0">
                    <a:moveTo>
                      <a:pt x="6062" y="0"/>
                    </a:moveTo>
                    <a:cubicBezTo>
                      <a:pt x="21600" y="0"/>
                      <a:pt x="9516" y="9394"/>
                      <a:pt x="12128" y="13838"/>
                    </a:cubicBezTo>
                    <a:lnTo>
                      <a:pt x="0" y="21600"/>
                    </a:lnTo>
                    <a:cubicBezTo>
                      <a:pt x="0" y="21600"/>
                      <a:pt x="6062" y="0"/>
                      <a:pt x="606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90" name="Kształt"/>
              <p:cNvSpPr/>
              <p:nvPr/>
            </p:nvSpPr>
            <p:spPr>
              <a:xfrm>
                <a:off x="353016" y="482168"/>
                <a:ext cx="349" cy="1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923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4923"/>
                      <a:pt x="21600" y="149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91" name="Kształt"/>
              <p:cNvSpPr/>
              <p:nvPr/>
            </p:nvSpPr>
            <p:spPr>
              <a:xfrm>
                <a:off x="353016" y="490779"/>
                <a:ext cx="156" cy="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947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9947"/>
                      <a:pt x="21600" y="199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92" name="Kształt"/>
              <p:cNvSpPr/>
              <p:nvPr/>
            </p:nvSpPr>
            <p:spPr>
              <a:xfrm>
                <a:off x="353016" y="378847"/>
                <a:ext cx="674" cy="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77" h="18166" extrusionOk="0">
                    <a:moveTo>
                      <a:pt x="0" y="18166"/>
                    </a:moveTo>
                    <a:lnTo>
                      <a:pt x="0" y="274"/>
                    </a:lnTo>
                    <a:cubicBezTo>
                      <a:pt x="6813" y="2441"/>
                      <a:pt x="17059" y="-3434"/>
                      <a:pt x="19330" y="3535"/>
                    </a:cubicBezTo>
                    <a:cubicBezTo>
                      <a:pt x="21600" y="10951"/>
                      <a:pt x="14789" y="13565"/>
                      <a:pt x="8530" y="18166"/>
                    </a:cubicBezTo>
                    <a:cubicBezTo>
                      <a:pt x="8530" y="18166"/>
                      <a:pt x="0" y="18166"/>
                      <a:pt x="0" y="181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93" name="Kształt"/>
              <p:cNvSpPr/>
              <p:nvPr/>
            </p:nvSpPr>
            <p:spPr>
              <a:xfrm>
                <a:off x="353016" y="490779"/>
                <a:ext cx="194" cy="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5506"/>
                      <a:pt x="21600" y="1793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94" name="Kształt"/>
              <p:cNvSpPr/>
              <p:nvPr/>
            </p:nvSpPr>
            <p:spPr>
              <a:xfrm>
                <a:off x="353016" y="482168"/>
                <a:ext cx="1219" cy="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4" h="21600" extrusionOk="0">
                    <a:moveTo>
                      <a:pt x="0" y="21600"/>
                    </a:moveTo>
                    <a:cubicBezTo>
                      <a:pt x="11243" y="14692"/>
                      <a:pt x="-2446" y="7797"/>
                      <a:pt x="5777" y="0"/>
                    </a:cubicBezTo>
                    <a:lnTo>
                      <a:pt x="19154" y="5887"/>
                    </a:lnTo>
                    <a:cubicBezTo>
                      <a:pt x="19154" y="14692"/>
                      <a:pt x="5777" y="1469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95" name="Kształt"/>
              <p:cNvSpPr/>
              <p:nvPr/>
            </p:nvSpPr>
            <p:spPr>
              <a:xfrm>
                <a:off x="361626" y="378847"/>
                <a:ext cx="518" cy="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8" h="21600" extrusionOk="0">
                    <a:moveTo>
                      <a:pt x="5716" y="19389"/>
                    </a:moveTo>
                    <a:lnTo>
                      <a:pt x="496" y="21600"/>
                    </a:lnTo>
                    <a:cubicBezTo>
                      <a:pt x="-1752" y="12387"/>
                      <a:pt x="3468" y="5999"/>
                      <a:pt x="19848" y="0"/>
                    </a:cubicBezTo>
                    <a:cubicBezTo>
                      <a:pt x="19848" y="3604"/>
                      <a:pt x="19848" y="17588"/>
                      <a:pt x="5716" y="193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96" name="Kształt"/>
              <p:cNvSpPr/>
              <p:nvPr/>
            </p:nvSpPr>
            <p:spPr>
              <a:xfrm>
                <a:off x="353016" y="370236"/>
                <a:ext cx="8577" cy="1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extrusionOk="0">
                    <a:moveTo>
                      <a:pt x="13265" y="6780"/>
                    </a:moveTo>
                    <a:lnTo>
                      <a:pt x="14107" y="7513"/>
                    </a:lnTo>
                    <a:cubicBezTo>
                      <a:pt x="15374" y="6919"/>
                      <a:pt x="16451" y="6780"/>
                      <a:pt x="17763" y="7324"/>
                    </a:cubicBezTo>
                    <a:cubicBezTo>
                      <a:pt x="17622" y="9040"/>
                      <a:pt x="15890" y="10332"/>
                      <a:pt x="14484" y="11657"/>
                    </a:cubicBezTo>
                    <a:cubicBezTo>
                      <a:pt x="14484" y="10240"/>
                      <a:pt x="17763" y="8805"/>
                      <a:pt x="15748" y="7513"/>
                    </a:cubicBezTo>
                    <a:cubicBezTo>
                      <a:pt x="8580" y="11548"/>
                      <a:pt x="8064" y="17968"/>
                      <a:pt x="239" y="21600"/>
                    </a:cubicBezTo>
                    <a:cubicBezTo>
                      <a:pt x="-838" y="19932"/>
                      <a:pt x="1973" y="18546"/>
                      <a:pt x="3754" y="17236"/>
                    </a:cubicBezTo>
                    <a:cubicBezTo>
                      <a:pt x="4408" y="14197"/>
                      <a:pt x="8439" y="11860"/>
                      <a:pt x="8580" y="8727"/>
                    </a:cubicBezTo>
                    <a:cubicBezTo>
                      <a:pt x="11202" y="5189"/>
                      <a:pt x="15890" y="2370"/>
                      <a:pt x="20762" y="0"/>
                    </a:cubicBezTo>
                    <a:cubicBezTo>
                      <a:pt x="17435" y="2059"/>
                      <a:pt x="17622" y="5580"/>
                      <a:pt x="13265" y="6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97" name="Kształt"/>
              <p:cNvSpPr/>
              <p:nvPr/>
            </p:nvSpPr>
            <p:spPr>
              <a:xfrm>
                <a:off x="344406" y="370236"/>
                <a:ext cx="6056" cy="11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5" h="21600" extrusionOk="0">
                    <a:moveTo>
                      <a:pt x="3537" y="15514"/>
                    </a:moveTo>
                    <a:lnTo>
                      <a:pt x="527" y="17303"/>
                    </a:lnTo>
                    <a:cubicBezTo>
                      <a:pt x="3537" y="12138"/>
                      <a:pt x="5276" y="5773"/>
                      <a:pt x="16244" y="3172"/>
                    </a:cubicBezTo>
                    <a:lnTo>
                      <a:pt x="20925" y="0"/>
                    </a:lnTo>
                    <a:cubicBezTo>
                      <a:pt x="14238" y="7231"/>
                      <a:pt x="7749" y="14443"/>
                      <a:pt x="1328" y="21600"/>
                    </a:cubicBezTo>
                    <a:lnTo>
                      <a:pt x="58" y="21600"/>
                    </a:lnTo>
                    <a:cubicBezTo>
                      <a:pt x="-675" y="19313"/>
                      <a:pt x="5811" y="17671"/>
                      <a:pt x="3537" y="155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98" name="Kształt"/>
              <p:cNvSpPr/>
              <p:nvPr/>
            </p:nvSpPr>
            <p:spPr>
              <a:xfrm>
                <a:off x="353016" y="370236"/>
                <a:ext cx="505" cy="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5776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99" name="Kształt"/>
              <p:cNvSpPr/>
              <p:nvPr/>
            </p:nvSpPr>
            <p:spPr>
              <a:xfrm>
                <a:off x="353016" y="370236"/>
                <a:ext cx="4279" cy="5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8" h="21600" extrusionOk="0">
                    <a:moveTo>
                      <a:pt x="0" y="21600"/>
                    </a:moveTo>
                    <a:cubicBezTo>
                      <a:pt x="0" y="17664"/>
                      <a:pt x="0" y="13314"/>
                      <a:pt x="1020" y="9266"/>
                    </a:cubicBezTo>
                    <a:cubicBezTo>
                      <a:pt x="1946" y="10513"/>
                      <a:pt x="5468" y="6884"/>
                      <a:pt x="6768" y="9719"/>
                    </a:cubicBezTo>
                    <a:cubicBezTo>
                      <a:pt x="8249" y="5369"/>
                      <a:pt x="12331" y="1964"/>
                      <a:pt x="18168" y="0"/>
                    </a:cubicBezTo>
                    <a:cubicBezTo>
                      <a:pt x="20300" y="1964"/>
                      <a:pt x="21600" y="4385"/>
                      <a:pt x="19189" y="6353"/>
                    </a:cubicBezTo>
                    <a:cubicBezTo>
                      <a:pt x="18168" y="6884"/>
                      <a:pt x="17518" y="7790"/>
                      <a:pt x="15852" y="7527"/>
                    </a:cubicBezTo>
                    <a:lnTo>
                      <a:pt x="13996" y="5939"/>
                    </a:lnTo>
                    <a:cubicBezTo>
                      <a:pt x="13346" y="12481"/>
                      <a:pt x="7138" y="1690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0" name="Kształt"/>
              <p:cNvSpPr/>
              <p:nvPr/>
            </p:nvSpPr>
            <p:spPr>
              <a:xfrm>
                <a:off x="361626" y="473558"/>
                <a:ext cx="370" cy="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1" name="Kształt"/>
              <p:cNvSpPr/>
              <p:nvPr/>
            </p:nvSpPr>
            <p:spPr>
              <a:xfrm>
                <a:off x="361626" y="361626"/>
                <a:ext cx="5885" cy="8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914" y="15361"/>
                      <a:pt x="9023" y="9617"/>
                      <a:pt x="16343" y="5474"/>
                    </a:cubicBezTo>
                    <a:lnTo>
                      <a:pt x="21600" y="0"/>
                    </a:lnTo>
                    <a:cubicBezTo>
                      <a:pt x="20821" y="3378"/>
                      <a:pt x="15561" y="6880"/>
                      <a:pt x="15844" y="11243"/>
                    </a:cubicBezTo>
                    <a:cubicBezTo>
                      <a:pt x="9736" y="14869"/>
                      <a:pt x="7957" y="1984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2" name="Kształt"/>
              <p:cNvSpPr/>
              <p:nvPr/>
            </p:nvSpPr>
            <p:spPr>
              <a:xfrm>
                <a:off x="361626" y="361626"/>
                <a:ext cx="213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460" h="21600" extrusionOk="0">
                    <a:moveTo>
                      <a:pt x="12460" y="18292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21600" y="3885"/>
                      <a:pt x="4543" y="11477"/>
                      <a:pt x="12460" y="1829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3" name="Kształt"/>
              <p:cNvSpPr/>
              <p:nvPr/>
            </p:nvSpPr>
            <p:spPr>
              <a:xfrm>
                <a:off x="361626" y="361626"/>
                <a:ext cx="1418" cy="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63" h="21600" extrusionOk="0">
                    <a:moveTo>
                      <a:pt x="17963" y="0"/>
                    </a:moveTo>
                    <a:cubicBezTo>
                      <a:pt x="17963" y="6734"/>
                      <a:pt x="11580" y="18108"/>
                      <a:pt x="535" y="21600"/>
                    </a:cubicBezTo>
                    <a:cubicBezTo>
                      <a:pt x="-3637" y="10496"/>
                      <a:pt x="17963" y="10147"/>
                      <a:pt x="179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4" name="Kształt"/>
              <p:cNvSpPr/>
              <p:nvPr/>
            </p:nvSpPr>
            <p:spPr>
              <a:xfrm>
                <a:off x="361626" y="370236"/>
                <a:ext cx="879" cy="1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20" h="14340" extrusionOk="0">
                    <a:moveTo>
                      <a:pt x="14620" y="3745"/>
                    </a:moveTo>
                    <a:lnTo>
                      <a:pt x="14620" y="9789"/>
                    </a:lnTo>
                    <a:cubicBezTo>
                      <a:pt x="8811" y="8972"/>
                      <a:pt x="4950" y="12691"/>
                      <a:pt x="2690" y="14340"/>
                    </a:cubicBezTo>
                    <a:cubicBezTo>
                      <a:pt x="-6980" y="8972"/>
                      <a:pt x="12359" y="-7260"/>
                      <a:pt x="14620" y="37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5" name="Kształt"/>
              <p:cNvSpPr/>
              <p:nvPr/>
            </p:nvSpPr>
            <p:spPr>
              <a:xfrm>
                <a:off x="361626" y="370236"/>
                <a:ext cx="4303" cy="8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57" h="21600" extrusionOk="0">
                    <a:moveTo>
                      <a:pt x="7337" y="19721"/>
                    </a:moveTo>
                    <a:lnTo>
                      <a:pt x="601" y="21600"/>
                    </a:lnTo>
                    <a:cubicBezTo>
                      <a:pt x="-3343" y="14472"/>
                      <a:pt x="13413" y="12911"/>
                      <a:pt x="13085" y="6030"/>
                    </a:cubicBezTo>
                    <a:cubicBezTo>
                      <a:pt x="18257" y="5101"/>
                      <a:pt x="15221" y="1637"/>
                      <a:pt x="18257" y="0"/>
                    </a:cubicBezTo>
                    <a:cubicBezTo>
                      <a:pt x="18257" y="5760"/>
                      <a:pt x="10045" y="11448"/>
                      <a:pt x="5773" y="17159"/>
                    </a:cubicBezTo>
                    <a:cubicBezTo>
                      <a:pt x="6185" y="18061"/>
                      <a:pt x="7909" y="18599"/>
                      <a:pt x="7337" y="197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6" name="Kształt"/>
              <p:cNvSpPr/>
              <p:nvPr/>
            </p:nvSpPr>
            <p:spPr>
              <a:xfrm>
                <a:off x="361626" y="464948"/>
                <a:ext cx="796" cy="1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370" h="21600" extrusionOk="0">
                    <a:moveTo>
                      <a:pt x="6409" y="21600"/>
                    </a:moveTo>
                    <a:cubicBezTo>
                      <a:pt x="315" y="16435"/>
                      <a:pt x="-1627" y="6319"/>
                      <a:pt x="1421" y="0"/>
                    </a:cubicBezTo>
                    <a:cubicBezTo>
                      <a:pt x="1421" y="17589"/>
                      <a:pt x="19973" y="1349"/>
                      <a:pt x="64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7" name="Kształt"/>
              <p:cNvSpPr/>
              <p:nvPr/>
            </p:nvSpPr>
            <p:spPr>
              <a:xfrm>
                <a:off x="361626" y="378847"/>
                <a:ext cx="3229" cy="3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02" h="20186" extrusionOk="0">
                    <a:moveTo>
                      <a:pt x="3665" y="16371"/>
                    </a:moveTo>
                    <a:cubicBezTo>
                      <a:pt x="4426" y="18208"/>
                      <a:pt x="1603" y="18898"/>
                      <a:pt x="736" y="20186"/>
                    </a:cubicBezTo>
                    <a:cubicBezTo>
                      <a:pt x="-2737" y="14438"/>
                      <a:pt x="7249" y="9883"/>
                      <a:pt x="6382" y="3147"/>
                    </a:cubicBezTo>
                    <a:lnTo>
                      <a:pt x="2364" y="2502"/>
                    </a:lnTo>
                    <a:lnTo>
                      <a:pt x="3665" y="224"/>
                    </a:lnTo>
                    <a:cubicBezTo>
                      <a:pt x="9205" y="-1414"/>
                      <a:pt x="11700" y="6611"/>
                      <a:pt x="16907" y="1513"/>
                    </a:cubicBezTo>
                    <a:cubicBezTo>
                      <a:pt x="18863" y="2056"/>
                      <a:pt x="17668" y="3542"/>
                      <a:pt x="18102" y="4780"/>
                    </a:cubicBezTo>
                    <a:cubicBezTo>
                      <a:pt x="8766" y="4085"/>
                      <a:pt x="7249" y="12110"/>
                      <a:pt x="3665" y="163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8" name="Kształt"/>
              <p:cNvSpPr/>
              <p:nvPr/>
            </p:nvSpPr>
            <p:spPr>
              <a:xfrm>
                <a:off x="361626" y="335796"/>
                <a:ext cx="29147" cy="41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8" y="15532"/>
                    </a:moveTo>
                    <a:cubicBezTo>
                      <a:pt x="8233" y="15390"/>
                      <a:pt x="7946" y="15280"/>
                      <a:pt x="7559" y="15219"/>
                    </a:cubicBezTo>
                    <a:cubicBezTo>
                      <a:pt x="7186" y="15476"/>
                      <a:pt x="7229" y="15803"/>
                      <a:pt x="7028" y="16096"/>
                    </a:cubicBezTo>
                    <a:lnTo>
                      <a:pt x="7401" y="16262"/>
                    </a:lnTo>
                    <a:cubicBezTo>
                      <a:pt x="6913" y="16448"/>
                      <a:pt x="6971" y="17108"/>
                      <a:pt x="6282" y="16957"/>
                    </a:cubicBezTo>
                    <a:cubicBezTo>
                      <a:pt x="5751" y="17768"/>
                      <a:pt x="4361" y="18483"/>
                      <a:pt x="3557" y="19309"/>
                    </a:cubicBezTo>
                    <a:cubicBezTo>
                      <a:pt x="2496" y="19440"/>
                      <a:pt x="1965" y="20387"/>
                      <a:pt x="1019" y="20654"/>
                    </a:cubicBezTo>
                    <a:cubicBezTo>
                      <a:pt x="474" y="20900"/>
                      <a:pt x="574" y="21464"/>
                      <a:pt x="0" y="21600"/>
                    </a:cubicBezTo>
                    <a:cubicBezTo>
                      <a:pt x="215" y="21041"/>
                      <a:pt x="1277" y="20482"/>
                      <a:pt x="1277" y="19802"/>
                    </a:cubicBezTo>
                    <a:cubicBezTo>
                      <a:pt x="2238" y="18876"/>
                      <a:pt x="3027" y="17934"/>
                      <a:pt x="3557" y="16957"/>
                    </a:cubicBezTo>
                    <a:cubicBezTo>
                      <a:pt x="3772" y="17078"/>
                      <a:pt x="3988" y="17571"/>
                      <a:pt x="4475" y="17274"/>
                    </a:cubicBezTo>
                    <a:cubicBezTo>
                      <a:pt x="5580" y="16333"/>
                      <a:pt x="6655" y="15345"/>
                      <a:pt x="6913" y="14197"/>
                    </a:cubicBezTo>
                    <a:cubicBezTo>
                      <a:pt x="7946" y="13804"/>
                      <a:pt x="7817" y="12948"/>
                      <a:pt x="8678" y="12631"/>
                    </a:cubicBezTo>
                    <a:cubicBezTo>
                      <a:pt x="8994" y="12132"/>
                      <a:pt x="10213" y="12041"/>
                      <a:pt x="10112" y="11447"/>
                    </a:cubicBezTo>
                    <a:cubicBezTo>
                      <a:pt x="9524" y="11487"/>
                      <a:pt x="9409" y="11094"/>
                      <a:pt x="9466" y="10899"/>
                    </a:cubicBezTo>
                    <a:cubicBezTo>
                      <a:pt x="9624" y="10808"/>
                      <a:pt x="9567" y="10637"/>
                      <a:pt x="9739" y="10500"/>
                    </a:cubicBezTo>
                    <a:lnTo>
                      <a:pt x="9309" y="10500"/>
                    </a:lnTo>
                    <a:cubicBezTo>
                      <a:pt x="8778" y="11382"/>
                      <a:pt x="7401" y="12067"/>
                      <a:pt x="7186" y="13024"/>
                    </a:cubicBezTo>
                    <a:lnTo>
                      <a:pt x="6913" y="13024"/>
                    </a:lnTo>
                    <a:cubicBezTo>
                      <a:pt x="6541" y="12606"/>
                      <a:pt x="7559" y="12198"/>
                      <a:pt x="7559" y="11845"/>
                    </a:cubicBezTo>
                    <a:cubicBezTo>
                      <a:pt x="8620" y="11875"/>
                      <a:pt x="7559" y="10954"/>
                      <a:pt x="8563" y="10762"/>
                    </a:cubicBezTo>
                    <a:cubicBezTo>
                      <a:pt x="8032" y="10083"/>
                      <a:pt x="9567" y="10107"/>
                      <a:pt x="9567" y="9589"/>
                    </a:cubicBezTo>
                    <a:cubicBezTo>
                      <a:pt x="11015" y="8904"/>
                      <a:pt x="9897" y="7740"/>
                      <a:pt x="11489" y="7302"/>
                    </a:cubicBezTo>
                    <a:lnTo>
                      <a:pt x="12765" y="6179"/>
                    </a:lnTo>
                    <a:cubicBezTo>
                      <a:pt x="12435" y="7035"/>
                      <a:pt x="11432" y="7655"/>
                      <a:pt x="11116" y="8476"/>
                    </a:cubicBezTo>
                    <a:lnTo>
                      <a:pt x="11388" y="8627"/>
                    </a:lnTo>
                    <a:cubicBezTo>
                      <a:pt x="12120" y="7740"/>
                      <a:pt x="13568" y="7106"/>
                      <a:pt x="13568" y="6048"/>
                    </a:cubicBezTo>
                    <a:cubicBezTo>
                      <a:pt x="14214" y="5857"/>
                      <a:pt x="14315" y="5197"/>
                      <a:pt x="14945" y="5097"/>
                    </a:cubicBezTo>
                    <a:cubicBezTo>
                      <a:pt x="14902" y="5197"/>
                      <a:pt x="15161" y="5268"/>
                      <a:pt x="15218" y="5333"/>
                    </a:cubicBezTo>
                    <a:cubicBezTo>
                      <a:pt x="16609" y="5167"/>
                      <a:pt x="16551" y="4220"/>
                      <a:pt x="17613" y="3762"/>
                    </a:cubicBezTo>
                    <a:lnTo>
                      <a:pt x="17240" y="3540"/>
                    </a:lnTo>
                    <a:cubicBezTo>
                      <a:pt x="16437" y="3797"/>
                      <a:pt x="16753" y="4608"/>
                      <a:pt x="15591" y="4548"/>
                    </a:cubicBezTo>
                    <a:cubicBezTo>
                      <a:pt x="15161" y="3596"/>
                      <a:pt x="17398" y="3762"/>
                      <a:pt x="16968" y="2810"/>
                    </a:cubicBezTo>
                    <a:lnTo>
                      <a:pt x="17771" y="2745"/>
                    </a:lnTo>
                    <a:cubicBezTo>
                      <a:pt x="18990" y="1798"/>
                      <a:pt x="20381" y="947"/>
                      <a:pt x="21600" y="0"/>
                    </a:cubicBezTo>
                    <a:cubicBezTo>
                      <a:pt x="20482" y="780"/>
                      <a:pt x="21342" y="1566"/>
                      <a:pt x="19678" y="2130"/>
                    </a:cubicBezTo>
                    <a:cubicBezTo>
                      <a:pt x="18417" y="2130"/>
                      <a:pt x="18516" y="3016"/>
                      <a:pt x="17513" y="3203"/>
                    </a:cubicBezTo>
                    <a:cubicBezTo>
                      <a:pt x="17714" y="3339"/>
                      <a:pt x="17556" y="3540"/>
                      <a:pt x="17886" y="3596"/>
                    </a:cubicBezTo>
                    <a:lnTo>
                      <a:pt x="19320" y="2745"/>
                    </a:lnTo>
                    <a:cubicBezTo>
                      <a:pt x="19793" y="3631"/>
                      <a:pt x="18086" y="4034"/>
                      <a:pt x="17513" y="4714"/>
                    </a:cubicBezTo>
                    <a:cubicBezTo>
                      <a:pt x="17513" y="5494"/>
                      <a:pt x="15964" y="5776"/>
                      <a:pt x="15318" y="6280"/>
                    </a:cubicBezTo>
                    <a:cubicBezTo>
                      <a:pt x="14042" y="6663"/>
                      <a:pt x="13999" y="7489"/>
                      <a:pt x="13138" y="8083"/>
                    </a:cubicBezTo>
                    <a:cubicBezTo>
                      <a:pt x="13626" y="8279"/>
                      <a:pt x="13568" y="7524"/>
                      <a:pt x="14042" y="7922"/>
                    </a:cubicBezTo>
                    <a:cubicBezTo>
                      <a:pt x="12765" y="9136"/>
                      <a:pt x="11230" y="10047"/>
                      <a:pt x="10112" y="11281"/>
                    </a:cubicBezTo>
                    <a:cubicBezTo>
                      <a:pt x="10858" y="11447"/>
                      <a:pt x="11173" y="10838"/>
                      <a:pt x="11862" y="10500"/>
                    </a:cubicBezTo>
                    <a:cubicBezTo>
                      <a:pt x="12192" y="10369"/>
                      <a:pt x="12435" y="10083"/>
                      <a:pt x="12938" y="10193"/>
                    </a:cubicBezTo>
                    <a:lnTo>
                      <a:pt x="13024" y="10279"/>
                    </a:lnTo>
                    <a:cubicBezTo>
                      <a:pt x="11862" y="10193"/>
                      <a:pt x="12435" y="11231"/>
                      <a:pt x="11230" y="11059"/>
                    </a:cubicBezTo>
                    <a:cubicBezTo>
                      <a:pt x="10743" y="11356"/>
                      <a:pt x="10743" y="11805"/>
                      <a:pt x="10213" y="12067"/>
                    </a:cubicBezTo>
                    <a:lnTo>
                      <a:pt x="11015" y="12465"/>
                    </a:lnTo>
                    <a:cubicBezTo>
                      <a:pt x="11331" y="12067"/>
                      <a:pt x="12034" y="11649"/>
                      <a:pt x="12665" y="11553"/>
                    </a:cubicBezTo>
                    <a:cubicBezTo>
                      <a:pt x="12349" y="12172"/>
                      <a:pt x="11230" y="12757"/>
                      <a:pt x="11116" y="13517"/>
                    </a:cubicBezTo>
                    <a:cubicBezTo>
                      <a:pt x="9624" y="13971"/>
                      <a:pt x="9839" y="15089"/>
                      <a:pt x="8448" y="155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9" name="Kształt"/>
              <p:cNvSpPr/>
              <p:nvPr/>
            </p:nvSpPr>
            <p:spPr>
              <a:xfrm>
                <a:off x="370236" y="361626"/>
                <a:ext cx="2019" cy="3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28" h="21600" extrusionOk="0">
                    <a:moveTo>
                      <a:pt x="0" y="21600"/>
                    </a:moveTo>
                    <a:cubicBezTo>
                      <a:pt x="6704" y="15178"/>
                      <a:pt x="2830" y="4475"/>
                      <a:pt x="13256" y="0"/>
                    </a:cubicBezTo>
                    <a:cubicBezTo>
                      <a:pt x="21600" y="9382"/>
                      <a:pt x="4614" y="1435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10" name="Kształt"/>
              <p:cNvSpPr/>
              <p:nvPr/>
            </p:nvSpPr>
            <p:spPr>
              <a:xfrm>
                <a:off x="370236" y="344406"/>
                <a:ext cx="2743" cy="4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85" h="21600" extrusionOk="0">
                    <a:moveTo>
                      <a:pt x="5555" y="17646"/>
                    </a:moveTo>
                    <a:lnTo>
                      <a:pt x="0" y="21600"/>
                    </a:lnTo>
                    <a:cubicBezTo>
                      <a:pt x="4196" y="13890"/>
                      <a:pt x="9631" y="6823"/>
                      <a:pt x="16538" y="0"/>
                    </a:cubicBezTo>
                    <a:cubicBezTo>
                      <a:pt x="21600" y="4004"/>
                      <a:pt x="4689" y="10332"/>
                      <a:pt x="5555" y="176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11" name="Kształt"/>
              <p:cNvSpPr/>
              <p:nvPr/>
            </p:nvSpPr>
            <p:spPr>
              <a:xfrm>
                <a:off x="370236" y="353016"/>
                <a:ext cx="858" cy="1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38" h="21600" extrusionOk="0">
                    <a:moveTo>
                      <a:pt x="10384" y="0"/>
                    </a:moveTo>
                    <a:cubicBezTo>
                      <a:pt x="16812" y="5438"/>
                      <a:pt x="9218" y="15335"/>
                      <a:pt x="8052" y="21600"/>
                    </a:cubicBezTo>
                    <a:lnTo>
                      <a:pt x="2805" y="21600"/>
                    </a:lnTo>
                    <a:cubicBezTo>
                      <a:pt x="-4788" y="13359"/>
                      <a:pt x="4838" y="5438"/>
                      <a:pt x="1038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12" name="Kształt"/>
              <p:cNvSpPr/>
              <p:nvPr/>
            </p:nvSpPr>
            <p:spPr>
              <a:xfrm>
                <a:off x="370236" y="353016"/>
                <a:ext cx="582" cy="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extrusionOk="0">
                    <a:moveTo>
                      <a:pt x="17508" y="16274"/>
                    </a:moveTo>
                    <a:cubicBezTo>
                      <a:pt x="12848" y="21600"/>
                      <a:pt x="6423" y="21600"/>
                      <a:pt x="0" y="21600"/>
                    </a:cubicBezTo>
                    <a:lnTo>
                      <a:pt x="11085" y="0"/>
                    </a:lnTo>
                    <a:cubicBezTo>
                      <a:pt x="21600" y="0"/>
                      <a:pt x="12848" y="10950"/>
                      <a:pt x="17508" y="1627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13" name="Kształt"/>
              <p:cNvSpPr/>
              <p:nvPr/>
            </p:nvSpPr>
            <p:spPr>
              <a:xfrm>
                <a:off x="370236" y="361626"/>
                <a:ext cx="1886" cy="3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4" h="21600" extrusionOk="0">
                    <a:moveTo>
                      <a:pt x="16715" y="0"/>
                    </a:moveTo>
                    <a:cubicBezTo>
                      <a:pt x="21600" y="6616"/>
                      <a:pt x="14464" y="15482"/>
                      <a:pt x="4693" y="21600"/>
                    </a:cubicBezTo>
                    <a:lnTo>
                      <a:pt x="0" y="21600"/>
                    </a:lnTo>
                    <a:cubicBezTo>
                      <a:pt x="0" y="21600"/>
                      <a:pt x="16715" y="0"/>
                      <a:pt x="167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14" name="Kształt"/>
              <p:cNvSpPr/>
              <p:nvPr/>
            </p:nvSpPr>
            <p:spPr>
              <a:xfrm>
                <a:off x="378847" y="353016"/>
                <a:ext cx="1002" cy="1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88" h="21600" extrusionOk="0">
                    <a:moveTo>
                      <a:pt x="13802" y="0"/>
                    </a:moveTo>
                    <a:cubicBezTo>
                      <a:pt x="19059" y="5205"/>
                      <a:pt x="6511" y="13208"/>
                      <a:pt x="6511" y="21600"/>
                    </a:cubicBezTo>
                    <a:lnTo>
                      <a:pt x="970" y="21600"/>
                    </a:lnTo>
                    <a:cubicBezTo>
                      <a:pt x="-2541" y="14860"/>
                      <a:pt x="3883" y="5843"/>
                      <a:pt x="1380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15" name="Kształt"/>
              <p:cNvSpPr/>
              <p:nvPr/>
            </p:nvSpPr>
            <p:spPr>
              <a:xfrm>
                <a:off x="378847" y="344406"/>
                <a:ext cx="779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54" h="21600" extrusionOk="0">
                    <a:moveTo>
                      <a:pt x="10109" y="0"/>
                    </a:moveTo>
                    <a:cubicBezTo>
                      <a:pt x="17315" y="6099"/>
                      <a:pt x="10109" y="16034"/>
                      <a:pt x="5199" y="21600"/>
                    </a:cubicBezTo>
                    <a:lnTo>
                      <a:pt x="1596" y="21600"/>
                    </a:lnTo>
                    <a:cubicBezTo>
                      <a:pt x="-4285" y="14804"/>
                      <a:pt x="7813" y="6974"/>
                      <a:pt x="1010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16" name="Kształt"/>
              <p:cNvSpPr/>
              <p:nvPr/>
            </p:nvSpPr>
            <p:spPr>
              <a:xfrm>
                <a:off x="378847" y="344406"/>
                <a:ext cx="3213" cy="5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913" y="13064"/>
                      <a:pt x="13012" y="6513"/>
                      <a:pt x="21600" y="0"/>
                    </a:cubicBezTo>
                    <a:cubicBezTo>
                      <a:pt x="21600" y="5577"/>
                      <a:pt x="9108" y="12090"/>
                      <a:pt x="5730" y="18679"/>
                    </a:cubicBezTo>
                    <a:cubicBezTo>
                      <a:pt x="5730" y="1867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17" name="Kształt"/>
              <p:cNvSpPr/>
              <p:nvPr/>
            </p:nvSpPr>
            <p:spPr>
              <a:xfrm>
                <a:off x="387457" y="335796"/>
                <a:ext cx="1278" cy="1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5" h="21600" extrusionOk="0">
                    <a:moveTo>
                      <a:pt x="0" y="21600"/>
                    </a:moveTo>
                    <a:cubicBezTo>
                      <a:pt x="2666" y="11774"/>
                      <a:pt x="879" y="616"/>
                      <a:pt x="19222" y="0"/>
                    </a:cubicBezTo>
                    <a:cubicBezTo>
                      <a:pt x="21600" y="9449"/>
                      <a:pt x="9466" y="1485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18" name="Kształt"/>
              <p:cNvSpPr/>
              <p:nvPr/>
            </p:nvSpPr>
            <p:spPr>
              <a:xfrm>
                <a:off x="387457" y="318575"/>
                <a:ext cx="2841" cy="3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6" h="20465" extrusionOk="0">
                    <a:moveTo>
                      <a:pt x="9332" y="17903"/>
                    </a:moveTo>
                    <a:cubicBezTo>
                      <a:pt x="4269" y="14502"/>
                      <a:pt x="5629" y="21600"/>
                      <a:pt x="566" y="20305"/>
                    </a:cubicBezTo>
                    <a:cubicBezTo>
                      <a:pt x="-1778" y="16602"/>
                      <a:pt x="3777" y="17601"/>
                      <a:pt x="5995" y="16300"/>
                    </a:cubicBezTo>
                    <a:cubicBezTo>
                      <a:pt x="6987" y="10201"/>
                      <a:pt x="12043" y="3697"/>
                      <a:pt x="17970" y="0"/>
                    </a:cubicBezTo>
                    <a:cubicBezTo>
                      <a:pt x="19822" y="6299"/>
                      <a:pt x="3404" y="11502"/>
                      <a:pt x="9332" y="179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19" name="Kształt"/>
              <p:cNvSpPr/>
              <p:nvPr/>
            </p:nvSpPr>
            <p:spPr>
              <a:xfrm>
                <a:off x="387457" y="327186"/>
                <a:ext cx="1541" cy="2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96" h="21600" extrusionOk="0">
                    <a:moveTo>
                      <a:pt x="17196" y="0"/>
                    </a:moveTo>
                    <a:cubicBezTo>
                      <a:pt x="15681" y="4708"/>
                      <a:pt x="13524" y="16335"/>
                      <a:pt x="1215" y="21600"/>
                    </a:cubicBezTo>
                    <a:cubicBezTo>
                      <a:pt x="-4404" y="12639"/>
                      <a:pt x="10936" y="7752"/>
                      <a:pt x="1719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20" name="Kształt"/>
              <p:cNvSpPr/>
              <p:nvPr/>
            </p:nvSpPr>
            <p:spPr>
              <a:xfrm>
                <a:off x="387457" y="335796"/>
                <a:ext cx="4316" cy="6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33" y="7147"/>
                      <a:pt x="12593" y="16303"/>
                      <a:pt x="0" y="21600"/>
                    </a:cubicBezTo>
                    <a:cubicBezTo>
                      <a:pt x="6200" y="13921"/>
                      <a:pt x="11527" y="570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21" name="Kształt"/>
              <p:cNvSpPr/>
              <p:nvPr/>
            </p:nvSpPr>
            <p:spPr>
              <a:xfrm>
                <a:off x="387457" y="318575"/>
                <a:ext cx="15270" cy="17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1" h="21600" extrusionOk="0">
                    <a:moveTo>
                      <a:pt x="1117" y="18255"/>
                    </a:moveTo>
                    <a:cubicBezTo>
                      <a:pt x="2953" y="18008"/>
                      <a:pt x="2953" y="15907"/>
                      <a:pt x="4280" y="14873"/>
                    </a:cubicBezTo>
                    <a:cubicBezTo>
                      <a:pt x="6294" y="13254"/>
                      <a:pt x="7721" y="10518"/>
                      <a:pt x="9966" y="9520"/>
                    </a:cubicBezTo>
                    <a:cubicBezTo>
                      <a:pt x="9788" y="8687"/>
                      <a:pt x="10808" y="8136"/>
                      <a:pt x="11496" y="7572"/>
                    </a:cubicBezTo>
                    <a:cubicBezTo>
                      <a:pt x="11956" y="8065"/>
                      <a:pt x="12797" y="7631"/>
                      <a:pt x="13562" y="7572"/>
                    </a:cubicBezTo>
                    <a:cubicBezTo>
                      <a:pt x="16494" y="5353"/>
                      <a:pt x="16494" y="1902"/>
                      <a:pt x="19911" y="0"/>
                    </a:cubicBezTo>
                    <a:cubicBezTo>
                      <a:pt x="21059" y="2360"/>
                      <a:pt x="17158" y="3510"/>
                      <a:pt x="16036" y="5495"/>
                    </a:cubicBezTo>
                    <a:cubicBezTo>
                      <a:pt x="14608" y="6621"/>
                      <a:pt x="15373" y="8523"/>
                      <a:pt x="13562" y="8746"/>
                    </a:cubicBezTo>
                    <a:cubicBezTo>
                      <a:pt x="12338" y="9826"/>
                      <a:pt x="10731" y="10976"/>
                      <a:pt x="10348" y="12432"/>
                    </a:cubicBezTo>
                    <a:cubicBezTo>
                      <a:pt x="10170" y="12562"/>
                      <a:pt x="10068" y="12338"/>
                      <a:pt x="9966" y="12267"/>
                    </a:cubicBezTo>
                    <a:cubicBezTo>
                      <a:pt x="8564" y="15883"/>
                      <a:pt x="2979" y="16752"/>
                      <a:pt x="2035" y="20332"/>
                    </a:cubicBezTo>
                    <a:lnTo>
                      <a:pt x="122" y="21600"/>
                    </a:lnTo>
                    <a:cubicBezTo>
                      <a:pt x="-541" y="20543"/>
                      <a:pt x="1730" y="19428"/>
                      <a:pt x="1117" y="182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22" name="Kształt"/>
              <p:cNvSpPr/>
              <p:nvPr/>
            </p:nvSpPr>
            <p:spPr>
              <a:xfrm>
                <a:off x="387457" y="327186"/>
                <a:ext cx="2943" cy="2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08" extrusionOk="0">
                    <a:moveTo>
                      <a:pt x="21600" y="0"/>
                    </a:moveTo>
                    <a:cubicBezTo>
                      <a:pt x="11225" y="4913"/>
                      <a:pt x="12644" y="21600"/>
                      <a:pt x="0" y="16874"/>
                    </a:cubicBezTo>
                    <a:cubicBezTo>
                      <a:pt x="11225" y="14733"/>
                      <a:pt x="11225" y="289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23" name="Kształt"/>
              <p:cNvSpPr/>
              <p:nvPr/>
            </p:nvSpPr>
            <p:spPr>
              <a:xfrm>
                <a:off x="396067" y="318575"/>
                <a:ext cx="853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88" h="21600" extrusionOk="0">
                    <a:moveTo>
                      <a:pt x="0" y="21600"/>
                    </a:moveTo>
                    <a:cubicBezTo>
                      <a:pt x="1971" y="12447"/>
                      <a:pt x="-1167" y="3472"/>
                      <a:pt x="16512" y="0"/>
                    </a:cubicBezTo>
                    <a:cubicBezTo>
                      <a:pt x="20433" y="12140"/>
                      <a:pt x="8648" y="1607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24" name="Kształt"/>
              <p:cNvSpPr/>
              <p:nvPr/>
            </p:nvSpPr>
            <p:spPr>
              <a:xfrm>
                <a:off x="396067" y="318575"/>
                <a:ext cx="1231" cy="1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6" h="20725" extrusionOk="0">
                    <a:moveTo>
                      <a:pt x="154" y="10387"/>
                    </a:moveTo>
                    <a:cubicBezTo>
                      <a:pt x="12812" y="11973"/>
                      <a:pt x="11879" y="-875"/>
                      <a:pt x="19606" y="48"/>
                    </a:cubicBezTo>
                    <a:cubicBezTo>
                      <a:pt x="19606" y="8528"/>
                      <a:pt x="11879" y="14361"/>
                      <a:pt x="2636" y="20725"/>
                    </a:cubicBezTo>
                    <a:cubicBezTo>
                      <a:pt x="-1994" y="20725"/>
                      <a:pt x="1087" y="13440"/>
                      <a:pt x="154" y="103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25" name="Kształt"/>
              <p:cNvSpPr/>
              <p:nvPr/>
            </p:nvSpPr>
            <p:spPr>
              <a:xfrm>
                <a:off x="396067" y="309965"/>
                <a:ext cx="1169" cy="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9" h="21600" extrusionOk="0">
                    <a:moveTo>
                      <a:pt x="0" y="21600"/>
                    </a:moveTo>
                    <a:cubicBezTo>
                      <a:pt x="2955" y="13430"/>
                      <a:pt x="4138" y="2354"/>
                      <a:pt x="16279" y="0"/>
                    </a:cubicBezTo>
                    <a:cubicBezTo>
                      <a:pt x="21600" y="7204"/>
                      <a:pt x="12126" y="15232"/>
                      <a:pt x="8867" y="21600"/>
                    </a:cubicBezTo>
                    <a:cubicBezTo>
                      <a:pt x="8867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26" name="Kształt"/>
              <p:cNvSpPr/>
              <p:nvPr/>
            </p:nvSpPr>
            <p:spPr>
              <a:xfrm>
                <a:off x="396067" y="318575"/>
                <a:ext cx="1462" cy="1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35" h="21600" extrusionOk="0">
                    <a:moveTo>
                      <a:pt x="15235" y="0"/>
                    </a:moveTo>
                    <a:cubicBezTo>
                      <a:pt x="12207" y="5590"/>
                      <a:pt x="7153" y="14294"/>
                      <a:pt x="2512" y="21600"/>
                    </a:cubicBezTo>
                    <a:cubicBezTo>
                      <a:pt x="-6365" y="12247"/>
                      <a:pt x="10791" y="7846"/>
                      <a:pt x="1523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27" name="Kształt"/>
              <p:cNvSpPr/>
              <p:nvPr/>
            </p:nvSpPr>
            <p:spPr>
              <a:xfrm>
                <a:off x="396067" y="309965"/>
                <a:ext cx="7719" cy="8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3" h="21463" extrusionOk="0">
                    <a:moveTo>
                      <a:pt x="293" y="21463"/>
                    </a:moveTo>
                    <a:cubicBezTo>
                      <a:pt x="1761" y="19607"/>
                      <a:pt x="-1427" y="16884"/>
                      <a:pt x="850" y="14689"/>
                    </a:cubicBezTo>
                    <a:cubicBezTo>
                      <a:pt x="648" y="15171"/>
                      <a:pt x="1406" y="15484"/>
                      <a:pt x="1761" y="15847"/>
                    </a:cubicBezTo>
                    <a:cubicBezTo>
                      <a:pt x="7578" y="13966"/>
                      <a:pt x="6464" y="7530"/>
                      <a:pt x="12483" y="6084"/>
                    </a:cubicBezTo>
                    <a:lnTo>
                      <a:pt x="12989" y="6397"/>
                    </a:lnTo>
                    <a:cubicBezTo>
                      <a:pt x="15467" y="5504"/>
                      <a:pt x="13242" y="925"/>
                      <a:pt x="16985" y="2371"/>
                    </a:cubicBezTo>
                    <a:cubicBezTo>
                      <a:pt x="18704" y="1695"/>
                      <a:pt x="18098" y="-137"/>
                      <a:pt x="20173" y="9"/>
                    </a:cubicBezTo>
                    <a:cubicBezTo>
                      <a:pt x="14913" y="7360"/>
                      <a:pt x="6667" y="14882"/>
                      <a:pt x="293" y="2146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28" name="Kształt"/>
              <p:cNvSpPr/>
              <p:nvPr/>
            </p:nvSpPr>
            <p:spPr>
              <a:xfrm>
                <a:off x="404677" y="387457"/>
                <a:ext cx="4190" cy="6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0" h="21600" extrusionOk="0">
                    <a:moveTo>
                      <a:pt x="20538" y="0"/>
                    </a:moveTo>
                    <a:cubicBezTo>
                      <a:pt x="21298" y="4703"/>
                      <a:pt x="13494" y="7040"/>
                      <a:pt x="12831" y="11234"/>
                    </a:cubicBezTo>
                    <a:cubicBezTo>
                      <a:pt x="8929" y="15219"/>
                      <a:pt x="3980" y="18455"/>
                      <a:pt x="78" y="21600"/>
                    </a:cubicBezTo>
                    <a:cubicBezTo>
                      <a:pt x="-302" y="20492"/>
                      <a:pt x="745" y="19443"/>
                      <a:pt x="2553" y="19293"/>
                    </a:cubicBezTo>
                    <a:cubicBezTo>
                      <a:pt x="2173" y="12194"/>
                      <a:pt x="16636" y="8927"/>
                      <a:pt x="16256" y="1917"/>
                    </a:cubicBezTo>
                    <a:cubicBezTo>
                      <a:pt x="16256" y="1917"/>
                      <a:pt x="20538" y="0"/>
                      <a:pt x="205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29" name="Kształt"/>
              <p:cNvSpPr/>
              <p:nvPr/>
            </p:nvSpPr>
            <p:spPr>
              <a:xfrm>
                <a:off x="404677" y="396067"/>
                <a:ext cx="156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9381"/>
                      <a:pt x="21600" y="18812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30" name="Kształt"/>
              <p:cNvSpPr/>
              <p:nvPr/>
            </p:nvSpPr>
            <p:spPr>
              <a:xfrm>
                <a:off x="387457" y="404677"/>
                <a:ext cx="872" cy="1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5283" y="19927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31" name="Kształt"/>
              <p:cNvSpPr/>
              <p:nvPr/>
            </p:nvSpPr>
            <p:spPr>
              <a:xfrm>
                <a:off x="378847" y="430508"/>
                <a:ext cx="1719" cy="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17" h="21600" extrusionOk="0">
                    <a:moveTo>
                      <a:pt x="3638" y="21600"/>
                    </a:moveTo>
                    <a:lnTo>
                      <a:pt x="0" y="21600"/>
                    </a:lnTo>
                    <a:cubicBezTo>
                      <a:pt x="2821" y="13331"/>
                      <a:pt x="8279" y="4573"/>
                      <a:pt x="16350" y="0"/>
                    </a:cubicBezTo>
                    <a:cubicBezTo>
                      <a:pt x="21600" y="8459"/>
                      <a:pt x="12712" y="17605"/>
                      <a:pt x="36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32" name="Kształt"/>
              <p:cNvSpPr/>
              <p:nvPr/>
            </p:nvSpPr>
            <p:spPr>
              <a:xfrm>
                <a:off x="378847" y="421897"/>
                <a:ext cx="213" cy="1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33" name="Kształt"/>
              <p:cNvSpPr/>
              <p:nvPr/>
            </p:nvSpPr>
            <p:spPr>
              <a:xfrm>
                <a:off x="378847" y="396067"/>
                <a:ext cx="26205" cy="39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3" h="21600" extrusionOk="0">
                    <a:moveTo>
                      <a:pt x="19633" y="2449"/>
                    </a:moveTo>
                    <a:cubicBezTo>
                      <a:pt x="18761" y="3813"/>
                      <a:pt x="16699" y="4971"/>
                      <a:pt x="16350" y="6545"/>
                    </a:cubicBezTo>
                    <a:cubicBezTo>
                      <a:pt x="12354" y="9534"/>
                      <a:pt x="10118" y="13021"/>
                      <a:pt x="6343" y="16183"/>
                    </a:cubicBezTo>
                    <a:cubicBezTo>
                      <a:pt x="5058" y="17714"/>
                      <a:pt x="3123" y="18800"/>
                      <a:pt x="2125" y="20383"/>
                    </a:cubicBezTo>
                    <a:cubicBezTo>
                      <a:pt x="1776" y="20646"/>
                      <a:pt x="1173" y="20168"/>
                      <a:pt x="998" y="20520"/>
                    </a:cubicBezTo>
                    <a:cubicBezTo>
                      <a:pt x="1348" y="20677"/>
                      <a:pt x="1348" y="21060"/>
                      <a:pt x="1110" y="21259"/>
                    </a:cubicBezTo>
                    <a:cubicBezTo>
                      <a:pt x="761" y="21285"/>
                      <a:pt x="650" y="21526"/>
                      <a:pt x="285" y="21600"/>
                    </a:cubicBezTo>
                    <a:cubicBezTo>
                      <a:pt x="-127" y="20819"/>
                      <a:pt x="221" y="20646"/>
                      <a:pt x="0" y="19869"/>
                    </a:cubicBezTo>
                    <a:cubicBezTo>
                      <a:pt x="476" y="19833"/>
                      <a:pt x="221" y="20383"/>
                      <a:pt x="824" y="20284"/>
                    </a:cubicBezTo>
                    <a:cubicBezTo>
                      <a:pt x="1712" y="19492"/>
                      <a:pt x="3171" y="19051"/>
                      <a:pt x="3409" y="17992"/>
                    </a:cubicBezTo>
                    <a:cubicBezTo>
                      <a:pt x="5646" y="17421"/>
                      <a:pt x="4995" y="15779"/>
                      <a:pt x="6660" y="14956"/>
                    </a:cubicBezTo>
                    <a:lnTo>
                      <a:pt x="6058" y="14725"/>
                    </a:lnTo>
                    <a:lnTo>
                      <a:pt x="6343" y="14479"/>
                    </a:lnTo>
                    <a:cubicBezTo>
                      <a:pt x="6660" y="14479"/>
                      <a:pt x="6343" y="14924"/>
                      <a:pt x="6930" y="14788"/>
                    </a:cubicBezTo>
                    <a:cubicBezTo>
                      <a:pt x="7421" y="13928"/>
                      <a:pt x="8468" y="13115"/>
                      <a:pt x="9055" y="12339"/>
                    </a:cubicBezTo>
                    <a:cubicBezTo>
                      <a:pt x="9293" y="12103"/>
                      <a:pt x="10007" y="11998"/>
                      <a:pt x="9880" y="11621"/>
                    </a:cubicBezTo>
                    <a:cubicBezTo>
                      <a:pt x="9468" y="11490"/>
                      <a:pt x="9293" y="11374"/>
                      <a:pt x="9182" y="11118"/>
                    </a:cubicBezTo>
                    <a:cubicBezTo>
                      <a:pt x="9769" y="11621"/>
                      <a:pt x="10293" y="10918"/>
                      <a:pt x="10720" y="10871"/>
                    </a:cubicBezTo>
                    <a:cubicBezTo>
                      <a:pt x="10832" y="10095"/>
                      <a:pt x="12940" y="10158"/>
                      <a:pt x="12116" y="9240"/>
                    </a:cubicBezTo>
                    <a:cubicBezTo>
                      <a:pt x="13528" y="8527"/>
                      <a:pt x="13766" y="7531"/>
                      <a:pt x="14828" y="6712"/>
                    </a:cubicBezTo>
                    <a:cubicBezTo>
                      <a:pt x="14178" y="6167"/>
                      <a:pt x="15827" y="6167"/>
                      <a:pt x="15827" y="5664"/>
                    </a:cubicBezTo>
                    <a:cubicBezTo>
                      <a:pt x="16287" y="4877"/>
                      <a:pt x="17000" y="4326"/>
                      <a:pt x="17762" y="3613"/>
                    </a:cubicBezTo>
                    <a:lnTo>
                      <a:pt x="17651" y="3346"/>
                    </a:lnTo>
                    <a:cubicBezTo>
                      <a:pt x="19126" y="2927"/>
                      <a:pt x="19062" y="1773"/>
                      <a:pt x="20347" y="1232"/>
                    </a:cubicBezTo>
                    <a:cubicBezTo>
                      <a:pt x="20236" y="682"/>
                      <a:pt x="20950" y="231"/>
                      <a:pt x="21473" y="0"/>
                    </a:cubicBezTo>
                    <a:cubicBezTo>
                      <a:pt x="21473" y="1159"/>
                      <a:pt x="19824" y="1353"/>
                      <a:pt x="19633" y="24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34" name="Kształt"/>
              <p:cNvSpPr/>
              <p:nvPr/>
            </p:nvSpPr>
            <p:spPr>
              <a:xfrm>
                <a:off x="413287" y="387457"/>
                <a:ext cx="234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23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4691"/>
                      <a:pt x="9573" y="12717"/>
                      <a:pt x="14423" y="19336"/>
                    </a:cubicBezTo>
                    <a:cubicBezTo>
                      <a:pt x="14423" y="19336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35" name="Kształt"/>
              <p:cNvSpPr/>
              <p:nvPr/>
            </p:nvSpPr>
            <p:spPr>
              <a:xfrm>
                <a:off x="404677" y="378847"/>
                <a:ext cx="13433" cy="22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99" y="2955"/>
                    </a:moveTo>
                    <a:cubicBezTo>
                      <a:pt x="19359" y="4981"/>
                      <a:pt x="15314" y="6448"/>
                      <a:pt x="14410" y="8115"/>
                    </a:cubicBezTo>
                    <a:cubicBezTo>
                      <a:pt x="12917" y="10511"/>
                      <a:pt x="10489" y="12557"/>
                      <a:pt x="8280" y="14772"/>
                    </a:cubicBezTo>
                    <a:cubicBezTo>
                      <a:pt x="7719" y="16487"/>
                      <a:pt x="4825" y="17272"/>
                      <a:pt x="4731" y="19082"/>
                    </a:cubicBezTo>
                    <a:lnTo>
                      <a:pt x="1962" y="21600"/>
                    </a:lnTo>
                    <a:lnTo>
                      <a:pt x="0" y="21099"/>
                    </a:lnTo>
                    <a:cubicBezTo>
                      <a:pt x="4731" y="15208"/>
                      <a:pt x="11547" y="9773"/>
                      <a:pt x="15811" y="3693"/>
                    </a:cubicBezTo>
                    <a:lnTo>
                      <a:pt x="21600" y="0"/>
                    </a:lnTo>
                    <a:cubicBezTo>
                      <a:pt x="20666" y="994"/>
                      <a:pt x="21476" y="2576"/>
                      <a:pt x="18799" y="29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36" name="Kształt"/>
              <p:cNvSpPr/>
              <p:nvPr/>
            </p:nvSpPr>
            <p:spPr>
              <a:xfrm>
                <a:off x="404677" y="387457"/>
                <a:ext cx="2384" cy="4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6" h="21600" extrusionOk="0">
                    <a:moveTo>
                      <a:pt x="15781" y="7744"/>
                    </a:moveTo>
                    <a:lnTo>
                      <a:pt x="186" y="21600"/>
                    </a:lnTo>
                    <a:cubicBezTo>
                      <a:pt x="-1594" y="14197"/>
                      <a:pt x="9776" y="6402"/>
                      <a:pt x="20006" y="0"/>
                    </a:cubicBezTo>
                    <a:cubicBezTo>
                      <a:pt x="19357" y="844"/>
                      <a:pt x="13510" y="4170"/>
                      <a:pt x="15781" y="77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37" name="Kształt"/>
              <p:cNvSpPr/>
              <p:nvPr/>
            </p:nvSpPr>
            <p:spPr>
              <a:xfrm>
                <a:off x="439118" y="301355"/>
                <a:ext cx="872" cy="2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74" h="21600" extrusionOk="0">
                    <a:moveTo>
                      <a:pt x="4264" y="21600"/>
                    </a:moveTo>
                    <a:cubicBezTo>
                      <a:pt x="395" y="15878"/>
                      <a:pt x="-4226" y="5423"/>
                      <a:pt x="7344" y="0"/>
                    </a:cubicBezTo>
                    <a:lnTo>
                      <a:pt x="14294" y="0"/>
                    </a:lnTo>
                    <a:lnTo>
                      <a:pt x="17374" y="21600"/>
                    </a:lnTo>
                    <a:cubicBezTo>
                      <a:pt x="17374" y="21600"/>
                      <a:pt x="4264" y="21600"/>
                      <a:pt x="426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38" name="Kształt"/>
              <p:cNvSpPr/>
              <p:nvPr/>
            </p:nvSpPr>
            <p:spPr>
              <a:xfrm>
                <a:off x="327186" y="232474"/>
                <a:ext cx="4141" cy="1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145"/>
                    </a:lnTo>
                    <a:cubicBezTo>
                      <a:pt x="14436" y="9178"/>
                      <a:pt x="6260" y="18236"/>
                      <a:pt x="0" y="21600"/>
                    </a:cubicBezTo>
                    <a:cubicBezTo>
                      <a:pt x="4440" y="9178"/>
                      <a:pt x="13728" y="14872"/>
                      <a:pt x="19078" y="0"/>
                    </a:cubicBezTo>
                    <a:cubicBezTo>
                      <a:pt x="19078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39" name="Kształt"/>
              <p:cNvSpPr/>
              <p:nvPr/>
            </p:nvSpPr>
            <p:spPr>
              <a:xfrm>
                <a:off x="309965" y="232474"/>
                <a:ext cx="15178" cy="6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2" h="21600" extrusionOk="0">
                    <a:moveTo>
                      <a:pt x="32" y="16739"/>
                    </a:moveTo>
                    <a:cubicBezTo>
                      <a:pt x="4791" y="11786"/>
                      <a:pt x="9467" y="6402"/>
                      <a:pt x="14962" y="4770"/>
                    </a:cubicBezTo>
                    <a:cubicBezTo>
                      <a:pt x="16166" y="400"/>
                      <a:pt x="19009" y="3970"/>
                      <a:pt x="20540" y="0"/>
                    </a:cubicBezTo>
                    <a:cubicBezTo>
                      <a:pt x="20650" y="986"/>
                      <a:pt x="21141" y="400"/>
                      <a:pt x="21442" y="618"/>
                    </a:cubicBezTo>
                    <a:cubicBezTo>
                      <a:pt x="20130" y="5170"/>
                      <a:pt x="16986" y="3201"/>
                      <a:pt x="15372" y="7171"/>
                    </a:cubicBezTo>
                    <a:cubicBezTo>
                      <a:pt x="13842" y="7171"/>
                      <a:pt x="12638" y="11169"/>
                      <a:pt x="10997" y="9571"/>
                    </a:cubicBezTo>
                    <a:cubicBezTo>
                      <a:pt x="8372" y="10554"/>
                      <a:pt x="7252" y="18616"/>
                      <a:pt x="4407" y="15938"/>
                    </a:cubicBezTo>
                    <a:cubicBezTo>
                      <a:pt x="3587" y="15938"/>
                      <a:pt x="1946" y="15538"/>
                      <a:pt x="1236" y="17816"/>
                    </a:cubicBezTo>
                    <a:cubicBezTo>
                      <a:pt x="744" y="19477"/>
                      <a:pt x="2275" y="20740"/>
                      <a:pt x="1045" y="21600"/>
                    </a:cubicBezTo>
                    <a:lnTo>
                      <a:pt x="333" y="21600"/>
                    </a:lnTo>
                    <a:cubicBezTo>
                      <a:pt x="552" y="20122"/>
                      <a:pt x="-158" y="18799"/>
                      <a:pt x="32" y="167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0" name="Kształt"/>
              <p:cNvSpPr/>
              <p:nvPr/>
            </p:nvSpPr>
            <p:spPr>
              <a:xfrm>
                <a:off x="318575" y="241084"/>
                <a:ext cx="1883" cy="1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20" h="21600" extrusionOk="0">
                    <a:moveTo>
                      <a:pt x="18920" y="0"/>
                    </a:moveTo>
                    <a:cubicBezTo>
                      <a:pt x="17555" y="14342"/>
                      <a:pt x="7433" y="16435"/>
                      <a:pt x="428" y="21600"/>
                    </a:cubicBezTo>
                    <a:cubicBezTo>
                      <a:pt x="-2680" y="5361"/>
                      <a:pt x="11906" y="3835"/>
                      <a:pt x="1892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1" name="Kształt"/>
              <p:cNvSpPr/>
              <p:nvPr/>
            </p:nvSpPr>
            <p:spPr>
              <a:xfrm>
                <a:off x="318575" y="241084"/>
                <a:ext cx="2014" cy="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321" extrusionOk="0">
                    <a:moveTo>
                      <a:pt x="21600" y="412"/>
                    </a:moveTo>
                    <a:cubicBezTo>
                      <a:pt x="20973" y="19763"/>
                      <a:pt x="7062" y="12435"/>
                      <a:pt x="0" y="17321"/>
                    </a:cubicBezTo>
                    <a:cubicBezTo>
                      <a:pt x="3319" y="5299"/>
                      <a:pt x="11837" y="-1837"/>
                      <a:pt x="21600" y="4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2" name="Kształt"/>
              <p:cNvSpPr/>
              <p:nvPr/>
            </p:nvSpPr>
            <p:spPr>
              <a:xfrm>
                <a:off x="309965" y="241084"/>
                <a:ext cx="8265" cy="3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36" extrusionOk="0">
                    <a:moveTo>
                      <a:pt x="21600" y="0"/>
                    </a:moveTo>
                    <a:cubicBezTo>
                      <a:pt x="19730" y="9145"/>
                      <a:pt x="14216" y="4044"/>
                      <a:pt x="13154" y="14382"/>
                    </a:cubicBezTo>
                    <a:cubicBezTo>
                      <a:pt x="10878" y="17028"/>
                      <a:pt x="8803" y="21139"/>
                      <a:pt x="5819" y="19545"/>
                    </a:cubicBezTo>
                    <a:lnTo>
                      <a:pt x="4149" y="16567"/>
                    </a:lnTo>
                    <a:cubicBezTo>
                      <a:pt x="2986" y="19545"/>
                      <a:pt x="1873" y="21600"/>
                      <a:pt x="0" y="20738"/>
                    </a:cubicBezTo>
                    <a:cubicBezTo>
                      <a:pt x="1316" y="12659"/>
                      <a:pt x="5465" y="15705"/>
                      <a:pt x="8650" y="10339"/>
                    </a:cubicBezTo>
                    <a:cubicBezTo>
                      <a:pt x="12395" y="3711"/>
                      <a:pt x="17047" y="265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3" name="Kształt"/>
              <p:cNvSpPr/>
              <p:nvPr/>
            </p:nvSpPr>
            <p:spPr>
              <a:xfrm>
                <a:off x="301355" y="241084"/>
                <a:ext cx="1492" cy="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850" extrusionOk="0">
                    <a:moveTo>
                      <a:pt x="21600" y="6356"/>
                    </a:moveTo>
                    <a:cubicBezTo>
                      <a:pt x="18512" y="12023"/>
                      <a:pt x="8129" y="14192"/>
                      <a:pt x="0" y="12023"/>
                    </a:cubicBezTo>
                    <a:cubicBezTo>
                      <a:pt x="0" y="4339"/>
                      <a:pt x="18512" y="-7408"/>
                      <a:pt x="21600" y="635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4" name="Kształt"/>
              <p:cNvSpPr/>
              <p:nvPr/>
            </p:nvSpPr>
            <p:spPr>
              <a:xfrm>
                <a:off x="301355" y="241084"/>
                <a:ext cx="1917" cy="1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778" extrusionOk="0">
                    <a:moveTo>
                      <a:pt x="21600" y="4000"/>
                    </a:moveTo>
                    <a:cubicBezTo>
                      <a:pt x="21164" y="13357"/>
                      <a:pt x="7197" y="9086"/>
                      <a:pt x="0" y="12777"/>
                    </a:cubicBezTo>
                    <a:cubicBezTo>
                      <a:pt x="6325" y="11393"/>
                      <a:pt x="12873" y="-8243"/>
                      <a:pt x="21600" y="40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5" name="Kształt"/>
              <p:cNvSpPr/>
              <p:nvPr/>
            </p:nvSpPr>
            <p:spPr>
              <a:xfrm>
                <a:off x="292745" y="249694"/>
                <a:ext cx="908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15" h="21600" extrusionOk="0">
                    <a:moveTo>
                      <a:pt x="13892" y="0"/>
                    </a:moveTo>
                    <a:cubicBezTo>
                      <a:pt x="17442" y="5534"/>
                      <a:pt x="12603" y="17995"/>
                      <a:pt x="7765" y="21600"/>
                    </a:cubicBezTo>
                    <a:lnTo>
                      <a:pt x="1969" y="21600"/>
                    </a:lnTo>
                    <a:cubicBezTo>
                      <a:pt x="-4158" y="10786"/>
                      <a:pt x="5189" y="0"/>
                      <a:pt x="1389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6" name="Kształt"/>
              <p:cNvSpPr/>
              <p:nvPr/>
            </p:nvSpPr>
            <p:spPr>
              <a:xfrm>
                <a:off x="292745" y="249694"/>
                <a:ext cx="4213" cy="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0" h="18425" extrusionOk="0">
                    <a:moveTo>
                      <a:pt x="19816" y="0"/>
                    </a:moveTo>
                    <a:cubicBezTo>
                      <a:pt x="21600" y="3005"/>
                      <a:pt x="19162" y="5864"/>
                      <a:pt x="17469" y="8500"/>
                    </a:cubicBezTo>
                    <a:cubicBezTo>
                      <a:pt x="10521" y="7598"/>
                      <a:pt x="7982" y="21600"/>
                      <a:pt x="0" y="17755"/>
                    </a:cubicBezTo>
                    <a:cubicBezTo>
                      <a:pt x="4510" y="10380"/>
                      <a:pt x="12117" y="1881"/>
                      <a:pt x="198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7" name="Kształt"/>
              <p:cNvSpPr/>
              <p:nvPr/>
            </p:nvSpPr>
            <p:spPr>
              <a:xfrm>
                <a:off x="241084" y="249694"/>
                <a:ext cx="38999" cy="21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1" extrusionOk="0">
                    <a:moveTo>
                      <a:pt x="2659" y="17447"/>
                    </a:moveTo>
                    <a:lnTo>
                      <a:pt x="2594" y="16872"/>
                    </a:lnTo>
                    <a:cubicBezTo>
                      <a:pt x="2991" y="17246"/>
                      <a:pt x="3259" y="16546"/>
                      <a:pt x="3259" y="15942"/>
                    </a:cubicBezTo>
                    <a:cubicBezTo>
                      <a:pt x="4695" y="16546"/>
                      <a:pt x="5617" y="13518"/>
                      <a:pt x="6957" y="13135"/>
                    </a:cubicBezTo>
                    <a:cubicBezTo>
                      <a:pt x="7161" y="12349"/>
                      <a:pt x="8233" y="12204"/>
                      <a:pt x="7750" y="11217"/>
                    </a:cubicBezTo>
                    <a:cubicBezTo>
                      <a:pt x="7986" y="11102"/>
                      <a:pt x="8157" y="11333"/>
                      <a:pt x="8233" y="11649"/>
                    </a:cubicBezTo>
                    <a:cubicBezTo>
                      <a:pt x="9422" y="11265"/>
                      <a:pt x="9980" y="9455"/>
                      <a:pt x="11170" y="9100"/>
                    </a:cubicBezTo>
                    <a:cubicBezTo>
                      <a:pt x="12049" y="7844"/>
                      <a:pt x="13238" y="7595"/>
                      <a:pt x="13957" y="6234"/>
                    </a:cubicBezTo>
                    <a:cubicBezTo>
                      <a:pt x="15672" y="5104"/>
                      <a:pt x="17376" y="3360"/>
                      <a:pt x="18738" y="1500"/>
                    </a:cubicBezTo>
                    <a:cubicBezTo>
                      <a:pt x="19810" y="1941"/>
                      <a:pt x="20560" y="-119"/>
                      <a:pt x="21600" y="6"/>
                    </a:cubicBezTo>
                    <a:lnTo>
                      <a:pt x="21600" y="255"/>
                    </a:lnTo>
                    <a:cubicBezTo>
                      <a:pt x="19842" y="2238"/>
                      <a:pt x="17901" y="3407"/>
                      <a:pt x="16229" y="5659"/>
                    </a:cubicBezTo>
                    <a:cubicBezTo>
                      <a:pt x="15436" y="5659"/>
                      <a:pt x="14954" y="7155"/>
                      <a:pt x="14118" y="7155"/>
                    </a:cubicBezTo>
                    <a:cubicBezTo>
                      <a:pt x="9337" y="11333"/>
                      <a:pt x="4727" y="16996"/>
                      <a:pt x="0" y="21481"/>
                    </a:cubicBezTo>
                    <a:cubicBezTo>
                      <a:pt x="632" y="19661"/>
                      <a:pt x="1597" y="18673"/>
                      <a:pt x="2659" y="174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8" name="Kształt"/>
              <p:cNvSpPr/>
              <p:nvPr/>
            </p:nvSpPr>
            <p:spPr>
              <a:xfrm>
                <a:off x="241084" y="301355"/>
                <a:ext cx="1084" cy="1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21" h="21600" extrusionOk="0">
                    <a:moveTo>
                      <a:pt x="16283" y="0"/>
                    </a:moveTo>
                    <a:cubicBezTo>
                      <a:pt x="18712" y="4874"/>
                      <a:pt x="15364" y="19466"/>
                      <a:pt x="2890" y="21600"/>
                    </a:cubicBezTo>
                    <a:lnTo>
                      <a:pt x="772" y="21600"/>
                    </a:lnTo>
                    <a:cubicBezTo>
                      <a:pt x="-2888" y="14904"/>
                      <a:pt x="7157" y="3800"/>
                      <a:pt x="162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9" name="Kształt"/>
              <p:cNvSpPr/>
              <p:nvPr/>
            </p:nvSpPr>
            <p:spPr>
              <a:xfrm>
                <a:off x="241084" y="309965"/>
                <a:ext cx="5169" cy="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62" y="11488"/>
                    </a:moveTo>
                    <a:cubicBezTo>
                      <a:pt x="11407" y="8382"/>
                      <a:pt x="16746" y="4306"/>
                      <a:pt x="21600" y="0"/>
                    </a:cubicBezTo>
                    <a:cubicBezTo>
                      <a:pt x="18361" y="11488"/>
                      <a:pt x="8735" y="17694"/>
                      <a:pt x="0" y="21600"/>
                    </a:cubicBezTo>
                    <a:cubicBezTo>
                      <a:pt x="2344" y="19300"/>
                      <a:pt x="5985" y="15853"/>
                      <a:pt x="5662" y="114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50" name="Kształt"/>
              <p:cNvSpPr/>
              <p:nvPr/>
            </p:nvSpPr>
            <p:spPr>
              <a:xfrm>
                <a:off x="241084" y="318575"/>
                <a:ext cx="970" cy="1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3" h="20533" extrusionOk="0">
                    <a:moveTo>
                      <a:pt x="17153" y="0"/>
                    </a:moveTo>
                    <a:cubicBezTo>
                      <a:pt x="15082" y="8401"/>
                      <a:pt x="15082" y="21600"/>
                      <a:pt x="1378" y="20464"/>
                    </a:cubicBezTo>
                    <a:cubicBezTo>
                      <a:pt x="-4447" y="9556"/>
                      <a:pt x="9608" y="6502"/>
                      <a:pt x="1715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51" name="Kształt"/>
              <p:cNvSpPr/>
              <p:nvPr/>
            </p:nvSpPr>
            <p:spPr>
              <a:xfrm>
                <a:off x="232474" y="292745"/>
                <a:ext cx="1635" cy="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35" h="21600" extrusionOk="0">
                    <a:moveTo>
                      <a:pt x="14403" y="0"/>
                    </a:moveTo>
                    <a:cubicBezTo>
                      <a:pt x="21600" y="15554"/>
                      <a:pt x="7974" y="20379"/>
                      <a:pt x="0" y="21600"/>
                    </a:cubicBezTo>
                    <a:cubicBezTo>
                      <a:pt x="10894" y="20379"/>
                      <a:pt x="5831" y="0"/>
                      <a:pt x="1440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52" name="Kształt"/>
              <p:cNvSpPr/>
              <p:nvPr/>
            </p:nvSpPr>
            <p:spPr>
              <a:xfrm>
                <a:off x="223864" y="301355"/>
                <a:ext cx="5496" cy="4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extrusionOk="0">
                    <a:moveTo>
                      <a:pt x="1256" y="16075"/>
                    </a:moveTo>
                    <a:cubicBezTo>
                      <a:pt x="6065" y="13486"/>
                      <a:pt x="8722" y="10102"/>
                      <a:pt x="8435" y="2936"/>
                    </a:cubicBezTo>
                    <a:lnTo>
                      <a:pt x="8435" y="1294"/>
                    </a:lnTo>
                    <a:cubicBezTo>
                      <a:pt x="10012" y="4480"/>
                      <a:pt x="12238" y="1993"/>
                      <a:pt x="13527" y="0"/>
                    </a:cubicBezTo>
                    <a:lnTo>
                      <a:pt x="16687" y="6070"/>
                    </a:lnTo>
                    <a:lnTo>
                      <a:pt x="19917" y="1294"/>
                    </a:lnTo>
                    <a:cubicBezTo>
                      <a:pt x="20703" y="2936"/>
                      <a:pt x="20703" y="8461"/>
                      <a:pt x="18050" y="8461"/>
                    </a:cubicBezTo>
                    <a:cubicBezTo>
                      <a:pt x="16470" y="6519"/>
                      <a:pt x="13241" y="8710"/>
                      <a:pt x="10875" y="9011"/>
                    </a:cubicBezTo>
                    <a:cubicBezTo>
                      <a:pt x="10585" y="15825"/>
                      <a:pt x="4416" y="18414"/>
                      <a:pt x="683" y="21600"/>
                    </a:cubicBezTo>
                    <a:cubicBezTo>
                      <a:pt x="-897" y="20010"/>
                      <a:pt x="683" y="17818"/>
                      <a:pt x="1256" y="16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53" name="Kształt"/>
              <p:cNvSpPr/>
              <p:nvPr/>
            </p:nvSpPr>
            <p:spPr>
              <a:xfrm>
                <a:off x="223864" y="301355"/>
                <a:ext cx="609" cy="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5" h="13408" extrusionOk="0">
                    <a:moveTo>
                      <a:pt x="17885" y="5801"/>
                    </a:moveTo>
                    <a:lnTo>
                      <a:pt x="17885" y="13408"/>
                    </a:lnTo>
                    <a:lnTo>
                      <a:pt x="828" y="13408"/>
                    </a:lnTo>
                    <a:cubicBezTo>
                      <a:pt x="-3715" y="6668"/>
                      <a:pt x="11627" y="-8192"/>
                      <a:pt x="17885" y="580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54" name="Kształt"/>
              <p:cNvSpPr/>
              <p:nvPr/>
            </p:nvSpPr>
            <p:spPr>
              <a:xfrm>
                <a:off x="206643" y="309965"/>
                <a:ext cx="28237" cy="21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93" extrusionOk="0">
                    <a:moveTo>
                      <a:pt x="15545" y="5604"/>
                    </a:moveTo>
                    <a:cubicBezTo>
                      <a:pt x="17958" y="4150"/>
                      <a:pt x="18891" y="834"/>
                      <a:pt x="21600" y="0"/>
                    </a:cubicBezTo>
                    <a:lnTo>
                      <a:pt x="21600" y="437"/>
                    </a:lnTo>
                    <a:cubicBezTo>
                      <a:pt x="20712" y="2143"/>
                      <a:pt x="18728" y="2579"/>
                      <a:pt x="18077" y="4422"/>
                    </a:cubicBezTo>
                    <a:cubicBezTo>
                      <a:pt x="16759" y="4150"/>
                      <a:pt x="16878" y="6098"/>
                      <a:pt x="15545" y="6050"/>
                    </a:cubicBezTo>
                    <a:cubicBezTo>
                      <a:pt x="14346" y="7630"/>
                      <a:pt x="13013" y="8609"/>
                      <a:pt x="11977" y="10015"/>
                    </a:cubicBezTo>
                    <a:cubicBezTo>
                      <a:pt x="11710" y="10761"/>
                      <a:pt x="10822" y="10267"/>
                      <a:pt x="10378" y="11023"/>
                    </a:cubicBezTo>
                    <a:cubicBezTo>
                      <a:pt x="7639" y="14232"/>
                      <a:pt x="3967" y="17383"/>
                      <a:pt x="1421" y="20601"/>
                    </a:cubicBezTo>
                    <a:cubicBezTo>
                      <a:pt x="829" y="20601"/>
                      <a:pt x="666" y="21600"/>
                      <a:pt x="0" y="21484"/>
                    </a:cubicBezTo>
                    <a:cubicBezTo>
                      <a:pt x="1377" y="19205"/>
                      <a:pt x="3464" y="17451"/>
                      <a:pt x="5123" y="15541"/>
                    </a:cubicBezTo>
                    <a:cubicBezTo>
                      <a:pt x="6751" y="12739"/>
                      <a:pt x="10275" y="12274"/>
                      <a:pt x="11474" y="8745"/>
                    </a:cubicBezTo>
                    <a:cubicBezTo>
                      <a:pt x="13013" y="8251"/>
                      <a:pt x="14020" y="6224"/>
                      <a:pt x="15545" y="56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55" name="Kształt"/>
              <p:cNvSpPr/>
              <p:nvPr/>
            </p:nvSpPr>
            <p:spPr>
              <a:xfrm>
                <a:off x="223864" y="309965"/>
                <a:ext cx="588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6" h="21600" extrusionOk="0">
                    <a:moveTo>
                      <a:pt x="0" y="0"/>
                    </a:moveTo>
                    <a:cubicBezTo>
                      <a:pt x="7200" y="0"/>
                      <a:pt x="15035" y="0"/>
                      <a:pt x="19624" y="6531"/>
                    </a:cubicBezTo>
                    <a:cubicBezTo>
                      <a:pt x="21600" y="13093"/>
                      <a:pt x="9811" y="14736"/>
                      <a:pt x="7200" y="21600"/>
                    </a:cubicBezTo>
                    <a:cubicBezTo>
                      <a:pt x="720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56" name="Kształt"/>
              <p:cNvSpPr/>
              <p:nvPr/>
            </p:nvSpPr>
            <p:spPr>
              <a:xfrm>
                <a:off x="223864" y="309965"/>
                <a:ext cx="1203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77" h="21600" extrusionOk="0">
                    <a:moveTo>
                      <a:pt x="4448" y="0"/>
                    </a:moveTo>
                    <a:cubicBezTo>
                      <a:pt x="8258" y="2841"/>
                      <a:pt x="20456" y="4891"/>
                      <a:pt x="13851" y="12301"/>
                    </a:cubicBezTo>
                    <a:cubicBezTo>
                      <a:pt x="10287" y="15610"/>
                      <a:pt x="7244" y="20664"/>
                      <a:pt x="2666" y="21600"/>
                    </a:cubicBezTo>
                    <a:cubicBezTo>
                      <a:pt x="-1144" y="15610"/>
                      <a:pt x="-1144" y="4891"/>
                      <a:pt x="44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57" name="Kształt"/>
              <p:cNvSpPr/>
              <p:nvPr/>
            </p:nvSpPr>
            <p:spPr>
              <a:xfrm>
                <a:off x="215254" y="301355"/>
                <a:ext cx="2943" cy="21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763" extrusionOk="0">
                    <a:moveTo>
                      <a:pt x="21600" y="2249"/>
                    </a:moveTo>
                    <a:cubicBezTo>
                      <a:pt x="21032" y="11471"/>
                      <a:pt x="7392" y="11471"/>
                      <a:pt x="0" y="15763"/>
                    </a:cubicBezTo>
                    <a:cubicBezTo>
                      <a:pt x="5682" y="10043"/>
                      <a:pt x="12077" y="-5837"/>
                      <a:pt x="21600" y="22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58" name="Kształt"/>
              <p:cNvSpPr/>
              <p:nvPr/>
            </p:nvSpPr>
            <p:spPr>
              <a:xfrm>
                <a:off x="215254" y="309965"/>
                <a:ext cx="2903" cy="3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71" h="18385" extrusionOk="0">
                    <a:moveTo>
                      <a:pt x="15304" y="0"/>
                    </a:moveTo>
                    <a:lnTo>
                      <a:pt x="16234" y="2295"/>
                    </a:lnTo>
                    <a:cubicBezTo>
                      <a:pt x="18486" y="6024"/>
                      <a:pt x="11858" y="4951"/>
                      <a:pt x="10270" y="7963"/>
                    </a:cubicBezTo>
                    <a:cubicBezTo>
                      <a:pt x="13317" y="10567"/>
                      <a:pt x="15304" y="6280"/>
                      <a:pt x="18486" y="6996"/>
                    </a:cubicBezTo>
                    <a:cubicBezTo>
                      <a:pt x="20609" y="9856"/>
                      <a:pt x="20609" y="14551"/>
                      <a:pt x="16234" y="16596"/>
                    </a:cubicBezTo>
                    <a:cubicBezTo>
                      <a:pt x="11858" y="21600"/>
                      <a:pt x="6960" y="14551"/>
                      <a:pt x="3378" y="14248"/>
                    </a:cubicBezTo>
                    <a:cubicBezTo>
                      <a:pt x="6960" y="13632"/>
                      <a:pt x="8812" y="10876"/>
                      <a:pt x="9212" y="8580"/>
                    </a:cubicBezTo>
                    <a:lnTo>
                      <a:pt x="67" y="7963"/>
                    </a:lnTo>
                    <a:cubicBezTo>
                      <a:pt x="-991" y="611"/>
                      <a:pt x="10799" y="4235"/>
                      <a:pt x="1530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59" name="Kształt"/>
              <p:cNvSpPr/>
              <p:nvPr/>
            </p:nvSpPr>
            <p:spPr>
              <a:xfrm>
                <a:off x="215254" y="301355"/>
                <a:ext cx="2071" cy="2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0" h="18489" extrusionOk="0">
                    <a:moveTo>
                      <a:pt x="20100" y="0"/>
                    </a:moveTo>
                    <a:cubicBezTo>
                      <a:pt x="9771" y="2870"/>
                      <a:pt x="21600" y="21600"/>
                      <a:pt x="0" y="18041"/>
                    </a:cubicBezTo>
                    <a:cubicBezTo>
                      <a:pt x="6761" y="12001"/>
                      <a:pt x="9021" y="3329"/>
                      <a:pt x="201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60" name="Kształt"/>
              <p:cNvSpPr/>
              <p:nvPr/>
            </p:nvSpPr>
            <p:spPr>
              <a:xfrm>
                <a:off x="215254" y="318575"/>
                <a:ext cx="1137" cy="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55" h="19806" extrusionOk="0">
                    <a:moveTo>
                      <a:pt x="5337" y="19806"/>
                    </a:moveTo>
                    <a:cubicBezTo>
                      <a:pt x="-2968" y="19806"/>
                      <a:pt x="79" y="6594"/>
                      <a:pt x="3410" y="2876"/>
                    </a:cubicBezTo>
                    <a:cubicBezTo>
                      <a:pt x="6174" y="-1794"/>
                      <a:pt x="12268" y="-669"/>
                      <a:pt x="15585" y="5470"/>
                    </a:cubicBezTo>
                    <a:cubicBezTo>
                      <a:pt x="18632" y="16089"/>
                      <a:pt x="10595" y="17766"/>
                      <a:pt x="5337" y="198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61" name="Kształt"/>
              <p:cNvSpPr/>
              <p:nvPr/>
            </p:nvSpPr>
            <p:spPr>
              <a:xfrm>
                <a:off x="206643" y="309965"/>
                <a:ext cx="2091" cy="1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08" y="0"/>
                    </a:moveTo>
                    <a:cubicBezTo>
                      <a:pt x="17206" y="2338"/>
                      <a:pt x="19204" y="2338"/>
                      <a:pt x="21600" y="2338"/>
                    </a:cubicBezTo>
                    <a:cubicBezTo>
                      <a:pt x="18405" y="9618"/>
                      <a:pt x="14001" y="17518"/>
                      <a:pt x="7405" y="21600"/>
                    </a:cubicBezTo>
                    <a:lnTo>
                      <a:pt x="0" y="21600"/>
                    </a:lnTo>
                    <a:cubicBezTo>
                      <a:pt x="1403" y="12828"/>
                      <a:pt x="7405" y="2338"/>
                      <a:pt x="1640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62" name="Kształt"/>
              <p:cNvSpPr/>
              <p:nvPr/>
            </p:nvSpPr>
            <p:spPr>
              <a:xfrm>
                <a:off x="206643" y="318575"/>
                <a:ext cx="3177" cy="4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58" h="21600" extrusionOk="0">
                    <a:moveTo>
                      <a:pt x="7774" y="0"/>
                    </a:moveTo>
                    <a:lnTo>
                      <a:pt x="13603" y="6895"/>
                    </a:lnTo>
                    <a:cubicBezTo>
                      <a:pt x="15318" y="6023"/>
                      <a:pt x="15318" y="5147"/>
                      <a:pt x="15780" y="3972"/>
                    </a:cubicBezTo>
                    <a:lnTo>
                      <a:pt x="18747" y="3972"/>
                    </a:lnTo>
                    <a:cubicBezTo>
                      <a:pt x="19092" y="7114"/>
                      <a:pt x="11549" y="7507"/>
                      <a:pt x="9378" y="11345"/>
                    </a:cubicBezTo>
                    <a:cubicBezTo>
                      <a:pt x="13146" y="14795"/>
                      <a:pt x="7774" y="17368"/>
                      <a:pt x="5603" y="19549"/>
                    </a:cubicBezTo>
                    <a:lnTo>
                      <a:pt x="576" y="21600"/>
                    </a:lnTo>
                    <a:cubicBezTo>
                      <a:pt x="576" y="19549"/>
                      <a:pt x="-2508" y="13047"/>
                      <a:pt x="5603" y="12784"/>
                    </a:cubicBezTo>
                    <a:cubicBezTo>
                      <a:pt x="6059" y="8552"/>
                      <a:pt x="3888" y="3405"/>
                      <a:pt x="777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63" name="Kształt"/>
              <p:cNvSpPr/>
              <p:nvPr/>
            </p:nvSpPr>
            <p:spPr>
              <a:xfrm>
                <a:off x="206643" y="309965"/>
                <a:ext cx="1891" cy="2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27" h="21600" extrusionOk="0">
                    <a:moveTo>
                      <a:pt x="13241" y="0"/>
                    </a:moveTo>
                    <a:lnTo>
                      <a:pt x="16227" y="3529"/>
                    </a:lnTo>
                    <a:cubicBezTo>
                      <a:pt x="16227" y="11523"/>
                      <a:pt x="7090" y="18900"/>
                      <a:pt x="1441" y="21600"/>
                    </a:cubicBezTo>
                    <a:cubicBezTo>
                      <a:pt x="-5373" y="8100"/>
                      <a:pt x="14236" y="10598"/>
                      <a:pt x="1324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64" name="Kształt"/>
              <p:cNvSpPr/>
              <p:nvPr/>
            </p:nvSpPr>
            <p:spPr>
              <a:xfrm>
                <a:off x="206643" y="318575"/>
                <a:ext cx="918" cy="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6" h="21600" extrusionOk="0">
                    <a:moveTo>
                      <a:pt x="7693" y="0"/>
                    </a:moveTo>
                    <a:lnTo>
                      <a:pt x="17056" y="9343"/>
                    </a:lnTo>
                    <a:lnTo>
                      <a:pt x="3381" y="21600"/>
                    </a:lnTo>
                    <a:cubicBezTo>
                      <a:pt x="-4544" y="16195"/>
                      <a:pt x="3381" y="5405"/>
                      <a:pt x="76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65" name="Kształt"/>
              <p:cNvSpPr/>
              <p:nvPr/>
            </p:nvSpPr>
            <p:spPr>
              <a:xfrm>
                <a:off x="198033" y="309965"/>
                <a:ext cx="3881" cy="3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2" h="19583" extrusionOk="0">
                    <a:moveTo>
                      <a:pt x="7883" y="11062"/>
                    </a:moveTo>
                    <a:cubicBezTo>
                      <a:pt x="13303" y="8401"/>
                      <a:pt x="11077" y="-2017"/>
                      <a:pt x="19409" y="347"/>
                    </a:cubicBezTo>
                    <a:cubicBezTo>
                      <a:pt x="19796" y="5438"/>
                      <a:pt x="11077" y="8874"/>
                      <a:pt x="12143" y="15856"/>
                    </a:cubicBezTo>
                    <a:cubicBezTo>
                      <a:pt x="7883" y="14256"/>
                      <a:pt x="4684" y="19231"/>
                      <a:pt x="423" y="19583"/>
                    </a:cubicBezTo>
                    <a:cubicBezTo>
                      <a:pt x="-1804" y="14971"/>
                      <a:pt x="5363" y="13431"/>
                      <a:pt x="7883" y="110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66" name="Kształt"/>
              <p:cNvSpPr/>
              <p:nvPr/>
            </p:nvSpPr>
            <p:spPr>
              <a:xfrm>
                <a:off x="198033" y="318575"/>
                <a:ext cx="2279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extrusionOk="0">
                    <a:moveTo>
                      <a:pt x="10511" y="0"/>
                    </a:moveTo>
                    <a:lnTo>
                      <a:pt x="13721" y="0"/>
                    </a:lnTo>
                    <a:cubicBezTo>
                      <a:pt x="17917" y="15083"/>
                      <a:pt x="4583" y="12801"/>
                      <a:pt x="880" y="21600"/>
                    </a:cubicBezTo>
                    <a:cubicBezTo>
                      <a:pt x="-3683" y="8460"/>
                      <a:pt x="11004" y="14287"/>
                      <a:pt x="1051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67" name="Kształt"/>
              <p:cNvSpPr/>
              <p:nvPr/>
            </p:nvSpPr>
            <p:spPr>
              <a:xfrm>
                <a:off x="198033" y="318575"/>
                <a:ext cx="545" cy="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34" h="20314" extrusionOk="0">
                    <a:moveTo>
                      <a:pt x="15765" y="0"/>
                    </a:moveTo>
                    <a:cubicBezTo>
                      <a:pt x="12834" y="8139"/>
                      <a:pt x="21600" y="16280"/>
                      <a:pt x="11098" y="20030"/>
                    </a:cubicBezTo>
                    <a:cubicBezTo>
                      <a:pt x="4667" y="21600"/>
                      <a:pt x="2334" y="16280"/>
                      <a:pt x="0" y="13459"/>
                    </a:cubicBezTo>
                    <a:cubicBezTo>
                      <a:pt x="0" y="8139"/>
                      <a:pt x="8766" y="0"/>
                      <a:pt x="157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68" name="Kształt"/>
              <p:cNvSpPr/>
              <p:nvPr/>
            </p:nvSpPr>
            <p:spPr>
              <a:xfrm>
                <a:off x="198033" y="318575"/>
                <a:ext cx="13672" cy="11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5" h="21600" extrusionOk="0">
                    <a:moveTo>
                      <a:pt x="234" y="20179"/>
                    </a:moveTo>
                    <a:cubicBezTo>
                      <a:pt x="5611" y="15784"/>
                      <a:pt x="9827" y="9313"/>
                      <a:pt x="15554" y="5554"/>
                    </a:cubicBezTo>
                    <a:cubicBezTo>
                      <a:pt x="14274" y="3123"/>
                      <a:pt x="17269" y="3384"/>
                      <a:pt x="18141" y="1664"/>
                    </a:cubicBezTo>
                    <a:cubicBezTo>
                      <a:pt x="19536" y="2394"/>
                      <a:pt x="19536" y="597"/>
                      <a:pt x="20176" y="0"/>
                    </a:cubicBezTo>
                    <a:cubicBezTo>
                      <a:pt x="21600" y="1869"/>
                      <a:pt x="18345" y="3123"/>
                      <a:pt x="18141" y="4937"/>
                    </a:cubicBezTo>
                    <a:cubicBezTo>
                      <a:pt x="16629" y="4581"/>
                      <a:pt x="17065" y="7256"/>
                      <a:pt x="15554" y="6413"/>
                    </a:cubicBezTo>
                    <a:cubicBezTo>
                      <a:pt x="13926" y="10772"/>
                      <a:pt x="9070" y="12362"/>
                      <a:pt x="6164" y="15784"/>
                    </a:cubicBezTo>
                    <a:cubicBezTo>
                      <a:pt x="5844" y="18907"/>
                      <a:pt x="2704" y="19411"/>
                      <a:pt x="1018" y="21600"/>
                    </a:cubicBezTo>
                    <a:lnTo>
                      <a:pt x="0" y="21600"/>
                    </a:lnTo>
                    <a:cubicBezTo>
                      <a:pt x="0" y="21600"/>
                      <a:pt x="234" y="20179"/>
                      <a:pt x="234" y="201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69" name="Kształt"/>
              <p:cNvSpPr/>
              <p:nvPr/>
            </p:nvSpPr>
            <p:spPr>
              <a:xfrm>
                <a:off x="198033" y="335796"/>
                <a:ext cx="10529" cy="8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3" h="21600" extrusionOk="0">
                    <a:moveTo>
                      <a:pt x="1837" y="17815"/>
                    </a:moveTo>
                    <a:cubicBezTo>
                      <a:pt x="4364" y="17646"/>
                      <a:pt x="4059" y="14636"/>
                      <a:pt x="6470" y="14052"/>
                    </a:cubicBezTo>
                    <a:lnTo>
                      <a:pt x="11296" y="7282"/>
                    </a:lnTo>
                    <a:cubicBezTo>
                      <a:pt x="14015" y="8542"/>
                      <a:pt x="14743" y="4588"/>
                      <a:pt x="16735" y="3763"/>
                    </a:cubicBezTo>
                    <a:cubicBezTo>
                      <a:pt x="16735" y="1287"/>
                      <a:pt x="19300" y="994"/>
                      <a:pt x="20833" y="0"/>
                    </a:cubicBezTo>
                    <a:cubicBezTo>
                      <a:pt x="15011" y="7864"/>
                      <a:pt x="7198" y="14539"/>
                      <a:pt x="382" y="21600"/>
                    </a:cubicBezTo>
                    <a:cubicBezTo>
                      <a:pt x="-767" y="20168"/>
                      <a:pt x="957" y="18956"/>
                      <a:pt x="1837" y="1781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70" name="Kształt"/>
              <p:cNvSpPr/>
              <p:nvPr/>
            </p:nvSpPr>
            <p:spPr>
              <a:xfrm>
                <a:off x="198033" y="335796"/>
                <a:ext cx="684" cy="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98" h="17262" extrusionOk="0">
                    <a:moveTo>
                      <a:pt x="13010" y="891"/>
                    </a:moveTo>
                    <a:cubicBezTo>
                      <a:pt x="16110" y="17262"/>
                      <a:pt x="6081" y="12415"/>
                      <a:pt x="2980" y="17262"/>
                    </a:cubicBezTo>
                    <a:cubicBezTo>
                      <a:pt x="-5490" y="15048"/>
                      <a:pt x="6081" y="-4338"/>
                      <a:pt x="13010" y="8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71" name="Kształt"/>
              <p:cNvSpPr/>
              <p:nvPr/>
            </p:nvSpPr>
            <p:spPr>
              <a:xfrm>
                <a:off x="198033" y="335796"/>
                <a:ext cx="485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6018" y="0"/>
                      <a:pt x="18146" y="0"/>
                      <a:pt x="21600" y="6865"/>
                    </a:cubicBezTo>
                    <a:cubicBezTo>
                      <a:pt x="21600" y="10481"/>
                      <a:pt x="21600" y="19289"/>
                      <a:pt x="12967" y="21600"/>
                    </a:cubicBezTo>
                    <a:cubicBezTo>
                      <a:pt x="12967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72" name="Kształt"/>
              <p:cNvSpPr/>
              <p:nvPr/>
            </p:nvSpPr>
            <p:spPr>
              <a:xfrm>
                <a:off x="206643" y="327186"/>
                <a:ext cx="1453" cy="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640" y="0"/>
                    </a:lnTo>
                    <a:cubicBezTo>
                      <a:pt x="11810" y="588"/>
                      <a:pt x="16130" y="3552"/>
                      <a:pt x="21600" y="2172"/>
                    </a:cubicBezTo>
                    <a:cubicBezTo>
                      <a:pt x="18136" y="8506"/>
                      <a:pt x="16130" y="16058"/>
                      <a:pt x="10660" y="21600"/>
                    </a:cubicBezTo>
                    <a:cubicBezTo>
                      <a:pt x="1066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73" name="Kształt"/>
              <p:cNvSpPr/>
              <p:nvPr/>
            </p:nvSpPr>
            <p:spPr>
              <a:xfrm>
                <a:off x="189423" y="344406"/>
                <a:ext cx="5208" cy="46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0" h="20663" extrusionOk="0">
                    <a:moveTo>
                      <a:pt x="14281" y="4537"/>
                    </a:moveTo>
                    <a:lnTo>
                      <a:pt x="16298" y="4537"/>
                    </a:lnTo>
                    <a:cubicBezTo>
                      <a:pt x="16746" y="4153"/>
                      <a:pt x="17270" y="3687"/>
                      <a:pt x="17718" y="3220"/>
                    </a:cubicBezTo>
                    <a:cubicBezTo>
                      <a:pt x="13160" y="8969"/>
                      <a:pt x="6654" y="13867"/>
                      <a:pt x="1499" y="20000"/>
                    </a:cubicBezTo>
                    <a:cubicBezTo>
                      <a:pt x="902" y="20301"/>
                      <a:pt x="676" y="20855"/>
                      <a:pt x="152" y="20598"/>
                    </a:cubicBezTo>
                    <a:cubicBezTo>
                      <a:pt x="-1490" y="13401"/>
                      <a:pt x="10692" y="10801"/>
                      <a:pt x="10692" y="3944"/>
                    </a:cubicBezTo>
                    <a:cubicBezTo>
                      <a:pt x="14281" y="3687"/>
                      <a:pt x="15923" y="-745"/>
                      <a:pt x="20110" y="110"/>
                    </a:cubicBezTo>
                    <a:cubicBezTo>
                      <a:pt x="19513" y="1004"/>
                      <a:pt x="18767" y="1855"/>
                      <a:pt x="18093" y="2749"/>
                    </a:cubicBezTo>
                    <a:cubicBezTo>
                      <a:pt x="18464" y="2238"/>
                      <a:pt x="18839" y="1772"/>
                      <a:pt x="18989" y="1301"/>
                    </a:cubicBezTo>
                    <a:cubicBezTo>
                      <a:pt x="16298" y="664"/>
                      <a:pt x="12862" y="2068"/>
                      <a:pt x="14281" y="45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74" name="Kształt"/>
              <p:cNvSpPr/>
              <p:nvPr/>
            </p:nvSpPr>
            <p:spPr>
              <a:xfrm>
                <a:off x="189423" y="318575"/>
                <a:ext cx="2866" cy="2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57" extrusionOk="0">
                    <a:moveTo>
                      <a:pt x="20576" y="0"/>
                    </a:moveTo>
                    <a:lnTo>
                      <a:pt x="21600" y="1149"/>
                    </a:lnTo>
                    <a:cubicBezTo>
                      <a:pt x="15182" y="6762"/>
                      <a:pt x="12993" y="21600"/>
                      <a:pt x="0" y="20828"/>
                    </a:cubicBezTo>
                    <a:cubicBezTo>
                      <a:pt x="4819" y="9682"/>
                      <a:pt x="14009" y="7683"/>
                      <a:pt x="205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75" name="Kształt"/>
              <p:cNvSpPr/>
              <p:nvPr/>
            </p:nvSpPr>
            <p:spPr>
              <a:xfrm>
                <a:off x="180813" y="327186"/>
                <a:ext cx="505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782" y="0"/>
                      <a:pt x="18242" y="0"/>
                      <a:pt x="21600" y="6590"/>
                    </a:cubicBez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76" name="Kształt"/>
              <p:cNvSpPr/>
              <p:nvPr/>
            </p:nvSpPr>
            <p:spPr>
              <a:xfrm>
                <a:off x="180813" y="327186"/>
                <a:ext cx="5763" cy="4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2" h="20801" extrusionOk="0">
                    <a:moveTo>
                      <a:pt x="18552" y="0"/>
                    </a:moveTo>
                    <a:lnTo>
                      <a:pt x="19908" y="0"/>
                    </a:lnTo>
                    <a:cubicBezTo>
                      <a:pt x="21600" y="6239"/>
                      <a:pt x="14354" y="7271"/>
                      <a:pt x="12527" y="11069"/>
                    </a:cubicBezTo>
                    <a:cubicBezTo>
                      <a:pt x="8598" y="13962"/>
                      <a:pt x="6026" y="21600"/>
                      <a:pt x="0" y="20733"/>
                    </a:cubicBezTo>
                    <a:cubicBezTo>
                      <a:pt x="6026" y="13547"/>
                      <a:pt x="10089" y="3840"/>
                      <a:pt x="1855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77" name="Kształt"/>
              <p:cNvSpPr/>
              <p:nvPr/>
            </p:nvSpPr>
            <p:spPr>
              <a:xfrm>
                <a:off x="189423" y="327186"/>
                <a:ext cx="1646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76" h="21600" extrusionOk="0">
                    <a:moveTo>
                      <a:pt x="17319" y="21600"/>
                    </a:moveTo>
                    <a:lnTo>
                      <a:pt x="7915" y="10302"/>
                    </a:lnTo>
                    <a:cubicBezTo>
                      <a:pt x="5561" y="12454"/>
                      <a:pt x="4061" y="17694"/>
                      <a:pt x="0" y="15184"/>
                    </a:cubicBezTo>
                    <a:lnTo>
                      <a:pt x="2354" y="0"/>
                    </a:lnTo>
                    <a:cubicBezTo>
                      <a:pt x="8769" y="3507"/>
                      <a:pt x="21600" y="4862"/>
                      <a:pt x="173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78" name="Kształt"/>
              <p:cNvSpPr/>
              <p:nvPr/>
            </p:nvSpPr>
            <p:spPr>
              <a:xfrm>
                <a:off x="180813" y="327186"/>
                <a:ext cx="1285" cy="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06" h="21019" extrusionOk="0">
                    <a:moveTo>
                      <a:pt x="13831" y="54"/>
                    </a:moveTo>
                    <a:cubicBezTo>
                      <a:pt x="19411" y="8401"/>
                      <a:pt x="13831" y="21019"/>
                      <a:pt x="6784" y="21019"/>
                    </a:cubicBezTo>
                    <a:cubicBezTo>
                      <a:pt x="5094" y="21019"/>
                      <a:pt x="1452" y="21019"/>
                      <a:pt x="483" y="16748"/>
                    </a:cubicBezTo>
                    <a:cubicBezTo>
                      <a:pt x="-2189" y="4326"/>
                      <a:pt x="6784" y="-581"/>
                      <a:pt x="13831" y="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79" name="Kształt"/>
              <p:cNvSpPr/>
              <p:nvPr/>
            </p:nvSpPr>
            <p:spPr>
              <a:xfrm>
                <a:off x="180813" y="335796"/>
                <a:ext cx="1650" cy="1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5" h="21600" extrusionOk="0">
                    <a:moveTo>
                      <a:pt x="17865" y="0"/>
                    </a:moveTo>
                    <a:cubicBezTo>
                      <a:pt x="14934" y="7990"/>
                      <a:pt x="10318" y="19085"/>
                      <a:pt x="881" y="21600"/>
                    </a:cubicBezTo>
                    <a:cubicBezTo>
                      <a:pt x="-3735" y="9255"/>
                      <a:pt x="10952" y="5461"/>
                      <a:pt x="178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80" name="Kształt"/>
              <p:cNvSpPr/>
              <p:nvPr/>
            </p:nvSpPr>
            <p:spPr>
              <a:xfrm>
                <a:off x="180813" y="335796"/>
                <a:ext cx="16688" cy="14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extrusionOk="0">
                    <a:moveTo>
                      <a:pt x="2865" y="16825"/>
                    </a:moveTo>
                    <a:cubicBezTo>
                      <a:pt x="4444" y="17475"/>
                      <a:pt x="5331" y="14977"/>
                      <a:pt x="6613" y="13838"/>
                    </a:cubicBezTo>
                    <a:cubicBezTo>
                      <a:pt x="8635" y="12966"/>
                      <a:pt x="8808" y="10556"/>
                      <a:pt x="10089" y="9197"/>
                    </a:cubicBezTo>
                    <a:cubicBezTo>
                      <a:pt x="10459" y="8369"/>
                      <a:pt x="11298" y="8812"/>
                      <a:pt x="11841" y="8723"/>
                    </a:cubicBezTo>
                    <a:cubicBezTo>
                      <a:pt x="13025" y="6535"/>
                      <a:pt x="14578" y="5367"/>
                      <a:pt x="16500" y="3651"/>
                    </a:cubicBezTo>
                    <a:cubicBezTo>
                      <a:pt x="16575" y="2764"/>
                      <a:pt x="15219" y="3564"/>
                      <a:pt x="15564" y="2499"/>
                    </a:cubicBezTo>
                    <a:cubicBezTo>
                      <a:pt x="15762" y="2307"/>
                      <a:pt x="16057" y="1923"/>
                      <a:pt x="16500" y="1997"/>
                    </a:cubicBezTo>
                    <a:lnTo>
                      <a:pt x="16500" y="2764"/>
                    </a:lnTo>
                    <a:cubicBezTo>
                      <a:pt x="18227" y="2987"/>
                      <a:pt x="19410" y="207"/>
                      <a:pt x="21260" y="0"/>
                    </a:cubicBezTo>
                    <a:cubicBezTo>
                      <a:pt x="19263" y="2987"/>
                      <a:pt x="17586" y="5190"/>
                      <a:pt x="15144" y="7792"/>
                    </a:cubicBezTo>
                    <a:cubicBezTo>
                      <a:pt x="12087" y="8620"/>
                      <a:pt x="11372" y="12567"/>
                      <a:pt x="8980" y="13838"/>
                    </a:cubicBezTo>
                    <a:cubicBezTo>
                      <a:pt x="8808" y="15656"/>
                      <a:pt x="6342" y="15169"/>
                      <a:pt x="6342" y="17269"/>
                    </a:cubicBezTo>
                    <a:cubicBezTo>
                      <a:pt x="4764" y="19264"/>
                      <a:pt x="2594" y="21423"/>
                      <a:pt x="30" y="21600"/>
                    </a:cubicBezTo>
                    <a:cubicBezTo>
                      <a:pt x="-340" y="19264"/>
                      <a:pt x="2791" y="18910"/>
                      <a:pt x="2865" y="168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81" name="Kształt"/>
              <p:cNvSpPr/>
              <p:nvPr/>
            </p:nvSpPr>
            <p:spPr>
              <a:xfrm>
                <a:off x="189423" y="344406"/>
                <a:ext cx="1236" cy="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26" h="21600" extrusionOk="0">
                    <a:moveTo>
                      <a:pt x="7719" y="21600"/>
                    </a:moveTo>
                    <a:cubicBezTo>
                      <a:pt x="5198" y="21600"/>
                      <a:pt x="2189" y="21600"/>
                      <a:pt x="428" y="18705"/>
                    </a:cubicBezTo>
                    <a:cubicBezTo>
                      <a:pt x="-2336" y="4150"/>
                      <a:pt x="8966" y="2703"/>
                      <a:pt x="14494" y="0"/>
                    </a:cubicBezTo>
                    <a:cubicBezTo>
                      <a:pt x="19264" y="8108"/>
                      <a:pt x="11730" y="16194"/>
                      <a:pt x="77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82" name="Kształt"/>
              <p:cNvSpPr/>
              <p:nvPr/>
            </p:nvSpPr>
            <p:spPr>
              <a:xfrm>
                <a:off x="180813" y="353016"/>
                <a:ext cx="5827" cy="5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965" extrusionOk="0">
                    <a:moveTo>
                      <a:pt x="17294" y="2650"/>
                    </a:moveTo>
                    <a:cubicBezTo>
                      <a:pt x="18874" y="1746"/>
                      <a:pt x="18874" y="-593"/>
                      <a:pt x="21600" y="140"/>
                    </a:cubicBezTo>
                    <a:cubicBezTo>
                      <a:pt x="19160" y="5104"/>
                      <a:pt x="11481" y="8206"/>
                      <a:pt x="5599" y="12745"/>
                    </a:cubicBezTo>
                    <a:cubicBezTo>
                      <a:pt x="3160" y="12237"/>
                      <a:pt x="217" y="21007"/>
                      <a:pt x="0" y="14634"/>
                    </a:cubicBezTo>
                    <a:cubicBezTo>
                      <a:pt x="8039" y="12379"/>
                      <a:pt x="9905" y="5104"/>
                      <a:pt x="17294" y="265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83" name="Kształt"/>
              <p:cNvSpPr/>
              <p:nvPr/>
            </p:nvSpPr>
            <p:spPr>
              <a:xfrm>
                <a:off x="180813" y="353016"/>
                <a:ext cx="1223" cy="1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4" h="21600" extrusionOk="0">
                    <a:moveTo>
                      <a:pt x="53" y="21600"/>
                    </a:moveTo>
                    <a:cubicBezTo>
                      <a:pt x="-936" y="12232"/>
                      <a:pt x="12151" y="3806"/>
                      <a:pt x="20664" y="0"/>
                    </a:cubicBezTo>
                    <a:cubicBezTo>
                      <a:pt x="20664" y="9060"/>
                      <a:pt x="7259" y="14297"/>
                      <a:pt x="5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84" name="Kształt"/>
              <p:cNvSpPr/>
              <p:nvPr/>
            </p:nvSpPr>
            <p:spPr>
              <a:xfrm>
                <a:off x="172203" y="353016"/>
                <a:ext cx="356" cy="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64" h="21600" extrusionOk="0">
                    <a:moveTo>
                      <a:pt x="9472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5538" y="0"/>
                    </a:lnTo>
                    <a:cubicBezTo>
                      <a:pt x="12084" y="6948"/>
                      <a:pt x="21600" y="19665"/>
                      <a:pt x="94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85" name="Kształt"/>
              <p:cNvSpPr/>
              <p:nvPr/>
            </p:nvSpPr>
            <p:spPr>
              <a:xfrm>
                <a:off x="172203" y="353016"/>
                <a:ext cx="2881" cy="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0" h="20394" extrusionOk="0">
                    <a:moveTo>
                      <a:pt x="0" y="20394"/>
                    </a:moveTo>
                    <a:cubicBezTo>
                      <a:pt x="1624" y="14037"/>
                      <a:pt x="0" y="3103"/>
                      <a:pt x="7741" y="7210"/>
                    </a:cubicBezTo>
                    <a:cubicBezTo>
                      <a:pt x="13731" y="10207"/>
                      <a:pt x="12363" y="-1206"/>
                      <a:pt x="17854" y="105"/>
                    </a:cubicBezTo>
                    <a:cubicBezTo>
                      <a:pt x="21600" y="9737"/>
                      <a:pt x="9614" y="6655"/>
                      <a:pt x="9985" y="16373"/>
                    </a:cubicBezTo>
                    <a:cubicBezTo>
                      <a:pt x="9985" y="16373"/>
                      <a:pt x="0" y="20394"/>
                      <a:pt x="0" y="2039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86" name="Kształt"/>
              <p:cNvSpPr/>
              <p:nvPr/>
            </p:nvSpPr>
            <p:spPr>
              <a:xfrm>
                <a:off x="172203" y="361626"/>
                <a:ext cx="4540" cy="3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0" h="20949" extrusionOk="0">
                    <a:moveTo>
                      <a:pt x="13448" y="14"/>
                    </a:moveTo>
                    <a:cubicBezTo>
                      <a:pt x="15832" y="293"/>
                      <a:pt x="18653" y="-651"/>
                      <a:pt x="20680" y="1066"/>
                    </a:cubicBezTo>
                    <a:cubicBezTo>
                      <a:pt x="13715" y="7622"/>
                      <a:pt x="7896" y="17003"/>
                      <a:pt x="50" y="20949"/>
                    </a:cubicBezTo>
                    <a:cubicBezTo>
                      <a:pt x="-920" y="9788"/>
                      <a:pt x="12482" y="10118"/>
                      <a:pt x="13448" y="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87" name="Kształt"/>
              <p:cNvSpPr/>
              <p:nvPr/>
            </p:nvSpPr>
            <p:spPr>
              <a:xfrm>
                <a:off x="172203" y="353016"/>
                <a:ext cx="3054" cy="2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00" h="19085" extrusionOk="0">
                    <a:moveTo>
                      <a:pt x="14388" y="14503"/>
                    </a:moveTo>
                    <a:lnTo>
                      <a:pt x="14388" y="16172"/>
                    </a:lnTo>
                    <a:cubicBezTo>
                      <a:pt x="12461" y="16172"/>
                      <a:pt x="12155" y="14503"/>
                      <a:pt x="10737" y="13208"/>
                    </a:cubicBezTo>
                    <a:cubicBezTo>
                      <a:pt x="7289" y="14876"/>
                      <a:pt x="4548" y="21600"/>
                      <a:pt x="88" y="18080"/>
                    </a:cubicBezTo>
                    <a:cubicBezTo>
                      <a:pt x="-1127" y="9934"/>
                      <a:pt x="10737" y="12835"/>
                      <a:pt x="7996" y="3640"/>
                    </a:cubicBezTo>
                    <a:lnTo>
                      <a:pt x="13676" y="0"/>
                    </a:lnTo>
                    <a:cubicBezTo>
                      <a:pt x="6885" y="6174"/>
                      <a:pt x="20473" y="8456"/>
                      <a:pt x="14388" y="145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88" name="Kształt"/>
              <p:cNvSpPr/>
              <p:nvPr/>
            </p:nvSpPr>
            <p:spPr>
              <a:xfrm>
                <a:off x="172203" y="344406"/>
                <a:ext cx="6408" cy="39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9" h="15000" extrusionOk="0">
                    <a:moveTo>
                      <a:pt x="18494" y="8560"/>
                    </a:moveTo>
                    <a:cubicBezTo>
                      <a:pt x="10605" y="6885"/>
                      <a:pt x="6016" y="21600"/>
                      <a:pt x="0" y="11328"/>
                    </a:cubicBezTo>
                    <a:lnTo>
                      <a:pt x="2264" y="9798"/>
                    </a:lnTo>
                    <a:lnTo>
                      <a:pt x="5046" y="13077"/>
                    </a:lnTo>
                    <a:cubicBezTo>
                      <a:pt x="9184" y="10418"/>
                      <a:pt x="7244" y="7139"/>
                      <a:pt x="7436" y="4043"/>
                    </a:cubicBezTo>
                    <a:cubicBezTo>
                      <a:pt x="7956" y="3353"/>
                      <a:pt x="8668" y="2697"/>
                      <a:pt x="9830" y="2950"/>
                    </a:cubicBezTo>
                    <a:cubicBezTo>
                      <a:pt x="10605" y="4517"/>
                      <a:pt x="10346" y="6412"/>
                      <a:pt x="11965" y="7904"/>
                    </a:cubicBezTo>
                    <a:cubicBezTo>
                      <a:pt x="15584" y="5938"/>
                      <a:pt x="17332" y="328"/>
                      <a:pt x="21405" y="0"/>
                    </a:cubicBezTo>
                    <a:cubicBezTo>
                      <a:pt x="21600" y="3353"/>
                      <a:pt x="15134" y="5464"/>
                      <a:pt x="18494" y="856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89" name="Kształt"/>
              <p:cNvSpPr/>
              <p:nvPr/>
            </p:nvSpPr>
            <p:spPr>
              <a:xfrm>
                <a:off x="163593" y="353016"/>
                <a:ext cx="3125" cy="3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2" h="21600" extrusionOk="0">
                    <a:moveTo>
                      <a:pt x="3430" y="21600"/>
                    </a:moveTo>
                    <a:lnTo>
                      <a:pt x="292" y="21600"/>
                    </a:lnTo>
                    <a:cubicBezTo>
                      <a:pt x="-2118" y="12767"/>
                      <a:pt x="11030" y="4900"/>
                      <a:pt x="17190" y="0"/>
                    </a:cubicBezTo>
                    <a:lnTo>
                      <a:pt x="19482" y="4658"/>
                    </a:lnTo>
                    <a:cubicBezTo>
                      <a:pt x="18994" y="8108"/>
                      <a:pt x="16702" y="11800"/>
                      <a:pt x="13205" y="12104"/>
                    </a:cubicBezTo>
                    <a:cubicBezTo>
                      <a:pt x="11394" y="11800"/>
                      <a:pt x="11030" y="13615"/>
                      <a:pt x="9949" y="14037"/>
                    </a:cubicBezTo>
                    <a:cubicBezTo>
                      <a:pt x="14533" y="19965"/>
                      <a:pt x="6445" y="19178"/>
                      <a:pt x="343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90" name="Kształt"/>
              <p:cNvSpPr/>
              <p:nvPr/>
            </p:nvSpPr>
            <p:spPr>
              <a:xfrm>
                <a:off x="172203" y="344406"/>
                <a:ext cx="541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76" h="21600" extrusionOk="0">
                    <a:moveTo>
                      <a:pt x="10515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5177" y="0"/>
                    </a:lnTo>
                    <a:cubicBezTo>
                      <a:pt x="12846" y="8640"/>
                      <a:pt x="21600" y="19288"/>
                      <a:pt x="1051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91" name="Kształt"/>
              <p:cNvSpPr/>
              <p:nvPr/>
            </p:nvSpPr>
            <p:spPr>
              <a:xfrm>
                <a:off x="163593" y="335796"/>
                <a:ext cx="7974" cy="7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7" h="20810" extrusionOk="0">
                    <a:moveTo>
                      <a:pt x="11101" y="6013"/>
                    </a:moveTo>
                    <a:cubicBezTo>
                      <a:pt x="16427" y="6930"/>
                      <a:pt x="15132" y="-602"/>
                      <a:pt x="20507" y="38"/>
                    </a:cubicBezTo>
                    <a:cubicBezTo>
                      <a:pt x="18815" y="4903"/>
                      <a:pt x="13688" y="5151"/>
                      <a:pt x="12543" y="10352"/>
                    </a:cubicBezTo>
                    <a:cubicBezTo>
                      <a:pt x="10950" y="11658"/>
                      <a:pt x="6720" y="10878"/>
                      <a:pt x="7617" y="14354"/>
                    </a:cubicBezTo>
                    <a:cubicBezTo>
                      <a:pt x="3733" y="15410"/>
                      <a:pt x="4778" y="20998"/>
                      <a:pt x="0" y="20804"/>
                    </a:cubicBezTo>
                    <a:cubicBezTo>
                      <a:pt x="2240" y="18578"/>
                      <a:pt x="-1093" y="14354"/>
                      <a:pt x="4083" y="14687"/>
                    </a:cubicBezTo>
                    <a:cubicBezTo>
                      <a:pt x="6720" y="12381"/>
                      <a:pt x="10553" y="10352"/>
                      <a:pt x="11101" y="60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92" name="Kształt"/>
              <p:cNvSpPr/>
              <p:nvPr/>
            </p:nvSpPr>
            <p:spPr>
              <a:xfrm>
                <a:off x="172203" y="335796"/>
                <a:ext cx="859" cy="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7" h="14155" extrusionOk="0">
                    <a:moveTo>
                      <a:pt x="20235" y="3720"/>
                    </a:moveTo>
                    <a:cubicBezTo>
                      <a:pt x="21600" y="9654"/>
                      <a:pt x="13341" y="11065"/>
                      <a:pt x="11507" y="14155"/>
                    </a:cubicBezTo>
                    <a:lnTo>
                      <a:pt x="0" y="14155"/>
                    </a:lnTo>
                    <a:cubicBezTo>
                      <a:pt x="1388" y="9654"/>
                      <a:pt x="11507" y="-7445"/>
                      <a:pt x="20235" y="37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93" name="Kształt"/>
              <p:cNvSpPr/>
              <p:nvPr/>
            </p:nvSpPr>
            <p:spPr>
              <a:xfrm>
                <a:off x="163593" y="335796"/>
                <a:ext cx="2046" cy="1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60" h="18485" extrusionOk="0">
                    <a:moveTo>
                      <a:pt x="16699" y="304"/>
                    </a:moveTo>
                    <a:cubicBezTo>
                      <a:pt x="20519" y="12577"/>
                      <a:pt x="10549" y="12577"/>
                      <a:pt x="7724" y="18257"/>
                    </a:cubicBezTo>
                    <a:cubicBezTo>
                      <a:pt x="4568" y="17390"/>
                      <a:pt x="85" y="21037"/>
                      <a:pt x="85" y="14325"/>
                    </a:cubicBezTo>
                    <a:cubicBezTo>
                      <a:pt x="-1081" y="-563"/>
                      <a:pt x="10047" y="-563"/>
                      <a:pt x="16699" y="3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94" name="Kształt"/>
              <p:cNvSpPr/>
              <p:nvPr/>
            </p:nvSpPr>
            <p:spPr>
              <a:xfrm>
                <a:off x="163593" y="361626"/>
                <a:ext cx="3505" cy="3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57" h="21600" extrusionOk="0">
                    <a:moveTo>
                      <a:pt x="8885" y="5670"/>
                    </a:moveTo>
                    <a:cubicBezTo>
                      <a:pt x="13507" y="6863"/>
                      <a:pt x="15118" y="0"/>
                      <a:pt x="19201" y="0"/>
                    </a:cubicBezTo>
                    <a:cubicBezTo>
                      <a:pt x="20813" y="5289"/>
                      <a:pt x="14365" y="3148"/>
                      <a:pt x="12753" y="6863"/>
                    </a:cubicBezTo>
                    <a:lnTo>
                      <a:pt x="9639" y="19459"/>
                    </a:lnTo>
                    <a:lnTo>
                      <a:pt x="77" y="21600"/>
                    </a:lnTo>
                    <a:cubicBezTo>
                      <a:pt x="-787" y="15053"/>
                      <a:pt x="5986" y="11023"/>
                      <a:pt x="2118" y="4850"/>
                    </a:cubicBezTo>
                    <a:cubicBezTo>
                      <a:pt x="3945" y="0"/>
                      <a:pt x="6520" y="5670"/>
                      <a:pt x="8885" y="56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95" name="Kształt"/>
              <p:cNvSpPr/>
              <p:nvPr/>
            </p:nvSpPr>
            <p:spPr>
              <a:xfrm>
                <a:off x="163593" y="361626"/>
                <a:ext cx="686" cy="6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1" h="17891" extrusionOk="0">
                    <a:moveTo>
                      <a:pt x="17391" y="0"/>
                    </a:moveTo>
                    <a:lnTo>
                      <a:pt x="17391" y="17562"/>
                    </a:lnTo>
                    <a:cubicBezTo>
                      <a:pt x="11985" y="16207"/>
                      <a:pt x="3159" y="21600"/>
                      <a:pt x="1197" y="12142"/>
                    </a:cubicBezTo>
                    <a:cubicBezTo>
                      <a:pt x="-4209" y="1879"/>
                      <a:pt x="10023" y="0"/>
                      <a:pt x="173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96" name="Kształt"/>
              <p:cNvSpPr/>
              <p:nvPr/>
            </p:nvSpPr>
            <p:spPr>
              <a:xfrm>
                <a:off x="154982" y="370236"/>
                <a:ext cx="6543" cy="7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50" extrusionOk="0">
                    <a:moveTo>
                      <a:pt x="12588" y="13754"/>
                    </a:moveTo>
                    <a:cubicBezTo>
                      <a:pt x="5432" y="10897"/>
                      <a:pt x="5432" y="17560"/>
                      <a:pt x="0" y="18050"/>
                    </a:cubicBezTo>
                    <a:cubicBezTo>
                      <a:pt x="1659" y="13754"/>
                      <a:pt x="8753" y="9775"/>
                      <a:pt x="14188" y="6677"/>
                    </a:cubicBezTo>
                    <a:cubicBezTo>
                      <a:pt x="13740" y="5309"/>
                      <a:pt x="11695" y="4382"/>
                      <a:pt x="9712" y="4700"/>
                    </a:cubicBezTo>
                    <a:cubicBezTo>
                      <a:pt x="12333" y="4112"/>
                      <a:pt x="15403" y="-3550"/>
                      <a:pt x="16617" y="2016"/>
                    </a:cubicBezTo>
                    <a:cubicBezTo>
                      <a:pt x="18534" y="2186"/>
                      <a:pt x="21283" y="1551"/>
                      <a:pt x="21600" y="3892"/>
                    </a:cubicBezTo>
                    <a:cubicBezTo>
                      <a:pt x="18020" y="6944"/>
                      <a:pt x="12588" y="9628"/>
                      <a:pt x="12588" y="137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97" name="Kształt"/>
              <p:cNvSpPr/>
              <p:nvPr/>
            </p:nvSpPr>
            <p:spPr>
              <a:xfrm>
                <a:off x="154982" y="370236"/>
                <a:ext cx="1356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9350"/>
                    </a:lnTo>
                    <a:lnTo>
                      <a:pt x="0" y="21600"/>
                    </a:lnTo>
                    <a:cubicBezTo>
                      <a:pt x="1233" y="12549"/>
                      <a:pt x="12657" y="121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98" name="Kształt"/>
              <p:cNvSpPr/>
              <p:nvPr/>
            </p:nvSpPr>
            <p:spPr>
              <a:xfrm>
                <a:off x="154982" y="370236"/>
                <a:ext cx="1128" cy="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02" h="16987" extrusionOk="0">
                    <a:moveTo>
                      <a:pt x="17702" y="3338"/>
                    </a:moveTo>
                    <a:lnTo>
                      <a:pt x="976" y="16987"/>
                    </a:lnTo>
                    <a:cubicBezTo>
                      <a:pt x="-3898" y="2315"/>
                      <a:pt x="10710" y="-4613"/>
                      <a:pt x="17702" y="33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99" name="Kształt"/>
              <p:cNvSpPr/>
              <p:nvPr/>
            </p:nvSpPr>
            <p:spPr>
              <a:xfrm>
                <a:off x="154982" y="370236"/>
                <a:ext cx="555" cy="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62" h="21600" extrusionOk="0">
                    <a:moveTo>
                      <a:pt x="476" y="21600"/>
                    </a:moveTo>
                    <a:cubicBezTo>
                      <a:pt x="-1992" y="11098"/>
                      <a:pt x="5409" y="1466"/>
                      <a:pt x="16541" y="0"/>
                    </a:cubicBezTo>
                    <a:cubicBezTo>
                      <a:pt x="19608" y="7299"/>
                      <a:pt x="16541" y="16065"/>
                      <a:pt x="5409" y="21600"/>
                    </a:cubicBezTo>
                    <a:cubicBezTo>
                      <a:pt x="5409" y="21600"/>
                      <a:pt x="476" y="21600"/>
                      <a:pt x="47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00" name="Kształt"/>
              <p:cNvSpPr/>
              <p:nvPr/>
            </p:nvSpPr>
            <p:spPr>
              <a:xfrm>
                <a:off x="163593" y="370236"/>
                <a:ext cx="974" cy="1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5" h="18347" extrusionOk="0">
                    <a:moveTo>
                      <a:pt x="15275" y="597"/>
                    </a:moveTo>
                    <a:cubicBezTo>
                      <a:pt x="18824" y="8492"/>
                      <a:pt x="11415" y="13240"/>
                      <a:pt x="6580" y="18150"/>
                    </a:cubicBezTo>
                    <a:cubicBezTo>
                      <a:pt x="4649" y="19211"/>
                      <a:pt x="2059" y="15704"/>
                      <a:pt x="771" y="14643"/>
                    </a:cubicBezTo>
                    <a:cubicBezTo>
                      <a:pt x="-2776" y="6388"/>
                      <a:pt x="6580" y="-2389"/>
                      <a:pt x="15275" y="5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01" name="Kształt"/>
              <p:cNvSpPr/>
              <p:nvPr/>
            </p:nvSpPr>
            <p:spPr>
              <a:xfrm>
                <a:off x="163593" y="370236"/>
                <a:ext cx="1588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9331"/>
                      <a:pt x="14751" y="15323"/>
                      <a:pt x="6850" y="21600"/>
                    </a:cubicBezTo>
                    <a:lnTo>
                      <a:pt x="0" y="21600"/>
                    </a:lnTo>
                    <a:cubicBezTo>
                      <a:pt x="0" y="11557"/>
                      <a:pt x="11852" y="20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02" name="Kształt"/>
              <p:cNvSpPr/>
              <p:nvPr/>
            </p:nvSpPr>
            <p:spPr>
              <a:xfrm>
                <a:off x="163593" y="370236"/>
                <a:ext cx="1093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98" h="21600" extrusionOk="0">
                    <a:moveTo>
                      <a:pt x="9370" y="21600"/>
                    </a:moveTo>
                    <a:lnTo>
                      <a:pt x="157" y="21600"/>
                    </a:lnTo>
                    <a:cubicBezTo>
                      <a:pt x="-1602" y="6472"/>
                      <a:pt x="11855" y="1881"/>
                      <a:pt x="19998" y="0"/>
                    </a:cubicBezTo>
                    <a:cubicBezTo>
                      <a:pt x="15754" y="6472"/>
                      <a:pt x="15754" y="17533"/>
                      <a:pt x="93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03" name="Kształt"/>
              <p:cNvSpPr/>
              <p:nvPr/>
            </p:nvSpPr>
            <p:spPr>
              <a:xfrm>
                <a:off x="163593" y="344406"/>
                <a:ext cx="1322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93" h="21600" extrusionOk="0">
                    <a:moveTo>
                      <a:pt x="13858" y="0"/>
                    </a:moveTo>
                    <a:cubicBezTo>
                      <a:pt x="18440" y="8916"/>
                      <a:pt x="6663" y="16992"/>
                      <a:pt x="986" y="21600"/>
                    </a:cubicBezTo>
                    <a:cubicBezTo>
                      <a:pt x="-3160" y="13653"/>
                      <a:pt x="6663" y="2510"/>
                      <a:pt x="1385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04" name="Kształt"/>
              <p:cNvSpPr/>
              <p:nvPr/>
            </p:nvSpPr>
            <p:spPr>
              <a:xfrm>
                <a:off x="163593" y="361626"/>
                <a:ext cx="1723" cy="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497" extrusionOk="0">
                    <a:moveTo>
                      <a:pt x="4372" y="19307"/>
                    </a:moveTo>
                    <a:cubicBezTo>
                      <a:pt x="2919" y="20130"/>
                      <a:pt x="1950" y="18060"/>
                      <a:pt x="0" y="17364"/>
                    </a:cubicBezTo>
                    <a:cubicBezTo>
                      <a:pt x="2919" y="8089"/>
                      <a:pt x="12619" y="-1470"/>
                      <a:pt x="21600" y="189"/>
                    </a:cubicBezTo>
                    <a:cubicBezTo>
                      <a:pt x="20632" y="8089"/>
                      <a:pt x="9949" y="16400"/>
                      <a:pt x="4372" y="193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05" name="Kształt"/>
              <p:cNvSpPr/>
              <p:nvPr/>
            </p:nvSpPr>
            <p:spPr>
              <a:xfrm>
                <a:off x="163593" y="370236"/>
                <a:ext cx="581" cy="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06" name="Kształt"/>
              <p:cNvSpPr/>
              <p:nvPr/>
            </p:nvSpPr>
            <p:spPr>
              <a:xfrm>
                <a:off x="163593" y="361626"/>
                <a:ext cx="156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07" name="Kształt"/>
              <p:cNvSpPr/>
              <p:nvPr/>
            </p:nvSpPr>
            <p:spPr>
              <a:xfrm>
                <a:off x="163593" y="361626"/>
                <a:ext cx="823" cy="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88" h="15978" extrusionOk="0">
                    <a:moveTo>
                      <a:pt x="6874" y="500"/>
                    </a:moveTo>
                    <a:cubicBezTo>
                      <a:pt x="16688" y="-2375"/>
                      <a:pt x="13954" y="7947"/>
                      <a:pt x="16688" y="11288"/>
                    </a:cubicBezTo>
                    <a:cubicBezTo>
                      <a:pt x="15120" y="19225"/>
                      <a:pt x="8061" y="14409"/>
                      <a:pt x="3737" y="15613"/>
                    </a:cubicBezTo>
                    <a:cubicBezTo>
                      <a:pt x="-4912" y="11288"/>
                      <a:pt x="3737" y="5047"/>
                      <a:pt x="6874" y="5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08" name="Kształt"/>
              <p:cNvSpPr/>
              <p:nvPr/>
            </p:nvSpPr>
            <p:spPr>
              <a:xfrm>
                <a:off x="163593" y="370236"/>
                <a:ext cx="2369" cy="3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270" extrusionOk="0">
                    <a:moveTo>
                      <a:pt x="6790" y="6469"/>
                    </a:moveTo>
                    <a:lnTo>
                      <a:pt x="16676" y="0"/>
                    </a:lnTo>
                    <a:cubicBezTo>
                      <a:pt x="19921" y="6881"/>
                      <a:pt x="9052" y="14517"/>
                      <a:pt x="5807" y="20239"/>
                    </a:cubicBezTo>
                    <a:cubicBezTo>
                      <a:pt x="3546" y="20239"/>
                      <a:pt x="2700" y="21600"/>
                      <a:pt x="583" y="21195"/>
                    </a:cubicBezTo>
                    <a:cubicBezTo>
                      <a:pt x="-1679" y="16219"/>
                      <a:pt x="3127" y="10490"/>
                      <a:pt x="6790" y="64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09" name="Kształt"/>
              <p:cNvSpPr/>
              <p:nvPr/>
            </p:nvSpPr>
            <p:spPr>
              <a:xfrm>
                <a:off x="137762" y="344406"/>
                <a:ext cx="26379" cy="25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2" h="21600" extrusionOk="0">
                    <a:moveTo>
                      <a:pt x="1220" y="20288"/>
                    </a:moveTo>
                    <a:cubicBezTo>
                      <a:pt x="3171" y="19204"/>
                      <a:pt x="3044" y="16866"/>
                      <a:pt x="5310" y="16022"/>
                    </a:cubicBezTo>
                    <a:cubicBezTo>
                      <a:pt x="5609" y="14336"/>
                      <a:pt x="8047" y="14428"/>
                      <a:pt x="8126" y="12649"/>
                    </a:cubicBezTo>
                    <a:cubicBezTo>
                      <a:pt x="9872" y="11171"/>
                      <a:pt x="11445" y="9719"/>
                      <a:pt x="13019" y="8082"/>
                    </a:cubicBezTo>
                    <a:cubicBezTo>
                      <a:pt x="13365" y="6504"/>
                      <a:pt x="15583" y="6346"/>
                      <a:pt x="15819" y="4843"/>
                    </a:cubicBezTo>
                    <a:cubicBezTo>
                      <a:pt x="16637" y="4175"/>
                      <a:pt x="17518" y="3106"/>
                      <a:pt x="18635" y="2330"/>
                    </a:cubicBezTo>
                    <a:cubicBezTo>
                      <a:pt x="19091" y="1135"/>
                      <a:pt x="20491" y="776"/>
                      <a:pt x="21420" y="0"/>
                    </a:cubicBezTo>
                    <a:cubicBezTo>
                      <a:pt x="21498" y="426"/>
                      <a:pt x="21372" y="1253"/>
                      <a:pt x="21011" y="1687"/>
                    </a:cubicBezTo>
                    <a:cubicBezTo>
                      <a:pt x="20067" y="1787"/>
                      <a:pt x="19154" y="2555"/>
                      <a:pt x="18729" y="3365"/>
                    </a:cubicBezTo>
                    <a:lnTo>
                      <a:pt x="14717" y="6880"/>
                    </a:lnTo>
                    <a:cubicBezTo>
                      <a:pt x="14907" y="8082"/>
                      <a:pt x="13081" y="7790"/>
                      <a:pt x="13144" y="8959"/>
                    </a:cubicBezTo>
                    <a:cubicBezTo>
                      <a:pt x="11792" y="9594"/>
                      <a:pt x="10754" y="10687"/>
                      <a:pt x="10219" y="11989"/>
                    </a:cubicBezTo>
                    <a:lnTo>
                      <a:pt x="9636" y="12090"/>
                    </a:lnTo>
                    <a:lnTo>
                      <a:pt x="5609" y="16281"/>
                    </a:lnTo>
                    <a:cubicBezTo>
                      <a:pt x="5829" y="17367"/>
                      <a:pt x="4209" y="17199"/>
                      <a:pt x="4319" y="18327"/>
                    </a:cubicBezTo>
                    <a:cubicBezTo>
                      <a:pt x="2808" y="19003"/>
                      <a:pt x="1818" y="20514"/>
                      <a:pt x="527" y="21600"/>
                    </a:cubicBezTo>
                    <a:lnTo>
                      <a:pt x="8" y="21600"/>
                    </a:lnTo>
                    <a:cubicBezTo>
                      <a:pt x="-102" y="20949"/>
                      <a:pt x="952" y="20823"/>
                      <a:pt x="1220" y="202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10" name="Kształt"/>
              <p:cNvSpPr/>
              <p:nvPr/>
            </p:nvSpPr>
            <p:spPr>
              <a:xfrm>
                <a:off x="154982" y="353016"/>
                <a:ext cx="671" cy="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7" h="18821" extrusionOk="0">
                    <a:moveTo>
                      <a:pt x="9434" y="18821"/>
                    </a:moveTo>
                    <a:lnTo>
                      <a:pt x="420" y="18821"/>
                    </a:lnTo>
                    <a:cubicBezTo>
                      <a:pt x="-917" y="9410"/>
                      <a:pt x="420" y="-2779"/>
                      <a:pt x="12129" y="566"/>
                    </a:cubicBezTo>
                    <a:cubicBezTo>
                      <a:pt x="20683" y="5809"/>
                      <a:pt x="10794" y="14399"/>
                      <a:pt x="9434" y="188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11" name="Kształt"/>
              <p:cNvSpPr/>
              <p:nvPr/>
            </p:nvSpPr>
            <p:spPr>
              <a:xfrm>
                <a:off x="146372" y="361626"/>
                <a:ext cx="764" cy="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50" h="21600" extrusionOk="0">
                    <a:moveTo>
                      <a:pt x="17576" y="0"/>
                    </a:moveTo>
                    <a:cubicBezTo>
                      <a:pt x="18912" y="10128"/>
                      <a:pt x="12182" y="14725"/>
                      <a:pt x="9023" y="21600"/>
                    </a:cubicBezTo>
                    <a:lnTo>
                      <a:pt x="471" y="21600"/>
                    </a:lnTo>
                    <a:cubicBezTo>
                      <a:pt x="-2688" y="1943"/>
                      <a:pt x="10822" y="8183"/>
                      <a:pt x="175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12" name="Kształt"/>
              <p:cNvSpPr/>
              <p:nvPr/>
            </p:nvSpPr>
            <p:spPr>
              <a:xfrm>
                <a:off x="137762" y="370236"/>
                <a:ext cx="538" cy="1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85" h="21600" extrusionOk="0">
                    <a:moveTo>
                      <a:pt x="14985" y="0"/>
                    </a:moveTo>
                    <a:lnTo>
                      <a:pt x="14985" y="21600"/>
                    </a:lnTo>
                    <a:lnTo>
                      <a:pt x="4725" y="21600"/>
                    </a:lnTo>
                    <a:cubicBezTo>
                      <a:pt x="-6615" y="14780"/>
                      <a:pt x="4725" y="5323"/>
                      <a:pt x="1498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13" name="Kształt"/>
              <p:cNvSpPr/>
              <p:nvPr/>
            </p:nvSpPr>
            <p:spPr>
              <a:xfrm>
                <a:off x="137762" y="361626"/>
                <a:ext cx="1614" cy="1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1" h="19068" extrusionOk="0">
                    <a:moveTo>
                      <a:pt x="377" y="11239"/>
                    </a:moveTo>
                    <a:cubicBezTo>
                      <a:pt x="7177" y="9027"/>
                      <a:pt x="5774" y="-2532"/>
                      <a:pt x="14377" y="505"/>
                    </a:cubicBezTo>
                    <a:cubicBezTo>
                      <a:pt x="20379" y="8322"/>
                      <a:pt x="13578" y="17897"/>
                      <a:pt x="5774" y="19068"/>
                    </a:cubicBezTo>
                    <a:cubicBezTo>
                      <a:pt x="2579" y="17430"/>
                      <a:pt x="-1221" y="17430"/>
                      <a:pt x="377" y="112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14" name="Kształt"/>
              <p:cNvSpPr/>
              <p:nvPr/>
            </p:nvSpPr>
            <p:spPr>
              <a:xfrm>
                <a:off x="137762" y="370236"/>
                <a:ext cx="135" cy="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6880"/>
                      <a:pt x="21600" y="18636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15" name="Kształt"/>
              <p:cNvSpPr/>
              <p:nvPr/>
            </p:nvSpPr>
            <p:spPr>
              <a:xfrm>
                <a:off x="137762" y="378847"/>
                <a:ext cx="428" cy="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8" h="16590" extrusionOk="0">
                    <a:moveTo>
                      <a:pt x="16115" y="159"/>
                    </a:moveTo>
                    <a:cubicBezTo>
                      <a:pt x="18363" y="10021"/>
                      <a:pt x="7925" y="11485"/>
                      <a:pt x="1981" y="16246"/>
                    </a:cubicBezTo>
                    <a:cubicBezTo>
                      <a:pt x="-3237" y="19547"/>
                      <a:pt x="1981" y="-2053"/>
                      <a:pt x="16115" y="1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16" name="Kształt"/>
              <p:cNvSpPr/>
              <p:nvPr/>
            </p:nvSpPr>
            <p:spPr>
              <a:xfrm>
                <a:off x="137762" y="370236"/>
                <a:ext cx="2623" cy="2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7" h="21600" extrusionOk="0">
                    <a:moveTo>
                      <a:pt x="18897" y="0"/>
                    </a:moveTo>
                    <a:cubicBezTo>
                      <a:pt x="21600" y="1928"/>
                      <a:pt x="20102" y="7561"/>
                      <a:pt x="17254" y="9568"/>
                    </a:cubicBezTo>
                    <a:cubicBezTo>
                      <a:pt x="8854" y="7561"/>
                      <a:pt x="7202" y="18053"/>
                      <a:pt x="0" y="21600"/>
                    </a:cubicBezTo>
                    <a:cubicBezTo>
                      <a:pt x="3901" y="12578"/>
                      <a:pt x="10051" y="7561"/>
                      <a:pt x="188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17" name="Kształt"/>
              <p:cNvSpPr/>
              <p:nvPr/>
            </p:nvSpPr>
            <p:spPr>
              <a:xfrm>
                <a:off x="137762" y="378847"/>
                <a:ext cx="746" cy="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13" h="16608" extrusionOk="0">
                    <a:moveTo>
                      <a:pt x="15448" y="104"/>
                    </a:moveTo>
                    <a:cubicBezTo>
                      <a:pt x="18420" y="8148"/>
                      <a:pt x="13758" y="20517"/>
                      <a:pt x="1048" y="15408"/>
                    </a:cubicBezTo>
                    <a:cubicBezTo>
                      <a:pt x="-3180" y="8148"/>
                      <a:pt x="6145" y="-1083"/>
                      <a:pt x="15448" y="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18" name="Kształt"/>
              <p:cNvSpPr/>
              <p:nvPr/>
            </p:nvSpPr>
            <p:spPr>
              <a:xfrm>
                <a:off x="129152" y="378847"/>
                <a:ext cx="1026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9" h="21600" extrusionOk="0">
                    <a:moveTo>
                      <a:pt x="14191" y="0"/>
                    </a:moveTo>
                    <a:cubicBezTo>
                      <a:pt x="21600" y="7662"/>
                      <a:pt x="13217" y="20232"/>
                      <a:pt x="5808" y="21600"/>
                    </a:cubicBezTo>
                    <a:lnTo>
                      <a:pt x="0" y="21600"/>
                    </a:lnTo>
                    <a:cubicBezTo>
                      <a:pt x="0" y="21600"/>
                      <a:pt x="14191" y="0"/>
                      <a:pt x="141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19" name="Kształt"/>
              <p:cNvSpPr/>
              <p:nvPr/>
            </p:nvSpPr>
            <p:spPr>
              <a:xfrm>
                <a:off x="129152" y="370236"/>
                <a:ext cx="2574" cy="1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021" extrusionOk="0">
                    <a:moveTo>
                      <a:pt x="21600" y="0"/>
                    </a:moveTo>
                    <a:lnTo>
                      <a:pt x="21600" y="6115"/>
                    </a:lnTo>
                    <a:cubicBezTo>
                      <a:pt x="12668" y="4821"/>
                      <a:pt x="5357" y="21600"/>
                      <a:pt x="0" y="9781"/>
                    </a:cubicBezTo>
                    <a:cubicBezTo>
                      <a:pt x="10879" y="10191"/>
                      <a:pt x="13316" y="1016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20" name="Kształt"/>
              <p:cNvSpPr/>
              <p:nvPr/>
            </p:nvSpPr>
            <p:spPr>
              <a:xfrm>
                <a:off x="129152" y="370236"/>
                <a:ext cx="679" cy="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16" h="17075" extrusionOk="0">
                    <a:moveTo>
                      <a:pt x="12595" y="1122"/>
                    </a:moveTo>
                    <a:cubicBezTo>
                      <a:pt x="16824" y="17075"/>
                      <a:pt x="5263" y="12756"/>
                      <a:pt x="2555" y="17075"/>
                    </a:cubicBezTo>
                    <a:cubicBezTo>
                      <a:pt x="-4776" y="12756"/>
                      <a:pt x="5263" y="-4525"/>
                      <a:pt x="12595" y="112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21" name="Kształt"/>
              <p:cNvSpPr/>
              <p:nvPr/>
            </p:nvSpPr>
            <p:spPr>
              <a:xfrm>
                <a:off x="129152" y="370236"/>
                <a:ext cx="1038" cy="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7" h="19665" extrusionOk="0">
                    <a:moveTo>
                      <a:pt x="13490" y="0"/>
                    </a:moveTo>
                    <a:cubicBezTo>
                      <a:pt x="20482" y="5996"/>
                      <a:pt x="12275" y="12678"/>
                      <a:pt x="11357" y="18816"/>
                    </a:cubicBezTo>
                    <a:cubicBezTo>
                      <a:pt x="2542" y="21600"/>
                      <a:pt x="2542" y="17003"/>
                      <a:pt x="113" y="12678"/>
                    </a:cubicBezTo>
                    <a:cubicBezTo>
                      <a:pt x="-1118" y="5996"/>
                      <a:pt x="8007" y="1812"/>
                      <a:pt x="134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22" name="Kształt"/>
              <p:cNvSpPr/>
              <p:nvPr/>
            </p:nvSpPr>
            <p:spPr>
              <a:xfrm>
                <a:off x="129152" y="378847"/>
                <a:ext cx="9181" cy="9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1" h="21600" extrusionOk="0">
                    <a:moveTo>
                      <a:pt x="4519" y="14185"/>
                    </a:moveTo>
                    <a:cubicBezTo>
                      <a:pt x="9349" y="13645"/>
                      <a:pt x="7753" y="8411"/>
                      <a:pt x="11892" y="7417"/>
                    </a:cubicBezTo>
                    <a:cubicBezTo>
                      <a:pt x="14479" y="4195"/>
                      <a:pt x="17841" y="2531"/>
                      <a:pt x="20386" y="0"/>
                    </a:cubicBezTo>
                    <a:cubicBezTo>
                      <a:pt x="20861" y="1645"/>
                      <a:pt x="18618" y="1818"/>
                      <a:pt x="17669" y="2681"/>
                    </a:cubicBezTo>
                    <a:cubicBezTo>
                      <a:pt x="14651" y="5039"/>
                      <a:pt x="15126" y="9795"/>
                      <a:pt x="10771" y="10510"/>
                    </a:cubicBezTo>
                    <a:cubicBezTo>
                      <a:pt x="9047" y="14185"/>
                      <a:pt x="4261" y="16563"/>
                      <a:pt x="2321" y="20650"/>
                    </a:cubicBezTo>
                    <a:cubicBezTo>
                      <a:pt x="1674" y="21190"/>
                      <a:pt x="1027" y="21600"/>
                      <a:pt x="80" y="21600"/>
                    </a:cubicBezTo>
                    <a:cubicBezTo>
                      <a:pt x="-739" y="17708"/>
                      <a:pt x="5038" y="17860"/>
                      <a:pt x="4519" y="141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23" name="Kształt"/>
              <p:cNvSpPr/>
              <p:nvPr/>
            </p:nvSpPr>
            <p:spPr>
              <a:xfrm>
                <a:off x="129152" y="378847"/>
                <a:ext cx="852" cy="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141" y="10904"/>
                      <a:pt x="14232" y="21600"/>
                      <a:pt x="0" y="21600"/>
                    </a:cubicBezTo>
                    <a:cubicBezTo>
                      <a:pt x="6864" y="13799"/>
                      <a:pt x="8851" y="244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24" name="Kształt"/>
              <p:cNvSpPr/>
              <p:nvPr/>
            </p:nvSpPr>
            <p:spPr>
              <a:xfrm>
                <a:off x="129152" y="378847"/>
                <a:ext cx="752" cy="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45" h="13585" extrusionOk="0">
                    <a:moveTo>
                      <a:pt x="1426" y="13181"/>
                    </a:moveTo>
                    <a:cubicBezTo>
                      <a:pt x="-4466" y="-3903"/>
                      <a:pt x="9673" y="8080"/>
                      <a:pt x="11643" y="0"/>
                    </a:cubicBezTo>
                    <a:cubicBezTo>
                      <a:pt x="12429" y="1475"/>
                      <a:pt x="17134" y="3595"/>
                      <a:pt x="14399" y="8080"/>
                    </a:cubicBezTo>
                    <a:cubicBezTo>
                      <a:pt x="12429" y="17697"/>
                      <a:pt x="5751" y="11399"/>
                      <a:pt x="1426" y="1318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25" name="Kształt"/>
              <p:cNvSpPr/>
              <p:nvPr/>
            </p:nvSpPr>
            <p:spPr>
              <a:xfrm>
                <a:off x="129152" y="387457"/>
                <a:ext cx="349" cy="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4839"/>
                    </a:lnTo>
                    <a:cubicBezTo>
                      <a:pt x="13168" y="13223"/>
                      <a:pt x="2403" y="1708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26" name="Kształt"/>
              <p:cNvSpPr/>
              <p:nvPr/>
            </p:nvSpPr>
            <p:spPr>
              <a:xfrm>
                <a:off x="129152" y="387457"/>
                <a:ext cx="877" cy="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8" h="20437" extrusionOk="0">
                    <a:moveTo>
                      <a:pt x="20368" y="97"/>
                    </a:moveTo>
                    <a:cubicBezTo>
                      <a:pt x="20368" y="11900"/>
                      <a:pt x="13176" y="16913"/>
                      <a:pt x="3701" y="20437"/>
                    </a:cubicBezTo>
                    <a:lnTo>
                      <a:pt x="105" y="20437"/>
                    </a:lnTo>
                    <a:cubicBezTo>
                      <a:pt x="-1232" y="10151"/>
                      <a:pt x="10456" y="-1163"/>
                      <a:pt x="20368" y="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27" name="Kształt"/>
              <p:cNvSpPr/>
              <p:nvPr/>
            </p:nvSpPr>
            <p:spPr>
              <a:xfrm>
                <a:off x="120542" y="387457"/>
                <a:ext cx="6639" cy="6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834" y="16755"/>
                      <a:pt x="5291" y="10330"/>
                      <a:pt x="12030" y="8453"/>
                    </a:cubicBezTo>
                    <a:cubicBezTo>
                      <a:pt x="12975" y="5122"/>
                      <a:pt x="15809" y="2544"/>
                      <a:pt x="18327" y="0"/>
                    </a:cubicBezTo>
                    <a:lnTo>
                      <a:pt x="21600" y="2274"/>
                    </a:lnTo>
                    <a:cubicBezTo>
                      <a:pt x="16248" y="7060"/>
                      <a:pt x="14107" y="14391"/>
                      <a:pt x="6423" y="16541"/>
                    </a:cubicBezTo>
                    <a:cubicBezTo>
                      <a:pt x="7181" y="20539"/>
                      <a:pt x="2331" y="1996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28" name="Kształt"/>
              <p:cNvSpPr/>
              <p:nvPr/>
            </p:nvSpPr>
            <p:spPr>
              <a:xfrm>
                <a:off x="120542" y="387457"/>
                <a:ext cx="1307" cy="1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5" h="20900" extrusionOk="0">
                    <a:moveTo>
                      <a:pt x="17869" y="27"/>
                    </a:moveTo>
                    <a:cubicBezTo>
                      <a:pt x="18675" y="9596"/>
                      <a:pt x="15739" y="20900"/>
                      <a:pt x="5867" y="20900"/>
                    </a:cubicBezTo>
                    <a:lnTo>
                      <a:pt x="802" y="20900"/>
                    </a:lnTo>
                    <a:cubicBezTo>
                      <a:pt x="-2925" y="13364"/>
                      <a:pt x="6946" y="-700"/>
                      <a:pt x="17869" y="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29" name="Kształt"/>
              <p:cNvSpPr/>
              <p:nvPr/>
            </p:nvSpPr>
            <p:spPr>
              <a:xfrm>
                <a:off x="120542" y="387457"/>
                <a:ext cx="1619" cy="1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55" h="21600" extrusionOk="0">
                    <a:moveTo>
                      <a:pt x="0" y="21600"/>
                    </a:moveTo>
                    <a:cubicBezTo>
                      <a:pt x="863" y="8753"/>
                      <a:pt x="10584" y="4641"/>
                      <a:pt x="17054" y="0"/>
                    </a:cubicBezTo>
                    <a:cubicBezTo>
                      <a:pt x="21600" y="14820"/>
                      <a:pt x="9500" y="18567"/>
                      <a:pt x="4103" y="21600"/>
                    </a:cubicBezTo>
                    <a:cubicBezTo>
                      <a:pt x="4103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30" name="Kształt"/>
              <p:cNvSpPr/>
              <p:nvPr/>
            </p:nvSpPr>
            <p:spPr>
              <a:xfrm>
                <a:off x="120542" y="378847"/>
                <a:ext cx="1348" cy="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55" h="21600" extrusionOk="0">
                    <a:moveTo>
                      <a:pt x="13457" y="0"/>
                    </a:moveTo>
                    <a:cubicBezTo>
                      <a:pt x="18019" y="7855"/>
                      <a:pt x="5554" y="12678"/>
                      <a:pt x="4108" y="21600"/>
                    </a:cubicBezTo>
                    <a:lnTo>
                      <a:pt x="992" y="21600"/>
                    </a:lnTo>
                    <a:cubicBezTo>
                      <a:pt x="-3581" y="6942"/>
                      <a:pt x="8884" y="6942"/>
                      <a:pt x="1345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31" name="Kształt"/>
              <p:cNvSpPr/>
              <p:nvPr/>
            </p:nvSpPr>
            <p:spPr>
              <a:xfrm>
                <a:off x="120542" y="387457"/>
                <a:ext cx="550" cy="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57" h="20013" extrusionOk="0">
                    <a:moveTo>
                      <a:pt x="11284" y="0"/>
                    </a:moveTo>
                    <a:cubicBezTo>
                      <a:pt x="14957" y="2611"/>
                      <a:pt x="14957" y="8505"/>
                      <a:pt x="14957" y="15705"/>
                    </a:cubicBezTo>
                    <a:cubicBezTo>
                      <a:pt x="13391" y="17681"/>
                      <a:pt x="11284" y="21600"/>
                      <a:pt x="4939" y="19322"/>
                    </a:cubicBezTo>
                    <a:cubicBezTo>
                      <a:pt x="-6643" y="15705"/>
                      <a:pt x="4939" y="4252"/>
                      <a:pt x="1128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32" name="Kształt"/>
              <p:cNvSpPr/>
              <p:nvPr/>
            </p:nvSpPr>
            <p:spPr>
              <a:xfrm>
                <a:off x="120542" y="387457"/>
                <a:ext cx="5188" cy="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860" y="6037"/>
                      <a:pt x="12574" y="10528"/>
                      <a:pt x="8060" y="16336"/>
                    </a:cubicBezTo>
                    <a:cubicBezTo>
                      <a:pt x="3871" y="16570"/>
                      <a:pt x="3305" y="21176"/>
                      <a:pt x="0" y="21600"/>
                    </a:cubicBezTo>
                    <a:cubicBezTo>
                      <a:pt x="6285" y="13549"/>
                      <a:pt x="13701" y="603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33" name="Kształt"/>
              <p:cNvSpPr/>
              <p:nvPr/>
            </p:nvSpPr>
            <p:spPr>
              <a:xfrm>
                <a:off x="111932" y="396067"/>
                <a:ext cx="2439" cy="2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263" y="6492"/>
                      <a:pt x="9602" y="16779"/>
                      <a:pt x="0" y="21600"/>
                    </a:cubicBezTo>
                    <a:cubicBezTo>
                      <a:pt x="2572" y="10107"/>
                      <a:pt x="11489" y="649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34" name="Kształt"/>
              <p:cNvSpPr/>
              <p:nvPr/>
            </p:nvSpPr>
            <p:spPr>
              <a:xfrm>
                <a:off x="120542" y="396067"/>
                <a:ext cx="852" cy="1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2775" y="13689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35" name="Kształt"/>
              <p:cNvSpPr/>
              <p:nvPr/>
            </p:nvSpPr>
            <p:spPr>
              <a:xfrm>
                <a:off x="111932" y="387457"/>
                <a:ext cx="1294" cy="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6" h="14932" extrusionOk="0">
                    <a:moveTo>
                      <a:pt x="0" y="0"/>
                    </a:moveTo>
                    <a:cubicBezTo>
                      <a:pt x="4943" y="6956"/>
                      <a:pt x="21600" y="-2738"/>
                      <a:pt x="16403" y="14287"/>
                    </a:cubicBezTo>
                    <a:cubicBezTo>
                      <a:pt x="8075" y="18862"/>
                      <a:pt x="9901" y="-2738"/>
                      <a:pt x="0" y="7874"/>
                    </a:cubicBezTo>
                    <a:cubicBezTo>
                      <a:pt x="0" y="78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36" name="Kształt"/>
              <p:cNvSpPr/>
              <p:nvPr/>
            </p:nvSpPr>
            <p:spPr>
              <a:xfrm>
                <a:off x="111932" y="396067"/>
                <a:ext cx="549" cy="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07" h="21600" extrusionOk="0">
                    <a:moveTo>
                      <a:pt x="0" y="0"/>
                    </a:moveTo>
                    <a:lnTo>
                      <a:pt x="17013" y="0"/>
                    </a:lnTo>
                    <a:cubicBezTo>
                      <a:pt x="21600" y="13084"/>
                      <a:pt x="14400" y="17713"/>
                      <a:pt x="11787" y="21600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37" name="Kształt"/>
              <p:cNvSpPr/>
              <p:nvPr/>
            </p:nvSpPr>
            <p:spPr>
              <a:xfrm>
                <a:off x="111932" y="404677"/>
                <a:ext cx="1410" cy="1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6" h="18418" extrusionOk="0">
                    <a:moveTo>
                      <a:pt x="18701" y="609"/>
                    </a:moveTo>
                    <a:cubicBezTo>
                      <a:pt x="21600" y="9585"/>
                      <a:pt x="10800" y="14770"/>
                      <a:pt x="5002" y="18418"/>
                    </a:cubicBezTo>
                    <a:lnTo>
                      <a:pt x="0" y="18418"/>
                    </a:lnTo>
                    <a:cubicBezTo>
                      <a:pt x="3951" y="11682"/>
                      <a:pt x="9748" y="-3182"/>
                      <a:pt x="18701" y="6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38" name="Kształt"/>
              <p:cNvSpPr/>
              <p:nvPr/>
            </p:nvSpPr>
            <p:spPr>
              <a:xfrm>
                <a:off x="111932" y="404677"/>
                <a:ext cx="3647" cy="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1" h="21600" extrusionOk="0">
                    <a:moveTo>
                      <a:pt x="15227" y="0"/>
                    </a:moveTo>
                    <a:cubicBezTo>
                      <a:pt x="21600" y="4849"/>
                      <a:pt x="14847" y="7276"/>
                      <a:pt x="13799" y="13199"/>
                    </a:cubicBezTo>
                    <a:cubicBezTo>
                      <a:pt x="9609" y="17507"/>
                      <a:pt x="5326" y="19234"/>
                      <a:pt x="0" y="21600"/>
                    </a:cubicBezTo>
                    <a:cubicBezTo>
                      <a:pt x="3616" y="11473"/>
                      <a:pt x="13132" y="10883"/>
                      <a:pt x="1522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39" name="Kształt"/>
              <p:cNvSpPr/>
              <p:nvPr/>
            </p:nvSpPr>
            <p:spPr>
              <a:xfrm>
                <a:off x="111932" y="413287"/>
                <a:ext cx="722" cy="1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11" h="18664" extrusionOk="0">
                    <a:moveTo>
                      <a:pt x="185" y="18664"/>
                    </a:moveTo>
                    <a:cubicBezTo>
                      <a:pt x="185" y="14652"/>
                      <a:pt x="-2708" y="-2936"/>
                      <a:pt x="14338" y="424"/>
                    </a:cubicBezTo>
                    <a:cubicBezTo>
                      <a:pt x="18892" y="9133"/>
                      <a:pt x="9337" y="15990"/>
                      <a:pt x="185" y="186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40" name="Kształt"/>
              <p:cNvSpPr/>
              <p:nvPr/>
            </p:nvSpPr>
            <p:spPr>
              <a:xfrm>
                <a:off x="103321" y="396067"/>
                <a:ext cx="525" cy="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76" h="21600" extrusionOk="0">
                    <a:moveTo>
                      <a:pt x="17176" y="0"/>
                    </a:moveTo>
                    <a:lnTo>
                      <a:pt x="17176" y="21600"/>
                    </a:lnTo>
                    <a:lnTo>
                      <a:pt x="1302" y="21600"/>
                    </a:lnTo>
                    <a:cubicBezTo>
                      <a:pt x="-4424" y="11296"/>
                      <a:pt x="10182" y="0"/>
                      <a:pt x="171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41" name="Kształt"/>
              <p:cNvSpPr/>
              <p:nvPr/>
            </p:nvSpPr>
            <p:spPr>
              <a:xfrm>
                <a:off x="103321" y="396067"/>
                <a:ext cx="2989" cy="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69" h="21600" extrusionOk="0">
                    <a:moveTo>
                      <a:pt x="16312" y="0"/>
                    </a:moveTo>
                    <a:cubicBezTo>
                      <a:pt x="21600" y="10677"/>
                      <a:pt x="5063" y="9685"/>
                      <a:pt x="10011" y="21600"/>
                    </a:cubicBezTo>
                    <a:cubicBezTo>
                      <a:pt x="6186" y="20439"/>
                      <a:pt x="1348" y="18372"/>
                      <a:pt x="0" y="13905"/>
                    </a:cubicBezTo>
                    <a:cubicBezTo>
                      <a:pt x="9228" y="17710"/>
                      <a:pt x="11364" y="2237"/>
                      <a:pt x="1631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42" name="Kształt"/>
              <p:cNvSpPr/>
              <p:nvPr/>
            </p:nvSpPr>
            <p:spPr>
              <a:xfrm>
                <a:off x="103321" y="396067"/>
                <a:ext cx="8481" cy="10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extrusionOk="0">
                    <a:moveTo>
                      <a:pt x="12095" y="7924"/>
                    </a:moveTo>
                    <a:lnTo>
                      <a:pt x="19812" y="0"/>
                    </a:lnTo>
                    <a:lnTo>
                      <a:pt x="21268" y="0"/>
                    </a:lnTo>
                    <a:cubicBezTo>
                      <a:pt x="18017" y="2938"/>
                      <a:pt x="17483" y="5594"/>
                      <a:pt x="14764" y="8592"/>
                    </a:cubicBezTo>
                    <a:cubicBezTo>
                      <a:pt x="13891" y="10173"/>
                      <a:pt x="16561" y="10922"/>
                      <a:pt x="15152" y="12441"/>
                    </a:cubicBezTo>
                    <a:cubicBezTo>
                      <a:pt x="12579" y="11449"/>
                      <a:pt x="9569" y="11105"/>
                      <a:pt x="8260" y="13719"/>
                    </a:cubicBezTo>
                    <a:cubicBezTo>
                      <a:pt x="7919" y="17122"/>
                      <a:pt x="3406" y="18562"/>
                      <a:pt x="1318" y="21600"/>
                    </a:cubicBezTo>
                    <a:lnTo>
                      <a:pt x="9" y="21600"/>
                    </a:lnTo>
                    <a:cubicBezTo>
                      <a:pt x="-332" y="15016"/>
                      <a:pt x="9716" y="13172"/>
                      <a:pt x="12095" y="79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43" name="Kształt"/>
              <p:cNvSpPr/>
              <p:nvPr/>
            </p:nvSpPr>
            <p:spPr>
              <a:xfrm>
                <a:off x="103321" y="413287"/>
                <a:ext cx="1363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8" h="21600" extrusionOk="0">
                    <a:moveTo>
                      <a:pt x="20155" y="0"/>
                    </a:moveTo>
                    <a:cubicBezTo>
                      <a:pt x="21600" y="10172"/>
                      <a:pt x="7490" y="16450"/>
                      <a:pt x="0" y="21600"/>
                    </a:cubicBezTo>
                    <a:cubicBezTo>
                      <a:pt x="6341" y="14638"/>
                      <a:pt x="6341" y="985"/>
                      <a:pt x="2015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44" name="Kształt"/>
              <p:cNvSpPr/>
              <p:nvPr/>
            </p:nvSpPr>
            <p:spPr>
              <a:xfrm>
                <a:off x="103321" y="404677"/>
                <a:ext cx="292" cy="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226" extrusionOk="0">
                    <a:moveTo>
                      <a:pt x="0" y="1227"/>
                    </a:moveTo>
                    <a:cubicBezTo>
                      <a:pt x="11499" y="-2374"/>
                      <a:pt x="17324" y="2822"/>
                      <a:pt x="21600" y="5645"/>
                    </a:cubicBezTo>
                    <a:lnTo>
                      <a:pt x="0" y="19226"/>
                    </a:lnTo>
                    <a:cubicBezTo>
                      <a:pt x="0" y="19226"/>
                      <a:pt x="0" y="1227"/>
                      <a:pt x="0" y="12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45" name="Kształt"/>
              <p:cNvSpPr/>
              <p:nvPr/>
            </p:nvSpPr>
            <p:spPr>
              <a:xfrm>
                <a:off x="94711" y="413287"/>
                <a:ext cx="3459" cy="4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1" h="21600" extrusionOk="0">
                    <a:moveTo>
                      <a:pt x="20361" y="0"/>
                    </a:moveTo>
                    <a:cubicBezTo>
                      <a:pt x="21274" y="4366"/>
                      <a:pt x="11448" y="5649"/>
                      <a:pt x="15334" y="10589"/>
                    </a:cubicBezTo>
                    <a:cubicBezTo>
                      <a:pt x="10190" y="14337"/>
                      <a:pt x="2647" y="16476"/>
                      <a:pt x="13" y="21600"/>
                    </a:cubicBezTo>
                    <a:cubicBezTo>
                      <a:pt x="-326" y="14765"/>
                      <a:pt x="5959" y="9305"/>
                      <a:pt x="12361" y="6218"/>
                    </a:cubicBezTo>
                    <a:cubicBezTo>
                      <a:pt x="14872" y="4366"/>
                      <a:pt x="15674" y="0"/>
                      <a:pt x="2036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46" name="Kształt"/>
              <p:cNvSpPr/>
              <p:nvPr/>
            </p:nvSpPr>
            <p:spPr>
              <a:xfrm>
                <a:off x="103321" y="413287"/>
                <a:ext cx="790" cy="1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25" h="20845" extrusionOk="0">
                    <a:moveTo>
                      <a:pt x="0" y="3687"/>
                    </a:moveTo>
                    <a:lnTo>
                      <a:pt x="10604" y="0"/>
                    </a:lnTo>
                    <a:cubicBezTo>
                      <a:pt x="18659" y="6532"/>
                      <a:pt x="13526" y="10560"/>
                      <a:pt x="10604" y="17417"/>
                    </a:cubicBezTo>
                    <a:cubicBezTo>
                      <a:pt x="8037" y="19423"/>
                      <a:pt x="6576" y="21600"/>
                      <a:pt x="4028" y="20589"/>
                    </a:cubicBezTo>
                    <a:cubicBezTo>
                      <a:pt x="-2941" y="16405"/>
                      <a:pt x="2548" y="9720"/>
                      <a:pt x="0" y="36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47" name="Kształt"/>
              <p:cNvSpPr/>
              <p:nvPr/>
            </p:nvSpPr>
            <p:spPr>
              <a:xfrm>
                <a:off x="94711" y="404677"/>
                <a:ext cx="1273" cy="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21" h="16548" extrusionOk="0">
                    <a:moveTo>
                      <a:pt x="18122" y="3519"/>
                    </a:moveTo>
                    <a:cubicBezTo>
                      <a:pt x="19802" y="8474"/>
                      <a:pt x="13914" y="12154"/>
                      <a:pt x="12794" y="15964"/>
                    </a:cubicBezTo>
                    <a:cubicBezTo>
                      <a:pt x="4665" y="18513"/>
                      <a:pt x="3531" y="12154"/>
                      <a:pt x="170" y="7707"/>
                    </a:cubicBezTo>
                    <a:cubicBezTo>
                      <a:pt x="-1798" y="346"/>
                      <a:pt x="13914" y="-3087"/>
                      <a:pt x="18122" y="351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48" name="Kształt"/>
              <p:cNvSpPr/>
              <p:nvPr/>
            </p:nvSpPr>
            <p:spPr>
              <a:xfrm>
                <a:off x="94711" y="413287"/>
                <a:ext cx="688" cy="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30" h="21600" extrusionOk="0">
                    <a:moveTo>
                      <a:pt x="10829" y="0"/>
                    </a:moveTo>
                    <a:cubicBezTo>
                      <a:pt x="20384" y="8047"/>
                      <a:pt x="9595" y="13359"/>
                      <a:pt x="7913" y="21600"/>
                    </a:cubicBezTo>
                    <a:lnTo>
                      <a:pt x="444" y="21600"/>
                    </a:lnTo>
                    <a:cubicBezTo>
                      <a:pt x="-1216" y="11864"/>
                      <a:pt x="1679" y="2755"/>
                      <a:pt x="108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49" name="Kształt"/>
              <p:cNvSpPr/>
              <p:nvPr/>
            </p:nvSpPr>
            <p:spPr>
              <a:xfrm>
                <a:off x="94711" y="404677"/>
                <a:ext cx="13737" cy="1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extrusionOk="0">
                    <a:moveTo>
                      <a:pt x="2313" y="18699"/>
                    </a:moveTo>
                    <a:lnTo>
                      <a:pt x="3077" y="18849"/>
                    </a:lnTo>
                    <a:cubicBezTo>
                      <a:pt x="3959" y="17977"/>
                      <a:pt x="3195" y="16744"/>
                      <a:pt x="5164" y="16520"/>
                    </a:cubicBezTo>
                    <a:cubicBezTo>
                      <a:pt x="5928" y="15450"/>
                      <a:pt x="6252" y="14341"/>
                      <a:pt x="7544" y="13445"/>
                    </a:cubicBezTo>
                    <a:cubicBezTo>
                      <a:pt x="7015" y="13346"/>
                      <a:pt x="7427" y="12948"/>
                      <a:pt x="7221" y="12611"/>
                    </a:cubicBezTo>
                    <a:cubicBezTo>
                      <a:pt x="10513" y="11653"/>
                      <a:pt x="11805" y="8241"/>
                      <a:pt x="14097" y="6063"/>
                    </a:cubicBezTo>
                    <a:cubicBezTo>
                      <a:pt x="13775" y="4607"/>
                      <a:pt x="16390" y="4370"/>
                      <a:pt x="16155" y="2914"/>
                    </a:cubicBezTo>
                    <a:cubicBezTo>
                      <a:pt x="16683" y="2428"/>
                      <a:pt x="17478" y="2267"/>
                      <a:pt x="18036" y="1768"/>
                    </a:cubicBezTo>
                    <a:cubicBezTo>
                      <a:pt x="16596" y="0"/>
                      <a:pt x="19975" y="585"/>
                      <a:pt x="20857" y="0"/>
                    </a:cubicBezTo>
                    <a:cubicBezTo>
                      <a:pt x="17359" y="4270"/>
                      <a:pt x="13539" y="8516"/>
                      <a:pt x="9631" y="12437"/>
                    </a:cubicBezTo>
                    <a:cubicBezTo>
                      <a:pt x="9836" y="13596"/>
                      <a:pt x="8309" y="13844"/>
                      <a:pt x="7779" y="14790"/>
                    </a:cubicBezTo>
                    <a:cubicBezTo>
                      <a:pt x="7544" y="16271"/>
                      <a:pt x="4576" y="16334"/>
                      <a:pt x="4929" y="17878"/>
                    </a:cubicBezTo>
                    <a:cubicBezTo>
                      <a:pt x="3635" y="19035"/>
                      <a:pt x="21" y="19495"/>
                      <a:pt x="1020" y="21600"/>
                    </a:cubicBezTo>
                    <a:lnTo>
                      <a:pt x="227" y="21600"/>
                    </a:lnTo>
                    <a:cubicBezTo>
                      <a:pt x="-743" y="19981"/>
                      <a:pt x="1667" y="19832"/>
                      <a:pt x="2313" y="186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50" name="Kształt"/>
              <p:cNvSpPr/>
              <p:nvPr/>
            </p:nvSpPr>
            <p:spPr>
              <a:xfrm>
                <a:off x="94711" y="421897"/>
                <a:ext cx="1287" cy="1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472" h="21065" extrusionOk="0">
                    <a:moveTo>
                      <a:pt x="9035" y="145"/>
                    </a:moveTo>
                    <a:cubicBezTo>
                      <a:pt x="10535" y="-535"/>
                      <a:pt x="11103" y="1345"/>
                      <a:pt x="11853" y="2528"/>
                    </a:cubicBezTo>
                    <a:cubicBezTo>
                      <a:pt x="14671" y="12223"/>
                      <a:pt x="7151" y="16645"/>
                      <a:pt x="3582" y="21065"/>
                    </a:cubicBezTo>
                    <a:cubicBezTo>
                      <a:pt x="-6929" y="13233"/>
                      <a:pt x="9035" y="10343"/>
                      <a:pt x="9035" y="1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51" name="Kształt"/>
              <p:cNvSpPr/>
              <p:nvPr/>
            </p:nvSpPr>
            <p:spPr>
              <a:xfrm>
                <a:off x="94711" y="413287"/>
                <a:ext cx="2258" cy="1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5" h="10117" extrusionOk="0">
                    <a:moveTo>
                      <a:pt x="2424" y="190"/>
                    </a:moveTo>
                    <a:cubicBezTo>
                      <a:pt x="7784" y="1555"/>
                      <a:pt x="20085" y="-2892"/>
                      <a:pt x="18188" y="3890"/>
                    </a:cubicBezTo>
                    <a:cubicBezTo>
                      <a:pt x="7784" y="1328"/>
                      <a:pt x="1948" y="18708"/>
                      <a:pt x="59" y="4404"/>
                    </a:cubicBezTo>
                    <a:cubicBezTo>
                      <a:pt x="689" y="3148"/>
                      <a:pt x="-1515" y="983"/>
                      <a:pt x="2424" y="1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52" name="Kształt"/>
              <p:cNvSpPr/>
              <p:nvPr/>
            </p:nvSpPr>
            <p:spPr>
              <a:xfrm>
                <a:off x="94711" y="421897"/>
                <a:ext cx="2530" cy="3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59" h="21600" extrusionOk="0">
                    <a:moveTo>
                      <a:pt x="4503" y="10827"/>
                    </a:moveTo>
                    <a:cubicBezTo>
                      <a:pt x="13364" y="10827"/>
                      <a:pt x="8026" y="1144"/>
                      <a:pt x="15185" y="0"/>
                    </a:cubicBezTo>
                    <a:cubicBezTo>
                      <a:pt x="19311" y="10081"/>
                      <a:pt x="3049" y="10081"/>
                      <a:pt x="5236" y="19711"/>
                    </a:cubicBezTo>
                    <a:cubicBezTo>
                      <a:pt x="4018" y="20168"/>
                      <a:pt x="2198" y="20168"/>
                      <a:pt x="1228" y="21600"/>
                    </a:cubicBezTo>
                    <a:cubicBezTo>
                      <a:pt x="-2289" y="17475"/>
                      <a:pt x="2682" y="14494"/>
                      <a:pt x="4503" y="108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53" name="Kształt"/>
              <p:cNvSpPr/>
              <p:nvPr/>
            </p:nvSpPr>
            <p:spPr>
              <a:xfrm>
                <a:off x="94711" y="430508"/>
                <a:ext cx="1101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71" h="21057" extrusionOk="0">
                    <a:moveTo>
                      <a:pt x="19180" y="16"/>
                    </a:moveTo>
                    <a:cubicBezTo>
                      <a:pt x="20565" y="5695"/>
                      <a:pt x="17126" y="15936"/>
                      <a:pt x="6511" y="21057"/>
                    </a:cubicBezTo>
                    <a:lnTo>
                      <a:pt x="0" y="21057"/>
                    </a:lnTo>
                    <a:cubicBezTo>
                      <a:pt x="6511" y="13599"/>
                      <a:pt x="-1035" y="-543"/>
                      <a:pt x="19180" y="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54" name="Kształt"/>
              <p:cNvSpPr/>
              <p:nvPr/>
            </p:nvSpPr>
            <p:spPr>
              <a:xfrm>
                <a:off x="94711" y="430508"/>
                <a:ext cx="371" cy="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65" h="19422" extrusionOk="0">
                    <a:moveTo>
                      <a:pt x="18765" y="282"/>
                    </a:moveTo>
                    <a:lnTo>
                      <a:pt x="18765" y="14126"/>
                    </a:lnTo>
                    <a:cubicBezTo>
                      <a:pt x="10911" y="12083"/>
                      <a:pt x="4011" y="16544"/>
                      <a:pt x="1090" y="19422"/>
                    </a:cubicBezTo>
                    <a:cubicBezTo>
                      <a:pt x="-2835" y="12083"/>
                      <a:pt x="4011" y="-2178"/>
                      <a:pt x="18765" y="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55" name="Kształt"/>
              <p:cNvSpPr/>
              <p:nvPr/>
            </p:nvSpPr>
            <p:spPr>
              <a:xfrm>
                <a:off x="94711" y="421897"/>
                <a:ext cx="731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91" h="18495" extrusionOk="0">
                    <a:moveTo>
                      <a:pt x="12818" y="446"/>
                    </a:moveTo>
                    <a:cubicBezTo>
                      <a:pt x="16846" y="9226"/>
                      <a:pt x="7329" y="14238"/>
                      <a:pt x="3301" y="18495"/>
                    </a:cubicBezTo>
                    <a:cubicBezTo>
                      <a:pt x="-4754" y="15649"/>
                      <a:pt x="3301" y="-3105"/>
                      <a:pt x="12818" y="4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56" name="Kształt"/>
              <p:cNvSpPr/>
              <p:nvPr/>
            </p:nvSpPr>
            <p:spPr>
              <a:xfrm>
                <a:off x="94711" y="430508"/>
                <a:ext cx="519" cy="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0296" extrusionOk="0">
                    <a:moveTo>
                      <a:pt x="18102" y="8205"/>
                    </a:moveTo>
                    <a:cubicBezTo>
                      <a:pt x="21600" y="13342"/>
                      <a:pt x="8355" y="14633"/>
                      <a:pt x="5569" y="20296"/>
                    </a:cubicBezTo>
                    <a:lnTo>
                      <a:pt x="0" y="20296"/>
                    </a:lnTo>
                    <a:lnTo>
                      <a:pt x="0" y="224"/>
                    </a:lnTo>
                    <a:cubicBezTo>
                      <a:pt x="8355" y="-1304"/>
                      <a:pt x="13245" y="5386"/>
                      <a:pt x="18102" y="82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57" name="Kształt"/>
              <p:cNvSpPr/>
              <p:nvPr/>
            </p:nvSpPr>
            <p:spPr>
              <a:xfrm>
                <a:off x="86101" y="421897"/>
                <a:ext cx="1891" cy="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66" h="20658" extrusionOk="0">
                    <a:moveTo>
                      <a:pt x="8236" y="2116"/>
                    </a:moveTo>
                    <a:cubicBezTo>
                      <a:pt x="10024" y="1561"/>
                      <a:pt x="11812" y="-942"/>
                      <a:pt x="15547" y="381"/>
                    </a:cubicBezTo>
                    <a:cubicBezTo>
                      <a:pt x="17984" y="10174"/>
                      <a:pt x="5799" y="14342"/>
                      <a:pt x="934" y="20658"/>
                    </a:cubicBezTo>
                    <a:cubicBezTo>
                      <a:pt x="-3616" y="14755"/>
                      <a:pt x="10024" y="9755"/>
                      <a:pt x="8236" y="21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58" name="Kształt"/>
              <p:cNvSpPr/>
              <p:nvPr/>
            </p:nvSpPr>
            <p:spPr>
              <a:xfrm>
                <a:off x="86101" y="430508"/>
                <a:ext cx="4255" cy="5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0" h="21600" extrusionOk="0">
                    <a:moveTo>
                      <a:pt x="8258" y="11882"/>
                    </a:moveTo>
                    <a:cubicBezTo>
                      <a:pt x="11889" y="7777"/>
                      <a:pt x="9586" y="146"/>
                      <a:pt x="19414" y="0"/>
                    </a:cubicBezTo>
                    <a:cubicBezTo>
                      <a:pt x="19677" y="1506"/>
                      <a:pt x="18793" y="2054"/>
                      <a:pt x="16844" y="2790"/>
                    </a:cubicBezTo>
                    <a:cubicBezTo>
                      <a:pt x="18439" y="11701"/>
                      <a:pt x="5956" y="15220"/>
                      <a:pt x="380" y="21600"/>
                    </a:cubicBezTo>
                    <a:cubicBezTo>
                      <a:pt x="-1923" y="17128"/>
                      <a:pt x="6930" y="16174"/>
                      <a:pt x="8258" y="118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59" name="Kształt"/>
              <p:cNvSpPr/>
              <p:nvPr/>
            </p:nvSpPr>
            <p:spPr>
              <a:xfrm>
                <a:off x="86101" y="430508"/>
                <a:ext cx="3767" cy="5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4" h="21600" extrusionOk="0">
                    <a:moveTo>
                      <a:pt x="20543" y="0"/>
                    </a:moveTo>
                    <a:cubicBezTo>
                      <a:pt x="21600" y="9175"/>
                      <a:pt x="8680" y="15714"/>
                      <a:pt x="1588" y="21600"/>
                    </a:cubicBezTo>
                    <a:lnTo>
                      <a:pt x="0" y="21600"/>
                    </a:lnTo>
                    <a:cubicBezTo>
                      <a:pt x="5823" y="13968"/>
                      <a:pt x="8257" y="4145"/>
                      <a:pt x="205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0" name="Kształt"/>
              <p:cNvSpPr/>
              <p:nvPr/>
            </p:nvSpPr>
            <p:spPr>
              <a:xfrm>
                <a:off x="86101" y="430508"/>
                <a:ext cx="757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09" h="21600" extrusionOk="0">
                    <a:moveTo>
                      <a:pt x="16793" y="0"/>
                    </a:moveTo>
                    <a:cubicBezTo>
                      <a:pt x="18982" y="10782"/>
                      <a:pt x="11940" y="15171"/>
                      <a:pt x="9299" y="21600"/>
                    </a:cubicBezTo>
                    <a:lnTo>
                      <a:pt x="473" y="21600"/>
                    </a:lnTo>
                    <a:cubicBezTo>
                      <a:pt x="-2618" y="2351"/>
                      <a:pt x="10180" y="8433"/>
                      <a:pt x="167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1" name="Kształt"/>
              <p:cNvSpPr/>
              <p:nvPr/>
            </p:nvSpPr>
            <p:spPr>
              <a:xfrm>
                <a:off x="86101" y="439118"/>
                <a:ext cx="4955" cy="7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08" y="4451"/>
                    </a:moveTo>
                    <a:cubicBezTo>
                      <a:pt x="14342" y="2612"/>
                      <a:pt x="17552" y="1521"/>
                      <a:pt x="19405" y="0"/>
                    </a:cubicBezTo>
                    <a:cubicBezTo>
                      <a:pt x="19997" y="0"/>
                      <a:pt x="21263" y="0"/>
                      <a:pt x="21600" y="574"/>
                    </a:cubicBezTo>
                    <a:cubicBezTo>
                      <a:pt x="20589" y="3303"/>
                      <a:pt x="15358" y="5371"/>
                      <a:pt x="13418" y="8186"/>
                    </a:cubicBezTo>
                    <a:cubicBezTo>
                      <a:pt x="9452" y="12869"/>
                      <a:pt x="5992" y="17494"/>
                      <a:pt x="0" y="21600"/>
                    </a:cubicBezTo>
                    <a:cubicBezTo>
                      <a:pt x="3711" y="15455"/>
                      <a:pt x="7845" y="9537"/>
                      <a:pt x="15608" y="445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2" name="Kształt"/>
              <p:cNvSpPr/>
              <p:nvPr/>
            </p:nvSpPr>
            <p:spPr>
              <a:xfrm>
                <a:off x="77491" y="439118"/>
                <a:ext cx="1135" cy="1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24" h="21600" extrusionOk="0">
                    <a:moveTo>
                      <a:pt x="11996" y="0"/>
                    </a:moveTo>
                    <a:cubicBezTo>
                      <a:pt x="18776" y="3808"/>
                      <a:pt x="11237" y="11171"/>
                      <a:pt x="7468" y="16071"/>
                    </a:cubicBezTo>
                    <a:lnTo>
                      <a:pt x="945" y="21600"/>
                    </a:lnTo>
                    <a:cubicBezTo>
                      <a:pt x="-2824" y="14362"/>
                      <a:pt x="5461" y="6258"/>
                      <a:pt x="1199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3" name="Kształt"/>
              <p:cNvSpPr/>
              <p:nvPr/>
            </p:nvSpPr>
            <p:spPr>
              <a:xfrm>
                <a:off x="77491" y="447728"/>
                <a:ext cx="1027" cy="1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7756" y="17875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4" name="Kształt"/>
              <p:cNvSpPr/>
              <p:nvPr/>
            </p:nvSpPr>
            <p:spPr>
              <a:xfrm>
                <a:off x="77491" y="430508"/>
                <a:ext cx="692" cy="1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017" h="21600" extrusionOk="0">
                    <a:moveTo>
                      <a:pt x="5547" y="0"/>
                    </a:moveTo>
                    <a:cubicBezTo>
                      <a:pt x="20368" y="5198"/>
                      <a:pt x="0" y="13399"/>
                      <a:pt x="3398" y="21600"/>
                    </a:cubicBezTo>
                    <a:lnTo>
                      <a:pt x="0" y="21600"/>
                    </a:lnTo>
                    <a:cubicBezTo>
                      <a:pt x="6795" y="13399"/>
                      <a:pt x="-1232" y="8363"/>
                      <a:pt x="55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5" name="Kształt"/>
              <p:cNvSpPr/>
              <p:nvPr/>
            </p:nvSpPr>
            <p:spPr>
              <a:xfrm>
                <a:off x="77491" y="447728"/>
                <a:ext cx="1725" cy="2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32" h="21600" extrusionOk="0">
                    <a:moveTo>
                      <a:pt x="0" y="21600"/>
                    </a:moveTo>
                    <a:cubicBezTo>
                      <a:pt x="0" y="12636"/>
                      <a:pt x="12589" y="8313"/>
                      <a:pt x="15407" y="0"/>
                    </a:cubicBezTo>
                    <a:cubicBezTo>
                      <a:pt x="21600" y="8313"/>
                      <a:pt x="4318" y="15324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6" name="Kształt"/>
              <p:cNvSpPr/>
              <p:nvPr/>
            </p:nvSpPr>
            <p:spPr>
              <a:xfrm>
                <a:off x="77491" y="439118"/>
                <a:ext cx="1589" cy="2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3956" y="7380"/>
                      <a:pt x="17906" y="21049"/>
                      <a:pt x="0" y="21600"/>
                    </a:cubicBezTo>
                    <a:cubicBezTo>
                      <a:pt x="7120" y="14396"/>
                      <a:pt x="3951" y="82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7" name="Kształt"/>
              <p:cNvSpPr/>
              <p:nvPr/>
            </p:nvSpPr>
            <p:spPr>
              <a:xfrm>
                <a:off x="68881" y="439118"/>
                <a:ext cx="2638" cy="3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7" h="19164" extrusionOk="0">
                    <a:moveTo>
                      <a:pt x="14009" y="4107"/>
                    </a:moveTo>
                    <a:cubicBezTo>
                      <a:pt x="16198" y="2981"/>
                      <a:pt x="15175" y="-1079"/>
                      <a:pt x="19411" y="273"/>
                    </a:cubicBezTo>
                    <a:cubicBezTo>
                      <a:pt x="21600" y="3322"/>
                      <a:pt x="15615" y="2589"/>
                      <a:pt x="14009" y="4107"/>
                    </a:cubicBezTo>
                    <a:cubicBezTo>
                      <a:pt x="18828" y="8508"/>
                      <a:pt x="10796" y="13643"/>
                      <a:pt x="11820" y="18771"/>
                    </a:cubicBezTo>
                    <a:cubicBezTo>
                      <a:pt x="5985" y="20521"/>
                      <a:pt x="3796" y="15895"/>
                      <a:pt x="0" y="15445"/>
                    </a:cubicBezTo>
                    <a:cubicBezTo>
                      <a:pt x="5402" y="11783"/>
                      <a:pt x="5402" y="4506"/>
                      <a:pt x="14009" y="41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8" name="Kształt"/>
              <p:cNvSpPr/>
              <p:nvPr/>
            </p:nvSpPr>
            <p:spPr>
              <a:xfrm>
                <a:off x="68881" y="447728"/>
                <a:ext cx="6118" cy="9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2" h="21600" extrusionOk="0">
                    <a:moveTo>
                      <a:pt x="4312" y="14105"/>
                    </a:moveTo>
                    <a:cubicBezTo>
                      <a:pt x="8998" y="9419"/>
                      <a:pt x="15079" y="5300"/>
                      <a:pt x="18880" y="0"/>
                    </a:cubicBezTo>
                    <a:lnTo>
                      <a:pt x="20022" y="0"/>
                    </a:lnTo>
                    <a:cubicBezTo>
                      <a:pt x="19769" y="2898"/>
                      <a:pt x="14638" y="5300"/>
                      <a:pt x="12738" y="8175"/>
                    </a:cubicBezTo>
                    <a:cubicBezTo>
                      <a:pt x="10393" y="12204"/>
                      <a:pt x="8745" y="17186"/>
                      <a:pt x="2603" y="19381"/>
                    </a:cubicBezTo>
                    <a:cubicBezTo>
                      <a:pt x="1714" y="20105"/>
                      <a:pt x="1905" y="21486"/>
                      <a:pt x="258" y="21600"/>
                    </a:cubicBezTo>
                    <a:cubicBezTo>
                      <a:pt x="-1578" y="18090"/>
                      <a:pt x="7098" y="18361"/>
                      <a:pt x="4312" y="141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9" name="Kształt"/>
              <p:cNvSpPr/>
              <p:nvPr/>
            </p:nvSpPr>
            <p:spPr>
              <a:xfrm>
                <a:off x="77491" y="456338"/>
                <a:ext cx="194" cy="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843"/>
                      <a:pt x="21600" y="15728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70" name="Kształt"/>
              <p:cNvSpPr/>
              <p:nvPr/>
            </p:nvSpPr>
            <p:spPr>
              <a:xfrm>
                <a:off x="68881" y="456338"/>
                <a:ext cx="2807" cy="4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344" y="7593"/>
                    </a:lnTo>
                    <a:cubicBezTo>
                      <a:pt x="15048" y="7052"/>
                      <a:pt x="16688" y="2351"/>
                      <a:pt x="21600" y="0"/>
                    </a:cubicBezTo>
                    <a:cubicBezTo>
                      <a:pt x="14598" y="7320"/>
                      <a:pt x="11174" y="1586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71" name="Kształt"/>
              <p:cNvSpPr/>
              <p:nvPr/>
            </p:nvSpPr>
            <p:spPr>
              <a:xfrm>
                <a:off x="68881" y="464948"/>
                <a:ext cx="1683" cy="2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23" h="21600" extrusionOk="0">
                    <a:moveTo>
                      <a:pt x="16323" y="3044"/>
                    </a:moveTo>
                    <a:cubicBezTo>
                      <a:pt x="12755" y="10152"/>
                      <a:pt x="8620" y="18650"/>
                      <a:pt x="1676" y="21600"/>
                    </a:cubicBezTo>
                    <a:cubicBezTo>
                      <a:pt x="-5277" y="14954"/>
                      <a:pt x="11437" y="6645"/>
                      <a:pt x="14823" y="0"/>
                    </a:cubicBezTo>
                    <a:cubicBezTo>
                      <a:pt x="14823" y="0"/>
                      <a:pt x="16323" y="3044"/>
                      <a:pt x="16323" y="30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72" name="Kształt"/>
              <p:cNvSpPr/>
              <p:nvPr/>
            </p:nvSpPr>
            <p:spPr>
              <a:xfrm>
                <a:off x="68881" y="456338"/>
                <a:ext cx="627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11" h="21600" extrusionOk="0">
                    <a:moveTo>
                      <a:pt x="0" y="21600"/>
                    </a:moveTo>
                    <a:lnTo>
                      <a:pt x="6841" y="0"/>
                    </a:lnTo>
                    <a:cubicBezTo>
                      <a:pt x="9112" y="1926"/>
                      <a:pt x="21600" y="8588"/>
                      <a:pt x="17642" y="18539"/>
                    </a:cubicBezTo>
                    <a:cubicBezTo>
                      <a:pt x="17642" y="1853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73" name="Kształt"/>
              <p:cNvSpPr/>
              <p:nvPr/>
            </p:nvSpPr>
            <p:spPr>
              <a:xfrm>
                <a:off x="68881" y="464948"/>
                <a:ext cx="661" cy="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63" h="21600" extrusionOk="0">
                    <a:moveTo>
                      <a:pt x="12484" y="18578"/>
                    </a:moveTo>
                    <a:cubicBezTo>
                      <a:pt x="10566" y="21600"/>
                      <a:pt x="3833" y="21600"/>
                      <a:pt x="0" y="21600"/>
                    </a:cubicBezTo>
                    <a:lnTo>
                      <a:pt x="7200" y="0"/>
                    </a:lnTo>
                    <a:cubicBezTo>
                      <a:pt x="12484" y="1618"/>
                      <a:pt x="21600" y="12299"/>
                      <a:pt x="12484" y="185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74" name="Kształt"/>
              <p:cNvSpPr/>
              <p:nvPr/>
            </p:nvSpPr>
            <p:spPr>
              <a:xfrm>
                <a:off x="68881" y="464948"/>
                <a:ext cx="1723" cy="3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928" y="6469"/>
                      <a:pt x="13347" y="15575"/>
                      <a:pt x="0" y="21600"/>
                    </a:cubicBezTo>
                    <a:cubicBezTo>
                      <a:pt x="3878" y="13813"/>
                      <a:pt x="8973" y="57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75" name="Kształt"/>
              <p:cNvSpPr/>
              <p:nvPr/>
            </p:nvSpPr>
            <p:spPr>
              <a:xfrm>
                <a:off x="68881" y="464948"/>
                <a:ext cx="923" cy="1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41" h="19258" extrusionOk="0">
                    <a:moveTo>
                      <a:pt x="14037" y="18628"/>
                    </a:moveTo>
                    <a:cubicBezTo>
                      <a:pt x="7081" y="20762"/>
                      <a:pt x="4137" y="16962"/>
                      <a:pt x="480" y="14828"/>
                    </a:cubicBezTo>
                    <a:cubicBezTo>
                      <a:pt x="-982" y="8894"/>
                      <a:pt x="480" y="1139"/>
                      <a:pt x="10737" y="81"/>
                    </a:cubicBezTo>
                    <a:cubicBezTo>
                      <a:pt x="19156" y="-838"/>
                      <a:pt x="16231" y="6309"/>
                      <a:pt x="16231" y="9969"/>
                    </a:cubicBezTo>
                    <a:cubicBezTo>
                      <a:pt x="15499" y="12695"/>
                      <a:pt x="20618" y="17569"/>
                      <a:pt x="14037" y="186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76" name="Kształt"/>
              <p:cNvSpPr/>
              <p:nvPr/>
            </p:nvSpPr>
            <p:spPr>
              <a:xfrm>
                <a:off x="68881" y="447728"/>
                <a:ext cx="157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77" name="Kształt"/>
              <p:cNvSpPr/>
              <p:nvPr/>
            </p:nvSpPr>
            <p:spPr>
              <a:xfrm>
                <a:off x="68881" y="456338"/>
                <a:ext cx="1311" cy="2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4" h="21600" extrusionOk="0">
                    <a:moveTo>
                      <a:pt x="17032" y="0"/>
                    </a:moveTo>
                    <a:cubicBezTo>
                      <a:pt x="19377" y="7462"/>
                      <a:pt x="14434" y="16753"/>
                      <a:pt x="5839" y="21600"/>
                    </a:cubicBezTo>
                    <a:lnTo>
                      <a:pt x="895" y="21600"/>
                    </a:lnTo>
                    <a:cubicBezTo>
                      <a:pt x="-2223" y="13921"/>
                      <a:pt x="2720" y="910"/>
                      <a:pt x="1703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78" name="Kształt"/>
              <p:cNvSpPr/>
              <p:nvPr/>
            </p:nvSpPr>
            <p:spPr>
              <a:xfrm>
                <a:off x="68881" y="361626"/>
                <a:ext cx="92200" cy="114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2" h="21600" extrusionOk="0">
                    <a:moveTo>
                      <a:pt x="188" y="21349"/>
                    </a:moveTo>
                    <a:cubicBezTo>
                      <a:pt x="453" y="20849"/>
                      <a:pt x="817" y="20322"/>
                      <a:pt x="1352" y="19881"/>
                    </a:cubicBezTo>
                    <a:cubicBezTo>
                      <a:pt x="1486" y="19672"/>
                      <a:pt x="1284" y="19434"/>
                      <a:pt x="1720" y="19289"/>
                    </a:cubicBezTo>
                    <a:cubicBezTo>
                      <a:pt x="2034" y="19030"/>
                      <a:pt x="2084" y="18673"/>
                      <a:pt x="2120" y="18372"/>
                    </a:cubicBezTo>
                    <a:cubicBezTo>
                      <a:pt x="2919" y="18075"/>
                      <a:pt x="2888" y="17359"/>
                      <a:pt x="3472" y="16915"/>
                    </a:cubicBezTo>
                    <a:cubicBezTo>
                      <a:pt x="3966" y="16596"/>
                      <a:pt x="3917" y="16026"/>
                      <a:pt x="4519" y="15740"/>
                    </a:cubicBezTo>
                    <a:cubicBezTo>
                      <a:pt x="4671" y="15563"/>
                      <a:pt x="4784" y="15346"/>
                      <a:pt x="4919" y="15147"/>
                    </a:cubicBezTo>
                    <a:cubicBezTo>
                      <a:pt x="5220" y="14798"/>
                      <a:pt x="5786" y="14516"/>
                      <a:pt x="5786" y="14060"/>
                    </a:cubicBezTo>
                    <a:cubicBezTo>
                      <a:pt x="5965" y="13726"/>
                      <a:pt x="6635" y="13642"/>
                      <a:pt x="6635" y="13231"/>
                    </a:cubicBezTo>
                    <a:cubicBezTo>
                      <a:pt x="6850" y="12918"/>
                      <a:pt x="7372" y="12797"/>
                      <a:pt x="7385" y="12452"/>
                    </a:cubicBezTo>
                    <a:cubicBezTo>
                      <a:pt x="7484" y="12274"/>
                      <a:pt x="7637" y="12062"/>
                      <a:pt x="7915" y="11941"/>
                    </a:cubicBezTo>
                    <a:cubicBezTo>
                      <a:pt x="8018" y="11714"/>
                      <a:pt x="8171" y="11461"/>
                      <a:pt x="8436" y="11347"/>
                    </a:cubicBezTo>
                    <a:cubicBezTo>
                      <a:pt x="8333" y="11098"/>
                      <a:pt x="8751" y="11098"/>
                      <a:pt x="8832" y="10918"/>
                    </a:cubicBezTo>
                    <a:cubicBezTo>
                      <a:pt x="9335" y="10491"/>
                      <a:pt x="9649" y="10060"/>
                      <a:pt x="10067" y="9593"/>
                    </a:cubicBezTo>
                    <a:cubicBezTo>
                      <a:pt x="10435" y="9452"/>
                      <a:pt x="9986" y="9023"/>
                      <a:pt x="10584" y="9107"/>
                    </a:cubicBezTo>
                    <a:cubicBezTo>
                      <a:pt x="10638" y="9069"/>
                      <a:pt x="10754" y="9034"/>
                      <a:pt x="10723" y="8964"/>
                    </a:cubicBezTo>
                    <a:lnTo>
                      <a:pt x="10435" y="8917"/>
                    </a:lnTo>
                    <a:cubicBezTo>
                      <a:pt x="10539" y="8785"/>
                      <a:pt x="10368" y="8512"/>
                      <a:pt x="10723" y="8534"/>
                    </a:cubicBezTo>
                    <a:cubicBezTo>
                      <a:pt x="10835" y="8596"/>
                      <a:pt x="10822" y="8752"/>
                      <a:pt x="10754" y="8821"/>
                    </a:cubicBezTo>
                    <a:lnTo>
                      <a:pt x="10723" y="8860"/>
                    </a:lnTo>
                    <a:lnTo>
                      <a:pt x="10754" y="8880"/>
                    </a:lnTo>
                    <a:cubicBezTo>
                      <a:pt x="11037" y="8774"/>
                      <a:pt x="11217" y="8534"/>
                      <a:pt x="11186" y="8341"/>
                    </a:cubicBezTo>
                    <a:lnTo>
                      <a:pt x="11069" y="8341"/>
                    </a:lnTo>
                    <a:cubicBezTo>
                      <a:pt x="10984" y="8108"/>
                      <a:pt x="11352" y="8143"/>
                      <a:pt x="11433" y="8004"/>
                    </a:cubicBezTo>
                    <a:lnTo>
                      <a:pt x="11433" y="8226"/>
                    </a:lnTo>
                    <a:cubicBezTo>
                      <a:pt x="11653" y="8253"/>
                      <a:pt x="11716" y="8094"/>
                      <a:pt x="11837" y="8004"/>
                    </a:cubicBezTo>
                    <a:cubicBezTo>
                      <a:pt x="11783" y="7872"/>
                      <a:pt x="11469" y="8022"/>
                      <a:pt x="11554" y="7859"/>
                    </a:cubicBezTo>
                    <a:lnTo>
                      <a:pt x="11671" y="7771"/>
                    </a:lnTo>
                    <a:cubicBezTo>
                      <a:pt x="11716" y="7810"/>
                      <a:pt x="11716" y="7881"/>
                      <a:pt x="11783" y="7916"/>
                    </a:cubicBezTo>
                    <a:lnTo>
                      <a:pt x="12187" y="7537"/>
                    </a:lnTo>
                    <a:cubicBezTo>
                      <a:pt x="12134" y="7489"/>
                      <a:pt x="11967" y="7392"/>
                      <a:pt x="11918" y="7511"/>
                    </a:cubicBezTo>
                    <a:lnTo>
                      <a:pt x="11837" y="7511"/>
                    </a:lnTo>
                    <a:cubicBezTo>
                      <a:pt x="12066" y="7392"/>
                      <a:pt x="12232" y="7154"/>
                      <a:pt x="12318" y="6943"/>
                    </a:cubicBezTo>
                    <a:cubicBezTo>
                      <a:pt x="12533" y="7009"/>
                      <a:pt x="12637" y="7165"/>
                      <a:pt x="12870" y="7022"/>
                    </a:cubicBezTo>
                    <a:cubicBezTo>
                      <a:pt x="13055" y="6917"/>
                      <a:pt x="13068" y="6749"/>
                      <a:pt x="13122" y="6598"/>
                    </a:cubicBezTo>
                    <a:cubicBezTo>
                      <a:pt x="13553" y="6167"/>
                      <a:pt x="14236" y="5964"/>
                      <a:pt x="14151" y="5390"/>
                    </a:cubicBezTo>
                    <a:lnTo>
                      <a:pt x="14236" y="5343"/>
                    </a:lnTo>
                    <a:lnTo>
                      <a:pt x="14272" y="5570"/>
                    </a:lnTo>
                    <a:cubicBezTo>
                      <a:pt x="14438" y="5370"/>
                      <a:pt x="15054" y="5356"/>
                      <a:pt x="14869" y="5000"/>
                    </a:cubicBezTo>
                    <a:cubicBezTo>
                      <a:pt x="15121" y="5026"/>
                      <a:pt x="15269" y="4853"/>
                      <a:pt x="15386" y="4736"/>
                    </a:cubicBezTo>
                    <a:cubicBezTo>
                      <a:pt x="14950" y="4606"/>
                      <a:pt x="15570" y="4395"/>
                      <a:pt x="15319" y="4162"/>
                    </a:cubicBezTo>
                    <a:cubicBezTo>
                      <a:pt x="15418" y="4128"/>
                      <a:pt x="15620" y="4223"/>
                      <a:pt x="15669" y="4309"/>
                    </a:cubicBezTo>
                    <a:cubicBezTo>
                      <a:pt x="15683" y="4382"/>
                      <a:pt x="15620" y="4499"/>
                      <a:pt x="15755" y="4533"/>
                    </a:cubicBezTo>
                    <a:cubicBezTo>
                      <a:pt x="16069" y="4298"/>
                      <a:pt x="16118" y="3986"/>
                      <a:pt x="16437" y="3739"/>
                    </a:cubicBezTo>
                    <a:cubicBezTo>
                      <a:pt x="16334" y="3680"/>
                      <a:pt x="16289" y="3748"/>
                      <a:pt x="16190" y="3680"/>
                    </a:cubicBezTo>
                    <a:cubicBezTo>
                      <a:pt x="16419" y="3570"/>
                      <a:pt x="16383" y="3323"/>
                      <a:pt x="16720" y="3308"/>
                    </a:cubicBezTo>
                    <a:lnTo>
                      <a:pt x="16788" y="3429"/>
                    </a:lnTo>
                    <a:cubicBezTo>
                      <a:pt x="17340" y="3284"/>
                      <a:pt x="17453" y="2819"/>
                      <a:pt x="17983" y="2593"/>
                    </a:cubicBezTo>
                    <a:cubicBezTo>
                      <a:pt x="18185" y="2513"/>
                      <a:pt x="18068" y="2295"/>
                      <a:pt x="18351" y="2282"/>
                    </a:cubicBezTo>
                    <a:cubicBezTo>
                      <a:pt x="18387" y="1985"/>
                      <a:pt x="18387" y="1738"/>
                      <a:pt x="18787" y="1595"/>
                    </a:cubicBezTo>
                    <a:lnTo>
                      <a:pt x="19038" y="1650"/>
                    </a:lnTo>
                    <a:cubicBezTo>
                      <a:pt x="19083" y="1523"/>
                      <a:pt x="19218" y="1378"/>
                      <a:pt x="19353" y="1305"/>
                    </a:cubicBezTo>
                    <a:cubicBezTo>
                      <a:pt x="19636" y="1378"/>
                      <a:pt x="19717" y="1142"/>
                      <a:pt x="19789" y="1056"/>
                    </a:cubicBezTo>
                    <a:cubicBezTo>
                      <a:pt x="20539" y="808"/>
                      <a:pt x="20737" y="308"/>
                      <a:pt x="21388" y="0"/>
                    </a:cubicBezTo>
                    <a:cubicBezTo>
                      <a:pt x="21469" y="235"/>
                      <a:pt x="21173" y="390"/>
                      <a:pt x="20988" y="570"/>
                    </a:cubicBezTo>
                    <a:cubicBezTo>
                      <a:pt x="20687" y="557"/>
                      <a:pt x="20552" y="676"/>
                      <a:pt x="20386" y="817"/>
                    </a:cubicBezTo>
                    <a:cubicBezTo>
                      <a:pt x="20292" y="1080"/>
                      <a:pt x="19789" y="1211"/>
                      <a:pt x="19717" y="1510"/>
                    </a:cubicBezTo>
                    <a:cubicBezTo>
                      <a:pt x="19335" y="1673"/>
                      <a:pt x="19119" y="2060"/>
                      <a:pt x="18719" y="2308"/>
                    </a:cubicBezTo>
                    <a:cubicBezTo>
                      <a:pt x="18486" y="2714"/>
                      <a:pt x="17884" y="2771"/>
                      <a:pt x="17664" y="3200"/>
                    </a:cubicBezTo>
                    <a:cubicBezTo>
                      <a:pt x="17237" y="3284"/>
                      <a:pt x="17322" y="3640"/>
                      <a:pt x="16990" y="3772"/>
                    </a:cubicBezTo>
                    <a:cubicBezTo>
                      <a:pt x="16788" y="3820"/>
                      <a:pt x="16451" y="4023"/>
                      <a:pt x="16590" y="4223"/>
                    </a:cubicBezTo>
                    <a:cubicBezTo>
                      <a:pt x="16365" y="4128"/>
                      <a:pt x="16235" y="4371"/>
                      <a:pt x="16118" y="4450"/>
                    </a:cubicBezTo>
                    <a:cubicBezTo>
                      <a:pt x="15885" y="5026"/>
                      <a:pt x="14986" y="5277"/>
                      <a:pt x="14721" y="5797"/>
                    </a:cubicBezTo>
                    <a:cubicBezTo>
                      <a:pt x="14438" y="6092"/>
                      <a:pt x="13985" y="6371"/>
                      <a:pt x="13719" y="6651"/>
                    </a:cubicBezTo>
                    <a:cubicBezTo>
                      <a:pt x="13216" y="6954"/>
                      <a:pt x="12736" y="7440"/>
                      <a:pt x="12354" y="7823"/>
                    </a:cubicBezTo>
                    <a:cubicBezTo>
                      <a:pt x="12434" y="8059"/>
                      <a:pt x="12039" y="8083"/>
                      <a:pt x="12152" y="8284"/>
                    </a:cubicBezTo>
                    <a:lnTo>
                      <a:pt x="12066" y="8341"/>
                    </a:lnTo>
                    <a:lnTo>
                      <a:pt x="11985" y="8204"/>
                    </a:lnTo>
                    <a:cubicBezTo>
                      <a:pt x="11621" y="8341"/>
                      <a:pt x="11433" y="8680"/>
                      <a:pt x="11271" y="8964"/>
                    </a:cubicBezTo>
                    <a:cubicBezTo>
                      <a:pt x="10754" y="9107"/>
                      <a:pt x="10723" y="9653"/>
                      <a:pt x="10184" y="9857"/>
                    </a:cubicBezTo>
                    <a:cubicBezTo>
                      <a:pt x="9968" y="10073"/>
                      <a:pt x="9968" y="10383"/>
                      <a:pt x="9550" y="10491"/>
                    </a:cubicBezTo>
                    <a:cubicBezTo>
                      <a:pt x="9447" y="10671"/>
                      <a:pt x="9550" y="10991"/>
                      <a:pt x="9236" y="11024"/>
                    </a:cubicBezTo>
                    <a:cubicBezTo>
                      <a:pt x="9047" y="11239"/>
                      <a:pt x="8638" y="11369"/>
                      <a:pt x="8638" y="11657"/>
                    </a:cubicBezTo>
                    <a:cubicBezTo>
                      <a:pt x="7969" y="12040"/>
                      <a:pt x="7587" y="12645"/>
                      <a:pt x="7035" y="13083"/>
                    </a:cubicBezTo>
                    <a:cubicBezTo>
                      <a:pt x="7219" y="13315"/>
                      <a:pt x="6738" y="13416"/>
                      <a:pt x="6635" y="13600"/>
                    </a:cubicBezTo>
                    <a:cubicBezTo>
                      <a:pt x="6334" y="13944"/>
                      <a:pt x="6123" y="14300"/>
                      <a:pt x="5750" y="14635"/>
                    </a:cubicBezTo>
                    <a:cubicBezTo>
                      <a:pt x="5570" y="14932"/>
                      <a:pt x="5170" y="15158"/>
                      <a:pt x="4986" y="15453"/>
                    </a:cubicBezTo>
                    <a:cubicBezTo>
                      <a:pt x="4451" y="16184"/>
                      <a:pt x="3787" y="16895"/>
                      <a:pt x="3238" y="17595"/>
                    </a:cubicBezTo>
                    <a:cubicBezTo>
                      <a:pt x="3369" y="17813"/>
                      <a:pt x="2955" y="17791"/>
                      <a:pt x="2955" y="17966"/>
                    </a:cubicBezTo>
                    <a:cubicBezTo>
                      <a:pt x="2637" y="18438"/>
                      <a:pt x="2254" y="18858"/>
                      <a:pt x="1837" y="19289"/>
                    </a:cubicBezTo>
                    <a:cubicBezTo>
                      <a:pt x="1918" y="19489"/>
                      <a:pt x="1567" y="19560"/>
                      <a:pt x="1635" y="19741"/>
                    </a:cubicBezTo>
                    <a:cubicBezTo>
                      <a:pt x="1432" y="19861"/>
                      <a:pt x="1320" y="19956"/>
                      <a:pt x="1320" y="20145"/>
                    </a:cubicBezTo>
                    <a:cubicBezTo>
                      <a:pt x="853" y="20612"/>
                      <a:pt x="655" y="21180"/>
                      <a:pt x="67" y="21600"/>
                    </a:cubicBezTo>
                    <a:cubicBezTo>
                      <a:pt x="-131" y="21540"/>
                      <a:pt x="170" y="21444"/>
                      <a:pt x="188" y="213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79" name="Kształt"/>
              <p:cNvSpPr/>
              <p:nvPr/>
            </p:nvSpPr>
            <p:spPr>
              <a:xfrm>
                <a:off x="146372" y="370236"/>
                <a:ext cx="2676" cy="4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97" h="21600" extrusionOk="0">
                    <a:moveTo>
                      <a:pt x="0" y="21600"/>
                    </a:moveTo>
                    <a:cubicBezTo>
                      <a:pt x="4035" y="15369"/>
                      <a:pt x="0" y="4295"/>
                      <a:pt x="14121" y="0"/>
                    </a:cubicBezTo>
                    <a:cubicBezTo>
                      <a:pt x="21242" y="5515"/>
                      <a:pt x="-358" y="4670"/>
                      <a:pt x="9728" y="10440"/>
                    </a:cubicBezTo>
                    <a:lnTo>
                      <a:pt x="15780" y="8422"/>
                    </a:lnTo>
                    <a:cubicBezTo>
                      <a:pt x="19340" y="14485"/>
                      <a:pt x="6641" y="1751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80" name="Kształt"/>
              <p:cNvSpPr/>
              <p:nvPr/>
            </p:nvSpPr>
            <p:spPr>
              <a:xfrm>
                <a:off x="154982" y="378847"/>
                <a:ext cx="868" cy="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63" h="21600" extrusionOk="0">
                    <a:moveTo>
                      <a:pt x="11976" y="19085"/>
                    </a:moveTo>
                    <a:lnTo>
                      <a:pt x="1684" y="21600"/>
                    </a:lnTo>
                    <a:cubicBezTo>
                      <a:pt x="-2091" y="13432"/>
                      <a:pt x="648" y="2515"/>
                      <a:pt x="8200" y="0"/>
                    </a:cubicBezTo>
                    <a:cubicBezTo>
                      <a:pt x="19509" y="0"/>
                      <a:pt x="14715" y="13432"/>
                      <a:pt x="11976" y="190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81" name="Kształt"/>
              <p:cNvSpPr/>
              <p:nvPr/>
            </p:nvSpPr>
            <p:spPr>
              <a:xfrm>
                <a:off x="146372" y="378847"/>
                <a:ext cx="739" cy="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extrusionOk="0">
                    <a:moveTo>
                      <a:pt x="19498" y="0"/>
                    </a:moveTo>
                    <a:cubicBezTo>
                      <a:pt x="21600" y="13751"/>
                      <a:pt x="17393" y="17642"/>
                      <a:pt x="15291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ubicBezTo>
                      <a:pt x="0" y="0"/>
                      <a:pt x="19498" y="0"/>
                      <a:pt x="1949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82" name="Kształt"/>
              <p:cNvSpPr/>
              <p:nvPr/>
            </p:nvSpPr>
            <p:spPr>
              <a:xfrm>
                <a:off x="146372" y="378847"/>
                <a:ext cx="2099" cy="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134" h="21600" extrusionOk="0">
                    <a:moveTo>
                      <a:pt x="4972" y="0"/>
                    </a:moveTo>
                    <a:lnTo>
                      <a:pt x="6989" y="0"/>
                    </a:lnTo>
                    <a:cubicBezTo>
                      <a:pt x="7436" y="3552"/>
                      <a:pt x="7883" y="6827"/>
                      <a:pt x="7883" y="11777"/>
                    </a:cubicBezTo>
                    <a:cubicBezTo>
                      <a:pt x="9114" y="12819"/>
                      <a:pt x="12810" y="10943"/>
                      <a:pt x="12025" y="15051"/>
                    </a:cubicBezTo>
                    <a:lnTo>
                      <a:pt x="4193" y="21600"/>
                    </a:lnTo>
                    <a:cubicBezTo>
                      <a:pt x="11131" y="11777"/>
                      <a:pt x="-8790" y="6342"/>
                      <a:pt x="49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83" name="Kształt"/>
              <p:cNvSpPr/>
              <p:nvPr/>
            </p:nvSpPr>
            <p:spPr>
              <a:xfrm>
                <a:off x="146372" y="378847"/>
                <a:ext cx="5149" cy="5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354" extrusionOk="0">
                    <a:moveTo>
                      <a:pt x="0" y="18354"/>
                    </a:moveTo>
                    <a:cubicBezTo>
                      <a:pt x="245" y="12779"/>
                      <a:pt x="7226" y="8740"/>
                      <a:pt x="10802" y="3995"/>
                    </a:cubicBezTo>
                    <a:cubicBezTo>
                      <a:pt x="7796" y="4367"/>
                      <a:pt x="7226" y="1931"/>
                      <a:pt x="8282" y="824"/>
                    </a:cubicBezTo>
                    <a:cubicBezTo>
                      <a:pt x="9908" y="423"/>
                      <a:pt x="11126" y="-810"/>
                      <a:pt x="11937" y="824"/>
                    </a:cubicBezTo>
                    <a:cubicBezTo>
                      <a:pt x="11368" y="1376"/>
                      <a:pt x="11692" y="2395"/>
                      <a:pt x="10802" y="3165"/>
                    </a:cubicBezTo>
                    <a:cubicBezTo>
                      <a:pt x="15022" y="5197"/>
                      <a:pt x="21600" y="-3246"/>
                      <a:pt x="21600" y="2118"/>
                    </a:cubicBezTo>
                    <a:cubicBezTo>
                      <a:pt x="8120" y="4983"/>
                      <a:pt x="11126" y="14132"/>
                      <a:pt x="0" y="183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84" name="Kształt"/>
              <p:cNvSpPr/>
              <p:nvPr/>
            </p:nvSpPr>
            <p:spPr>
              <a:xfrm>
                <a:off x="146372" y="387457"/>
                <a:ext cx="2423" cy="1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12" h="21600" extrusionOk="0">
                    <a:moveTo>
                      <a:pt x="13292" y="21600"/>
                    </a:moveTo>
                    <a:lnTo>
                      <a:pt x="1261" y="21600"/>
                    </a:lnTo>
                    <a:cubicBezTo>
                      <a:pt x="-1749" y="16372"/>
                      <a:pt x="1261" y="9443"/>
                      <a:pt x="3724" y="5228"/>
                    </a:cubicBezTo>
                    <a:cubicBezTo>
                      <a:pt x="8099" y="9094"/>
                      <a:pt x="13292" y="5228"/>
                      <a:pt x="15889" y="0"/>
                    </a:cubicBezTo>
                    <a:cubicBezTo>
                      <a:pt x="19851" y="8069"/>
                      <a:pt x="12880" y="13309"/>
                      <a:pt x="1329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85" name="Kształt"/>
              <p:cNvSpPr/>
              <p:nvPr/>
            </p:nvSpPr>
            <p:spPr>
              <a:xfrm>
                <a:off x="137762" y="387457"/>
                <a:ext cx="2270" cy="3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74" h="20838" extrusionOk="0">
                    <a:moveTo>
                      <a:pt x="11996" y="164"/>
                    </a:moveTo>
                    <a:cubicBezTo>
                      <a:pt x="15646" y="-762"/>
                      <a:pt x="16981" y="2492"/>
                      <a:pt x="19474" y="3690"/>
                    </a:cubicBezTo>
                    <a:cubicBezTo>
                      <a:pt x="19474" y="12329"/>
                      <a:pt x="8840" y="17584"/>
                      <a:pt x="196" y="20838"/>
                    </a:cubicBezTo>
                    <a:cubicBezTo>
                      <a:pt x="-2126" y="12329"/>
                      <a:pt x="16981" y="8741"/>
                      <a:pt x="11996" y="1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86" name="Kształt"/>
              <p:cNvSpPr/>
              <p:nvPr/>
            </p:nvSpPr>
            <p:spPr>
              <a:xfrm>
                <a:off x="120542" y="404677"/>
                <a:ext cx="914" cy="1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96" h="21600" extrusionOk="0">
                    <a:moveTo>
                      <a:pt x="6856" y="21600"/>
                    </a:moveTo>
                    <a:lnTo>
                      <a:pt x="0" y="21600"/>
                    </a:lnTo>
                    <a:cubicBezTo>
                      <a:pt x="5399" y="14872"/>
                      <a:pt x="1806" y="5595"/>
                      <a:pt x="13693" y="0"/>
                    </a:cubicBezTo>
                    <a:cubicBezTo>
                      <a:pt x="21600" y="5595"/>
                      <a:pt x="13693" y="15640"/>
                      <a:pt x="685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87" name="Kształt"/>
              <p:cNvSpPr/>
              <p:nvPr/>
            </p:nvSpPr>
            <p:spPr>
              <a:xfrm>
                <a:off x="111932" y="413287"/>
                <a:ext cx="1172" cy="1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19" h="19468" extrusionOk="0">
                    <a:moveTo>
                      <a:pt x="4598" y="508"/>
                    </a:moveTo>
                    <a:cubicBezTo>
                      <a:pt x="7974" y="1349"/>
                      <a:pt x="12248" y="-2132"/>
                      <a:pt x="12927" y="2319"/>
                    </a:cubicBezTo>
                    <a:cubicBezTo>
                      <a:pt x="16303" y="10965"/>
                      <a:pt x="6396" y="13890"/>
                      <a:pt x="3021" y="19468"/>
                    </a:cubicBezTo>
                    <a:cubicBezTo>
                      <a:pt x="-5297" y="15844"/>
                      <a:pt x="6396" y="6499"/>
                      <a:pt x="4598" y="5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88" name="Kształt"/>
              <p:cNvSpPr/>
              <p:nvPr/>
            </p:nvSpPr>
            <p:spPr>
              <a:xfrm>
                <a:off x="77491" y="473558"/>
                <a:ext cx="1344" cy="2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3" h="21600" extrusionOk="0">
                    <a:moveTo>
                      <a:pt x="16843" y="0"/>
                    </a:moveTo>
                    <a:cubicBezTo>
                      <a:pt x="7857" y="7941"/>
                      <a:pt x="9560" y="16155"/>
                      <a:pt x="1308" y="21600"/>
                    </a:cubicBezTo>
                    <a:cubicBezTo>
                      <a:pt x="-4757" y="14586"/>
                      <a:pt x="12232" y="7203"/>
                      <a:pt x="12232" y="0"/>
                    </a:cubicBezTo>
                    <a:cubicBezTo>
                      <a:pt x="12232" y="0"/>
                      <a:pt x="16843" y="0"/>
                      <a:pt x="168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89" name="Kształt"/>
              <p:cNvSpPr/>
              <p:nvPr/>
            </p:nvSpPr>
            <p:spPr>
              <a:xfrm>
                <a:off x="68881" y="473558"/>
                <a:ext cx="734" cy="1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95" h="21600" extrusionOk="0">
                    <a:moveTo>
                      <a:pt x="2991" y="21600"/>
                    </a:moveTo>
                    <a:cubicBezTo>
                      <a:pt x="-4209" y="14009"/>
                      <a:pt x="2991" y="2730"/>
                      <a:pt x="9857" y="0"/>
                    </a:cubicBezTo>
                    <a:cubicBezTo>
                      <a:pt x="17391" y="7791"/>
                      <a:pt x="9857" y="17117"/>
                      <a:pt x="299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90" name="Kształt"/>
              <p:cNvSpPr/>
              <p:nvPr/>
            </p:nvSpPr>
            <p:spPr>
              <a:xfrm>
                <a:off x="68881" y="447728"/>
                <a:ext cx="906" cy="1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1" h="21600" extrusionOk="0">
                    <a:moveTo>
                      <a:pt x="238" y="21600"/>
                    </a:moveTo>
                    <a:cubicBezTo>
                      <a:pt x="-1482" y="12512"/>
                      <a:pt x="6397" y="3598"/>
                      <a:pt x="14977" y="0"/>
                    </a:cubicBezTo>
                    <a:cubicBezTo>
                      <a:pt x="20118" y="11318"/>
                      <a:pt x="5028" y="14739"/>
                      <a:pt x="2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91" name="Kształt"/>
              <p:cNvSpPr/>
              <p:nvPr/>
            </p:nvSpPr>
            <p:spPr>
              <a:xfrm>
                <a:off x="68881" y="473558"/>
                <a:ext cx="4452" cy="7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66" y="11532"/>
                    </a:moveTo>
                    <a:lnTo>
                      <a:pt x="0" y="21600"/>
                    </a:lnTo>
                    <a:cubicBezTo>
                      <a:pt x="4318" y="17811"/>
                      <a:pt x="4977" y="11339"/>
                      <a:pt x="13243" y="8131"/>
                    </a:cubicBezTo>
                    <a:cubicBezTo>
                      <a:pt x="10891" y="4897"/>
                      <a:pt x="18220" y="1603"/>
                      <a:pt x="21600" y="0"/>
                    </a:cubicBezTo>
                    <a:cubicBezTo>
                      <a:pt x="21600" y="1300"/>
                      <a:pt x="18874" y="2543"/>
                      <a:pt x="17469" y="3843"/>
                    </a:cubicBezTo>
                    <a:cubicBezTo>
                      <a:pt x="19532" y="7910"/>
                      <a:pt x="10516" y="8131"/>
                      <a:pt x="9766" y="115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92" name="Kształt"/>
              <p:cNvSpPr/>
              <p:nvPr/>
            </p:nvSpPr>
            <p:spPr>
              <a:xfrm>
                <a:off x="68881" y="482168"/>
                <a:ext cx="671" cy="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10" h="20761" extrusionOk="0">
                    <a:moveTo>
                      <a:pt x="12484" y="17505"/>
                    </a:moveTo>
                    <a:cubicBezTo>
                      <a:pt x="11000" y="18590"/>
                      <a:pt x="9039" y="21600"/>
                      <a:pt x="3154" y="20538"/>
                    </a:cubicBezTo>
                    <a:cubicBezTo>
                      <a:pt x="-1749" y="14694"/>
                      <a:pt x="-1749" y="2811"/>
                      <a:pt x="9039" y="0"/>
                    </a:cubicBezTo>
                    <a:cubicBezTo>
                      <a:pt x="17890" y="2811"/>
                      <a:pt x="19851" y="11663"/>
                      <a:pt x="12484" y="175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93" name="Kształt"/>
              <p:cNvSpPr/>
              <p:nvPr/>
            </p:nvSpPr>
            <p:spPr>
              <a:xfrm>
                <a:off x="60271" y="473558"/>
                <a:ext cx="1066" cy="2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cubicBezTo>
                      <a:pt x="17280" y="4423"/>
                      <a:pt x="21600" y="190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94" name="Kształt"/>
              <p:cNvSpPr/>
              <p:nvPr/>
            </p:nvSpPr>
            <p:spPr>
              <a:xfrm>
                <a:off x="60271" y="482168"/>
                <a:ext cx="1959" cy="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extrusionOk="0">
                    <a:moveTo>
                      <a:pt x="20973" y="0"/>
                    </a:moveTo>
                    <a:cubicBezTo>
                      <a:pt x="21600" y="7660"/>
                      <a:pt x="11629" y="15268"/>
                      <a:pt x="0" y="21600"/>
                    </a:cubicBezTo>
                    <a:cubicBezTo>
                      <a:pt x="6442" y="15932"/>
                      <a:pt x="1669" y="4293"/>
                      <a:pt x="209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95" name="Kształt"/>
              <p:cNvSpPr/>
              <p:nvPr/>
            </p:nvSpPr>
            <p:spPr>
              <a:xfrm>
                <a:off x="68881" y="473558"/>
                <a:ext cx="503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6646" y="18871"/>
                    </a:lnTo>
                    <a:cubicBezTo>
                      <a:pt x="6646" y="18871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96" name="Kształt"/>
              <p:cNvSpPr/>
              <p:nvPr/>
            </p:nvSpPr>
            <p:spPr>
              <a:xfrm>
                <a:off x="68881" y="464948"/>
                <a:ext cx="639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8768"/>
                    </a:lnTo>
                    <a:cubicBezTo>
                      <a:pt x="21600" y="876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97" name="Kształt"/>
              <p:cNvSpPr/>
              <p:nvPr/>
            </p:nvSpPr>
            <p:spPr>
              <a:xfrm>
                <a:off x="68881" y="464948"/>
                <a:ext cx="889" cy="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83" h="21600" extrusionOk="0">
                    <a:moveTo>
                      <a:pt x="14783" y="0"/>
                    </a:moveTo>
                    <a:cubicBezTo>
                      <a:pt x="14783" y="7860"/>
                      <a:pt x="8661" y="16617"/>
                      <a:pt x="2539" y="21600"/>
                    </a:cubicBezTo>
                    <a:cubicBezTo>
                      <a:pt x="-6817" y="12548"/>
                      <a:pt x="12522" y="6050"/>
                      <a:pt x="147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98" name="Kształt"/>
              <p:cNvSpPr/>
              <p:nvPr/>
            </p:nvSpPr>
            <p:spPr>
              <a:xfrm>
                <a:off x="68881" y="456338"/>
                <a:ext cx="1162" cy="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42" extrusionOk="0">
                    <a:moveTo>
                      <a:pt x="0" y="17742"/>
                    </a:moveTo>
                    <a:cubicBezTo>
                      <a:pt x="0" y="6642"/>
                      <a:pt x="11150" y="-3858"/>
                      <a:pt x="21600" y="1393"/>
                    </a:cubicBezTo>
                    <a:cubicBezTo>
                      <a:pt x="18725" y="10673"/>
                      <a:pt x="9713" y="14703"/>
                      <a:pt x="0" y="177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99" name="Kształt"/>
              <p:cNvSpPr/>
              <p:nvPr/>
            </p:nvSpPr>
            <p:spPr>
              <a:xfrm>
                <a:off x="68881" y="447728"/>
                <a:ext cx="914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04" h="21600" extrusionOk="0">
                    <a:moveTo>
                      <a:pt x="18063" y="0"/>
                    </a:moveTo>
                    <a:cubicBezTo>
                      <a:pt x="21600" y="10090"/>
                      <a:pt x="2753" y="13399"/>
                      <a:pt x="0" y="21600"/>
                    </a:cubicBezTo>
                    <a:cubicBezTo>
                      <a:pt x="0" y="12931"/>
                      <a:pt x="402" y="0"/>
                      <a:pt x="180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00" name="Kształt"/>
              <p:cNvSpPr/>
              <p:nvPr/>
            </p:nvSpPr>
            <p:spPr>
              <a:xfrm>
                <a:off x="60271" y="464948"/>
                <a:ext cx="4297" cy="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539" y="2259"/>
                    </a:moveTo>
                    <a:lnTo>
                      <a:pt x="21600" y="0"/>
                    </a:lnTo>
                    <a:cubicBezTo>
                      <a:pt x="20918" y="3891"/>
                      <a:pt x="12548" y="6723"/>
                      <a:pt x="15468" y="10784"/>
                    </a:cubicBezTo>
                    <a:cubicBezTo>
                      <a:pt x="8558" y="11528"/>
                      <a:pt x="9340" y="15419"/>
                      <a:pt x="5056" y="17481"/>
                    </a:cubicBezTo>
                    <a:cubicBezTo>
                      <a:pt x="4279" y="18911"/>
                      <a:pt x="2137" y="20657"/>
                      <a:pt x="0" y="21600"/>
                    </a:cubicBezTo>
                    <a:cubicBezTo>
                      <a:pt x="389" y="15076"/>
                      <a:pt x="12354" y="8927"/>
                      <a:pt x="16539" y="22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01" name="Kształt"/>
              <p:cNvSpPr/>
              <p:nvPr/>
            </p:nvSpPr>
            <p:spPr>
              <a:xfrm>
                <a:off x="60271" y="473558"/>
                <a:ext cx="326" cy="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26" h="18252" extrusionOk="0">
                    <a:moveTo>
                      <a:pt x="13714" y="6752"/>
                    </a:moveTo>
                    <a:cubicBezTo>
                      <a:pt x="21600" y="10696"/>
                      <a:pt x="10800" y="15747"/>
                      <a:pt x="6882" y="18252"/>
                    </a:cubicBezTo>
                    <a:lnTo>
                      <a:pt x="0" y="1701"/>
                    </a:lnTo>
                    <a:cubicBezTo>
                      <a:pt x="6882" y="-3348"/>
                      <a:pt x="10800" y="4208"/>
                      <a:pt x="13714" y="67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02" name="Kształt"/>
              <p:cNvSpPr/>
              <p:nvPr/>
            </p:nvSpPr>
            <p:spPr>
              <a:xfrm>
                <a:off x="60271" y="473558"/>
                <a:ext cx="918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extrusionOk="0">
                    <a:moveTo>
                      <a:pt x="17737" y="0"/>
                    </a:moveTo>
                    <a:cubicBezTo>
                      <a:pt x="19279" y="7483"/>
                      <a:pt x="17737" y="16611"/>
                      <a:pt x="10406" y="21600"/>
                    </a:cubicBezTo>
                    <a:cubicBezTo>
                      <a:pt x="7699" y="21600"/>
                      <a:pt x="1908" y="21600"/>
                      <a:pt x="367" y="16611"/>
                    </a:cubicBezTo>
                    <a:cubicBezTo>
                      <a:pt x="-2321" y="1956"/>
                      <a:pt x="10406" y="1956"/>
                      <a:pt x="1773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03" name="Kształt"/>
              <p:cNvSpPr/>
              <p:nvPr/>
            </p:nvSpPr>
            <p:spPr>
              <a:xfrm>
                <a:off x="60271" y="482168"/>
                <a:ext cx="1742" cy="3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2" h="21600" extrusionOk="0">
                    <a:moveTo>
                      <a:pt x="20252" y="0"/>
                    </a:moveTo>
                    <a:cubicBezTo>
                      <a:pt x="15978" y="6821"/>
                      <a:pt x="2926" y="12079"/>
                      <a:pt x="6082" y="20407"/>
                    </a:cubicBezTo>
                    <a:lnTo>
                      <a:pt x="0" y="21600"/>
                    </a:lnTo>
                    <a:cubicBezTo>
                      <a:pt x="1797" y="14522"/>
                      <a:pt x="-1348" y="936"/>
                      <a:pt x="2025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04" name="Kształt"/>
              <p:cNvSpPr/>
              <p:nvPr/>
            </p:nvSpPr>
            <p:spPr>
              <a:xfrm>
                <a:off x="60271" y="473558"/>
                <a:ext cx="895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20" h="21600" extrusionOk="0">
                    <a:moveTo>
                      <a:pt x="9951" y="0"/>
                    </a:moveTo>
                    <a:lnTo>
                      <a:pt x="16920" y="0"/>
                    </a:lnTo>
                    <a:lnTo>
                      <a:pt x="16920" y="21600"/>
                    </a:lnTo>
                    <a:lnTo>
                      <a:pt x="3375" y="21600"/>
                    </a:lnTo>
                    <a:cubicBezTo>
                      <a:pt x="-4680" y="13653"/>
                      <a:pt x="3375" y="5436"/>
                      <a:pt x="99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05" name="Kształt"/>
              <p:cNvSpPr/>
              <p:nvPr/>
            </p:nvSpPr>
            <p:spPr>
              <a:xfrm>
                <a:off x="60271" y="473558"/>
                <a:ext cx="3619" cy="4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5" h="20645" extrusionOk="0">
                    <a:moveTo>
                      <a:pt x="16246" y="2753"/>
                    </a:moveTo>
                    <a:cubicBezTo>
                      <a:pt x="16726" y="4586"/>
                      <a:pt x="19114" y="6758"/>
                      <a:pt x="17015" y="8761"/>
                    </a:cubicBezTo>
                    <a:lnTo>
                      <a:pt x="12043" y="3988"/>
                    </a:lnTo>
                    <a:cubicBezTo>
                      <a:pt x="2104" y="7011"/>
                      <a:pt x="5735" y="16771"/>
                      <a:pt x="0" y="20645"/>
                    </a:cubicBezTo>
                    <a:cubicBezTo>
                      <a:pt x="954" y="16771"/>
                      <a:pt x="-2486" y="8975"/>
                      <a:pt x="6024" y="7352"/>
                    </a:cubicBezTo>
                    <a:cubicBezTo>
                      <a:pt x="7458" y="5179"/>
                      <a:pt x="6406" y="1772"/>
                      <a:pt x="10227" y="153"/>
                    </a:cubicBezTo>
                    <a:cubicBezTo>
                      <a:pt x="14910" y="-955"/>
                      <a:pt x="11280" y="4372"/>
                      <a:pt x="16246" y="27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06" name="Kształt"/>
              <p:cNvSpPr/>
              <p:nvPr/>
            </p:nvSpPr>
            <p:spPr>
              <a:xfrm>
                <a:off x="60271" y="490779"/>
                <a:ext cx="2135" cy="4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1" h="21600" extrusionOk="0">
                    <a:moveTo>
                      <a:pt x="12096" y="17725"/>
                    </a:moveTo>
                    <a:cubicBezTo>
                      <a:pt x="10194" y="19368"/>
                      <a:pt x="4495" y="21254"/>
                      <a:pt x="0" y="21600"/>
                    </a:cubicBezTo>
                    <a:cubicBezTo>
                      <a:pt x="4495" y="13754"/>
                      <a:pt x="7778" y="6056"/>
                      <a:pt x="18494" y="0"/>
                    </a:cubicBezTo>
                    <a:cubicBezTo>
                      <a:pt x="21600" y="5812"/>
                      <a:pt x="10884" y="11273"/>
                      <a:pt x="12096" y="177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07" name="Kształt"/>
              <p:cNvSpPr/>
              <p:nvPr/>
            </p:nvSpPr>
            <p:spPr>
              <a:xfrm>
                <a:off x="60271" y="464948"/>
                <a:ext cx="1103" cy="1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8" h="19133" extrusionOk="0">
                    <a:moveTo>
                      <a:pt x="20161" y="448"/>
                    </a:moveTo>
                    <a:cubicBezTo>
                      <a:pt x="21600" y="8774"/>
                      <a:pt x="18722" y="14619"/>
                      <a:pt x="10791" y="19133"/>
                    </a:cubicBezTo>
                    <a:cubicBezTo>
                      <a:pt x="6844" y="19133"/>
                      <a:pt x="2877" y="19133"/>
                      <a:pt x="0" y="16502"/>
                    </a:cubicBezTo>
                    <a:cubicBezTo>
                      <a:pt x="0" y="9507"/>
                      <a:pt x="5755" y="-2467"/>
                      <a:pt x="20161" y="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08" name="Kształt"/>
              <p:cNvSpPr/>
              <p:nvPr/>
            </p:nvSpPr>
            <p:spPr>
              <a:xfrm>
                <a:off x="60271" y="464948"/>
                <a:ext cx="368" cy="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09" name="Kształt"/>
              <p:cNvSpPr/>
              <p:nvPr/>
            </p:nvSpPr>
            <p:spPr>
              <a:xfrm>
                <a:off x="60271" y="464948"/>
                <a:ext cx="811" cy="1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48" h="21600" extrusionOk="0">
                    <a:moveTo>
                      <a:pt x="12653" y="0"/>
                    </a:moveTo>
                    <a:cubicBezTo>
                      <a:pt x="18829" y="6904"/>
                      <a:pt x="6143" y="13627"/>
                      <a:pt x="6143" y="21600"/>
                    </a:cubicBezTo>
                    <a:lnTo>
                      <a:pt x="1002" y="21600"/>
                    </a:lnTo>
                    <a:cubicBezTo>
                      <a:pt x="-2771" y="11688"/>
                      <a:pt x="4774" y="1069"/>
                      <a:pt x="1265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10" name="Kształt"/>
              <p:cNvSpPr/>
              <p:nvPr/>
            </p:nvSpPr>
            <p:spPr>
              <a:xfrm>
                <a:off x="60271" y="482168"/>
                <a:ext cx="702" cy="1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4" h="20241" extrusionOk="0">
                    <a:moveTo>
                      <a:pt x="15857" y="102"/>
                    </a:moveTo>
                    <a:cubicBezTo>
                      <a:pt x="17655" y="8532"/>
                      <a:pt x="14059" y="14377"/>
                      <a:pt x="4607" y="20241"/>
                    </a:cubicBezTo>
                    <a:cubicBezTo>
                      <a:pt x="-3945" y="13291"/>
                      <a:pt x="-810" y="-1359"/>
                      <a:pt x="15857" y="10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11" name="Kształt"/>
              <p:cNvSpPr/>
              <p:nvPr/>
            </p:nvSpPr>
            <p:spPr>
              <a:xfrm>
                <a:off x="60271" y="490779"/>
                <a:ext cx="907" cy="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44" h="21600" extrusionOk="0">
                    <a:moveTo>
                      <a:pt x="11575" y="0"/>
                    </a:moveTo>
                    <a:cubicBezTo>
                      <a:pt x="18272" y="7344"/>
                      <a:pt x="10361" y="13799"/>
                      <a:pt x="9457" y="21600"/>
                    </a:cubicBezTo>
                    <a:lnTo>
                      <a:pt x="1235" y="21600"/>
                    </a:lnTo>
                    <a:cubicBezTo>
                      <a:pt x="-3328" y="10013"/>
                      <a:pt x="5798" y="4447"/>
                      <a:pt x="115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12" name="Kształt"/>
              <p:cNvSpPr/>
              <p:nvPr/>
            </p:nvSpPr>
            <p:spPr>
              <a:xfrm>
                <a:off x="51660" y="482168"/>
                <a:ext cx="779" cy="1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71" h="20760" extrusionOk="0">
                    <a:moveTo>
                      <a:pt x="13771" y="0"/>
                    </a:moveTo>
                    <a:cubicBezTo>
                      <a:pt x="7261" y="6383"/>
                      <a:pt x="18912" y="21600"/>
                      <a:pt x="1084" y="20724"/>
                    </a:cubicBezTo>
                    <a:cubicBezTo>
                      <a:pt x="-2688" y="13197"/>
                      <a:pt x="3822" y="876"/>
                      <a:pt x="137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13" name="Kształt"/>
              <p:cNvSpPr/>
              <p:nvPr/>
            </p:nvSpPr>
            <p:spPr>
              <a:xfrm>
                <a:off x="51660" y="507999"/>
                <a:ext cx="754" cy="1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91" h="21600" extrusionOk="0">
                    <a:moveTo>
                      <a:pt x="11991" y="0"/>
                    </a:moveTo>
                    <a:cubicBezTo>
                      <a:pt x="8896" y="7498"/>
                      <a:pt x="11059" y="17618"/>
                      <a:pt x="2122" y="21600"/>
                    </a:cubicBezTo>
                    <a:cubicBezTo>
                      <a:pt x="5201" y="14089"/>
                      <a:pt x="-9609" y="0"/>
                      <a:pt x="119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14" name="Kształt"/>
              <p:cNvSpPr/>
              <p:nvPr/>
            </p:nvSpPr>
            <p:spPr>
              <a:xfrm>
                <a:off x="51660" y="507999"/>
                <a:ext cx="744" cy="1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93" h="21600" extrusionOk="0">
                    <a:moveTo>
                      <a:pt x="8391" y="0"/>
                    </a:moveTo>
                    <a:cubicBezTo>
                      <a:pt x="15984" y="7331"/>
                      <a:pt x="6342" y="15558"/>
                      <a:pt x="797" y="21600"/>
                    </a:cubicBezTo>
                    <a:cubicBezTo>
                      <a:pt x="2561" y="19033"/>
                      <a:pt x="-5616" y="1540"/>
                      <a:pt x="83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15" name="Kształt"/>
              <p:cNvSpPr/>
              <p:nvPr/>
            </p:nvSpPr>
            <p:spPr>
              <a:xfrm>
                <a:off x="51660" y="482168"/>
                <a:ext cx="1249" cy="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88" h="21600" extrusionOk="0">
                    <a:moveTo>
                      <a:pt x="14235" y="0"/>
                    </a:moveTo>
                    <a:cubicBezTo>
                      <a:pt x="21600" y="12110"/>
                      <a:pt x="8379" y="16862"/>
                      <a:pt x="0" y="21600"/>
                    </a:cubicBezTo>
                    <a:cubicBezTo>
                      <a:pt x="8379" y="15780"/>
                      <a:pt x="3552" y="0"/>
                      <a:pt x="1423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16" name="Kształt"/>
              <p:cNvSpPr/>
              <p:nvPr/>
            </p:nvSpPr>
            <p:spPr>
              <a:xfrm>
                <a:off x="51660" y="499389"/>
                <a:ext cx="1397" cy="3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39" h="21600" extrusionOk="0">
                    <a:moveTo>
                      <a:pt x="18938" y="0"/>
                    </a:moveTo>
                    <a:cubicBezTo>
                      <a:pt x="21600" y="6166"/>
                      <a:pt x="5871" y="13977"/>
                      <a:pt x="0" y="21600"/>
                    </a:cubicBezTo>
                    <a:cubicBezTo>
                      <a:pt x="5871" y="13977"/>
                      <a:pt x="5871" y="5717"/>
                      <a:pt x="189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17" name="Kształt"/>
              <p:cNvSpPr/>
              <p:nvPr/>
            </p:nvSpPr>
            <p:spPr>
              <a:xfrm>
                <a:off x="51660" y="516609"/>
                <a:ext cx="1607" cy="3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4" h="21600" extrusionOk="0">
                    <a:moveTo>
                      <a:pt x="20367" y="0"/>
                    </a:moveTo>
                    <a:cubicBezTo>
                      <a:pt x="21600" y="5624"/>
                      <a:pt x="17633" y="13609"/>
                      <a:pt x="12917" y="19304"/>
                    </a:cubicBezTo>
                    <a:lnTo>
                      <a:pt x="0" y="21600"/>
                    </a:lnTo>
                    <a:cubicBezTo>
                      <a:pt x="0" y="21600"/>
                      <a:pt x="20367" y="0"/>
                      <a:pt x="2036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18" name="Kształt"/>
              <p:cNvSpPr/>
              <p:nvPr/>
            </p:nvSpPr>
            <p:spPr>
              <a:xfrm>
                <a:off x="51660" y="490779"/>
                <a:ext cx="1231" cy="1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19" h="21600" extrusionOk="0">
                    <a:moveTo>
                      <a:pt x="148" y="13379"/>
                    </a:moveTo>
                    <a:cubicBezTo>
                      <a:pt x="12623" y="12537"/>
                      <a:pt x="10193" y="3690"/>
                      <a:pt x="5926" y="0"/>
                    </a:cubicBezTo>
                    <a:lnTo>
                      <a:pt x="19319" y="0"/>
                    </a:lnTo>
                    <a:cubicBezTo>
                      <a:pt x="13837" y="7693"/>
                      <a:pt x="13837" y="15914"/>
                      <a:pt x="3497" y="21600"/>
                    </a:cubicBezTo>
                    <a:cubicBezTo>
                      <a:pt x="-2281" y="20122"/>
                      <a:pt x="1067" y="15914"/>
                      <a:pt x="148" y="133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19" name="Kształt"/>
              <p:cNvSpPr/>
              <p:nvPr/>
            </p:nvSpPr>
            <p:spPr>
              <a:xfrm>
                <a:off x="51660" y="516609"/>
                <a:ext cx="2092" cy="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97" y="0"/>
                    </a:moveTo>
                    <a:lnTo>
                      <a:pt x="21600" y="0"/>
                    </a:lnTo>
                    <a:cubicBezTo>
                      <a:pt x="21600" y="8091"/>
                      <a:pt x="8200" y="14361"/>
                      <a:pt x="3808" y="21600"/>
                    </a:cubicBezTo>
                    <a:lnTo>
                      <a:pt x="0" y="21600"/>
                    </a:lnTo>
                    <a:cubicBezTo>
                      <a:pt x="6797" y="14361"/>
                      <a:pt x="8998" y="6814"/>
                      <a:pt x="179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20" name="Kształt"/>
              <p:cNvSpPr/>
              <p:nvPr/>
            </p:nvSpPr>
            <p:spPr>
              <a:xfrm>
                <a:off x="51660" y="507999"/>
                <a:ext cx="1057" cy="1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23" h="21600" extrusionOk="0">
                    <a:moveTo>
                      <a:pt x="11651" y="0"/>
                    </a:moveTo>
                    <a:cubicBezTo>
                      <a:pt x="17311" y="4926"/>
                      <a:pt x="11651" y="13159"/>
                      <a:pt x="7031" y="18075"/>
                    </a:cubicBezTo>
                    <a:lnTo>
                      <a:pt x="2134" y="21600"/>
                    </a:lnTo>
                    <a:cubicBezTo>
                      <a:pt x="-4289" y="21600"/>
                      <a:pt x="5228" y="5561"/>
                      <a:pt x="116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21" name="Kształt"/>
              <p:cNvSpPr/>
              <p:nvPr/>
            </p:nvSpPr>
            <p:spPr>
              <a:xfrm>
                <a:off x="51660" y="507999"/>
                <a:ext cx="564" cy="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61" h="21600" extrusionOk="0">
                    <a:moveTo>
                      <a:pt x="13282" y="0"/>
                    </a:moveTo>
                    <a:cubicBezTo>
                      <a:pt x="15199" y="8416"/>
                      <a:pt x="13282" y="15998"/>
                      <a:pt x="4632" y="21600"/>
                    </a:cubicBezTo>
                    <a:cubicBezTo>
                      <a:pt x="-6401" y="15998"/>
                      <a:pt x="4632" y="0"/>
                      <a:pt x="1328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22" name="Kształt"/>
              <p:cNvSpPr/>
              <p:nvPr/>
            </p:nvSpPr>
            <p:spPr>
              <a:xfrm>
                <a:off x="51660" y="482168"/>
                <a:ext cx="876" cy="1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0" h="21600" extrusionOk="0">
                    <a:moveTo>
                      <a:pt x="20340" y="0"/>
                    </a:moveTo>
                    <a:cubicBezTo>
                      <a:pt x="15845" y="7515"/>
                      <a:pt x="14047" y="16745"/>
                      <a:pt x="538" y="21600"/>
                    </a:cubicBezTo>
                    <a:cubicBezTo>
                      <a:pt x="-1260" y="15640"/>
                      <a:pt x="538" y="0"/>
                      <a:pt x="2034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23" name="Kształt"/>
              <p:cNvSpPr/>
              <p:nvPr/>
            </p:nvSpPr>
            <p:spPr>
              <a:xfrm>
                <a:off x="51660" y="499389"/>
                <a:ext cx="1413" cy="1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15" h="21044" extrusionOk="0">
                    <a:moveTo>
                      <a:pt x="16594" y="0"/>
                    </a:moveTo>
                    <a:cubicBezTo>
                      <a:pt x="21600" y="5153"/>
                      <a:pt x="19495" y="15134"/>
                      <a:pt x="9754" y="20949"/>
                    </a:cubicBezTo>
                    <a:cubicBezTo>
                      <a:pt x="4735" y="21600"/>
                      <a:pt x="2901" y="18749"/>
                      <a:pt x="0" y="17221"/>
                    </a:cubicBezTo>
                    <a:cubicBezTo>
                      <a:pt x="5801" y="11081"/>
                      <a:pt x="4735" y="2301"/>
                      <a:pt x="165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24" name="Kształt"/>
              <p:cNvSpPr/>
              <p:nvPr/>
            </p:nvSpPr>
            <p:spPr>
              <a:xfrm>
                <a:off x="43050" y="499389"/>
                <a:ext cx="1724" cy="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22" h="20434" extrusionOk="0">
                    <a:moveTo>
                      <a:pt x="7199" y="1578"/>
                    </a:moveTo>
                    <a:cubicBezTo>
                      <a:pt x="10119" y="1336"/>
                      <a:pt x="13038" y="-1166"/>
                      <a:pt x="14403" y="666"/>
                    </a:cubicBezTo>
                    <a:cubicBezTo>
                      <a:pt x="7976" y="5474"/>
                      <a:pt x="10707" y="9085"/>
                      <a:pt x="17322" y="12882"/>
                    </a:cubicBezTo>
                    <a:lnTo>
                      <a:pt x="17322" y="15045"/>
                    </a:lnTo>
                    <a:cubicBezTo>
                      <a:pt x="14981" y="14759"/>
                      <a:pt x="12071" y="13942"/>
                      <a:pt x="8564" y="14469"/>
                    </a:cubicBezTo>
                    <a:cubicBezTo>
                      <a:pt x="-193" y="15769"/>
                      <a:pt x="11484" y="18513"/>
                      <a:pt x="5645" y="20434"/>
                    </a:cubicBezTo>
                    <a:lnTo>
                      <a:pt x="2138" y="20434"/>
                    </a:lnTo>
                    <a:cubicBezTo>
                      <a:pt x="-4278" y="13508"/>
                      <a:pt x="5645" y="7927"/>
                      <a:pt x="7199" y="15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25" name="Kształt"/>
              <p:cNvSpPr/>
              <p:nvPr/>
            </p:nvSpPr>
            <p:spPr>
              <a:xfrm>
                <a:off x="43050" y="525219"/>
                <a:ext cx="523" cy="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43" h="21600" extrusionOk="0">
                    <a:moveTo>
                      <a:pt x="0" y="21600"/>
                    </a:moveTo>
                    <a:lnTo>
                      <a:pt x="17143" y="0"/>
                    </a:lnTo>
                    <a:cubicBezTo>
                      <a:pt x="13955" y="8710"/>
                      <a:pt x="21600" y="19849"/>
                      <a:pt x="12068" y="21600"/>
                    </a:cubicBezTo>
                    <a:cubicBezTo>
                      <a:pt x="1206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26" name="Kształt"/>
              <p:cNvSpPr/>
              <p:nvPr/>
            </p:nvSpPr>
            <p:spPr>
              <a:xfrm>
                <a:off x="43050" y="525219"/>
                <a:ext cx="740" cy="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83" h="21600" extrusionOk="0">
                    <a:moveTo>
                      <a:pt x="3323" y="21600"/>
                    </a:moveTo>
                    <a:cubicBezTo>
                      <a:pt x="586" y="17306"/>
                      <a:pt x="-5590" y="0"/>
                      <a:pt x="11904" y="0"/>
                    </a:cubicBezTo>
                    <a:cubicBezTo>
                      <a:pt x="16010" y="8944"/>
                      <a:pt x="8465" y="14868"/>
                      <a:pt x="33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27" name="Kształt"/>
              <p:cNvSpPr/>
              <p:nvPr/>
            </p:nvSpPr>
            <p:spPr>
              <a:xfrm>
                <a:off x="43050" y="559660"/>
                <a:ext cx="949" cy="10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02" h="21600" extrusionOk="0">
                    <a:moveTo>
                      <a:pt x="5405" y="21600"/>
                    </a:moveTo>
                    <a:cubicBezTo>
                      <a:pt x="-3055" y="17462"/>
                      <a:pt x="159" y="10740"/>
                      <a:pt x="3372" y="6093"/>
                    </a:cubicBezTo>
                    <a:lnTo>
                      <a:pt x="12999" y="0"/>
                    </a:lnTo>
                    <a:cubicBezTo>
                      <a:pt x="18545" y="7702"/>
                      <a:pt x="4539" y="14712"/>
                      <a:pt x="540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28" name="Kształt"/>
              <p:cNvSpPr/>
              <p:nvPr/>
            </p:nvSpPr>
            <p:spPr>
              <a:xfrm>
                <a:off x="43050" y="559660"/>
                <a:ext cx="496" cy="2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582" h="21600" extrusionOk="0">
                    <a:moveTo>
                      <a:pt x="3555" y="21600"/>
                    </a:moveTo>
                    <a:cubicBezTo>
                      <a:pt x="-5586" y="15693"/>
                      <a:pt x="5639" y="7401"/>
                      <a:pt x="6873" y="0"/>
                    </a:cubicBezTo>
                    <a:cubicBezTo>
                      <a:pt x="16014" y="7401"/>
                      <a:pt x="5639" y="14997"/>
                      <a:pt x="35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29" name="Kształt"/>
              <p:cNvSpPr/>
              <p:nvPr/>
            </p:nvSpPr>
            <p:spPr>
              <a:xfrm>
                <a:off x="43050" y="551050"/>
                <a:ext cx="1660" cy="2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4" h="21319" extrusionOk="0">
                    <a:moveTo>
                      <a:pt x="3841" y="21297"/>
                    </a:moveTo>
                    <a:cubicBezTo>
                      <a:pt x="922" y="21600"/>
                      <a:pt x="-443" y="18751"/>
                      <a:pt x="334" y="15798"/>
                    </a:cubicBezTo>
                    <a:cubicBezTo>
                      <a:pt x="-2585" y="3266"/>
                      <a:pt x="14542" y="11113"/>
                      <a:pt x="16096" y="0"/>
                    </a:cubicBezTo>
                    <a:cubicBezTo>
                      <a:pt x="19015" y="9986"/>
                      <a:pt x="10258" y="13962"/>
                      <a:pt x="3841" y="212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30" name="Kształt"/>
              <p:cNvSpPr/>
              <p:nvPr/>
            </p:nvSpPr>
            <p:spPr>
              <a:xfrm>
                <a:off x="43050" y="542440"/>
                <a:ext cx="2912" cy="10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62" h="21600" extrusionOk="0">
                    <a:moveTo>
                      <a:pt x="4529" y="17913"/>
                    </a:moveTo>
                    <a:lnTo>
                      <a:pt x="3885" y="21357"/>
                    </a:lnTo>
                    <a:cubicBezTo>
                      <a:pt x="2592" y="21237"/>
                      <a:pt x="2273" y="21478"/>
                      <a:pt x="1844" y="21600"/>
                    </a:cubicBezTo>
                    <a:cubicBezTo>
                      <a:pt x="-2563" y="20672"/>
                      <a:pt x="2273" y="19605"/>
                      <a:pt x="2592" y="18497"/>
                    </a:cubicBezTo>
                    <a:cubicBezTo>
                      <a:pt x="-2563" y="13217"/>
                      <a:pt x="12264" y="10316"/>
                      <a:pt x="8611" y="5581"/>
                    </a:cubicBezTo>
                    <a:cubicBezTo>
                      <a:pt x="11835" y="3928"/>
                      <a:pt x="8936" y="1048"/>
                      <a:pt x="15384" y="0"/>
                    </a:cubicBezTo>
                    <a:cubicBezTo>
                      <a:pt x="19037" y="3526"/>
                      <a:pt x="8611" y="6105"/>
                      <a:pt x="9365" y="9670"/>
                    </a:cubicBezTo>
                    <a:cubicBezTo>
                      <a:pt x="8182" y="12412"/>
                      <a:pt x="13447" y="15656"/>
                      <a:pt x="4529" y="179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31" name="Kształt"/>
              <p:cNvSpPr/>
              <p:nvPr/>
            </p:nvSpPr>
            <p:spPr>
              <a:xfrm>
                <a:off x="43050" y="542440"/>
                <a:ext cx="1021" cy="4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53" h="21600" extrusionOk="0">
                    <a:moveTo>
                      <a:pt x="4055" y="21600"/>
                    </a:moveTo>
                    <a:lnTo>
                      <a:pt x="0" y="21600"/>
                    </a:lnTo>
                    <a:cubicBezTo>
                      <a:pt x="4055" y="15178"/>
                      <a:pt x="0" y="5821"/>
                      <a:pt x="4055" y="0"/>
                    </a:cubicBezTo>
                    <a:cubicBezTo>
                      <a:pt x="21600" y="5525"/>
                      <a:pt x="4055" y="14235"/>
                      <a:pt x="40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32" name="Kształt"/>
              <p:cNvSpPr/>
              <p:nvPr/>
            </p:nvSpPr>
            <p:spPr>
              <a:xfrm>
                <a:off x="51660" y="525219"/>
                <a:ext cx="853" cy="1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2" h="21600" extrusionOk="0">
                    <a:moveTo>
                      <a:pt x="13691" y="21600"/>
                    </a:moveTo>
                    <a:lnTo>
                      <a:pt x="0" y="10000"/>
                    </a:lnTo>
                    <a:lnTo>
                      <a:pt x="10800" y="0"/>
                    </a:lnTo>
                    <a:cubicBezTo>
                      <a:pt x="21600" y="3507"/>
                      <a:pt x="14946" y="12643"/>
                      <a:pt x="18262" y="19317"/>
                    </a:cubicBezTo>
                    <a:cubicBezTo>
                      <a:pt x="18262" y="19317"/>
                      <a:pt x="13691" y="21600"/>
                      <a:pt x="1369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33" name="Kształt"/>
              <p:cNvSpPr/>
              <p:nvPr/>
            </p:nvSpPr>
            <p:spPr>
              <a:xfrm>
                <a:off x="60271" y="507999"/>
                <a:ext cx="1176" cy="2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30" h="20605" extrusionOk="0">
                    <a:moveTo>
                      <a:pt x="10509" y="20465"/>
                    </a:moveTo>
                    <a:cubicBezTo>
                      <a:pt x="1749" y="21600"/>
                      <a:pt x="4081" y="15535"/>
                      <a:pt x="0" y="12789"/>
                    </a:cubicBezTo>
                    <a:cubicBezTo>
                      <a:pt x="8461" y="9286"/>
                      <a:pt x="1749" y="1038"/>
                      <a:pt x="14888" y="0"/>
                    </a:cubicBezTo>
                    <a:cubicBezTo>
                      <a:pt x="21600" y="6724"/>
                      <a:pt x="14888" y="14875"/>
                      <a:pt x="10509" y="204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34" name="Kształt"/>
              <p:cNvSpPr/>
              <p:nvPr/>
            </p:nvSpPr>
            <p:spPr>
              <a:xfrm>
                <a:off x="43050" y="387457"/>
                <a:ext cx="94687" cy="150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560" extrusionOk="0">
                    <a:moveTo>
                      <a:pt x="3586" y="16469"/>
                    </a:moveTo>
                    <a:cubicBezTo>
                      <a:pt x="3507" y="16524"/>
                      <a:pt x="3212" y="16547"/>
                      <a:pt x="3344" y="16646"/>
                    </a:cubicBezTo>
                    <a:lnTo>
                      <a:pt x="3344" y="16683"/>
                    </a:lnTo>
                    <a:cubicBezTo>
                      <a:pt x="3177" y="16646"/>
                      <a:pt x="3098" y="16738"/>
                      <a:pt x="3116" y="16814"/>
                    </a:cubicBezTo>
                    <a:cubicBezTo>
                      <a:pt x="3309" y="17157"/>
                      <a:pt x="2605" y="17420"/>
                      <a:pt x="2803" y="17745"/>
                    </a:cubicBezTo>
                    <a:cubicBezTo>
                      <a:pt x="2495" y="17868"/>
                      <a:pt x="2315" y="18129"/>
                      <a:pt x="2416" y="18327"/>
                    </a:cubicBezTo>
                    <a:cubicBezTo>
                      <a:pt x="2051" y="18351"/>
                      <a:pt x="2122" y="18602"/>
                      <a:pt x="1941" y="18729"/>
                    </a:cubicBezTo>
                    <a:cubicBezTo>
                      <a:pt x="1858" y="18751"/>
                      <a:pt x="1827" y="18650"/>
                      <a:pt x="1743" y="18712"/>
                    </a:cubicBezTo>
                    <a:cubicBezTo>
                      <a:pt x="1726" y="18751"/>
                      <a:pt x="1761" y="18785"/>
                      <a:pt x="1827" y="18773"/>
                    </a:cubicBezTo>
                    <a:lnTo>
                      <a:pt x="1910" y="18773"/>
                    </a:lnTo>
                    <a:cubicBezTo>
                      <a:pt x="1840" y="18992"/>
                      <a:pt x="1809" y="19268"/>
                      <a:pt x="1431" y="19451"/>
                    </a:cubicBezTo>
                    <a:cubicBezTo>
                      <a:pt x="1479" y="19520"/>
                      <a:pt x="1616" y="19621"/>
                      <a:pt x="1515" y="19702"/>
                    </a:cubicBezTo>
                    <a:cubicBezTo>
                      <a:pt x="1136" y="19880"/>
                      <a:pt x="1383" y="20189"/>
                      <a:pt x="1044" y="20374"/>
                    </a:cubicBezTo>
                    <a:cubicBezTo>
                      <a:pt x="1171" y="20533"/>
                      <a:pt x="780" y="20581"/>
                      <a:pt x="930" y="20740"/>
                    </a:cubicBezTo>
                    <a:cubicBezTo>
                      <a:pt x="195" y="20634"/>
                      <a:pt x="732" y="21170"/>
                      <a:pt x="177" y="21253"/>
                    </a:cubicBezTo>
                    <a:cubicBezTo>
                      <a:pt x="160" y="21362"/>
                      <a:pt x="243" y="21514"/>
                      <a:pt x="10" y="21560"/>
                    </a:cubicBezTo>
                    <a:cubicBezTo>
                      <a:pt x="-82" y="21290"/>
                      <a:pt x="455" y="21094"/>
                      <a:pt x="375" y="20804"/>
                    </a:cubicBezTo>
                    <a:cubicBezTo>
                      <a:pt x="437" y="20804"/>
                      <a:pt x="472" y="20768"/>
                      <a:pt x="538" y="20779"/>
                    </a:cubicBezTo>
                    <a:cubicBezTo>
                      <a:pt x="503" y="20704"/>
                      <a:pt x="556" y="20588"/>
                      <a:pt x="683" y="20526"/>
                    </a:cubicBezTo>
                    <a:cubicBezTo>
                      <a:pt x="604" y="20400"/>
                      <a:pt x="666" y="20276"/>
                      <a:pt x="798" y="20175"/>
                    </a:cubicBezTo>
                    <a:lnTo>
                      <a:pt x="881" y="20175"/>
                    </a:lnTo>
                    <a:cubicBezTo>
                      <a:pt x="864" y="20202"/>
                      <a:pt x="894" y="20212"/>
                      <a:pt x="930" y="20222"/>
                    </a:cubicBezTo>
                    <a:cubicBezTo>
                      <a:pt x="1136" y="20095"/>
                      <a:pt x="745" y="20059"/>
                      <a:pt x="767" y="19918"/>
                    </a:cubicBezTo>
                    <a:cubicBezTo>
                      <a:pt x="1268" y="19359"/>
                      <a:pt x="1237" y="18756"/>
                      <a:pt x="1827" y="18220"/>
                    </a:cubicBezTo>
                    <a:cubicBezTo>
                      <a:pt x="2020" y="17796"/>
                      <a:pt x="2363" y="17411"/>
                      <a:pt x="2561" y="16990"/>
                    </a:cubicBezTo>
                    <a:cubicBezTo>
                      <a:pt x="2935" y="16556"/>
                      <a:pt x="3146" y="16083"/>
                      <a:pt x="3586" y="15649"/>
                    </a:cubicBezTo>
                    <a:cubicBezTo>
                      <a:pt x="3833" y="15412"/>
                      <a:pt x="3868" y="15103"/>
                      <a:pt x="4206" y="14894"/>
                    </a:cubicBezTo>
                    <a:cubicBezTo>
                      <a:pt x="4272" y="14732"/>
                      <a:pt x="4321" y="14554"/>
                      <a:pt x="4514" y="14464"/>
                    </a:cubicBezTo>
                    <a:lnTo>
                      <a:pt x="4844" y="14510"/>
                    </a:lnTo>
                    <a:cubicBezTo>
                      <a:pt x="4782" y="14178"/>
                      <a:pt x="5398" y="13968"/>
                      <a:pt x="5266" y="13648"/>
                    </a:cubicBezTo>
                    <a:cubicBezTo>
                      <a:pt x="5363" y="13601"/>
                      <a:pt x="5363" y="13484"/>
                      <a:pt x="5543" y="13494"/>
                    </a:cubicBezTo>
                    <a:cubicBezTo>
                      <a:pt x="5332" y="13145"/>
                      <a:pt x="6247" y="13043"/>
                      <a:pt x="5970" y="12697"/>
                    </a:cubicBezTo>
                    <a:cubicBezTo>
                      <a:pt x="5759" y="12722"/>
                      <a:pt x="5935" y="12884"/>
                      <a:pt x="5623" y="12848"/>
                    </a:cubicBezTo>
                    <a:cubicBezTo>
                      <a:pt x="5499" y="12749"/>
                      <a:pt x="5662" y="12641"/>
                      <a:pt x="5741" y="12586"/>
                    </a:cubicBezTo>
                    <a:cubicBezTo>
                      <a:pt x="5917" y="12569"/>
                      <a:pt x="6344" y="12736"/>
                      <a:pt x="6410" y="12522"/>
                    </a:cubicBezTo>
                    <a:cubicBezTo>
                      <a:pt x="6313" y="12363"/>
                      <a:pt x="6608" y="12247"/>
                      <a:pt x="6559" y="12074"/>
                    </a:cubicBezTo>
                    <a:cubicBezTo>
                      <a:pt x="6951" y="11923"/>
                      <a:pt x="7114" y="11634"/>
                      <a:pt x="7030" y="11401"/>
                    </a:cubicBezTo>
                    <a:cubicBezTo>
                      <a:pt x="7144" y="11345"/>
                      <a:pt x="7193" y="11238"/>
                      <a:pt x="7114" y="11169"/>
                    </a:cubicBezTo>
                    <a:cubicBezTo>
                      <a:pt x="7289" y="11094"/>
                      <a:pt x="7523" y="11076"/>
                      <a:pt x="7615" y="10953"/>
                    </a:cubicBezTo>
                    <a:lnTo>
                      <a:pt x="7505" y="10863"/>
                    </a:lnTo>
                    <a:cubicBezTo>
                      <a:pt x="7650" y="10647"/>
                      <a:pt x="7795" y="10379"/>
                      <a:pt x="8121" y="10244"/>
                    </a:cubicBezTo>
                    <a:cubicBezTo>
                      <a:pt x="8143" y="10271"/>
                      <a:pt x="8121" y="10414"/>
                      <a:pt x="8288" y="10351"/>
                    </a:cubicBezTo>
                    <a:cubicBezTo>
                      <a:pt x="8367" y="10304"/>
                      <a:pt x="8385" y="10244"/>
                      <a:pt x="8367" y="10180"/>
                    </a:cubicBezTo>
                    <a:cubicBezTo>
                      <a:pt x="8275" y="10125"/>
                      <a:pt x="8240" y="10104"/>
                      <a:pt x="8209" y="10045"/>
                    </a:cubicBezTo>
                    <a:cubicBezTo>
                      <a:pt x="8240" y="9974"/>
                      <a:pt x="8319" y="9919"/>
                      <a:pt x="8398" y="9854"/>
                    </a:cubicBezTo>
                    <a:cubicBezTo>
                      <a:pt x="8582" y="9938"/>
                      <a:pt x="8240" y="10029"/>
                      <a:pt x="8433" y="10089"/>
                    </a:cubicBezTo>
                    <a:cubicBezTo>
                      <a:pt x="8561" y="9993"/>
                      <a:pt x="8666" y="9938"/>
                      <a:pt x="8825" y="9875"/>
                    </a:cubicBezTo>
                    <a:cubicBezTo>
                      <a:pt x="8714" y="9644"/>
                      <a:pt x="9005" y="9424"/>
                      <a:pt x="9300" y="9290"/>
                    </a:cubicBezTo>
                    <a:cubicBezTo>
                      <a:pt x="9168" y="9297"/>
                      <a:pt x="9119" y="9154"/>
                      <a:pt x="9150" y="9059"/>
                    </a:cubicBezTo>
                    <a:cubicBezTo>
                      <a:pt x="9396" y="9087"/>
                      <a:pt x="9282" y="8807"/>
                      <a:pt x="9546" y="8966"/>
                    </a:cubicBezTo>
                    <a:cubicBezTo>
                      <a:pt x="9638" y="8868"/>
                      <a:pt x="9933" y="8760"/>
                      <a:pt x="9889" y="8644"/>
                    </a:cubicBezTo>
                    <a:lnTo>
                      <a:pt x="9810" y="8644"/>
                    </a:lnTo>
                    <a:lnTo>
                      <a:pt x="9968" y="8565"/>
                    </a:lnTo>
                    <a:cubicBezTo>
                      <a:pt x="9889" y="8518"/>
                      <a:pt x="9739" y="8473"/>
                      <a:pt x="9854" y="8409"/>
                    </a:cubicBezTo>
                    <a:cubicBezTo>
                      <a:pt x="9968" y="8221"/>
                      <a:pt x="10522" y="8509"/>
                      <a:pt x="10359" y="8236"/>
                    </a:cubicBezTo>
                    <a:cubicBezTo>
                      <a:pt x="10359" y="8098"/>
                      <a:pt x="10672" y="8077"/>
                      <a:pt x="10672" y="7934"/>
                    </a:cubicBezTo>
                    <a:cubicBezTo>
                      <a:pt x="10980" y="7845"/>
                      <a:pt x="10672" y="7501"/>
                      <a:pt x="11107" y="7442"/>
                    </a:cubicBezTo>
                    <a:cubicBezTo>
                      <a:pt x="11059" y="7493"/>
                      <a:pt x="11156" y="7511"/>
                      <a:pt x="11178" y="7548"/>
                    </a:cubicBezTo>
                    <a:cubicBezTo>
                      <a:pt x="11455" y="7493"/>
                      <a:pt x="11437" y="7334"/>
                      <a:pt x="11565" y="7223"/>
                    </a:cubicBezTo>
                    <a:cubicBezTo>
                      <a:pt x="11406" y="7186"/>
                      <a:pt x="11419" y="7126"/>
                      <a:pt x="11419" y="7025"/>
                    </a:cubicBezTo>
                    <a:cubicBezTo>
                      <a:pt x="11516" y="7054"/>
                      <a:pt x="11600" y="6984"/>
                      <a:pt x="11617" y="6948"/>
                    </a:cubicBezTo>
                    <a:cubicBezTo>
                      <a:pt x="11468" y="6785"/>
                      <a:pt x="11894" y="6739"/>
                      <a:pt x="11842" y="6578"/>
                    </a:cubicBezTo>
                    <a:cubicBezTo>
                      <a:pt x="11991" y="6486"/>
                      <a:pt x="12189" y="6478"/>
                      <a:pt x="12352" y="6427"/>
                    </a:cubicBezTo>
                    <a:cubicBezTo>
                      <a:pt x="12330" y="6442"/>
                      <a:pt x="12383" y="6461"/>
                      <a:pt x="12400" y="6470"/>
                    </a:cubicBezTo>
                    <a:cubicBezTo>
                      <a:pt x="12299" y="6461"/>
                      <a:pt x="12220" y="6486"/>
                      <a:pt x="12202" y="6531"/>
                    </a:cubicBezTo>
                    <a:cubicBezTo>
                      <a:pt x="12220" y="6569"/>
                      <a:pt x="12150" y="6623"/>
                      <a:pt x="12238" y="6641"/>
                    </a:cubicBezTo>
                    <a:cubicBezTo>
                      <a:pt x="12479" y="6597"/>
                      <a:pt x="12576" y="6408"/>
                      <a:pt x="12673" y="6271"/>
                    </a:cubicBezTo>
                    <a:cubicBezTo>
                      <a:pt x="13267" y="6120"/>
                      <a:pt x="13232" y="5707"/>
                      <a:pt x="13773" y="5501"/>
                    </a:cubicBezTo>
                    <a:cubicBezTo>
                      <a:pt x="13755" y="5223"/>
                      <a:pt x="14472" y="5096"/>
                      <a:pt x="14309" y="4790"/>
                    </a:cubicBezTo>
                    <a:cubicBezTo>
                      <a:pt x="14701" y="4801"/>
                      <a:pt x="14652" y="4485"/>
                      <a:pt x="15092" y="4573"/>
                    </a:cubicBezTo>
                    <a:cubicBezTo>
                      <a:pt x="14995" y="4322"/>
                      <a:pt x="15466" y="4236"/>
                      <a:pt x="15615" y="4052"/>
                    </a:cubicBezTo>
                    <a:cubicBezTo>
                      <a:pt x="15712" y="3983"/>
                      <a:pt x="15923" y="4038"/>
                      <a:pt x="16007" y="3928"/>
                    </a:cubicBezTo>
                    <a:cubicBezTo>
                      <a:pt x="16055" y="3803"/>
                      <a:pt x="15844" y="3751"/>
                      <a:pt x="15677" y="3778"/>
                    </a:cubicBezTo>
                    <a:cubicBezTo>
                      <a:pt x="15633" y="3751"/>
                      <a:pt x="15730" y="3676"/>
                      <a:pt x="15813" y="3639"/>
                    </a:cubicBezTo>
                    <a:cubicBezTo>
                      <a:pt x="15857" y="3629"/>
                      <a:pt x="15954" y="3668"/>
                      <a:pt x="16007" y="3623"/>
                    </a:cubicBezTo>
                    <a:cubicBezTo>
                      <a:pt x="15664" y="3423"/>
                      <a:pt x="16104" y="3254"/>
                      <a:pt x="16236" y="3086"/>
                    </a:cubicBezTo>
                    <a:cubicBezTo>
                      <a:pt x="16429" y="3014"/>
                      <a:pt x="16886" y="3086"/>
                      <a:pt x="16820" y="2867"/>
                    </a:cubicBezTo>
                    <a:cubicBezTo>
                      <a:pt x="16922" y="2885"/>
                      <a:pt x="16952" y="2833"/>
                      <a:pt x="17018" y="2827"/>
                    </a:cubicBezTo>
                    <a:cubicBezTo>
                      <a:pt x="17032" y="2779"/>
                      <a:pt x="16983" y="2762"/>
                      <a:pt x="16935" y="2741"/>
                    </a:cubicBezTo>
                    <a:cubicBezTo>
                      <a:pt x="16904" y="2772"/>
                      <a:pt x="16838" y="2772"/>
                      <a:pt x="16785" y="2779"/>
                    </a:cubicBezTo>
                    <a:cubicBezTo>
                      <a:pt x="16785" y="2598"/>
                      <a:pt x="17049" y="2437"/>
                      <a:pt x="17331" y="2329"/>
                    </a:cubicBezTo>
                    <a:lnTo>
                      <a:pt x="17181" y="2592"/>
                    </a:lnTo>
                    <a:cubicBezTo>
                      <a:pt x="17331" y="2635"/>
                      <a:pt x="17331" y="2421"/>
                      <a:pt x="17524" y="2527"/>
                    </a:cubicBezTo>
                    <a:cubicBezTo>
                      <a:pt x="17766" y="2382"/>
                      <a:pt x="18193" y="2313"/>
                      <a:pt x="18074" y="2070"/>
                    </a:cubicBezTo>
                    <a:cubicBezTo>
                      <a:pt x="18518" y="1949"/>
                      <a:pt x="18584" y="1648"/>
                      <a:pt x="18976" y="1485"/>
                    </a:cubicBezTo>
                    <a:cubicBezTo>
                      <a:pt x="19169" y="1353"/>
                      <a:pt x="19464" y="1206"/>
                      <a:pt x="19398" y="1034"/>
                    </a:cubicBezTo>
                    <a:cubicBezTo>
                      <a:pt x="19297" y="1072"/>
                      <a:pt x="19204" y="1110"/>
                      <a:pt x="19090" y="1127"/>
                    </a:cubicBezTo>
                    <a:cubicBezTo>
                      <a:pt x="19204" y="947"/>
                      <a:pt x="19464" y="784"/>
                      <a:pt x="19644" y="653"/>
                    </a:cubicBezTo>
                    <a:lnTo>
                      <a:pt x="19759" y="756"/>
                    </a:lnTo>
                    <a:cubicBezTo>
                      <a:pt x="20168" y="747"/>
                      <a:pt x="20084" y="318"/>
                      <a:pt x="20511" y="496"/>
                    </a:cubicBezTo>
                    <a:cubicBezTo>
                      <a:pt x="20717" y="393"/>
                      <a:pt x="21131" y="238"/>
                      <a:pt x="21096" y="83"/>
                    </a:cubicBezTo>
                    <a:cubicBezTo>
                      <a:pt x="21210" y="-40"/>
                      <a:pt x="21408" y="13"/>
                      <a:pt x="21518" y="3"/>
                    </a:cubicBezTo>
                    <a:cubicBezTo>
                      <a:pt x="21197" y="13"/>
                      <a:pt x="21505" y="282"/>
                      <a:pt x="21096" y="238"/>
                    </a:cubicBezTo>
                    <a:cubicBezTo>
                      <a:pt x="21012" y="453"/>
                      <a:pt x="20476" y="513"/>
                      <a:pt x="20458" y="756"/>
                    </a:cubicBezTo>
                    <a:cubicBezTo>
                      <a:pt x="19952" y="820"/>
                      <a:pt x="20247" y="1190"/>
                      <a:pt x="19728" y="1251"/>
                    </a:cubicBezTo>
                    <a:cubicBezTo>
                      <a:pt x="19433" y="1529"/>
                      <a:pt x="18892" y="1800"/>
                      <a:pt x="18668" y="2114"/>
                    </a:cubicBezTo>
                    <a:cubicBezTo>
                      <a:pt x="18255" y="2457"/>
                      <a:pt x="17700" y="2592"/>
                      <a:pt x="17247" y="2958"/>
                    </a:cubicBezTo>
                    <a:cubicBezTo>
                      <a:pt x="17278" y="3236"/>
                      <a:pt x="16609" y="3264"/>
                      <a:pt x="16706" y="3536"/>
                    </a:cubicBezTo>
                    <a:cubicBezTo>
                      <a:pt x="16412" y="3784"/>
                      <a:pt x="16020" y="3992"/>
                      <a:pt x="15844" y="4252"/>
                    </a:cubicBezTo>
                    <a:cubicBezTo>
                      <a:pt x="15369" y="4340"/>
                      <a:pt x="15352" y="4710"/>
                      <a:pt x="14943" y="4870"/>
                    </a:cubicBezTo>
                    <a:cubicBezTo>
                      <a:pt x="14731" y="5232"/>
                      <a:pt x="14098" y="5473"/>
                      <a:pt x="13918" y="5841"/>
                    </a:cubicBezTo>
                    <a:cubicBezTo>
                      <a:pt x="13473" y="5889"/>
                      <a:pt x="13702" y="6250"/>
                      <a:pt x="13267" y="6298"/>
                    </a:cubicBezTo>
                    <a:cubicBezTo>
                      <a:pt x="13100" y="6524"/>
                      <a:pt x="12774" y="6706"/>
                      <a:pt x="12515" y="6904"/>
                    </a:cubicBezTo>
                    <a:lnTo>
                      <a:pt x="12431" y="6858"/>
                    </a:lnTo>
                    <a:cubicBezTo>
                      <a:pt x="12106" y="6904"/>
                      <a:pt x="12431" y="7126"/>
                      <a:pt x="12092" y="7119"/>
                    </a:cubicBezTo>
                    <a:cubicBezTo>
                      <a:pt x="12092" y="7287"/>
                      <a:pt x="11516" y="7414"/>
                      <a:pt x="11842" y="7565"/>
                    </a:cubicBezTo>
                    <a:cubicBezTo>
                      <a:pt x="11516" y="7674"/>
                      <a:pt x="11107" y="7827"/>
                      <a:pt x="11107" y="8062"/>
                    </a:cubicBezTo>
                    <a:cubicBezTo>
                      <a:pt x="11318" y="8077"/>
                      <a:pt x="11156" y="8184"/>
                      <a:pt x="11142" y="8236"/>
                    </a:cubicBezTo>
                    <a:cubicBezTo>
                      <a:pt x="11107" y="8259"/>
                      <a:pt x="11059" y="8292"/>
                      <a:pt x="10980" y="8275"/>
                    </a:cubicBezTo>
                    <a:cubicBezTo>
                      <a:pt x="11015" y="8116"/>
                      <a:pt x="10834" y="8169"/>
                      <a:pt x="10672" y="8130"/>
                    </a:cubicBezTo>
                    <a:lnTo>
                      <a:pt x="10588" y="8169"/>
                    </a:lnTo>
                    <a:cubicBezTo>
                      <a:pt x="11015" y="8202"/>
                      <a:pt x="10439" y="8409"/>
                      <a:pt x="10782" y="8473"/>
                    </a:cubicBezTo>
                    <a:cubicBezTo>
                      <a:pt x="10834" y="8695"/>
                      <a:pt x="10034" y="8636"/>
                      <a:pt x="10439" y="8886"/>
                    </a:cubicBezTo>
                    <a:lnTo>
                      <a:pt x="10439" y="8919"/>
                    </a:lnTo>
                    <a:lnTo>
                      <a:pt x="10359" y="8919"/>
                    </a:lnTo>
                    <a:cubicBezTo>
                      <a:pt x="10342" y="8894"/>
                      <a:pt x="10395" y="8850"/>
                      <a:pt x="10329" y="8841"/>
                    </a:cubicBezTo>
                    <a:cubicBezTo>
                      <a:pt x="10166" y="8841"/>
                      <a:pt x="10131" y="8919"/>
                      <a:pt x="10083" y="8995"/>
                    </a:cubicBezTo>
                    <a:cubicBezTo>
                      <a:pt x="10179" y="9066"/>
                      <a:pt x="10148" y="9138"/>
                      <a:pt x="10047" y="9210"/>
                    </a:cubicBezTo>
                    <a:cubicBezTo>
                      <a:pt x="9867" y="9322"/>
                      <a:pt x="9691" y="9073"/>
                      <a:pt x="9607" y="9247"/>
                    </a:cubicBezTo>
                    <a:cubicBezTo>
                      <a:pt x="9867" y="9570"/>
                      <a:pt x="9058" y="9731"/>
                      <a:pt x="8908" y="9982"/>
                    </a:cubicBezTo>
                    <a:cubicBezTo>
                      <a:pt x="9071" y="9993"/>
                      <a:pt x="9168" y="10071"/>
                      <a:pt x="9071" y="10152"/>
                    </a:cubicBezTo>
                    <a:cubicBezTo>
                      <a:pt x="8921" y="10316"/>
                      <a:pt x="8495" y="10351"/>
                      <a:pt x="8714" y="10541"/>
                    </a:cubicBezTo>
                    <a:cubicBezTo>
                      <a:pt x="8398" y="10592"/>
                      <a:pt x="8530" y="10783"/>
                      <a:pt x="8209" y="10842"/>
                    </a:cubicBezTo>
                    <a:lnTo>
                      <a:pt x="8209" y="10974"/>
                    </a:lnTo>
                    <a:cubicBezTo>
                      <a:pt x="8024" y="11187"/>
                      <a:pt x="7505" y="11276"/>
                      <a:pt x="7615" y="11556"/>
                    </a:cubicBezTo>
                    <a:cubicBezTo>
                      <a:pt x="7307" y="11833"/>
                      <a:pt x="7246" y="12156"/>
                      <a:pt x="6832" y="12420"/>
                    </a:cubicBezTo>
                    <a:cubicBezTo>
                      <a:pt x="6819" y="12472"/>
                      <a:pt x="6771" y="12522"/>
                      <a:pt x="6801" y="12586"/>
                    </a:cubicBezTo>
                    <a:cubicBezTo>
                      <a:pt x="6410" y="12579"/>
                      <a:pt x="6524" y="12822"/>
                      <a:pt x="6168" y="12848"/>
                    </a:cubicBezTo>
                    <a:cubicBezTo>
                      <a:pt x="6216" y="13018"/>
                      <a:pt x="5970" y="13179"/>
                      <a:pt x="5935" y="13369"/>
                    </a:cubicBezTo>
                    <a:cubicBezTo>
                      <a:pt x="5499" y="13521"/>
                      <a:pt x="5790" y="13816"/>
                      <a:pt x="5543" y="14015"/>
                    </a:cubicBezTo>
                    <a:cubicBezTo>
                      <a:pt x="5579" y="14025"/>
                      <a:pt x="5592" y="14070"/>
                      <a:pt x="5662" y="14059"/>
                    </a:cubicBezTo>
                    <a:cubicBezTo>
                      <a:pt x="5838" y="14033"/>
                      <a:pt x="5623" y="13872"/>
                      <a:pt x="5856" y="13907"/>
                    </a:cubicBezTo>
                    <a:cubicBezTo>
                      <a:pt x="5790" y="14088"/>
                      <a:pt x="5838" y="14239"/>
                      <a:pt x="5662" y="14384"/>
                    </a:cubicBezTo>
                    <a:cubicBezTo>
                      <a:pt x="5592" y="14283"/>
                      <a:pt x="5790" y="14150"/>
                      <a:pt x="5499" y="14080"/>
                    </a:cubicBezTo>
                    <a:cubicBezTo>
                      <a:pt x="5381" y="14070"/>
                      <a:pt x="5297" y="14139"/>
                      <a:pt x="5266" y="14186"/>
                    </a:cubicBezTo>
                    <a:cubicBezTo>
                      <a:pt x="5284" y="14246"/>
                      <a:pt x="5235" y="14330"/>
                      <a:pt x="5297" y="14384"/>
                    </a:cubicBezTo>
                    <a:cubicBezTo>
                      <a:pt x="5169" y="14420"/>
                      <a:pt x="4972" y="14384"/>
                      <a:pt x="4875" y="14489"/>
                    </a:cubicBezTo>
                    <a:cubicBezTo>
                      <a:pt x="4796" y="14844"/>
                      <a:pt x="4422" y="15137"/>
                      <a:pt x="4255" y="15461"/>
                    </a:cubicBezTo>
                    <a:cubicBezTo>
                      <a:pt x="3815" y="15497"/>
                      <a:pt x="4092" y="15813"/>
                      <a:pt x="3701" y="15866"/>
                    </a:cubicBezTo>
                    <a:lnTo>
                      <a:pt x="3423" y="16254"/>
                    </a:lnTo>
                    <a:cubicBezTo>
                      <a:pt x="3784" y="16225"/>
                      <a:pt x="3507" y="16431"/>
                      <a:pt x="3586" y="164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35" name="Kształt"/>
              <p:cNvSpPr/>
              <p:nvPr/>
            </p:nvSpPr>
            <p:spPr>
              <a:xfrm>
                <a:off x="137762" y="396067"/>
                <a:ext cx="3471" cy="3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9" h="21600" extrusionOk="0">
                    <a:moveTo>
                      <a:pt x="19759" y="0"/>
                    </a:moveTo>
                    <a:cubicBezTo>
                      <a:pt x="16892" y="9039"/>
                      <a:pt x="5432" y="13666"/>
                      <a:pt x="145" y="21600"/>
                    </a:cubicBezTo>
                    <a:cubicBezTo>
                      <a:pt x="-1841" y="11240"/>
                      <a:pt x="17225" y="11240"/>
                      <a:pt x="16892" y="0"/>
                    </a:cubicBezTo>
                    <a:cubicBezTo>
                      <a:pt x="16892" y="0"/>
                      <a:pt x="19759" y="0"/>
                      <a:pt x="1975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36" name="Kształt"/>
              <p:cNvSpPr/>
              <p:nvPr/>
            </p:nvSpPr>
            <p:spPr>
              <a:xfrm>
                <a:off x="129152" y="396067"/>
                <a:ext cx="2741" cy="3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0" h="19677" extrusionOk="0">
                    <a:moveTo>
                      <a:pt x="3355" y="8397"/>
                    </a:moveTo>
                    <a:cubicBezTo>
                      <a:pt x="13204" y="9749"/>
                      <a:pt x="7138" y="-1923"/>
                      <a:pt x="17880" y="277"/>
                    </a:cubicBezTo>
                    <a:cubicBezTo>
                      <a:pt x="14595" y="8681"/>
                      <a:pt x="7520" y="11949"/>
                      <a:pt x="1965" y="19111"/>
                    </a:cubicBezTo>
                    <a:lnTo>
                      <a:pt x="1078" y="19677"/>
                    </a:lnTo>
                    <a:cubicBezTo>
                      <a:pt x="-3720" y="16408"/>
                      <a:pt x="9415" y="13134"/>
                      <a:pt x="3355" y="83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37" name="Kształt"/>
              <p:cNvSpPr/>
              <p:nvPr/>
            </p:nvSpPr>
            <p:spPr>
              <a:xfrm>
                <a:off x="129152" y="404677"/>
                <a:ext cx="3447" cy="3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4" h="21385" extrusionOk="0">
                    <a:moveTo>
                      <a:pt x="20344" y="54"/>
                    </a:moveTo>
                    <a:cubicBezTo>
                      <a:pt x="17027" y="8718"/>
                      <a:pt x="4343" y="9325"/>
                      <a:pt x="4343" y="18976"/>
                    </a:cubicBezTo>
                    <a:lnTo>
                      <a:pt x="113" y="21385"/>
                    </a:lnTo>
                    <a:cubicBezTo>
                      <a:pt x="-1256" y="14642"/>
                      <a:pt x="10287" y="11076"/>
                      <a:pt x="10287" y="3676"/>
                    </a:cubicBezTo>
                    <a:cubicBezTo>
                      <a:pt x="12797" y="442"/>
                      <a:pt x="16571" y="-215"/>
                      <a:pt x="20344" y="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38" name="Kształt"/>
              <p:cNvSpPr/>
              <p:nvPr/>
            </p:nvSpPr>
            <p:spPr>
              <a:xfrm>
                <a:off x="120542" y="413287"/>
                <a:ext cx="4607" cy="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233" y="8553"/>
                      <a:pt x="10435" y="10800"/>
                      <a:pt x="6351" y="17494"/>
                    </a:cubicBezTo>
                    <a:cubicBezTo>
                      <a:pt x="6082" y="19817"/>
                      <a:pt x="4084" y="20593"/>
                      <a:pt x="1361" y="21600"/>
                    </a:cubicBezTo>
                    <a:lnTo>
                      <a:pt x="0" y="21600"/>
                    </a:lnTo>
                    <a:cubicBezTo>
                      <a:pt x="999" y="12231"/>
                      <a:pt x="14793" y="8747"/>
                      <a:pt x="19240" y="0"/>
                    </a:cubicBezTo>
                    <a:cubicBezTo>
                      <a:pt x="1924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39" name="Kształt"/>
              <p:cNvSpPr/>
              <p:nvPr/>
            </p:nvSpPr>
            <p:spPr>
              <a:xfrm>
                <a:off x="111932" y="421897"/>
                <a:ext cx="2071" cy="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3" extrusionOk="0">
                    <a:moveTo>
                      <a:pt x="21600" y="135"/>
                    </a:moveTo>
                    <a:cubicBezTo>
                      <a:pt x="17156" y="6342"/>
                      <a:pt x="6656" y="12144"/>
                      <a:pt x="3834" y="20043"/>
                    </a:cubicBezTo>
                    <a:lnTo>
                      <a:pt x="0" y="20043"/>
                    </a:lnTo>
                    <a:cubicBezTo>
                      <a:pt x="5850" y="13118"/>
                      <a:pt x="5850" y="-1557"/>
                      <a:pt x="21600" y="1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40" name="Kształt"/>
              <p:cNvSpPr/>
              <p:nvPr/>
            </p:nvSpPr>
            <p:spPr>
              <a:xfrm>
                <a:off x="111932" y="421897"/>
                <a:ext cx="1878" cy="2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99" h="21182" extrusionOk="0">
                    <a:moveTo>
                      <a:pt x="19399" y="8"/>
                    </a:moveTo>
                    <a:cubicBezTo>
                      <a:pt x="17996" y="8333"/>
                      <a:pt x="9796" y="15957"/>
                      <a:pt x="0" y="21182"/>
                    </a:cubicBezTo>
                    <a:cubicBezTo>
                      <a:pt x="2999" y="15603"/>
                      <a:pt x="-2201" y="-418"/>
                      <a:pt x="19399" y="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41" name="Kształt"/>
              <p:cNvSpPr/>
              <p:nvPr/>
            </p:nvSpPr>
            <p:spPr>
              <a:xfrm>
                <a:off x="103321" y="439118"/>
                <a:ext cx="910" cy="1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04" h="21600" extrusionOk="0">
                    <a:moveTo>
                      <a:pt x="3073" y="21600"/>
                    </a:moveTo>
                    <a:cubicBezTo>
                      <a:pt x="-5496" y="12993"/>
                      <a:pt x="5480" y="0"/>
                      <a:pt x="16104" y="0"/>
                    </a:cubicBezTo>
                    <a:cubicBezTo>
                      <a:pt x="10625" y="7194"/>
                      <a:pt x="11994" y="16804"/>
                      <a:pt x="307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42" name="Kształt"/>
              <p:cNvSpPr/>
              <p:nvPr/>
            </p:nvSpPr>
            <p:spPr>
              <a:xfrm>
                <a:off x="103321" y="439118"/>
                <a:ext cx="369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4401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43" name="Kształt"/>
              <p:cNvSpPr/>
              <p:nvPr/>
            </p:nvSpPr>
            <p:spPr>
              <a:xfrm>
                <a:off x="103321" y="439118"/>
                <a:ext cx="759" cy="1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46" h="21600" extrusionOk="0">
                    <a:moveTo>
                      <a:pt x="0" y="21600"/>
                    </a:moveTo>
                    <a:lnTo>
                      <a:pt x="4031" y="0"/>
                    </a:lnTo>
                    <a:lnTo>
                      <a:pt x="10987" y="0"/>
                    </a:lnTo>
                    <a:cubicBezTo>
                      <a:pt x="21600" y="8477"/>
                      <a:pt x="4031" y="1491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44" name="Kształt"/>
              <p:cNvSpPr/>
              <p:nvPr/>
            </p:nvSpPr>
            <p:spPr>
              <a:xfrm>
                <a:off x="94711" y="439118"/>
                <a:ext cx="640" cy="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39" extrusionOk="0">
                    <a:moveTo>
                      <a:pt x="21600" y="12075"/>
                    </a:moveTo>
                    <a:cubicBezTo>
                      <a:pt x="17011" y="17233"/>
                      <a:pt x="9811" y="21600"/>
                      <a:pt x="0" y="20311"/>
                    </a:cubicBezTo>
                    <a:lnTo>
                      <a:pt x="17011" y="0"/>
                    </a:lnTo>
                    <a:cubicBezTo>
                      <a:pt x="21600" y="2077"/>
                      <a:pt x="21600" y="8998"/>
                      <a:pt x="21600" y="12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45" name="Kształt"/>
              <p:cNvSpPr/>
              <p:nvPr/>
            </p:nvSpPr>
            <p:spPr>
              <a:xfrm>
                <a:off x="94711" y="447728"/>
                <a:ext cx="743" cy="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8" h="14518" extrusionOk="0">
                    <a:moveTo>
                      <a:pt x="20034" y="3349"/>
                    </a:moveTo>
                    <a:cubicBezTo>
                      <a:pt x="21600" y="9592"/>
                      <a:pt x="12123" y="10913"/>
                      <a:pt x="10016" y="13579"/>
                    </a:cubicBezTo>
                    <a:cubicBezTo>
                      <a:pt x="6318" y="16268"/>
                      <a:pt x="4212" y="12486"/>
                      <a:pt x="0" y="10913"/>
                    </a:cubicBezTo>
                    <a:cubicBezTo>
                      <a:pt x="0" y="4921"/>
                      <a:pt x="12123" y="-5332"/>
                      <a:pt x="20034" y="33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46" name="Kształt"/>
              <p:cNvSpPr/>
              <p:nvPr/>
            </p:nvSpPr>
            <p:spPr>
              <a:xfrm>
                <a:off x="86101" y="456338"/>
                <a:ext cx="2274" cy="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57" h="21600" extrusionOk="0">
                    <a:moveTo>
                      <a:pt x="8416" y="8609"/>
                    </a:moveTo>
                    <a:cubicBezTo>
                      <a:pt x="8416" y="13990"/>
                      <a:pt x="3826" y="19371"/>
                      <a:pt x="861" y="21600"/>
                    </a:cubicBezTo>
                    <a:cubicBezTo>
                      <a:pt x="-3729" y="6872"/>
                      <a:pt x="11388" y="11338"/>
                      <a:pt x="14360" y="0"/>
                    </a:cubicBezTo>
                    <a:lnTo>
                      <a:pt x="15300" y="2152"/>
                    </a:lnTo>
                    <a:cubicBezTo>
                      <a:pt x="17871" y="9516"/>
                      <a:pt x="10848" y="6372"/>
                      <a:pt x="8416" y="86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47" name="Kształt"/>
              <p:cNvSpPr/>
              <p:nvPr/>
            </p:nvSpPr>
            <p:spPr>
              <a:xfrm>
                <a:off x="86101" y="464948"/>
                <a:ext cx="1802" cy="16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19" h="16169" extrusionOk="0">
                    <a:moveTo>
                      <a:pt x="11039" y="11735"/>
                    </a:moveTo>
                    <a:lnTo>
                      <a:pt x="7481" y="16169"/>
                    </a:lnTo>
                    <a:cubicBezTo>
                      <a:pt x="4782" y="13619"/>
                      <a:pt x="2512" y="12392"/>
                      <a:pt x="97" y="8808"/>
                    </a:cubicBezTo>
                    <a:cubicBezTo>
                      <a:pt x="-1613" y="-5431"/>
                      <a:pt x="19987" y="-910"/>
                      <a:pt x="11039" y="117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48" name="Kształt"/>
              <p:cNvSpPr/>
              <p:nvPr/>
            </p:nvSpPr>
            <p:spPr>
              <a:xfrm>
                <a:off x="77491" y="464948"/>
                <a:ext cx="3445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59" extrusionOk="0">
                    <a:moveTo>
                      <a:pt x="3275" y="20655"/>
                    </a:moveTo>
                    <a:cubicBezTo>
                      <a:pt x="1821" y="21140"/>
                      <a:pt x="969" y="19778"/>
                      <a:pt x="0" y="19468"/>
                    </a:cubicBezTo>
                    <a:cubicBezTo>
                      <a:pt x="2424" y="12621"/>
                      <a:pt x="19419" y="10293"/>
                      <a:pt x="16380" y="1558"/>
                    </a:cubicBezTo>
                    <a:cubicBezTo>
                      <a:pt x="18201" y="1338"/>
                      <a:pt x="19052" y="-460"/>
                      <a:pt x="21600" y="111"/>
                    </a:cubicBezTo>
                    <a:cubicBezTo>
                      <a:pt x="17232" y="8670"/>
                      <a:pt x="13957" y="13718"/>
                      <a:pt x="3275" y="206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49" name="Kształt"/>
              <p:cNvSpPr/>
              <p:nvPr/>
            </p:nvSpPr>
            <p:spPr>
              <a:xfrm>
                <a:off x="77491" y="473558"/>
                <a:ext cx="1355" cy="1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345" extrusionOk="0">
                    <a:moveTo>
                      <a:pt x="21600" y="4223"/>
                    </a:moveTo>
                    <a:cubicBezTo>
                      <a:pt x="14505" y="7203"/>
                      <a:pt x="12341" y="13731"/>
                      <a:pt x="0" y="13327"/>
                    </a:cubicBezTo>
                    <a:cubicBezTo>
                      <a:pt x="7711" y="9456"/>
                      <a:pt x="3096" y="-7869"/>
                      <a:pt x="21600" y="42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50" name="Kształt"/>
              <p:cNvSpPr/>
              <p:nvPr/>
            </p:nvSpPr>
            <p:spPr>
              <a:xfrm>
                <a:off x="77491" y="473558"/>
                <a:ext cx="970" cy="2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88" h="21600" extrusionOk="0">
                    <a:moveTo>
                      <a:pt x="5908" y="21600"/>
                    </a:moveTo>
                    <a:lnTo>
                      <a:pt x="1162" y="21600"/>
                    </a:lnTo>
                    <a:cubicBezTo>
                      <a:pt x="1162" y="13790"/>
                      <a:pt x="-4892" y="3735"/>
                      <a:pt x="10641" y="0"/>
                    </a:cubicBezTo>
                    <a:cubicBezTo>
                      <a:pt x="16708" y="7061"/>
                      <a:pt x="10641" y="15202"/>
                      <a:pt x="590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51" name="Kształt"/>
              <p:cNvSpPr/>
              <p:nvPr/>
            </p:nvSpPr>
            <p:spPr>
              <a:xfrm>
                <a:off x="77491" y="482168"/>
                <a:ext cx="745" cy="1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42" h="20517" extrusionOk="0">
                    <a:moveTo>
                      <a:pt x="19497" y="6498"/>
                    </a:moveTo>
                    <a:cubicBezTo>
                      <a:pt x="21600" y="12180"/>
                      <a:pt x="19497" y="17298"/>
                      <a:pt x="10005" y="20517"/>
                    </a:cubicBezTo>
                    <a:lnTo>
                      <a:pt x="0" y="61"/>
                    </a:lnTo>
                    <a:cubicBezTo>
                      <a:pt x="7902" y="61"/>
                      <a:pt x="21600" y="-1083"/>
                      <a:pt x="19497" y="64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52" name="Kształt"/>
              <p:cNvSpPr/>
              <p:nvPr/>
            </p:nvSpPr>
            <p:spPr>
              <a:xfrm>
                <a:off x="68881" y="490779"/>
                <a:ext cx="368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53" name="Kształt"/>
              <p:cNvSpPr/>
              <p:nvPr/>
            </p:nvSpPr>
            <p:spPr>
              <a:xfrm>
                <a:off x="68881" y="490779"/>
                <a:ext cx="833" cy="1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975" extrusionOk="0">
                    <a:moveTo>
                      <a:pt x="21600" y="10822"/>
                    </a:moveTo>
                    <a:cubicBezTo>
                      <a:pt x="18076" y="16563"/>
                      <a:pt x="14554" y="18902"/>
                      <a:pt x="0" y="17645"/>
                    </a:cubicBezTo>
                    <a:lnTo>
                      <a:pt x="0" y="722"/>
                    </a:lnTo>
                    <a:cubicBezTo>
                      <a:pt x="16559" y="-2698"/>
                      <a:pt x="16559" y="6941"/>
                      <a:pt x="21600" y="1082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54" name="Kształt"/>
              <p:cNvSpPr/>
              <p:nvPr/>
            </p:nvSpPr>
            <p:spPr>
              <a:xfrm>
                <a:off x="60271" y="507999"/>
                <a:ext cx="730" cy="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88" h="21600" extrusionOk="0">
                    <a:moveTo>
                      <a:pt x="543" y="21600"/>
                    </a:moveTo>
                    <a:cubicBezTo>
                      <a:pt x="-2210" y="19563"/>
                      <a:pt x="6028" y="6848"/>
                      <a:pt x="13503" y="0"/>
                    </a:cubicBezTo>
                    <a:cubicBezTo>
                      <a:pt x="19390" y="19563"/>
                      <a:pt x="3295" y="12678"/>
                      <a:pt x="54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55" name="Kształt"/>
              <p:cNvSpPr/>
              <p:nvPr/>
            </p:nvSpPr>
            <p:spPr>
              <a:xfrm>
                <a:off x="60271" y="499389"/>
                <a:ext cx="1865" cy="3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9" h="21242" extrusionOk="0">
                    <a:moveTo>
                      <a:pt x="4886" y="21191"/>
                    </a:moveTo>
                    <a:cubicBezTo>
                      <a:pt x="2818" y="21600"/>
                      <a:pt x="1308" y="19429"/>
                      <a:pt x="0" y="18958"/>
                    </a:cubicBezTo>
                    <a:cubicBezTo>
                      <a:pt x="11271" y="15914"/>
                      <a:pt x="13329" y="6768"/>
                      <a:pt x="16714" y="0"/>
                    </a:cubicBezTo>
                    <a:cubicBezTo>
                      <a:pt x="21600" y="5825"/>
                      <a:pt x="12579" y="14555"/>
                      <a:pt x="4886" y="211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56" name="Kształt"/>
              <p:cNvSpPr/>
              <p:nvPr/>
            </p:nvSpPr>
            <p:spPr>
              <a:xfrm>
                <a:off x="68881" y="576880"/>
                <a:ext cx="4453" cy="8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1" h="21600" extrusionOk="0">
                    <a:moveTo>
                      <a:pt x="2322" y="5509"/>
                    </a:moveTo>
                    <a:lnTo>
                      <a:pt x="0" y="0"/>
                    </a:lnTo>
                    <a:cubicBezTo>
                      <a:pt x="270" y="2147"/>
                      <a:pt x="5625" y="1868"/>
                      <a:pt x="7947" y="3362"/>
                    </a:cubicBezTo>
                    <a:cubicBezTo>
                      <a:pt x="14550" y="9013"/>
                      <a:pt x="17584" y="15247"/>
                      <a:pt x="20531" y="21600"/>
                    </a:cubicBezTo>
                    <a:cubicBezTo>
                      <a:pt x="12854" y="16882"/>
                      <a:pt x="-1069" y="12305"/>
                      <a:pt x="2322" y="55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57" name="Kształt"/>
              <p:cNvSpPr/>
              <p:nvPr/>
            </p:nvSpPr>
            <p:spPr>
              <a:xfrm>
                <a:off x="77491" y="594100"/>
                <a:ext cx="1403" cy="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94" h="14269" extrusionOk="0">
                    <a:moveTo>
                      <a:pt x="605" y="13709"/>
                    </a:moveTo>
                    <a:cubicBezTo>
                      <a:pt x="-3406" y="2010"/>
                      <a:pt x="13668" y="-6302"/>
                      <a:pt x="18194" y="6294"/>
                    </a:cubicBezTo>
                    <a:cubicBezTo>
                      <a:pt x="13668" y="13709"/>
                      <a:pt x="6892" y="15298"/>
                      <a:pt x="605" y="137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58" name="Kształt"/>
              <p:cNvSpPr/>
              <p:nvPr/>
            </p:nvSpPr>
            <p:spPr>
              <a:xfrm>
                <a:off x="103321" y="585490"/>
                <a:ext cx="8846" cy="3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63" extrusionOk="0">
                    <a:moveTo>
                      <a:pt x="21600" y="2276"/>
                    </a:moveTo>
                    <a:cubicBezTo>
                      <a:pt x="14558" y="9318"/>
                      <a:pt x="7940" y="21600"/>
                      <a:pt x="0" y="18738"/>
                    </a:cubicBezTo>
                    <a:cubicBezTo>
                      <a:pt x="6287" y="10271"/>
                      <a:pt x="14369" y="6087"/>
                      <a:pt x="21600" y="0"/>
                    </a:cubicBezTo>
                    <a:cubicBezTo>
                      <a:pt x="21600" y="0"/>
                      <a:pt x="21600" y="2276"/>
                      <a:pt x="21600" y="22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59" name="Kształt"/>
              <p:cNvSpPr/>
              <p:nvPr/>
            </p:nvSpPr>
            <p:spPr>
              <a:xfrm>
                <a:off x="111932" y="585490"/>
                <a:ext cx="7393" cy="3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19312"/>
                    </a:lnTo>
                    <a:lnTo>
                      <a:pt x="21600" y="0"/>
                    </a:lnTo>
                    <a:cubicBezTo>
                      <a:pt x="15323" y="9364"/>
                      <a:pt x="7802" y="1654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60" name="Kształt"/>
              <p:cNvSpPr/>
              <p:nvPr/>
            </p:nvSpPr>
            <p:spPr>
              <a:xfrm>
                <a:off x="129152" y="611321"/>
                <a:ext cx="1452" cy="1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4" h="19671" extrusionOk="0">
                    <a:moveTo>
                      <a:pt x="0" y="16960"/>
                    </a:moveTo>
                    <a:lnTo>
                      <a:pt x="11308" y="7772"/>
                    </a:lnTo>
                    <a:cubicBezTo>
                      <a:pt x="7783" y="5343"/>
                      <a:pt x="10292" y="1209"/>
                      <a:pt x="14061" y="0"/>
                    </a:cubicBezTo>
                    <a:cubicBezTo>
                      <a:pt x="21600" y="3225"/>
                      <a:pt x="16827" y="9890"/>
                      <a:pt x="18834" y="15740"/>
                    </a:cubicBezTo>
                    <a:cubicBezTo>
                      <a:pt x="13315" y="19678"/>
                      <a:pt x="5777" y="21600"/>
                      <a:pt x="0" y="1696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61" name="Kształt"/>
              <p:cNvSpPr/>
              <p:nvPr/>
            </p:nvSpPr>
            <p:spPr>
              <a:xfrm>
                <a:off x="198033" y="568270"/>
                <a:ext cx="4085" cy="2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90" y="9493"/>
                    </a:moveTo>
                    <a:cubicBezTo>
                      <a:pt x="9110" y="15075"/>
                      <a:pt x="4607" y="18846"/>
                      <a:pt x="0" y="21600"/>
                    </a:cubicBezTo>
                    <a:cubicBezTo>
                      <a:pt x="409" y="18846"/>
                      <a:pt x="3376" y="12752"/>
                      <a:pt x="5320" y="8046"/>
                    </a:cubicBezTo>
                    <a:cubicBezTo>
                      <a:pt x="9723" y="4639"/>
                      <a:pt x="16584" y="2531"/>
                      <a:pt x="21600" y="0"/>
                    </a:cubicBezTo>
                    <a:cubicBezTo>
                      <a:pt x="18529" y="2969"/>
                      <a:pt x="18633" y="11453"/>
                      <a:pt x="12490" y="949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62" name="Kształt"/>
              <p:cNvSpPr/>
              <p:nvPr/>
            </p:nvSpPr>
            <p:spPr>
              <a:xfrm>
                <a:off x="198033" y="568270"/>
                <a:ext cx="1569" cy="1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47" extrusionOk="0">
                    <a:moveTo>
                      <a:pt x="9871" y="20247"/>
                    </a:moveTo>
                    <a:lnTo>
                      <a:pt x="0" y="13521"/>
                    </a:lnTo>
                    <a:cubicBezTo>
                      <a:pt x="3741" y="7134"/>
                      <a:pt x="10663" y="-1353"/>
                      <a:pt x="21600" y="182"/>
                    </a:cubicBezTo>
                    <a:cubicBezTo>
                      <a:pt x="18665" y="7134"/>
                      <a:pt x="14404" y="13521"/>
                      <a:pt x="9871" y="202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63" name="Kształt"/>
              <p:cNvSpPr/>
              <p:nvPr/>
            </p:nvSpPr>
            <p:spPr>
              <a:xfrm>
                <a:off x="206643" y="568270"/>
                <a:ext cx="1483" cy="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9" h="19331" extrusionOk="0">
                    <a:moveTo>
                      <a:pt x="155" y="19237"/>
                    </a:moveTo>
                    <a:cubicBezTo>
                      <a:pt x="-1671" y="-1072"/>
                      <a:pt x="13160" y="7485"/>
                      <a:pt x="19929" y="0"/>
                    </a:cubicBezTo>
                    <a:cubicBezTo>
                      <a:pt x="14200" y="8338"/>
                      <a:pt x="9003" y="20528"/>
                      <a:pt x="155" y="192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64" name="Kształt"/>
              <p:cNvSpPr/>
              <p:nvPr/>
            </p:nvSpPr>
            <p:spPr>
              <a:xfrm>
                <a:off x="206643" y="568270"/>
                <a:ext cx="428" cy="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964" y="15048"/>
                      <a:pt x="5878" y="9359"/>
                      <a:pt x="6880" y="0"/>
                    </a:cubicBezTo>
                    <a:lnTo>
                      <a:pt x="21600" y="0"/>
                    </a:lnTo>
                    <a:cubicBezTo>
                      <a:pt x="13764" y="1835"/>
                      <a:pt x="6880" y="1031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65" name="Kształt"/>
              <p:cNvSpPr/>
              <p:nvPr/>
            </p:nvSpPr>
            <p:spPr>
              <a:xfrm>
                <a:off x="206643" y="568270"/>
                <a:ext cx="2279" cy="2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0" h="18365" extrusionOk="0">
                    <a:moveTo>
                      <a:pt x="15479" y="18365"/>
                    </a:moveTo>
                    <a:cubicBezTo>
                      <a:pt x="8535" y="13477"/>
                      <a:pt x="-2027" y="19417"/>
                      <a:pt x="339" y="10048"/>
                    </a:cubicBezTo>
                    <a:lnTo>
                      <a:pt x="339" y="8374"/>
                    </a:lnTo>
                    <a:lnTo>
                      <a:pt x="2543" y="12983"/>
                    </a:lnTo>
                    <a:cubicBezTo>
                      <a:pt x="4909" y="11172"/>
                      <a:pt x="9641" y="11451"/>
                      <a:pt x="9641" y="8374"/>
                    </a:cubicBezTo>
                    <a:cubicBezTo>
                      <a:pt x="7905" y="5296"/>
                      <a:pt x="9641" y="-2183"/>
                      <a:pt x="18475" y="615"/>
                    </a:cubicBezTo>
                    <a:cubicBezTo>
                      <a:pt x="19573" y="7465"/>
                      <a:pt x="9641" y="11451"/>
                      <a:pt x="15479" y="183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66" name="Kształt"/>
              <p:cNvSpPr/>
              <p:nvPr/>
            </p:nvSpPr>
            <p:spPr>
              <a:xfrm>
                <a:off x="215254" y="559660"/>
                <a:ext cx="1623" cy="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3" h="12965" extrusionOk="0">
                    <a:moveTo>
                      <a:pt x="18258" y="10644"/>
                    </a:moveTo>
                    <a:cubicBezTo>
                      <a:pt x="12249" y="16549"/>
                      <a:pt x="6683" y="9561"/>
                      <a:pt x="0" y="7539"/>
                    </a:cubicBezTo>
                    <a:cubicBezTo>
                      <a:pt x="4231" y="-5051"/>
                      <a:pt x="21600" y="-388"/>
                      <a:pt x="18258" y="106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67" name="Kształt"/>
              <p:cNvSpPr/>
              <p:nvPr/>
            </p:nvSpPr>
            <p:spPr>
              <a:xfrm>
                <a:off x="223864" y="551050"/>
                <a:ext cx="6524" cy="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14" y="9846"/>
                    </a:moveTo>
                    <a:cubicBezTo>
                      <a:pt x="9230" y="15346"/>
                      <a:pt x="4233" y="18493"/>
                      <a:pt x="0" y="21600"/>
                    </a:cubicBezTo>
                    <a:cubicBezTo>
                      <a:pt x="2372" y="17340"/>
                      <a:pt x="6602" y="15791"/>
                      <a:pt x="8075" y="11885"/>
                    </a:cubicBezTo>
                    <a:cubicBezTo>
                      <a:pt x="9486" y="11354"/>
                      <a:pt x="11665" y="10732"/>
                      <a:pt x="12114" y="8470"/>
                    </a:cubicBezTo>
                    <a:cubicBezTo>
                      <a:pt x="10897" y="354"/>
                      <a:pt x="18778" y="3724"/>
                      <a:pt x="21600" y="0"/>
                    </a:cubicBezTo>
                    <a:cubicBezTo>
                      <a:pt x="21151" y="6431"/>
                      <a:pt x="15189" y="6744"/>
                      <a:pt x="12114" y="98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68" name="Kształt"/>
              <p:cNvSpPr/>
              <p:nvPr/>
            </p:nvSpPr>
            <p:spPr>
              <a:xfrm>
                <a:off x="232474" y="542440"/>
                <a:ext cx="485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589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8589"/>
                      <a:pt x="21600" y="8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69" name="Kształt"/>
              <p:cNvSpPr/>
              <p:nvPr/>
            </p:nvSpPr>
            <p:spPr>
              <a:xfrm>
                <a:off x="266914" y="464948"/>
                <a:ext cx="677" cy="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3" h="17448" extrusionOk="0">
                    <a:moveTo>
                      <a:pt x="9723" y="16897"/>
                    </a:moveTo>
                    <a:cubicBezTo>
                      <a:pt x="3785" y="18859"/>
                      <a:pt x="1630" y="15187"/>
                      <a:pt x="0" y="11995"/>
                    </a:cubicBezTo>
                    <a:cubicBezTo>
                      <a:pt x="0" y="7317"/>
                      <a:pt x="9723" y="-2741"/>
                      <a:pt x="17815" y="705"/>
                    </a:cubicBezTo>
                    <a:cubicBezTo>
                      <a:pt x="21600" y="8801"/>
                      <a:pt x="14032" y="11995"/>
                      <a:pt x="9723" y="168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70" name="Kształt"/>
              <p:cNvSpPr/>
              <p:nvPr/>
            </p:nvSpPr>
            <p:spPr>
              <a:xfrm>
                <a:off x="309965" y="430508"/>
                <a:ext cx="717" cy="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1100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71" name="Kształt"/>
              <p:cNvSpPr/>
              <p:nvPr/>
            </p:nvSpPr>
            <p:spPr>
              <a:xfrm>
                <a:off x="327186" y="413287"/>
                <a:ext cx="1221" cy="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01" h="20523" extrusionOk="0">
                    <a:moveTo>
                      <a:pt x="856" y="19820"/>
                    </a:moveTo>
                    <a:cubicBezTo>
                      <a:pt x="-2783" y="11246"/>
                      <a:pt x="6198" y="7292"/>
                      <a:pt x="8868" y="0"/>
                    </a:cubicBezTo>
                    <a:cubicBezTo>
                      <a:pt x="14209" y="2422"/>
                      <a:pt x="18817" y="12018"/>
                      <a:pt x="11538" y="16494"/>
                    </a:cubicBezTo>
                    <a:cubicBezTo>
                      <a:pt x="8868" y="19820"/>
                      <a:pt x="5228" y="21600"/>
                      <a:pt x="856" y="198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72" name="Kształt"/>
              <p:cNvSpPr/>
              <p:nvPr/>
            </p:nvSpPr>
            <p:spPr>
              <a:xfrm>
                <a:off x="60271" y="249694"/>
                <a:ext cx="378229" cy="339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569" extrusionOk="0">
                    <a:moveTo>
                      <a:pt x="15819" y="9318"/>
                    </a:moveTo>
                    <a:cubicBezTo>
                      <a:pt x="15804" y="9269"/>
                      <a:pt x="15852" y="9205"/>
                      <a:pt x="15890" y="9161"/>
                    </a:cubicBezTo>
                    <a:lnTo>
                      <a:pt x="15918" y="9142"/>
                    </a:lnTo>
                    <a:cubicBezTo>
                      <a:pt x="15905" y="9134"/>
                      <a:pt x="15905" y="9114"/>
                      <a:pt x="15890" y="9106"/>
                    </a:cubicBezTo>
                    <a:cubicBezTo>
                      <a:pt x="15840" y="9177"/>
                      <a:pt x="15673" y="9249"/>
                      <a:pt x="15733" y="9374"/>
                    </a:cubicBezTo>
                    <a:cubicBezTo>
                      <a:pt x="15669" y="9537"/>
                      <a:pt x="15366" y="9490"/>
                      <a:pt x="15391" y="9708"/>
                    </a:cubicBezTo>
                    <a:cubicBezTo>
                      <a:pt x="15354" y="9704"/>
                      <a:pt x="15314" y="9717"/>
                      <a:pt x="15282" y="9758"/>
                    </a:cubicBezTo>
                    <a:cubicBezTo>
                      <a:pt x="15289" y="9772"/>
                      <a:pt x="15272" y="9788"/>
                      <a:pt x="15293" y="9796"/>
                    </a:cubicBezTo>
                    <a:cubicBezTo>
                      <a:pt x="15202" y="9758"/>
                      <a:pt x="15178" y="9905"/>
                      <a:pt x="15076" y="9949"/>
                    </a:cubicBezTo>
                    <a:cubicBezTo>
                      <a:pt x="15056" y="10088"/>
                      <a:pt x="14852" y="10092"/>
                      <a:pt x="14871" y="10256"/>
                    </a:cubicBezTo>
                    <a:cubicBezTo>
                      <a:pt x="14840" y="10284"/>
                      <a:pt x="14802" y="10301"/>
                      <a:pt x="14762" y="10305"/>
                    </a:cubicBezTo>
                    <a:cubicBezTo>
                      <a:pt x="14713" y="10360"/>
                      <a:pt x="14635" y="10404"/>
                      <a:pt x="14614" y="10476"/>
                    </a:cubicBezTo>
                    <a:cubicBezTo>
                      <a:pt x="14627" y="10499"/>
                      <a:pt x="14660" y="10499"/>
                      <a:pt x="14676" y="10484"/>
                    </a:cubicBezTo>
                    <a:lnTo>
                      <a:pt x="14683" y="10476"/>
                    </a:lnTo>
                    <a:cubicBezTo>
                      <a:pt x="14680" y="10521"/>
                      <a:pt x="14627" y="10579"/>
                      <a:pt x="14585" y="10599"/>
                    </a:cubicBezTo>
                    <a:cubicBezTo>
                      <a:pt x="14565" y="10587"/>
                      <a:pt x="14585" y="10551"/>
                      <a:pt x="14558" y="10542"/>
                    </a:cubicBezTo>
                    <a:lnTo>
                      <a:pt x="14480" y="10592"/>
                    </a:lnTo>
                    <a:cubicBezTo>
                      <a:pt x="14287" y="10790"/>
                      <a:pt x="14071" y="10986"/>
                      <a:pt x="13928" y="11214"/>
                    </a:cubicBezTo>
                    <a:cubicBezTo>
                      <a:pt x="13822" y="11243"/>
                      <a:pt x="13760" y="11401"/>
                      <a:pt x="13662" y="11453"/>
                    </a:cubicBezTo>
                    <a:cubicBezTo>
                      <a:pt x="13588" y="11578"/>
                      <a:pt x="13413" y="11654"/>
                      <a:pt x="13389" y="11809"/>
                    </a:cubicBezTo>
                    <a:cubicBezTo>
                      <a:pt x="13240" y="11802"/>
                      <a:pt x="13196" y="11956"/>
                      <a:pt x="13106" y="12029"/>
                    </a:cubicBezTo>
                    <a:cubicBezTo>
                      <a:pt x="12571" y="12576"/>
                      <a:pt x="11995" y="13139"/>
                      <a:pt x="11476" y="13686"/>
                    </a:cubicBezTo>
                    <a:cubicBezTo>
                      <a:pt x="11358" y="13730"/>
                      <a:pt x="11301" y="13877"/>
                      <a:pt x="11182" y="13934"/>
                    </a:cubicBezTo>
                    <a:lnTo>
                      <a:pt x="10801" y="14316"/>
                    </a:lnTo>
                    <a:cubicBezTo>
                      <a:pt x="10684" y="14349"/>
                      <a:pt x="10716" y="14497"/>
                      <a:pt x="10585" y="14509"/>
                    </a:cubicBezTo>
                    <a:cubicBezTo>
                      <a:pt x="10560" y="14544"/>
                      <a:pt x="10560" y="14601"/>
                      <a:pt x="10507" y="14605"/>
                    </a:cubicBezTo>
                    <a:cubicBezTo>
                      <a:pt x="10414" y="14653"/>
                      <a:pt x="10364" y="14790"/>
                      <a:pt x="10262" y="14816"/>
                    </a:cubicBezTo>
                    <a:cubicBezTo>
                      <a:pt x="10217" y="14909"/>
                      <a:pt x="10094" y="14959"/>
                      <a:pt x="10033" y="15056"/>
                    </a:cubicBezTo>
                    <a:cubicBezTo>
                      <a:pt x="9930" y="15096"/>
                      <a:pt x="9877" y="15215"/>
                      <a:pt x="9788" y="15275"/>
                    </a:cubicBezTo>
                    <a:cubicBezTo>
                      <a:pt x="9714" y="15275"/>
                      <a:pt x="9678" y="15358"/>
                      <a:pt x="9653" y="15411"/>
                    </a:cubicBezTo>
                    <a:cubicBezTo>
                      <a:pt x="9440" y="15444"/>
                      <a:pt x="9363" y="15660"/>
                      <a:pt x="9211" y="15794"/>
                    </a:cubicBezTo>
                    <a:lnTo>
                      <a:pt x="9200" y="15883"/>
                    </a:lnTo>
                    <a:lnTo>
                      <a:pt x="9171" y="15883"/>
                    </a:lnTo>
                    <a:cubicBezTo>
                      <a:pt x="8852" y="16265"/>
                      <a:pt x="8428" y="16558"/>
                      <a:pt x="8063" y="16926"/>
                    </a:cubicBezTo>
                    <a:cubicBezTo>
                      <a:pt x="7769" y="17225"/>
                      <a:pt x="7431" y="17415"/>
                      <a:pt x="7140" y="17719"/>
                    </a:cubicBezTo>
                    <a:cubicBezTo>
                      <a:pt x="7075" y="17708"/>
                      <a:pt x="7086" y="17778"/>
                      <a:pt x="7042" y="17807"/>
                    </a:cubicBezTo>
                    <a:cubicBezTo>
                      <a:pt x="6808" y="17995"/>
                      <a:pt x="6571" y="18195"/>
                      <a:pt x="6347" y="18411"/>
                    </a:cubicBezTo>
                    <a:cubicBezTo>
                      <a:pt x="6232" y="18430"/>
                      <a:pt x="6232" y="18580"/>
                      <a:pt x="6110" y="18580"/>
                    </a:cubicBezTo>
                    <a:cubicBezTo>
                      <a:pt x="6004" y="18745"/>
                      <a:pt x="5823" y="18788"/>
                      <a:pt x="5701" y="18930"/>
                    </a:cubicBezTo>
                    <a:cubicBezTo>
                      <a:pt x="4761" y="19620"/>
                      <a:pt x="3830" y="20398"/>
                      <a:pt x="2795" y="20895"/>
                    </a:cubicBezTo>
                    <a:cubicBezTo>
                      <a:pt x="2742" y="20962"/>
                      <a:pt x="2603" y="20929"/>
                      <a:pt x="2591" y="21046"/>
                    </a:cubicBezTo>
                    <a:cubicBezTo>
                      <a:pt x="2341" y="21132"/>
                      <a:pt x="2085" y="21210"/>
                      <a:pt x="1855" y="21346"/>
                    </a:cubicBezTo>
                    <a:cubicBezTo>
                      <a:pt x="1916" y="21381"/>
                      <a:pt x="1953" y="21310"/>
                      <a:pt x="2023" y="21333"/>
                    </a:cubicBezTo>
                    <a:cubicBezTo>
                      <a:pt x="1835" y="21429"/>
                      <a:pt x="1638" y="21548"/>
                      <a:pt x="1434" y="21553"/>
                    </a:cubicBezTo>
                    <a:cubicBezTo>
                      <a:pt x="1360" y="21517"/>
                      <a:pt x="1279" y="21589"/>
                      <a:pt x="1189" y="21564"/>
                    </a:cubicBezTo>
                    <a:cubicBezTo>
                      <a:pt x="1153" y="21529"/>
                      <a:pt x="1214" y="21513"/>
                      <a:pt x="1206" y="21477"/>
                    </a:cubicBezTo>
                    <a:cubicBezTo>
                      <a:pt x="1073" y="21465"/>
                      <a:pt x="948" y="21546"/>
                      <a:pt x="805" y="21517"/>
                    </a:cubicBezTo>
                    <a:cubicBezTo>
                      <a:pt x="503" y="21327"/>
                      <a:pt x="281" y="21001"/>
                      <a:pt x="195" y="20676"/>
                    </a:cubicBezTo>
                    <a:lnTo>
                      <a:pt x="167" y="20689"/>
                    </a:lnTo>
                    <a:cubicBezTo>
                      <a:pt x="25" y="20260"/>
                      <a:pt x="-58" y="19754"/>
                      <a:pt x="49" y="19272"/>
                    </a:cubicBezTo>
                    <a:cubicBezTo>
                      <a:pt x="147" y="18551"/>
                      <a:pt x="314" y="17855"/>
                      <a:pt x="568" y="17191"/>
                    </a:cubicBezTo>
                    <a:cubicBezTo>
                      <a:pt x="551" y="17083"/>
                      <a:pt x="654" y="17016"/>
                      <a:pt x="657" y="16917"/>
                    </a:cubicBezTo>
                    <a:cubicBezTo>
                      <a:pt x="898" y="16246"/>
                      <a:pt x="1173" y="15582"/>
                      <a:pt x="1492" y="14940"/>
                    </a:cubicBezTo>
                    <a:cubicBezTo>
                      <a:pt x="1442" y="14905"/>
                      <a:pt x="1492" y="14816"/>
                      <a:pt x="1519" y="14767"/>
                    </a:cubicBezTo>
                    <a:cubicBezTo>
                      <a:pt x="1610" y="14761"/>
                      <a:pt x="1569" y="14660"/>
                      <a:pt x="1638" y="14624"/>
                    </a:cubicBezTo>
                    <a:cubicBezTo>
                      <a:pt x="1584" y="14557"/>
                      <a:pt x="1687" y="14528"/>
                      <a:pt x="1696" y="14474"/>
                    </a:cubicBezTo>
                    <a:cubicBezTo>
                      <a:pt x="1830" y="14192"/>
                      <a:pt x="1982" y="13926"/>
                      <a:pt x="2088" y="13638"/>
                    </a:cubicBezTo>
                    <a:cubicBezTo>
                      <a:pt x="2227" y="13479"/>
                      <a:pt x="2276" y="13282"/>
                      <a:pt x="2403" y="13117"/>
                    </a:cubicBezTo>
                    <a:cubicBezTo>
                      <a:pt x="2447" y="12999"/>
                      <a:pt x="2545" y="12898"/>
                      <a:pt x="2599" y="12783"/>
                    </a:cubicBezTo>
                    <a:cubicBezTo>
                      <a:pt x="2910" y="12293"/>
                      <a:pt x="3208" y="11793"/>
                      <a:pt x="3559" y="11317"/>
                    </a:cubicBezTo>
                    <a:cubicBezTo>
                      <a:pt x="3552" y="11186"/>
                      <a:pt x="3702" y="11170"/>
                      <a:pt x="3747" y="11058"/>
                    </a:cubicBezTo>
                    <a:cubicBezTo>
                      <a:pt x="3846" y="10878"/>
                      <a:pt x="4038" y="10719"/>
                      <a:pt x="4092" y="10515"/>
                    </a:cubicBezTo>
                    <a:cubicBezTo>
                      <a:pt x="4238" y="10459"/>
                      <a:pt x="4213" y="10259"/>
                      <a:pt x="4356" y="10227"/>
                    </a:cubicBezTo>
                    <a:cubicBezTo>
                      <a:pt x="4450" y="10121"/>
                      <a:pt x="4450" y="10004"/>
                      <a:pt x="4573" y="9928"/>
                    </a:cubicBezTo>
                    <a:cubicBezTo>
                      <a:pt x="4573" y="9836"/>
                      <a:pt x="4687" y="9836"/>
                      <a:pt x="4679" y="9748"/>
                    </a:cubicBezTo>
                    <a:cubicBezTo>
                      <a:pt x="4732" y="9612"/>
                      <a:pt x="4900" y="9612"/>
                      <a:pt x="4932" y="9477"/>
                    </a:cubicBezTo>
                    <a:cubicBezTo>
                      <a:pt x="5002" y="9453"/>
                      <a:pt x="4977" y="9358"/>
                      <a:pt x="5051" y="9345"/>
                    </a:cubicBezTo>
                    <a:cubicBezTo>
                      <a:pt x="5071" y="9269"/>
                      <a:pt x="5165" y="9249"/>
                      <a:pt x="5178" y="9173"/>
                    </a:cubicBezTo>
                    <a:lnTo>
                      <a:pt x="5219" y="9161"/>
                    </a:lnTo>
                    <a:cubicBezTo>
                      <a:pt x="5322" y="9023"/>
                      <a:pt x="5480" y="8918"/>
                      <a:pt x="5514" y="8758"/>
                    </a:cubicBezTo>
                    <a:lnTo>
                      <a:pt x="5555" y="8769"/>
                    </a:lnTo>
                    <a:cubicBezTo>
                      <a:pt x="5683" y="8674"/>
                      <a:pt x="5713" y="8514"/>
                      <a:pt x="5828" y="8423"/>
                    </a:cubicBezTo>
                    <a:cubicBezTo>
                      <a:pt x="5889" y="8423"/>
                      <a:pt x="5938" y="8322"/>
                      <a:pt x="5995" y="8272"/>
                    </a:cubicBezTo>
                    <a:cubicBezTo>
                      <a:pt x="5958" y="8232"/>
                      <a:pt x="5995" y="8207"/>
                      <a:pt x="6013" y="8176"/>
                    </a:cubicBezTo>
                    <a:cubicBezTo>
                      <a:pt x="6033" y="8127"/>
                      <a:pt x="6053" y="8179"/>
                      <a:pt x="6072" y="8184"/>
                    </a:cubicBezTo>
                    <a:lnTo>
                      <a:pt x="6502" y="7717"/>
                    </a:lnTo>
                    <a:lnTo>
                      <a:pt x="6502" y="7649"/>
                    </a:lnTo>
                    <a:cubicBezTo>
                      <a:pt x="6526" y="7608"/>
                      <a:pt x="6539" y="7688"/>
                      <a:pt x="6563" y="7649"/>
                    </a:cubicBezTo>
                    <a:lnTo>
                      <a:pt x="6585" y="7580"/>
                    </a:lnTo>
                    <a:cubicBezTo>
                      <a:pt x="6588" y="7599"/>
                      <a:pt x="6609" y="7584"/>
                      <a:pt x="6621" y="7592"/>
                    </a:cubicBezTo>
                    <a:cubicBezTo>
                      <a:pt x="6748" y="7428"/>
                      <a:pt x="6955" y="7305"/>
                      <a:pt x="7063" y="7129"/>
                    </a:cubicBezTo>
                    <a:cubicBezTo>
                      <a:pt x="7054" y="7136"/>
                      <a:pt x="7004" y="7125"/>
                      <a:pt x="7024" y="7093"/>
                    </a:cubicBezTo>
                    <a:cubicBezTo>
                      <a:pt x="7033" y="7098"/>
                      <a:pt x="7037" y="7090"/>
                      <a:pt x="7042" y="7080"/>
                    </a:cubicBezTo>
                    <a:lnTo>
                      <a:pt x="7063" y="7129"/>
                    </a:lnTo>
                    <a:cubicBezTo>
                      <a:pt x="7196" y="7098"/>
                      <a:pt x="7086" y="6925"/>
                      <a:pt x="7229" y="6910"/>
                    </a:cubicBezTo>
                    <a:lnTo>
                      <a:pt x="7229" y="6921"/>
                    </a:lnTo>
                    <a:lnTo>
                      <a:pt x="7270" y="6921"/>
                    </a:lnTo>
                    <a:cubicBezTo>
                      <a:pt x="7467" y="6765"/>
                      <a:pt x="7613" y="6555"/>
                      <a:pt x="7799" y="6401"/>
                    </a:cubicBezTo>
                    <a:cubicBezTo>
                      <a:pt x="7773" y="6359"/>
                      <a:pt x="7789" y="6290"/>
                      <a:pt x="7846" y="6286"/>
                    </a:cubicBezTo>
                    <a:lnTo>
                      <a:pt x="7896" y="6305"/>
                    </a:lnTo>
                    <a:cubicBezTo>
                      <a:pt x="8092" y="6123"/>
                      <a:pt x="8316" y="5942"/>
                      <a:pt x="8496" y="5739"/>
                    </a:cubicBezTo>
                    <a:cubicBezTo>
                      <a:pt x="8680" y="5612"/>
                      <a:pt x="8815" y="5488"/>
                      <a:pt x="8966" y="5320"/>
                    </a:cubicBezTo>
                    <a:cubicBezTo>
                      <a:pt x="8962" y="5277"/>
                      <a:pt x="8954" y="5244"/>
                      <a:pt x="9004" y="5224"/>
                    </a:cubicBezTo>
                    <a:cubicBezTo>
                      <a:pt x="9040" y="5208"/>
                      <a:pt x="9044" y="5244"/>
                      <a:pt x="9053" y="5261"/>
                    </a:cubicBezTo>
                    <a:cubicBezTo>
                      <a:pt x="9637" y="4788"/>
                      <a:pt x="10245" y="4277"/>
                      <a:pt x="10838" y="3855"/>
                    </a:cubicBezTo>
                    <a:cubicBezTo>
                      <a:pt x="11124" y="3597"/>
                      <a:pt x="11476" y="3403"/>
                      <a:pt x="11770" y="3152"/>
                    </a:cubicBezTo>
                    <a:cubicBezTo>
                      <a:pt x="11865" y="3192"/>
                      <a:pt x="11917" y="3074"/>
                      <a:pt x="11995" y="3047"/>
                    </a:cubicBezTo>
                    <a:cubicBezTo>
                      <a:pt x="12003" y="3024"/>
                      <a:pt x="11987" y="2996"/>
                      <a:pt x="12015" y="2979"/>
                    </a:cubicBezTo>
                    <a:lnTo>
                      <a:pt x="12085" y="2991"/>
                    </a:lnTo>
                    <a:cubicBezTo>
                      <a:pt x="12530" y="2685"/>
                      <a:pt x="12972" y="2356"/>
                      <a:pt x="13438" y="2098"/>
                    </a:cubicBezTo>
                    <a:cubicBezTo>
                      <a:pt x="13459" y="2120"/>
                      <a:pt x="13486" y="2098"/>
                      <a:pt x="13507" y="2090"/>
                    </a:cubicBezTo>
                    <a:lnTo>
                      <a:pt x="13528" y="2129"/>
                    </a:lnTo>
                    <a:cubicBezTo>
                      <a:pt x="13552" y="2058"/>
                      <a:pt x="13679" y="2117"/>
                      <a:pt x="13662" y="2012"/>
                    </a:cubicBezTo>
                    <a:cubicBezTo>
                      <a:pt x="13964" y="1757"/>
                      <a:pt x="14325" y="1658"/>
                      <a:pt x="14635" y="1438"/>
                    </a:cubicBezTo>
                    <a:cubicBezTo>
                      <a:pt x="14730" y="1443"/>
                      <a:pt x="14778" y="1347"/>
                      <a:pt x="14860" y="1332"/>
                    </a:cubicBezTo>
                    <a:cubicBezTo>
                      <a:pt x="15023" y="1259"/>
                      <a:pt x="15170" y="1163"/>
                      <a:pt x="15341" y="1122"/>
                    </a:cubicBezTo>
                    <a:cubicBezTo>
                      <a:pt x="15428" y="1067"/>
                      <a:pt x="15517" y="1027"/>
                      <a:pt x="15615" y="995"/>
                    </a:cubicBezTo>
                    <a:cubicBezTo>
                      <a:pt x="15632" y="1007"/>
                      <a:pt x="15620" y="1051"/>
                      <a:pt x="15656" y="1034"/>
                    </a:cubicBezTo>
                    <a:lnTo>
                      <a:pt x="15694" y="995"/>
                    </a:lnTo>
                    <a:cubicBezTo>
                      <a:pt x="15685" y="992"/>
                      <a:pt x="15685" y="978"/>
                      <a:pt x="15685" y="968"/>
                    </a:cubicBezTo>
                    <a:cubicBezTo>
                      <a:pt x="15832" y="851"/>
                      <a:pt x="16029" y="848"/>
                      <a:pt x="16184" y="747"/>
                    </a:cubicBezTo>
                    <a:cubicBezTo>
                      <a:pt x="16274" y="780"/>
                      <a:pt x="16348" y="596"/>
                      <a:pt x="16400" y="727"/>
                    </a:cubicBezTo>
                    <a:cubicBezTo>
                      <a:pt x="16519" y="672"/>
                      <a:pt x="16650" y="647"/>
                      <a:pt x="16772" y="604"/>
                    </a:cubicBezTo>
                    <a:cubicBezTo>
                      <a:pt x="16813" y="573"/>
                      <a:pt x="16813" y="511"/>
                      <a:pt x="16870" y="536"/>
                    </a:cubicBezTo>
                    <a:cubicBezTo>
                      <a:pt x="16956" y="515"/>
                      <a:pt x="17042" y="456"/>
                      <a:pt x="17116" y="480"/>
                    </a:cubicBezTo>
                    <a:cubicBezTo>
                      <a:pt x="17241" y="480"/>
                      <a:pt x="17324" y="336"/>
                      <a:pt x="17459" y="384"/>
                    </a:cubicBezTo>
                    <a:cubicBezTo>
                      <a:pt x="17627" y="269"/>
                      <a:pt x="17855" y="308"/>
                      <a:pt x="18040" y="220"/>
                    </a:cubicBezTo>
                    <a:cubicBezTo>
                      <a:pt x="18476" y="108"/>
                      <a:pt x="18935" y="-11"/>
                      <a:pt x="19400" y="1"/>
                    </a:cubicBezTo>
                    <a:cubicBezTo>
                      <a:pt x="19441" y="21"/>
                      <a:pt x="19514" y="5"/>
                      <a:pt x="19568" y="9"/>
                    </a:cubicBezTo>
                    <a:cubicBezTo>
                      <a:pt x="19564" y="24"/>
                      <a:pt x="19520" y="21"/>
                      <a:pt x="19520" y="49"/>
                    </a:cubicBezTo>
                    <a:cubicBezTo>
                      <a:pt x="19604" y="81"/>
                      <a:pt x="19714" y="44"/>
                      <a:pt x="19805" y="56"/>
                    </a:cubicBezTo>
                    <a:cubicBezTo>
                      <a:pt x="19814" y="14"/>
                      <a:pt x="19854" y="9"/>
                      <a:pt x="19891" y="1"/>
                    </a:cubicBezTo>
                    <a:cubicBezTo>
                      <a:pt x="20033" y="9"/>
                      <a:pt x="20153" y="21"/>
                      <a:pt x="20283" y="30"/>
                    </a:cubicBezTo>
                    <a:cubicBezTo>
                      <a:pt x="20389" y="38"/>
                      <a:pt x="20450" y="141"/>
                      <a:pt x="20562" y="145"/>
                    </a:cubicBezTo>
                    <a:cubicBezTo>
                      <a:pt x="20627" y="141"/>
                      <a:pt x="20709" y="188"/>
                      <a:pt x="20765" y="211"/>
                    </a:cubicBezTo>
                    <a:cubicBezTo>
                      <a:pt x="20782" y="244"/>
                      <a:pt x="20782" y="261"/>
                      <a:pt x="20774" y="295"/>
                    </a:cubicBezTo>
                    <a:cubicBezTo>
                      <a:pt x="20844" y="341"/>
                      <a:pt x="20930" y="341"/>
                      <a:pt x="20990" y="393"/>
                    </a:cubicBezTo>
                    <a:cubicBezTo>
                      <a:pt x="21084" y="380"/>
                      <a:pt x="21091" y="484"/>
                      <a:pt x="21129" y="536"/>
                    </a:cubicBezTo>
                    <a:lnTo>
                      <a:pt x="21178" y="500"/>
                    </a:lnTo>
                    <a:cubicBezTo>
                      <a:pt x="21284" y="647"/>
                      <a:pt x="21322" y="867"/>
                      <a:pt x="21275" y="1042"/>
                    </a:cubicBezTo>
                    <a:cubicBezTo>
                      <a:pt x="21370" y="1079"/>
                      <a:pt x="21301" y="1199"/>
                      <a:pt x="21334" y="1266"/>
                    </a:cubicBezTo>
                    <a:lnTo>
                      <a:pt x="21383" y="1234"/>
                    </a:lnTo>
                    <a:cubicBezTo>
                      <a:pt x="21412" y="1291"/>
                      <a:pt x="21387" y="1344"/>
                      <a:pt x="21383" y="1398"/>
                    </a:cubicBezTo>
                    <a:cubicBezTo>
                      <a:pt x="21408" y="1523"/>
                      <a:pt x="21383" y="1615"/>
                      <a:pt x="21361" y="1734"/>
                    </a:cubicBezTo>
                    <a:cubicBezTo>
                      <a:pt x="21379" y="1761"/>
                      <a:pt x="21394" y="1738"/>
                      <a:pt x="21412" y="1734"/>
                    </a:cubicBezTo>
                    <a:cubicBezTo>
                      <a:pt x="21452" y="1738"/>
                      <a:pt x="21420" y="1792"/>
                      <a:pt x="21444" y="1809"/>
                    </a:cubicBezTo>
                    <a:cubicBezTo>
                      <a:pt x="21420" y="1904"/>
                      <a:pt x="21375" y="2009"/>
                      <a:pt x="21383" y="2109"/>
                    </a:cubicBezTo>
                    <a:cubicBezTo>
                      <a:pt x="21452" y="2037"/>
                      <a:pt x="21452" y="1917"/>
                      <a:pt x="21501" y="1830"/>
                    </a:cubicBezTo>
                    <a:cubicBezTo>
                      <a:pt x="21497" y="1805"/>
                      <a:pt x="21480" y="1777"/>
                      <a:pt x="21501" y="1754"/>
                    </a:cubicBezTo>
                    <a:lnTo>
                      <a:pt x="21529" y="1754"/>
                    </a:lnTo>
                    <a:cubicBezTo>
                      <a:pt x="21509" y="1942"/>
                      <a:pt x="21455" y="2113"/>
                      <a:pt x="21423" y="2290"/>
                    </a:cubicBezTo>
                    <a:lnTo>
                      <a:pt x="21444" y="2309"/>
                    </a:lnTo>
                    <a:cubicBezTo>
                      <a:pt x="21468" y="2276"/>
                      <a:pt x="21477" y="2333"/>
                      <a:pt x="21501" y="2328"/>
                    </a:cubicBezTo>
                    <a:cubicBezTo>
                      <a:pt x="21542" y="2457"/>
                      <a:pt x="21436" y="2578"/>
                      <a:pt x="21403" y="2704"/>
                    </a:cubicBezTo>
                    <a:lnTo>
                      <a:pt x="21361" y="2856"/>
                    </a:lnTo>
                    <a:cubicBezTo>
                      <a:pt x="21349" y="2851"/>
                      <a:pt x="21334" y="2851"/>
                      <a:pt x="21325" y="2836"/>
                    </a:cubicBezTo>
                    <a:cubicBezTo>
                      <a:pt x="21301" y="2879"/>
                      <a:pt x="21349" y="2956"/>
                      <a:pt x="21284" y="3000"/>
                    </a:cubicBezTo>
                    <a:cubicBezTo>
                      <a:pt x="21109" y="2935"/>
                      <a:pt x="21141" y="2756"/>
                      <a:pt x="21068" y="2616"/>
                    </a:cubicBezTo>
                    <a:lnTo>
                      <a:pt x="21052" y="2597"/>
                    </a:lnTo>
                    <a:cubicBezTo>
                      <a:pt x="21031" y="2655"/>
                      <a:pt x="21084" y="2708"/>
                      <a:pt x="21079" y="2768"/>
                    </a:cubicBezTo>
                    <a:cubicBezTo>
                      <a:pt x="21035" y="2817"/>
                      <a:pt x="20961" y="2764"/>
                      <a:pt x="20913" y="2741"/>
                    </a:cubicBezTo>
                    <a:cubicBezTo>
                      <a:pt x="20933" y="2664"/>
                      <a:pt x="20818" y="2641"/>
                      <a:pt x="20844" y="2561"/>
                    </a:cubicBezTo>
                    <a:cubicBezTo>
                      <a:pt x="20676" y="2441"/>
                      <a:pt x="20610" y="2253"/>
                      <a:pt x="20462" y="2109"/>
                    </a:cubicBezTo>
                    <a:lnTo>
                      <a:pt x="20423" y="2178"/>
                    </a:lnTo>
                    <a:cubicBezTo>
                      <a:pt x="20364" y="2041"/>
                      <a:pt x="20153" y="2069"/>
                      <a:pt x="20168" y="1904"/>
                    </a:cubicBezTo>
                    <a:cubicBezTo>
                      <a:pt x="20218" y="1921"/>
                      <a:pt x="20225" y="1998"/>
                      <a:pt x="20283" y="1954"/>
                    </a:cubicBezTo>
                    <a:lnTo>
                      <a:pt x="20283" y="1945"/>
                    </a:lnTo>
                    <a:cubicBezTo>
                      <a:pt x="20304" y="1942"/>
                      <a:pt x="20316" y="1954"/>
                      <a:pt x="20324" y="1966"/>
                    </a:cubicBezTo>
                    <a:lnTo>
                      <a:pt x="20294" y="2002"/>
                    </a:lnTo>
                    <a:cubicBezTo>
                      <a:pt x="20316" y="2049"/>
                      <a:pt x="20340" y="1993"/>
                      <a:pt x="20373" y="2012"/>
                    </a:cubicBezTo>
                    <a:lnTo>
                      <a:pt x="20450" y="2117"/>
                    </a:lnTo>
                    <a:cubicBezTo>
                      <a:pt x="20438" y="2034"/>
                      <a:pt x="20378" y="1938"/>
                      <a:pt x="20283" y="1878"/>
                    </a:cubicBezTo>
                    <a:cubicBezTo>
                      <a:pt x="20250" y="1904"/>
                      <a:pt x="20209" y="1871"/>
                      <a:pt x="20197" y="1843"/>
                    </a:cubicBezTo>
                    <a:cubicBezTo>
                      <a:pt x="20193" y="1904"/>
                      <a:pt x="20107" y="1900"/>
                      <a:pt x="20058" y="1888"/>
                    </a:cubicBezTo>
                    <a:cubicBezTo>
                      <a:pt x="19981" y="1833"/>
                      <a:pt x="19874" y="1805"/>
                      <a:pt x="19826" y="1726"/>
                    </a:cubicBezTo>
                    <a:cubicBezTo>
                      <a:pt x="19760" y="1714"/>
                      <a:pt x="19707" y="1784"/>
                      <a:pt x="19646" y="1734"/>
                    </a:cubicBezTo>
                    <a:cubicBezTo>
                      <a:pt x="19609" y="1746"/>
                      <a:pt x="19539" y="1730"/>
                      <a:pt x="19547" y="1792"/>
                    </a:cubicBezTo>
                    <a:cubicBezTo>
                      <a:pt x="19564" y="1821"/>
                      <a:pt x="19597" y="1843"/>
                      <a:pt x="19589" y="1878"/>
                    </a:cubicBezTo>
                    <a:cubicBezTo>
                      <a:pt x="19499" y="1929"/>
                      <a:pt x="19376" y="1962"/>
                      <a:pt x="19343" y="2069"/>
                    </a:cubicBezTo>
                    <a:cubicBezTo>
                      <a:pt x="19437" y="2129"/>
                      <a:pt x="19290" y="2158"/>
                      <a:pt x="19294" y="2212"/>
                    </a:cubicBezTo>
                    <a:lnTo>
                      <a:pt x="19351" y="2225"/>
                    </a:lnTo>
                    <a:cubicBezTo>
                      <a:pt x="19315" y="2356"/>
                      <a:pt x="19187" y="2400"/>
                      <a:pt x="19118" y="2520"/>
                    </a:cubicBezTo>
                    <a:lnTo>
                      <a:pt x="19127" y="2568"/>
                    </a:lnTo>
                    <a:cubicBezTo>
                      <a:pt x="18755" y="3041"/>
                      <a:pt x="18455" y="3531"/>
                      <a:pt x="18166" y="4034"/>
                    </a:cubicBezTo>
                    <a:cubicBezTo>
                      <a:pt x="18174" y="4045"/>
                      <a:pt x="18187" y="4058"/>
                      <a:pt x="18207" y="4053"/>
                    </a:cubicBezTo>
                    <a:cubicBezTo>
                      <a:pt x="18244" y="3907"/>
                      <a:pt x="18346" y="3809"/>
                      <a:pt x="18431" y="3679"/>
                    </a:cubicBezTo>
                    <a:lnTo>
                      <a:pt x="18461" y="3691"/>
                    </a:lnTo>
                    <a:cubicBezTo>
                      <a:pt x="18464" y="3663"/>
                      <a:pt x="18444" y="3631"/>
                      <a:pt x="18481" y="3603"/>
                    </a:cubicBezTo>
                    <a:cubicBezTo>
                      <a:pt x="18559" y="3627"/>
                      <a:pt x="18574" y="3527"/>
                      <a:pt x="18607" y="3479"/>
                    </a:cubicBezTo>
                    <a:cubicBezTo>
                      <a:pt x="18633" y="3495"/>
                      <a:pt x="18653" y="3498"/>
                      <a:pt x="18657" y="3527"/>
                    </a:cubicBezTo>
                    <a:cubicBezTo>
                      <a:pt x="18603" y="3714"/>
                      <a:pt x="18455" y="3871"/>
                      <a:pt x="18362" y="4034"/>
                    </a:cubicBezTo>
                    <a:cubicBezTo>
                      <a:pt x="18330" y="4110"/>
                      <a:pt x="18239" y="4178"/>
                      <a:pt x="18257" y="4265"/>
                    </a:cubicBezTo>
                    <a:cubicBezTo>
                      <a:pt x="18354" y="4213"/>
                      <a:pt x="18354" y="4095"/>
                      <a:pt x="18440" y="4034"/>
                    </a:cubicBezTo>
                    <a:lnTo>
                      <a:pt x="18440" y="3986"/>
                    </a:lnTo>
                    <a:cubicBezTo>
                      <a:pt x="18612" y="3746"/>
                      <a:pt x="18714" y="3464"/>
                      <a:pt x="18930" y="3260"/>
                    </a:cubicBezTo>
                    <a:cubicBezTo>
                      <a:pt x="18935" y="3163"/>
                      <a:pt x="19040" y="3127"/>
                      <a:pt x="19057" y="3041"/>
                    </a:cubicBezTo>
                    <a:cubicBezTo>
                      <a:pt x="19179" y="2950"/>
                      <a:pt x="19285" y="2809"/>
                      <a:pt x="19351" y="2672"/>
                    </a:cubicBezTo>
                    <a:cubicBezTo>
                      <a:pt x="19376" y="2664"/>
                      <a:pt x="19413" y="2660"/>
                      <a:pt x="19413" y="2625"/>
                    </a:cubicBezTo>
                    <a:cubicBezTo>
                      <a:pt x="19417" y="2613"/>
                      <a:pt x="19400" y="2593"/>
                      <a:pt x="19421" y="2589"/>
                    </a:cubicBezTo>
                    <a:cubicBezTo>
                      <a:pt x="19441" y="2578"/>
                      <a:pt x="19462" y="2597"/>
                      <a:pt x="19450" y="2616"/>
                    </a:cubicBezTo>
                    <a:cubicBezTo>
                      <a:pt x="19458" y="2669"/>
                      <a:pt x="19387" y="2692"/>
                      <a:pt x="19384" y="2741"/>
                    </a:cubicBezTo>
                    <a:cubicBezTo>
                      <a:pt x="19171" y="3047"/>
                      <a:pt x="18893" y="3339"/>
                      <a:pt x="18763" y="3671"/>
                    </a:cubicBezTo>
                    <a:lnTo>
                      <a:pt x="18775" y="3671"/>
                    </a:lnTo>
                    <a:cubicBezTo>
                      <a:pt x="18725" y="3698"/>
                      <a:pt x="18660" y="3771"/>
                      <a:pt x="18627" y="3841"/>
                    </a:cubicBezTo>
                    <a:cubicBezTo>
                      <a:pt x="18567" y="3942"/>
                      <a:pt x="18500" y="4034"/>
                      <a:pt x="18452" y="4141"/>
                    </a:cubicBezTo>
                    <a:lnTo>
                      <a:pt x="18490" y="4149"/>
                    </a:lnTo>
                    <a:cubicBezTo>
                      <a:pt x="18490" y="4174"/>
                      <a:pt x="18481" y="4194"/>
                      <a:pt x="18461" y="4206"/>
                    </a:cubicBezTo>
                    <a:cubicBezTo>
                      <a:pt x="18452" y="4206"/>
                      <a:pt x="18437" y="4206"/>
                      <a:pt x="18431" y="4198"/>
                    </a:cubicBezTo>
                    <a:lnTo>
                      <a:pt x="18402" y="4273"/>
                    </a:lnTo>
                    <a:lnTo>
                      <a:pt x="18384" y="4254"/>
                    </a:lnTo>
                    <a:cubicBezTo>
                      <a:pt x="18096" y="4701"/>
                      <a:pt x="17851" y="5161"/>
                      <a:pt x="17618" y="5627"/>
                    </a:cubicBezTo>
                    <a:cubicBezTo>
                      <a:pt x="17636" y="5635"/>
                      <a:pt x="17642" y="5659"/>
                      <a:pt x="17627" y="5675"/>
                    </a:cubicBezTo>
                    <a:cubicBezTo>
                      <a:pt x="17496" y="5771"/>
                      <a:pt x="17475" y="5947"/>
                      <a:pt x="17382" y="6073"/>
                    </a:cubicBezTo>
                    <a:cubicBezTo>
                      <a:pt x="17353" y="6335"/>
                      <a:pt x="17140" y="6499"/>
                      <a:pt x="16997" y="6697"/>
                    </a:cubicBezTo>
                    <a:lnTo>
                      <a:pt x="16989" y="6621"/>
                    </a:lnTo>
                    <a:cubicBezTo>
                      <a:pt x="16956" y="6689"/>
                      <a:pt x="16910" y="6758"/>
                      <a:pt x="16850" y="6813"/>
                    </a:cubicBezTo>
                    <a:lnTo>
                      <a:pt x="16842" y="6806"/>
                    </a:lnTo>
                    <a:cubicBezTo>
                      <a:pt x="16817" y="6833"/>
                      <a:pt x="16769" y="6873"/>
                      <a:pt x="16772" y="6921"/>
                    </a:cubicBezTo>
                    <a:lnTo>
                      <a:pt x="16637" y="7065"/>
                    </a:lnTo>
                    <a:cubicBezTo>
                      <a:pt x="16654" y="6925"/>
                      <a:pt x="16763" y="6806"/>
                      <a:pt x="16862" y="6718"/>
                    </a:cubicBezTo>
                    <a:cubicBezTo>
                      <a:pt x="16862" y="6638"/>
                      <a:pt x="16968" y="6650"/>
                      <a:pt x="16980" y="6574"/>
                    </a:cubicBezTo>
                    <a:cubicBezTo>
                      <a:pt x="17030" y="6574"/>
                      <a:pt x="16965" y="6609"/>
                      <a:pt x="16997" y="6621"/>
                    </a:cubicBezTo>
                    <a:cubicBezTo>
                      <a:pt x="17104" y="6505"/>
                      <a:pt x="17113" y="6355"/>
                      <a:pt x="17214" y="6239"/>
                    </a:cubicBezTo>
                    <a:cubicBezTo>
                      <a:pt x="17190" y="6206"/>
                      <a:pt x="17181" y="6263"/>
                      <a:pt x="17157" y="6259"/>
                    </a:cubicBezTo>
                    <a:cubicBezTo>
                      <a:pt x="17116" y="6422"/>
                      <a:pt x="16948" y="6455"/>
                      <a:pt x="16883" y="6601"/>
                    </a:cubicBezTo>
                    <a:cubicBezTo>
                      <a:pt x="16867" y="6617"/>
                      <a:pt x="16833" y="6609"/>
                      <a:pt x="16842" y="6642"/>
                    </a:cubicBezTo>
                    <a:cubicBezTo>
                      <a:pt x="16810" y="6586"/>
                      <a:pt x="16908" y="6542"/>
                      <a:pt x="16883" y="6470"/>
                    </a:cubicBezTo>
                    <a:cubicBezTo>
                      <a:pt x="16948" y="6442"/>
                      <a:pt x="16920" y="6372"/>
                      <a:pt x="16940" y="6327"/>
                    </a:cubicBezTo>
                    <a:lnTo>
                      <a:pt x="16932" y="6315"/>
                    </a:lnTo>
                    <a:cubicBezTo>
                      <a:pt x="16797" y="6538"/>
                      <a:pt x="16679" y="6778"/>
                      <a:pt x="16576" y="7017"/>
                    </a:cubicBezTo>
                    <a:cubicBezTo>
                      <a:pt x="16479" y="7317"/>
                      <a:pt x="16172" y="7547"/>
                      <a:pt x="15968" y="7799"/>
                    </a:cubicBezTo>
                    <a:cubicBezTo>
                      <a:pt x="15778" y="7944"/>
                      <a:pt x="15682" y="8160"/>
                      <a:pt x="15490" y="8318"/>
                    </a:cubicBezTo>
                    <a:cubicBezTo>
                      <a:pt x="15403" y="8506"/>
                      <a:pt x="15170" y="8583"/>
                      <a:pt x="15068" y="8758"/>
                    </a:cubicBezTo>
                    <a:cubicBezTo>
                      <a:pt x="15084" y="8815"/>
                      <a:pt x="15032" y="8802"/>
                      <a:pt x="15006" y="8817"/>
                    </a:cubicBezTo>
                    <a:cubicBezTo>
                      <a:pt x="14884" y="8918"/>
                      <a:pt x="14757" y="9037"/>
                      <a:pt x="14713" y="9181"/>
                    </a:cubicBezTo>
                    <a:lnTo>
                      <a:pt x="14644" y="9190"/>
                    </a:lnTo>
                    <a:cubicBezTo>
                      <a:pt x="14545" y="9325"/>
                      <a:pt x="14406" y="9425"/>
                      <a:pt x="14332" y="9565"/>
                    </a:cubicBezTo>
                    <a:cubicBezTo>
                      <a:pt x="14198" y="9637"/>
                      <a:pt x="14112" y="9777"/>
                      <a:pt x="13998" y="9882"/>
                    </a:cubicBezTo>
                    <a:cubicBezTo>
                      <a:pt x="14038" y="9949"/>
                      <a:pt x="13920" y="9989"/>
                      <a:pt x="13940" y="10043"/>
                    </a:cubicBezTo>
                    <a:cubicBezTo>
                      <a:pt x="14247" y="9796"/>
                      <a:pt x="14447" y="9446"/>
                      <a:pt x="14774" y="9209"/>
                    </a:cubicBezTo>
                    <a:lnTo>
                      <a:pt x="14802" y="9154"/>
                    </a:lnTo>
                    <a:cubicBezTo>
                      <a:pt x="15081" y="8846"/>
                      <a:pt x="15379" y="8535"/>
                      <a:pt x="15656" y="8232"/>
                    </a:cubicBezTo>
                    <a:cubicBezTo>
                      <a:pt x="15742" y="8200"/>
                      <a:pt x="15796" y="8111"/>
                      <a:pt x="15861" y="8060"/>
                    </a:cubicBezTo>
                    <a:cubicBezTo>
                      <a:pt x="15931" y="7883"/>
                      <a:pt x="16122" y="7824"/>
                      <a:pt x="16196" y="7656"/>
                    </a:cubicBezTo>
                    <a:lnTo>
                      <a:pt x="16311" y="7571"/>
                    </a:lnTo>
                    <a:cubicBezTo>
                      <a:pt x="16306" y="7649"/>
                      <a:pt x="16200" y="7717"/>
                      <a:pt x="16253" y="7783"/>
                    </a:cubicBezTo>
                    <a:cubicBezTo>
                      <a:pt x="16086" y="7964"/>
                      <a:pt x="15926" y="8099"/>
                      <a:pt x="15792" y="8291"/>
                    </a:cubicBezTo>
                    <a:cubicBezTo>
                      <a:pt x="15792" y="8315"/>
                      <a:pt x="15804" y="8326"/>
                      <a:pt x="15813" y="8347"/>
                    </a:cubicBezTo>
                    <a:cubicBezTo>
                      <a:pt x="15894" y="8267"/>
                      <a:pt x="15991" y="8171"/>
                      <a:pt x="16078" y="8087"/>
                    </a:cubicBezTo>
                    <a:cubicBezTo>
                      <a:pt x="16013" y="8148"/>
                      <a:pt x="16066" y="8264"/>
                      <a:pt x="15979" y="8299"/>
                    </a:cubicBezTo>
                    <a:cubicBezTo>
                      <a:pt x="15983" y="8315"/>
                      <a:pt x="15968" y="8340"/>
                      <a:pt x="15988" y="8347"/>
                    </a:cubicBezTo>
                    <a:lnTo>
                      <a:pt x="16029" y="8318"/>
                    </a:lnTo>
                    <a:cubicBezTo>
                      <a:pt x="16037" y="8367"/>
                      <a:pt x="15976" y="8343"/>
                      <a:pt x="15968" y="8375"/>
                    </a:cubicBezTo>
                    <a:cubicBezTo>
                      <a:pt x="15881" y="8514"/>
                      <a:pt x="15878" y="8686"/>
                      <a:pt x="15742" y="8806"/>
                    </a:cubicBezTo>
                    <a:cubicBezTo>
                      <a:pt x="15840" y="8910"/>
                      <a:pt x="15852" y="8731"/>
                      <a:pt x="15918" y="8702"/>
                    </a:cubicBezTo>
                    <a:cubicBezTo>
                      <a:pt x="15902" y="8614"/>
                      <a:pt x="16008" y="8670"/>
                      <a:pt x="16037" y="8614"/>
                    </a:cubicBezTo>
                    <a:cubicBezTo>
                      <a:pt x="16042" y="8637"/>
                      <a:pt x="16029" y="8670"/>
                      <a:pt x="16057" y="8683"/>
                    </a:cubicBezTo>
                    <a:cubicBezTo>
                      <a:pt x="16196" y="8535"/>
                      <a:pt x="16179" y="8322"/>
                      <a:pt x="16344" y="8194"/>
                    </a:cubicBezTo>
                    <a:cubicBezTo>
                      <a:pt x="16383" y="8184"/>
                      <a:pt x="16393" y="8232"/>
                      <a:pt x="16429" y="8232"/>
                    </a:cubicBezTo>
                    <a:lnTo>
                      <a:pt x="16576" y="7964"/>
                    </a:lnTo>
                    <a:cubicBezTo>
                      <a:pt x="16548" y="8075"/>
                      <a:pt x="16482" y="8176"/>
                      <a:pt x="16441" y="8280"/>
                    </a:cubicBezTo>
                    <a:cubicBezTo>
                      <a:pt x="16540" y="8287"/>
                      <a:pt x="16482" y="8398"/>
                      <a:pt x="16499" y="8442"/>
                    </a:cubicBezTo>
                    <a:lnTo>
                      <a:pt x="16491" y="8434"/>
                    </a:lnTo>
                    <a:cubicBezTo>
                      <a:pt x="16466" y="8455"/>
                      <a:pt x="16466" y="8506"/>
                      <a:pt x="16422" y="8503"/>
                    </a:cubicBezTo>
                    <a:lnTo>
                      <a:pt x="16409" y="8442"/>
                    </a:lnTo>
                    <a:cubicBezTo>
                      <a:pt x="16369" y="8442"/>
                      <a:pt x="16356" y="8492"/>
                      <a:pt x="16344" y="8518"/>
                    </a:cubicBezTo>
                    <a:cubicBezTo>
                      <a:pt x="16335" y="8531"/>
                      <a:pt x="16351" y="8543"/>
                      <a:pt x="16360" y="8538"/>
                    </a:cubicBezTo>
                    <a:lnTo>
                      <a:pt x="16393" y="8538"/>
                    </a:lnTo>
                    <a:cubicBezTo>
                      <a:pt x="16377" y="8562"/>
                      <a:pt x="16383" y="8611"/>
                      <a:pt x="16344" y="8607"/>
                    </a:cubicBezTo>
                    <a:cubicBezTo>
                      <a:pt x="16348" y="8598"/>
                      <a:pt x="16335" y="8591"/>
                      <a:pt x="16330" y="8587"/>
                    </a:cubicBezTo>
                    <a:cubicBezTo>
                      <a:pt x="16311" y="8653"/>
                      <a:pt x="16258" y="8706"/>
                      <a:pt x="16213" y="8758"/>
                    </a:cubicBezTo>
                    <a:cubicBezTo>
                      <a:pt x="16221" y="8741"/>
                      <a:pt x="16205" y="8731"/>
                      <a:pt x="16196" y="8723"/>
                    </a:cubicBezTo>
                    <a:cubicBezTo>
                      <a:pt x="16101" y="8826"/>
                      <a:pt x="16062" y="8982"/>
                      <a:pt x="15939" y="9056"/>
                    </a:cubicBezTo>
                    <a:cubicBezTo>
                      <a:pt x="15983" y="9130"/>
                      <a:pt x="15902" y="9198"/>
                      <a:pt x="15902" y="9276"/>
                    </a:cubicBezTo>
                    <a:lnTo>
                      <a:pt x="15869" y="9249"/>
                    </a:lnTo>
                    <a:cubicBezTo>
                      <a:pt x="15840" y="9261"/>
                      <a:pt x="15852" y="9305"/>
                      <a:pt x="15819" y="93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73" name="Kształt"/>
              <p:cNvSpPr/>
              <p:nvPr/>
            </p:nvSpPr>
            <p:spPr>
              <a:xfrm>
                <a:off x="344406" y="387457"/>
                <a:ext cx="1963" cy="2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9" h="21308" extrusionOk="0">
                    <a:moveTo>
                      <a:pt x="19729" y="4465"/>
                    </a:moveTo>
                    <a:cubicBezTo>
                      <a:pt x="11938" y="9299"/>
                      <a:pt x="14080" y="21308"/>
                      <a:pt x="261" y="21308"/>
                    </a:cubicBezTo>
                    <a:cubicBezTo>
                      <a:pt x="-1871" y="12639"/>
                      <a:pt x="9796" y="8129"/>
                      <a:pt x="9019" y="126"/>
                    </a:cubicBezTo>
                    <a:cubicBezTo>
                      <a:pt x="13303" y="-292"/>
                      <a:pt x="18364" y="126"/>
                      <a:pt x="19729" y="44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74" name="Kształt"/>
              <p:cNvSpPr/>
              <p:nvPr/>
            </p:nvSpPr>
            <p:spPr>
              <a:xfrm>
                <a:off x="344406" y="551050"/>
                <a:ext cx="367" cy="1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40" h="21600" extrusionOk="0">
                    <a:moveTo>
                      <a:pt x="5716" y="0"/>
                    </a:moveTo>
                    <a:cubicBezTo>
                      <a:pt x="18691" y="4048"/>
                      <a:pt x="7891" y="14255"/>
                      <a:pt x="13640" y="21600"/>
                    </a:cubicBezTo>
                    <a:cubicBezTo>
                      <a:pt x="-2909" y="19468"/>
                      <a:pt x="-2909" y="6930"/>
                      <a:pt x="57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75" name="Kształt"/>
              <p:cNvSpPr/>
              <p:nvPr/>
            </p:nvSpPr>
            <p:spPr>
              <a:xfrm>
                <a:off x="439118" y="611321"/>
                <a:ext cx="1946" cy="1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47" h="21600" extrusionOk="0">
                    <a:moveTo>
                      <a:pt x="1844" y="21600"/>
                    </a:moveTo>
                    <a:cubicBezTo>
                      <a:pt x="-3953" y="14434"/>
                      <a:pt x="5880" y="11236"/>
                      <a:pt x="4649" y="3703"/>
                    </a:cubicBezTo>
                    <a:cubicBezTo>
                      <a:pt x="9745" y="11236"/>
                      <a:pt x="14312" y="0"/>
                      <a:pt x="17647" y="0"/>
                    </a:cubicBezTo>
                    <a:cubicBezTo>
                      <a:pt x="15013" y="8759"/>
                      <a:pt x="10267" y="17530"/>
                      <a:pt x="184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76" name="Kształt"/>
              <p:cNvSpPr/>
              <p:nvPr/>
            </p:nvSpPr>
            <p:spPr>
              <a:xfrm>
                <a:off x="439118" y="602711"/>
                <a:ext cx="1955" cy="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55" y="4995"/>
                      <a:pt x="12826" y="3809"/>
                      <a:pt x="21600" y="0"/>
                    </a:cubicBezTo>
                    <a:cubicBezTo>
                      <a:pt x="16901" y="10810"/>
                      <a:pt x="8982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77" name="Kształt"/>
              <p:cNvSpPr/>
              <p:nvPr/>
            </p:nvSpPr>
            <p:spPr>
              <a:xfrm>
                <a:off x="473558" y="594100"/>
                <a:ext cx="4162" cy="2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07" y="10369"/>
                      <a:pt x="12356" y="7061"/>
                      <a:pt x="17881" y="0"/>
                    </a:cubicBezTo>
                    <a:lnTo>
                      <a:pt x="21600" y="0"/>
                    </a:lnTo>
                    <a:cubicBezTo>
                      <a:pt x="16379" y="10369"/>
                      <a:pt x="8236" y="1717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78" name="Kształt"/>
              <p:cNvSpPr/>
              <p:nvPr/>
            </p:nvSpPr>
            <p:spPr>
              <a:xfrm>
                <a:off x="482168" y="594100"/>
                <a:ext cx="1082" cy="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5" h="19048" extrusionOk="0">
                    <a:moveTo>
                      <a:pt x="13674" y="19048"/>
                    </a:moveTo>
                    <a:lnTo>
                      <a:pt x="0" y="19048"/>
                    </a:lnTo>
                    <a:cubicBezTo>
                      <a:pt x="1437" y="3051"/>
                      <a:pt x="12237" y="-2552"/>
                      <a:pt x="19793" y="1047"/>
                    </a:cubicBezTo>
                    <a:cubicBezTo>
                      <a:pt x="21600" y="11031"/>
                      <a:pt x="14762" y="13445"/>
                      <a:pt x="13674" y="190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79" name="Kształt"/>
              <p:cNvSpPr/>
              <p:nvPr/>
            </p:nvSpPr>
            <p:spPr>
              <a:xfrm>
                <a:off x="731863" y="361626"/>
                <a:ext cx="1537" cy="3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267" h="21600" extrusionOk="0">
                    <a:moveTo>
                      <a:pt x="1817" y="4941"/>
                    </a:moveTo>
                    <a:lnTo>
                      <a:pt x="3103" y="0"/>
                    </a:lnTo>
                    <a:cubicBezTo>
                      <a:pt x="10922" y="3889"/>
                      <a:pt x="9523" y="11605"/>
                      <a:pt x="8352" y="19212"/>
                    </a:cubicBezTo>
                    <a:lnTo>
                      <a:pt x="5321" y="21600"/>
                    </a:lnTo>
                    <a:cubicBezTo>
                      <a:pt x="-9392" y="17325"/>
                      <a:pt x="12208" y="10109"/>
                      <a:pt x="1817" y="49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80" name="Kształt"/>
              <p:cNvSpPr/>
              <p:nvPr/>
            </p:nvSpPr>
            <p:spPr>
              <a:xfrm>
                <a:off x="714643" y="335796"/>
                <a:ext cx="1425" cy="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63" h="19028" extrusionOk="0">
                    <a:moveTo>
                      <a:pt x="17606" y="798"/>
                    </a:moveTo>
                    <a:cubicBezTo>
                      <a:pt x="20057" y="9912"/>
                      <a:pt x="11964" y="12491"/>
                      <a:pt x="9502" y="19028"/>
                    </a:cubicBezTo>
                    <a:lnTo>
                      <a:pt x="180" y="19028"/>
                    </a:lnTo>
                    <a:cubicBezTo>
                      <a:pt x="-1543" y="4960"/>
                      <a:pt x="9502" y="-2572"/>
                      <a:pt x="17606" y="7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81" name="Kształt"/>
              <p:cNvSpPr/>
              <p:nvPr/>
            </p:nvSpPr>
            <p:spPr>
              <a:xfrm>
                <a:off x="714643" y="335796"/>
                <a:ext cx="5827" cy="3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4" h="21600" extrusionOk="0">
                    <a:moveTo>
                      <a:pt x="3663" y="8542"/>
                    </a:moveTo>
                    <a:cubicBezTo>
                      <a:pt x="5909" y="3684"/>
                      <a:pt x="6636" y="14516"/>
                      <a:pt x="9609" y="10832"/>
                    </a:cubicBezTo>
                    <a:cubicBezTo>
                      <a:pt x="8354" y="484"/>
                      <a:pt x="14695" y="5768"/>
                      <a:pt x="16741" y="0"/>
                    </a:cubicBezTo>
                    <a:lnTo>
                      <a:pt x="19649" y="0"/>
                    </a:lnTo>
                    <a:cubicBezTo>
                      <a:pt x="21100" y="7155"/>
                      <a:pt x="15422" y="7987"/>
                      <a:pt x="13041" y="10832"/>
                    </a:cubicBezTo>
                    <a:cubicBezTo>
                      <a:pt x="7890" y="11735"/>
                      <a:pt x="4454" y="17226"/>
                      <a:pt x="31" y="21600"/>
                    </a:cubicBezTo>
                    <a:cubicBezTo>
                      <a:pt x="-500" y="19381"/>
                      <a:pt x="5909" y="13961"/>
                      <a:pt x="3663" y="85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82" name="Kształt"/>
              <p:cNvSpPr/>
              <p:nvPr/>
            </p:nvSpPr>
            <p:spPr>
              <a:xfrm>
                <a:off x="688812" y="344406"/>
                <a:ext cx="369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83" name="Kształt"/>
              <p:cNvSpPr/>
              <p:nvPr/>
            </p:nvSpPr>
            <p:spPr>
              <a:xfrm>
                <a:off x="662982" y="361626"/>
                <a:ext cx="2969" cy="2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8" h="21600" extrusionOk="0">
                    <a:moveTo>
                      <a:pt x="20290" y="0"/>
                    </a:moveTo>
                    <a:cubicBezTo>
                      <a:pt x="21084" y="13753"/>
                      <a:pt x="9290" y="11207"/>
                      <a:pt x="3461" y="20578"/>
                    </a:cubicBezTo>
                    <a:lnTo>
                      <a:pt x="13" y="21600"/>
                    </a:lnTo>
                    <a:cubicBezTo>
                      <a:pt x="-516" y="9882"/>
                      <a:pt x="14726" y="12428"/>
                      <a:pt x="202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84" name="Kształt"/>
              <p:cNvSpPr/>
              <p:nvPr/>
            </p:nvSpPr>
            <p:spPr>
              <a:xfrm>
                <a:off x="654372" y="361626"/>
                <a:ext cx="1139" cy="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98" h="17259" extrusionOk="0">
                    <a:moveTo>
                      <a:pt x="16298" y="1379"/>
                    </a:moveTo>
                    <a:cubicBezTo>
                      <a:pt x="14085" y="7976"/>
                      <a:pt x="8271" y="14938"/>
                      <a:pt x="2173" y="17259"/>
                    </a:cubicBezTo>
                    <a:cubicBezTo>
                      <a:pt x="-5302" y="9054"/>
                      <a:pt x="8271" y="-4341"/>
                      <a:pt x="16298" y="13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85" name="Kształt"/>
              <p:cNvSpPr/>
              <p:nvPr/>
            </p:nvSpPr>
            <p:spPr>
              <a:xfrm>
                <a:off x="645761" y="370236"/>
                <a:ext cx="2576" cy="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303" y="11782"/>
                      <a:pt x="6501" y="6353"/>
                      <a:pt x="6011" y="20216"/>
                    </a:cubicBezTo>
                    <a:lnTo>
                      <a:pt x="0" y="21600"/>
                    </a:lnTo>
                    <a:cubicBezTo>
                      <a:pt x="2927" y="13403"/>
                      <a:pt x="12504" y="150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86" name="Kształt"/>
              <p:cNvSpPr/>
              <p:nvPr/>
            </p:nvSpPr>
            <p:spPr>
              <a:xfrm>
                <a:off x="637151" y="353016"/>
                <a:ext cx="1254" cy="8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7374" extrusionOk="0">
                    <a:moveTo>
                      <a:pt x="19678" y="1227"/>
                    </a:moveTo>
                    <a:cubicBezTo>
                      <a:pt x="17248" y="10868"/>
                      <a:pt x="9337" y="16107"/>
                      <a:pt x="211" y="17374"/>
                    </a:cubicBezTo>
                    <a:cubicBezTo>
                      <a:pt x="-1922" y="9816"/>
                      <a:pt x="12684" y="-4226"/>
                      <a:pt x="19678" y="12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87" name="Kształt"/>
              <p:cNvSpPr/>
              <p:nvPr/>
            </p:nvSpPr>
            <p:spPr>
              <a:xfrm>
                <a:off x="637151" y="370236"/>
                <a:ext cx="556" cy="3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11" h="18820" extrusionOk="0">
                    <a:moveTo>
                      <a:pt x="16088" y="646"/>
                    </a:moveTo>
                    <a:cubicBezTo>
                      <a:pt x="18417" y="11968"/>
                      <a:pt x="13759" y="14813"/>
                      <a:pt x="9663" y="18820"/>
                    </a:cubicBezTo>
                    <a:lnTo>
                      <a:pt x="913" y="18820"/>
                    </a:lnTo>
                    <a:cubicBezTo>
                      <a:pt x="-3183" y="8018"/>
                      <a:pt x="7334" y="-2780"/>
                      <a:pt x="16088" y="6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88" name="Kształt"/>
              <p:cNvSpPr/>
              <p:nvPr/>
            </p:nvSpPr>
            <p:spPr>
              <a:xfrm>
                <a:off x="637151" y="370236"/>
                <a:ext cx="1252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06" h="21600" extrusionOk="0">
                    <a:moveTo>
                      <a:pt x="15232" y="0"/>
                    </a:moveTo>
                    <a:cubicBezTo>
                      <a:pt x="21600" y="3747"/>
                      <a:pt x="15232" y="15414"/>
                      <a:pt x="10255" y="21600"/>
                    </a:cubicBezTo>
                    <a:lnTo>
                      <a:pt x="0" y="17176"/>
                    </a:lnTo>
                    <a:cubicBezTo>
                      <a:pt x="0" y="17176"/>
                      <a:pt x="15232" y="0"/>
                      <a:pt x="1523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89" name="Kształt"/>
              <p:cNvSpPr/>
              <p:nvPr/>
            </p:nvSpPr>
            <p:spPr>
              <a:xfrm>
                <a:off x="637151" y="361626"/>
                <a:ext cx="540" cy="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9" h="17403" extrusionOk="0">
                    <a:moveTo>
                      <a:pt x="18228" y="1697"/>
                    </a:moveTo>
                    <a:lnTo>
                      <a:pt x="18228" y="17403"/>
                    </a:lnTo>
                    <a:lnTo>
                      <a:pt x="1191" y="17403"/>
                    </a:lnTo>
                    <a:cubicBezTo>
                      <a:pt x="-3372" y="6286"/>
                      <a:pt x="5785" y="-4197"/>
                      <a:pt x="18228" y="16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90" name="Kształt"/>
              <p:cNvSpPr/>
              <p:nvPr/>
            </p:nvSpPr>
            <p:spPr>
              <a:xfrm>
                <a:off x="628541" y="370236"/>
                <a:ext cx="714" cy="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4" h="16160" extrusionOk="0">
                    <a:moveTo>
                      <a:pt x="19444" y="1288"/>
                    </a:moveTo>
                    <a:cubicBezTo>
                      <a:pt x="21600" y="8792"/>
                      <a:pt x="15655" y="12329"/>
                      <a:pt x="9183" y="15143"/>
                    </a:cubicBezTo>
                    <a:cubicBezTo>
                      <a:pt x="5394" y="18197"/>
                      <a:pt x="3763" y="13507"/>
                      <a:pt x="0" y="12329"/>
                    </a:cubicBezTo>
                    <a:cubicBezTo>
                      <a:pt x="0" y="5739"/>
                      <a:pt x="9183" y="-3403"/>
                      <a:pt x="19444" y="12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91" name="Kształt"/>
              <p:cNvSpPr/>
              <p:nvPr/>
            </p:nvSpPr>
            <p:spPr>
              <a:xfrm>
                <a:off x="628541" y="361626"/>
                <a:ext cx="4144" cy="3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89" y="0"/>
                    </a:moveTo>
                    <a:lnTo>
                      <a:pt x="21600" y="1387"/>
                    </a:lnTo>
                    <a:cubicBezTo>
                      <a:pt x="15648" y="8193"/>
                      <a:pt x="8480" y="18478"/>
                      <a:pt x="0" y="21600"/>
                    </a:cubicBezTo>
                    <a:cubicBezTo>
                      <a:pt x="5147" y="14936"/>
                      <a:pt x="13730" y="5554"/>
                      <a:pt x="2048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92" name="Kształt"/>
              <p:cNvSpPr/>
              <p:nvPr/>
            </p:nvSpPr>
            <p:spPr>
              <a:xfrm>
                <a:off x="628541" y="370236"/>
                <a:ext cx="740" cy="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49" h="21600" extrusionOk="0">
                    <a:moveTo>
                      <a:pt x="18749" y="0"/>
                    </a:moveTo>
                    <a:cubicBezTo>
                      <a:pt x="18749" y="5629"/>
                      <a:pt x="18749" y="18762"/>
                      <a:pt x="12865" y="21600"/>
                    </a:cubicBezTo>
                    <a:lnTo>
                      <a:pt x="593" y="21600"/>
                    </a:lnTo>
                    <a:cubicBezTo>
                      <a:pt x="-2851" y="3272"/>
                      <a:pt x="9421" y="0"/>
                      <a:pt x="1874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93" name="Kształt"/>
              <p:cNvSpPr/>
              <p:nvPr/>
            </p:nvSpPr>
            <p:spPr>
              <a:xfrm>
                <a:off x="628541" y="378847"/>
                <a:ext cx="2363" cy="1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4" h="21600" extrusionOk="0">
                    <a:moveTo>
                      <a:pt x="14049" y="0"/>
                    </a:moveTo>
                    <a:cubicBezTo>
                      <a:pt x="15866" y="0"/>
                      <a:pt x="17375" y="0"/>
                      <a:pt x="18434" y="1644"/>
                    </a:cubicBezTo>
                    <a:lnTo>
                      <a:pt x="608" y="21600"/>
                    </a:lnTo>
                    <a:cubicBezTo>
                      <a:pt x="-3166" y="12390"/>
                      <a:pt x="11783" y="11568"/>
                      <a:pt x="1404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94" name="Kształt"/>
              <p:cNvSpPr/>
              <p:nvPr/>
            </p:nvSpPr>
            <p:spPr>
              <a:xfrm>
                <a:off x="628541" y="370236"/>
                <a:ext cx="369" cy="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cubicBezTo>
                      <a:pt x="21600" y="5892"/>
                      <a:pt x="21600" y="18679"/>
                      <a:pt x="7975" y="21600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95" name="Kształt"/>
              <p:cNvSpPr/>
              <p:nvPr/>
            </p:nvSpPr>
            <p:spPr>
              <a:xfrm>
                <a:off x="628541" y="378847"/>
                <a:ext cx="884" cy="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18005" extrusionOk="0">
                    <a:moveTo>
                      <a:pt x="18628" y="1244"/>
                    </a:moveTo>
                    <a:cubicBezTo>
                      <a:pt x="21600" y="8674"/>
                      <a:pt x="13966" y="11300"/>
                      <a:pt x="11841" y="18005"/>
                    </a:cubicBezTo>
                    <a:lnTo>
                      <a:pt x="0" y="18005"/>
                    </a:lnTo>
                    <a:cubicBezTo>
                      <a:pt x="2949" y="6464"/>
                      <a:pt x="9303" y="-3595"/>
                      <a:pt x="18628" y="12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96" name="Kształt"/>
              <p:cNvSpPr/>
              <p:nvPr/>
            </p:nvSpPr>
            <p:spPr>
              <a:xfrm>
                <a:off x="619931" y="370236"/>
                <a:ext cx="4962" cy="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6" h="20962" extrusionOk="0">
                    <a:moveTo>
                      <a:pt x="709" y="16346"/>
                    </a:moveTo>
                    <a:lnTo>
                      <a:pt x="15702" y="0"/>
                    </a:lnTo>
                    <a:cubicBezTo>
                      <a:pt x="15204" y="1930"/>
                      <a:pt x="21600" y="9108"/>
                      <a:pt x="15702" y="9867"/>
                    </a:cubicBezTo>
                    <a:lnTo>
                      <a:pt x="14426" y="8116"/>
                    </a:lnTo>
                    <a:cubicBezTo>
                      <a:pt x="14920" y="7710"/>
                      <a:pt x="15491" y="7298"/>
                      <a:pt x="15204" y="6658"/>
                    </a:cubicBezTo>
                    <a:lnTo>
                      <a:pt x="14426" y="5433"/>
                    </a:lnTo>
                    <a:lnTo>
                      <a:pt x="9448" y="11792"/>
                    </a:lnTo>
                    <a:cubicBezTo>
                      <a:pt x="10162" y="13716"/>
                      <a:pt x="11227" y="14069"/>
                      <a:pt x="12577" y="13716"/>
                    </a:cubicBezTo>
                    <a:cubicBezTo>
                      <a:pt x="12079" y="16753"/>
                      <a:pt x="9448" y="18330"/>
                      <a:pt x="7531" y="19030"/>
                    </a:cubicBezTo>
                    <a:lnTo>
                      <a:pt x="7033" y="15701"/>
                    </a:lnTo>
                    <a:cubicBezTo>
                      <a:pt x="4122" y="16053"/>
                      <a:pt x="3056" y="21600"/>
                      <a:pt x="0" y="20901"/>
                    </a:cubicBezTo>
                    <a:cubicBezTo>
                      <a:pt x="0" y="20901"/>
                      <a:pt x="709" y="16346"/>
                      <a:pt x="709" y="163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97" name="Kształt"/>
              <p:cNvSpPr/>
              <p:nvPr/>
            </p:nvSpPr>
            <p:spPr>
              <a:xfrm>
                <a:off x="585490" y="335796"/>
                <a:ext cx="124948" cy="80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17" y="13191"/>
                    </a:moveTo>
                    <a:cubicBezTo>
                      <a:pt x="6343" y="13147"/>
                      <a:pt x="6380" y="13092"/>
                      <a:pt x="6444" y="13108"/>
                    </a:cubicBezTo>
                    <a:cubicBezTo>
                      <a:pt x="6417" y="13191"/>
                      <a:pt x="6444" y="13258"/>
                      <a:pt x="6494" y="13310"/>
                    </a:cubicBezTo>
                    <a:cubicBezTo>
                      <a:pt x="6691" y="13191"/>
                      <a:pt x="6865" y="12908"/>
                      <a:pt x="6916" y="12615"/>
                    </a:cubicBezTo>
                    <a:cubicBezTo>
                      <a:pt x="7200" y="12786"/>
                      <a:pt x="7347" y="12211"/>
                      <a:pt x="7571" y="12014"/>
                    </a:cubicBezTo>
                    <a:cubicBezTo>
                      <a:pt x="7347" y="11526"/>
                      <a:pt x="8020" y="11492"/>
                      <a:pt x="8130" y="11039"/>
                    </a:cubicBezTo>
                    <a:cubicBezTo>
                      <a:pt x="8170" y="11121"/>
                      <a:pt x="8190" y="11223"/>
                      <a:pt x="8254" y="11285"/>
                    </a:cubicBezTo>
                    <a:cubicBezTo>
                      <a:pt x="8431" y="11319"/>
                      <a:pt x="8552" y="11039"/>
                      <a:pt x="8615" y="10883"/>
                    </a:cubicBezTo>
                    <a:lnTo>
                      <a:pt x="8465" y="10720"/>
                    </a:lnTo>
                    <a:cubicBezTo>
                      <a:pt x="8578" y="10637"/>
                      <a:pt x="8565" y="10382"/>
                      <a:pt x="8729" y="10429"/>
                    </a:cubicBezTo>
                    <a:cubicBezTo>
                      <a:pt x="8766" y="10567"/>
                      <a:pt x="8679" y="10681"/>
                      <a:pt x="8729" y="10766"/>
                    </a:cubicBezTo>
                    <a:cubicBezTo>
                      <a:pt x="9164" y="10481"/>
                      <a:pt x="9234" y="9654"/>
                      <a:pt x="9682" y="9472"/>
                    </a:cubicBezTo>
                    <a:cubicBezTo>
                      <a:pt x="9669" y="9586"/>
                      <a:pt x="9472" y="9568"/>
                      <a:pt x="9535" y="9755"/>
                    </a:cubicBezTo>
                    <a:cubicBezTo>
                      <a:pt x="9682" y="9861"/>
                      <a:pt x="9793" y="9586"/>
                      <a:pt x="9893" y="9472"/>
                    </a:cubicBezTo>
                    <a:cubicBezTo>
                      <a:pt x="9943" y="9351"/>
                      <a:pt x="9793" y="9351"/>
                      <a:pt x="9806" y="9351"/>
                    </a:cubicBezTo>
                    <a:cubicBezTo>
                      <a:pt x="10044" y="8879"/>
                      <a:pt x="10429" y="8575"/>
                      <a:pt x="10763" y="8256"/>
                    </a:cubicBezTo>
                    <a:cubicBezTo>
                      <a:pt x="10850" y="8391"/>
                      <a:pt x="10576" y="8557"/>
                      <a:pt x="10763" y="8694"/>
                    </a:cubicBezTo>
                    <a:cubicBezTo>
                      <a:pt x="10887" y="8575"/>
                      <a:pt x="11034" y="8360"/>
                      <a:pt x="11148" y="8202"/>
                    </a:cubicBezTo>
                    <a:cubicBezTo>
                      <a:pt x="11098" y="8085"/>
                      <a:pt x="11061" y="8186"/>
                      <a:pt x="10997" y="8202"/>
                    </a:cubicBezTo>
                    <a:lnTo>
                      <a:pt x="10961" y="8202"/>
                    </a:lnTo>
                    <a:cubicBezTo>
                      <a:pt x="10887" y="7989"/>
                      <a:pt x="11222" y="7989"/>
                      <a:pt x="11235" y="7764"/>
                    </a:cubicBezTo>
                    <a:lnTo>
                      <a:pt x="11322" y="7764"/>
                    </a:lnTo>
                    <a:cubicBezTo>
                      <a:pt x="11359" y="7989"/>
                      <a:pt x="11084" y="7836"/>
                      <a:pt x="11148" y="8085"/>
                    </a:cubicBezTo>
                    <a:cubicBezTo>
                      <a:pt x="11395" y="8344"/>
                      <a:pt x="11406" y="7764"/>
                      <a:pt x="11656" y="7732"/>
                    </a:cubicBezTo>
                    <a:cubicBezTo>
                      <a:pt x="11954" y="7686"/>
                      <a:pt x="12068" y="7097"/>
                      <a:pt x="12362" y="7126"/>
                    </a:cubicBezTo>
                    <a:lnTo>
                      <a:pt x="12874" y="6470"/>
                    </a:lnTo>
                    <a:cubicBezTo>
                      <a:pt x="12848" y="6418"/>
                      <a:pt x="12710" y="6454"/>
                      <a:pt x="12747" y="6319"/>
                    </a:cubicBezTo>
                    <a:cubicBezTo>
                      <a:pt x="12958" y="6013"/>
                      <a:pt x="13195" y="5866"/>
                      <a:pt x="13470" y="5661"/>
                    </a:cubicBezTo>
                    <a:cubicBezTo>
                      <a:pt x="13644" y="6086"/>
                      <a:pt x="13818" y="5544"/>
                      <a:pt x="14002" y="5544"/>
                    </a:cubicBezTo>
                    <a:cubicBezTo>
                      <a:pt x="14052" y="5406"/>
                      <a:pt x="14263" y="5243"/>
                      <a:pt x="14126" y="5108"/>
                    </a:cubicBezTo>
                    <a:cubicBezTo>
                      <a:pt x="14065" y="5108"/>
                      <a:pt x="14116" y="5004"/>
                      <a:pt x="14092" y="4935"/>
                    </a:cubicBezTo>
                    <a:cubicBezTo>
                      <a:pt x="14152" y="4854"/>
                      <a:pt x="14236" y="4841"/>
                      <a:pt x="14336" y="4854"/>
                    </a:cubicBezTo>
                    <a:cubicBezTo>
                      <a:pt x="14360" y="4919"/>
                      <a:pt x="14350" y="5017"/>
                      <a:pt x="14423" y="5017"/>
                    </a:cubicBezTo>
                    <a:cubicBezTo>
                      <a:pt x="14413" y="4719"/>
                      <a:pt x="14648" y="4515"/>
                      <a:pt x="14808" y="4369"/>
                    </a:cubicBezTo>
                    <a:lnTo>
                      <a:pt x="14959" y="4369"/>
                    </a:lnTo>
                    <a:cubicBezTo>
                      <a:pt x="14945" y="4418"/>
                      <a:pt x="14972" y="4429"/>
                      <a:pt x="14982" y="4449"/>
                    </a:cubicBezTo>
                    <a:lnTo>
                      <a:pt x="15320" y="3962"/>
                    </a:lnTo>
                    <a:cubicBezTo>
                      <a:pt x="15354" y="3991"/>
                      <a:pt x="15260" y="4211"/>
                      <a:pt x="15380" y="4245"/>
                    </a:cubicBezTo>
                    <a:cubicBezTo>
                      <a:pt x="15762" y="4063"/>
                      <a:pt x="16073" y="3653"/>
                      <a:pt x="16424" y="3355"/>
                    </a:cubicBezTo>
                    <a:cubicBezTo>
                      <a:pt x="16571" y="3459"/>
                      <a:pt x="16732" y="3218"/>
                      <a:pt x="16772" y="3036"/>
                    </a:cubicBezTo>
                    <a:cubicBezTo>
                      <a:pt x="16993" y="2845"/>
                      <a:pt x="17331" y="2780"/>
                      <a:pt x="17465" y="2476"/>
                    </a:cubicBezTo>
                    <a:cubicBezTo>
                      <a:pt x="17799" y="2536"/>
                      <a:pt x="17997" y="1885"/>
                      <a:pt x="18358" y="1903"/>
                    </a:cubicBezTo>
                    <a:cubicBezTo>
                      <a:pt x="18582" y="1683"/>
                      <a:pt x="18856" y="1532"/>
                      <a:pt x="19040" y="1263"/>
                    </a:cubicBezTo>
                    <a:cubicBezTo>
                      <a:pt x="19004" y="1180"/>
                      <a:pt x="18930" y="1232"/>
                      <a:pt x="18893" y="1219"/>
                    </a:cubicBezTo>
                    <a:cubicBezTo>
                      <a:pt x="18907" y="959"/>
                      <a:pt x="19154" y="767"/>
                      <a:pt x="19342" y="659"/>
                    </a:cubicBezTo>
                    <a:cubicBezTo>
                      <a:pt x="19365" y="866"/>
                      <a:pt x="19127" y="793"/>
                      <a:pt x="19191" y="1011"/>
                    </a:cubicBezTo>
                    <a:cubicBezTo>
                      <a:pt x="19365" y="1284"/>
                      <a:pt x="19566" y="879"/>
                      <a:pt x="19726" y="723"/>
                    </a:cubicBezTo>
                    <a:cubicBezTo>
                      <a:pt x="19850" y="659"/>
                      <a:pt x="20034" y="822"/>
                      <a:pt x="20144" y="659"/>
                    </a:cubicBezTo>
                    <a:cubicBezTo>
                      <a:pt x="19924" y="1263"/>
                      <a:pt x="19214" y="993"/>
                      <a:pt x="19101" y="1735"/>
                    </a:cubicBezTo>
                    <a:cubicBezTo>
                      <a:pt x="19526" y="1501"/>
                      <a:pt x="19957" y="1284"/>
                      <a:pt x="20322" y="866"/>
                    </a:cubicBezTo>
                    <a:cubicBezTo>
                      <a:pt x="20406" y="879"/>
                      <a:pt x="20469" y="809"/>
                      <a:pt x="20533" y="778"/>
                    </a:cubicBezTo>
                    <a:cubicBezTo>
                      <a:pt x="20479" y="625"/>
                      <a:pt x="20295" y="508"/>
                      <a:pt x="20406" y="327"/>
                    </a:cubicBezTo>
                    <a:cubicBezTo>
                      <a:pt x="20419" y="254"/>
                      <a:pt x="20479" y="306"/>
                      <a:pt x="20533" y="288"/>
                    </a:cubicBezTo>
                    <a:cubicBezTo>
                      <a:pt x="20717" y="404"/>
                      <a:pt x="20533" y="625"/>
                      <a:pt x="20593" y="778"/>
                    </a:cubicBezTo>
                    <a:cubicBezTo>
                      <a:pt x="20780" y="674"/>
                      <a:pt x="20941" y="83"/>
                      <a:pt x="21215" y="373"/>
                    </a:cubicBezTo>
                    <a:cubicBezTo>
                      <a:pt x="21352" y="254"/>
                      <a:pt x="21486" y="70"/>
                      <a:pt x="21600" y="0"/>
                    </a:cubicBezTo>
                    <a:cubicBezTo>
                      <a:pt x="21600" y="508"/>
                      <a:pt x="21088" y="625"/>
                      <a:pt x="20830" y="897"/>
                    </a:cubicBezTo>
                    <a:cubicBezTo>
                      <a:pt x="19402" y="2025"/>
                      <a:pt x="17926" y="2990"/>
                      <a:pt x="16595" y="4418"/>
                    </a:cubicBezTo>
                    <a:cubicBezTo>
                      <a:pt x="16444" y="4400"/>
                      <a:pt x="16361" y="4719"/>
                      <a:pt x="16210" y="4618"/>
                    </a:cubicBezTo>
                    <a:cubicBezTo>
                      <a:pt x="15802" y="5033"/>
                      <a:pt x="15320" y="5373"/>
                      <a:pt x="15022" y="5866"/>
                    </a:cubicBezTo>
                    <a:cubicBezTo>
                      <a:pt x="14611" y="6068"/>
                      <a:pt x="14263" y="6433"/>
                      <a:pt x="13891" y="6724"/>
                    </a:cubicBezTo>
                    <a:cubicBezTo>
                      <a:pt x="13851" y="6872"/>
                      <a:pt x="13768" y="6978"/>
                      <a:pt x="13704" y="7126"/>
                    </a:cubicBezTo>
                    <a:cubicBezTo>
                      <a:pt x="13644" y="7097"/>
                      <a:pt x="13604" y="6991"/>
                      <a:pt x="13530" y="7045"/>
                    </a:cubicBezTo>
                    <a:cubicBezTo>
                      <a:pt x="13493" y="7535"/>
                      <a:pt x="13008" y="7380"/>
                      <a:pt x="12995" y="7852"/>
                    </a:cubicBezTo>
                    <a:cubicBezTo>
                      <a:pt x="12637" y="8041"/>
                      <a:pt x="12352" y="8492"/>
                      <a:pt x="12001" y="8658"/>
                    </a:cubicBezTo>
                    <a:cubicBezTo>
                      <a:pt x="11820" y="9044"/>
                      <a:pt x="11506" y="9166"/>
                      <a:pt x="11235" y="9351"/>
                    </a:cubicBezTo>
                    <a:cubicBezTo>
                      <a:pt x="11235" y="9688"/>
                      <a:pt x="10850" y="9472"/>
                      <a:pt x="10910" y="9872"/>
                    </a:cubicBezTo>
                    <a:cubicBezTo>
                      <a:pt x="10315" y="10533"/>
                      <a:pt x="9659" y="11039"/>
                      <a:pt x="9064" y="11775"/>
                    </a:cubicBezTo>
                    <a:cubicBezTo>
                      <a:pt x="8876" y="12286"/>
                      <a:pt x="8327" y="12296"/>
                      <a:pt x="8190" y="12786"/>
                    </a:cubicBezTo>
                    <a:cubicBezTo>
                      <a:pt x="7645" y="13839"/>
                      <a:pt x="6842" y="14065"/>
                      <a:pt x="6233" y="15079"/>
                    </a:cubicBezTo>
                    <a:lnTo>
                      <a:pt x="6233" y="15286"/>
                    </a:lnTo>
                    <a:lnTo>
                      <a:pt x="6086" y="15286"/>
                    </a:lnTo>
                    <a:cubicBezTo>
                      <a:pt x="5276" y="16170"/>
                      <a:pt x="4607" y="17303"/>
                      <a:pt x="3761" y="18045"/>
                    </a:cubicBezTo>
                    <a:cubicBezTo>
                      <a:pt x="3553" y="18615"/>
                      <a:pt x="2994" y="18820"/>
                      <a:pt x="2767" y="19375"/>
                    </a:cubicBezTo>
                    <a:cubicBezTo>
                      <a:pt x="2643" y="19277"/>
                      <a:pt x="2496" y="19523"/>
                      <a:pt x="2359" y="19614"/>
                    </a:cubicBezTo>
                    <a:cubicBezTo>
                      <a:pt x="2295" y="19761"/>
                      <a:pt x="2372" y="19998"/>
                      <a:pt x="2235" y="20101"/>
                    </a:cubicBezTo>
                    <a:cubicBezTo>
                      <a:pt x="2148" y="19982"/>
                      <a:pt x="2372" y="19909"/>
                      <a:pt x="2295" y="19736"/>
                    </a:cubicBezTo>
                    <a:cubicBezTo>
                      <a:pt x="2048" y="19663"/>
                      <a:pt x="1877" y="20138"/>
                      <a:pt x="1613" y="20138"/>
                    </a:cubicBezTo>
                    <a:cubicBezTo>
                      <a:pt x="1392" y="20490"/>
                      <a:pt x="1114" y="20625"/>
                      <a:pt x="870" y="20825"/>
                    </a:cubicBezTo>
                    <a:cubicBezTo>
                      <a:pt x="820" y="20786"/>
                      <a:pt x="830" y="20573"/>
                      <a:pt x="746" y="20703"/>
                    </a:cubicBezTo>
                    <a:cubicBezTo>
                      <a:pt x="559" y="20991"/>
                      <a:pt x="298" y="21483"/>
                      <a:pt x="0" y="21600"/>
                    </a:cubicBezTo>
                    <a:lnTo>
                      <a:pt x="0" y="21483"/>
                    </a:lnTo>
                    <a:cubicBezTo>
                      <a:pt x="238" y="21102"/>
                      <a:pt x="595" y="20703"/>
                      <a:pt x="780" y="20272"/>
                    </a:cubicBezTo>
                    <a:cubicBezTo>
                      <a:pt x="733" y="20119"/>
                      <a:pt x="532" y="20218"/>
                      <a:pt x="659" y="20018"/>
                    </a:cubicBezTo>
                    <a:cubicBezTo>
                      <a:pt x="709" y="19982"/>
                      <a:pt x="723" y="19899"/>
                      <a:pt x="780" y="19899"/>
                    </a:cubicBezTo>
                    <a:lnTo>
                      <a:pt x="830" y="19982"/>
                    </a:lnTo>
                    <a:cubicBezTo>
                      <a:pt x="1007" y="19899"/>
                      <a:pt x="870" y="19559"/>
                      <a:pt x="1081" y="19577"/>
                    </a:cubicBezTo>
                    <a:cubicBezTo>
                      <a:pt x="1104" y="19736"/>
                      <a:pt x="933" y="19863"/>
                      <a:pt x="1081" y="19982"/>
                    </a:cubicBezTo>
                    <a:cubicBezTo>
                      <a:pt x="1378" y="19523"/>
                      <a:pt x="1402" y="18600"/>
                      <a:pt x="1997" y="18652"/>
                    </a:cubicBezTo>
                    <a:cubicBezTo>
                      <a:pt x="2074" y="18302"/>
                      <a:pt x="2088" y="17993"/>
                      <a:pt x="2272" y="17755"/>
                    </a:cubicBezTo>
                    <a:cubicBezTo>
                      <a:pt x="2570" y="17653"/>
                      <a:pt x="2733" y="17163"/>
                      <a:pt x="3045" y="17355"/>
                    </a:cubicBezTo>
                    <a:lnTo>
                      <a:pt x="3192" y="17151"/>
                    </a:lnTo>
                    <a:cubicBezTo>
                      <a:pt x="3178" y="17106"/>
                      <a:pt x="3128" y="17106"/>
                      <a:pt x="3105" y="17106"/>
                    </a:cubicBezTo>
                    <a:cubicBezTo>
                      <a:pt x="3105" y="16985"/>
                      <a:pt x="3142" y="16901"/>
                      <a:pt x="3215" y="16831"/>
                    </a:cubicBezTo>
                    <a:lnTo>
                      <a:pt x="3316" y="16985"/>
                    </a:lnTo>
                    <a:lnTo>
                      <a:pt x="3660" y="16497"/>
                    </a:lnTo>
                    <a:cubicBezTo>
                      <a:pt x="3577" y="16375"/>
                      <a:pt x="3513" y="16567"/>
                      <a:pt x="3426" y="16549"/>
                    </a:cubicBezTo>
                    <a:cubicBezTo>
                      <a:pt x="3426" y="16347"/>
                      <a:pt x="3560" y="16222"/>
                      <a:pt x="3637" y="16056"/>
                    </a:cubicBezTo>
                    <a:lnTo>
                      <a:pt x="3613" y="16025"/>
                    </a:lnTo>
                    <a:cubicBezTo>
                      <a:pt x="3362" y="16160"/>
                      <a:pt x="3178" y="16528"/>
                      <a:pt x="2981" y="16699"/>
                    </a:cubicBezTo>
                    <a:cubicBezTo>
                      <a:pt x="3055" y="16245"/>
                      <a:pt x="3416" y="15955"/>
                      <a:pt x="3700" y="15566"/>
                    </a:cubicBezTo>
                    <a:lnTo>
                      <a:pt x="3811" y="15566"/>
                    </a:lnTo>
                    <a:lnTo>
                      <a:pt x="3700" y="15888"/>
                    </a:lnTo>
                    <a:cubicBezTo>
                      <a:pt x="3884" y="15921"/>
                      <a:pt x="3684" y="16274"/>
                      <a:pt x="3871" y="16261"/>
                    </a:cubicBezTo>
                    <a:cubicBezTo>
                      <a:pt x="3935" y="16038"/>
                      <a:pt x="3961" y="15641"/>
                      <a:pt x="4209" y="15654"/>
                    </a:cubicBezTo>
                    <a:lnTo>
                      <a:pt x="4256" y="15737"/>
                    </a:lnTo>
                    <a:cubicBezTo>
                      <a:pt x="4306" y="15654"/>
                      <a:pt x="4406" y="15618"/>
                      <a:pt x="4383" y="15486"/>
                    </a:cubicBezTo>
                    <a:cubicBezTo>
                      <a:pt x="4356" y="15416"/>
                      <a:pt x="4279" y="15465"/>
                      <a:pt x="4236" y="15449"/>
                    </a:cubicBezTo>
                    <a:cubicBezTo>
                      <a:pt x="4209" y="15335"/>
                      <a:pt x="4279" y="15268"/>
                      <a:pt x="4319" y="15216"/>
                    </a:cubicBezTo>
                    <a:cubicBezTo>
                      <a:pt x="4430" y="15216"/>
                      <a:pt x="4533" y="15185"/>
                      <a:pt x="4594" y="15335"/>
                    </a:cubicBezTo>
                    <a:cubicBezTo>
                      <a:pt x="4768" y="14817"/>
                      <a:pt x="5276" y="14817"/>
                      <a:pt x="5300" y="14236"/>
                    </a:cubicBezTo>
                    <a:cubicBezTo>
                      <a:pt x="5363" y="14155"/>
                      <a:pt x="5437" y="14259"/>
                      <a:pt x="5450" y="14065"/>
                    </a:cubicBezTo>
                    <a:cubicBezTo>
                      <a:pt x="5437" y="14002"/>
                      <a:pt x="5487" y="13953"/>
                      <a:pt x="5514" y="13914"/>
                    </a:cubicBezTo>
                    <a:lnTo>
                      <a:pt x="5661" y="14002"/>
                    </a:lnTo>
                    <a:lnTo>
                      <a:pt x="5701" y="13632"/>
                    </a:lnTo>
                    <a:lnTo>
                      <a:pt x="5781" y="13632"/>
                    </a:lnTo>
                    <a:cubicBezTo>
                      <a:pt x="5701" y="13907"/>
                      <a:pt x="5949" y="13766"/>
                      <a:pt x="5959" y="13914"/>
                    </a:cubicBezTo>
                    <a:cubicBezTo>
                      <a:pt x="6032" y="13938"/>
                      <a:pt x="6169" y="13907"/>
                      <a:pt x="6233" y="13751"/>
                    </a:cubicBezTo>
                    <a:cubicBezTo>
                      <a:pt x="6233" y="13531"/>
                      <a:pt x="6169" y="13349"/>
                      <a:pt x="6317" y="131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98" name="Kształt"/>
              <p:cNvSpPr/>
              <p:nvPr/>
            </p:nvSpPr>
            <p:spPr>
              <a:xfrm>
                <a:off x="628541" y="430508"/>
                <a:ext cx="392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98" h="21600" extrusionOk="0">
                    <a:moveTo>
                      <a:pt x="15624" y="0"/>
                    </a:moveTo>
                    <a:cubicBezTo>
                      <a:pt x="18939" y="9182"/>
                      <a:pt x="15624" y="18087"/>
                      <a:pt x="654" y="21600"/>
                    </a:cubicBezTo>
                    <a:cubicBezTo>
                      <a:pt x="-2661" y="12970"/>
                      <a:pt x="7290" y="2156"/>
                      <a:pt x="1562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99" name="Kształt"/>
              <p:cNvSpPr/>
              <p:nvPr/>
            </p:nvSpPr>
            <p:spPr>
              <a:xfrm>
                <a:off x="602711" y="456338"/>
                <a:ext cx="1531" cy="1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55" h="21600" extrusionOk="0">
                    <a:moveTo>
                      <a:pt x="646" y="21600"/>
                    </a:moveTo>
                    <a:cubicBezTo>
                      <a:pt x="-3018" y="15029"/>
                      <a:pt x="9900" y="6829"/>
                      <a:pt x="14344" y="0"/>
                    </a:cubicBezTo>
                    <a:cubicBezTo>
                      <a:pt x="18582" y="8213"/>
                      <a:pt x="7007" y="16801"/>
                      <a:pt x="64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00" name="Kształt"/>
              <p:cNvSpPr/>
              <p:nvPr/>
            </p:nvSpPr>
            <p:spPr>
              <a:xfrm>
                <a:off x="585490" y="413287"/>
                <a:ext cx="12562" cy="9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33" y="19068"/>
                      <a:pt x="1498" y="17451"/>
                      <a:pt x="3463" y="16302"/>
                    </a:cubicBezTo>
                    <a:cubicBezTo>
                      <a:pt x="6390" y="12875"/>
                      <a:pt x="10118" y="8407"/>
                      <a:pt x="14179" y="6640"/>
                    </a:cubicBezTo>
                    <a:cubicBezTo>
                      <a:pt x="14411" y="6810"/>
                      <a:pt x="14544" y="7492"/>
                      <a:pt x="15043" y="7322"/>
                    </a:cubicBezTo>
                    <a:cubicBezTo>
                      <a:pt x="15810" y="6640"/>
                      <a:pt x="14944" y="5960"/>
                      <a:pt x="14811" y="5406"/>
                    </a:cubicBezTo>
                    <a:cubicBezTo>
                      <a:pt x="15943" y="3064"/>
                      <a:pt x="17008" y="150"/>
                      <a:pt x="19770" y="0"/>
                    </a:cubicBezTo>
                    <a:cubicBezTo>
                      <a:pt x="20368" y="808"/>
                      <a:pt x="20867" y="915"/>
                      <a:pt x="21600" y="447"/>
                    </a:cubicBezTo>
                    <a:cubicBezTo>
                      <a:pt x="20368" y="5108"/>
                      <a:pt x="14411" y="5810"/>
                      <a:pt x="12947" y="10961"/>
                    </a:cubicBezTo>
                    <a:cubicBezTo>
                      <a:pt x="8621" y="15344"/>
                      <a:pt x="5426" y="1962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01" name="Kształt"/>
              <p:cNvSpPr/>
              <p:nvPr/>
            </p:nvSpPr>
            <p:spPr>
              <a:xfrm>
                <a:off x="585490" y="473558"/>
                <a:ext cx="1850" cy="1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54" h="20344" extrusionOk="0">
                    <a:moveTo>
                      <a:pt x="1527" y="20216"/>
                    </a:moveTo>
                    <a:lnTo>
                      <a:pt x="0" y="20216"/>
                    </a:lnTo>
                    <a:cubicBezTo>
                      <a:pt x="949" y="10859"/>
                      <a:pt x="9366" y="8541"/>
                      <a:pt x="13565" y="0"/>
                    </a:cubicBezTo>
                    <a:lnTo>
                      <a:pt x="17196" y="0"/>
                    </a:lnTo>
                    <a:cubicBezTo>
                      <a:pt x="21600" y="11545"/>
                      <a:pt x="11461" y="21600"/>
                      <a:pt x="1527" y="202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02" name="Kształt"/>
              <p:cNvSpPr/>
              <p:nvPr/>
            </p:nvSpPr>
            <p:spPr>
              <a:xfrm>
                <a:off x="585490" y="473558"/>
                <a:ext cx="873" cy="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5775" y="11881"/>
                      <a:pt x="7691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03" name="Kształt"/>
              <p:cNvSpPr/>
              <p:nvPr/>
            </p:nvSpPr>
            <p:spPr>
              <a:xfrm>
                <a:off x="585490" y="482168"/>
                <a:ext cx="535" cy="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3" h="18006" extrusionOk="0">
                    <a:moveTo>
                      <a:pt x="18033" y="1370"/>
                    </a:moveTo>
                    <a:cubicBezTo>
                      <a:pt x="18033" y="5611"/>
                      <a:pt x="18033" y="15180"/>
                      <a:pt x="13444" y="18006"/>
                    </a:cubicBezTo>
                    <a:lnTo>
                      <a:pt x="1022" y="18006"/>
                    </a:lnTo>
                    <a:cubicBezTo>
                      <a:pt x="-3567" y="5611"/>
                      <a:pt x="8221" y="-3594"/>
                      <a:pt x="18033" y="13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04" name="Kształt"/>
              <p:cNvSpPr/>
              <p:nvPr/>
            </p:nvSpPr>
            <p:spPr>
              <a:xfrm>
                <a:off x="585490" y="421897"/>
                <a:ext cx="1977" cy="2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30" h="21600" extrusionOk="0">
                    <a:moveTo>
                      <a:pt x="17613" y="0"/>
                    </a:moveTo>
                    <a:cubicBezTo>
                      <a:pt x="21600" y="9659"/>
                      <a:pt x="11618" y="16220"/>
                      <a:pt x="6171" y="21600"/>
                    </a:cubicBezTo>
                    <a:lnTo>
                      <a:pt x="0" y="21600"/>
                    </a:lnTo>
                    <a:cubicBezTo>
                      <a:pt x="4173" y="13632"/>
                      <a:pt x="7445" y="2190"/>
                      <a:pt x="1761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05" name="Kształt"/>
              <p:cNvSpPr/>
              <p:nvPr/>
            </p:nvSpPr>
            <p:spPr>
              <a:xfrm>
                <a:off x="585490" y="404677"/>
                <a:ext cx="1007" cy="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2" h="19275" extrusionOk="0">
                    <a:moveTo>
                      <a:pt x="8194" y="18718"/>
                    </a:moveTo>
                    <a:cubicBezTo>
                      <a:pt x="0" y="21600"/>
                      <a:pt x="2296" y="12538"/>
                      <a:pt x="0" y="8885"/>
                    </a:cubicBezTo>
                    <a:cubicBezTo>
                      <a:pt x="2296" y="3869"/>
                      <a:pt x="9501" y="3869"/>
                      <a:pt x="14076" y="0"/>
                    </a:cubicBezTo>
                    <a:cubicBezTo>
                      <a:pt x="21600" y="6179"/>
                      <a:pt x="12768" y="13880"/>
                      <a:pt x="8194" y="187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06" name="Kształt"/>
              <p:cNvSpPr/>
              <p:nvPr/>
            </p:nvSpPr>
            <p:spPr>
              <a:xfrm>
                <a:off x="585490" y="404677"/>
                <a:ext cx="1836" cy="2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88" h="21600" extrusionOk="0">
                    <a:moveTo>
                      <a:pt x="22" y="21600"/>
                    </a:moveTo>
                    <a:cubicBezTo>
                      <a:pt x="-491" y="13828"/>
                      <a:pt x="7800" y="4537"/>
                      <a:pt x="15411" y="0"/>
                    </a:cubicBezTo>
                    <a:cubicBezTo>
                      <a:pt x="21109" y="15543"/>
                      <a:pt x="22" y="8382"/>
                      <a:pt x="2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07" name="Kształt"/>
              <p:cNvSpPr/>
              <p:nvPr/>
            </p:nvSpPr>
            <p:spPr>
              <a:xfrm>
                <a:off x="585490" y="413287"/>
                <a:ext cx="1320" cy="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4" h="21600" extrusionOk="0">
                    <a:moveTo>
                      <a:pt x="17934" y="0"/>
                    </a:moveTo>
                    <a:cubicBezTo>
                      <a:pt x="12136" y="6383"/>
                      <a:pt x="10033" y="17696"/>
                      <a:pt x="1080" y="21600"/>
                    </a:cubicBezTo>
                    <a:cubicBezTo>
                      <a:pt x="-3666" y="11580"/>
                      <a:pt x="8186" y="5730"/>
                      <a:pt x="1793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08" name="Kształt"/>
              <p:cNvSpPr/>
              <p:nvPr/>
            </p:nvSpPr>
            <p:spPr>
              <a:xfrm>
                <a:off x="585490" y="482168"/>
                <a:ext cx="2095" cy="1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0" h="21600" extrusionOk="0">
                    <a:moveTo>
                      <a:pt x="21022" y="0"/>
                    </a:moveTo>
                    <a:cubicBezTo>
                      <a:pt x="21600" y="8317"/>
                      <a:pt x="13042" y="18249"/>
                      <a:pt x="3697" y="21600"/>
                    </a:cubicBezTo>
                    <a:lnTo>
                      <a:pt x="0" y="21600"/>
                    </a:lnTo>
                    <a:cubicBezTo>
                      <a:pt x="4473" y="14909"/>
                      <a:pt x="10900" y="1405"/>
                      <a:pt x="2102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09" name="Kształt"/>
              <p:cNvSpPr/>
              <p:nvPr/>
            </p:nvSpPr>
            <p:spPr>
              <a:xfrm>
                <a:off x="585490" y="396067"/>
                <a:ext cx="2113" cy="2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4" h="21600" extrusionOk="0">
                    <a:moveTo>
                      <a:pt x="0" y="17299"/>
                    </a:moveTo>
                    <a:cubicBezTo>
                      <a:pt x="1264" y="7328"/>
                      <a:pt x="11618" y="4760"/>
                      <a:pt x="19602" y="0"/>
                    </a:cubicBezTo>
                    <a:cubicBezTo>
                      <a:pt x="21600" y="8424"/>
                      <a:pt x="8160" y="13269"/>
                      <a:pt x="8160" y="21600"/>
                    </a:cubicBezTo>
                    <a:cubicBezTo>
                      <a:pt x="5437" y="20316"/>
                      <a:pt x="1264" y="20316"/>
                      <a:pt x="0" y="172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10" name="Kształt"/>
              <p:cNvSpPr/>
              <p:nvPr/>
            </p:nvSpPr>
            <p:spPr>
              <a:xfrm>
                <a:off x="594100" y="396067"/>
                <a:ext cx="2325" cy="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3" h="21600" extrusionOk="0">
                    <a:moveTo>
                      <a:pt x="16686" y="0"/>
                    </a:moveTo>
                    <a:lnTo>
                      <a:pt x="17883" y="2961"/>
                    </a:lnTo>
                    <a:cubicBezTo>
                      <a:pt x="16243" y="9668"/>
                      <a:pt x="3430" y="14198"/>
                      <a:pt x="600" y="21600"/>
                    </a:cubicBezTo>
                    <a:cubicBezTo>
                      <a:pt x="-3717" y="8017"/>
                      <a:pt x="16686" y="12459"/>
                      <a:pt x="1668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11" name="Kształt"/>
              <p:cNvSpPr/>
              <p:nvPr/>
            </p:nvSpPr>
            <p:spPr>
              <a:xfrm>
                <a:off x="602711" y="396067"/>
                <a:ext cx="1107" cy="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29" h="18550" extrusionOk="0">
                    <a:moveTo>
                      <a:pt x="10327" y="0"/>
                    </a:moveTo>
                    <a:cubicBezTo>
                      <a:pt x="13092" y="3370"/>
                      <a:pt x="19460" y="3370"/>
                      <a:pt x="13092" y="8912"/>
                    </a:cubicBezTo>
                    <a:cubicBezTo>
                      <a:pt x="8937" y="11490"/>
                      <a:pt x="6993" y="21600"/>
                      <a:pt x="909" y="17642"/>
                    </a:cubicBezTo>
                    <a:cubicBezTo>
                      <a:pt x="-2140" y="7328"/>
                      <a:pt x="2852" y="995"/>
                      <a:pt x="1032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12" name="Kształt"/>
              <p:cNvSpPr/>
              <p:nvPr/>
            </p:nvSpPr>
            <p:spPr>
              <a:xfrm>
                <a:off x="611321" y="387457"/>
                <a:ext cx="1042" cy="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82" h="21600" extrusionOk="0">
                    <a:moveTo>
                      <a:pt x="0" y="21600"/>
                    </a:moveTo>
                    <a:lnTo>
                      <a:pt x="14297" y="0"/>
                    </a:lnTo>
                    <a:cubicBezTo>
                      <a:pt x="21600" y="10947"/>
                      <a:pt x="13013" y="20152"/>
                      <a:pt x="6034" y="21600"/>
                    </a:cubicBezTo>
                    <a:cubicBezTo>
                      <a:pt x="6034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13" name="Kształt"/>
              <p:cNvSpPr/>
              <p:nvPr/>
            </p:nvSpPr>
            <p:spPr>
              <a:xfrm>
                <a:off x="619931" y="387457"/>
                <a:ext cx="1489" cy="1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0" h="20743" extrusionOk="0">
                    <a:moveTo>
                      <a:pt x="0" y="8028"/>
                    </a:moveTo>
                    <a:lnTo>
                      <a:pt x="9612" y="0"/>
                    </a:lnTo>
                    <a:cubicBezTo>
                      <a:pt x="14937" y="0"/>
                      <a:pt x="9612" y="11198"/>
                      <a:pt x="19744" y="8028"/>
                    </a:cubicBezTo>
                    <a:cubicBezTo>
                      <a:pt x="21600" y="11859"/>
                      <a:pt x="20536" y="21600"/>
                      <a:pt x="11469" y="20682"/>
                    </a:cubicBezTo>
                    <a:cubicBezTo>
                      <a:pt x="1870" y="18308"/>
                      <a:pt x="13599" y="5262"/>
                      <a:pt x="0" y="80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14" name="Kształt"/>
              <p:cNvSpPr/>
              <p:nvPr/>
            </p:nvSpPr>
            <p:spPr>
              <a:xfrm>
                <a:off x="619931" y="370236"/>
                <a:ext cx="1104" cy="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4" h="18817" extrusionOk="0">
                    <a:moveTo>
                      <a:pt x="7417" y="0"/>
                    </a:moveTo>
                    <a:cubicBezTo>
                      <a:pt x="12876" y="2312"/>
                      <a:pt x="17804" y="2312"/>
                      <a:pt x="14514" y="12727"/>
                    </a:cubicBezTo>
                    <a:cubicBezTo>
                      <a:pt x="11505" y="13893"/>
                      <a:pt x="8509" y="21600"/>
                      <a:pt x="2490" y="17747"/>
                    </a:cubicBezTo>
                    <a:cubicBezTo>
                      <a:pt x="-3796" y="12727"/>
                      <a:pt x="3316" y="4999"/>
                      <a:pt x="741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15" name="Kształt"/>
              <p:cNvSpPr/>
              <p:nvPr/>
            </p:nvSpPr>
            <p:spPr>
              <a:xfrm>
                <a:off x="602711" y="378847"/>
                <a:ext cx="89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51" h="14248" extrusionOk="0">
                    <a:moveTo>
                      <a:pt x="19062" y="4008"/>
                    </a:moveTo>
                    <a:cubicBezTo>
                      <a:pt x="21600" y="14248"/>
                      <a:pt x="11017" y="9801"/>
                      <a:pt x="7634" y="14248"/>
                    </a:cubicBezTo>
                    <a:lnTo>
                      <a:pt x="0" y="14248"/>
                    </a:lnTo>
                    <a:cubicBezTo>
                      <a:pt x="1692" y="8455"/>
                      <a:pt x="11017" y="-7352"/>
                      <a:pt x="19062" y="40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16" name="Kształt"/>
              <p:cNvSpPr/>
              <p:nvPr/>
            </p:nvSpPr>
            <p:spPr>
              <a:xfrm>
                <a:off x="602711" y="387457"/>
                <a:ext cx="504" cy="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79" h="19751" extrusionOk="0">
                    <a:moveTo>
                      <a:pt x="11979" y="137"/>
                    </a:moveTo>
                    <a:cubicBezTo>
                      <a:pt x="8755" y="7202"/>
                      <a:pt x="15202" y="16004"/>
                      <a:pt x="6920" y="19751"/>
                    </a:cubicBezTo>
                    <a:cubicBezTo>
                      <a:pt x="-6398" y="18442"/>
                      <a:pt x="1862" y="-1849"/>
                      <a:pt x="11979" y="1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17" name="Kształt"/>
              <p:cNvSpPr/>
              <p:nvPr/>
            </p:nvSpPr>
            <p:spPr>
              <a:xfrm>
                <a:off x="594100" y="387457"/>
                <a:ext cx="1771" cy="1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0" h="16214" extrusionOk="0">
                    <a:moveTo>
                      <a:pt x="18460" y="1780"/>
                    </a:moveTo>
                    <a:cubicBezTo>
                      <a:pt x="14222" y="7540"/>
                      <a:pt x="8776" y="16849"/>
                      <a:pt x="498" y="16180"/>
                    </a:cubicBezTo>
                    <a:cubicBezTo>
                      <a:pt x="-3140" y="8209"/>
                      <a:pt x="14222" y="-4751"/>
                      <a:pt x="18460" y="1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18" name="Kształt"/>
              <p:cNvSpPr/>
              <p:nvPr/>
            </p:nvSpPr>
            <p:spPr>
              <a:xfrm>
                <a:off x="576880" y="396067"/>
                <a:ext cx="1279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2" h="21600" extrusionOk="0">
                    <a:moveTo>
                      <a:pt x="14566" y="0"/>
                    </a:moveTo>
                    <a:cubicBezTo>
                      <a:pt x="19901" y="5052"/>
                      <a:pt x="14566" y="15450"/>
                      <a:pt x="9478" y="21600"/>
                    </a:cubicBezTo>
                    <a:lnTo>
                      <a:pt x="331" y="21600"/>
                    </a:lnTo>
                    <a:cubicBezTo>
                      <a:pt x="-1699" y="14190"/>
                      <a:pt x="5926" y="3003"/>
                      <a:pt x="145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19" name="Kształt"/>
              <p:cNvSpPr/>
              <p:nvPr/>
            </p:nvSpPr>
            <p:spPr>
              <a:xfrm>
                <a:off x="568270" y="404677"/>
                <a:ext cx="1221" cy="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99" extrusionOk="0">
                    <a:moveTo>
                      <a:pt x="3439" y="0"/>
                    </a:moveTo>
                    <a:lnTo>
                      <a:pt x="21600" y="3954"/>
                    </a:lnTo>
                    <a:cubicBezTo>
                      <a:pt x="16459" y="8100"/>
                      <a:pt x="11317" y="21600"/>
                      <a:pt x="0" y="16605"/>
                    </a:cubicBezTo>
                    <a:cubicBezTo>
                      <a:pt x="0" y="16605"/>
                      <a:pt x="3439" y="0"/>
                      <a:pt x="34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20" name="Kształt"/>
              <p:cNvSpPr/>
              <p:nvPr/>
            </p:nvSpPr>
            <p:spPr>
              <a:xfrm>
                <a:off x="551050" y="421897"/>
                <a:ext cx="349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2693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21" name="Kształt"/>
              <p:cNvSpPr/>
              <p:nvPr/>
            </p:nvSpPr>
            <p:spPr>
              <a:xfrm>
                <a:off x="551050" y="421897"/>
                <a:ext cx="1022" cy="1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79" h="21600" extrusionOk="0">
                    <a:moveTo>
                      <a:pt x="18079" y="0"/>
                    </a:moveTo>
                    <a:cubicBezTo>
                      <a:pt x="18079" y="9425"/>
                      <a:pt x="7797" y="15512"/>
                      <a:pt x="253" y="21600"/>
                    </a:cubicBezTo>
                    <a:cubicBezTo>
                      <a:pt x="253" y="16833"/>
                      <a:pt x="-3521" y="0"/>
                      <a:pt x="1807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22" name="Kształt"/>
              <p:cNvSpPr/>
              <p:nvPr/>
            </p:nvSpPr>
            <p:spPr>
              <a:xfrm>
                <a:off x="551050" y="430508"/>
                <a:ext cx="3722" cy="4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06" h="17213" extrusionOk="0">
                    <a:moveTo>
                      <a:pt x="5764" y="5679"/>
                    </a:moveTo>
                    <a:cubicBezTo>
                      <a:pt x="8977" y="4425"/>
                      <a:pt x="10048" y="-4387"/>
                      <a:pt x="11797" y="2778"/>
                    </a:cubicBezTo>
                    <a:cubicBezTo>
                      <a:pt x="11508" y="3207"/>
                      <a:pt x="9655" y="3746"/>
                      <a:pt x="10048" y="4425"/>
                    </a:cubicBezTo>
                    <a:lnTo>
                      <a:pt x="18706" y="2348"/>
                    </a:lnTo>
                    <a:cubicBezTo>
                      <a:pt x="15398" y="8188"/>
                      <a:pt x="6058" y="12627"/>
                      <a:pt x="608" y="17213"/>
                    </a:cubicBezTo>
                    <a:cubicBezTo>
                      <a:pt x="-2894" y="13093"/>
                      <a:pt x="10048" y="9762"/>
                      <a:pt x="5764" y="56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23" name="Kształt"/>
              <p:cNvSpPr/>
              <p:nvPr/>
            </p:nvSpPr>
            <p:spPr>
              <a:xfrm>
                <a:off x="542440" y="430508"/>
                <a:ext cx="1085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4" h="21600" extrusionOk="0">
                    <a:moveTo>
                      <a:pt x="17794" y="0"/>
                    </a:moveTo>
                    <a:cubicBezTo>
                      <a:pt x="15566" y="5499"/>
                      <a:pt x="21600" y="14701"/>
                      <a:pt x="8572" y="21600"/>
                    </a:cubicBezTo>
                    <a:lnTo>
                      <a:pt x="0" y="19807"/>
                    </a:lnTo>
                    <a:cubicBezTo>
                      <a:pt x="0" y="19807"/>
                      <a:pt x="17794" y="0"/>
                      <a:pt x="177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24" name="Kształt"/>
              <p:cNvSpPr/>
              <p:nvPr/>
            </p:nvSpPr>
            <p:spPr>
              <a:xfrm>
                <a:off x="533829" y="370236"/>
                <a:ext cx="85209" cy="75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7" h="21600" extrusionOk="0">
                    <a:moveTo>
                      <a:pt x="1023" y="19636"/>
                    </a:moveTo>
                    <a:lnTo>
                      <a:pt x="1100" y="19636"/>
                    </a:lnTo>
                    <a:cubicBezTo>
                      <a:pt x="1242" y="19972"/>
                      <a:pt x="628" y="20206"/>
                      <a:pt x="808" y="20581"/>
                    </a:cubicBezTo>
                    <a:lnTo>
                      <a:pt x="1154" y="20311"/>
                    </a:lnTo>
                    <a:cubicBezTo>
                      <a:pt x="2402" y="18666"/>
                      <a:pt x="3846" y="17017"/>
                      <a:pt x="5147" y="15460"/>
                    </a:cubicBezTo>
                    <a:cubicBezTo>
                      <a:pt x="4826" y="15320"/>
                      <a:pt x="4899" y="15909"/>
                      <a:pt x="4533" y="15807"/>
                    </a:cubicBezTo>
                    <a:cubicBezTo>
                      <a:pt x="4933" y="15157"/>
                      <a:pt x="5313" y="14463"/>
                      <a:pt x="5967" y="14011"/>
                    </a:cubicBezTo>
                    <a:lnTo>
                      <a:pt x="6089" y="14011"/>
                    </a:lnTo>
                    <a:lnTo>
                      <a:pt x="6147" y="14353"/>
                    </a:lnTo>
                    <a:lnTo>
                      <a:pt x="7176" y="13185"/>
                    </a:lnTo>
                    <a:cubicBezTo>
                      <a:pt x="6961" y="13114"/>
                      <a:pt x="7122" y="12907"/>
                      <a:pt x="7142" y="12761"/>
                    </a:cubicBezTo>
                    <a:cubicBezTo>
                      <a:pt x="8156" y="11668"/>
                      <a:pt x="9326" y="10808"/>
                      <a:pt x="10092" y="9574"/>
                    </a:cubicBezTo>
                    <a:cubicBezTo>
                      <a:pt x="10282" y="9558"/>
                      <a:pt x="10248" y="9819"/>
                      <a:pt x="10306" y="9930"/>
                    </a:cubicBezTo>
                    <a:cubicBezTo>
                      <a:pt x="10526" y="9877"/>
                      <a:pt x="10740" y="9717"/>
                      <a:pt x="10867" y="9503"/>
                    </a:cubicBezTo>
                    <a:lnTo>
                      <a:pt x="10648" y="9448"/>
                    </a:lnTo>
                    <a:cubicBezTo>
                      <a:pt x="11281" y="8481"/>
                      <a:pt x="12169" y="7481"/>
                      <a:pt x="13183" y="6924"/>
                    </a:cubicBezTo>
                    <a:cubicBezTo>
                      <a:pt x="13529" y="6566"/>
                      <a:pt x="13671" y="6139"/>
                      <a:pt x="13905" y="5768"/>
                    </a:cubicBezTo>
                    <a:cubicBezTo>
                      <a:pt x="14012" y="5696"/>
                      <a:pt x="14178" y="5803"/>
                      <a:pt x="14212" y="5927"/>
                    </a:cubicBezTo>
                    <a:lnTo>
                      <a:pt x="14178" y="6139"/>
                    </a:lnTo>
                    <a:cubicBezTo>
                      <a:pt x="14426" y="5853"/>
                      <a:pt x="15041" y="5545"/>
                      <a:pt x="15172" y="5063"/>
                    </a:cubicBezTo>
                    <a:cubicBezTo>
                      <a:pt x="15499" y="5007"/>
                      <a:pt x="15533" y="4456"/>
                      <a:pt x="15948" y="4633"/>
                    </a:cubicBezTo>
                    <a:cubicBezTo>
                      <a:pt x="16386" y="4404"/>
                      <a:pt x="16074" y="3870"/>
                      <a:pt x="16601" y="3611"/>
                    </a:cubicBezTo>
                    <a:cubicBezTo>
                      <a:pt x="16781" y="3490"/>
                      <a:pt x="16928" y="3399"/>
                      <a:pt x="17001" y="3189"/>
                    </a:cubicBezTo>
                    <a:cubicBezTo>
                      <a:pt x="17664" y="2922"/>
                      <a:pt x="18176" y="2195"/>
                      <a:pt x="18737" y="1807"/>
                    </a:cubicBezTo>
                    <a:cubicBezTo>
                      <a:pt x="18751" y="1664"/>
                      <a:pt x="18990" y="1611"/>
                      <a:pt x="19117" y="1506"/>
                    </a:cubicBezTo>
                    <a:lnTo>
                      <a:pt x="19644" y="950"/>
                    </a:lnTo>
                    <a:cubicBezTo>
                      <a:pt x="19517" y="912"/>
                      <a:pt x="19532" y="713"/>
                      <a:pt x="19604" y="647"/>
                    </a:cubicBezTo>
                    <a:cubicBezTo>
                      <a:pt x="19731" y="498"/>
                      <a:pt x="19858" y="413"/>
                      <a:pt x="20039" y="341"/>
                    </a:cubicBezTo>
                    <a:cubicBezTo>
                      <a:pt x="20058" y="515"/>
                      <a:pt x="19804" y="515"/>
                      <a:pt x="19765" y="697"/>
                    </a:cubicBezTo>
                    <a:cubicBezTo>
                      <a:pt x="20360" y="1143"/>
                      <a:pt x="20312" y="107"/>
                      <a:pt x="20902" y="173"/>
                    </a:cubicBezTo>
                    <a:lnTo>
                      <a:pt x="20599" y="553"/>
                    </a:lnTo>
                    <a:cubicBezTo>
                      <a:pt x="20965" y="611"/>
                      <a:pt x="21121" y="127"/>
                      <a:pt x="21467" y="0"/>
                    </a:cubicBezTo>
                    <a:cubicBezTo>
                      <a:pt x="21345" y="498"/>
                      <a:pt x="20511" y="587"/>
                      <a:pt x="20385" y="1198"/>
                    </a:cubicBezTo>
                    <a:cubicBezTo>
                      <a:pt x="20277" y="1253"/>
                      <a:pt x="20199" y="1341"/>
                      <a:pt x="20077" y="1341"/>
                    </a:cubicBezTo>
                    <a:lnTo>
                      <a:pt x="20039" y="1071"/>
                    </a:lnTo>
                    <a:lnTo>
                      <a:pt x="19517" y="1471"/>
                    </a:lnTo>
                    <a:cubicBezTo>
                      <a:pt x="19604" y="1523"/>
                      <a:pt x="19712" y="1719"/>
                      <a:pt x="19604" y="1848"/>
                    </a:cubicBezTo>
                    <a:cubicBezTo>
                      <a:pt x="19551" y="2024"/>
                      <a:pt x="19332" y="2057"/>
                      <a:pt x="19205" y="1986"/>
                    </a:cubicBezTo>
                    <a:cubicBezTo>
                      <a:pt x="19151" y="1895"/>
                      <a:pt x="19044" y="1950"/>
                      <a:pt x="18990" y="2024"/>
                    </a:cubicBezTo>
                    <a:cubicBezTo>
                      <a:pt x="18790" y="2057"/>
                      <a:pt x="18932" y="2435"/>
                      <a:pt x="18678" y="2236"/>
                    </a:cubicBezTo>
                    <a:cubicBezTo>
                      <a:pt x="18610" y="2647"/>
                      <a:pt x="18356" y="3057"/>
                      <a:pt x="17957" y="3129"/>
                    </a:cubicBezTo>
                    <a:cubicBezTo>
                      <a:pt x="17810" y="3297"/>
                      <a:pt x="18137" y="3451"/>
                      <a:pt x="17903" y="3611"/>
                    </a:cubicBezTo>
                    <a:cubicBezTo>
                      <a:pt x="17810" y="3600"/>
                      <a:pt x="17757" y="3506"/>
                      <a:pt x="17688" y="3435"/>
                    </a:cubicBezTo>
                    <a:cubicBezTo>
                      <a:pt x="17454" y="3600"/>
                      <a:pt x="17269" y="3870"/>
                      <a:pt x="17001" y="3870"/>
                    </a:cubicBezTo>
                    <a:cubicBezTo>
                      <a:pt x="16981" y="3815"/>
                      <a:pt x="17035" y="3721"/>
                      <a:pt x="16942" y="3704"/>
                    </a:cubicBezTo>
                    <a:lnTo>
                      <a:pt x="16820" y="3831"/>
                    </a:lnTo>
                    <a:cubicBezTo>
                      <a:pt x="17128" y="3950"/>
                      <a:pt x="16801" y="4186"/>
                      <a:pt x="16781" y="4388"/>
                    </a:cubicBezTo>
                    <a:cubicBezTo>
                      <a:pt x="16187" y="4561"/>
                      <a:pt x="16040" y="5173"/>
                      <a:pt x="15480" y="5371"/>
                    </a:cubicBezTo>
                    <a:cubicBezTo>
                      <a:pt x="15153" y="5891"/>
                      <a:pt x="14485" y="5974"/>
                      <a:pt x="14212" y="6624"/>
                    </a:cubicBezTo>
                    <a:cubicBezTo>
                      <a:pt x="13636" y="6886"/>
                      <a:pt x="13251" y="7605"/>
                      <a:pt x="12749" y="7944"/>
                    </a:cubicBezTo>
                    <a:cubicBezTo>
                      <a:pt x="12642" y="8373"/>
                      <a:pt x="12057" y="8464"/>
                      <a:pt x="11915" y="8891"/>
                    </a:cubicBezTo>
                    <a:cubicBezTo>
                      <a:pt x="11301" y="9323"/>
                      <a:pt x="10726" y="9841"/>
                      <a:pt x="10360" y="10486"/>
                    </a:cubicBezTo>
                    <a:cubicBezTo>
                      <a:pt x="10033" y="10472"/>
                      <a:pt x="9892" y="10825"/>
                      <a:pt x="9741" y="11042"/>
                    </a:cubicBezTo>
                    <a:lnTo>
                      <a:pt x="9785" y="11081"/>
                    </a:lnTo>
                    <a:cubicBezTo>
                      <a:pt x="9433" y="11150"/>
                      <a:pt x="9219" y="11455"/>
                      <a:pt x="9058" y="11717"/>
                    </a:cubicBezTo>
                    <a:cubicBezTo>
                      <a:pt x="8731" y="12045"/>
                      <a:pt x="8531" y="12439"/>
                      <a:pt x="8098" y="12670"/>
                    </a:cubicBezTo>
                    <a:cubicBezTo>
                      <a:pt x="7990" y="12866"/>
                      <a:pt x="7771" y="12995"/>
                      <a:pt x="7790" y="13224"/>
                    </a:cubicBezTo>
                    <a:cubicBezTo>
                      <a:pt x="6961" y="13540"/>
                      <a:pt x="6800" y="14444"/>
                      <a:pt x="6089" y="14942"/>
                    </a:cubicBezTo>
                    <a:cubicBezTo>
                      <a:pt x="5333" y="15444"/>
                      <a:pt x="4957" y="16375"/>
                      <a:pt x="4280" y="16920"/>
                    </a:cubicBezTo>
                    <a:cubicBezTo>
                      <a:pt x="3885" y="17590"/>
                      <a:pt x="3100" y="18223"/>
                      <a:pt x="2763" y="18895"/>
                    </a:cubicBezTo>
                    <a:cubicBezTo>
                      <a:pt x="2295" y="19275"/>
                      <a:pt x="1822" y="19757"/>
                      <a:pt x="1622" y="20311"/>
                    </a:cubicBezTo>
                    <a:cubicBezTo>
                      <a:pt x="1257" y="20829"/>
                      <a:pt x="754" y="21283"/>
                      <a:pt x="194" y="21600"/>
                    </a:cubicBezTo>
                    <a:lnTo>
                      <a:pt x="667" y="20829"/>
                    </a:lnTo>
                    <a:cubicBezTo>
                      <a:pt x="428" y="20774"/>
                      <a:pt x="267" y="21115"/>
                      <a:pt x="13" y="21173"/>
                    </a:cubicBezTo>
                    <a:cubicBezTo>
                      <a:pt x="-133" y="20451"/>
                      <a:pt x="974" y="20382"/>
                      <a:pt x="1023" y="1963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25" name="Kształt"/>
              <p:cNvSpPr/>
              <p:nvPr/>
            </p:nvSpPr>
            <p:spPr>
              <a:xfrm>
                <a:off x="576880" y="413287"/>
                <a:ext cx="877" cy="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8" h="18869" extrusionOk="0">
                    <a:moveTo>
                      <a:pt x="20368" y="527"/>
                    </a:moveTo>
                    <a:cubicBezTo>
                      <a:pt x="16772" y="5167"/>
                      <a:pt x="16772" y="13993"/>
                      <a:pt x="8657" y="18869"/>
                    </a:cubicBezTo>
                    <a:lnTo>
                      <a:pt x="105" y="18869"/>
                    </a:lnTo>
                    <a:cubicBezTo>
                      <a:pt x="-1232" y="9805"/>
                      <a:pt x="10456" y="-2731"/>
                      <a:pt x="20368" y="5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26" name="Kształt"/>
              <p:cNvSpPr/>
              <p:nvPr/>
            </p:nvSpPr>
            <p:spPr>
              <a:xfrm>
                <a:off x="576880" y="413287"/>
                <a:ext cx="2013" cy="2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825" y="8191"/>
                      <a:pt x="9976" y="14764"/>
                      <a:pt x="0" y="21600"/>
                    </a:cubicBezTo>
                    <a:cubicBezTo>
                      <a:pt x="1659" y="12632"/>
                      <a:pt x="12262" y="35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27" name="Kształt"/>
              <p:cNvSpPr/>
              <p:nvPr/>
            </p:nvSpPr>
            <p:spPr>
              <a:xfrm>
                <a:off x="576880" y="413287"/>
                <a:ext cx="508" cy="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40" h="21600" extrusionOk="0">
                    <a:moveTo>
                      <a:pt x="11772" y="21600"/>
                    </a:moveTo>
                    <a:lnTo>
                      <a:pt x="0" y="21600"/>
                    </a:lnTo>
                    <a:cubicBezTo>
                      <a:pt x="5232" y="12678"/>
                      <a:pt x="2615" y="0"/>
                      <a:pt x="17039" y="0"/>
                    </a:cubicBezTo>
                    <a:cubicBezTo>
                      <a:pt x="14389" y="8219"/>
                      <a:pt x="21600" y="19211"/>
                      <a:pt x="117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28" name="Kształt"/>
              <p:cNvSpPr/>
              <p:nvPr/>
            </p:nvSpPr>
            <p:spPr>
              <a:xfrm>
                <a:off x="568270" y="421897"/>
                <a:ext cx="1863" cy="1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7" h="20842" extrusionOk="0">
                    <a:moveTo>
                      <a:pt x="5306" y="20842"/>
                    </a:moveTo>
                    <a:lnTo>
                      <a:pt x="0" y="20842"/>
                    </a:lnTo>
                    <a:cubicBezTo>
                      <a:pt x="7322" y="14614"/>
                      <a:pt x="6037" y="-758"/>
                      <a:pt x="16294" y="29"/>
                    </a:cubicBezTo>
                    <a:cubicBezTo>
                      <a:pt x="21600" y="13678"/>
                      <a:pt x="9516" y="14614"/>
                      <a:pt x="5306" y="208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29" name="Kształt"/>
              <p:cNvSpPr/>
              <p:nvPr/>
            </p:nvSpPr>
            <p:spPr>
              <a:xfrm>
                <a:off x="568270" y="499389"/>
                <a:ext cx="718" cy="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090" extrusionOk="0">
                    <a:moveTo>
                      <a:pt x="15128" y="11559"/>
                    </a:moveTo>
                    <a:cubicBezTo>
                      <a:pt x="9708" y="13311"/>
                      <a:pt x="7550" y="21600"/>
                      <a:pt x="0" y="19849"/>
                    </a:cubicBezTo>
                    <a:lnTo>
                      <a:pt x="15128" y="0"/>
                    </a:lnTo>
                    <a:cubicBezTo>
                      <a:pt x="21600" y="2009"/>
                      <a:pt x="21600" y="10041"/>
                      <a:pt x="15128" y="115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30" name="Kształt"/>
              <p:cNvSpPr/>
              <p:nvPr/>
            </p:nvSpPr>
            <p:spPr>
              <a:xfrm>
                <a:off x="559660" y="421897"/>
                <a:ext cx="3604" cy="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70" h="21600" extrusionOk="0">
                    <a:moveTo>
                      <a:pt x="4198" y="16544"/>
                    </a:moveTo>
                    <a:cubicBezTo>
                      <a:pt x="3076" y="18280"/>
                      <a:pt x="3384" y="21192"/>
                      <a:pt x="834" y="21600"/>
                    </a:cubicBezTo>
                    <a:cubicBezTo>
                      <a:pt x="-2630" y="13229"/>
                      <a:pt x="5319" y="5208"/>
                      <a:pt x="13264" y="0"/>
                    </a:cubicBezTo>
                    <a:cubicBezTo>
                      <a:pt x="15100" y="1328"/>
                      <a:pt x="18256" y="1584"/>
                      <a:pt x="18970" y="3880"/>
                    </a:cubicBezTo>
                    <a:cubicBezTo>
                      <a:pt x="6133" y="1940"/>
                      <a:pt x="14792" y="15932"/>
                      <a:pt x="4198" y="165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31" name="Kształt"/>
              <p:cNvSpPr/>
              <p:nvPr/>
            </p:nvSpPr>
            <p:spPr>
              <a:xfrm>
                <a:off x="568270" y="499389"/>
                <a:ext cx="503" cy="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10" extrusionOk="0">
                    <a:moveTo>
                      <a:pt x="21600" y="803"/>
                    </a:moveTo>
                    <a:cubicBezTo>
                      <a:pt x="21600" y="9795"/>
                      <a:pt x="6646" y="11174"/>
                      <a:pt x="0" y="18210"/>
                    </a:cubicBezTo>
                    <a:cubicBezTo>
                      <a:pt x="0" y="9795"/>
                      <a:pt x="3322" y="-3390"/>
                      <a:pt x="21600" y="8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32" name="Kształt"/>
              <p:cNvSpPr/>
              <p:nvPr/>
            </p:nvSpPr>
            <p:spPr>
              <a:xfrm>
                <a:off x="568270" y="499389"/>
                <a:ext cx="1723" cy="2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897" y="8369"/>
                      <a:pt x="5580" y="13231"/>
                      <a:pt x="0" y="21600"/>
                    </a:cubicBezTo>
                    <a:cubicBezTo>
                      <a:pt x="2672" y="12724"/>
                      <a:pt x="11645" y="563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33" name="Kształt"/>
              <p:cNvSpPr/>
              <p:nvPr/>
            </p:nvSpPr>
            <p:spPr>
              <a:xfrm>
                <a:off x="568270" y="421897"/>
                <a:ext cx="369" cy="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72" extrusionOk="0">
                    <a:moveTo>
                      <a:pt x="0" y="19772"/>
                    </a:moveTo>
                    <a:lnTo>
                      <a:pt x="0" y="681"/>
                    </a:lnTo>
                    <a:cubicBezTo>
                      <a:pt x="9082" y="-1828"/>
                      <a:pt x="13625" y="3189"/>
                      <a:pt x="21600" y="6079"/>
                    </a:cubicBezTo>
                    <a:cubicBezTo>
                      <a:pt x="21600" y="6079"/>
                      <a:pt x="0" y="19772"/>
                      <a:pt x="0" y="197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34" name="Kształt"/>
              <p:cNvSpPr/>
              <p:nvPr/>
            </p:nvSpPr>
            <p:spPr>
              <a:xfrm>
                <a:off x="551050" y="507999"/>
                <a:ext cx="11980" cy="17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7" h="21600" extrusionOk="0">
                    <a:moveTo>
                      <a:pt x="5589" y="15406"/>
                    </a:moveTo>
                    <a:cubicBezTo>
                      <a:pt x="9744" y="10119"/>
                      <a:pt x="15162" y="4984"/>
                      <a:pt x="21021" y="0"/>
                    </a:cubicBezTo>
                    <a:cubicBezTo>
                      <a:pt x="21600" y="1688"/>
                      <a:pt x="18228" y="2864"/>
                      <a:pt x="17070" y="4518"/>
                    </a:cubicBezTo>
                    <a:cubicBezTo>
                      <a:pt x="11992" y="10352"/>
                      <a:pt x="4600" y="15779"/>
                      <a:pt x="0" y="21600"/>
                    </a:cubicBezTo>
                    <a:cubicBezTo>
                      <a:pt x="1807" y="19505"/>
                      <a:pt x="2658" y="17233"/>
                      <a:pt x="5589" y="154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35" name="Kształt"/>
              <p:cNvSpPr/>
              <p:nvPr/>
            </p:nvSpPr>
            <p:spPr>
              <a:xfrm>
                <a:off x="551050" y="439118"/>
                <a:ext cx="1070" cy="1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45" h="20239" extrusionOk="0">
                    <a:moveTo>
                      <a:pt x="2495" y="18009"/>
                    </a:moveTo>
                    <a:cubicBezTo>
                      <a:pt x="-3559" y="11879"/>
                      <a:pt x="2495" y="3468"/>
                      <a:pt x="9075" y="0"/>
                    </a:cubicBezTo>
                    <a:cubicBezTo>
                      <a:pt x="18041" y="669"/>
                      <a:pt x="13026" y="11073"/>
                      <a:pt x="14091" y="16535"/>
                    </a:cubicBezTo>
                    <a:cubicBezTo>
                      <a:pt x="11974" y="20672"/>
                      <a:pt x="6189" y="21600"/>
                      <a:pt x="2495" y="180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36" name="Kształt"/>
              <p:cNvSpPr/>
              <p:nvPr/>
            </p:nvSpPr>
            <p:spPr>
              <a:xfrm>
                <a:off x="551050" y="439118"/>
                <a:ext cx="1740" cy="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2" h="17710" extrusionOk="0">
                    <a:moveTo>
                      <a:pt x="19412" y="7976"/>
                    </a:moveTo>
                    <a:lnTo>
                      <a:pt x="19412" y="17439"/>
                    </a:lnTo>
                    <a:cubicBezTo>
                      <a:pt x="12290" y="18484"/>
                      <a:pt x="6019" y="16534"/>
                      <a:pt x="190" y="10987"/>
                    </a:cubicBezTo>
                    <a:cubicBezTo>
                      <a:pt x="-2188" y="-3116"/>
                      <a:pt x="18549" y="-3116"/>
                      <a:pt x="19412" y="79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37" name="Kształt"/>
              <p:cNvSpPr/>
              <p:nvPr/>
            </p:nvSpPr>
            <p:spPr>
              <a:xfrm>
                <a:off x="551050" y="430508"/>
                <a:ext cx="3840" cy="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1" h="15051" extrusionOk="0">
                    <a:moveTo>
                      <a:pt x="60" y="14464"/>
                    </a:moveTo>
                    <a:cubicBezTo>
                      <a:pt x="-763" y="11100"/>
                      <a:pt x="7223" y="11529"/>
                      <a:pt x="7223" y="8263"/>
                    </a:cubicBezTo>
                    <a:cubicBezTo>
                      <a:pt x="16330" y="7770"/>
                      <a:pt x="12547" y="-6015"/>
                      <a:pt x="20119" y="3120"/>
                    </a:cubicBezTo>
                    <a:cubicBezTo>
                      <a:pt x="20837" y="5133"/>
                      <a:pt x="19401" y="5987"/>
                      <a:pt x="16330" y="6416"/>
                    </a:cubicBezTo>
                    <a:cubicBezTo>
                      <a:pt x="10598" y="5987"/>
                      <a:pt x="13260" y="10739"/>
                      <a:pt x="7223" y="10442"/>
                    </a:cubicBezTo>
                    <a:cubicBezTo>
                      <a:pt x="6201" y="11992"/>
                      <a:pt x="6814" y="14464"/>
                      <a:pt x="3744" y="14893"/>
                    </a:cubicBezTo>
                    <a:cubicBezTo>
                      <a:pt x="2208" y="14727"/>
                      <a:pt x="364" y="15585"/>
                      <a:pt x="60" y="144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38" name="Kształt"/>
              <p:cNvSpPr/>
              <p:nvPr/>
            </p:nvSpPr>
            <p:spPr>
              <a:xfrm>
                <a:off x="559660" y="430508"/>
                <a:ext cx="1105" cy="1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03" h="21600" extrusionOk="0">
                    <a:moveTo>
                      <a:pt x="12629" y="0"/>
                    </a:moveTo>
                    <a:cubicBezTo>
                      <a:pt x="18760" y="7125"/>
                      <a:pt x="12629" y="15959"/>
                      <a:pt x="7824" y="21600"/>
                    </a:cubicBezTo>
                    <a:lnTo>
                      <a:pt x="887" y="21600"/>
                    </a:lnTo>
                    <a:cubicBezTo>
                      <a:pt x="-2840" y="12038"/>
                      <a:pt x="5966" y="3192"/>
                      <a:pt x="126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39" name="Kształt"/>
              <p:cNvSpPr/>
              <p:nvPr/>
            </p:nvSpPr>
            <p:spPr>
              <a:xfrm>
                <a:off x="551050" y="439118"/>
                <a:ext cx="892" cy="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8" h="21600" extrusionOk="0">
                    <a:moveTo>
                      <a:pt x="16038" y="0"/>
                    </a:moveTo>
                    <a:cubicBezTo>
                      <a:pt x="11169" y="7832"/>
                      <a:pt x="11169" y="17343"/>
                      <a:pt x="3499" y="21600"/>
                    </a:cubicBezTo>
                    <a:cubicBezTo>
                      <a:pt x="-5562" y="12575"/>
                      <a:pt x="4533" y="0"/>
                      <a:pt x="160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40" name="Kształt"/>
              <p:cNvSpPr/>
              <p:nvPr/>
            </p:nvSpPr>
            <p:spPr>
              <a:xfrm>
                <a:off x="542440" y="439118"/>
                <a:ext cx="2943" cy="3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340" y="7614"/>
                      <a:pt x="7391" y="14880"/>
                      <a:pt x="0" y="21600"/>
                    </a:cubicBezTo>
                    <a:cubicBezTo>
                      <a:pt x="5827" y="17233"/>
                      <a:pt x="13219" y="49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41" name="Kształt"/>
              <p:cNvSpPr/>
              <p:nvPr/>
            </p:nvSpPr>
            <p:spPr>
              <a:xfrm>
                <a:off x="542440" y="447728"/>
                <a:ext cx="1569" cy="2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94" extrusionOk="0">
                    <a:moveTo>
                      <a:pt x="21600" y="118"/>
                    </a:moveTo>
                    <a:cubicBezTo>
                      <a:pt x="14677" y="6806"/>
                      <a:pt x="13872" y="16829"/>
                      <a:pt x="0" y="20094"/>
                    </a:cubicBezTo>
                    <a:cubicBezTo>
                      <a:pt x="10677" y="14090"/>
                      <a:pt x="7741" y="-1506"/>
                      <a:pt x="21600" y="1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42" name="Kształt"/>
              <p:cNvSpPr/>
              <p:nvPr/>
            </p:nvSpPr>
            <p:spPr>
              <a:xfrm>
                <a:off x="533829" y="447728"/>
                <a:ext cx="1587" cy="1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938"/>
                      <a:pt x="13694" y="17003"/>
                      <a:pt x="5005" y="21600"/>
                    </a:cubicBezTo>
                    <a:lnTo>
                      <a:pt x="0" y="21600"/>
                    </a:lnTo>
                    <a:cubicBezTo>
                      <a:pt x="6840" y="13377"/>
                      <a:pt x="10794" y="431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43" name="Kształt"/>
              <p:cNvSpPr/>
              <p:nvPr/>
            </p:nvSpPr>
            <p:spPr>
              <a:xfrm>
                <a:off x="533829" y="439118"/>
                <a:ext cx="379" cy="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4" h="21600" extrusionOk="0">
                    <a:moveTo>
                      <a:pt x="0" y="0"/>
                    </a:moveTo>
                    <a:lnTo>
                      <a:pt x="18636" y="0"/>
                    </a:lnTo>
                    <a:cubicBezTo>
                      <a:pt x="21600" y="9677"/>
                      <a:pt x="10800" y="17143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44" name="Kształt"/>
              <p:cNvSpPr/>
              <p:nvPr/>
            </p:nvSpPr>
            <p:spPr>
              <a:xfrm>
                <a:off x="533829" y="447728"/>
                <a:ext cx="562" cy="6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33" extrusionOk="0">
                    <a:moveTo>
                      <a:pt x="21600" y="1088"/>
                    </a:moveTo>
                    <a:cubicBezTo>
                      <a:pt x="21600" y="6719"/>
                      <a:pt x="11182" y="12606"/>
                      <a:pt x="13396" y="17633"/>
                    </a:cubicBezTo>
                    <a:lnTo>
                      <a:pt x="0" y="17633"/>
                    </a:lnTo>
                    <a:cubicBezTo>
                      <a:pt x="0" y="9792"/>
                      <a:pt x="5191" y="-3967"/>
                      <a:pt x="21600" y="10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45" name="Kształt"/>
              <p:cNvSpPr/>
              <p:nvPr/>
            </p:nvSpPr>
            <p:spPr>
              <a:xfrm>
                <a:off x="525219" y="447728"/>
                <a:ext cx="10840" cy="10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138" y="12595"/>
                    </a:moveTo>
                    <a:cubicBezTo>
                      <a:pt x="12883" y="8218"/>
                      <a:pt x="16007" y="2361"/>
                      <a:pt x="21600" y="0"/>
                    </a:cubicBezTo>
                    <a:lnTo>
                      <a:pt x="18166" y="4473"/>
                    </a:lnTo>
                    <a:cubicBezTo>
                      <a:pt x="11995" y="9984"/>
                      <a:pt x="9141" y="18739"/>
                      <a:pt x="0" y="21600"/>
                    </a:cubicBezTo>
                    <a:cubicBezTo>
                      <a:pt x="271" y="17337"/>
                      <a:pt x="7020" y="17243"/>
                      <a:pt x="8138" y="12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46" name="Kształt"/>
              <p:cNvSpPr/>
              <p:nvPr/>
            </p:nvSpPr>
            <p:spPr>
              <a:xfrm>
                <a:off x="516609" y="456338"/>
                <a:ext cx="6243" cy="7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933" extrusionOk="0">
                    <a:moveTo>
                      <a:pt x="21139" y="0"/>
                    </a:moveTo>
                    <a:cubicBezTo>
                      <a:pt x="21600" y="1062"/>
                      <a:pt x="17200" y="2580"/>
                      <a:pt x="20417" y="4122"/>
                    </a:cubicBezTo>
                    <a:cubicBezTo>
                      <a:pt x="15822" y="9311"/>
                      <a:pt x="7287" y="12795"/>
                      <a:pt x="4595" y="18968"/>
                    </a:cubicBezTo>
                    <a:cubicBezTo>
                      <a:pt x="2824" y="19233"/>
                      <a:pt x="2363" y="21600"/>
                      <a:pt x="0" y="20750"/>
                    </a:cubicBezTo>
                    <a:cubicBezTo>
                      <a:pt x="8205" y="14019"/>
                      <a:pt x="11882" y="6252"/>
                      <a:pt x="211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47" name="Kształt"/>
              <p:cNvSpPr/>
              <p:nvPr/>
            </p:nvSpPr>
            <p:spPr>
              <a:xfrm>
                <a:off x="516609" y="464948"/>
                <a:ext cx="1231" cy="1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55" h="21600" extrusionOk="0">
                    <a:moveTo>
                      <a:pt x="10687" y="0"/>
                    </a:moveTo>
                    <a:cubicBezTo>
                      <a:pt x="21600" y="6832"/>
                      <a:pt x="7204" y="13523"/>
                      <a:pt x="6276" y="19682"/>
                    </a:cubicBezTo>
                    <a:lnTo>
                      <a:pt x="0" y="21600"/>
                    </a:lnTo>
                    <a:cubicBezTo>
                      <a:pt x="0" y="21600"/>
                      <a:pt x="10687" y="0"/>
                      <a:pt x="106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48" name="Kształt"/>
              <p:cNvSpPr/>
              <p:nvPr/>
            </p:nvSpPr>
            <p:spPr>
              <a:xfrm>
                <a:off x="516609" y="464948"/>
                <a:ext cx="485" cy="1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97" extrusionOk="0">
                    <a:moveTo>
                      <a:pt x="21600" y="830"/>
                    </a:moveTo>
                    <a:lnTo>
                      <a:pt x="21600" y="9464"/>
                    </a:lnTo>
                    <a:lnTo>
                      <a:pt x="12970" y="17920"/>
                    </a:lnTo>
                    <a:cubicBezTo>
                      <a:pt x="6905" y="18097"/>
                      <a:pt x="3454" y="18097"/>
                      <a:pt x="0" y="18097"/>
                    </a:cubicBezTo>
                    <a:cubicBezTo>
                      <a:pt x="8630" y="10154"/>
                      <a:pt x="21600" y="-3503"/>
                      <a:pt x="21600" y="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49" name="Kształt"/>
              <p:cNvSpPr/>
              <p:nvPr/>
            </p:nvSpPr>
            <p:spPr>
              <a:xfrm>
                <a:off x="611321" y="533829"/>
                <a:ext cx="18445" cy="14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25" y="3104"/>
                    </a:moveTo>
                    <a:cubicBezTo>
                      <a:pt x="16228" y="4393"/>
                      <a:pt x="15412" y="8390"/>
                      <a:pt x="12692" y="9751"/>
                    </a:cubicBezTo>
                    <a:cubicBezTo>
                      <a:pt x="11605" y="12600"/>
                      <a:pt x="8181" y="12431"/>
                      <a:pt x="7230" y="15732"/>
                    </a:cubicBezTo>
                    <a:cubicBezTo>
                      <a:pt x="5144" y="16484"/>
                      <a:pt x="4963" y="19687"/>
                      <a:pt x="2606" y="19872"/>
                    </a:cubicBezTo>
                    <a:cubicBezTo>
                      <a:pt x="2447" y="20990"/>
                      <a:pt x="1427" y="21600"/>
                      <a:pt x="407" y="21600"/>
                    </a:cubicBezTo>
                    <a:lnTo>
                      <a:pt x="0" y="21600"/>
                    </a:lnTo>
                    <a:cubicBezTo>
                      <a:pt x="1518" y="19872"/>
                      <a:pt x="3286" y="17207"/>
                      <a:pt x="5462" y="16101"/>
                    </a:cubicBezTo>
                    <a:cubicBezTo>
                      <a:pt x="6323" y="13606"/>
                      <a:pt x="9156" y="12515"/>
                      <a:pt x="10290" y="10233"/>
                    </a:cubicBezTo>
                    <a:cubicBezTo>
                      <a:pt x="11876" y="10304"/>
                      <a:pt x="11786" y="8547"/>
                      <a:pt x="13304" y="8206"/>
                    </a:cubicBezTo>
                    <a:lnTo>
                      <a:pt x="21600" y="0"/>
                    </a:lnTo>
                    <a:cubicBezTo>
                      <a:pt x="21374" y="1730"/>
                      <a:pt x="19265" y="1573"/>
                      <a:pt x="18925" y="3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50" name="Kształt"/>
              <p:cNvSpPr/>
              <p:nvPr/>
            </p:nvSpPr>
            <p:spPr>
              <a:xfrm>
                <a:off x="628541" y="585490"/>
                <a:ext cx="1723" cy="1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8" h="17495" extrusionOk="0">
                    <a:moveTo>
                      <a:pt x="3782" y="17495"/>
                    </a:moveTo>
                    <a:cubicBezTo>
                      <a:pt x="-1782" y="17495"/>
                      <a:pt x="-220" y="11325"/>
                      <a:pt x="2220" y="9340"/>
                    </a:cubicBezTo>
                    <a:cubicBezTo>
                      <a:pt x="7352" y="5483"/>
                      <a:pt x="12028" y="-4105"/>
                      <a:pt x="19818" y="1963"/>
                    </a:cubicBezTo>
                    <a:cubicBezTo>
                      <a:pt x="17149" y="7682"/>
                      <a:pt x="12917" y="16389"/>
                      <a:pt x="3782" y="174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51" name="Kształt"/>
              <p:cNvSpPr/>
              <p:nvPr/>
            </p:nvSpPr>
            <p:spPr>
              <a:xfrm>
                <a:off x="628541" y="585490"/>
                <a:ext cx="2025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5" h="21600" extrusionOk="0">
                    <a:moveTo>
                      <a:pt x="5473" y="21600"/>
                    </a:moveTo>
                    <a:lnTo>
                      <a:pt x="554" y="21600"/>
                    </a:lnTo>
                    <a:cubicBezTo>
                      <a:pt x="-2871" y="6061"/>
                      <a:pt x="10537" y="6623"/>
                      <a:pt x="14709" y="0"/>
                    </a:cubicBezTo>
                    <a:cubicBezTo>
                      <a:pt x="18729" y="9021"/>
                      <a:pt x="7555" y="13596"/>
                      <a:pt x="547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52" name="Kształt"/>
              <p:cNvSpPr/>
              <p:nvPr/>
            </p:nvSpPr>
            <p:spPr>
              <a:xfrm>
                <a:off x="628541" y="525219"/>
                <a:ext cx="2943" cy="2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32" y="13643"/>
                      <a:pt x="15351" y="6169"/>
                      <a:pt x="21600" y="0"/>
                    </a:cubicBezTo>
                    <a:cubicBezTo>
                      <a:pt x="18050" y="10476"/>
                      <a:pt x="8956" y="1526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53" name="Kształt"/>
              <p:cNvSpPr/>
              <p:nvPr/>
            </p:nvSpPr>
            <p:spPr>
              <a:xfrm>
                <a:off x="637151" y="576880"/>
                <a:ext cx="10201" cy="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01" y="11808"/>
                    </a:moveTo>
                    <a:cubicBezTo>
                      <a:pt x="10698" y="16338"/>
                      <a:pt x="5368" y="12411"/>
                      <a:pt x="4140" y="17699"/>
                    </a:cubicBezTo>
                    <a:cubicBezTo>
                      <a:pt x="3402" y="17699"/>
                      <a:pt x="2336" y="17320"/>
                      <a:pt x="1845" y="18354"/>
                    </a:cubicBezTo>
                    <a:cubicBezTo>
                      <a:pt x="2008" y="19285"/>
                      <a:pt x="2623" y="20594"/>
                      <a:pt x="1845" y="21600"/>
                    </a:cubicBezTo>
                    <a:cubicBezTo>
                      <a:pt x="655" y="21600"/>
                      <a:pt x="942" y="19661"/>
                      <a:pt x="0" y="18857"/>
                    </a:cubicBezTo>
                    <a:cubicBezTo>
                      <a:pt x="4140" y="11909"/>
                      <a:pt x="11762" y="9214"/>
                      <a:pt x="16148" y="3120"/>
                    </a:cubicBezTo>
                    <a:cubicBezTo>
                      <a:pt x="18116" y="2442"/>
                      <a:pt x="19795" y="1006"/>
                      <a:pt x="21600" y="0"/>
                    </a:cubicBezTo>
                    <a:cubicBezTo>
                      <a:pt x="20576" y="5285"/>
                      <a:pt x="14346" y="6242"/>
                      <a:pt x="12501" y="118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54" name="Kształt"/>
              <p:cNvSpPr/>
              <p:nvPr/>
            </p:nvSpPr>
            <p:spPr>
              <a:xfrm>
                <a:off x="637151" y="516609"/>
                <a:ext cx="1881" cy="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2" h="21600" extrusionOk="0">
                    <a:moveTo>
                      <a:pt x="0" y="21600"/>
                    </a:moveTo>
                    <a:cubicBezTo>
                      <a:pt x="1726" y="11156"/>
                      <a:pt x="11237" y="4413"/>
                      <a:pt x="20947" y="0"/>
                    </a:cubicBezTo>
                    <a:cubicBezTo>
                      <a:pt x="21600" y="9408"/>
                      <a:pt x="8858" y="13357"/>
                      <a:pt x="5618" y="21600"/>
                    </a:cubicBezTo>
                    <a:cubicBezTo>
                      <a:pt x="561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55" name="Kształt"/>
              <p:cNvSpPr/>
              <p:nvPr/>
            </p:nvSpPr>
            <p:spPr>
              <a:xfrm>
                <a:off x="645761" y="516609"/>
                <a:ext cx="2227" cy="2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00" y="11551"/>
                      <a:pt x="17464" y="9751"/>
                      <a:pt x="21600" y="0"/>
                    </a:cubicBezTo>
                    <a:cubicBezTo>
                      <a:pt x="17464" y="4721"/>
                      <a:pt x="11829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56" name="Kształt"/>
              <p:cNvSpPr/>
              <p:nvPr/>
            </p:nvSpPr>
            <p:spPr>
              <a:xfrm>
                <a:off x="645761" y="516609"/>
                <a:ext cx="1109" cy="1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1600" extrusionOk="0">
                    <a:moveTo>
                      <a:pt x="2445" y="19895"/>
                    </a:moveTo>
                    <a:lnTo>
                      <a:pt x="0" y="21600"/>
                    </a:lnTo>
                    <a:lnTo>
                      <a:pt x="15823" y="0"/>
                    </a:lnTo>
                    <a:cubicBezTo>
                      <a:pt x="21600" y="5100"/>
                      <a:pt x="10355" y="16658"/>
                      <a:pt x="2445" y="198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57" name="Kształt"/>
              <p:cNvSpPr/>
              <p:nvPr/>
            </p:nvSpPr>
            <p:spPr>
              <a:xfrm>
                <a:off x="645761" y="499389"/>
                <a:ext cx="10065" cy="9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7" h="21600" extrusionOk="0">
                    <a:moveTo>
                      <a:pt x="15240" y="7831"/>
                    </a:moveTo>
                    <a:cubicBezTo>
                      <a:pt x="12347" y="9515"/>
                      <a:pt x="10111" y="13722"/>
                      <a:pt x="6639" y="14608"/>
                    </a:cubicBezTo>
                    <a:cubicBezTo>
                      <a:pt x="4941" y="17262"/>
                      <a:pt x="3361" y="19074"/>
                      <a:pt x="1083" y="21600"/>
                    </a:cubicBezTo>
                    <a:lnTo>
                      <a:pt x="351" y="21600"/>
                    </a:lnTo>
                    <a:cubicBezTo>
                      <a:pt x="-921" y="19894"/>
                      <a:pt x="1662" y="19074"/>
                      <a:pt x="1779" y="17521"/>
                    </a:cubicBezTo>
                    <a:cubicBezTo>
                      <a:pt x="3783" y="16529"/>
                      <a:pt x="5790" y="16226"/>
                      <a:pt x="5944" y="13444"/>
                    </a:cubicBezTo>
                    <a:cubicBezTo>
                      <a:pt x="9647" y="8415"/>
                      <a:pt x="14661" y="4596"/>
                      <a:pt x="18943" y="0"/>
                    </a:cubicBezTo>
                    <a:lnTo>
                      <a:pt x="19986" y="0"/>
                    </a:lnTo>
                    <a:cubicBezTo>
                      <a:pt x="20679" y="4444"/>
                      <a:pt x="16089" y="3863"/>
                      <a:pt x="15240" y="78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58" name="Kształt"/>
              <p:cNvSpPr/>
              <p:nvPr/>
            </p:nvSpPr>
            <p:spPr>
              <a:xfrm>
                <a:off x="714643" y="439118"/>
                <a:ext cx="7383" cy="9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85" h="21600" extrusionOk="0">
                    <a:moveTo>
                      <a:pt x="4999" y="17710"/>
                    </a:moveTo>
                    <a:cubicBezTo>
                      <a:pt x="3307" y="18890"/>
                      <a:pt x="2761" y="20882"/>
                      <a:pt x="570" y="21600"/>
                    </a:cubicBezTo>
                    <a:cubicBezTo>
                      <a:pt x="-2615" y="15880"/>
                      <a:pt x="8683" y="16297"/>
                      <a:pt x="6642" y="11134"/>
                    </a:cubicBezTo>
                    <a:cubicBezTo>
                      <a:pt x="9029" y="9283"/>
                      <a:pt x="12913" y="10812"/>
                      <a:pt x="13262" y="7199"/>
                    </a:cubicBezTo>
                    <a:cubicBezTo>
                      <a:pt x="11071" y="2524"/>
                      <a:pt x="16595" y="2802"/>
                      <a:pt x="18985" y="0"/>
                    </a:cubicBezTo>
                    <a:cubicBezTo>
                      <a:pt x="18835" y="7965"/>
                      <a:pt x="9379" y="10928"/>
                      <a:pt x="4999" y="177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59" name="Kształt"/>
              <p:cNvSpPr/>
              <p:nvPr/>
            </p:nvSpPr>
            <p:spPr>
              <a:xfrm>
                <a:off x="731863" y="525219"/>
                <a:ext cx="799" cy="1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51" h="20677" extrusionOk="0">
                    <a:moveTo>
                      <a:pt x="3566" y="0"/>
                    </a:moveTo>
                    <a:cubicBezTo>
                      <a:pt x="8967" y="1976"/>
                      <a:pt x="16892" y="10877"/>
                      <a:pt x="14368" y="18138"/>
                    </a:cubicBezTo>
                    <a:cubicBezTo>
                      <a:pt x="11491" y="19287"/>
                      <a:pt x="10054" y="21600"/>
                      <a:pt x="7530" y="20283"/>
                    </a:cubicBezTo>
                    <a:cubicBezTo>
                      <a:pt x="-4708" y="17142"/>
                      <a:pt x="1062" y="5270"/>
                      <a:pt x="35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60" name="Kształt"/>
              <p:cNvSpPr/>
              <p:nvPr/>
            </p:nvSpPr>
            <p:spPr>
              <a:xfrm>
                <a:off x="731863" y="525219"/>
                <a:ext cx="1879" cy="6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7569" y="0"/>
                      <a:pt x="4229" y="2537"/>
                      <a:pt x="7569" y="3716"/>
                    </a:cubicBezTo>
                    <a:cubicBezTo>
                      <a:pt x="10020" y="9396"/>
                      <a:pt x="19823" y="15468"/>
                      <a:pt x="21600" y="21600"/>
                    </a:cubicBezTo>
                    <a:cubicBezTo>
                      <a:pt x="2450" y="15468"/>
                      <a:pt x="10020" y="6614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61" name="Kształt"/>
              <p:cNvSpPr/>
              <p:nvPr/>
            </p:nvSpPr>
            <p:spPr>
              <a:xfrm>
                <a:off x="731863" y="396067"/>
                <a:ext cx="1729" cy="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93" h="21600" extrusionOk="0">
                    <a:moveTo>
                      <a:pt x="9234" y="17427"/>
                    </a:moveTo>
                    <a:cubicBezTo>
                      <a:pt x="5214" y="18114"/>
                      <a:pt x="6259" y="21600"/>
                      <a:pt x="2385" y="21600"/>
                    </a:cubicBezTo>
                    <a:cubicBezTo>
                      <a:pt x="-6402" y="13710"/>
                      <a:pt x="11919" y="7737"/>
                      <a:pt x="11919" y="0"/>
                    </a:cubicBezTo>
                    <a:cubicBezTo>
                      <a:pt x="15198" y="4443"/>
                      <a:pt x="11919" y="11910"/>
                      <a:pt x="9234" y="174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62" name="Kształt"/>
              <p:cNvSpPr/>
              <p:nvPr/>
            </p:nvSpPr>
            <p:spPr>
              <a:xfrm>
                <a:off x="731863" y="387457"/>
                <a:ext cx="894" cy="1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37" h="21600" extrusionOk="0">
                    <a:moveTo>
                      <a:pt x="2781" y="21600"/>
                    </a:moveTo>
                    <a:cubicBezTo>
                      <a:pt x="-5240" y="20694"/>
                      <a:pt x="6177" y="5992"/>
                      <a:pt x="10803" y="0"/>
                    </a:cubicBezTo>
                    <a:cubicBezTo>
                      <a:pt x="16360" y="2995"/>
                      <a:pt x="13266" y="9295"/>
                      <a:pt x="14197" y="11999"/>
                    </a:cubicBezTo>
                    <a:cubicBezTo>
                      <a:pt x="14197" y="11999"/>
                      <a:pt x="2781" y="21600"/>
                      <a:pt x="278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63" name="Kształt"/>
              <p:cNvSpPr/>
              <p:nvPr/>
            </p:nvSpPr>
            <p:spPr>
              <a:xfrm>
                <a:off x="731863" y="387457"/>
                <a:ext cx="505" cy="1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900"/>
                    </a:moveTo>
                    <a:lnTo>
                      <a:pt x="14966" y="0"/>
                    </a:lnTo>
                    <a:lnTo>
                      <a:pt x="21600" y="21600"/>
                    </a:lnTo>
                    <a:cubicBezTo>
                      <a:pt x="19131" y="19900"/>
                      <a:pt x="9143" y="19900"/>
                      <a:pt x="0" y="199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64" name="Kształt"/>
              <p:cNvSpPr/>
              <p:nvPr/>
            </p:nvSpPr>
            <p:spPr>
              <a:xfrm>
                <a:off x="533829" y="370236"/>
                <a:ext cx="202217" cy="220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3" h="21554" extrusionOk="0">
                    <a:moveTo>
                      <a:pt x="21356" y="1295"/>
                    </a:moveTo>
                    <a:cubicBezTo>
                      <a:pt x="21196" y="1315"/>
                      <a:pt x="21272" y="1415"/>
                      <a:pt x="21227" y="1498"/>
                    </a:cubicBezTo>
                    <a:cubicBezTo>
                      <a:pt x="21005" y="1633"/>
                      <a:pt x="20913" y="1848"/>
                      <a:pt x="20952" y="2065"/>
                    </a:cubicBezTo>
                    <a:cubicBezTo>
                      <a:pt x="20960" y="2034"/>
                      <a:pt x="20999" y="2015"/>
                      <a:pt x="21005" y="1990"/>
                    </a:cubicBezTo>
                    <a:lnTo>
                      <a:pt x="21042" y="1990"/>
                    </a:lnTo>
                    <a:cubicBezTo>
                      <a:pt x="21134" y="2151"/>
                      <a:pt x="20875" y="2143"/>
                      <a:pt x="20875" y="2286"/>
                    </a:cubicBezTo>
                    <a:cubicBezTo>
                      <a:pt x="20890" y="2328"/>
                      <a:pt x="20853" y="2433"/>
                      <a:pt x="20913" y="2416"/>
                    </a:cubicBezTo>
                    <a:lnTo>
                      <a:pt x="20822" y="2583"/>
                    </a:lnTo>
                    <a:cubicBezTo>
                      <a:pt x="20795" y="2751"/>
                      <a:pt x="20699" y="2963"/>
                      <a:pt x="20736" y="3090"/>
                    </a:cubicBezTo>
                    <a:cubicBezTo>
                      <a:pt x="20635" y="3070"/>
                      <a:pt x="20415" y="4321"/>
                      <a:pt x="20565" y="4072"/>
                    </a:cubicBezTo>
                    <a:cubicBezTo>
                      <a:pt x="20744" y="4107"/>
                      <a:pt x="20473" y="4680"/>
                      <a:pt x="20442" y="4983"/>
                    </a:cubicBezTo>
                    <a:cubicBezTo>
                      <a:pt x="20341" y="5092"/>
                      <a:pt x="20167" y="5198"/>
                      <a:pt x="20111" y="5333"/>
                    </a:cubicBezTo>
                    <a:lnTo>
                      <a:pt x="20128" y="5351"/>
                    </a:lnTo>
                    <a:cubicBezTo>
                      <a:pt x="20282" y="5307"/>
                      <a:pt x="20319" y="5173"/>
                      <a:pt x="20417" y="5085"/>
                    </a:cubicBezTo>
                    <a:cubicBezTo>
                      <a:pt x="20555" y="5683"/>
                      <a:pt x="19779" y="5940"/>
                      <a:pt x="19489" y="6413"/>
                    </a:cubicBezTo>
                    <a:cubicBezTo>
                      <a:pt x="19160" y="6846"/>
                      <a:pt x="18675" y="7260"/>
                      <a:pt x="18300" y="7692"/>
                    </a:cubicBezTo>
                    <a:cubicBezTo>
                      <a:pt x="18193" y="7924"/>
                      <a:pt x="17942" y="8077"/>
                      <a:pt x="17765" y="8269"/>
                    </a:cubicBezTo>
                    <a:cubicBezTo>
                      <a:pt x="17439" y="8634"/>
                      <a:pt x="17065" y="8945"/>
                      <a:pt x="16705" y="9288"/>
                    </a:cubicBezTo>
                    <a:cubicBezTo>
                      <a:pt x="16714" y="9308"/>
                      <a:pt x="16691" y="9339"/>
                      <a:pt x="16730" y="9344"/>
                    </a:cubicBezTo>
                    <a:cubicBezTo>
                      <a:pt x="17599" y="8613"/>
                      <a:pt x="18283" y="7816"/>
                      <a:pt x="19121" y="7058"/>
                    </a:cubicBezTo>
                    <a:cubicBezTo>
                      <a:pt x="19405" y="6734"/>
                      <a:pt x="19770" y="6419"/>
                      <a:pt x="20074" y="6089"/>
                    </a:cubicBezTo>
                    <a:cubicBezTo>
                      <a:pt x="20212" y="6021"/>
                      <a:pt x="20208" y="5967"/>
                      <a:pt x="20300" y="5862"/>
                    </a:cubicBezTo>
                    <a:cubicBezTo>
                      <a:pt x="20393" y="6145"/>
                      <a:pt x="20136" y="6216"/>
                      <a:pt x="19998" y="6436"/>
                    </a:cubicBezTo>
                    <a:cubicBezTo>
                      <a:pt x="19748" y="6622"/>
                      <a:pt x="19526" y="6910"/>
                      <a:pt x="19304" y="7131"/>
                    </a:cubicBezTo>
                    <a:cubicBezTo>
                      <a:pt x="17897" y="8556"/>
                      <a:pt x="16371" y="9952"/>
                      <a:pt x="14824" y="11351"/>
                    </a:cubicBezTo>
                    <a:lnTo>
                      <a:pt x="11716" y="13976"/>
                    </a:lnTo>
                    <a:cubicBezTo>
                      <a:pt x="11356" y="14285"/>
                      <a:pt x="10952" y="14541"/>
                      <a:pt x="10670" y="14871"/>
                    </a:cubicBezTo>
                    <a:cubicBezTo>
                      <a:pt x="10498" y="14969"/>
                      <a:pt x="10220" y="15058"/>
                      <a:pt x="10198" y="15260"/>
                    </a:cubicBezTo>
                    <a:cubicBezTo>
                      <a:pt x="10144" y="15333"/>
                      <a:pt x="10038" y="15198"/>
                      <a:pt x="10017" y="15315"/>
                    </a:cubicBezTo>
                    <a:cubicBezTo>
                      <a:pt x="10038" y="15376"/>
                      <a:pt x="9978" y="15448"/>
                      <a:pt x="9902" y="15492"/>
                    </a:cubicBezTo>
                    <a:cubicBezTo>
                      <a:pt x="9777" y="15432"/>
                      <a:pt x="9686" y="15560"/>
                      <a:pt x="9610" y="15628"/>
                    </a:cubicBezTo>
                    <a:cubicBezTo>
                      <a:pt x="9596" y="15868"/>
                      <a:pt x="9208" y="15873"/>
                      <a:pt x="9138" y="16093"/>
                    </a:cubicBezTo>
                    <a:cubicBezTo>
                      <a:pt x="9245" y="16107"/>
                      <a:pt x="9323" y="15940"/>
                      <a:pt x="9444" y="15936"/>
                    </a:cubicBezTo>
                    <a:cubicBezTo>
                      <a:pt x="9672" y="15837"/>
                      <a:pt x="9902" y="15602"/>
                      <a:pt x="10124" y="15506"/>
                    </a:cubicBezTo>
                    <a:cubicBezTo>
                      <a:pt x="10305" y="15371"/>
                      <a:pt x="10397" y="15148"/>
                      <a:pt x="10633" y="15050"/>
                    </a:cubicBezTo>
                    <a:cubicBezTo>
                      <a:pt x="10878" y="14645"/>
                      <a:pt x="11494" y="14594"/>
                      <a:pt x="11677" y="14165"/>
                    </a:cubicBezTo>
                    <a:cubicBezTo>
                      <a:pt x="11860" y="14196"/>
                      <a:pt x="11975" y="14019"/>
                      <a:pt x="12081" y="13915"/>
                    </a:cubicBezTo>
                    <a:cubicBezTo>
                      <a:pt x="12125" y="13809"/>
                      <a:pt x="12295" y="13833"/>
                      <a:pt x="12279" y="13692"/>
                    </a:cubicBezTo>
                    <a:cubicBezTo>
                      <a:pt x="12394" y="13472"/>
                      <a:pt x="12737" y="13472"/>
                      <a:pt x="12811" y="13250"/>
                    </a:cubicBezTo>
                    <a:cubicBezTo>
                      <a:pt x="13133" y="13221"/>
                      <a:pt x="13078" y="12919"/>
                      <a:pt x="13345" y="12849"/>
                    </a:cubicBezTo>
                    <a:cubicBezTo>
                      <a:pt x="13345" y="12703"/>
                      <a:pt x="13544" y="12697"/>
                      <a:pt x="13597" y="12575"/>
                    </a:cubicBezTo>
                    <a:cubicBezTo>
                      <a:pt x="13643" y="12604"/>
                      <a:pt x="13673" y="12594"/>
                      <a:pt x="13710" y="12556"/>
                    </a:cubicBezTo>
                    <a:cubicBezTo>
                      <a:pt x="13719" y="12404"/>
                      <a:pt x="13916" y="12334"/>
                      <a:pt x="14053" y="12277"/>
                    </a:cubicBezTo>
                    <a:cubicBezTo>
                      <a:pt x="14156" y="12187"/>
                      <a:pt x="14140" y="11984"/>
                      <a:pt x="14351" y="12041"/>
                    </a:cubicBezTo>
                    <a:cubicBezTo>
                      <a:pt x="14444" y="11990"/>
                      <a:pt x="14444" y="11856"/>
                      <a:pt x="14565" y="11867"/>
                    </a:cubicBezTo>
                    <a:cubicBezTo>
                      <a:pt x="14641" y="11689"/>
                      <a:pt x="14931" y="11625"/>
                      <a:pt x="15007" y="11427"/>
                    </a:cubicBezTo>
                    <a:cubicBezTo>
                      <a:pt x="15198" y="11389"/>
                      <a:pt x="15113" y="11168"/>
                      <a:pt x="15319" y="11186"/>
                    </a:cubicBezTo>
                    <a:cubicBezTo>
                      <a:pt x="15327" y="11095"/>
                      <a:pt x="15418" y="10965"/>
                      <a:pt x="15555" y="10965"/>
                    </a:cubicBezTo>
                    <a:cubicBezTo>
                      <a:pt x="15974" y="10585"/>
                      <a:pt x="16362" y="10227"/>
                      <a:pt x="16730" y="9828"/>
                    </a:cubicBezTo>
                    <a:lnTo>
                      <a:pt x="16851" y="9775"/>
                    </a:lnTo>
                    <a:cubicBezTo>
                      <a:pt x="17277" y="9380"/>
                      <a:pt x="17599" y="8977"/>
                      <a:pt x="18078" y="8627"/>
                    </a:cubicBezTo>
                    <a:cubicBezTo>
                      <a:pt x="18072" y="8519"/>
                      <a:pt x="18217" y="8553"/>
                      <a:pt x="18263" y="8461"/>
                    </a:cubicBezTo>
                    <a:cubicBezTo>
                      <a:pt x="18314" y="8207"/>
                      <a:pt x="18727" y="8158"/>
                      <a:pt x="18774" y="7899"/>
                    </a:cubicBezTo>
                    <a:cubicBezTo>
                      <a:pt x="18969" y="7745"/>
                      <a:pt x="19129" y="7544"/>
                      <a:pt x="19359" y="7427"/>
                    </a:cubicBezTo>
                    <a:cubicBezTo>
                      <a:pt x="19489" y="7355"/>
                      <a:pt x="19434" y="7131"/>
                      <a:pt x="19618" y="7164"/>
                    </a:cubicBezTo>
                    <a:cubicBezTo>
                      <a:pt x="19588" y="7022"/>
                      <a:pt x="19846" y="6967"/>
                      <a:pt x="19894" y="6837"/>
                    </a:cubicBezTo>
                    <a:cubicBezTo>
                      <a:pt x="20181" y="6794"/>
                      <a:pt x="20117" y="6356"/>
                      <a:pt x="20407" y="6317"/>
                    </a:cubicBezTo>
                    <a:cubicBezTo>
                      <a:pt x="20452" y="6698"/>
                      <a:pt x="19756" y="7028"/>
                      <a:pt x="19596" y="7355"/>
                    </a:cubicBezTo>
                    <a:cubicBezTo>
                      <a:pt x="19298" y="7606"/>
                      <a:pt x="19076" y="7870"/>
                      <a:pt x="18774" y="8133"/>
                    </a:cubicBezTo>
                    <a:cubicBezTo>
                      <a:pt x="18764" y="8218"/>
                      <a:pt x="18727" y="8300"/>
                      <a:pt x="18649" y="8341"/>
                    </a:cubicBezTo>
                    <a:cubicBezTo>
                      <a:pt x="18466" y="8333"/>
                      <a:pt x="18406" y="8531"/>
                      <a:pt x="18283" y="8608"/>
                    </a:cubicBezTo>
                    <a:cubicBezTo>
                      <a:pt x="18162" y="8817"/>
                      <a:pt x="17903" y="8932"/>
                      <a:pt x="17790" y="9141"/>
                    </a:cubicBezTo>
                    <a:cubicBezTo>
                      <a:pt x="17521" y="9234"/>
                      <a:pt x="17461" y="9454"/>
                      <a:pt x="17201" y="9582"/>
                    </a:cubicBezTo>
                    <a:cubicBezTo>
                      <a:pt x="17164" y="9706"/>
                      <a:pt x="16890" y="9825"/>
                      <a:pt x="17020" y="9933"/>
                    </a:cubicBezTo>
                    <a:cubicBezTo>
                      <a:pt x="17012" y="9971"/>
                      <a:pt x="16958" y="9994"/>
                      <a:pt x="16927" y="10025"/>
                    </a:cubicBezTo>
                    <a:lnTo>
                      <a:pt x="16890" y="9921"/>
                    </a:lnTo>
                    <a:cubicBezTo>
                      <a:pt x="16827" y="9952"/>
                      <a:pt x="16761" y="10002"/>
                      <a:pt x="16782" y="10068"/>
                    </a:cubicBezTo>
                    <a:cubicBezTo>
                      <a:pt x="16418" y="10232"/>
                      <a:pt x="16348" y="10522"/>
                      <a:pt x="16013" y="10745"/>
                    </a:cubicBezTo>
                    <a:lnTo>
                      <a:pt x="16089" y="10789"/>
                    </a:lnTo>
                    <a:cubicBezTo>
                      <a:pt x="16073" y="10898"/>
                      <a:pt x="15929" y="10965"/>
                      <a:pt x="15906" y="11069"/>
                    </a:cubicBezTo>
                    <a:cubicBezTo>
                      <a:pt x="16021" y="11021"/>
                      <a:pt x="16227" y="10861"/>
                      <a:pt x="16272" y="10712"/>
                    </a:cubicBezTo>
                    <a:cubicBezTo>
                      <a:pt x="16210" y="10712"/>
                      <a:pt x="16165" y="10664"/>
                      <a:pt x="16210" y="10628"/>
                    </a:cubicBezTo>
                    <a:lnTo>
                      <a:pt x="16362" y="10522"/>
                    </a:lnTo>
                    <a:cubicBezTo>
                      <a:pt x="16426" y="10585"/>
                      <a:pt x="16249" y="10634"/>
                      <a:pt x="16303" y="10700"/>
                    </a:cubicBezTo>
                    <a:cubicBezTo>
                      <a:pt x="16989" y="10082"/>
                      <a:pt x="17757" y="9448"/>
                      <a:pt x="18339" y="8773"/>
                    </a:cubicBezTo>
                    <a:cubicBezTo>
                      <a:pt x="18704" y="8589"/>
                      <a:pt x="18803" y="8256"/>
                      <a:pt x="19138" y="8048"/>
                    </a:cubicBezTo>
                    <a:cubicBezTo>
                      <a:pt x="19160" y="8004"/>
                      <a:pt x="19214" y="7981"/>
                      <a:pt x="19253" y="7942"/>
                    </a:cubicBezTo>
                    <a:cubicBezTo>
                      <a:pt x="19320" y="7942"/>
                      <a:pt x="19368" y="7987"/>
                      <a:pt x="19434" y="7929"/>
                    </a:cubicBezTo>
                    <a:cubicBezTo>
                      <a:pt x="19411" y="8020"/>
                      <a:pt x="19275" y="8090"/>
                      <a:pt x="19228" y="8183"/>
                    </a:cubicBezTo>
                    <a:cubicBezTo>
                      <a:pt x="19062" y="8232"/>
                      <a:pt x="19160" y="8484"/>
                      <a:pt x="18901" y="8427"/>
                    </a:cubicBezTo>
                    <a:cubicBezTo>
                      <a:pt x="18840" y="8453"/>
                      <a:pt x="18924" y="8528"/>
                      <a:pt x="18864" y="8564"/>
                    </a:cubicBezTo>
                    <a:cubicBezTo>
                      <a:pt x="18696" y="8665"/>
                      <a:pt x="18589" y="8896"/>
                      <a:pt x="18376" y="8888"/>
                    </a:cubicBezTo>
                    <a:cubicBezTo>
                      <a:pt x="18293" y="9005"/>
                      <a:pt x="18109" y="9104"/>
                      <a:pt x="18156" y="9240"/>
                    </a:cubicBezTo>
                    <a:lnTo>
                      <a:pt x="17529" y="9806"/>
                    </a:lnTo>
                    <a:cubicBezTo>
                      <a:pt x="17385" y="9706"/>
                      <a:pt x="17357" y="9915"/>
                      <a:pt x="17277" y="9966"/>
                    </a:cubicBezTo>
                    <a:cubicBezTo>
                      <a:pt x="17240" y="10082"/>
                      <a:pt x="17118" y="10154"/>
                      <a:pt x="17003" y="10261"/>
                    </a:cubicBezTo>
                    <a:lnTo>
                      <a:pt x="16927" y="10261"/>
                    </a:lnTo>
                    <a:cubicBezTo>
                      <a:pt x="16699" y="10406"/>
                      <a:pt x="16514" y="10590"/>
                      <a:pt x="16362" y="10789"/>
                    </a:cubicBezTo>
                    <a:lnTo>
                      <a:pt x="15754" y="11260"/>
                    </a:lnTo>
                    <a:cubicBezTo>
                      <a:pt x="15709" y="11211"/>
                      <a:pt x="15847" y="11186"/>
                      <a:pt x="15830" y="11132"/>
                    </a:cubicBezTo>
                    <a:cubicBezTo>
                      <a:pt x="15693" y="11063"/>
                      <a:pt x="15724" y="11250"/>
                      <a:pt x="15609" y="11250"/>
                    </a:cubicBezTo>
                    <a:cubicBezTo>
                      <a:pt x="15693" y="11139"/>
                      <a:pt x="15769" y="11025"/>
                      <a:pt x="15869" y="10922"/>
                    </a:cubicBezTo>
                    <a:cubicBezTo>
                      <a:pt x="15724" y="10885"/>
                      <a:pt x="15664" y="11059"/>
                      <a:pt x="15594" y="11113"/>
                    </a:cubicBezTo>
                    <a:cubicBezTo>
                      <a:pt x="15319" y="11292"/>
                      <a:pt x="15091" y="11518"/>
                      <a:pt x="14918" y="11734"/>
                    </a:cubicBezTo>
                    <a:cubicBezTo>
                      <a:pt x="14853" y="11746"/>
                      <a:pt x="14793" y="11777"/>
                      <a:pt x="14748" y="11820"/>
                    </a:cubicBezTo>
                    <a:cubicBezTo>
                      <a:pt x="14733" y="11856"/>
                      <a:pt x="14779" y="11881"/>
                      <a:pt x="14787" y="11911"/>
                    </a:cubicBezTo>
                    <a:cubicBezTo>
                      <a:pt x="14816" y="11795"/>
                      <a:pt x="15015" y="11795"/>
                      <a:pt x="15023" y="11672"/>
                    </a:cubicBezTo>
                    <a:cubicBezTo>
                      <a:pt x="15274" y="11625"/>
                      <a:pt x="15268" y="11389"/>
                      <a:pt x="15518" y="11303"/>
                    </a:cubicBezTo>
                    <a:cubicBezTo>
                      <a:pt x="15243" y="11587"/>
                      <a:pt x="14968" y="11881"/>
                      <a:pt x="14627" y="12090"/>
                    </a:cubicBezTo>
                    <a:lnTo>
                      <a:pt x="14694" y="11984"/>
                    </a:lnTo>
                    <a:cubicBezTo>
                      <a:pt x="14604" y="11905"/>
                      <a:pt x="14565" y="12090"/>
                      <a:pt x="14458" y="12041"/>
                    </a:cubicBezTo>
                    <a:cubicBezTo>
                      <a:pt x="14306" y="12200"/>
                      <a:pt x="14084" y="12334"/>
                      <a:pt x="13986" y="12513"/>
                    </a:cubicBezTo>
                    <a:cubicBezTo>
                      <a:pt x="14140" y="12518"/>
                      <a:pt x="14191" y="12330"/>
                      <a:pt x="14351" y="12293"/>
                    </a:cubicBezTo>
                    <a:cubicBezTo>
                      <a:pt x="14427" y="12256"/>
                      <a:pt x="14458" y="12144"/>
                      <a:pt x="14565" y="12134"/>
                    </a:cubicBezTo>
                    <a:cubicBezTo>
                      <a:pt x="14536" y="12256"/>
                      <a:pt x="14351" y="12299"/>
                      <a:pt x="14314" y="12427"/>
                    </a:cubicBezTo>
                    <a:cubicBezTo>
                      <a:pt x="14171" y="12433"/>
                      <a:pt x="14053" y="12543"/>
                      <a:pt x="13963" y="12629"/>
                    </a:cubicBezTo>
                    <a:cubicBezTo>
                      <a:pt x="13986" y="12685"/>
                      <a:pt x="13926" y="12716"/>
                      <a:pt x="13910" y="12754"/>
                    </a:cubicBezTo>
                    <a:cubicBezTo>
                      <a:pt x="13828" y="12716"/>
                      <a:pt x="13789" y="12697"/>
                      <a:pt x="13688" y="12703"/>
                    </a:cubicBezTo>
                    <a:cubicBezTo>
                      <a:pt x="13536" y="12815"/>
                      <a:pt x="13398" y="12962"/>
                      <a:pt x="13308" y="13092"/>
                    </a:cubicBezTo>
                    <a:cubicBezTo>
                      <a:pt x="13002" y="13176"/>
                      <a:pt x="12942" y="13428"/>
                      <a:pt x="12644" y="13564"/>
                    </a:cubicBezTo>
                    <a:cubicBezTo>
                      <a:pt x="11745" y="14299"/>
                      <a:pt x="10816" y="15080"/>
                      <a:pt x="9832" y="15816"/>
                    </a:cubicBezTo>
                    <a:cubicBezTo>
                      <a:pt x="9651" y="15847"/>
                      <a:pt x="9559" y="16009"/>
                      <a:pt x="9481" y="16124"/>
                    </a:cubicBezTo>
                    <a:cubicBezTo>
                      <a:pt x="9717" y="16124"/>
                      <a:pt x="9777" y="15824"/>
                      <a:pt x="10031" y="15788"/>
                    </a:cubicBezTo>
                    <a:cubicBezTo>
                      <a:pt x="10214" y="15487"/>
                      <a:pt x="10648" y="15406"/>
                      <a:pt x="10853" y="15122"/>
                    </a:cubicBezTo>
                    <a:cubicBezTo>
                      <a:pt x="11036" y="14988"/>
                      <a:pt x="11219" y="14792"/>
                      <a:pt x="11441" y="14694"/>
                    </a:cubicBezTo>
                    <a:cubicBezTo>
                      <a:pt x="11334" y="14871"/>
                      <a:pt x="11114" y="14969"/>
                      <a:pt x="10984" y="15135"/>
                    </a:cubicBezTo>
                    <a:cubicBezTo>
                      <a:pt x="10670" y="15315"/>
                      <a:pt x="10426" y="15498"/>
                      <a:pt x="10198" y="15755"/>
                    </a:cubicBezTo>
                    <a:cubicBezTo>
                      <a:pt x="10031" y="15755"/>
                      <a:pt x="10068" y="15922"/>
                      <a:pt x="9959" y="15964"/>
                    </a:cubicBezTo>
                    <a:cubicBezTo>
                      <a:pt x="9846" y="16046"/>
                      <a:pt x="9742" y="16186"/>
                      <a:pt x="9596" y="16156"/>
                    </a:cubicBezTo>
                    <a:cubicBezTo>
                      <a:pt x="9520" y="16526"/>
                      <a:pt x="8978" y="16482"/>
                      <a:pt x="8803" y="16807"/>
                    </a:cubicBezTo>
                    <a:cubicBezTo>
                      <a:pt x="8522" y="16967"/>
                      <a:pt x="8384" y="17220"/>
                      <a:pt x="8074" y="17335"/>
                    </a:cubicBezTo>
                    <a:cubicBezTo>
                      <a:pt x="8018" y="17380"/>
                      <a:pt x="7965" y="17422"/>
                      <a:pt x="7965" y="17482"/>
                    </a:cubicBezTo>
                    <a:cubicBezTo>
                      <a:pt x="8119" y="17513"/>
                      <a:pt x="8248" y="17342"/>
                      <a:pt x="8369" y="17307"/>
                    </a:cubicBezTo>
                    <a:lnTo>
                      <a:pt x="8409" y="17335"/>
                    </a:lnTo>
                    <a:cubicBezTo>
                      <a:pt x="8193" y="17434"/>
                      <a:pt x="8133" y="17629"/>
                      <a:pt x="7926" y="17766"/>
                    </a:cubicBezTo>
                    <a:cubicBezTo>
                      <a:pt x="7774" y="17732"/>
                      <a:pt x="7768" y="17893"/>
                      <a:pt x="7638" y="17923"/>
                    </a:cubicBezTo>
                    <a:cubicBezTo>
                      <a:pt x="7418" y="18098"/>
                      <a:pt x="7096" y="18262"/>
                      <a:pt x="6884" y="18380"/>
                    </a:cubicBezTo>
                    <a:cubicBezTo>
                      <a:pt x="6884" y="18343"/>
                      <a:pt x="6958" y="18336"/>
                      <a:pt x="6944" y="18295"/>
                    </a:cubicBezTo>
                    <a:cubicBezTo>
                      <a:pt x="6851" y="18267"/>
                      <a:pt x="6759" y="18400"/>
                      <a:pt x="6646" y="18356"/>
                    </a:cubicBezTo>
                    <a:cubicBezTo>
                      <a:pt x="6623" y="18575"/>
                      <a:pt x="6356" y="18441"/>
                      <a:pt x="6266" y="18632"/>
                    </a:cubicBezTo>
                    <a:cubicBezTo>
                      <a:pt x="6213" y="18760"/>
                      <a:pt x="6044" y="18771"/>
                      <a:pt x="5939" y="18884"/>
                    </a:cubicBezTo>
                    <a:cubicBezTo>
                      <a:pt x="5954" y="18857"/>
                      <a:pt x="5993" y="18853"/>
                      <a:pt x="5993" y="18822"/>
                    </a:cubicBezTo>
                    <a:cubicBezTo>
                      <a:pt x="5755" y="18817"/>
                      <a:pt x="5631" y="19135"/>
                      <a:pt x="5405" y="19135"/>
                    </a:cubicBezTo>
                    <a:cubicBezTo>
                      <a:pt x="5329" y="19252"/>
                      <a:pt x="5085" y="19262"/>
                      <a:pt x="5146" y="19386"/>
                    </a:cubicBezTo>
                    <a:cubicBezTo>
                      <a:pt x="5192" y="19375"/>
                      <a:pt x="5231" y="19320"/>
                      <a:pt x="5276" y="19356"/>
                    </a:cubicBezTo>
                    <a:lnTo>
                      <a:pt x="5276" y="19386"/>
                    </a:lnTo>
                    <a:cubicBezTo>
                      <a:pt x="5068" y="19478"/>
                      <a:pt x="4888" y="19670"/>
                      <a:pt x="4658" y="19681"/>
                    </a:cubicBezTo>
                    <a:lnTo>
                      <a:pt x="4750" y="19589"/>
                    </a:lnTo>
                    <a:cubicBezTo>
                      <a:pt x="4680" y="19554"/>
                      <a:pt x="4610" y="19620"/>
                      <a:pt x="4582" y="19664"/>
                    </a:cubicBezTo>
                    <a:cubicBezTo>
                      <a:pt x="4658" y="19791"/>
                      <a:pt x="4444" y="19736"/>
                      <a:pt x="4452" y="19842"/>
                    </a:cubicBezTo>
                    <a:cubicBezTo>
                      <a:pt x="4337" y="19865"/>
                      <a:pt x="4261" y="20040"/>
                      <a:pt x="4109" y="20019"/>
                    </a:cubicBezTo>
                    <a:cubicBezTo>
                      <a:pt x="4002" y="20001"/>
                      <a:pt x="4002" y="20179"/>
                      <a:pt x="3904" y="20075"/>
                    </a:cubicBezTo>
                    <a:lnTo>
                      <a:pt x="3980" y="19977"/>
                    </a:lnTo>
                    <a:lnTo>
                      <a:pt x="3743" y="20060"/>
                    </a:lnTo>
                    <a:cubicBezTo>
                      <a:pt x="3766" y="20092"/>
                      <a:pt x="3803" y="20172"/>
                      <a:pt x="3704" y="20208"/>
                    </a:cubicBezTo>
                    <a:lnTo>
                      <a:pt x="3665" y="20208"/>
                    </a:lnTo>
                    <a:lnTo>
                      <a:pt x="3719" y="20092"/>
                    </a:lnTo>
                    <a:cubicBezTo>
                      <a:pt x="3704" y="20060"/>
                      <a:pt x="3659" y="20086"/>
                      <a:pt x="3628" y="20075"/>
                    </a:cubicBezTo>
                    <a:cubicBezTo>
                      <a:pt x="3561" y="20203"/>
                      <a:pt x="3331" y="20253"/>
                      <a:pt x="3211" y="20359"/>
                    </a:cubicBezTo>
                    <a:cubicBezTo>
                      <a:pt x="3012" y="20285"/>
                      <a:pt x="3117" y="20589"/>
                      <a:pt x="2897" y="20495"/>
                    </a:cubicBezTo>
                    <a:cubicBezTo>
                      <a:pt x="2858" y="20516"/>
                      <a:pt x="2852" y="20578"/>
                      <a:pt x="2807" y="20589"/>
                    </a:cubicBezTo>
                    <a:lnTo>
                      <a:pt x="2698" y="20547"/>
                    </a:lnTo>
                    <a:cubicBezTo>
                      <a:pt x="2667" y="20659"/>
                      <a:pt x="2570" y="20553"/>
                      <a:pt x="2492" y="20608"/>
                    </a:cubicBezTo>
                    <a:cubicBezTo>
                      <a:pt x="2388" y="20665"/>
                      <a:pt x="2357" y="20807"/>
                      <a:pt x="2203" y="20769"/>
                    </a:cubicBezTo>
                    <a:cubicBezTo>
                      <a:pt x="2158" y="20800"/>
                      <a:pt x="2143" y="20832"/>
                      <a:pt x="2127" y="20872"/>
                    </a:cubicBezTo>
                    <a:cubicBezTo>
                      <a:pt x="2258" y="20899"/>
                      <a:pt x="2371" y="20807"/>
                      <a:pt x="2476" y="20757"/>
                    </a:cubicBezTo>
                    <a:lnTo>
                      <a:pt x="3080" y="20608"/>
                    </a:lnTo>
                    <a:lnTo>
                      <a:pt x="3080" y="20622"/>
                    </a:lnTo>
                    <a:cubicBezTo>
                      <a:pt x="3226" y="20604"/>
                      <a:pt x="3423" y="20542"/>
                      <a:pt x="3522" y="20419"/>
                    </a:cubicBezTo>
                    <a:cubicBezTo>
                      <a:pt x="3589" y="20499"/>
                      <a:pt x="3665" y="20394"/>
                      <a:pt x="3743" y="20388"/>
                    </a:cubicBezTo>
                    <a:cubicBezTo>
                      <a:pt x="3485" y="20690"/>
                      <a:pt x="3012" y="20641"/>
                      <a:pt x="2714" y="20903"/>
                    </a:cubicBezTo>
                    <a:cubicBezTo>
                      <a:pt x="2607" y="20948"/>
                      <a:pt x="2402" y="20862"/>
                      <a:pt x="2462" y="21033"/>
                    </a:cubicBezTo>
                    <a:cubicBezTo>
                      <a:pt x="2476" y="21094"/>
                      <a:pt x="2394" y="21131"/>
                      <a:pt x="2349" y="21156"/>
                    </a:cubicBezTo>
                    <a:lnTo>
                      <a:pt x="2295" y="21156"/>
                    </a:lnTo>
                    <a:cubicBezTo>
                      <a:pt x="2264" y="21131"/>
                      <a:pt x="2357" y="21069"/>
                      <a:pt x="2281" y="21052"/>
                    </a:cubicBezTo>
                    <a:cubicBezTo>
                      <a:pt x="2221" y="21052"/>
                      <a:pt x="2172" y="21102"/>
                      <a:pt x="2151" y="21140"/>
                    </a:cubicBezTo>
                    <a:lnTo>
                      <a:pt x="2221" y="21180"/>
                    </a:lnTo>
                    <a:cubicBezTo>
                      <a:pt x="1763" y="21311"/>
                      <a:pt x="1396" y="21600"/>
                      <a:pt x="847" y="21548"/>
                    </a:cubicBezTo>
                    <a:cubicBezTo>
                      <a:pt x="894" y="21496"/>
                      <a:pt x="1046" y="21496"/>
                      <a:pt x="1120" y="21434"/>
                    </a:cubicBezTo>
                    <a:cubicBezTo>
                      <a:pt x="1246" y="21328"/>
                      <a:pt x="1381" y="21395"/>
                      <a:pt x="1510" y="21316"/>
                    </a:cubicBezTo>
                    <a:cubicBezTo>
                      <a:pt x="1519" y="21207"/>
                      <a:pt x="1685" y="21311"/>
                      <a:pt x="1691" y="21196"/>
                    </a:cubicBezTo>
                    <a:cubicBezTo>
                      <a:pt x="1578" y="21169"/>
                      <a:pt x="1457" y="21248"/>
                      <a:pt x="1342" y="21230"/>
                    </a:cubicBezTo>
                    <a:cubicBezTo>
                      <a:pt x="1204" y="21390"/>
                      <a:pt x="954" y="21340"/>
                      <a:pt x="724" y="21390"/>
                    </a:cubicBezTo>
                    <a:lnTo>
                      <a:pt x="648" y="21316"/>
                    </a:lnTo>
                    <a:cubicBezTo>
                      <a:pt x="611" y="21357"/>
                      <a:pt x="654" y="21470"/>
                      <a:pt x="543" y="21452"/>
                    </a:cubicBezTo>
                    <a:cubicBezTo>
                      <a:pt x="428" y="21316"/>
                      <a:pt x="551" y="21126"/>
                      <a:pt x="299" y="21082"/>
                    </a:cubicBezTo>
                    <a:cubicBezTo>
                      <a:pt x="299" y="20979"/>
                      <a:pt x="153" y="20903"/>
                      <a:pt x="208" y="20800"/>
                    </a:cubicBezTo>
                    <a:cubicBezTo>
                      <a:pt x="-137" y="20203"/>
                      <a:pt x="1" y="19468"/>
                      <a:pt x="229" y="18822"/>
                    </a:cubicBezTo>
                    <a:cubicBezTo>
                      <a:pt x="389" y="18231"/>
                      <a:pt x="757" y="17705"/>
                      <a:pt x="962" y="17125"/>
                    </a:cubicBezTo>
                    <a:cubicBezTo>
                      <a:pt x="1342" y="16590"/>
                      <a:pt x="1570" y="15984"/>
                      <a:pt x="2020" y="15478"/>
                    </a:cubicBezTo>
                    <a:cubicBezTo>
                      <a:pt x="2059" y="15161"/>
                      <a:pt x="2388" y="14975"/>
                      <a:pt x="2492" y="14680"/>
                    </a:cubicBezTo>
                    <a:cubicBezTo>
                      <a:pt x="2981" y="13955"/>
                      <a:pt x="3544" y="13288"/>
                      <a:pt x="4199" y="12629"/>
                    </a:cubicBezTo>
                    <a:cubicBezTo>
                      <a:pt x="4354" y="12594"/>
                      <a:pt x="4436" y="12462"/>
                      <a:pt x="4528" y="12366"/>
                    </a:cubicBezTo>
                    <a:cubicBezTo>
                      <a:pt x="4477" y="12330"/>
                      <a:pt x="4415" y="12371"/>
                      <a:pt x="4362" y="12385"/>
                    </a:cubicBezTo>
                    <a:cubicBezTo>
                      <a:pt x="4460" y="12126"/>
                      <a:pt x="4779" y="12065"/>
                      <a:pt x="4986" y="11881"/>
                    </a:cubicBezTo>
                    <a:cubicBezTo>
                      <a:pt x="4902" y="11843"/>
                      <a:pt x="4849" y="11946"/>
                      <a:pt x="4764" y="11955"/>
                    </a:cubicBezTo>
                    <a:cubicBezTo>
                      <a:pt x="4888" y="11683"/>
                      <a:pt x="5222" y="11609"/>
                      <a:pt x="5459" y="11396"/>
                    </a:cubicBezTo>
                    <a:lnTo>
                      <a:pt x="6266" y="10565"/>
                    </a:lnTo>
                    <a:cubicBezTo>
                      <a:pt x="6371" y="10445"/>
                      <a:pt x="6167" y="10290"/>
                      <a:pt x="6426" y="10261"/>
                    </a:cubicBezTo>
                    <a:cubicBezTo>
                      <a:pt x="6494" y="10297"/>
                      <a:pt x="6328" y="10297"/>
                      <a:pt x="6410" y="10344"/>
                    </a:cubicBezTo>
                    <a:cubicBezTo>
                      <a:pt x="6677" y="10215"/>
                      <a:pt x="6868" y="9966"/>
                      <a:pt x="7065" y="9755"/>
                    </a:cubicBezTo>
                    <a:cubicBezTo>
                      <a:pt x="6930" y="9713"/>
                      <a:pt x="6921" y="9895"/>
                      <a:pt x="6775" y="9878"/>
                    </a:cubicBezTo>
                    <a:cubicBezTo>
                      <a:pt x="6691" y="9891"/>
                      <a:pt x="6745" y="10007"/>
                      <a:pt x="6630" y="9966"/>
                    </a:cubicBezTo>
                    <a:lnTo>
                      <a:pt x="6609" y="9878"/>
                    </a:lnTo>
                    <a:lnTo>
                      <a:pt x="6502" y="9978"/>
                    </a:lnTo>
                    <a:cubicBezTo>
                      <a:pt x="6510" y="10007"/>
                      <a:pt x="6547" y="9987"/>
                      <a:pt x="6578" y="9994"/>
                    </a:cubicBezTo>
                    <a:cubicBezTo>
                      <a:pt x="6586" y="10025"/>
                      <a:pt x="6558" y="10037"/>
                      <a:pt x="6539" y="10051"/>
                    </a:cubicBezTo>
                    <a:lnTo>
                      <a:pt x="6502" y="10051"/>
                    </a:lnTo>
                    <a:cubicBezTo>
                      <a:pt x="6502" y="10037"/>
                      <a:pt x="6502" y="10012"/>
                      <a:pt x="6517" y="10007"/>
                    </a:cubicBezTo>
                    <a:cubicBezTo>
                      <a:pt x="6465" y="9966"/>
                      <a:pt x="6418" y="10025"/>
                      <a:pt x="6371" y="10037"/>
                    </a:cubicBezTo>
                    <a:cubicBezTo>
                      <a:pt x="6379" y="10051"/>
                      <a:pt x="6410" y="10051"/>
                      <a:pt x="6426" y="10051"/>
                    </a:cubicBezTo>
                    <a:cubicBezTo>
                      <a:pt x="6410" y="10120"/>
                      <a:pt x="6328" y="10143"/>
                      <a:pt x="6266" y="10173"/>
                    </a:cubicBezTo>
                    <a:cubicBezTo>
                      <a:pt x="6151" y="10068"/>
                      <a:pt x="6379" y="10037"/>
                      <a:pt x="6395" y="9952"/>
                    </a:cubicBezTo>
                    <a:cubicBezTo>
                      <a:pt x="6630" y="9841"/>
                      <a:pt x="6642" y="9596"/>
                      <a:pt x="6905" y="9509"/>
                    </a:cubicBezTo>
                    <a:lnTo>
                      <a:pt x="6921" y="9415"/>
                    </a:lnTo>
                    <a:cubicBezTo>
                      <a:pt x="7088" y="9570"/>
                      <a:pt x="7141" y="9339"/>
                      <a:pt x="7217" y="9271"/>
                    </a:cubicBezTo>
                    <a:cubicBezTo>
                      <a:pt x="7217" y="9314"/>
                      <a:pt x="7217" y="9362"/>
                      <a:pt x="7273" y="9387"/>
                    </a:cubicBezTo>
                    <a:cubicBezTo>
                      <a:pt x="7295" y="9160"/>
                      <a:pt x="7745" y="9225"/>
                      <a:pt x="7690" y="8977"/>
                    </a:cubicBezTo>
                    <a:cubicBezTo>
                      <a:pt x="7731" y="8993"/>
                      <a:pt x="7768" y="9050"/>
                      <a:pt x="7821" y="9005"/>
                    </a:cubicBezTo>
                    <a:cubicBezTo>
                      <a:pt x="7844" y="9013"/>
                      <a:pt x="7858" y="8982"/>
                      <a:pt x="7874" y="8977"/>
                    </a:cubicBezTo>
                    <a:lnTo>
                      <a:pt x="7768" y="8964"/>
                    </a:lnTo>
                    <a:cubicBezTo>
                      <a:pt x="7811" y="8864"/>
                      <a:pt x="8002" y="8779"/>
                      <a:pt x="7926" y="8681"/>
                    </a:cubicBezTo>
                    <a:cubicBezTo>
                      <a:pt x="7874" y="8671"/>
                      <a:pt x="7866" y="8722"/>
                      <a:pt x="7821" y="8722"/>
                    </a:cubicBezTo>
                    <a:cubicBezTo>
                      <a:pt x="7768" y="8627"/>
                      <a:pt x="7959" y="8589"/>
                      <a:pt x="8018" y="8519"/>
                    </a:cubicBezTo>
                    <a:lnTo>
                      <a:pt x="8041" y="8519"/>
                    </a:lnTo>
                    <a:cubicBezTo>
                      <a:pt x="8096" y="8589"/>
                      <a:pt x="7913" y="8697"/>
                      <a:pt x="8041" y="8722"/>
                    </a:cubicBezTo>
                    <a:cubicBezTo>
                      <a:pt x="8041" y="8643"/>
                      <a:pt x="8285" y="8575"/>
                      <a:pt x="8096" y="8503"/>
                    </a:cubicBezTo>
                    <a:cubicBezTo>
                      <a:pt x="8119" y="8373"/>
                      <a:pt x="8176" y="8515"/>
                      <a:pt x="8277" y="8446"/>
                    </a:cubicBezTo>
                    <a:cubicBezTo>
                      <a:pt x="8269" y="8479"/>
                      <a:pt x="8232" y="8496"/>
                      <a:pt x="8240" y="8531"/>
                    </a:cubicBezTo>
                    <a:cubicBezTo>
                      <a:pt x="8423" y="8589"/>
                      <a:pt x="8485" y="8384"/>
                      <a:pt x="8606" y="8311"/>
                    </a:cubicBezTo>
                    <a:cubicBezTo>
                      <a:pt x="8598" y="8282"/>
                      <a:pt x="8561" y="8306"/>
                      <a:pt x="8530" y="8300"/>
                    </a:cubicBezTo>
                    <a:cubicBezTo>
                      <a:pt x="8505" y="8096"/>
                      <a:pt x="8795" y="8090"/>
                      <a:pt x="8895" y="7942"/>
                    </a:cubicBezTo>
                    <a:cubicBezTo>
                      <a:pt x="8955" y="7962"/>
                      <a:pt x="8978" y="7924"/>
                      <a:pt x="9010" y="7899"/>
                    </a:cubicBezTo>
                    <a:cubicBezTo>
                      <a:pt x="8978" y="7828"/>
                      <a:pt x="9056" y="7857"/>
                      <a:pt x="9099" y="7828"/>
                    </a:cubicBezTo>
                    <a:lnTo>
                      <a:pt x="9208" y="7740"/>
                    </a:lnTo>
                    <a:lnTo>
                      <a:pt x="9191" y="7721"/>
                    </a:lnTo>
                    <a:cubicBezTo>
                      <a:pt x="9259" y="7672"/>
                      <a:pt x="9286" y="7555"/>
                      <a:pt x="9413" y="7574"/>
                    </a:cubicBezTo>
                    <a:cubicBezTo>
                      <a:pt x="9902" y="7188"/>
                      <a:pt x="10327" y="6782"/>
                      <a:pt x="10785" y="6382"/>
                    </a:cubicBezTo>
                    <a:cubicBezTo>
                      <a:pt x="10746" y="6353"/>
                      <a:pt x="10670" y="6382"/>
                      <a:pt x="10633" y="6353"/>
                    </a:cubicBezTo>
                    <a:cubicBezTo>
                      <a:pt x="10662" y="6290"/>
                      <a:pt x="10878" y="6360"/>
                      <a:pt x="10878" y="6232"/>
                    </a:cubicBezTo>
                    <a:lnTo>
                      <a:pt x="10909" y="6206"/>
                    </a:lnTo>
                    <a:lnTo>
                      <a:pt x="10943" y="6246"/>
                    </a:lnTo>
                    <a:cubicBezTo>
                      <a:pt x="14123" y="3686"/>
                      <a:pt x="17414" y="1236"/>
                      <a:pt x="21303" y="0"/>
                    </a:cubicBezTo>
                    <a:lnTo>
                      <a:pt x="21286" y="130"/>
                    </a:lnTo>
                    <a:lnTo>
                      <a:pt x="21264" y="307"/>
                    </a:lnTo>
                    <a:lnTo>
                      <a:pt x="21463" y="234"/>
                    </a:lnTo>
                    <a:cubicBezTo>
                      <a:pt x="21438" y="337"/>
                      <a:pt x="21303" y="271"/>
                      <a:pt x="21241" y="351"/>
                    </a:cubicBezTo>
                    <a:cubicBezTo>
                      <a:pt x="21241" y="351"/>
                      <a:pt x="21159" y="551"/>
                      <a:pt x="21180" y="692"/>
                    </a:cubicBezTo>
                    <a:cubicBezTo>
                      <a:pt x="21099" y="750"/>
                      <a:pt x="21120" y="1045"/>
                      <a:pt x="21120" y="1045"/>
                    </a:cubicBezTo>
                    <a:cubicBezTo>
                      <a:pt x="21180" y="1112"/>
                      <a:pt x="21258" y="1045"/>
                      <a:pt x="21317" y="1033"/>
                    </a:cubicBezTo>
                    <a:cubicBezTo>
                      <a:pt x="21173" y="1154"/>
                      <a:pt x="20999" y="1295"/>
                      <a:pt x="21058" y="1474"/>
                    </a:cubicBezTo>
                    <a:cubicBezTo>
                      <a:pt x="21210" y="1421"/>
                      <a:pt x="21134" y="1256"/>
                      <a:pt x="21278" y="1192"/>
                    </a:cubicBezTo>
                    <a:lnTo>
                      <a:pt x="21424" y="1131"/>
                    </a:lnTo>
                    <a:cubicBezTo>
                      <a:pt x="21455" y="1187"/>
                      <a:pt x="21401" y="1256"/>
                      <a:pt x="21356" y="12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65" name="Kształt"/>
              <p:cNvSpPr/>
              <p:nvPr/>
            </p:nvSpPr>
            <p:spPr>
              <a:xfrm>
                <a:off x="688812" y="473558"/>
                <a:ext cx="233" cy="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634"/>
                      <a:pt x="21600" y="15659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66" name="Kształt"/>
              <p:cNvSpPr/>
              <p:nvPr/>
            </p:nvSpPr>
            <p:spPr>
              <a:xfrm>
                <a:off x="731863" y="378847"/>
                <a:ext cx="214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2385"/>
                      <a:pt x="21600" y="10818"/>
                      <a:pt x="21600" y="15863"/>
                    </a:cubicBezTo>
                    <a:cubicBezTo>
                      <a:pt x="21600" y="1586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67" name="Kształt"/>
              <p:cNvSpPr/>
              <p:nvPr/>
            </p:nvSpPr>
            <p:spPr>
              <a:xfrm>
                <a:off x="731863" y="378847"/>
                <a:ext cx="1741" cy="3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40" h="21600" extrusionOk="0">
                    <a:moveTo>
                      <a:pt x="5357" y="21600"/>
                    </a:moveTo>
                    <a:lnTo>
                      <a:pt x="1810" y="21600"/>
                    </a:lnTo>
                    <a:cubicBezTo>
                      <a:pt x="-3025" y="13055"/>
                      <a:pt x="1810" y="2309"/>
                      <a:pt x="16524" y="0"/>
                    </a:cubicBezTo>
                    <a:cubicBezTo>
                      <a:pt x="18575" y="6825"/>
                      <a:pt x="5357" y="13468"/>
                      <a:pt x="535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68" name="Kształt"/>
              <p:cNvSpPr/>
              <p:nvPr/>
            </p:nvSpPr>
            <p:spPr>
              <a:xfrm>
                <a:off x="731863" y="370236"/>
                <a:ext cx="4139" cy="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4" h="21600" extrusionOk="0">
                    <a:moveTo>
                      <a:pt x="17322" y="11607"/>
                    </a:moveTo>
                    <a:lnTo>
                      <a:pt x="13221" y="9933"/>
                    </a:lnTo>
                    <a:cubicBezTo>
                      <a:pt x="6478" y="11261"/>
                      <a:pt x="13496" y="18944"/>
                      <a:pt x="3380" y="16780"/>
                    </a:cubicBezTo>
                    <a:cubicBezTo>
                      <a:pt x="6" y="17847"/>
                      <a:pt x="4015" y="20417"/>
                      <a:pt x="281" y="21600"/>
                    </a:cubicBezTo>
                    <a:cubicBezTo>
                      <a:pt x="-633" y="14987"/>
                      <a:pt x="281" y="7189"/>
                      <a:pt x="9119" y="2626"/>
                    </a:cubicBezTo>
                    <a:lnTo>
                      <a:pt x="9119" y="0"/>
                    </a:lnTo>
                    <a:cubicBezTo>
                      <a:pt x="12493" y="375"/>
                      <a:pt x="12129" y="3957"/>
                      <a:pt x="17322" y="2626"/>
                    </a:cubicBezTo>
                    <a:cubicBezTo>
                      <a:pt x="19329" y="5631"/>
                      <a:pt x="20967" y="8981"/>
                      <a:pt x="17322" y="116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69" name="Kształt"/>
              <p:cNvSpPr/>
              <p:nvPr/>
            </p:nvSpPr>
            <p:spPr>
              <a:xfrm>
                <a:off x="766304" y="292745"/>
                <a:ext cx="291" cy="1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6039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70" name="Kształt"/>
              <p:cNvSpPr/>
              <p:nvPr/>
            </p:nvSpPr>
            <p:spPr>
              <a:xfrm>
                <a:off x="783524" y="499389"/>
                <a:ext cx="998" cy="1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2" h="20330" extrusionOk="0">
                    <a:moveTo>
                      <a:pt x="5212" y="512"/>
                    </a:moveTo>
                    <a:cubicBezTo>
                      <a:pt x="12537" y="-1270"/>
                      <a:pt x="15618" y="2034"/>
                      <a:pt x="19862" y="3815"/>
                    </a:cubicBezTo>
                    <a:lnTo>
                      <a:pt x="5212" y="20330"/>
                    </a:lnTo>
                    <a:cubicBezTo>
                      <a:pt x="-1738" y="12957"/>
                      <a:pt x="-1738" y="7248"/>
                      <a:pt x="5212" y="5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71" name="Kształt"/>
              <p:cNvSpPr/>
              <p:nvPr/>
            </p:nvSpPr>
            <p:spPr>
              <a:xfrm>
                <a:off x="783524" y="464948"/>
                <a:ext cx="137" cy="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72" name="Kształt"/>
              <p:cNvSpPr/>
              <p:nvPr/>
            </p:nvSpPr>
            <p:spPr>
              <a:xfrm>
                <a:off x="783524" y="447728"/>
                <a:ext cx="4121" cy="7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03" h="21600" extrusionOk="0">
                    <a:moveTo>
                      <a:pt x="17175" y="11595"/>
                    </a:moveTo>
                    <a:lnTo>
                      <a:pt x="13255" y="9975"/>
                    </a:lnTo>
                    <a:cubicBezTo>
                      <a:pt x="6419" y="11308"/>
                      <a:pt x="13530" y="18941"/>
                      <a:pt x="3414" y="16800"/>
                    </a:cubicBezTo>
                    <a:cubicBezTo>
                      <a:pt x="-48" y="17869"/>
                      <a:pt x="3960" y="20472"/>
                      <a:pt x="316" y="21600"/>
                    </a:cubicBezTo>
                    <a:cubicBezTo>
                      <a:pt x="-688" y="15009"/>
                      <a:pt x="316" y="7231"/>
                      <a:pt x="9065" y="2632"/>
                    </a:cubicBezTo>
                    <a:lnTo>
                      <a:pt x="9065" y="0"/>
                    </a:lnTo>
                    <a:cubicBezTo>
                      <a:pt x="12434" y="376"/>
                      <a:pt x="12070" y="3962"/>
                      <a:pt x="17175" y="2632"/>
                    </a:cubicBezTo>
                    <a:cubicBezTo>
                      <a:pt x="19269" y="5638"/>
                      <a:pt x="20912" y="8963"/>
                      <a:pt x="17175" y="11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73" name="Kształt"/>
              <p:cNvSpPr/>
              <p:nvPr/>
            </p:nvSpPr>
            <p:spPr>
              <a:xfrm>
                <a:off x="783524" y="439118"/>
                <a:ext cx="1084" cy="3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0" h="21600" extrusionOk="0">
                    <a:moveTo>
                      <a:pt x="0" y="21600"/>
                    </a:moveTo>
                    <a:cubicBezTo>
                      <a:pt x="4835" y="14541"/>
                      <a:pt x="2573" y="5844"/>
                      <a:pt x="11931" y="0"/>
                    </a:cubicBezTo>
                    <a:cubicBezTo>
                      <a:pt x="21600" y="1888"/>
                      <a:pt x="17723" y="7850"/>
                      <a:pt x="14191" y="11438"/>
                    </a:cubicBezTo>
                    <a:cubicBezTo>
                      <a:pt x="5809" y="14180"/>
                      <a:pt x="2573" y="1782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74" name="Kształt"/>
              <p:cNvSpPr/>
              <p:nvPr/>
            </p:nvSpPr>
            <p:spPr>
              <a:xfrm>
                <a:off x="792134" y="439118"/>
                <a:ext cx="1229" cy="2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382" h="21600" extrusionOk="0">
                    <a:moveTo>
                      <a:pt x="4109" y="21600"/>
                    </a:moveTo>
                    <a:cubicBezTo>
                      <a:pt x="7215" y="14066"/>
                      <a:pt x="-9205" y="0"/>
                      <a:pt x="7958" y="0"/>
                    </a:cubicBezTo>
                    <a:cubicBezTo>
                      <a:pt x="12395" y="8004"/>
                      <a:pt x="5148" y="14607"/>
                      <a:pt x="41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75" name="Kształt"/>
              <p:cNvSpPr/>
              <p:nvPr/>
            </p:nvSpPr>
            <p:spPr>
              <a:xfrm>
                <a:off x="792134" y="275525"/>
                <a:ext cx="307" cy="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744" h="21600" extrusionOk="0">
                    <a:moveTo>
                      <a:pt x="11744" y="0"/>
                    </a:moveTo>
                    <a:lnTo>
                      <a:pt x="6526" y="21600"/>
                    </a:lnTo>
                    <a:cubicBezTo>
                      <a:pt x="-9856" y="18997"/>
                      <a:pt x="9496" y="7832"/>
                      <a:pt x="1174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76" name="Kształt"/>
              <p:cNvSpPr/>
              <p:nvPr/>
            </p:nvSpPr>
            <p:spPr>
              <a:xfrm>
                <a:off x="792134" y="421897"/>
                <a:ext cx="352" cy="2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16" h="21600" extrusionOk="0">
                    <a:moveTo>
                      <a:pt x="3282" y="21600"/>
                    </a:moveTo>
                    <a:lnTo>
                      <a:pt x="0" y="0"/>
                    </a:lnTo>
                    <a:cubicBezTo>
                      <a:pt x="21600" y="5858"/>
                      <a:pt x="7869" y="13476"/>
                      <a:pt x="328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77" name="Kształt"/>
              <p:cNvSpPr/>
              <p:nvPr/>
            </p:nvSpPr>
            <p:spPr>
              <a:xfrm>
                <a:off x="792134" y="421897"/>
                <a:ext cx="350" cy="1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5631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78" name="Kształt"/>
              <p:cNvSpPr/>
              <p:nvPr/>
            </p:nvSpPr>
            <p:spPr>
              <a:xfrm>
                <a:off x="792134" y="387457"/>
                <a:ext cx="743" cy="1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8" h="21600" extrusionOk="0">
                    <a:moveTo>
                      <a:pt x="25" y="21600"/>
                    </a:moveTo>
                    <a:cubicBezTo>
                      <a:pt x="25" y="16738"/>
                      <a:pt x="-1457" y="1666"/>
                      <a:pt x="18661" y="0"/>
                    </a:cubicBezTo>
                    <a:cubicBezTo>
                      <a:pt x="20143" y="9141"/>
                      <a:pt x="9345" y="14368"/>
                      <a:pt x="2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79" name="Kształt"/>
              <p:cNvSpPr/>
              <p:nvPr/>
            </p:nvSpPr>
            <p:spPr>
              <a:xfrm>
                <a:off x="800744" y="404677"/>
                <a:ext cx="780" cy="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9" h="17697" extrusionOk="0">
                    <a:moveTo>
                      <a:pt x="8542" y="17307"/>
                    </a:moveTo>
                    <a:cubicBezTo>
                      <a:pt x="5571" y="18767"/>
                      <a:pt x="1753" y="15848"/>
                      <a:pt x="496" y="13120"/>
                    </a:cubicBezTo>
                    <a:cubicBezTo>
                      <a:pt x="-2477" y="7238"/>
                      <a:pt x="8542" y="-2833"/>
                      <a:pt x="16587" y="753"/>
                    </a:cubicBezTo>
                    <a:cubicBezTo>
                      <a:pt x="19123" y="8718"/>
                      <a:pt x="10232" y="11639"/>
                      <a:pt x="8542" y="173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80" name="Kształt"/>
              <p:cNvSpPr/>
              <p:nvPr/>
            </p:nvSpPr>
            <p:spPr>
              <a:xfrm>
                <a:off x="800744" y="387457"/>
                <a:ext cx="1434" cy="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61" h="21600" extrusionOk="0">
                    <a:moveTo>
                      <a:pt x="5239" y="21600"/>
                    </a:moveTo>
                    <a:cubicBezTo>
                      <a:pt x="-2887" y="19063"/>
                      <a:pt x="1080" y="8524"/>
                      <a:pt x="289" y="0"/>
                    </a:cubicBezTo>
                    <a:lnTo>
                      <a:pt x="12575" y="1653"/>
                    </a:lnTo>
                    <a:cubicBezTo>
                      <a:pt x="18713" y="10046"/>
                      <a:pt x="9796" y="15758"/>
                      <a:pt x="523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81" name="Kształt"/>
              <p:cNvSpPr/>
              <p:nvPr/>
            </p:nvSpPr>
            <p:spPr>
              <a:xfrm>
                <a:off x="800744" y="232474"/>
                <a:ext cx="11613" cy="2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39" h="21600" extrusionOk="0">
                    <a:moveTo>
                      <a:pt x="88" y="21600"/>
                    </a:moveTo>
                    <a:cubicBezTo>
                      <a:pt x="-710" y="20122"/>
                      <a:pt x="4209" y="19167"/>
                      <a:pt x="2846" y="17504"/>
                    </a:cubicBezTo>
                    <a:cubicBezTo>
                      <a:pt x="4308" y="15864"/>
                      <a:pt x="5703" y="14117"/>
                      <a:pt x="7930" y="12547"/>
                    </a:cubicBezTo>
                    <a:lnTo>
                      <a:pt x="7532" y="11896"/>
                    </a:lnTo>
                    <a:cubicBezTo>
                      <a:pt x="7930" y="12179"/>
                      <a:pt x="8760" y="12179"/>
                      <a:pt x="8993" y="11896"/>
                    </a:cubicBezTo>
                    <a:cubicBezTo>
                      <a:pt x="10256" y="11443"/>
                      <a:pt x="9126" y="10623"/>
                      <a:pt x="9858" y="10164"/>
                    </a:cubicBezTo>
                    <a:cubicBezTo>
                      <a:pt x="12682" y="7575"/>
                      <a:pt x="15008" y="5001"/>
                      <a:pt x="17036" y="2285"/>
                    </a:cubicBezTo>
                    <a:lnTo>
                      <a:pt x="19728" y="0"/>
                    </a:lnTo>
                    <a:cubicBezTo>
                      <a:pt x="20890" y="1754"/>
                      <a:pt x="16869" y="3027"/>
                      <a:pt x="17036" y="4718"/>
                    </a:cubicBezTo>
                    <a:cubicBezTo>
                      <a:pt x="16305" y="5856"/>
                      <a:pt x="15307" y="6945"/>
                      <a:pt x="13812" y="7950"/>
                    </a:cubicBezTo>
                    <a:cubicBezTo>
                      <a:pt x="10589" y="11670"/>
                      <a:pt x="8030" y="15482"/>
                      <a:pt x="3710" y="19075"/>
                    </a:cubicBezTo>
                    <a:cubicBezTo>
                      <a:pt x="1383" y="19534"/>
                      <a:pt x="2347" y="20956"/>
                      <a:pt x="8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82" name="Kształt"/>
              <p:cNvSpPr/>
              <p:nvPr/>
            </p:nvSpPr>
            <p:spPr>
              <a:xfrm>
                <a:off x="809355" y="223864"/>
                <a:ext cx="1758" cy="2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5" h="20247" extrusionOk="0">
                    <a:moveTo>
                      <a:pt x="51" y="14939"/>
                    </a:moveTo>
                    <a:cubicBezTo>
                      <a:pt x="-770" y="6748"/>
                      <a:pt x="8282" y="1626"/>
                      <a:pt x="18364" y="0"/>
                    </a:cubicBezTo>
                    <a:cubicBezTo>
                      <a:pt x="20830" y="8199"/>
                      <a:pt x="8282" y="12552"/>
                      <a:pt x="7660" y="19895"/>
                    </a:cubicBezTo>
                    <a:cubicBezTo>
                      <a:pt x="3139" y="21600"/>
                      <a:pt x="2517" y="16644"/>
                      <a:pt x="51" y="149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83" name="Kształt"/>
              <p:cNvSpPr/>
              <p:nvPr/>
            </p:nvSpPr>
            <p:spPr>
              <a:xfrm>
                <a:off x="809355" y="215254"/>
                <a:ext cx="1630" cy="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890" h="21600" extrusionOk="0">
                    <a:moveTo>
                      <a:pt x="10085" y="0"/>
                    </a:moveTo>
                    <a:cubicBezTo>
                      <a:pt x="14872" y="5968"/>
                      <a:pt x="-3748" y="10718"/>
                      <a:pt x="7628" y="16936"/>
                    </a:cubicBezTo>
                    <a:cubicBezTo>
                      <a:pt x="7628" y="19879"/>
                      <a:pt x="2847" y="19879"/>
                      <a:pt x="0" y="21600"/>
                    </a:cubicBezTo>
                    <a:cubicBezTo>
                      <a:pt x="4271" y="15253"/>
                      <a:pt x="-6728" y="2689"/>
                      <a:pt x="1008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84" name="Kształt"/>
              <p:cNvSpPr/>
              <p:nvPr/>
            </p:nvSpPr>
            <p:spPr>
              <a:xfrm>
                <a:off x="809355" y="223864"/>
                <a:ext cx="2326" cy="3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5" h="21600" extrusionOk="0">
                    <a:moveTo>
                      <a:pt x="15780" y="0"/>
                    </a:moveTo>
                    <a:lnTo>
                      <a:pt x="17535" y="3183"/>
                    </a:lnTo>
                    <a:lnTo>
                      <a:pt x="17535" y="6231"/>
                    </a:lnTo>
                    <a:lnTo>
                      <a:pt x="754" y="21600"/>
                    </a:lnTo>
                    <a:cubicBezTo>
                      <a:pt x="-4065" y="8103"/>
                      <a:pt x="15780" y="10804"/>
                      <a:pt x="1578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85" name="Kształt"/>
              <p:cNvSpPr/>
              <p:nvPr/>
            </p:nvSpPr>
            <p:spPr>
              <a:xfrm>
                <a:off x="809355" y="241084"/>
                <a:ext cx="368" cy="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6247"/>
                    </a:lnTo>
                    <a:cubicBezTo>
                      <a:pt x="13679" y="14663"/>
                      <a:pt x="10244" y="17585"/>
                      <a:pt x="0" y="21600"/>
                    </a:cubicBez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86" name="Kształt"/>
              <p:cNvSpPr/>
              <p:nvPr/>
            </p:nvSpPr>
            <p:spPr>
              <a:xfrm>
                <a:off x="817965" y="206643"/>
                <a:ext cx="3097" cy="10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15" h="20246" extrusionOk="0">
                    <a:moveTo>
                      <a:pt x="9127" y="607"/>
                    </a:moveTo>
                    <a:cubicBezTo>
                      <a:pt x="12913" y="2201"/>
                      <a:pt x="16145" y="-1354"/>
                      <a:pt x="17815" y="607"/>
                    </a:cubicBezTo>
                    <a:cubicBezTo>
                      <a:pt x="14030" y="3056"/>
                      <a:pt x="17479" y="5387"/>
                      <a:pt x="12023" y="7776"/>
                    </a:cubicBezTo>
                    <a:cubicBezTo>
                      <a:pt x="8797" y="11776"/>
                      <a:pt x="6123" y="16479"/>
                      <a:pt x="7793" y="20246"/>
                    </a:cubicBezTo>
                    <a:cubicBezTo>
                      <a:pt x="-3785" y="19120"/>
                      <a:pt x="10353" y="16479"/>
                      <a:pt x="2896" y="14420"/>
                    </a:cubicBezTo>
                    <a:cubicBezTo>
                      <a:pt x="2896" y="13312"/>
                      <a:pt x="5342" y="11311"/>
                      <a:pt x="0" y="11213"/>
                    </a:cubicBezTo>
                    <a:cubicBezTo>
                      <a:pt x="0" y="10806"/>
                      <a:pt x="0" y="10438"/>
                      <a:pt x="1226" y="10280"/>
                    </a:cubicBezTo>
                    <a:cubicBezTo>
                      <a:pt x="2896" y="10030"/>
                      <a:pt x="5120" y="10280"/>
                      <a:pt x="6123" y="10806"/>
                    </a:cubicBezTo>
                    <a:cubicBezTo>
                      <a:pt x="7793" y="8902"/>
                      <a:pt x="6123" y="6630"/>
                      <a:pt x="7793" y="4222"/>
                    </a:cubicBezTo>
                    <a:cubicBezTo>
                      <a:pt x="6123" y="3056"/>
                      <a:pt x="2446" y="1327"/>
                      <a:pt x="9127" y="6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87" name="Kształt"/>
              <p:cNvSpPr/>
              <p:nvPr/>
            </p:nvSpPr>
            <p:spPr>
              <a:xfrm>
                <a:off x="817965" y="206643"/>
                <a:ext cx="1090" cy="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11" h="21600" extrusionOk="0">
                    <a:moveTo>
                      <a:pt x="5188" y="1766"/>
                    </a:moveTo>
                    <a:lnTo>
                      <a:pt x="7148" y="0"/>
                    </a:lnTo>
                    <a:cubicBezTo>
                      <a:pt x="13536" y="4823"/>
                      <a:pt x="15987" y="14374"/>
                      <a:pt x="11574" y="21600"/>
                    </a:cubicBezTo>
                    <a:cubicBezTo>
                      <a:pt x="-5613" y="21144"/>
                      <a:pt x="32" y="7330"/>
                      <a:pt x="5188" y="17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88" name="Kształt"/>
              <p:cNvSpPr/>
              <p:nvPr/>
            </p:nvSpPr>
            <p:spPr>
              <a:xfrm>
                <a:off x="817965" y="198033"/>
                <a:ext cx="15073" cy="40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6" h="21502" extrusionOk="0">
                    <a:moveTo>
                      <a:pt x="5691" y="14139"/>
                    </a:moveTo>
                    <a:cubicBezTo>
                      <a:pt x="5691" y="12735"/>
                      <a:pt x="6299" y="11409"/>
                      <a:pt x="8735" y="10370"/>
                    </a:cubicBezTo>
                    <a:cubicBezTo>
                      <a:pt x="8338" y="9217"/>
                      <a:pt x="12097" y="8286"/>
                      <a:pt x="11779" y="6949"/>
                    </a:cubicBezTo>
                    <a:cubicBezTo>
                      <a:pt x="12282" y="6913"/>
                      <a:pt x="12467" y="7021"/>
                      <a:pt x="12759" y="7118"/>
                    </a:cubicBezTo>
                    <a:cubicBezTo>
                      <a:pt x="13659" y="6683"/>
                      <a:pt x="12097" y="5782"/>
                      <a:pt x="13976" y="5418"/>
                    </a:cubicBezTo>
                    <a:cubicBezTo>
                      <a:pt x="14823" y="4153"/>
                      <a:pt x="15697" y="2796"/>
                      <a:pt x="17180" y="1593"/>
                    </a:cubicBezTo>
                    <a:lnTo>
                      <a:pt x="18000" y="1828"/>
                    </a:lnTo>
                    <a:lnTo>
                      <a:pt x="20541" y="0"/>
                    </a:lnTo>
                    <a:cubicBezTo>
                      <a:pt x="21044" y="932"/>
                      <a:pt x="18847" y="1623"/>
                      <a:pt x="18661" y="2571"/>
                    </a:cubicBezTo>
                    <a:cubicBezTo>
                      <a:pt x="15300" y="5695"/>
                      <a:pt x="12865" y="8982"/>
                      <a:pt x="9926" y="12075"/>
                    </a:cubicBezTo>
                    <a:cubicBezTo>
                      <a:pt x="7358" y="12772"/>
                      <a:pt x="9820" y="13939"/>
                      <a:pt x="7358" y="14610"/>
                    </a:cubicBezTo>
                    <a:cubicBezTo>
                      <a:pt x="6168" y="16177"/>
                      <a:pt x="5982" y="17862"/>
                      <a:pt x="3838" y="19260"/>
                    </a:cubicBezTo>
                    <a:cubicBezTo>
                      <a:pt x="1588" y="19531"/>
                      <a:pt x="4235" y="20258"/>
                      <a:pt x="2355" y="20591"/>
                    </a:cubicBezTo>
                    <a:cubicBezTo>
                      <a:pt x="978" y="20724"/>
                      <a:pt x="1455" y="21600"/>
                      <a:pt x="0" y="21492"/>
                    </a:cubicBezTo>
                    <a:cubicBezTo>
                      <a:pt x="1270" y="20463"/>
                      <a:pt x="-556" y="19802"/>
                      <a:pt x="688" y="18763"/>
                    </a:cubicBezTo>
                    <a:cubicBezTo>
                      <a:pt x="1217" y="18809"/>
                      <a:pt x="2170" y="19193"/>
                      <a:pt x="2647" y="18763"/>
                    </a:cubicBezTo>
                    <a:cubicBezTo>
                      <a:pt x="2461" y="17595"/>
                      <a:pt x="4817" y="16592"/>
                      <a:pt x="3547" y="15506"/>
                    </a:cubicBezTo>
                    <a:cubicBezTo>
                      <a:pt x="4605" y="15004"/>
                      <a:pt x="4235" y="14518"/>
                      <a:pt x="5691" y="141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89" name="Kształt"/>
              <p:cNvSpPr/>
              <p:nvPr/>
            </p:nvSpPr>
            <p:spPr>
              <a:xfrm>
                <a:off x="817965" y="189423"/>
                <a:ext cx="1759" cy="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16" h="20228" extrusionOk="0">
                    <a:moveTo>
                      <a:pt x="1589" y="4026"/>
                    </a:moveTo>
                    <a:lnTo>
                      <a:pt x="5064" y="1368"/>
                    </a:lnTo>
                    <a:cubicBezTo>
                      <a:pt x="9309" y="5883"/>
                      <a:pt x="12389" y="-1372"/>
                      <a:pt x="17207" y="238"/>
                    </a:cubicBezTo>
                    <a:cubicBezTo>
                      <a:pt x="18757" y="7014"/>
                      <a:pt x="14314" y="14343"/>
                      <a:pt x="7375" y="20228"/>
                    </a:cubicBezTo>
                    <a:cubicBezTo>
                      <a:pt x="2941" y="17083"/>
                      <a:pt x="-2843" y="9671"/>
                      <a:pt x="1589" y="402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90" name="Kształt"/>
              <p:cNvSpPr/>
              <p:nvPr/>
            </p:nvSpPr>
            <p:spPr>
              <a:xfrm>
                <a:off x="826575" y="189423"/>
                <a:ext cx="761" cy="16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457" h="20837" extrusionOk="0">
                    <a:moveTo>
                      <a:pt x="6177" y="20837"/>
                    </a:moveTo>
                    <a:cubicBezTo>
                      <a:pt x="-3773" y="19472"/>
                      <a:pt x="2736" y="9967"/>
                      <a:pt x="0" y="4166"/>
                    </a:cubicBezTo>
                    <a:cubicBezTo>
                      <a:pt x="3771" y="1701"/>
                      <a:pt x="6177" y="-763"/>
                      <a:pt x="13018" y="222"/>
                    </a:cubicBezTo>
                    <a:cubicBezTo>
                      <a:pt x="11651" y="6643"/>
                      <a:pt x="17827" y="16022"/>
                      <a:pt x="6177" y="208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91" name="Kształt"/>
              <p:cNvSpPr/>
              <p:nvPr/>
            </p:nvSpPr>
            <p:spPr>
              <a:xfrm>
                <a:off x="826575" y="189423"/>
                <a:ext cx="561" cy="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2" h="21600" extrusionOk="0">
                    <a:moveTo>
                      <a:pt x="17392" y="14484"/>
                    </a:moveTo>
                    <a:cubicBezTo>
                      <a:pt x="9003" y="13367"/>
                      <a:pt x="7190" y="20049"/>
                      <a:pt x="0" y="21600"/>
                    </a:cubicBezTo>
                    <a:lnTo>
                      <a:pt x="10788" y="0"/>
                    </a:lnTo>
                    <a:cubicBezTo>
                      <a:pt x="21600" y="0"/>
                      <a:pt x="13212" y="8690"/>
                      <a:pt x="17392" y="1448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92" name="Kształt"/>
              <p:cNvSpPr/>
              <p:nvPr/>
            </p:nvSpPr>
            <p:spPr>
              <a:xfrm>
                <a:off x="826575" y="180813"/>
                <a:ext cx="1667" cy="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extrusionOk="0">
                    <a:moveTo>
                      <a:pt x="685" y="3279"/>
                    </a:moveTo>
                    <a:cubicBezTo>
                      <a:pt x="5586" y="1304"/>
                      <a:pt x="5586" y="4036"/>
                      <a:pt x="10920" y="4036"/>
                    </a:cubicBezTo>
                    <a:lnTo>
                      <a:pt x="19161" y="0"/>
                    </a:lnTo>
                    <a:cubicBezTo>
                      <a:pt x="10032" y="5714"/>
                      <a:pt x="12265" y="15042"/>
                      <a:pt x="685" y="21600"/>
                    </a:cubicBezTo>
                    <a:cubicBezTo>
                      <a:pt x="-2439" y="16303"/>
                      <a:pt x="6474" y="8571"/>
                      <a:pt x="685" y="32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93" name="Kształt"/>
              <p:cNvSpPr/>
              <p:nvPr/>
            </p:nvSpPr>
            <p:spPr>
              <a:xfrm>
                <a:off x="826575" y="180813"/>
                <a:ext cx="1917" cy="2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69" h="20733" extrusionOk="0">
                    <a:moveTo>
                      <a:pt x="10390" y="0"/>
                    </a:moveTo>
                    <a:cubicBezTo>
                      <a:pt x="19299" y="3748"/>
                      <a:pt x="5261" y="10107"/>
                      <a:pt x="6608" y="16467"/>
                    </a:cubicBezTo>
                    <a:cubicBezTo>
                      <a:pt x="4860" y="18011"/>
                      <a:pt x="3644" y="21600"/>
                      <a:pt x="672" y="20540"/>
                    </a:cubicBezTo>
                    <a:cubicBezTo>
                      <a:pt x="-2301" y="12795"/>
                      <a:pt x="5261" y="5133"/>
                      <a:pt x="103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94" name="Kształt"/>
              <p:cNvSpPr/>
              <p:nvPr/>
            </p:nvSpPr>
            <p:spPr>
              <a:xfrm>
                <a:off x="826575" y="189423"/>
                <a:ext cx="675" cy="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753" h="21600" extrusionOk="0">
                    <a:moveTo>
                      <a:pt x="10209" y="16753"/>
                    </a:moveTo>
                    <a:lnTo>
                      <a:pt x="5579" y="21600"/>
                    </a:lnTo>
                    <a:cubicBezTo>
                      <a:pt x="5579" y="14258"/>
                      <a:pt x="-8311" y="4989"/>
                      <a:pt x="7743" y="0"/>
                    </a:cubicBezTo>
                    <a:cubicBezTo>
                      <a:pt x="13289" y="2353"/>
                      <a:pt x="9292" y="11353"/>
                      <a:pt x="10209" y="167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95" name="Kształt"/>
              <p:cNvSpPr/>
              <p:nvPr/>
            </p:nvSpPr>
            <p:spPr>
              <a:xfrm>
                <a:off x="826575" y="189423"/>
                <a:ext cx="368" cy="1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05" h="21600" extrusionOk="0">
                    <a:moveTo>
                      <a:pt x="15805" y="15448"/>
                    </a:moveTo>
                    <a:lnTo>
                      <a:pt x="0" y="21600"/>
                    </a:lnTo>
                    <a:lnTo>
                      <a:pt x="4982" y="0"/>
                    </a:lnTo>
                    <a:cubicBezTo>
                      <a:pt x="21600" y="0"/>
                      <a:pt x="11630" y="11287"/>
                      <a:pt x="15805" y="15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96" name="Kształt"/>
              <p:cNvSpPr/>
              <p:nvPr/>
            </p:nvSpPr>
            <p:spPr>
              <a:xfrm>
                <a:off x="835185" y="163593"/>
                <a:ext cx="388" cy="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85" h="21600" extrusionOk="0">
                    <a:moveTo>
                      <a:pt x="6392" y="21600"/>
                    </a:moveTo>
                    <a:lnTo>
                      <a:pt x="0" y="0"/>
                    </a:lnTo>
                    <a:lnTo>
                      <a:pt x="15985" y="0"/>
                    </a:lnTo>
                    <a:cubicBezTo>
                      <a:pt x="9593" y="6838"/>
                      <a:pt x="21600" y="19347"/>
                      <a:pt x="639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97" name="Kształt"/>
              <p:cNvSpPr/>
              <p:nvPr/>
            </p:nvSpPr>
            <p:spPr>
              <a:xfrm>
                <a:off x="835185" y="163593"/>
                <a:ext cx="1037" cy="2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08" h="21600" extrusionOk="0">
                    <a:moveTo>
                      <a:pt x="4017" y="21600"/>
                    </a:moveTo>
                    <a:lnTo>
                      <a:pt x="2247" y="21600"/>
                    </a:lnTo>
                    <a:cubicBezTo>
                      <a:pt x="-3348" y="13666"/>
                      <a:pt x="2247" y="3210"/>
                      <a:pt x="10887" y="0"/>
                    </a:cubicBezTo>
                    <a:cubicBezTo>
                      <a:pt x="18252" y="7532"/>
                      <a:pt x="8858" y="15775"/>
                      <a:pt x="40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98" name="Kształt"/>
              <p:cNvSpPr/>
              <p:nvPr/>
            </p:nvSpPr>
            <p:spPr>
              <a:xfrm>
                <a:off x="826575" y="146372"/>
                <a:ext cx="19848" cy="49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512" extrusionOk="0">
                    <a:moveTo>
                      <a:pt x="3674" y="16324"/>
                    </a:moveTo>
                    <a:cubicBezTo>
                      <a:pt x="4407" y="15858"/>
                      <a:pt x="3674" y="15152"/>
                      <a:pt x="4937" y="14824"/>
                    </a:cubicBezTo>
                    <a:lnTo>
                      <a:pt x="5181" y="15618"/>
                    </a:lnTo>
                    <a:cubicBezTo>
                      <a:pt x="5832" y="15378"/>
                      <a:pt x="6830" y="14824"/>
                      <a:pt x="5466" y="14500"/>
                    </a:cubicBezTo>
                    <a:cubicBezTo>
                      <a:pt x="5832" y="13537"/>
                      <a:pt x="5913" y="12536"/>
                      <a:pt x="8194" y="11931"/>
                    </a:cubicBezTo>
                    <a:cubicBezTo>
                      <a:pt x="8927" y="11221"/>
                      <a:pt x="9029" y="10414"/>
                      <a:pt x="9456" y="9636"/>
                    </a:cubicBezTo>
                    <a:cubicBezTo>
                      <a:pt x="9924" y="9590"/>
                      <a:pt x="10657" y="9564"/>
                      <a:pt x="10759" y="9312"/>
                    </a:cubicBezTo>
                    <a:cubicBezTo>
                      <a:pt x="10372" y="8904"/>
                      <a:pt x="10372" y="8547"/>
                      <a:pt x="10901" y="8135"/>
                    </a:cubicBezTo>
                    <a:cubicBezTo>
                      <a:pt x="13853" y="7479"/>
                      <a:pt x="12632" y="5869"/>
                      <a:pt x="14749" y="4940"/>
                    </a:cubicBezTo>
                    <a:cubicBezTo>
                      <a:pt x="14688" y="3797"/>
                      <a:pt x="16112" y="2863"/>
                      <a:pt x="17844" y="1985"/>
                    </a:cubicBezTo>
                    <a:cubicBezTo>
                      <a:pt x="17925" y="2043"/>
                      <a:pt x="18169" y="2043"/>
                      <a:pt x="18372" y="2043"/>
                    </a:cubicBezTo>
                    <a:cubicBezTo>
                      <a:pt x="19431" y="1501"/>
                      <a:pt x="18536" y="543"/>
                      <a:pt x="18902" y="21"/>
                    </a:cubicBezTo>
                    <a:cubicBezTo>
                      <a:pt x="19675" y="-88"/>
                      <a:pt x="19899" y="249"/>
                      <a:pt x="20347" y="349"/>
                    </a:cubicBezTo>
                    <a:cubicBezTo>
                      <a:pt x="20185" y="707"/>
                      <a:pt x="19370" y="1362"/>
                      <a:pt x="20572" y="1774"/>
                    </a:cubicBezTo>
                    <a:cubicBezTo>
                      <a:pt x="20653" y="1741"/>
                      <a:pt x="20713" y="1690"/>
                      <a:pt x="20877" y="1720"/>
                    </a:cubicBezTo>
                    <a:cubicBezTo>
                      <a:pt x="20877" y="2018"/>
                      <a:pt x="20185" y="2266"/>
                      <a:pt x="19431" y="2174"/>
                    </a:cubicBezTo>
                    <a:cubicBezTo>
                      <a:pt x="18902" y="3073"/>
                      <a:pt x="17558" y="3868"/>
                      <a:pt x="17844" y="4940"/>
                    </a:cubicBezTo>
                    <a:cubicBezTo>
                      <a:pt x="15339" y="5129"/>
                      <a:pt x="15828" y="6269"/>
                      <a:pt x="15279" y="6907"/>
                    </a:cubicBezTo>
                    <a:cubicBezTo>
                      <a:pt x="13161" y="7429"/>
                      <a:pt x="14382" y="8400"/>
                      <a:pt x="12713" y="8988"/>
                    </a:cubicBezTo>
                    <a:cubicBezTo>
                      <a:pt x="13161" y="9421"/>
                      <a:pt x="12041" y="9779"/>
                      <a:pt x="11675" y="10187"/>
                    </a:cubicBezTo>
                    <a:cubicBezTo>
                      <a:pt x="10372" y="11276"/>
                      <a:pt x="11370" y="12482"/>
                      <a:pt x="8784" y="13378"/>
                    </a:cubicBezTo>
                    <a:cubicBezTo>
                      <a:pt x="8031" y="13962"/>
                      <a:pt x="8031" y="14638"/>
                      <a:pt x="6606" y="15097"/>
                    </a:cubicBezTo>
                    <a:cubicBezTo>
                      <a:pt x="7054" y="15551"/>
                      <a:pt x="5751" y="15757"/>
                      <a:pt x="5689" y="16140"/>
                    </a:cubicBezTo>
                    <a:cubicBezTo>
                      <a:pt x="6972" y="17283"/>
                      <a:pt x="3369" y="17834"/>
                      <a:pt x="3369" y="18897"/>
                    </a:cubicBezTo>
                    <a:cubicBezTo>
                      <a:pt x="2148" y="19717"/>
                      <a:pt x="2066" y="20667"/>
                      <a:pt x="621" y="21436"/>
                    </a:cubicBezTo>
                    <a:lnTo>
                      <a:pt x="396" y="21512"/>
                    </a:lnTo>
                    <a:cubicBezTo>
                      <a:pt x="1394" y="20667"/>
                      <a:pt x="-723" y="20339"/>
                      <a:pt x="275" y="19406"/>
                    </a:cubicBezTo>
                    <a:cubicBezTo>
                      <a:pt x="3369" y="18897"/>
                      <a:pt x="3797" y="17556"/>
                      <a:pt x="3674" y="163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99" name="Kształt"/>
              <p:cNvSpPr/>
              <p:nvPr/>
            </p:nvSpPr>
            <p:spPr>
              <a:xfrm>
                <a:off x="835185" y="163593"/>
                <a:ext cx="969" cy="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270" h="21600" extrusionOk="0">
                    <a:moveTo>
                      <a:pt x="7473" y="0"/>
                    </a:moveTo>
                    <a:cubicBezTo>
                      <a:pt x="7473" y="7507"/>
                      <a:pt x="18267" y="13546"/>
                      <a:pt x="7473" y="21600"/>
                    </a:cubicBezTo>
                    <a:cubicBezTo>
                      <a:pt x="-1612" y="15092"/>
                      <a:pt x="-3333" y="7507"/>
                      <a:pt x="74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00" name="Kształt"/>
              <p:cNvSpPr/>
              <p:nvPr/>
            </p:nvSpPr>
            <p:spPr>
              <a:xfrm>
                <a:off x="835185" y="154982"/>
                <a:ext cx="1063" cy="1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13" h="19717" extrusionOk="0">
                    <a:moveTo>
                      <a:pt x="7480" y="0"/>
                    </a:moveTo>
                    <a:cubicBezTo>
                      <a:pt x="21600" y="679"/>
                      <a:pt x="12969" y="11204"/>
                      <a:pt x="15270" y="17713"/>
                    </a:cubicBezTo>
                    <a:cubicBezTo>
                      <a:pt x="11804" y="21600"/>
                      <a:pt x="5178" y="18404"/>
                      <a:pt x="0" y="19657"/>
                    </a:cubicBezTo>
                    <a:cubicBezTo>
                      <a:pt x="0" y="12796"/>
                      <a:pt x="0" y="5139"/>
                      <a:pt x="748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01" name="Kształt"/>
              <p:cNvSpPr/>
              <p:nvPr/>
            </p:nvSpPr>
            <p:spPr>
              <a:xfrm>
                <a:off x="835185" y="146372"/>
                <a:ext cx="985" cy="2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57" h="21600" extrusionOk="0">
                    <a:moveTo>
                      <a:pt x="4575" y="2945"/>
                    </a:moveTo>
                    <a:lnTo>
                      <a:pt x="7399" y="0"/>
                    </a:lnTo>
                    <a:cubicBezTo>
                      <a:pt x="5753" y="6282"/>
                      <a:pt x="18434" y="18555"/>
                      <a:pt x="7399" y="21600"/>
                    </a:cubicBezTo>
                    <a:cubicBezTo>
                      <a:pt x="-3166" y="19148"/>
                      <a:pt x="-822" y="7558"/>
                      <a:pt x="4575" y="29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02" name="Kształt"/>
              <p:cNvSpPr/>
              <p:nvPr/>
            </p:nvSpPr>
            <p:spPr>
              <a:xfrm>
                <a:off x="835185" y="163593"/>
                <a:ext cx="391" cy="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806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7643" y="0"/>
                    </a:lnTo>
                    <a:cubicBezTo>
                      <a:pt x="21600" y="7118"/>
                      <a:pt x="3187" y="1426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03" name="Kształt"/>
              <p:cNvSpPr/>
              <p:nvPr/>
            </p:nvSpPr>
            <p:spPr>
              <a:xfrm>
                <a:off x="835185" y="154982"/>
                <a:ext cx="1035" cy="1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93" h="21600" extrusionOk="0">
                    <a:moveTo>
                      <a:pt x="14393" y="0"/>
                    </a:moveTo>
                    <a:cubicBezTo>
                      <a:pt x="21600" y="6200"/>
                      <a:pt x="15381" y="15132"/>
                      <a:pt x="4590" y="17344"/>
                    </a:cubicBezTo>
                    <a:lnTo>
                      <a:pt x="0" y="21600"/>
                    </a:lnTo>
                    <a:cubicBezTo>
                      <a:pt x="3601" y="14456"/>
                      <a:pt x="989" y="971"/>
                      <a:pt x="143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04" name="Kształt"/>
              <p:cNvSpPr/>
              <p:nvPr/>
            </p:nvSpPr>
            <p:spPr>
              <a:xfrm>
                <a:off x="835185" y="146372"/>
                <a:ext cx="2586" cy="42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61" h="20989" extrusionOk="0">
                    <a:moveTo>
                      <a:pt x="10628" y="198"/>
                    </a:moveTo>
                    <a:cubicBezTo>
                      <a:pt x="12798" y="-611"/>
                      <a:pt x="14969" y="1245"/>
                      <a:pt x="14969" y="2531"/>
                    </a:cubicBezTo>
                    <a:cubicBezTo>
                      <a:pt x="17028" y="11714"/>
                      <a:pt x="7655" y="13804"/>
                      <a:pt x="3882" y="20989"/>
                    </a:cubicBezTo>
                    <a:lnTo>
                      <a:pt x="1828" y="20989"/>
                    </a:lnTo>
                    <a:cubicBezTo>
                      <a:pt x="-4572" y="11714"/>
                      <a:pt x="7655" y="7714"/>
                      <a:pt x="10628" y="1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05" name="Kształt"/>
              <p:cNvSpPr/>
              <p:nvPr/>
            </p:nvSpPr>
            <p:spPr>
              <a:xfrm>
                <a:off x="843795" y="146372"/>
                <a:ext cx="1085" cy="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5" h="21600" extrusionOk="0">
                    <a:moveTo>
                      <a:pt x="0" y="9803"/>
                    </a:moveTo>
                    <a:lnTo>
                      <a:pt x="19195" y="0"/>
                    </a:lnTo>
                    <a:cubicBezTo>
                      <a:pt x="17825" y="7953"/>
                      <a:pt x="13703" y="19906"/>
                      <a:pt x="3771" y="21600"/>
                    </a:cubicBezTo>
                    <a:cubicBezTo>
                      <a:pt x="-2405" y="18839"/>
                      <a:pt x="2736" y="13177"/>
                      <a:pt x="0" y="98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06" name="Kształt"/>
              <p:cNvSpPr/>
              <p:nvPr/>
            </p:nvSpPr>
            <p:spPr>
              <a:xfrm>
                <a:off x="843795" y="137762"/>
                <a:ext cx="291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07" name="Kształt"/>
              <p:cNvSpPr/>
              <p:nvPr/>
            </p:nvSpPr>
            <p:spPr>
              <a:xfrm>
                <a:off x="843795" y="137762"/>
                <a:ext cx="1424" cy="2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38" h="21049" extrusionOk="0">
                    <a:moveTo>
                      <a:pt x="6467" y="3298"/>
                    </a:moveTo>
                    <a:lnTo>
                      <a:pt x="11365" y="0"/>
                    </a:lnTo>
                    <a:cubicBezTo>
                      <a:pt x="17359" y="6002"/>
                      <a:pt x="7916" y="13202"/>
                      <a:pt x="6467" y="18906"/>
                    </a:cubicBezTo>
                    <a:cubicBezTo>
                      <a:pt x="5918" y="19603"/>
                      <a:pt x="5016" y="21600"/>
                      <a:pt x="3195" y="20904"/>
                    </a:cubicBezTo>
                    <a:cubicBezTo>
                      <a:pt x="-4241" y="14902"/>
                      <a:pt x="3195" y="7998"/>
                      <a:pt x="6467" y="32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08" name="Kształt"/>
              <p:cNvSpPr/>
              <p:nvPr/>
            </p:nvSpPr>
            <p:spPr>
              <a:xfrm>
                <a:off x="852405" y="129152"/>
                <a:ext cx="5633" cy="12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1600" extrusionOk="0">
                    <a:moveTo>
                      <a:pt x="5940" y="8000"/>
                    </a:moveTo>
                    <a:cubicBezTo>
                      <a:pt x="5701" y="7554"/>
                      <a:pt x="6837" y="7453"/>
                      <a:pt x="7076" y="7126"/>
                    </a:cubicBezTo>
                    <a:cubicBezTo>
                      <a:pt x="8991" y="7126"/>
                      <a:pt x="7257" y="8342"/>
                      <a:pt x="8513" y="8787"/>
                    </a:cubicBezTo>
                    <a:cubicBezTo>
                      <a:pt x="9888" y="8787"/>
                      <a:pt x="11025" y="8445"/>
                      <a:pt x="11625" y="8000"/>
                    </a:cubicBezTo>
                    <a:cubicBezTo>
                      <a:pt x="11025" y="6116"/>
                      <a:pt x="8991" y="5413"/>
                      <a:pt x="10786" y="3443"/>
                    </a:cubicBezTo>
                    <a:cubicBezTo>
                      <a:pt x="15035" y="4146"/>
                      <a:pt x="14079" y="977"/>
                      <a:pt x="16591" y="0"/>
                    </a:cubicBezTo>
                    <a:cubicBezTo>
                      <a:pt x="20840" y="5106"/>
                      <a:pt x="7076" y="7744"/>
                      <a:pt x="9649" y="13362"/>
                    </a:cubicBezTo>
                    <a:cubicBezTo>
                      <a:pt x="796" y="14903"/>
                      <a:pt x="11625" y="21172"/>
                      <a:pt x="2172" y="21051"/>
                    </a:cubicBezTo>
                    <a:lnTo>
                      <a:pt x="1035" y="21600"/>
                    </a:lnTo>
                    <a:cubicBezTo>
                      <a:pt x="-760" y="20127"/>
                      <a:pt x="376" y="18483"/>
                      <a:pt x="138" y="16478"/>
                    </a:cubicBezTo>
                    <a:cubicBezTo>
                      <a:pt x="5042" y="14030"/>
                      <a:pt x="3189" y="10997"/>
                      <a:pt x="5940" y="80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09" name="Kształt"/>
              <p:cNvSpPr/>
              <p:nvPr/>
            </p:nvSpPr>
            <p:spPr>
              <a:xfrm>
                <a:off x="852405" y="129152"/>
                <a:ext cx="1146" cy="3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6" h="21600" extrusionOk="0">
                    <a:moveTo>
                      <a:pt x="0" y="21600"/>
                    </a:moveTo>
                    <a:cubicBezTo>
                      <a:pt x="0" y="14734"/>
                      <a:pt x="4508" y="5248"/>
                      <a:pt x="18693" y="0"/>
                    </a:cubicBezTo>
                    <a:cubicBezTo>
                      <a:pt x="21600" y="7370"/>
                      <a:pt x="6772" y="143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10" name="Kształt"/>
              <p:cNvSpPr/>
              <p:nvPr/>
            </p:nvSpPr>
            <p:spPr>
              <a:xfrm>
                <a:off x="852405" y="120542"/>
                <a:ext cx="369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92" h="21600" extrusionOk="0">
                    <a:moveTo>
                      <a:pt x="997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4952" y="0"/>
                    </a:lnTo>
                    <a:cubicBezTo>
                      <a:pt x="11630" y="8334"/>
                      <a:pt x="21600" y="19934"/>
                      <a:pt x="99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11" name="Kształt"/>
              <p:cNvSpPr/>
              <p:nvPr/>
            </p:nvSpPr>
            <p:spPr>
              <a:xfrm>
                <a:off x="852405" y="137762"/>
                <a:ext cx="1260" cy="1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8083" extrusionOk="0">
                    <a:moveTo>
                      <a:pt x="283" y="2813"/>
                    </a:moveTo>
                    <a:cubicBezTo>
                      <a:pt x="4436" y="-3517"/>
                      <a:pt x="11905" y="2813"/>
                      <a:pt x="17999" y="2813"/>
                    </a:cubicBezTo>
                    <a:cubicBezTo>
                      <a:pt x="17999" y="8783"/>
                      <a:pt x="8589" y="13474"/>
                      <a:pt x="5541" y="18083"/>
                    </a:cubicBezTo>
                    <a:cubicBezTo>
                      <a:pt x="-3601" y="15825"/>
                      <a:pt x="1659" y="7607"/>
                      <a:pt x="283" y="28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12" name="Kształt"/>
              <p:cNvSpPr/>
              <p:nvPr/>
            </p:nvSpPr>
            <p:spPr>
              <a:xfrm>
                <a:off x="852405" y="111932"/>
                <a:ext cx="369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3679" y="21600"/>
                    </a:lnTo>
                    <a:cubicBezTo>
                      <a:pt x="13679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13" name="Kształt"/>
              <p:cNvSpPr/>
              <p:nvPr/>
            </p:nvSpPr>
            <p:spPr>
              <a:xfrm>
                <a:off x="861016" y="111932"/>
                <a:ext cx="1491" cy="2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16" h="20875" extrusionOk="0">
                    <a:moveTo>
                      <a:pt x="10721" y="16699"/>
                    </a:moveTo>
                    <a:cubicBezTo>
                      <a:pt x="7573" y="18100"/>
                      <a:pt x="6397" y="21600"/>
                      <a:pt x="1881" y="20741"/>
                    </a:cubicBezTo>
                    <a:cubicBezTo>
                      <a:pt x="-3026" y="13127"/>
                      <a:pt x="2474" y="5983"/>
                      <a:pt x="9151" y="0"/>
                    </a:cubicBezTo>
                    <a:cubicBezTo>
                      <a:pt x="18574" y="3882"/>
                      <a:pt x="15045" y="11496"/>
                      <a:pt x="10721" y="166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14" name="Kształt"/>
              <p:cNvSpPr/>
              <p:nvPr/>
            </p:nvSpPr>
            <p:spPr>
              <a:xfrm>
                <a:off x="861016" y="94711"/>
                <a:ext cx="291" cy="1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16248"/>
                    </a:lnTo>
                    <a:cubicBezTo>
                      <a:pt x="21600" y="1624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15" name="Kształt"/>
              <p:cNvSpPr/>
              <p:nvPr/>
            </p:nvSpPr>
            <p:spPr>
              <a:xfrm>
                <a:off x="861016" y="111932"/>
                <a:ext cx="735" cy="2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8450" h="21600" extrusionOk="0">
                    <a:moveTo>
                      <a:pt x="6093" y="21600"/>
                    </a:moveTo>
                    <a:cubicBezTo>
                      <a:pt x="9204" y="13704"/>
                      <a:pt x="-9056" y="6204"/>
                      <a:pt x="6093" y="0"/>
                    </a:cubicBezTo>
                    <a:cubicBezTo>
                      <a:pt x="3413" y="8465"/>
                      <a:pt x="12544" y="14670"/>
                      <a:pt x="609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16" name="Kształt"/>
              <p:cNvSpPr/>
              <p:nvPr/>
            </p:nvSpPr>
            <p:spPr>
              <a:xfrm>
                <a:off x="861016" y="94711"/>
                <a:ext cx="1060" cy="2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72" h="21600" extrusionOk="0">
                    <a:moveTo>
                      <a:pt x="13988" y="0"/>
                    </a:moveTo>
                    <a:cubicBezTo>
                      <a:pt x="18365" y="7374"/>
                      <a:pt x="15438" y="15278"/>
                      <a:pt x="5818" y="21600"/>
                    </a:cubicBezTo>
                    <a:lnTo>
                      <a:pt x="1142" y="21600"/>
                    </a:lnTo>
                    <a:cubicBezTo>
                      <a:pt x="-3235" y="14226"/>
                      <a:pt x="5818" y="5089"/>
                      <a:pt x="1398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17" name="Kształt"/>
              <p:cNvSpPr/>
              <p:nvPr/>
            </p:nvSpPr>
            <p:spPr>
              <a:xfrm>
                <a:off x="861016" y="103321"/>
                <a:ext cx="2941" cy="5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41" h="21600" extrusionOk="0">
                    <a:moveTo>
                      <a:pt x="15039" y="0"/>
                    </a:moveTo>
                    <a:cubicBezTo>
                      <a:pt x="17477" y="1039"/>
                      <a:pt x="20038" y="4436"/>
                      <a:pt x="17477" y="6478"/>
                    </a:cubicBezTo>
                    <a:cubicBezTo>
                      <a:pt x="11497" y="11531"/>
                      <a:pt x="5518" y="11302"/>
                      <a:pt x="6492" y="18092"/>
                    </a:cubicBezTo>
                    <a:cubicBezTo>
                      <a:pt x="6005" y="19518"/>
                      <a:pt x="3812" y="21292"/>
                      <a:pt x="1125" y="21600"/>
                    </a:cubicBezTo>
                    <a:cubicBezTo>
                      <a:pt x="-1562" y="18282"/>
                      <a:pt x="1125" y="14233"/>
                      <a:pt x="3324" y="11302"/>
                    </a:cubicBezTo>
                    <a:cubicBezTo>
                      <a:pt x="5518" y="12033"/>
                      <a:pt x="7835" y="10531"/>
                      <a:pt x="7835" y="9488"/>
                    </a:cubicBezTo>
                    <a:cubicBezTo>
                      <a:pt x="4299" y="5052"/>
                      <a:pt x="13815" y="3468"/>
                      <a:pt x="150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18" name="Kształt"/>
              <p:cNvSpPr/>
              <p:nvPr/>
            </p:nvSpPr>
            <p:spPr>
              <a:xfrm>
                <a:off x="861016" y="223864"/>
                <a:ext cx="717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65" h="21600" extrusionOk="0">
                    <a:moveTo>
                      <a:pt x="17765" y="14310"/>
                    </a:moveTo>
                    <a:lnTo>
                      <a:pt x="8158" y="21600"/>
                    </a:lnTo>
                    <a:lnTo>
                      <a:pt x="0" y="14310"/>
                    </a:lnTo>
                    <a:lnTo>
                      <a:pt x="12015" y="0"/>
                    </a:lnTo>
                    <a:cubicBezTo>
                      <a:pt x="21600" y="0"/>
                      <a:pt x="15358" y="8802"/>
                      <a:pt x="17765" y="143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19" name="Kształt"/>
              <p:cNvSpPr/>
              <p:nvPr/>
            </p:nvSpPr>
            <p:spPr>
              <a:xfrm>
                <a:off x="861016" y="137762"/>
                <a:ext cx="678" cy="1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00" h="21600" extrusionOk="0">
                    <a:moveTo>
                      <a:pt x="6360" y="21600"/>
                    </a:moveTo>
                    <a:cubicBezTo>
                      <a:pt x="-7146" y="17204"/>
                      <a:pt x="4818" y="7439"/>
                      <a:pt x="6360" y="0"/>
                    </a:cubicBezTo>
                    <a:cubicBezTo>
                      <a:pt x="10603" y="3579"/>
                      <a:pt x="14454" y="11146"/>
                      <a:pt x="13289" y="17204"/>
                    </a:cubicBezTo>
                    <a:cubicBezTo>
                      <a:pt x="13289" y="17204"/>
                      <a:pt x="6360" y="21600"/>
                      <a:pt x="636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20" name="Kształt"/>
              <p:cNvSpPr/>
              <p:nvPr/>
            </p:nvSpPr>
            <p:spPr>
              <a:xfrm>
                <a:off x="852405" y="232474"/>
                <a:ext cx="15854" cy="35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8" h="21600" extrusionOk="0">
                    <a:moveTo>
                      <a:pt x="17421" y="3464"/>
                    </a:moveTo>
                    <a:cubicBezTo>
                      <a:pt x="19151" y="2364"/>
                      <a:pt x="19229" y="948"/>
                      <a:pt x="21138" y="0"/>
                    </a:cubicBezTo>
                    <a:cubicBezTo>
                      <a:pt x="20699" y="2399"/>
                      <a:pt x="15718" y="4342"/>
                      <a:pt x="15615" y="6911"/>
                    </a:cubicBezTo>
                    <a:cubicBezTo>
                      <a:pt x="11976" y="8479"/>
                      <a:pt x="14557" y="11253"/>
                      <a:pt x="9861" y="12476"/>
                    </a:cubicBezTo>
                    <a:cubicBezTo>
                      <a:pt x="9319" y="14027"/>
                      <a:pt x="5654" y="14840"/>
                      <a:pt x="5757" y="16509"/>
                    </a:cubicBezTo>
                    <a:cubicBezTo>
                      <a:pt x="3152" y="18065"/>
                      <a:pt x="3048" y="20014"/>
                      <a:pt x="648" y="21600"/>
                    </a:cubicBezTo>
                    <a:cubicBezTo>
                      <a:pt x="184" y="21255"/>
                      <a:pt x="-462" y="20535"/>
                      <a:pt x="493" y="20084"/>
                    </a:cubicBezTo>
                    <a:cubicBezTo>
                      <a:pt x="3152" y="19704"/>
                      <a:pt x="2765" y="18363"/>
                      <a:pt x="2765" y="17492"/>
                    </a:cubicBezTo>
                    <a:cubicBezTo>
                      <a:pt x="7487" y="14302"/>
                      <a:pt x="9396" y="10727"/>
                      <a:pt x="13113" y="7368"/>
                    </a:cubicBezTo>
                    <a:cubicBezTo>
                      <a:pt x="12363" y="6782"/>
                      <a:pt x="14248" y="6847"/>
                      <a:pt x="14248" y="6396"/>
                    </a:cubicBezTo>
                    <a:cubicBezTo>
                      <a:pt x="15718" y="5483"/>
                      <a:pt x="14944" y="4102"/>
                      <a:pt x="17421" y="34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21" name="Kształt"/>
              <p:cNvSpPr/>
              <p:nvPr/>
            </p:nvSpPr>
            <p:spPr>
              <a:xfrm>
                <a:off x="861016" y="154982"/>
                <a:ext cx="369" cy="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12288"/>
                    </a:lnTo>
                    <a:cubicBezTo>
                      <a:pt x="21600" y="1228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22" name="Kształt"/>
              <p:cNvSpPr/>
              <p:nvPr/>
            </p:nvSpPr>
            <p:spPr>
              <a:xfrm>
                <a:off x="861016" y="146372"/>
                <a:ext cx="1428" cy="1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26" h="21600" extrusionOk="0">
                    <a:moveTo>
                      <a:pt x="6902" y="21600"/>
                    </a:moveTo>
                    <a:lnTo>
                      <a:pt x="1885" y="21600"/>
                    </a:lnTo>
                    <a:cubicBezTo>
                      <a:pt x="-3903" y="11924"/>
                      <a:pt x="4779" y="4844"/>
                      <a:pt x="12492" y="0"/>
                    </a:cubicBezTo>
                    <a:cubicBezTo>
                      <a:pt x="17697" y="7913"/>
                      <a:pt x="9796" y="14630"/>
                      <a:pt x="690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23" name="Kształt"/>
              <p:cNvSpPr/>
              <p:nvPr/>
            </p:nvSpPr>
            <p:spPr>
              <a:xfrm>
                <a:off x="861016" y="146372"/>
                <a:ext cx="311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768" y="0"/>
                    </a:lnTo>
                    <a:cubicBezTo>
                      <a:pt x="21600" y="1646"/>
                      <a:pt x="21600" y="8855"/>
                      <a:pt x="21600" y="12461"/>
                    </a:cubicBezTo>
                    <a:cubicBezTo>
                      <a:pt x="21600" y="12461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24" name="Kształt"/>
              <p:cNvSpPr/>
              <p:nvPr/>
            </p:nvSpPr>
            <p:spPr>
              <a:xfrm>
                <a:off x="861016" y="232474"/>
                <a:ext cx="772" cy="1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7" h="13121" extrusionOk="0">
                    <a:moveTo>
                      <a:pt x="9009" y="13121"/>
                    </a:moveTo>
                    <a:lnTo>
                      <a:pt x="636" y="13121"/>
                    </a:lnTo>
                    <a:cubicBezTo>
                      <a:pt x="-2886" y="9156"/>
                      <a:pt x="9009" y="-8479"/>
                      <a:pt x="16954" y="4988"/>
                    </a:cubicBezTo>
                    <a:cubicBezTo>
                      <a:pt x="18714" y="8429"/>
                      <a:pt x="16954" y="11871"/>
                      <a:pt x="9009" y="131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25" name="Kształt"/>
              <p:cNvSpPr/>
              <p:nvPr/>
            </p:nvSpPr>
            <p:spPr>
              <a:xfrm>
                <a:off x="861016" y="120542"/>
                <a:ext cx="1907" cy="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44" h="21046" extrusionOk="0">
                    <a:moveTo>
                      <a:pt x="3211" y="21046"/>
                    </a:moveTo>
                    <a:cubicBezTo>
                      <a:pt x="-3714" y="15023"/>
                      <a:pt x="1395" y="5566"/>
                      <a:pt x="10632" y="144"/>
                    </a:cubicBezTo>
                    <a:cubicBezTo>
                      <a:pt x="12937" y="-554"/>
                      <a:pt x="16079" y="1438"/>
                      <a:pt x="16079" y="2733"/>
                    </a:cubicBezTo>
                    <a:cubicBezTo>
                      <a:pt x="17886" y="10493"/>
                      <a:pt x="4367" y="14325"/>
                      <a:pt x="3211" y="210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26" name="Kształt"/>
              <p:cNvSpPr/>
              <p:nvPr/>
            </p:nvSpPr>
            <p:spPr>
              <a:xfrm>
                <a:off x="861016" y="146372"/>
                <a:ext cx="736" cy="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545" h="21600" extrusionOk="0">
                    <a:moveTo>
                      <a:pt x="2429" y="21600"/>
                    </a:moveTo>
                    <a:cubicBezTo>
                      <a:pt x="-2832" y="13924"/>
                      <a:pt x="1606" y="6903"/>
                      <a:pt x="4925" y="0"/>
                    </a:cubicBezTo>
                    <a:cubicBezTo>
                      <a:pt x="5479" y="8328"/>
                      <a:pt x="18768" y="16923"/>
                      <a:pt x="242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27" name="Kształt"/>
              <p:cNvSpPr/>
              <p:nvPr/>
            </p:nvSpPr>
            <p:spPr>
              <a:xfrm>
                <a:off x="852405" y="154982"/>
                <a:ext cx="8432" cy="19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45" h="21600" extrusionOk="0">
                    <a:moveTo>
                      <a:pt x="19220" y="0"/>
                    </a:moveTo>
                    <a:cubicBezTo>
                      <a:pt x="20303" y="379"/>
                      <a:pt x="19086" y="1022"/>
                      <a:pt x="18140" y="1075"/>
                    </a:cubicBezTo>
                    <a:cubicBezTo>
                      <a:pt x="17777" y="2169"/>
                      <a:pt x="18590" y="3411"/>
                      <a:pt x="16740" y="4232"/>
                    </a:cubicBezTo>
                    <a:lnTo>
                      <a:pt x="17597" y="4558"/>
                    </a:lnTo>
                    <a:lnTo>
                      <a:pt x="18770" y="3558"/>
                    </a:lnTo>
                    <a:cubicBezTo>
                      <a:pt x="19086" y="4980"/>
                      <a:pt x="17283" y="6537"/>
                      <a:pt x="15567" y="7832"/>
                    </a:cubicBezTo>
                    <a:lnTo>
                      <a:pt x="14124" y="7495"/>
                    </a:lnTo>
                    <a:cubicBezTo>
                      <a:pt x="12277" y="8264"/>
                      <a:pt x="11420" y="9168"/>
                      <a:pt x="11238" y="10116"/>
                    </a:cubicBezTo>
                    <a:lnTo>
                      <a:pt x="13268" y="10116"/>
                    </a:lnTo>
                    <a:cubicBezTo>
                      <a:pt x="13448" y="10811"/>
                      <a:pt x="13088" y="11348"/>
                      <a:pt x="12051" y="11747"/>
                    </a:cubicBezTo>
                    <a:lnTo>
                      <a:pt x="10744" y="11600"/>
                    </a:lnTo>
                    <a:cubicBezTo>
                      <a:pt x="9119" y="13926"/>
                      <a:pt x="10067" y="17410"/>
                      <a:pt x="5196" y="19126"/>
                    </a:cubicBezTo>
                    <a:cubicBezTo>
                      <a:pt x="5062" y="18926"/>
                      <a:pt x="5512" y="18599"/>
                      <a:pt x="4699" y="18504"/>
                    </a:cubicBezTo>
                    <a:cubicBezTo>
                      <a:pt x="686" y="19326"/>
                      <a:pt x="6595" y="21389"/>
                      <a:pt x="326" y="21600"/>
                    </a:cubicBezTo>
                    <a:cubicBezTo>
                      <a:pt x="1003" y="21053"/>
                      <a:pt x="-1297" y="20516"/>
                      <a:pt x="1183" y="20295"/>
                    </a:cubicBezTo>
                    <a:cubicBezTo>
                      <a:pt x="4159" y="17011"/>
                      <a:pt x="4699" y="14021"/>
                      <a:pt x="8398" y="10811"/>
                    </a:cubicBezTo>
                    <a:cubicBezTo>
                      <a:pt x="10067" y="9695"/>
                      <a:pt x="8218" y="7832"/>
                      <a:pt x="11600" y="7169"/>
                    </a:cubicBezTo>
                    <a:cubicBezTo>
                      <a:pt x="13630" y="4716"/>
                      <a:pt x="13448" y="1495"/>
                      <a:pt x="1922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28" name="Kształt"/>
              <p:cNvSpPr/>
              <p:nvPr/>
            </p:nvSpPr>
            <p:spPr>
              <a:xfrm>
                <a:off x="835185" y="266914"/>
                <a:ext cx="17142" cy="35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398" extrusionOk="0">
                    <a:moveTo>
                      <a:pt x="91" y="20688"/>
                    </a:moveTo>
                    <a:cubicBezTo>
                      <a:pt x="-324" y="20184"/>
                      <a:pt x="803" y="20454"/>
                      <a:pt x="1125" y="20312"/>
                    </a:cubicBezTo>
                    <a:cubicBezTo>
                      <a:pt x="711" y="18547"/>
                      <a:pt x="5312" y="17949"/>
                      <a:pt x="4783" y="16106"/>
                    </a:cubicBezTo>
                    <a:cubicBezTo>
                      <a:pt x="6531" y="15003"/>
                      <a:pt x="8371" y="13830"/>
                      <a:pt x="8463" y="12375"/>
                    </a:cubicBezTo>
                    <a:cubicBezTo>
                      <a:pt x="10349" y="12076"/>
                      <a:pt x="8210" y="10845"/>
                      <a:pt x="10534" y="10703"/>
                    </a:cubicBezTo>
                    <a:cubicBezTo>
                      <a:pt x="10418" y="8944"/>
                      <a:pt x="13937" y="8022"/>
                      <a:pt x="13823" y="6239"/>
                    </a:cubicBezTo>
                    <a:cubicBezTo>
                      <a:pt x="15709" y="5829"/>
                      <a:pt x="14099" y="4485"/>
                      <a:pt x="16238" y="4139"/>
                    </a:cubicBezTo>
                    <a:cubicBezTo>
                      <a:pt x="15709" y="2989"/>
                      <a:pt x="18607" y="2473"/>
                      <a:pt x="18539" y="1394"/>
                    </a:cubicBezTo>
                    <a:cubicBezTo>
                      <a:pt x="18286" y="971"/>
                      <a:pt x="16744" y="1476"/>
                      <a:pt x="17250" y="948"/>
                    </a:cubicBezTo>
                    <a:cubicBezTo>
                      <a:pt x="19114" y="1088"/>
                      <a:pt x="18607" y="-202"/>
                      <a:pt x="20171" y="27"/>
                    </a:cubicBezTo>
                    <a:cubicBezTo>
                      <a:pt x="21276" y="1968"/>
                      <a:pt x="17504" y="2989"/>
                      <a:pt x="17089" y="4767"/>
                    </a:cubicBezTo>
                    <a:cubicBezTo>
                      <a:pt x="15709" y="6515"/>
                      <a:pt x="14099" y="8187"/>
                      <a:pt x="12144" y="9795"/>
                    </a:cubicBezTo>
                    <a:cubicBezTo>
                      <a:pt x="9521" y="12182"/>
                      <a:pt x="8579" y="14939"/>
                      <a:pt x="4967" y="17109"/>
                    </a:cubicBezTo>
                    <a:lnTo>
                      <a:pt x="1907" y="21081"/>
                    </a:lnTo>
                    <a:lnTo>
                      <a:pt x="873" y="21398"/>
                    </a:lnTo>
                    <a:cubicBezTo>
                      <a:pt x="-232" y="21216"/>
                      <a:pt x="1631" y="20647"/>
                      <a:pt x="91" y="206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29" name="Kształt"/>
              <p:cNvSpPr/>
              <p:nvPr/>
            </p:nvSpPr>
            <p:spPr>
              <a:xfrm>
                <a:off x="817965" y="180813"/>
                <a:ext cx="18915" cy="48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extrusionOk="0">
                    <a:moveTo>
                      <a:pt x="13992" y="6116"/>
                    </a:moveTo>
                    <a:cubicBezTo>
                      <a:pt x="15064" y="5865"/>
                      <a:pt x="14407" y="5360"/>
                      <a:pt x="14582" y="4984"/>
                    </a:cubicBezTo>
                    <a:cubicBezTo>
                      <a:pt x="17668" y="4151"/>
                      <a:pt x="16770" y="2803"/>
                      <a:pt x="18303" y="1745"/>
                    </a:cubicBezTo>
                    <a:cubicBezTo>
                      <a:pt x="19112" y="1175"/>
                      <a:pt x="19682" y="536"/>
                      <a:pt x="20666" y="0"/>
                    </a:cubicBezTo>
                    <a:cubicBezTo>
                      <a:pt x="21388" y="376"/>
                      <a:pt x="18959" y="1214"/>
                      <a:pt x="21236" y="1080"/>
                    </a:cubicBezTo>
                    <a:cubicBezTo>
                      <a:pt x="21236" y="1464"/>
                      <a:pt x="20251" y="1996"/>
                      <a:pt x="21388" y="2220"/>
                    </a:cubicBezTo>
                    <a:lnTo>
                      <a:pt x="21388" y="2419"/>
                    </a:lnTo>
                    <a:lnTo>
                      <a:pt x="20666" y="2419"/>
                    </a:lnTo>
                    <a:cubicBezTo>
                      <a:pt x="20404" y="3170"/>
                      <a:pt x="16924" y="3676"/>
                      <a:pt x="18697" y="4432"/>
                    </a:cubicBezTo>
                    <a:lnTo>
                      <a:pt x="19266" y="4371"/>
                    </a:lnTo>
                    <a:cubicBezTo>
                      <a:pt x="19769" y="5218"/>
                      <a:pt x="17712" y="6064"/>
                      <a:pt x="17318" y="6881"/>
                    </a:cubicBezTo>
                    <a:cubicBezTo>
                      <a:pt x="15939" y="7377"/>
                      <a:pt x="16442" y="8133"/>
                      <a:pt x="14977" y="8621"/>
                    </a:cubicBezTo>
                    <a:cubicBezTo>
                      <a:pt x="15546" y="9428"/>
                      <a:pt x="11475" y="9485"/>
                      <a:pt x="12612" y="10297"/>
                    </a:cubicBezTo>
                    <a:cubicBezTo>
                      <a:pt x="12963" y="10133"/>
                      <a:pt x="13117" y="9964"/>
                      <a:pt x="13620" y="9817"/>
                    </a:cubicBezTo>
                    <a:cubicBezTo>
                      <a:pt x="14341" y="10154"/>
                      <a:pt x="13291" y="10604"/>
                      <a:pt x="13028" y="10984"/>
                    </a:cubicBezTo>
                    <a:cubicBezTo>
                      <a:pt x="12065" y="11109"/>
                      <a:pt x="11365" y="11593"/>
                      <a:pt x="11650" y="11921"/>
                    </a:cubicBezTo>
                    <a:lnTo>
                      <a:pt x="11891" y="11986"/>
                    </a:lnTo>
                    <a:cubicBezTo>
                      <a:pt x="10446" y="13584"/>
                      <a:pt x="7995" y="15039"/>
                      <a:pt x="5806" y="16559"/>
                    </a:cubicBezTo>
                    <a:cubicBezTo>
                      <a:pt x="4012" y="17644"/>
                      <a:pt x="5150" y="19198"/>
                      <a:pt x="2130" y="20058"/>
                    </a:cubicBezTo>
                    <a:cubicBezTo>
                      <a:pt x="1911" y="20654"/>
                      <a:pt x="1823" y="21190"/>
                      <a:pt x="773" y="21600"/>
                    </a:cubicBezTo>
                    <a:lnTo>
                      <a:pt x="182" y="21600"/>
                    </a:lnTo>
                    <a:cubicBezTo>
                      <a:pt x="-146" y="20818"/>
                      <a:pt x="-212" y="19868"/>
                      <a:pt x="1583" y="19250"/>
                    </a:cubicBezTo>
                    <a:cubicBezTo>
                      <a:pt x="2720" y="18071"/>
                      <a:pt x="3115" y="16815"/>
                      <a:pt x="4821" y="15687"/>
                    </a:cubicBezTo>
                    <a:cubicBezTo>
                      <a:pt x="5062" y="14754"/>
                      <a:pt x="6770" y="14080"/>
                      <a:pt x="6638" y="13074"/>
                    </a:cubicBezTo>
                    <a:cubicBezTo>
                      <a:pt x="9352" y="12271"/>
                      <a:pt x="8082" y="10776"/>
                      <a:pt x="10337" y="9817"/>
                    </a:cubicBezTo>
                    <a:cubicBezTo>
                      <a:pt x="9680" y="8306"/>
                      <a:pt x="13445" y="7433"/>
                      <a:pt x="13992" y="61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30" name="Kształt"/>
              <p:cNvSpPr/>
              <p:nvPr/>
            </p:nvSpPr>
            <p:spPr>
              <a:xfrm>
                <a:off x="835185" y="154982"/>
                <a:ext cx="10143" cy="22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05" extrusionOk="0">
                    <a:moveTo>
                      <a:pt x="21600" y="0"/>
                    </a:moveTo>
                    <a:cubicBezTo>
                      <a:pt x="21104" y="1958"/>
                      <a:pt x="17436" y="3480"/>
                      <a:pt x="16571" y="5419"/>
                    </a:cubicBezTo>
                    <a:cubicBezTo>
                      <a:pt x="16653" y="7046"/>
                      <a:pt x="12120" y="7046"/>
                      <a:pt x="12120" y="8654"/>
                    </a:cubicBezTo>
                    <a:cubicBezTo>
                      <a:pt x="14262" y="10857"/>
                      <a:pt x="6595" y="11803"/>
                      <a:pt x="9233" y="13712"/>
                    </a:cubicBezTo>
                    <a:cubicBezTo>
                      <a:pt x="8410" y="13873"/>
                      <a:pt x="8904" y="14262"/>
                      <a:pt x="8739" y="14573"/>
                    </a:cubicBezTo>
                    <a:cubicBezTo>
                      <a:pt x="8904" y="14762"/>
                      <a:pt x="9482" y="14762"/>
                      <a:pt x="9811" y="14762"/>
                    </a:cubicBezTo>
                    <a:cubicBezTo>
                      <a:pt x="10265" y="14573"/>
                      <a:pt x="10719" y="14450"/>
                      <a:pt x="10594" y="14129"/>
                    </a:cubicBezTo>
                    <a:cubicBezTo>
                      <a:pt x="11955" y="14450"/>
                      <a:pt x="11337" y="15113"/>
                      <a:pt x="11048" y="15472"/>
                    </a:cubicBezTo>
                    <a:cubicBezTo>
                      <a:pt x="8904" y="15302"/>
                      <a:pt x="8904" y="16228"/>
                      <a:pt x="7956" y="16645"/>
                    </a:cubicBezTo>
                    <a:lnTo>
                      <a:pt x="6926" y="15728"/>
                    </a:lnTo>
                    <a:cubicBezTo>
                      <a:pt x="6431" y="16947"/>
                      <a:pt x="1855" y="18318"/>
                      <a:pt x="5112" y="19718"/>
                    </a:cubicBezTo>
                    <a:cubicBezTo>
                      <a:pt x="5194" y="21439"/>
                      <a:pt x="454" y="19368"/>
                      <a:pt x="1361" y="21203"/>
                    </a:cubicBezTo>
                    <a:lnTo>
                      <a:pt x="2927" y="21392"/>
                    </a:lnTo>
                    <a:cubicBezTo>
                      <a:pt x="2186" y="21600"/>
                      <a:pt x="908" y="21439"/>
                      <a:pt x="0" y="21505"/>
                    </a:cubicBezTo>
                    <a:cubicBezTo>
                      <a:pt x="1361" y="17080"/>
                      <a:pt x="6926" y="13344"/>
                      <a:pt x="9482" y="9098"/>
                    </a:cubicBezTo>
                    <a:cubicBezTo>
                      <a:pt x="12243" y="8360"/>
                      <a:pt x="9605" y="6336"/>
                      <a:pt x="13933" y="6147"/>
                    </a:cubicBezTo>
                    <a:cubicBezTo>
                      <a:pt x="14963" y="4681"/>
                      <a:pt x="14262" y="2960"/>
                      <a:pt x="18384" y="1891"/>
                    </a:cubicBezTo>
                    <a:cubicBezTo>
                      <a:pt x="17601" y="871"/>
                      <a:pt x="19416" y="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31" name="Kształt"/>
              <p:cNvSpPr/>
              <p:nvPr/>
            </p:nvSpPr>
            <p:spPr>
              <a:xfrm>
                <a:off x="852405" y="146372"/>
                <a:ext cx="877" cy="3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625" h="21600" extrusionOk="0">
                    <a:moveTo>
                      <a:pt x="0" y="21600"/>
                    </a:moveTo>
                    <a:lnTo>
                      <a:pt x="3991" y="0"/>
                    </a:lnTo>
                    <a:lnTo>
                      <a:pt x="8450" y="0"/>
                    </a:lnTo>
                    <a:cubicBezTo>
                      <a:pt x="2583" y="8325"/>
                      <a:pt x="21600" y="1760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32" name="Kształt"/>
              <p:cNvSpPr/>
              <p:nvPr/>
            </p:nvSpPr>
            <p:spPr>
              <a:xfrm>
                <a:off x="852405" y="180813"/>
                <a:ext cx="214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022"/>
                      <a:pt x="21600" y="17365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33" name="Kształt"/>
              <p:cNvSpPr/>
              <p:nvPr/>
            </p:nvSpPr>
            <p:spPr>
              <a:xfrm>
                <a:off x="843795" y="180813"/>
                <a:ext cx="6389" cy="17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8" h="21600" extrusionOk="0">
                    <a:moveTo>
                      <a:pt x="8926" y="12373"/>
                    </a:moveTo>
                    <a:lnTo>
                      <a:pt x="8455" y="12137"/>
                    </a:lnTo>
                    <a:cubicBezTo>
                      <a:pt x="7455" y="13000"/>
                      <a:pt x="6099" y="13970"/>
                      <a:pt x="6337" y="14762"/>
                    </a:cubicBezTo>
                    <a:lnTo>
                      <a:pt x="7455" y="14762"/>
                    </a:lnTo>
                    <a:cubicBezTo>
                      <a:pt x="8043" y="17448"/>
                      <a:pt x="1980" y="19093"/>
                      <a:pt x="1097" y="21600"/>
                    </a:cubicBezTo>
                    <a:lnTo>
                      <a:pt x="627" y="21600"/>
                    </a:lnTo>
                    <a:cubicBezTo>
                      <a:pt x="-434" y="21151"/>
                      <a:pt x="214" y="20381"/>
                      <a:pt x="39" y="19766"/>
                    </a:cubicBezTo>
                    <a:cubicBezTo>
                      <a:pt x="1510" y="19766"/>
                      <a:pt x="3333" y="19152"/>
                      <a:pt x="3333" y="18607"/>
                    </a:cubicBezTo>
                    <a:cubicBezTo>
                      <a:pt x="3863" y="17696"/>
                      <a:pt x="2157" y="17058"/>
                      <a:pt x="627" y="17294"/>
                    </a:cubicBezTo>
                    <a:cubicBezTo>
                      <a:pt x="39" y="15437"/>
                      <a:pt x="4806" y="14762"/>
                      <a:pt x="4806" y="12692"/>
                    </a:cubicBezTo>
                    <a:cubicBezTo>
                      <a:pt x="8926" y="11427"/>
                      <a:pt x="7455" y="9380"/>
                      <a:pt x="10044" y="7913"/>
                    </a:cubicBezTo>
                    <a:cubicBezTo>
                      <a:pt x="13105" y="5324"/>
                      <a:pt x="13280" y="2082"/>
                      <a:pt x="18342" y="0"/>
                    </a:cubicBezTo>
                    <a:cubicBezTo>
                      <a:pt x="21166" y="2259"/>
                      <a:pt x="17637" y="5146"/>
                      <a:pt x="17225" y="7760"/>
                    </a:cubicBezTo>
                    <a:cubicBezTo>
                      <a:pt x="11339" y="8469"/>
                      <a:pt x="13928" y="11427"/>
                      <a:pt x="8926" y="123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34" name="Kształt"/>
              <p:cNvSpPr/>
              <p:nvPr/>
            </p:nvSpPr>
            <p:spPr>
              <a:xfrm>
                <a:off x="843795" y="266914"/>
                <a:ext cx="352" cy="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84" h="19586" extrusionOk="0">
                    <a:moveTo>
                      <a:pt x="14957" y="228"/>
                    </a:moveTo>
                    <a:cubicBezTo>
                      <a:pt x="18407" y="10686"/>
                      <a:pt x="8936" y="15135"/>
                      <a:pt x="263" y="19586"/>
                    </a:cubicBezTo>
                    <a:cubicBezTo>
                      <a:pt x="263" y="12893"/>
                      <a:pt x="-3193" y="-2014"/>
                      <a:pt x="14957" y="2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35" name="Kształt"/>
              <p:cNvSpPr/>
              <p:nvPr/>
            </p:nvSpPr>
            <p:spPr>
              <a:xfrm>
                <a:off x="835185" y="180813"/>
                <a:ext cx="5830" cy="14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2" h="21600" extrusionOk="0">
                    <a:moveTo>
                      <a:pt x="0" y="21600"/>
                    </a:moveTo>
                    <a:cubicBezTo>
                      <a:pt x="481" y="18839"/>
                      <a:pt x="3016" y="15807"/>
                      <a:pt x="7405" y="13243"/>
                    </a:cubicBezTo>
                    <a:cubicBezTo>
                      <a:pt x="9873" y="8924"/>
                      <a:pt x="16593" y="5355"/>
                      <a:pt x="18310" y="921"/>
                    </a:cubicBezTo>
                    <a:lnTo>
                      <a:pt x="20571" y="0"/>
                    </a:lnTo>
                    <a:cubicBezTo>
                      <a:pt x="21600" y="2889"/>
                      <a:pt x="12412" y="6345"/>
                      <a:pt x="18310" y="9278"/>
                    </a:cubicBezTo>
                    <a:cubicBezTo>
                      <a:pt x="18858" y="9844"/>
                      <a:pt x="17211" y="10028"/>
                      <a:pt x="17008" y="10382"/>
                    </a:cubicBezTo>
                    <a:lnTo>
                      <a:pt x="13988" y="9929"/>
                    </a:lnTo>
                    <a:cubicBezTo>
                      <a:pt x="10698" y="12535"/>
                      <a:pt x="8915" y="15269"/>
                      <a:pt x="4870" y="17648"/>
                    </a:cubicBezTo>
                    <a:cubicBezTo>
                      <a:pt x="6927" y="19306"/>
                      <a:pt x="1987" y="2039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36" name="Kształt"/>
              <p:cNvSpPr/>
              <p:nvPr/>
            </p:nvSpPr>
            <p:spPr>
              <a:xfrm>
                <a:off x="835185" y="206643"/>
                <a:ext cx="1239" cy="3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78" h="21600" extrusionOk="0">
                    <a:moveTo>
                      <a:pt x="10660" y="0"/>
                    </a:moveTo>
                    <a:cubicBezTo>
                      <a:pt x="19179" y="7392"/>
                      <a:pt x="4427" y="14214"/>
                      <a:pt x="1524" y="21600"/>
                    </a:cubicBezTo>
                    <a:cubicBezTo>
                      <a:pt x="-2421" y="15028"/>
                      <a:pt x="1524" y="6136"/>
                      <a:pt x="1066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37" name="Kształt"/>
              <p:cNvSpPr/>
              <p:nvPr/>
            </p:nvSpPr>
            <p:spPr>
              <a:xfrm>
                <a:off x="843795" y="198033"/>
                <a:ext cx="157" cy="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38" name="Kształt"/>
              <p:cNvSpPr/>
              <p:nvPr/>
            </p:nvSpPr>
            <p:spPr>
              <a:xfrm>
                <a:off x="843795" y="275525"/>
                <a:ext cx="194" cy="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8548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39" name="Kształt"/>
              <p:cNvSpPr/>
              <p:nvPr/>
            </p:nvSpPr>
            <p:spPr>
              <a:xfrm>
                <a:off x="843795" y="172203"/>
                <a:ext cx="1043" cy="1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40" h="21600" extrusionOk="0">
                    <a:moveTo>
                      <a:pt x="0" y="21600"/>
                    </a:moveTo>
                    <a:cubicBezTo>
                      <a:pt x="5226" y="14286"/>
                      <a:pt x="1052" y="5103"/>
                      <a:pt x="15679" y="0"/>
                    </a:cubicBezTo>
                    <a:cubicBezTo>
                      <a:pt x="21600" y="5103"/>
                      <a:pt x="19174" y="16605"/>
                      <a:pt x="6279" y="21600"/>
                    </a:cubicBezTo>
                    <a:cubicBezTo>
                      <a:pt x="6279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0" name="Kształt"/>
              <p:cNvSpPr/>
              <p:nvPr/>
            </p:nvSpPr>
            <p:spPr>
              <a:xfrm>
                <a:off x="843795" y="172203"/>
                <a:ext cx="939" cy="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76" h="21600" extrusionOk="0">
                    <a:moveTo>
                      <a:pt x="0" y="21600"/>
                    </a:moveTo>
                    <a:cubicBezTo>
                      <a:pt x="5226" y="18818"/>
                      <a:pt x="2443" y="5469"/>
                      <a:pt x="15321" y="0"/>
                    </a:cubicBezTo>
                    <a:cubicBezTo>
                      <a:pt x="21600" y="6674"/>
                      <a:pt x="7312" y="1511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1" name="Kształt"/>
              <p:cNvSpPr/>
              <p:nvPr/>
            </p:nvSpPr>
            <p:spPr>
              <a:xfrm>
                <a:off x="826575" y="189423"/>
                <a:ext cx="10200" cy="2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3" y="14362"/>
                    </a:moveTo>
                    <a:cubicBezTo>
                      <a:pt x="8688" y="12015"/>
                      <a:pt x="10656" y="9528"/>
                      <a:pt x="14018" y="7263"/>
                    </a:cubicBezTo>
                    <a:cubicBezTo>
                      <a:pt x="13361" y="5307"/>
                      <a:pt x="18853" y="4198"/>
                      <a:pt x="17953" y="2168"/>
                    </a:cubicBezTo>
                    <a:lnTo>
                      <a:pt x="21600" y="0"/>
                    </a:lnTo>
                    <a:cubicBezTo>
                      <a:pt x="21600" y="1900"/>
                      <a:pt x="16230" y="3921"/>
                      <a:pt x="18280" y="6089"/>
                    </a:cubicBezTo>
                    <a:cubicBezTo>
                      <a:pt x="14878" y="6130"/>
                      <a:pt x="16436" y="7686"/>
                      <a:pt x="14018" y="8273"/>
                    </a:cubicBezTo>
                    <a:cubicBezTo>
                      <a:pt x="11886" y="10393"/>
                      <a:pt x="10042" y="12446"/>
                      <a:pt x="7788" y="14500"/>
                    </a:cubicBezTo>
                    <a:cubicBezTo>
                      <a:pt x="8854" y="15682"/>
                      <a:pt x="4959" y="16530"/>
                      <a:pt x="4138" y="17688"/>
                    </a:cubicBezTo>
                    <a:cubicBezTo>
                      <a:pt x="2787" y="19000"/>
                      <a:pt x="4138" y="20663"/>
                      <a:pt x="0" y="21600"/>
                    </a:cubicBezTo>
                    <a:cubicBezTo>
                      <a:pt x="615" y="19277"/>
                      <a:pt x="4589" y="16864"/>
                      <a:pt x="5943" y="143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2" name="Kształt"/>
              <p:cNvSpPr/>
              <p:nvPr/>
            </p:nvSpPr>
            <p:spPr>
              <a:xfrm>
                <a:off x="835185" y="206643"/>
                <a:ext cx="4955" cy="12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11" extrusionOk="0">
                    <a:moveTo>
                      <a:pt x="6579" y="14025"/>
                    </a:moveTo>
                    <a:cubicBezTo>
                      <a:pt x="3374" y="8772"/>
                      <a:pt x="19319" y="6080"/>
                      <a:pt x="17803" y="1150"/>
                    </a:cubicBezTo>
                    <a:cubicBezTo>
                      <a:pt x="19742" y="795"/>
                      <a:pt x="19742" y="-189"/>
                      <a:pt x="21600" y="31"/>
                    </a:cubicBezTo>
                    <a:cubicBezTo>
                      <a:pt x="20334" y="5452"/>
                      <a:pt x="10295" y="10077"/>
                      <a:pt x="10295" y="15362"/>
                    </a:cubicBezTo>
                    <a:cubicBezTo>
                      <a:pt x="3629" y="17022"/>
                      <a:pt x="5650" y="19801"/>
                      <a:pt x="0" y="21411"/>
                    </a:cubicBezTo>
                    <a:cubicBezTo>
                      <a:pt x="1603" y="19191"/>
                      <a:pt x="0" y="16126"/>
                      <a:pt x="6579" y="140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3" name="Kształt"/>
              <p:cNvSpPr/>
              <p:nvPr/>
            </p:nvSpPr>
            <p:spPr>
              <a:xfrm>
                <a:off x="835185" y="206643"/>
                <a:ext cx="697" cy="1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612" h="21600" extrusionOk="0">
                    <a:moveTo>
                      <a:pt x="8872" y="0"/>
                    </a:moveTo>
                    <a:cubicBezTo>
                      <a:pt x="15967" y="6697"/>
                      <a:pt x="7271" y="14609"/>
                      <a:pt x="5323" y="21600"/>
                    </a:cubicBezTo>
                    <a:cubicBezTo>
                      <a:pt x="-5633" y="17645"/>
                      <a:pt x="2751" y="5638"/>
                      <a:pt x="88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4" name="Kształt"/>
              <p:cNvSpPr/>
              <p:nvPr/>
            </p:nvSpPr>
            <p:spPr>
              <a:xfrm>
                <a:off x="835185" y="292745"/>
                <a:ext cx="2089" cy="3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40" h="21600" extrusionOk="0">
                    <a:moveTo>
                      <a:pt x="15531" y="0"/>
                    </a:moveTo>
                    <a:cubicBezTo>
                      <a:pt x="20625" y="8555"/>
                      <a:pt x="6891" y="14732"/>
                      <a:pt x="107" y="21600"/>
                    </a:cubicBezTo>
                    <a:cubicBezTo>
                      <a:pt x="-975" y="14364"/>
                      <a:pt x="6275" y="5543"/>
                      <a:pt x="155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5" name="Kształt"/>
              <p:cNvSpPr/>
              <p:nvPr/>
            </p:nvSpPr>
            <p:spPr>
              <a:xfrm>
                <a:off x="835185" y="301355"/>
                <a:ext cx="1058" cy="1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5" h="21600" extrusionOk="0">
                    <a:moveTo>
                      <a:pt x="2714" y="0"/>
                    </a:moveTo>
                    <a:cubicBezTo>
                      <a:pt x="12571" y="0"/>
                      <a:pt x="12571" y="9765"/>
                      <a:pt x="17335" y="13906"/>
                    </a:cubicBezTo>
                    <a:cubicBezTo>
                      <a:pt x="13514" y="18612"/>
                      <a:pt x="12571" y="19188"/>
                      <a:pt x="5267" y="21600"/>
                    </a:cubicBezTo>
                    <a:cubicBezTo>
                      <a:pt x="4307" y="13906"/>
                      <a:pt x="-4265" y="7706"/>
                      <a:pt x="271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6" name="Kształt"/>
              <p:cNvSpPr/>
              <p:nvPr/>
            </p:nvSpPr>
            <p:spPr>
              <a:xfrm>
                <a:off x="835185" y="301355"/>
                <a:ext cx="2145" cy="4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394" h="21600" extrusionOk="0">
                    <a:moveTo>
                      <a:pt x="4256" y="6810"/>
                    </a:moveTo>
                    <a:cubicBezTo>
                      <a:pt x="7391" y="5295"/>
                      <a:pt x="6944" y="2788"/>
                      <a:pt x="6944" y="0"/>
                    </a:cubicBezTo>
                    <a:lnTo>
                      <a:pt x="9179" y="0"/>
                    </a:lnTo>
                    <a:cubicBezTo>
                      <a:pt x="2130" y="6476"/>
                      <a:pt x="18245" y="8605"/>
                      <a:pt x="9963" y="16354"/>
                    </a:cubicBezTo>
                    <a:lnTo>
                      <a:pt x="2909" y="21600"/>
                    </a:lnTo>
                    <a:cubicBezTo>
                      <a:pt x="-3355" y="17535"/>
                      <a:pt x="2130" y="11107"/>
                      <a:pt x="4256" y="68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7" name="Kształt"/>
              <p:cNvSpPr/>
              <p:nvPr/>
            </p:nvSpPr>
            <p:spPr>
              <a:xfrm>
                <a:off x="852405" y="137762"/>
                <a:ext cx="929" cy="1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14" h="21600" extrusionOk="0">
                    <a:moveTo>
                      <a:pt x="6397" y="21600"/>
                    </a:moveTo>
                    <a:cubicBezTo>
                      <a:pt x="-1238" y="19510"/>
                      <a:pt x="88" y="11552"/>
                      <a:pt x="88" y="7497"/>
                    </a:cubicBezTo>
                    <a:lnTo>
                      <a:pt x="12709" y="0"/>
                    </a:lnTo>
                    <a:cubicBezTo>
                      <a:pt x="20362" y="4808"/>
                      <a:pt x="12709" y="15609"/>
                      <a:pt x="63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8" name="Kształt"/>
              <p:cNvSpPr/>
              <p:nvPr/>
            </p:nvSpPr>
            <p:spPr>
              <a:xfrm>
                <a:off x="852405" y="154982"/>
                <a:ext cx="2230" cy="5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extrusionOk="0">
                    <a:moveTo>
                      <a:pt x="21047" y="0"/>
                    </a:moveTo>
                    <a:cubicBezTo>
                      <a:pt x="21600" y="4341"/>
                      <a:pt x="12810" y="9636"/>
                      <a:pt x="16108" y="15423"/>
                    </a:cubicBezTo>
                    <a:cubicBezTo>
                      <a:pt x="5857" y="16236"/>
                      <a:pt x="9333" y="20895"/>
                      <a:pt x="0" y="21600"/>
                    </a:cubicBezTo>
                    <a:cubicBezTo>
                      <a:pt x="0" y="13305"/>
                      <a:pt x="10617" y="6918"/>
                      <a:pt x="210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9" name="Kształt"/>
              <p:cNvSpPr/>
              <p:nvPr/>
            </p:nvSpPr>
            <p:spPr>
              <a:xfrm>
                <a:off x="852405" y="163593"/>
                <a:ext cx="563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798" h="20479" extrusionOk="0">
                    <a:moveTo>
                      <a:pt x="7148" y="20479"/>
                    </a:moveTo>
                    <a:cubicBezTo>
                      <a:pt x="5816" y="16933"/>
                      <a:pt x="-6079" y="7439"/>
                      <a:pt x="4054" y="176"/>
                    </a:cubicBezTo>
                    <a:cubicBezTo>
                      <a:pt x="9359" y="-1121"/>
                      <a:pt x="14189" y="5019"/>
                      <a:pt x="12430" y="9860"/>
                    </a:cubicBezTo>
                    <a:cubicBezTo>
                      <a:pt x="9359" y="13407"/>
                      <a:pt x="15521" y="19354"/>
                      <a:pt x="7148" y="204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0" name="Kształt"/>
              <p:cNvSpPr/>
              <p:nvPr/>
            </p:nvSpPr>
            <p:spPr>
              <a:xfrm>
                <a:off x="852405" y="154982"/>
                <a:ext cx="849" cy="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40" h="21600" extrusionOk="0">
                    <a:moveTo>
                      <a:pt x="11475" y="0"/>
                    </a:moveTo>
                    <a:cubicBezTo>
                      <a:pt x="18890" y="8027"/>
                      <a:pt x="9213" y="18693"/>
                      <a:pt x="2128" y="21600"/>
                    </a:cubicBezTo>
                    <a:cubicBezTo>
                      <a:pt x="-2710" y="14537"/>
                      <a:pt x="824" y="5404"/>
                      <a:pt x="114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1" name="Kształt"/>
              <p:cNvSpPr/>
              <p:nvPr/>
            </p:nvSpPr>
            <p:spPr>
              <a:xfrm>
                <a:off x="852405" y="154982"/>
                <a:ext cx="380" cy="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806" h="21600" extrusionOk="0">
                    <a:moveTo>
                      <a:pt x="12806" y="0"/>
                    </a:moveTo>
                    <a:lnTo>
                      <a:pt x="4939" y="21600"/>
                    </a:lnTo>
                    <a:cubicBezTo>
                      <a:pt x="-8794" y="17062"/>
                      <a:pt x="10195" y="6820"/>
                      <a:pt x="1280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2" name="Kształt"/>
              <p:cNvSpPr/>
              <p:nvPr/>
            </p:nvSpPr>
            <p:spPr>
              <a:xfrm>
                <a:off x="852405" y="146372"/>
                <a:ext cx="988" cy="1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08" h="21600" extrusionOk="0">
                    <a:moveTo>
                      <a:pt x="11663" y="0"/>
                    </a:moveTo>
                    <a:cubicBezTo>
                      <a:pt x="18125" y="8191"/>
                      <a:pt x="11103" y="15803"/>
                      <a:pt x="8014" y="21600"/>
                    </a:cubicBezTo>
                    <a:lnTo>
                      <a:pt x="2687" y="21600"/>
                    </a:lnTo>
                    <a:cubicBezTo>
                      <a:pt x="-3475" y="14156"/>
                      <a:pt x="1567" y="0"/>
                      <a:pt x="116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3" name="Kształt"/>
              <p:cNvSpPr/>
              <p:nvPr/>
            </p:nvSpPr>
            <p:spPr>
              <a:xfrm>
                <a:off x="852405" y="129152"/>
                <a:ext cx="896" cy="3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670" h="21600" extrusionOk="0">
                    <a:moveTo>
                      <a:pt x="5451" y="21600"/>
                    </a:moveTo>
                    <a:cubicBezTo>
                      <a:pt x="-9654" y="15318"/>
                      <a:pt x="11946" y="8234"/>
                      <a:pt x="7126" y="0"/>
                    </a:cubicBezTo>
                    <a:cubicBezTo>
                      <a:pt x="9639" y="6677"/>
                      <a:pt x="11946" y="16758"/>
                      <a:pt x="545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4" name="Kształt"/>
              <p:cNvSpPr/>
              <p:nvPr/>
            </p:nvSpPr>
            <p:spPr>
              <a:xfrm>
                <a:off x="852405" y="120542"/>
                <a:ext cx="1041" cy="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06" h="21600" extrusionOk="0">
                    <a:moveTo>
                      <a:pt x="4245" y="21600"/>
                    </a:moveTo>
                    <a:lnTo>
                      <a:pt x="26" y="21600"/>
                    </a:lnTo>
                    <a:cubicBezTo>
                      <a:pt x="26" y="14014"/>
                      <a:pt x="-911" y="5961"/>
                      <a:pt x="8476" y="0"/>
                    </a:cubicBezTo>
                    <a:cubicBezTo>
                      <a:pt x="20689" y="6428"/>
                      <a:pt x="1672" y="14014"/>
                      <a:pt x="424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5" name="Kształt"/>
              <p:cNvSpPr/>
              <p:nvPr/>
            </p:nvSpPr>
            <p:spPr>
              <a:xfrm>
                <a:off x="826575" y="172203"/>
                <a:ext cx="1081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17" h="12677" extrusionOk="0">
                    <a:moveTo>
                      <a:pt x="11713" y="11793"/>
                    </a:moveTo>
                    <a:cubicBezTo>
                      <a:pt x="3132" y="15422"/>
                      <a:pt x="3132" y="6880"/>
                      <a:pt x="0" y="4165"/>
                    </a:cubicBezTo>
                    <a:cubicBezTo>
                      <a:pt x="2346" y="-6178"/>
                      <a:pt x="21600" y="5198"/>
                      <a:pt x="11713" y="1179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6" name="Kształt"/>
              <p:cNvSpPr/>
              <p:nvPr/>
            </p:nvSpPr>
            <p:spPr>
              <a:xfrm>
                <a:off x="817965" y="223864"/>
                <a:ext cx="5274" cy="1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1" h="21600" extrusionOk="0">
                    <a:moveTo>
                      <a:pt x="7032" y="15679"/>
                    </a:moveTo>
                    <a:lnTo>
                      <a:pt x="0" y="21600"/>
                    </a:lnTo>
                    <a:cubicBezTo>
                      <a:pt x="5383" y="14228"/>
                      <a:pt x="8825" y="6586"/>
                      <a:pt x="19230" y="0"/>
                    </a:cubicBezTo>
                    <a:cubicBezTo>
                      <a:pt x="21600" y="5590"/>
                      <a:pt x="10188" y="10287"/>
                      <a:pt x="7032" y="156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7" name="Kształt"/>
              <p:cNvSpPr/>
              <p:nvPr/>
            </p:nvSpPr>
            <p:spPr>
              <a:xfrm>
                <a:off x="809355" y="215254"/>
                <a:ext cx="2071" cy="3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87" h="21600" extrusionOk="0">
                    <a:moveTo>
                      <a:pt x="9394" y="0"/>
                    </a:moveTo>
                    <a:cubicBezTo>
                      <a:pt x="19598" y="3596"/>
                      <a:pt x="1908" y="13018"/>
                      <a:pt x="18065" y="13018"/>
                    </a:cubicBezTo>
                    <a:cubicBezTo>
                      <a:pt x="19598" y="17777"/>
                      <a:pt x="6165" y="17335"/>
                      <a:pt x="3100" y="21600"/>
                    </a:cubicBezTo>
                    <a:cubicBezTo>
                      <a:pt x="-2002" y="20159"/>
                      <a:pt x="384" y="14402"/>
                      <a:pt x="1908" y="11906"/>
                    </a:cubicBezTo>
                    <a:cubicBezTo>
                      <a:pt x="10587" y="9302"/>
                      <a:pt x="2595" y="2933"/>
                      <a:pt x="93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8" name="Kształt"/>
              <p:cNvSpPr/>
              <p:nvPr/>
            </p:nvSpPr>
            <p:spPr>
              <a:xfrm>
                <a:off x="809355" y="361626"/>
                <a:ext cx="498" cy="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1" h="12897" extrusionOk="0">
                    <a:moveTo>
                      <a:pt x="0" y="10299"/>
                    </a:moveTo>
                    <a:lnTo>
                      <a:pt x="16899" y="74"/>
                    </a:lnTo>
                    <a:cubicBezTo>
                      <a:pt x="16899" y="-1419"/>
                      <a:pt x="21600" y="20181"/>
                      <a:pt x="0" y="102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9" name="Kształt"/>
              <p:cNvSpPr/>
              <p:nvPr/>
            </p:nvSpPr>
            <p:spPr>
              <a:xfrm>
                <a:off x="809355" y="378847"/>
                <a:ext cx="540" cy="1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31" h="21600" extrusionOk="0">
                    <a:moveTo>
                      <a:pt x="4317" y="21600"/>
                    </a:moveTo>
                    <a:cubicBezTo>
                      <a:pt x="-7381" y="13340"/>
                      <a:pt x="7911" y="6583"/>
                      <a:pt x="12399" y="0"/>
                    </a:cubicBezTo>
                    <a:cubicBezTo>
                      <a:pt x="12399" y="4390"/>
                      <a:pt x="14219" y="16381"/>
                      <a:pt x="43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60" name="Kształt"/>
              <p:cNvSpPr/>
              <p:nvPr/>
            </p:nvSpPr>
            <p:spPr>
              <a:xfrm>
                <a:off x="817965" y="370236"/>
                <a:ext cx="348" cy="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80" h="19977" extrusionOk="0">
                    <a:moveTo>
                      <a:pt x="792" y="19977"/>
                    </a:moveTo>
                    <a:cubicBezTo>
                      <a:pt x="792" y="11676"/>
                      <a:pt x="-4435" y="-1623"/>
                      <a:pt x="11974" y="162"/>
                    </a:cubicBezTo>
                    <a:cubicBezTo>
                      <a:pt x="17165" y="9616"/>
                      <a:pt x="6747" y="15522"/>
                      <a:pt x="792" y="199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61" name="Kształt"/>
              <p:cNvSpPr/>
              <p:nvPr/>
            </p:nvSpPr>
            <p:spPr>
              <a:xfrm>
                <a:off x="817965" y="353016"/>
                <a:ext cx="549" cy="1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06" h="21600" extrusionOk="0">
                    <a:moveTo>
                      <a:pt x="13516" y="15543"/>
                    </a:moveTo>
                    <a:lnTo>
                      <a:pt x="4691" y="21600"/>
                    </a:lnTo>
                    <a:cubicBezTo>
                      <a:pt x="-713" y="16349"/>
                      <a:pt x="-4160" y="3431"/>
                      <a:pt x="10072" y="0"/>
                    </a:cubicBezTo>
                    <a:cubicBezTo>
                      <a:pt x="17440" y="0"/>
                      <a:pt x="11556" y="11720"/>
                      <a:pt x="13516" y="155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62" name="Kształt"/>
              <p:cNvSpPr/>
              <p:nvPr/>
            </p:nvSpPr>
            <p:spPr>
              <a:xfrm>
                <a:off x="835185" y="335796"/>
                <a:ext cx="759" cy="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05" h="20595" extrusionOk="0">
                    <a:moveTo>
                      <a:pt x="3384" y="20595"/>
                    </a:moveTo>
                    <a:cubicBezTo>
                      <a:pt x="-5480" y="17954"/>
                      <a:pt x="5693" y="7820"/>
                      <a:pt x="7253" y="327"/>
                    </a:cubicBezTo>
                    <a:cubicBezTo>
                      <a:pt x="10335" y="-1005"/>
                      <a:pt x="11874" y="2088"/>
                      <a:pt x="14955" y="3194"/>
                    </a:cubicBezTo>
                    <a:cubicBezTo>
                      <a:pt x="16120" y="12222"/>
                      <a:pt x="10335" y="19489"/>
                      <a:pt x="3384" y="20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63" name="Kształt"/>
              <p:cNvSpPr/>
              <p:nvPr/>
            </p:nvSpPr>
            <p:spPr>
              <a:xfrm>
                <a:off x="835185" y="327186"/>
                <a:ext cx="868" cy="2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9" h="21600" extrusionOk="0">
                    <a:moveTo>
                      <a:pt x="14068" y="21600"/>
                    </a:moveTo>
                    <a:lnTo>
                      <a:pt x="3277" y="21600"/>
                    </a:lnTo>
                    <a:cubicBezTo>
                      <a:pt x="-4921" y="13037"/>
                      <a:pt x="3277" y="5372"/>
                      <a:pt x="16679" y="0"/>
                    </a:cubicBezTo>
                    <a:cubicBezTo>
                      <a:pt x="16679" y="0"/>
                      <a:pt x="14068" y="21600"/>
                      <a:pt x="1406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64" name="Kształt"/>
              <p:cNvSpPr/>
              <p:nvPr/>
            </p:nvSpPr>
            <p:spPr>
              <a:xfrm>
                <a:off x="843795" y="309965"/>
                <a:ext cx="1270" cy="3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0" h="21600" extrusionOk="0">
                    <a:moveTo>
                      <a:pt x="236" y="21600"/>
                    </a:moveTo>
                    <a:cubicBezTo>
                      <a:pt x="-696" y="14503"/>
                      <a:pt x="236" y="4091"/>
                      <a:pt x="19988" y="0"/>
                    </a:cubicBezTo>
                    <a:cubicBezTo>
                      <a:pt x="20904" y="7221"/>
                      <a:pt x="19988" y="18052"/>
                      <a:pt x="23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65" name="Kształt"/>
              <p:cNvSpPr/>
              <p:nvPr/>
            </p:nvSpPr>
            <p:spPr>
              <a:xfrm>
                <a:off x="852405" y="284135"/>
                <a:ext cx="2724" cy="5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600" extrusionOk="0">
                    <a:moveTo>
                      <a:pt x="13640" y="20841"/>
                    </a:moveTo>
                    <a:cubicBezTo>
                      <a:pt x="10520" y="20611"/>
                      <a:pt x="6256" y="19053"/>
                      <a:pt x="2699" y="21600"/>
                    </a:cubicBezTo>
                    <a:lnTo>
                      <a:pt x="0" y="21600"/>
                    </a:lnTo>
                    <a:cubicBezTo>
                      <a:pt x="4263" y="14147"/>
                      <a:pt x="12077" y="7453"/>
                      <a:pt x="16340" y="0"/>
                    </a:cubicBezTo>
                    <a:lnTo>
                      <a:pt x="18755" y="0"/>
                    </a:lnTo>
                    <a:cubicBezTo>
                      <a:pt x="20465" y="8976"/>
                      <a:pt x="21600" y="13917"/>
                      <a:pt x="13640" y="208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66" name="Kształt"/>
              <p:cNvSpPr/>
              <p:nvPr/>
            </p:nvSpPr>
            <p:spPr>
              <a:xfrm>
                <a:off x="861016" y="266914"/>
                <a:ext cx="4595" cy="9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39" h="21600" extrusionOk="0">
                    <a:moveTo>
                      <a:pt x="4500" y="20589"/>
                    </a:moveTo>
                    <a:lnTo>
                      <a:pt x="2080" y="21600"/>
                    </a:lnTo>
                    <a:cubicBezTo>
                      <a:pt x="-2501" y="20039"/>
                      <a:pt x="1883" y="17465"/>
                      <a:pt x="2080" y="15442"/>
                    </a:cubicBezTo>
                    <a:cubicBezTo>
                      <a:pt x="8365" y="13902"/>
                      <a:pt x="5026" y="10163"/>
                      <a:pt x="7905" y="7852"/>
                    </a:cubicBezTo>
                    <a:lnTo>
                      <a:pt x="14518" y="0"/>
                    </a:lnTo>
                    <a:cubicBezTo>
                      <a:pt x="19099" y="7568"/>
                      <a:pt x="6923" y="13615"/>
                      <a:pt x="4500" y="20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67" name="Kształt"/>
              <p:cNvSpPr/>
              <p:nvPr/>
            </p:nvSpPr>
            <p:spPr>
              <a:xfrm>
                <a:off x="869626" y="249694"/>
                <a:ext cx="378" cy="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extrusionOk="0">
                    <a:moveTo>
                      <a:pt x="16200" y="21600"/>
                    </a:moveTo>
                    <a:cubicBezTo>
                      <a:pt x="-5400" y="21600"/>
                      <a:pt x="-5400" y="2291"/>
                      <a:pt x="16200" y="0"/>
                    </a:cubicBezTo>
                    <a:cubicBezTo>
                      <a:pt x="16200" y="0"/>
                      <a:pt x="16200" y="21600"/>
                      <a:pt x="162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68" name="Kształt"/>
              <p:cNvSpPr/>
              <p:nvPr/>
            </p:nvSpPr>
            <p:spPr>
              <a:xfrm>
                <a:off x="878236" y="241084"/>
                <a:ext cx="815" cy="2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43" h="21600" extrusionOk="0">
                    <a:moveTo>
                      <a:pt x="8019" y="21600"/>
                    </a:moveTo>
                    <a:cubicBezTo>
                      <a:pt x="-4096" y="16453"/>
                      <a:pt x="-1799" y="4444"/>
                      <a:pt x="10317" y="0"/>
                    </a:cubicBezTo>
                    <a:cubicBezTo>
                      <a:pt x="12929" y="5953"/>
                      <a:pt x="17504" y="16453"/>
                      <a:pt x="80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69" name="Kształt"/>
              <p:cNvSpPr/>
              <p:nvPr/>
            </p:nvSpPr>
            <p:spPr>
              <a:xfrm>
                <a:off x="878236" y="241084"/>
                <a:ext cx="813" cy="1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39" h="20024" extrusionOk="0">
                    <a:moveTo>
                      <a:pt x="5817" y="20024"/>
                    </a:moveTo>
                    <a:cubicBezTo>
                      <a:pt x="-1488" y="17026"/>
                      <a:pt x="-5161" y="-1576"/>
                      <a:pt x="14976" y="108"/>
                    </a:cubicBezTo>
                    <a:cubicBezTo>
                      <a:pt x="16439" y="8020"/>
                      <a:pt x="13496" y="14740"/>
                      <a:pt x="5817" y="200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70" name="Kształt"/>
              <p:cNvSpPr/>
              <p:nvPr/>
            </p:nvSpPr>
            <p:spPr>
              <a:xfrm>
                <a:off x="904066" y="172203"/>
                <a:ext cx="418" cy="1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19" h="21600" extrusionOk="0">
                    <a:moveTo>
                      <a:pt x="9326" y="21600"/>
                    </a:moveTo>
                    <a:lnTo>
                      <a:pt x="4502" y="21600"/>
                    </a:lnTo>
                    <a:cubicBezTo>
                      <a:pt x="-8681" y="13781"/>
                      <a:pt x="11106" y="8218"/>
                      <a:pt x="12919" y="0"/>
                    </a:cubicBezTo>
                    <a:cubicBezTo>
                      <a:pt x="12919" y="0"/>
                      <a:pt x="9326" y="21600"/>
                      <a:pt x="932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71" name="Kształt"/>
              <p:cNvSpPr/>
              <p:nvPr/>
            </p:nvSpPr>
            <p:spPr>
              <a:xfrm>
                <a:off x="912676" y="172203"/>
                <a:ext cx="582" cy="1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220" h="21600" extrusionOk="0">
                    <a:moveTo>
                      <a:pt x="4203" y="21600"/>
                    </a:moveTo>
                    <a:cubicBezTo>
                      <a:pt x="930" y="18926"/>
                      <a:pt x="-5179" y="2884"/>
                      <a:pt x="8664" y="0"/>
                    </a:cubicBezTo>
                    <a:cubicBezTo>
                      <a:pt x="16421" y="2884"/>
                      <a:pt x="9895" y="16652"/>
                      <a:pt x="420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72" name="Kształt"/>
              <p:cNvSpPr/>
              <p:nvPr/>
            </p:nvSpPr>
            <p:spPr>
              <a:xfrm>
                <a:off x="912676" y="129152"/>
                <a:ext cx="11471" cy="33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6" h="21321" extrusionOk="0">
                    <a:moveTo>
                      <a:pt x="12351" y="10781"/>
                    </a:moveTo>
                    <a:cubicBezTo>
                      <a:pt x="10630" y="12228"/>
                      <a:pt x="10912" y="13974"/>
                      <a:pt x="7014" y="15159"/>
                    </a:cubicBezTo>
                    <a:cubicBezTo>
                      <a:pt x="8172" y="16487"/>
                      <a:pt x="2973" y="17104"/>
                      <a:pt x="4940" y="18357"/>
                    </a:cubicBezTo>
                    <a:cubicBezTo>
                      <a:pt x="2832" y="18731"/>
                      <a:pt x="4660" y="19274"/>
                      <a:pt x="4519" y="19741"/>
                    </a:cubicBezTo>
                    <a:cubicBezTo>
                      <a:pt x="3079" y="20259"/>
                      <a:pt x="3782" y="21600"/>
                      <a:pt x="270" y="21269"/>
                    </a:cubicBezTo>
                    <a:cubicBezTo>
                      <a:pt x="-784" y="20209"/>
                      <a:pt x="1428" y="18950"/>
                      <a:pt x="3886" y="18183"/>
                    </a:cubicBezTo>
                    <a:cubicBezTo>
                      <a:pt x="2832" y="17135"/>
                      <a:pt x="4413" y="16007"/>
                      <a:pt x="5221" y="14947"/>
                    </a:cubicBezTo>
                    <a:lnTo>
                      <a:pt x="3359" y="15283"/>
                    </a:lnTo>
                    <a:lnTo>
                      <a:pt x="4940" y="13225"/>
                    </a:lnTo>
                    <a:lnTo>
                      <a:pt x="5854" y="13225"/>
                    </a:lnTo>
                    <a:cubicBezTo>
                      <a:pt x="5960" y="13562"/>
                      <a:pt x="5327" y="14098"/>
                      <a:pt x="6487" y="14198"/>
                    </a:cubicBezTo>
                    <a:cubicBezTo>
                      <a:pt x="6661" y="13381"/>
                      <a:pt x="8452" y="12752"/>
                      <a:pt x="8593" y="11953"/>
                    </a:cubicBezTo>
                    <a:cubicBezTo>
                      <a:pt x="8312" y="11667"/>
                      <a:pt x="6731" y="11748"/>
                      <a:pt x="7399" y="11386"/>
                    </a:cubicBezTo>
                    <a:cubicBezTo>
                      <a:pt x="10630" y="11417"/>
                      <a:pt x="10806" y="9971"/>
                      <a:pt x="12351" y="9247"/>
                    </a:cubicBezTo>
                    <a:cubicBezTo>
                      <a:pt x="11965" y="8842"/>
                      <a:pt x="11157" y="9203"/>
                      <a:pt x="10560" y="9247"/>
                    </a:cubicBezTo>
                    <a:cubicBezTo>
                      <a:pt x="10139" y="9521"/>
                      <a:pt x="9859" y="9814"/>
                      <a:pt x="9612" y="10095"/>
                    </a:cubicBezTo>
                    <a:lnTo>
                      <a:pt x="8979" y="10095"/>
                    </a:lnTo>
                    <a:cubicBezTo>
                      <a:pt x="8312" y="8873"/>
                      <a:pt x="10912" y="8050"/>
                      <a:pt x="13018" y="7096"/>
                    </a:cubicBezTo>
                    <a:cubicBezTo>
                      <a:pt x="10560" y="6647"/>
                      <a:pt x="13651" y="6410"/>
                      <a:pt x="13651" y="5918"/>
                    </a:cubicBezTo>
                    <a:cubicBezTo>
                      <a:pt x="14284" y="4945"/>
                      <a:pt x="16250" y="4016"/>
                      <a:pt x="15513" y="3000"/>
                    </a:cubicBezTo>
                    <a:cubicBezTo>
                      <a:pt x="17691" y="2071"/>
                      <a:pt x="17164" y="561"/>
                      <a:pt x="20816" y="0"/>
                    </a:cubicBezTo>
                    <a:cubicBezTo>
                      <a:pt x="20185" y="1054"/>
                      <a:pt x="20816" y="2669"/>
                      <a:pt x="17059" y="3293"/>
                    </a:cubicBezTo>
                    <a:cubicBezTo>
                      <a:pt x="18744" y="4459"/>
                      <a:pt x="16005" y="5793"/>
                      <a:pt x="15196" y="7009"/>
                    </a:cubicBezTo>
                    <a:cubicBezTo>
                      <a:pt x="16146" y="8511"/>
                      <a:pt x="12351" y="9435"/>
                      <a:pt x="12351" y="1078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73" name="Kształt"/>
              <p:cNvSpPr/>
              <p:nvPr/>
            </p:nvSpPr>
            <p:spPr>
              <a:xfrm>
                <a:off x="921287" y="146372"/>
                <a:ext cx="2270" cy="6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01" h="21600" extrusionOk="0">
                    <a:moveTo>
                      <a:pt x="3594" y="21600"/>
                    </a:moveTo>
                    <a:cubicBezTo>
                      <a:pt x="-6699" y="17716"/>
                      <a:pt x="8298" y="13831"/>
                      <a:pt x="9183" y="9650"/>
                    </a:cubicBezTo>
                    <a:lnTo>
                      <a:pt x="14901" y="0"/>
                    </a:lnTo>
                    <a:cubicBezTo>
                      <a:pt x="14524" y="6521"/>
                      <a:pt x="12618" y="15608"/>
                      <a:pt x="359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74" name="Kształt"/>
              <p:cNvSpPr/>
              <p:nvPr/>
            </p:nvSpPr>
            <p:spPr>
              <a:xfrm>
                <a:off x="921287" y="137762"/>
                <a:ext cx="643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11" h="21600" extrusionOk="0">
                    <a:moveTo>
                      <a:pt x="3778" y="21600"/>
                    </a:moveTo>
                    <a:cubicBezTo>
                      <a:pt x="-5188" y="13239"/>
                      <a:pt x="3778" y="5578"/>
                      <a:pt x="10302" y="0"/>
                    </a:cubicBezTo>
                    <a:cubicBezTo>
                      <a:pt x="16412" y="6548"/>
                      <a:pt x="13556" y="16306"/>
                      <a:pt x="377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75" name="Kształt"/>
              <p:cNvSpPr/>
              <p:nvPr/>
            </p:nvSpPr>
            <p:spPr>
              <a:xfrm>
                <a:off x="929897" y="103321"/>
                <a:ext cx="850" cy="3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691" h="21600" extrusionOk="0">
                    <a:moveTo>
                      <a:pt x="8903" y="0"/>
                    </a:moveTo>
                    <a:cubicBezTo>
                      <a:pt x="17437" y="6969"/>
                      <a:pt x="3824" y="14685"/>
                      <a:pt x="1968" y="21600"/>
                    </a:cubicBezTo>
                    <a:cubicBezTo>
                      <a:pt x="-4163" y="14954"/>
                      <a:pt x="5696" y="6969"/>
                      <a:pt x="890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76" name="Kształt"/>
              <p:cNvSpPr/>
              <p:nvPr/>
            </p:nvSpPr>
            <p:spPr>
              <a:xfrm>
                <a:off x="921287" y="111932"/>
                <a:ext cx="6524" cy="19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7" h="21529" extrusionOk="0">
                    <a:moveTo>
                      <a:pt x="16082" y="0"/>
                    </a:moveTo>
                    <a:lnTo>
                      <a:pt x="17257" y="3183"/>
                    </a:lnTo>
                    <a:cubicBezTo>
                      <a:pt x="18784" y="3031"/>
                      <a:pt x="18489" y="2249"/>
                      <a:pt x="19370" y="1836"/>
                    </a:cubicBezTo>
                    <a:cubicBezTo>
                      <a:pt x="18255" y="2966"/>
                      <a:pt x="21600" y="3954"/>
                      <a:pt x="18255" y="4726"/>
                    </a:cubicBezTo>
                    <a:lnTo>
                      <a:pt x="17257" y="4227"/>
                    </a:lnTo>
                    <a:lnTo>
                      <a:pt x="13500" y="5454"/>
                    </a:lnTo>
                    <a:cubicBezTo>
                      <a:pt x="13323" y="5292"/>
                      <a:pt x="13089" y="5150"/>
                      <a:pt x="12443" y="5226"/>
                    </a:cubicBezTo>
                    <a:cubicBezTo>
                      <a:pt x="15027" y="10659"/>
                      <a:pt x="1758" y="14950"/>
                      <a:pt x="3757" y="20470"/>
                    </a:cubicBezTo>
                    <a:cubicBezTo>
                      <a:pt x="2876" y="20828"/>
                      <a:pt x="3051" y="21600"/>
                      <a:pt x="1055" y="21523"/>
                    </a:cubicBezTo>
                    <a:lnTo>
                      <a:pt x="0" y="20969"/>
                    </a:lnTo>
                    <a:cubicBezTo>
                      <a:pt x="469" y="18199"/>
                      <a:pt x="5458" y="15613"/>
                      <a:pt x="3757" y="12853"/>
                    </a:cubicBezTo>
                    <a:cubicBezTo>
                      <a:pt x="643" y="9898"/>
                      <a:pt x="14850" y="9453"/>
                      <a:pt x="8274" y="6573"/>
                    </a:cubicBezTo>
                    <a:cubicBezTo>
                      <a:pt x="12031" y="4465"/>
                      <a:pt x="8274" y="1499"/>
                      <a:pt x="1608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77" name="Kształt"/>
              <p:cNvSpPr/>
              <p:nvPr/>
            </p:nvSpPr>
            <p:spPr>
              <a:xfrm>
                <a:off x="921287" y="120542"/>
                <a:ext cx="356" cy="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90" h="19820" extrusionOk="0">
                    <a:moveTo>
                      <a:pt x="15579" y="15664"/>
                    </a:moveTo>
                    <a:cubicBezTo>
                      <a:pt x="12129" y="17343"/>
                      <a:pt x="9518" y="21600"/>
                      <a:pt x="0" y="18997"/>
                    </a:cubicBezTo>
                    <a:lnTo>
                      <a:pt x="9518" y="0"/>
                    </a:lnTo>
                    <a:cubicBezTo>
                      <a:pt x="21600" y="3307"/>
                      <a:pt x="12129" y="9730"/>
                      <a:pt x="15579" y="156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78" name="Kształt"/>
              <p:cNvSpPr/>
              <p:nvPr/>
            </p:nvSpPr>
            <p:spPr>
              <a:xfrm>
                <a:off x="921287" y="103321"/>
                <a:ext cx="368" cy="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79" name="Kształt"/>
              <p:cNvSpPr/>
              <p:nvPr/>
            </p:nvSpPr>
            <p:spPr>
              <a:xfrm>
                <a:off x="921287" y="77491"/>
                <a:ext cx="1278" cy="4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76" h="21600" extrusionOk="0">
                    <a:moveTo>
                      <a:pt x="7329" y="0"/>
                    </a:moveTo>
                    <a:lnTo>
                      <a:pt x="10600" y="0"/>
                    </a:lnTo>
                    <a:cubicBezTo>
                      <a:pt x="12596" y="7298"/>
                      <a:pt x="13870" y="16494"/>
                      <a:pt x="3706" y="21600"/>
                    </a:cubicBezTo>
                    <a:cubicBezTo>
                      <a:pt x="-7730" y="14013"/>
                      <a:pt x="11324" y="8269"/>
                      <a:pt x="73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80" name="Kształt"/>
              <p:cNvSpPr/>
              <p:nvPr/>
            </p:nvSpPr>
            <p:spPr>
              <a:xfrm>
                <a:off x="912676" y="94711"/>
                <a:ext cx="2292" cy="9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5" h="21600" extrusionOk="0">
                    <a:moveTo>
                      <a:pt x="16290" y="0"/>
                    </a:moveTo>
                    <a:lnTo>
                      <a:pt x="18655" y="704"/>
                    </a:lnTo>
                    <a:cubicBezTo>
                      <a:pt x="14402" y="7866"/>
                      <a:pt x="11084" y="15118"/>
                      <a:pt x="527" y="21600"/>
                    </a:cubicBezTo>
                    <a:cubicBezTo>
                      <a:pt x="-2945" y="13865"/>
                      <a:pt x="11714" y="7164"/>
                      <a:pt x="162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81" name="Kształt"/>
              <p:cNvSpPr/>
              <p:nvPr/>
            </p:nvSpPr>
            <p:spPr>
              <a:xfrm>
                <a:off x="912676" y="111932"/>
                <a:ext cx="1043" cy="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0" h="21600" extrusionOk="0">
                    <a:moveTo>
                      <a:pt x="19710" y="0"/>
                    </a:moveTo>
                    <a:cubicBezTo>
                      <a:pt x="18624" y="7570"/>
                      <a:pt x="11292" y="15083"/>
                      <a:pt x="678" y="21600"/>
                    </a:cubicBezTo>
                    <a:cubicBezTo>
                      <a:pt x="-1890" y="15745"/>
                      <a:pt x="2496" y="6133"/>
                      <a:pt x="1971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82" name="Kształt"/>
              <p:cNvSpPr/>
              <p:nvPr/>
            </p:nvSpPr>
            <p:spPr>
              <a:xfrm>
                <a:off x="912676" y="120542"/>
                <a:ext cx="501" cy="1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942" h="20634" extrusionOk="0">
                    <a:moveTo>
                      <a:pt x="2248" y="140"/>
                    </a:moveTo>
                    <a:cubicBezTo>
                      <a:pt x="7343" y="-966"/>
                      <a:pt x="12007" y="4716"/>
                      <a:pt x="10728" y="8559"/>
                    </a:cubicBezTo>
                    <a:cubicBezTo>
                      <a:pt x="7343" y="13134"/>
                      <a:pt x="13698" y="19359"/>
                      <a:pt x="6064" y="20634"/>
                    </a:cubicBezTo>
                    <a:cubicBezTo>
                      <a:pt x="-7902" y="18253"/>
                      <a:pt x="7343" y="8559"/>
                      <a:pt x="2248" y="14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83" name="Kształt"/>
              <p:cNvSpPr/>
              <p:nvPr/>
            </p:nvSpPr>
            <p:spPr>
              <a:xfrm>
                <a:off x="904066" y="129152"/>
                <a:ext cx="1879" cy="6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63" h="21600" extrusionOk="0">
                    <a:moveTo>
                      <a:pt x="14163" y="0"/>
                    </a:moveTo>
                    <a:cubicBezTo>
                      <a:pt x="8325" y="7420"/>
                      <a:pt x="16353" y="15323"/>
                      <a:pt x="2922" y="21600"/>
                    </a:cubicBezTo>
                    <a:cubicBezTo>
                      <a:pt x="-5247" y="18028"/>
                      <a:pt x="6135" y="14041"/>
                      <a:pt x="7743" y="10086"/>
                    </a:cubicBezTo>
                    <a:cubicBezTo>
                      <a:pt x="7743" y="6550"/>
                      <a:pt x="6719" y="1353"/>
                      <a:pt x="141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84" name="Kształt"/>
              <p:cNvSpPr/>
              <p:nvPr/>
            </p:nvSpPr>
            <p:spPr>
              <a:xfrm>
                <a:off x="800744" y="86101"/>
                <a:ext cx="119639" cy="292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extrusionOk="0">
                    <a:moveTo>
                      <a:pt x="18372" y="4104"/>
                    </a:moveTo>
                    <a:cubicBezTo>
                      <a:pt x="18861" y="4062"/>
                      <a:pt x="18552" y="3817"/>
                      <a:pt x="18903" y="3705"/>
                    </a:cubicBezTo>
                    <a:cubicBezTo>
                      <a:pt x="19017" y="3514"/>
                      <a:pt x="18986" y="3306"/>
                      <a:pt x="19364" y="3149"/>
                    </a:cubicBezTo>
                    <a:cubicBezTo>
                      <a:pt x="19977" y="2185"/>
                      <a:pt x="20543" y="1220"/>
                      <a:pt x="21177" y="255"/>
                    </a:cubicBezTo>
                    <a:cubicBezTo>
                      <a:pt x="21524" y="204"/>
                      <a:pt x="21136" y="64"/>
                      <a:pt x="21424" y="0"/>
                    </a:cubicBezTo>
                    <a:cubicBezTo>
                      <a:pt x="21472" y="199"/>
                      <a:pt x="21372" y="427"/>
                      <a:pt x="21264" y="636"/>
                    </a:cubicBezTo>
                    <a:cubicBezTo>
                      <a:pt x="21482" y="673"/>
                      <a:pt x="21257" y="724"/>
                      <a:pt x="21240" y="766"/>
                    </a:cubicBezTo>
                    <a:cubicBezTo>
                      <a:pt x="21406" y="891"/>
                      <a:pt x="21101" y="940"/>
                      <a:pt x="20959" y="1036"/>
                    </a:cubicBezTo>
                    <a:cubicBezTo>
                      <a:pt x="20997" y="1173"/>
                      <a:pt x="20789" y="1294"/>
                      <a:pt x="20841" y="1423"/>
                    </a:cubicBezTo>
                    <a:lnTo>
                      <a:pt x="21084" y="1146"/>
                    </a:lnTo>
                    <a:cubicBezTo>
                      <a:pt x="21101" y="1670"/>
                      <a:pt x="20480" y="2125"/>
                      <a:pt x="20314" y="2638"/>
                    </a:cubicBezTo>
                    <a:cubicBezTo>
                      <a:pt x="20265" y="2668"/>
                      <a:pt x="20286" y="2699"/>
                      <a:pt x="20186" y="2713"/>
                    </a:cubicBezTo>
                    <a:cubicBezTo>
                      <a:pt x="20147" y="2519"/>
                      <a:pt x="20244" y="2369"/>
                      <a:pt x="20407" y="2195"/>
                    </a:cubicBezTo>
                    <a:lnTo>
                      <a:pt x="20342" y="2170"/>
                    </a:lnTo>
                    <a:cubicBezTo>
                      <a:pt x="20133" y="2277"/>
                      <a:pt x="20186" y="2425"/>
                      <a:pt x="20002" y="2536"/>
                    </a:cubicBezTo>
                    <a:cubicBezTo>
                      <a:pt x="20186" y="2671"/>
                      <a:pt x="19749" y="2778"/>
                      <a:pt x="19849" y="2915"/>
                    </a:cubicBezTo>
                    <a:cubicBezTo>
                      <a:pt x="19762" y="2955"/>
                      <a:pt x="19773" y="3027"/>
                      <a:pt x="19783" y="3070"/>
                    </a:cubicBezTo>
                    <a:cubicBezTo>
                      <a:pt x="19925" y="2991"/>
                      <a:pt x="19943" y="2893"/>
                      <a:pt x="20133" y="2815"/>
                    </a:cubicBezTo>
                    <a:cubicBezTo>
                      <a:pt x="20224" y="2915"/>
                      <a:pt x="20057" y="2991"/>
                      <a:pt x="19977" y="3084"/>
                    </a:cubicBezTo>
                    <a:cubicBezTo>
                      <a:pt x="19953" y="3450"/>
                      <a:pt x="19402" y="3737"/>
                      <a:pt x="19391" y="4104"/>
                    </a:cubicBezTo>
                    <a:cubicBezTo>
                      <a:pt x="19027" y="4559"/>
                      <a:pt x="18462" y="4985"/>
                      <a:pt x="18330" y="5454"/>
                    </a:cubicBezTo>
                    <a:lnTo>
                      <a:pt x="17997" y="5517"/>
                    </a:lnTo>
                    <a:cubicBezTo>
                      <a:pt x="18164" y="5531"/>
                      <a:pt x="18049" y="5588"/>
                      <a:pt x="18060" y="5619"/>
                    </a:cubicBezTo>
                    <a:cubicBezTo>
                      <a:pt x="17793" y="5719"/>
                      <a:pt x="17949" y="5884"/>
                      <a:pt x="17689" y="5977"/>
                    </a:cubicBezTo>
                    <a:cubicBezTo>
                      <a:pt x="17599" y="6297"/>
                      <a:pt x="17006" y="6544"/>
                      <a:pt x="16981" y="6876"/>
                    </a:cubicBezTo>
                    <a:cubicBezTo>
                      <a:pt x="16669" y="7011"/>
                      <a:pt x="16697" y="7187"/>
                      <a:pt x="16482" y="7332"/>
                    </a:cubicBezTo>
                    <a:cubicBezTo>
                      <a:pt x="16236" y="7785"/>
                      <a:pt x="15761" y="8193"/>
                      <a:pt x="15376" y="8624"/>
                    </a:cubicBezTo>
                    <a:cubicBezTo>
                      <a:pt x="15376" y="8802"/>
                      <a:pt x="14998" y="8945"/>
                      <a:pt x="14911" y="9125"/>
                    </a:cubicBezTo>
                    <a:cubicBezTo>
                      <a:pt x="14925" y="9289"/>
                      <a:pt x="14651" y="9418"/>
                      <a:pt x="14668" y="9570"/>
                    </a:cubicBezTo>
                    <a:cubicBezTo>
                      <a:pt x="14457" y="9732"/>
                      <a:pt x="14062" y="9862"/>
                      <a:pt x="14048" y="10058"/>
                    </a:cubicBezTo>
                    <a:cubicBezTo>
                      <a:pt x="13531" y="10238"/>
                      <a:pt x="13531" y="10490"/>
                      <a:pt x="13215" y="10692"/>
                    </a:cubicBezTo>
                    <a:cubicBezTo>
                      <a:pt x="13032" y="10943"/>
                      <a:pt x="12852" y="11188"/>
                      <a:pt x="12529" y="11417"/>
                    </a:cubicBezTo>
                    <a:cubicBezTo>
                      <a:pt x="12338" y="11462"/>
                      <a:pt x="12338" y="11533"/>
                      <a:pt x="12262" y="11597"/>
                    </a:cubicBezTo>
                    <a:cubicBezTo>
                      <a:pt x="12415" y="11570"/>
                      <a:pt x="12505" y="11634"/>
                      <a:pt x="12505" y="11686"/>
                    </a:cubicBezTo>
                    <a:cubicBezTo>
                      <a:pt x="12449" y="11741"/>
                      <a:pt x="12262" y="11764"/>
                      <a:pt x="12158" y="11708"/>
                    </a:cubicBezTo>
                    <a:cubicBezTo>
                      <a:pt x="11659" y="11968"/>
                      <a:pt x="11669" y="12306"/>
                      <a:pt x="11208" y="12575"/>
                    </a:cubicBezTo>
                    <a:cubicBezTo>
                      <a:pt x="11281" y="12781"/>
                      <a:pt x="10649" y="12891"/>
                      <a:pt x="10833" y="13099"/>
                    </a:cubicBezTo>
                    <a:cubicBezTo>
                      <a:pt x="10535" y="13369"/>
                      <a:pt x="10178" y="13633"/>
                      <a:pt x="9907" y="13910"/>
                    </a:cubicBezTo>
                    <a:cubicBezTo>
                      <a:pt x="9661" y="13995"/>
                      <a:pt x="9491" y="14091"/>
                      <a:pt x="9567" y="14221"/>
                    </a:cubicBezTo>
                    <a:cubicBezTo>
                      <a:pt x="9249" y="14277"/>
                      <a:pt x="9138" y="14421"/>
                      <a:pt x="9176" y="14534"/>
                    </a:cubicBezTo>
                    <a:cubicBezTo>
                      <a:pt x="8645" y="14620"/>
                      <a:pt x="9186" y="14843"/>
                      <a:pt x="8669" y="14944"/>
                    </a:cubicBezTo>
                    <a:cubicBezTo>
                      <a:pt x="8635" y="14997"/>
                      <a:pt x="8659" y="15055"/>
                      <a:pt x="8513" y="15088"/>
                    </a:cubicBezTo>
                    <a:cubicBezTo>
                      <a:pt x="8066" y="15121"/>
                      <a:pt x="8222" y="15316"/>
                      <a:pt x="8142" y="15445"/>
                    </a:cubicBezTo>
                    <a:cubicBezTo>
                      <a:pt x="8094" y="15484"/>
                      <a:pt x="8142" y="15557"/>
                      <a:pt x="7962" y="15557"/>
                    </a:cubicBezTo>
                    <a:lnTo>
                      <a:pt x="7872" y="15493"/>
                    </a:lnTo>
                    <a:cubicBezTo>
                      <a:pt x="7667" y="15674"/>
                      <a:pt x="7553" y="15891"/>
                      <a:pt x="7258" y="16066"/>
                    </a:cubicBezTo>
                    <a:cubicBezTo>
                      <a:pt x="7334" y="16058"/>
                      <a:pt x="7411" y="16080"/>
                      <a:pt x="7372" y="16123"/>
                    </a:cubicBezTo>
                    <a:lnTo>
                      <a:pt x="7317" y="16146"/>
                    </a:lnTo>
                    <a:lnTo>
                      <a:pt x="7258" y="16066"/>
                    </a:lnTo>
                    <a:cubicBezTo>
                      <a:pt x="7047" y="16202"/>
                      <a:pt x="6856" y="16341"/>
                      <a:pt x="6856" y="16504"/>
                    </a:cubicBezTo>
                    <a:cubicBezTo>
                      <a:pt x="6793" y="16527"/>
                      <a:pt x="6675" y="16486"/>
                      <a:pt x="6669" y="16535"/>
                    </a:cubicBezTo>
                    <a:cubicBezTo>
                      <a:pt x="6821" y="16632"/>
                      <a:pt x="6780" y="16744"/>
                      <a:pt x="6703" y="16846"/>
                    </a:cubicBezTo>
                    <a:cubicBezTo>
                      <a:pt x="6637" y="16855"/>
                      <a:pt x="6599" y="16837"/>
                      <a:pt x="6575" y="16828"/>
                    </a:cubicBezTo>
                    <a:cubicBezTo>
                      <a:pt x="6471" y="16846"/>
                      <a:pt x="6561" y="16929"/>
                      <a:pt x="6353" y="16917"/>
                    </a:cubicBezTo>
                    <a:cubicBezTo>
                      <a:pt x="6291" y="16898"/>
                      <a:pt x="6353" y="16860"/>
                      <a:pt x="6266" y="16846"/>
                    </a:cubicBezTo>
                    <a:cubicBezTo>
                      <a:pt x="6096" y="16999"/>
                      <a:pt x="6096" y="17180"/>
                      <a:pt x="5708" y="17291"/>
                    </a:cubicBezTo>
                    <a:lnTo>
                      <a:pt x="5403" y="17527"/>
                    </a:lnTo>
                    <a:lnTo>
                      <a:pt x="5521" y="17536"/>
                    </a:lnTo>
                    <a:cubicBezTo>
                      <a:pt x="5559" y="17588"/>
                      <a:pt x="5469" y="17612"/>
                      <a:pt x="5493" y="17661"/>
                    </a:cubicBezTo>
                    <a:cubicBezTo>
                      <a:pt x="5327" y="17626"/>
                      <a:pt x="5184" y="17704"/>
                      <a:pt x="5160" y="17760"/>
                    </a:cubicBezTo>
                    <a:cubicBezTo>
                      <a:pt x="5198" y="17819"/>
                      <a:pt x="4980" y="17810"/>
                      <a:pt x="4966" y="17862"/>
                    </a:cubicBezTo>
                    <a:cubicBezTo>
                      <a:pt x="4480" y="18311"/>
                      <a:pt x="3718" y="18724"/>
                      <a:pt x="3357" y="19196"/>
                    </a:cubicBezTo>
                    <a:cubicBezTo>
                      <a:pt x="3114" y="19285"/>
                      <a:pt x="3125" y="19405"/>
                      <a:pt x="2958" y="19508"/>
                    </a:cubicBezTo>
                    <a:cubicBezTo>
                      <a:pt x="2587" y="19458"/>
                      <a:pt x="2792" y="19628"/>
                      <a:pt x="2559" y="19674"/>
                    </a:cubicBezTo>
                    <a:cubicBezTo>
                      <a:pt x="2071" y="19921"/>
                      <a:pt x="1998" y="20227"/>
                      <a:pt x="1481" y="20462"/>
                    </a:cubicBezTo>
                    <a:cubicBezTo>
                      <a:pt x="1349" y="20649"/>
                      <a:pt x="926" y="20786"/>
                      <a:pt x="839" y="20978"/>
                    </a:cubicBezTo>
                    <a:cubicBezTo>
                      <a:pt x="694" y="21065"/>
                      <a:pt x="475" y="21119"/>
                      <a:pt x="427" y="21223"/>
                    </a:cubicBezTo>
                    <a:cubicBezTo>
                      <a:pt x="642" y="21250"/>
                      <a:pt x="427" y="21316"/>
                      <a:pt x="399" y="21354"/>
                    </a:cubicBezTo>
                    <a:cubicBezTo>
                      <a:pt x="305" y="21390"/>
                      <a:pt x="115" y="21376"/>
                      <a:pt x="91" y="21432"/>
                    </a:cubicBezTo>
                    <a:cubicBezTo>
                      <a:pt x="153" y="21489"/>
                      <a:pt x="219" y="21423"/>
                      <a:pt x="271" y="21423"/>
                    </a:cubicBezTo>
                    <a:cubicBezTo>
                      <a:pt x="475" y="21549"/>
                      <a:pt x="-76" y="21474"/>
                      <a:pt x="28" y="21600"/>
                    </a:cubicBezTo>
                    <a:lnTo>
                      <a:pt x="0" y="21600"/>
                    </a:lnTo>
                    <a:cubicBezTo>
                      <a:pt x="-14" y="21423"/>
                      <a:pt x="371" y="21260"/>
                      <a:pt x="305" y="21075"/>
                    </a:cubicBezTo>
                    <a:cubicBezTo>
                      <a:pt x="427" y="21028"/>
                      <a:pt x="708" y="20992"/>
                      <a:pt x="642" y="20898"/>
                    </a:cubicBezTo>
                    <a:cubicBezTo>
                      <a:pt x="562" y="20863"/>
                      <a:pt x="541" y="20926"/>
                      <a:pt x="461" y="20922"/>
                    </a:cubicBezTo>
                    <a:cubicBezTo>
                      <a:pt x="718" y="20825"/>
                      <a:pt x="708" y="20677"/>
                      <a:pt x="839" y="20555"/>
                    </a:cubicBezTo>
                    <a:lnTo>
                      <a:pt x="860" y="20732"/>
                    </a:lnTo>
                    <a:cubicBezTo>
                      <a:pt x="1238" y="20599"/>
                      <a:pt x="1269" y="20420"/>
                      <a:pt x="1481" y="20264"/>
                    </a:cubicBezTo>
                    <a:cubicBezTo>
                      <a:pt x="1405" y="20227"/>
                      <a:pt x="1380" y="20290"/>
                      <a:pt x="1301" y="20286"/>
                    </a:cubicBezTo>
                    <a:cubicBezTo>
                      <a:pt x="1169" y="20260"/>
                      <a:pt x="1269" y="20200"/>
                      <a:pt x="1197" y="20166"/>
                    </a:cubicBezTo>
                    <a:cubicBezTo>
                      <a:pt x="1155" y="20193"/>
                      <a:pt x="1096" y="20222"/>
                      <a:pt x="1079" y="20255"/>
                    </a:cubicBezTo>
                    <a:lnTo>
                      <a:pt x="1016" y="20255"/>
                    </a:lnTo>
                    <a:cubicBezTo>
                      <a:pt x="964" y="20204"/>
                      <a:pt x="964" y="20138"/>
                      <a:pt x="1016" y="20088"/>
                    </a:cubicBezTo>
                    <a:lnTo>
                      <a:pt x="1238" y="20166"/>
                    </a:lnTo>
                    <a:cubicBezTo>
                      <a:pt x="1321" y="20148"/>
                      <a:pt x="1249" y="20128"/>
                      <a:pt x="1238" y="20111"/>
                    </a:cubicBezTo>
                    <a:cubicBezTo>
                      <a:pt x="1169" y="19999"/>
                      <a:pt x="1321" y="19892"/>
                      <a:pt x="1453" y="19794"/>
                    </a:cubicBezTo>
                    <a:cubicBezTo>
                      <a:pt x="1530" y="19814"/>
                      <a:pt x="1415" y="19879"/>
                      <a:pt x="1568" y="19896"/>
                    </a:cubicBezTo>
                    <a:cubicBezTo>
                      <a:pt x="1946" y="19861"/>
                      <a:pt x="1582" y="19655"/>
                      <a:pt x="2008" y="19620"/>
                    </a:cubicBezTo>
                    <a:cubicBezTo>
                      <a:pt x="2098" y="19540"/>
                      <a:pt x="1966" y="19472"/>
                      <a:pt x="1883" y="19405"/>
                    </a:cubicBezTo>
                    <a:lnTo>
                      <a:pt x="1699" y="19429"/>
                    </a:lnTo>
                    <a:cubicBezTo>
                      <a:pt x="1738" y="19388"/>
                      <a:pt x="1710" y="19318"/>
                      <a:pt x="1852" y="19293"/>
                    </a:cubicBezTo>
                    <a:lnTo>
                      <a:pt x="1914" y="19375"/>
                    </a:lnTo>
                    <a:cubicBezTo>
                      <a:pt x="2150" y="19308"/>
                      <a:pt x="2032" y="19101"/>
                      <a:pt x="2407" y="19151"/>
                    </a:cubicBezTo>
                    <a:cubicBezTo>
                      <a:pt x="2459" y="19096"/>
                      <a:pt x="2664" y="19127"/>
                      <a:pt x="2622" y="19063"/>
                    </a:cubicBezTo>
                    <a:cubicBezTo>
                      <a:pt x="2507" y="18989"/>
                      <a:pt x="2417" y="19101"/>
                      <a:pt x="2379" y="19086"/>
                    </a:cubicBezTo>
                    <a:cubicBezTo>
                      <a:pt x="2355" y="19058"/>
                      <a:pt x="2407" y="19014"/>
                      <a:pt x="2341" y="18997"/>
                    </a:cubicBezTo>
                    <a:cubicBezTo>
                      <a:pt x="2279" y="18989"/>
                      <a:pt x="2254" y="19007"/>
                      <a:pt x="2227" y="19014"/>
                    </a:cubicBezTo>
                    <a:cubicBezTo>
                      <a:pt x="2417" y="18888"/>
                      <a:pt x="2497" y="18729"/>
                      <a:pt x="2743" y="18594"/>
                    </a:cubicBezTo>
                    <a:cubicBezTo>
                      <a:pt x="2844" y="18594"/>
                      <a:pt x="3010" y="18600"/>
                      <a:pt x="3000" y="18552"/>
                    </a:cubicBezTo>
                    <a:cubicBezTo>
                      <a:pt x="2896" y="18412"/>
                      <a:pt x="3281" y="18284"/>
                      <a:pt x="3152" y="18149"/>
                    </a:cubicBezTo>
                    <a:cubicBezTo>
                      <a:pt x="3152" y="18094"/>
                      <a:pt x="3190" y="18052"/>
                      <a:pt x="3267" y="18006"/>
                    </a:cubicBezTo>
                    <a:lnTo>
                      <a:pt x="3357" y="18029"/>
                    </a:lnTo>
                    <a:cubicBezTo>
                      <a:pt x="3499" y="17926"/>
                      <a:pt x="3884" y="17862"/>
                      <a:pt x="3822" y="17727"/>
                    </a:cubicBezTo>
                    <a:cubicBezTo>
                      <a:pt x="3964" y="17704"/>
                      <a:pt x="3974" y="17612"/>
                      <a:pt x="4168" y="17661"/>
                    </a:cubicBezTo>
                    <a:cubicBezTo>
                      <a:pt x="4231" y="17555"/>
                      <a:pt x="4463" y="17453"/>
                      <a:pt x="4415" y="17347"/>
                    </a:cubicBezTo>
                    <a:cubicBezTo>
                      <a:pt x="4643" y="17362"/>
                      <a:pt x="4557" y="17263"/>
                      <a:pt x="4654" y="17227"/>
                    </a:cubicBezTo>
                    <a:cubicBezTo>
                      <a:pt x="4435" y="16973"/>
                      <a:pt x="5341" y="16910"/>
                      <a:pt x="5212" y="16668"/>
                    </a:cubicBezTo>
                    <a:cubicBezTo>
                      <a:pt x="5288" y="16674"/>
                      <a:pt x="5275" y="16641"/>
                      <a:pt x="5275" y="16624"/>
                    </a:cubicBezTo>
                    <a:cubicBezTo>
                      <a:pt x="5316" y="16567"/>
                      <a:pt x="5091" y="16559"/>
                      <a:pt x="5212" y="16504"/>
                    </a:cubicBezTo>
                    <a:cubicBezTo>
                      <a:pt x="5507" y="16527"/>
                      <a:pt x="5403" y="16387"/>
                      <a:pt x="5559" y="16336"/>
                    </a:cubicBezTo>
                    <a:cubicBezTo>
                      <a:pt x="5469" y="16317"/>
                      <a:pt x="5389" y="16280"/>
                      <a:pt x="5469" y="16249"/>
                    </a:cubicBezTo>
                    <a:cubicBezTo>
                      <a:pt x="5812" y="16173"/>
                      <a:pt x="5646" y="16022"/>
                      <a:pt x="5864" y="15924"/>
                    </a:cubicBezTo>
                    <a:cubicBezTo>
                      <a:pt x="6096" y="15825"/>
                      <a:pt x="6110" y="15690"/>
                      <a:pt x="6353" y="15590"/>
                    </a:cubicBezTo>
                    <a:cubicBezTo>
                      <a:pt x="6395" y="15367"/>
                      <a:pt x="7026" y="15241"/>
                      <a:pt x="6908" y="15001"/>
                    </a:cubicBezTo>
                    <a:cubicBezTo>
                      <a:pt x="7192" y="15033"/>
                      <a:pt x="6960" y="14922"/>
                      <a:pt x="7168" y="14900"/>
                    </a:cubicBezTo>
                    <a:lnTo>
                      <a:pt x="7216" y="14977"/>
                    </a:lnTo>
                    <a:cubicBezTo>
                      <a:pt x="7317" y="14900"/>
                      <a:pt x="7015" y="14727"/>
                      <a:pt x="7473" y="14713"/>
                    </a:cubicBezTo>
                    <a:cubicBezTo>
                      <a:pt x="7445" y="14565"/>
                      <a:pt x="8056" y="14534"/>
                      <a:pt x="7744" y="14389"/>
                    </a:cubicBezTo>
                    <a:cubicBezTo>
                      <a:pt x="7757" y="14250"/>
                      <a:pt x="8167" y="14190"/>
                      <a:pt x="8142" y="14046"/>
                    </a:cubicBezTo>
                    <a:cubicBezTo>
                      <a:pt x="8531" y="14000"/>
                      <a:pt x="8181" y="13856"/>
                      <a:pt x="8555" y="13809"/>
                    </a:cubicBezTo>
                    <a:cubicBezTo>
                      <a:pt x="8635" y="13613"/>
                      <a:pt x="8669" y="13377"/>
                      <a:pt x="9041" y="13220"/>
                    </a:cubicBezTo>
                    <a:cubicBezTo>
                      <a:pt x="9404" y="12933"/>
                      <a:pt x="9661" y="12618"/>
                      <a:pt x="10251" y="12376"/>
                    </a:cubicBezTo>
                    <a:cubicBezTo>
                      <a:pt x="10265" y="12347"/>
                      <a:pt x="10306" y="12311"/>
                      <a:pt x="10251" y="12284"/>
                    </a:cubicBezTo>
                    <a:lnTo>
                      <a:pt x="10192" y="12284"/>
                    </a:lnTo>
                    <a:cubicBezTo>
                      <a:pt x="10192" y="12275"/>
                      <a:pt x="10192" y="12257"/>
                      <a:pt x="10212" y="12251"/>
                    </a:cubicBezTo>
                    <a:lnTo>
                      <a:pt x="10278" y="12297"/>
                    </a:lnTo>
                    <a:cubicBezTo>
                      <a:pt x="10344" y="12257"/>
                      <a:pt x="10421" y="12228"/>
                      <a:pt x="10525" y="12210"/>
                    </a:cubicBezTo>
                    <a:cubicBezTo>
                      <a:pt x="10369" y="12195"/>
                      <a:pt x="10192" y="12155"/>
                      <a:pt x="10306" y="12084"/>
                    </a:cubicBezTo>
                    <a:cubicBezTo>
                      <a:pt x="10448" y="12028"/>
                      <a:pt x="10587" y="11968"/>
                      <a:pt x="10525" y="11885"/>
                    </a:cubicBezTo>
                    <a:cubicBezTo>
                      <a:pt x="11125" y="11659"/>
                      <a:pt x="10972" y="11301"/>
                      <a:pt x="11485" y="11050"/>
                    </a:cubicBezTo>
                    <a:cubicBezTo>
                      <a:pt x="11541" y="11054"/>
                      <a:pt x="11617" y="11095"/>
                      <a:pt x="11669" y="11050"/>
                    </a:cubicBezTo>
                    <a:cubicBezTo>
                      <a:pt x="11617" y="11013"/>
                      <a:pt x="11659" y="10958"/>
                      <a:pt x="11516" y="10930"/>
                    </a:cubicBezTo>
                    <a:cubicBezTo>
                      <a:pt x="11697" y="10916"/>
                      <a:pt x="11659" y="10836"/>
                      <a:pt x="11697" y="10772"/>
                    </a:cubicBezTo>
                    <a:cubicBezTo>
                      <a:pt x="11745" y="10777"/>
                      <a:pt x="11811" y="10763"/>
                      <a:pt x="11822" y="10781"/>
                    </a:cubicBezTo>
                    <a:cubicBezTo>
                      <a:pt x="11988" y="10711"/>
                      <a:pt x="11853" y="10595"/>
                      <a:pt x="12068" y="10526"/>
                    </a:cubicBezTo>
                    <a:cubicBezTo>
                      <a:pt x="12144" y="10248"/>
                      <a:pt x="12467" y="10011"/>
                      <a:pt x="12879" y="9779"/>
                    </a:cubicBezTo>
                    <a:cubicBezTo>
                      <a:pt x="12813" y="9774"/>
                      <a:pt x="12852" y="9751"/>
                      <a:pt x="12841" y="9738"/>
                    </a:cubicBezTo>
                    <a:cubicBezTo>
                      <a:pt x="13122" y="9771"/>
                      <a:pt x="13059" y="9625"/>
                      <a:pt x="13184" y="9570"/>
                    </a:cubicBezTo>
                    <a:cubicBezTo>
                      <a:pt x="13288" y="9356"/>
                      <a:pt x="13687" y="9196"/>
                      <a:pt x="13763" y="8981"/>
                    </a:cubicBezTo>
                    <a:cubicBezTo>
                      <a:pt x="13847" y="8903"/>
                      <a:pt x="14037" y="8825"/>
                      <a:pt x="13958" y="8735"/>
                    </a:cubicBezTo>
                    <a:cubicBezTo>
                      <a:pt x="13725" y="8768"/>
                      <a:pt x="13902" y="8890"/>
                      <a:pt x="13677" y="8927"/>
                    </a:cubicBezTo>
                    <a:cubicBezTo>
                      <a:pt x="13819" y="8833"/>
                      <a:pt x="13604" y="8600"/>
                      <a:pt x="14114" y="8624"/>
                    </a:cubicBezTo>
                    <a:cubicBezTo>
                      <a:pt x="14447" y="8557"/>
                      <a:pt x="14062" y="8388"/>
                      <a:pt x="14512" y="8370"/>
                    </a:cubicBezTo>
                    <a:lnTo>
                      <a:pt x="14537" y="8356"/>
                    </a:lnTo>
                    <a:cubicBezTo>
                      <a:pt x="14627" y="8373"/>
                      <a:pt x="14589" y="8406"/>
                      <a:pt x="14603" y="8435"/>
                    </a:cubicBezTo>
                    <a:cubicBezTo>
                      <a:pt x="14318" y="8469"/>
                      <a:pt x="14495" y="8596"/>
                      <a:pt x="14426" y="8666"/>
                    </a:cubicBezTo>
                    <a:cubicBezTo>
                      <a:pt x="14433" y="8676"/>
                      <a:pt x="14447" y="8687"/>
                      <a:pt x="14474" y="8682"/>
                    </a:cubicBezTo>
                    <a:lnTo>
                      <a:pt x="14693" y="8458"/>
                    </a:lnTo>
                    <a:cubicBezTo>
                      <a:pt x="14911" y="8431"/>
                      <a:pt x="14668" y="8352"/>
                      <a:pt x="14783" y="8301"/>
                    </a:cubicBezTo>
                    <a:cubicBezTo>
                      <a:pt x="14845" y="8269"/>
                      <a:pt x="14859" y="8221"/>
                      <a:pt x="14845" y="8181"/>
                    </a:cubicBezTo>
                    <a:lnTo>
                      <a:pt x="14783" y="8157"/>
                    </a:lnTo>
                    <a:lnTo>
                      <a:pt x="14755" y="8166"/>
                    </a:lnTo>
                    <a:cubicBezTo>
                      <a:pt x="14811" y="8092"/>
                      <a:pt x="14755" y="7940"/>
                      <a:pt x="15040" y="7878"/>
                    </a:cubicBezTo>
                    <a:cubicBezTo>
                      <a:pt x="14859" y="7729"/>
                      <a:pt x="15352" y="7646"/>
                      <a:pt x="15220" y="7487"/>
                    </a:cubicBezTo>
                    <a:cubicBezTo>
                      <a:pt x="15591" y="7424"/>
                      <a:pt x="15359" y="7220"/>
                      <a:pt x="15705" y="7132"/>
                    </a:cubicBezTo>
                    <a:cubicBezTo>
                      <a:pt x="15785" y="6938"/>
                      <a:pt x="16021" y="6737"/>
                      <a:pt x="16236" y="6552"/>
                    </a:cubicBezTo>
                    <a:lnTo>
                      <a:pt x="16277" y="6544"/>
                    </a:lnTo>
                    <a:cubicBezTo>
                      <a:pt x="16277" y="6567"/>
                      <a:pt x="16250" y="6599"/>
                      <a:pt x="16326" y="6606"/>
                    </a:cubicBezTo>
                    <a:cubicBezTo>
                      <a:pt x="16392" y="6590"/>
                      <a:pt x="16506" y="6552"/>
                      <a:pt x="16454" y="6509"/>
                    </a:cubicBezTo>
                    <a:cubicBezTo>
                      <a:pt x="16427" y="6488"/>
                      <a:pt x="16350" y="6483"/>
                      <a:pt x="16302" y="6497"/>
                    </a:cubicBezTo>
                    <a:cubicBezTo>
                      <a:pt x="16073" y="6380"/>
                      <a:pt x="16596" y="6371"/>
                      <a:pt x="16544" y="6265"/>
                    </a:cubicBezTo>
                    <a:cubicBezTo>
                      <a:pt x="16739" y="6265"/>
                      <a:pt x="16815" y="6186"/>
                      <a:pt x="16891" y="6143"/>
                    </a:cubicBezTo>
                    <a:cubicBezTo>
                      <a:pt x="16867" y="6107"/>
                      <a:pt x="16916" y="6072"/>
                      <a:pt x="16853" y="6042"/>
                    </a:cubicBezTo>
                    <a:cubicBezTo>
                      <a:pt x="16711" y="6072"/>
                      <a:pt x="16749" y="6148"/>
                      <a:pt x="16635" y="6186"/>
                    </a:cubicBezTo>
                    <a:cubicBezTo>
                      <a:pt x="16635" y="6124"/>
                      <a:pt x="16624" y="6066"/>
                      <a:pt x="16763" y="6018"/>
                    </a:cubicBezTo>
                    <a:lnTo>
                      <a:pt x="16829" y="6042"/>
                    </a:lnTo>
                    <a:cubicBezTo>
                      <a:pt x="17047" y="5903"/>
                      <a:pt x="17304" y="5783"/>
                      <a:pt x="17290" y="5607"/>
                    </a:cubicBezTo>
                    <a:cubicBezTo>
                      <a:pt x="17741" y="5407"/>
                      <a:pt x="17280" y="5113"/>
                      <a:pt x="17907" y="4939"/>
                    </a:cubicBezTo>
                    <a:cubicBezTo>
                      <a:pt x="17987" y="4675"/>
                      <a:pt x="18254" y="4433"/>
                      <a:pt x="18462" y="4184"/>
                    </a:cubicBezTo>
                    <a:cubicBezTo>
                      <a:pt x="18462" y="4154"/>
                      <a:pt x="18320" y="4145"/>
                      <a:pt x="18372" y="4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85" name="Kształt"/>
              <p:cNvSpPr/>
              <p:nvPr/>
            </p:nvSpPr>
            <p:spPr>
              <a:xfrm>
                <a:off x="817965" y="353016"/>
                <a:ext cx="923" cy="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90" h="21600" extrusionOk="0">
                    <a:moveTo>
                      <a:pt x="13437" y="0"/>
                    </a:moveTo>
                    <a:cubicBezTo>
                      <a:pt x="16695" y="7583"/>
                      <a:pt x="6940" y="14032"/>
                      <a:pt x="2502" y="21600"/>
                    </a:cubicBezTo>
                    <a:cubicBezTo>
                      <a:pt x="-4905" y="13185"/>
                      <a:pt x="5759" y="1824"/>
                      <a:pt x="1343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86" name="Kształt"/>
              <p:cNvSpPr/>
              <p:nvPr/>
            </p:nvSpPr>
            <p:spPr>
              <a:xfrm>
                <a:off x="869626" y="223864"/>
                <a:ext cx="1495" cy="3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430" h="21600" extrusionOk="0">
                    <a:moveTo>
                      <a:pt x="9694" y="0"/>
                    </a:moveTo>
                    <a:cubicBezTo>
                      <a:pt x="12666" y="7225"/>
                      <a:pt x="5644" y="13846"/>
                      <a:pt x="6052" y="21600"/>
                    </a:cubicBezTo>
                    <a:cubicBezTo>
                      <a:pt x="-8934" y="17224"/>
                      <a:pt x="8478" y="6099"/>
                      <a:pt x="96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87" name="Kształt"/>
              <p:cNvSpPr/>
              <p:nvPr/>
            </p:nvSpPr>
            <p:spPr>
              <a:xfrm>
                <a:off x="886846" y="189423"/>
                <a:ext cx="335" cy="1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76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9117" y="2868"/>
                      <a:pt x="21600" y="13603"/>
                      <a:pt x="9117" y="19519"/>
                    </a:cubicBezTo>
                    <a:cubicBezTo>
                      <a:pt x="9117" y="1951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88" name="Kształt"/>
              <p:cNvSpPr/>
              <p:nvPr/>
            </p:nvSpPr>
            <p:spPr>
              <a:xfrm>
                <a:off x="895456" y="137762"/>
                <a:ext cx="719" cy="1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44" h="19465" extrusionOk="0">
                    <a:moveTo>
                      <a:pt x="15977" y="267"/>
                    </a:moveTo>
                    <a:cubicBezTo>
                      <a:pt x="17737" y="8381"/>
                      <a:pt x="12883" y="14491"/>
                      <a:pt x="7604" y="19465"/>
                    </a:cubicBezTo>
                    <a:lnTo>
                      <a:pt x="4058" y="19465"/>
                    </a:lnTo>
                    <a:cubicBezTo>
                      <a:pt x="-3863" y="12259"/>
                      <a:pt x="-341" y="-2135"/>
                      <a:pt x="15977" y="2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89" name="Kształt"/>
              <p:cNvSpPr/>
              <p:nvPr/>
            </p:nvSpPr>
            <p:spPr>
              <a:xfrm>
                <a:off x="895456" y="146372"/>
                <a:ext cx="717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101" y="0"/>
                    </a:moveTo>
                    <a:lnTo>
                      <a:pt x="21600" y="9410"/>
                    </a:lnTo>
                    <a:cubicBezTo>
                      <a:pt x="15167" y="10801"/>
                      <a:pt x="15167" y="16327"/>
                      <a:pt x="15167" y="21600"/>
                    </a:cubicBezTo>
                    <a:cubicBezTo>
                      <a:pt x="11101" y="21600"/>
                      <a:pt x="2336" y="21600"/>
                      <a:pt x="0" y="16327"/>
                    </a:cubicBezTo>
                    <a:cubicBezTo>
                      <a:pt x="0" y="16327"/>
                      <a:pt x="11101" y="0"/>
                      <a:pt x="1110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90" name="Kształt"/>
              <p:cNvSpPr/>
              <p:nvPr/>
            </p:nvSpPr>
            <p:spPr>
              <a:xfrm>
                <a:off x="895456" y="154982"/>
                <a:ext cx="1026" cy="3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21" h="21600" extrusionOk="0">
                    <a:moveTo>
                      <a:pt x="0" y="21600"/>
                    </a:moveTo>
                    <a:cubicBezTo>
                      <a:pt x="3350" y="16353"/>
                      <a:pt x="1511" y="5587"/>
                      <a:pt x="15818" y="0"/>
                    </a:cubicBezTo>
                    <a:cubicBezTo>
                      <a:pt x="14915" y="5587"/>
                      <a:pt x="21600" y="1695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91" name="Kształt"/>
              <p:cNvSpPr/>
              <p:nvPr/>
            </p:nvSpPr>
            <p:spPr>
              <a:xfrm>
                <a:off x="886846" y="8610"/>
                <a:ext cx="6905" cy="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7" h="21600" extrusionOk="0">
                    <a:moveTo>
                      <a:pt x="7986" y="3566"/>
                    </a:moveTo>
                    <a:cubicBezTo>
                      <a:pt x="9194" y="2630"/>
                      <a:pt x="7161" y="900"/>
                      <a:pt x="8754" y="383"/>
                    </a:cubicBezTo>
                    <a:cubicBezTo>
                      <a:pt x="10460" y="0"/>
                      <a:pt x="10460" y="900"/>
                      <a:pt x="10843" y="1974"/>
                    </a:cubicBezTo>
                    <a:cubicBezTo>
                      <a:pt x="10570" y="4225"/>
                      <a:pt x="7986" y="3566"/>
                      <a:pt x="8754" y="6267"/>
                    </a:cubicBezTo>
                    <a:cubicBezTo>
                      <a:pt x="12219" y="8273"/>
                      <a:pt x="16725" y="3566"/>
                      <a:pt x="17716" y="10765"/>
                    </a:cubicBezTo>
                    <a:cubicBezTo>
                      <a:pt x="19364" y="13465"/>
                      <a:pt x="20572" y="17931"/>
                      <a:pt x="18540" y="20873"/>
                    </a:cubicBezTo>
                    <a:lnTo>
                      <a:pt x="18154" y="21600"/>
                    </a:lnTo>
                    <a:cubicBezTo>
                      <a:pt x="13646" y="14366"/>
                      <a:pt x="7986" y="10938"/>
                      <a:pt x="1004" y="8099"/>
                    </a:cubicBezTo>
                    <a:cubicBezTo>
                      <a:pt x="-1028" y="5781"/>
                      <a:pt x="784" y="1974"/>
                      <a:pt x="16" y="0"/>
                    </a:cubicBezTo>
                    <a:cubicBezTo>
                      <a:pt x="1994" y="1801"/>
                      <a:pt x="4688" y="3566"/>
                      <a:pt x="7986" y="35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92" name="Kształt"/>
              <p:cNvSpPr/>
              <p:nvPr/>
            </p:nvSpPr>
            <p:spPr>
              <a:xfrm>
                <a:off x="886846" y="163593"/>
                <a:ext cx="2759" cy="6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7" h="21600" extrusionOk="0">
                    <a:moveTo>
                      <a:pt x="20117" y="0"/>
                    </a:moveTo>
                    <a:cubicBezTo>
                      <a:pt x="16162" y="7614"/>
                      <a:pt x="7408" y="13920"/>
                      <a:pt x="3881" y="21600"/>
                    </a:cubicBezTo>
                    <a:lnTo>
                      <a:pt x="1199" y="21600"/>
                    </a:lnTo>
                    <a:cubicBezTo>
                      <a:pt x="-1483" y="18313"/>
                      <a:pt x="71" y="13920"/>
                      <a:pt x="8544" y="12680"/>
                    </a:cubicBezTo>
                    <a:cubicBezTo>
                      <a:pt x="13199" y="8422"/>
                      <a:pt x="9526" y="2116"/>
                      <a:pt x="2011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93" name="Kształt"/>
              <p:cNvSpPr/>
              <p:nvPr/>
            </p:nvSpPr>
            <p:spPr>
              <a:xfrm>
                <a:off x="886846" y="172203"/>
                <a:ext cx="1250" cy="2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409" h="18731" extrusionOk="0">
                    <a:moveTo>
                      <a:pt x="13195" y="448"/>
                    </a:moveTo>
                    <a:cubicBezTo>
                      <a:pt x="14024" y="7504"/>
                      <a:pt x="12567" y="13475"/>
                      <a:pt x="6548" y="18731"/>
                    </a:cubicBezTo>
                    <a:lnTo>
                      <a:pt x="2389" y="18731"/>
                    </a:lnTo>
                    <a:cubicBezTo>
                      <a:pt x="2389" y="13114"/>
                      <a:pt x="-7576" y="-2869"/>
                      <a:pt x="13195" y="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94" name="Kształt"/>
              <p:cNvSpPr/>
              <p:nvPr/>
            </p:nvSpPr>
            <p:spPr>
              <a:xfrm>
                <a:off x="878236" y="180813"/>
                <a:ext cx="2616" cy="6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7" h="21600" extrusionOk="0">
                    <a:moveTo>
                      <a:pt x="14068" y="4830"/>
                    </a:moveTo>
                    <a:cubicBezTo>
                      <a:pt x="12358" y="2584"/>
                      <a:pt x="17051" y="1815"/>
                      <a:pt x="19182" y="0"/>
                    </a:cubicBezTo>
                    <a:cubicBezTo>
                      <a:pt x="19182" y="2429"/>
                      <a:pt x="19750" y="4830"/>
                      <a:pt x="14068" y="6214"/>
                    </a:cubicBezTo>
                    <a:cubicBezTo>
                      <a:pt x="13493" y="11999"/>
                      <a:pt x="11791" y="18184"/>
                      <a:pt x="282" y="21600"/>
                    </a:cubicBezTo>
                    <a:cubicBezTo>
                      <a:pt x="-1850" y="15601"/>
                      <a:pt x="8662" y="10153"/>
                      <a:pt x="14068" y="4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95" name="Kształt"/>
              <p:cNvSpPr/>
              <p:nvPr/>
            </p:nvSpPr>
            <p:spPr>
              <a:xfrm>
                <a:off x="878236" y="189423"/>
                <a:ext cx="1076" cy="2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52" h="21600" extrusionOk="0">
                    <a:moveTo>
                      <a:pt x="17612" y="0"/>
                    </a:moveTo>
                    <a:cubicBezTo>
                      <a:pt x="17612" y="7956"/>
                      <a:pt x="18880" y="15555"/>
                      <a:pt x="7120" y="21600"/>
                    </a:cubicBezTo>
                    <a:lnTo>
                      <a:pt x="1086" y="21600"/>
                    </a:lnTo>
                    <a:cubicBezTo>
                      <a:pt x="-2720" y="12997"/>
                      <a:pt x="3640" y="3111"/>
                      <a:pt x="1761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96" name="Kształt"/>
              <p:cNvSpPr/>
              <p:nvPr/>
            </p:nvSpPr>
            <p:spPr>
              <a:xfrm>
                <a:off x="878236" y="189423"/>
                <a:ext cx="385" cy="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03" h="21600" extrusionOk="0">
                    <a:moveTo>
                      <a:pt x="13434" y="0"/>
                    </a:moveTo>
                    <a:cubicBezTo>
                      <a:pt x="10418" y="7191"/>
                      <a:pt x="21600" y="18713"/>
                      <a:pt x="7443" y="21600"/>
                    </a:cubicBezTo>
                    <a:lnTo>
                      <a:pt x="0" y="21600"/>
                    </a:lnTo>
                    <a:cubicBezTo>
                      <a:pt x="0" y="21600"/>
                      <a:pt x="13434" y="0"/>
                      <a:pt x="1343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97" name="Kształt"/>
              <p:cNvSpPr/>
              <p:nvPr/>
            </p:nvSpPr>
            <p:spPr>
              <a:xfrm>
                <a:off x="869626" y="129152"/>
                <a:ext cx="35301" cy="90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37" y="13287"/>
                    </a:moveTo>
                    <a:cubicBezTo>
                      <a:pt x="10184" y="12030"/>
                      <a:pt x="11060" y="10629"/>
                      <a:pt x="12482" y="9317"/>
                    </a:cubicBezTo>
                    <a:cubicBezTo>
                      <a:pt x="12813" y="8912"/>
                      <a:pt x="13441" y="8526"/>
                      <a:pt x="13298" y="8092"/>
                    </a:cubicBezTo>
                    <a:cubicBezTo>
                      <a:pt x="13926" y="8014"/>
                      <a:pt x="13962" y="7750"/>
                      <a:pt x="14222" y="7550"/>
                    </a:cubicBezTo>
                    <a:cubicBezTo>
                      <a:pt x="15927" y="5776"/>
                      <a:pt x="17656" y="3995"/>
                      <a:pt x="18900" y="2183"/>
                    </a:cubicBezTo>
                    <a:cubicBezTo>
                      <a:pt x="20427" y="1535"/>
                      <a:pt x="20155" y="641"/>
                      <a:pt x="21600" y="0"/>
                    </a:cubicBezTo>
                    <a:cubicBezTo>
                      <a:pt x="21304" y="391"/>
                      <a:pt x="20996" y="866"/>
                      <a:pt x="20996" y="1362"/>
                    </a:cubicBezTo>
                    <a:cubicBezTo>
                      <a:pt x="19421" y="1551"/>
                      <a:pt x="20546" y="2151"/>
                      <a:pt x="19634" y="2431"/>
                    </a:cubicBezTo>
                    <a:cubicBezTo>
                      <a:pt x="18710" y="3269"/>
                      <a:pt x="18047" y="4152"/>
                      <a:pt x="16981" y="4977"/>
                    </a:cubicBezTo>
                    <a:cubicBezTo>
                      <a:pt x="16732" y="5252"/>
                      <a:pt x="17124" y="5657"/>
                      <a:pt x="16555" y="5907"/>
                    </a:cubicBezTo>
                    <a:cubicBezTo>
                      <a:pt x="17124" y="6240"/>
                      <a:pt x="15927" y="6479"/>
                      <a:pt x="16034" y="6835"/>
                    </a:cubicBezTo>
                    <a:cubicBezTo>
                      <a:pt x="15288" y="6895"/>
                      <a:pt x="15643" y="7166"/>
                      <a:pt x="15501" y="7297"/>
                    </a:cubicBezTo>
                    <a:cubicBezTo>
                      <a:pt x="15193" y="7584"/>
                      <a:pt x="14353" y="7883"/>
                      <a:pt x="14885" y="8200"/>
                    </a:cubicBezTo>
                    <a:cubicBezTo>
                      <a:pt x="14139" y="8697"/>
                      <a:pt x="13796" y="9271"/>
                      <a:pt x="13547" y="9855"/>
                    </a:cubicBezTo>
                    <a:cubicBezTo>
                      <a:pt x="12292" y="9953"/>
                      <a:pt x="12375" y="10495"/>
                      <a:pt x="11806" y="10806"/>
                    </a:cubicBezTo>
                    <a:cubicBezTo>
                      <a:pt x="11498" y="11378"/>
                      <a:pt x="11724" y="12065"/>
                      <a:pt x="10444" y="12421"/>
                    </a:cubicBezTo>
                    <a:lnTo>
                      <a:pt x="10361" y="12389"/>
                    </a:lnTo>
                    <a:cubicBezTo>
                      <a:pt x="9343" y="12761"/>
                      <a:pt x="10634" y="13230"/>
                      <a:pt x="9616" y="13611"/>
                    </a:cubicBezTo>
                    <a:cubicBezTo>
                      <a:pt x="9224" y="13940"/>
                      <a:pt x="8159" y="14241"/>
                      <a:pt x="8431" y="14617"/>
                    </a:cubicBezTo>
                    <a:cubicBezTo>
                      <a:pt x="8123" y="14606"/>
                      <a:pt x="7911" y="14716"/>
                      <a:pt x="7804" y="14792"/>
                    </a:cubicBezTo>
                    <a:cubicBezTo>
                      <a:pt x="7804" y="15491"/>
                      <a:pt x="6714" y="16152"/>
                      <a:pt x="5921" y="16761"/>
                    </a:cubicBezTo>
                    <a:cubicBezTo>
                      <a:pt x="6146" y="17476"/>
                      <a:pt x="4085" y="17956"/>
                      <a:pt x="4346" y="18732"/>
                    </a:cubicBezTo>
                    <a:cubicBezTo>
                      <a:pt x="2724" y="19050"/>
                      <a:pt x="3161" y="19884"/>
                      <a:pt x="2321" y="20424"/>
                    </a:cubicBezTo>
                    <a:cubicBezTo>
                      <a:pt x="1752" y="20603"/>
                      <a:pt x="2226" y="20915"/>
                      <a:pt x="1480" y="21067"/>
                    </a:cubicBezTo>
                    <a:cubicBezTo>
                      <a:pt x="1575" y="21274"/>
                      <a:pt x="1397" y="21446"/>
                      <a:pt x="959" y="21600"/>
                    </a:cubicBezTo>
                    <a:lnTo>
                      <a:pt x="426" y="21423"/>
                    </a:lnTo>
                    <a:lnTo>
                      <a:pt x="0" y="21524"/>
                    </a:lnTo>
                    <a:cubicBezTo>
                      <a:pt x="2368" y="18721"/>
                      <a:pt x="6229" y="16122"/>
                      <a:pt x="8337" y="132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98" name="Kształt"/>
              <p:cNvSpPr/>
              <p:nvPr/>
            </p:nvSpPr>
            <p:spPr>
              <a:xfrm>
                <a:off x="869626" y="77491"/>
                <a:ext cx="546" cy="1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48" h="21600" extrusionOk="0">
                    <a:moveTo>
                      <a:pt x="14848" y="0"/>
                    </a:moveTo>
                    <a:lnTo>
                      <a:pt x="14848" y="21600"/>
                    </a:lnTo>
                    <a:lnTo>
                      <a:pt x="4844" y="21600"/>
                    </a:lnTo>
                    <a:cubicBezTo>
                      <a:pt x="-6752" y="14928"/>
                      <a:pt x="4844" y="5791"/>
                      <a:pt x="148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99" name="Kształt"/>
              <p:cNvSpPr/>
              <p:nvPr/>
            </p:nvSpPr>
            <p:spPr>
              <a:xfrm>
                <a:off x="878236" y="189423"/>
                <a:ext cx="2114" cy="6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12" h="21600" extrusionOk="0">
                    <a:moveTo>
                      <a:pt x="10278" y="6554"/>
                    </a:moveTo>
                    <a:cubicBezTo>
                      <a:pt x="16106" y="4905"/>
                      <a:pt x="15476" y="2370"/>
                      <a:pt x="17212" y="0"/>
                    </a:cubicBezTo>
                    <a:cubicBezTo>
                      <a:pt x="16743" y="7211"/>
                      <a:pt x="9020" y="14982"/>
                      <a:pt x="819" y="21600"/>
                    </a:cubicBezTo>
                    <a:cubicBezTo>
                      <a:pt x="-4388" y="16428"/>
                      <a:pt x="17212" y="12578"/>
                      <a:pt x="10278" y="65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00" name="Kształt"/>
              <p:cNvSpPr/>
              <p:nvPr/>
            </p:nvSpPr>
            <p:spPr>
              <a:xfrm>
                <a:off x="878236" y="198033"/>
                <a:ext cx="192" cy="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63" h="21600" extrusionOk="0">
                    <a:moveTo>
                      <a:pt x="0" y="0"/>
                    </a:moveTo>
                    <a:lnTo>
                      <a:pt x="7952" y="0"/>
                    </a:lnTo>
                    <a:cubicBezTo>
                      <a:pt x="4588" y="8887"/>
                      <a:pt x="21600" y="19879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01" name="Kształt"/>
              <p:cNvSpPr/>
              <p:nvPr/>
            </p:nvSpPr>
            <p:spPr>
              <a:xfrm>
                <a:off x="869626" y="198033"/>
                <a:ext cx="2830" cy="6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extrusionOk="0">
                    <a:moveTo>
                      <a:pt x="15243" y="0"/>
                    </a:moveTo>
                    <a:cubicBezTo>
                      <a:pt x="19093" y="463"/>
                      <a:pt x="15589" y="2892"/>
                      <a:pt x="16056" y="4184"/>
                    </a:cubicBezTo>
                    <a:cubicBezTo>
                      <a:pt x="10455" y="6062"/>
                      <a:pt x="12672" y="9385"/>
                      <a:pt x="8703" y="11383"/>
                    </a:cubicBezTo>
                    <a:cubicBezTo>
                      <a:pt x="4847" y="14584"/>
                      <a:pt x="4847" y="18399"/>
                      <a:pt x="411" y="21600"/>
                    </a:cubicBezTo>
                    <a:cubicBezTo>
                      <a:pt x="-2507" y="13846"/>
                      <a:pt x="10921" y="7385"/>
                      <a:pt x="152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02" name="Kształt"/>
              <p:cNvSpPr/>
              <p:nvPr/>
            </p:nvSpPr>
            <p:spPr>
              <a:xfrm>
                <a:off x="869626" y="60271"/>
                <a:ext cx="2575" cy="5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1" h="21600" extrusionOk="0">
                    <a:moveTo>
                      <a:pt x="19411" y="0"/>
                    </a:moveTo>
                    <a:cubicBezTo>
                      <a:pt x="11969" y="6103"/>
                      <a:pt x="21600" y="13160"/>
                      <a:pt x="5402" y="17319"/>
                    </a:cubicBezTo>
                    <a:cubicBezTo>
                      <a:pt x="4819" y="18865"/>
                      <a:pt x="3063" y="21162"/>
                      <a:pt x="0" y="21600"/>
                    </a:cubicBezTo>
                    <a:cubicBezTo>
                      <a:pt x="2630" y="13671"/>
                      <a:pt x="8024" y="6103"/>
                      <a:pt x="1941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03" name="Kształt"/>
              <p:cNvSpPr/>
              <p:nvPr/>
            </p:nvSpPr>
            <p:spPr>
              <a:xfrm>
                <a:off x="869626" y="68881"/>
                <a:ext cx="555" cy="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66" h="21600" extrusionOk="0">
                    <a:moveTo>
                      <a:pt x="15607" y="0"/>
                    </a:moveTo>
                    <a:cubicBezTo>
                      <a:pt x="21600" y="11153"/>
                      <a:pt x="9003" y="17323"/>
                      <a:pt x="0" y="21600"/>
                    </a:cubicBezTo>
                    <a:cubicBezTo>
                      <a:pt x="0" y="12343"/>
                      <a:pt x="9003" y="3329"/>
                      <a:pt x="1560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04" name="Kształt"/>
              <p:cNvSpPr/>
              <p:nvPr/>
            </p:nvSpPr>
            <p:spPr>
              <a:xfrm>
                <a:off x="869626" y="68881"/>
                <a:ext cx="959" cy="2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6" h="21600" extrusionOk="0">
                    <a:moveTo>
                      <a:pt x="11929" y="0"/>
                    </a:moveTo>
                    <a:cubicBezTo>
                      <a:pt x="14360" y="6646"/>
                      <a:pt x="18923" y="15692"/>
                      <a:pt x="8582" y="21600"/>
                    </a:cubicBezTo>
                    <a:lnTo>
                      <a:pt x="670" y="21600"/>
                    </a:lnTo>
                    <a:cubicBezTo>
                      <a:pt x="-2677" y="12648"/>
                      <a:pt x="7366" y="5445"/>
                      <a:pt x="119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05" name="Kształt"/>
              <p:cNvSpPr/>
              <p:nvPr/>
            </p:nvSpPr>
            <p:spPr>
              <a:xfrm>
                <a:off x="869626" y="206643"/>
                <a:ext cx="4960" cy="11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1" h="21600" extrusionOk="0">
                    <a:moveTo>
                      <a:pt x="14231" y="2496"/>
                    </a:moveTo>
                    <a:lnTo>
                      <a:pt x="18881" y="0"/>
                    </a:lnTo>
                    <a:cubicBezTo>
                      <a:pt x="21131" y="3899"/>
                      <a:pt x="11458" y="5987"/>
                      <a:pt x="12284" y="9665"/>
                    </a:cubicBezTo>
                    <a:cubicBezTo>
                      <a:pt x="10256" y="13617"/>
                      <a:pt x="5606" y="17110"/>
                      <a:pt x="3582" y="20972"/>
                    </a:cubicBezTo>
                    <a:lnTo>
                      <a:pt x="1409" y="21600"/>
                    </a:lnTo>
                    <a:cubicBezTo>
                      <a:pt x="-469" y="20972"/>
                      <a:pt x="-469" y="18921"/>
                      <a:pt x="1409" y="18109"/>
                    </a:cubicBezTo>
                    <a:cubicBezTo>
                      <a:pt x="4857" y="12860"/>
                      <a:pt x="14008" y="8499"/>
                      <a:pt x="14231" y="249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06" name="Kształt"/>
              <p:cNvSpPr/>
              <p:nvPr/>
            </p:nvSpPr>
            <p:spPr>
              <a:xfrm>
                <a:off x="869626" y="103321"/>
                <a:ext cx="683" cy="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47" h="20349" extrusionOk="0">
                    <a:moveTo>
                      <a:pt x="0" y="13369"/>
                    </a:moveTo>
                    <a:lnTo>
                      <a:pt x="3615" y="0"/>
                    </a:lnTo>
                    <a:cubicBezTo>
                      <a:pt x="11699" y="2273"/>
                      <a:pt x="21600" y="13369"/>
                      <a:pt x="11699" y="20147"/>
                    </a:cubicBezTo>
                    <a:cubicBezTo>
                      <a:pt x="4952" y="21600"/>
                      <a:pt x="3615" y="14801"/>
                      <a:pt x="0" y="133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07" name="Kształt"/>
              <p:cNvSpPr/>
              <p:nvPr/>
            </p:nvSpPr>
            <p:spPr>
              <a:xfrm>
                <a:off x="852405" y="51660"/>
                <a:ext cx="3118" cy="6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8" h="21600" extrusionOk="0">
                    <a:moveTo>
                      <a:pt x="20951" y="0"/>
                    </a:moveTo>
                    <a:cubicBezTo>
                      <a:pt x="21344" y="6747"/>
                      <a:pt x="6507" y="11870"/>
                      <a:pt x="5074" y="18888"/>
                    </a:cubicBezTo>
                    <a:lnTo>
                      <a:pt x="4" y="21600"/>
                    </a:lnTo>
                    <a:cubicBezTo>
                      <a:pt x="-256" y="16922"/>
                      <a:pt x="13662" y="6983"/>
                      <a:pt x="209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08" name="Kształt"/>
              <p:cNvSpPr/>
              <p:nvPr/>
            </p:nvSpPr>
            <p:spPr>
              <a:xfrm>
                <a:off x="852405" y="86101"/>
                <a:ext cx="694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8" h="21600" extrusionOk="0">
                    <a:moveTo>
                      <a:pt x="11916" y="0"/>
                    </a:moveTo>
                    <a:cubicBezTo>
                      <a:pt x="21600" y="7461"/>
                      <a:pt x="10133" y="13555"/>
                      <a:pt x="8825" y="21600"/>
                    </a:cubicBezTo>
                    <a:lnTo>
                      <a:pt x="0" y="21600"/>
                    </a:lnTo>
                    <a:cubicBezTo>
                      <a:pt x="5303" y="13555"/>
                      <a:pt x="2211" y="2152"/>
                      <a:pt x="119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09" name="Kształt"/>
              <p:cNvSpPr/>
              <p:nvPr/>
            </p:nvSpPr>
            <p:spPr>
              <a:xfrm>
                <a:off x="852405" y="68881"/>
                <a:ext cx="1450" cy="2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80" h="21600" extrusionOk="0">
                    <a:moveTo>
                      <a:pt x="16487" y="0"/>
                    </a:moveTo>
                    <a:cubicBezTo>
                      <a:pt x="19970" y="7646"/>
                      <a:pt x="13004" y="17222"/>
                      <a:pt x="0" y="21600"/>
                    </a:cubicBezTo>
                    <a:cubicBezTo>
                      <a:pt x="4409" y="15368"/>
                      <a:pt x="-1630" y="2007"/>
                      <a:pt x="164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10" name="Kształt"/>
              <p:cNvSpPr/>
              <p:nvPr/>
            </p:nvSpPr>
            <p:spPr>
              <a:xfrm>
                <a:off x="852405" y="77491"/>
                <a:ext cx="1748" cy="2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98" h="20775" extrusionOk="0">
                    <a:moveTo>
                      <a:pt x="6049" y="10958"/>
                    </a:moveTo>
                    <a:cubicBezTo>
                      <a:pt x="8703" y="6944"/>
                      <a:pt x="9205" y="1928"/>
                      <a:pt x="13527" y="0"/>
                    </a:cubicBezTo>
                    <a:cubicBezTo>
                      <a:pt x="19839" y="9489"/>
                      <a:pt x="3719" y="10958"/>
                      <a:pt x="4884" y="20525"/>
                    </a:cubicBezTo>
                    <a:cubicBezTo>
                      <a:pt x="1728" y="21600"/>
                      <a:pt x="-1267" y="18977"/>
                      <a:pt x="561" y="17128"/>
                    </a:cubicBezTo>
                    <a:cubicBezTo>
                      <a:pt x="-1761" y="12420"/>
                      <a:pt x="3719" y="11961"/>
                      <a:pt x="6049" y="1095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11" name="Kształt"/>
              <p:cNvSpPr/>
              <p:nvPr/>
            </p:nvSpPr>
            <p:spPr>
              <a:xfrm>
                <a:off x="852405" y="86101"/>
                <a:ext cx="1047" cy="1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80" h="20484" extrusionOk="0">
                    <a:moveTo>
                      <a:pt x="17680" y="187"/>
                    </a:moveTo>
                    <a:cubicBezTo>
                      <a:pt x="14076" y="7363"/>
                      <a:pt x="15383" y="15945"/>
                      <a:pt x="6871" y="20484"/>
                    </a:cubicBezTo>
                    <a:cubicBezTo>
                      <a:pt x="-3920" y="17961"/>
                      <a:pt x="655" y="10692"/>
                      <a:pt x="2950" y="6753"/>
                    </a:cubicBezTo>
                    <a:cubicBezTo>
                      <a:pt x="10808" y="4737"/>
                      <a:pt x="10808" y="-1116"/>
                      <a:pt x="17680" y="1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12" name="Kształt"/>
              <p:cNvSpPr/>
              <p:nvPr/>
            </p:nvSpPr>
            <p:spPr>
              <a:xfrm>
                <a:off x="843795" y="86101"/>
                <a:ext cx="1020" cy="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66" h="21600" extrusionOk="0">
                    <a:moveTo>
                      <a:pt x="13365" y="0"/>
                    </a:moveTo>
                    <a:cubicBezTo>
                      <a:pt x="9815" y="6914"/>
                      <a:pt x="18202" y="19657"/>
                      <a:pt x="2194" y="21600"/>
                    </a:cubicBezTo>
                    <a:cubicBezTo>
                      <a:pt x="-3398" y="13919"/>
                      <a:pt x="2194" y="5160"/>
                      <a:pt x="133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13" name="Kształt"/>
              <p:cNvSpPr/>
              <p:nvPr/>
            </p:nvSpPr>
            <p:spPr>
              <a:xfrm>
                <a:off x="843795" y="94711"/>
                <a:ext cx="5382" cy="12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93" y="8982"/>
                    </a:moveTo>
                    <a:cubicBezTo>
                      <a:pt x="17017" y="7407"/>
                      <a:pt x="15617" y="2924"/>
                      <a:pt x="21600" y="0"/>
                    </a:cubicBezTo>
                    <a:cubicBezTo>
                      <a:pt x="20745" y="2579"/>
                      <a:pt x="17017" y="5849"/>
                      <a:pt x="14687" y="8671"/>
                    </a:cubicBezTo>
                    <a:cubicBezTo>
                      <a:pt x="13286" y="13500"/>
                      <a:pt x="2641" y="16754"/>
                      <a:pt x="2255" y="21600"/>
                    </a:cubicBezTo>
                    <a:lnTo>
                      <a:pt x="0" y="21600"/>
                    </a:lnTo>
                    <a:cubicBezTo>
                      <a:pt x="6603" y="18121"/>
                      <a:pt x="3186" y="13032"/>
                      <a:pt x="6993" y="89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14" name="Kształt"/>
              <p:cNvSpPr/>
              <p:nvPr/>
            </p:nvSpPr>
            <p:spPr>
              <a:xfrm>
                <a:off x="843795" y="77491"/>
                <a:ext cx="937" cy="2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91" h="21600" extrusionOk="0">
                    <a:moveTo>
                      <a:pt x="10091" y="0"/>
                    </a:moveTo>
                    <a:cubicBezTo>
                      <a:pt x="20338" y="8214"/>
                      <a:pt x="3727" y="14367"/>
                      <a:pt x="681" y="21600"/>
                    </a:cubicBezTo>
                    <a:cubicBezTo>
                      <a:pt x="-1262" y="15437"/>
                      <a:pt x="681" y="3622"/>
                      <a:pt x="100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15" name="Kształt"/>
              <p:cNvSpPr/>
              <p:nvPr/>
            </p:nvSpPr>
            <p:spPr>
              <a:xfrm>
                <a:off x="843795" y="86101"/>
                <a:ext cx="2072" cy="4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572" y="7011"/>
                      <a:pt x="9085" y="14496"/>
                      <a:pt x="0" y="21600"/>
                    </a:cubicBezTo>
                    <a:cubicBezTo>
                      <a:pt x="3638" y="13593"/>
                      <a:pt x="10294" y="5248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16" name="Kształt"/>
              <p:cNvSpPr/>
              <p:nvPr/>
            </p:nvSpPr>
            <p:spPr>
              <a:xfrm>
                <a:off x="843795" y="103321"/>
                <a:ext cx="1312" cy="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78" h="20245" extrusionOk="0">
                    <a:moveTo>
                      <a:pt x="14971" y="0"/>
                    </a:moveTo>
                    <a:cubicBezTo>
                      <a:pt x="14298" y="6907"/>
                      <a:pt x="17640" y="15390"/>
                      <a:pt x="9178" y="19732"/>
                    </a:cubicBezTo>
                    <a:cubicBezTo>
                      <a:pt x="5164" y="21600"/>
                      <a:pt x="1161" y="17954"/>
                      <a:pt x="1161" y="15390"/>
                    </a:cubicBezTo>
                    <a:cubicBezTo>
                      <a:pt x="-3960" y="3757"/>
                      <a:pt x="9178" y="6907"/>
                      <a:pt x="149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17" name="Kształt"/>
              <p:cNvSpPr/>
              <p:nvPr/>
            </p:nvSpPr>
            <p:spPr>
              <a:xfrm>
                <a:off x="843795" y="94711"/>
                <a:ext cx="512" cy="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61" h="21600" extrusionOk="0">
                    <a:moveTo>
                      <a:pt x="17013" y="5124"/>
                    </a:moveTo>
                    <a:cubicBezTo>
                      <a:pt x="14401" y="10800"/>
                      <a:pt x="21600" y="19913"/>
                      <a:pt x="12425" y="21600"/>
                    </a:cubicBezTo>
                    <a:lnTo>
                      <a:pt x="0" y="0"/>
                    </a:lnTo>
                    <a:cubicBezTo>
                      <a:pt x="4587" y="0"/>
                      <a:pt x="14401" y="0"/>
                      <a:pt x="17013" y="51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18" name="Kształt"/>
              <p:cNvSpPr/>
              <p:nvPr/>
            </p:nvSpPr>
            <p:spPr>
              <a:xfrm>
                <a:off x="835185" y="103321"/>
                <a:ext cx="2404" cy="5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72" h="21600" extrusionOk="0">
                    <a:moveTo>
                      <a:pt x="16051" y="0"/>
                    </a:moveTo>
                    <a:cubicBezTo>
                      <a:pt x="19313" y="3578"/>
                      <a:pt x="11842" y="9194"/>
                      <a:pt x="11432" y="13952"/>
                    </a:cubicBezTo>
                    <a:cubicBezTo>
                      <a:pt x="8851" y="16842"/>
                      <a:pt x="5317" y="18959"/>
                      <a:pt x="1240" y="21600"/>
                    </a:cubicBezTo>
                    <a:cubicBezTo>
                      <a:pt x="-2287" y="17084"/>
                      <a:pt x="2736" y="13060"/>
                      <a:pt x="3689" y="8869"/>
                    </a:cubicBezTo>
                    <a:cubicBezTo>
                      <a:pt x="10485" y="7811"/>
                      <a:pt x="14423" y="3578"/>
                      <a:pt x="160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19" name="Kształt"/>
              <p:cNvSpPr/>
              <p:nvPr/>
            </p:nvSpPr>
            <p:spPr>
              <a:xfrm>
                <a:off x="835185" y="94711"/>
                <a:ext cx="824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16" h="21600" extrusionOk="0">
                    <a:moveTo>
                      <a:pt x="14894" y="0"/>
                    </a:moveTo>
                    <a:cubicBezTo>
                      <a:pt x="16700" y="8946"/>
                      <a:pt x="12370" y="15184"/>
                      <a:pt x="8406" y="21600"/>
                    </a:cubicBezTo>
                    <a:lnTo>
                      <a:pt x="3005" y="21600"/>
                    </a:lnTo>
                    <a:cubicBezTo>
                      <a:pt x="-4900" y="12653"/>
                      <a:pt x="4093" y="0"/>
                      <a:pt x="148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20" name="Kształt"/>
              <p:cNvSpPr/>
              <p:nvPr/>
            </p:nvSpPr>
            <p:spPr>
              <a:xfrm>
                <a:off x="835185" y="111932"/>
                <a:ext cx="587" cy="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34" h="12823" extrusionOk="0">
                    <a:moveTo>
                      <a:pt x="14534" y="4620"/>
                    </a:moveTo>
                    <a:cubicBezTo>
                      <a:pt x="12120" y="7363"/>
                      <a:pt x="17877" y="11732"/>
                      <a:pt x="10668" y="12823"/>
                    </a:cubicBezTo>
                    <a:lnTo>
                      <a:pt x="2034" y="12823"/>
                    </a:lnTo>
                    <a:cubicBezTo>
                      <a:pt x="-3723" y="11045"/>
                      <a:pt x="3463" y="-8777"/>
                      <a:pt x="14534" y="46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21" name="Kształt"/>
              <p:cNvSpPr/>
              <p:nvPr/>
            </p:nvSpPr>
            <p:spPr>
              <a:xfrm>
                <a:off x="835185" y="111932"/>
                <a:ext cx="2966" cy="6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3" h="21600" extrusionOk="0">
                    <a:moveTo>
                      <a:pt x="8939" y="3330"/>
                    </a:moveTo>
                    <a:lnTo>
                      <a:pt x="18995" y="0"/>
                    </a:lnTo>
                    <a:cubicBezTo>
                      <a:pt x="19491" y="3813"/>
                      <a:pt x="13160" y="7938"/>
                      <a:pt x="13407" y="12344"/>
                    </a:cubicBezTo>
                    <a:cubicBezTo>
                      <a:pt x="3352" y="14425"/>
                      <a:pt x="12169" y="21220"/>
                      <a:pt x="249" y="21600"/>
                    </a:cubicBezTo>
                    <a:cubicBezTo>
                      <a:pt x="-2109" y="14631"/>
                      <a:pt x="13160" y="10818"/>
                      <a:pt x="8939" y="33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22" name="Kształt"/>
              <p:cNvSpPr/>
              <p:nvPr/>
            </p:nvSpPr>
            <p:spPr>
              <a:xfrm>
                <a:off x="835185" y="120542"/>
                <a:ext cx="877" cy="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065" h="21600" extrusionOk="0">
                    <a:moveTo>
                      <a:pt x="7170" y="0"/>
                    </a:moveTo>
                    <a:cubicBezTo>
                      <a:pt x="16769" y="6001"/>
                      <a:pt x="10107" y="14266"/>
                      <a:pt x="5300" y="19431"/>
                    </a:cubicBezTo>
                    <a:cubicBezTo>
                      <a:pt x="2364" y="18817"/>
                      <a:pt x="1299" y="20161"/>
                      <a:pt x="235" y="21600"/>
                    </a:cubicBezTo>
                    <a:cubicBezTo>
                      <a:pt x="2364" y="16224"/>
                      <a:pt x="-4831" y="4138"/>
                      <a:pt x="717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23" name="Kształt"/>
              <p:cNvSpPr/>
              <p:nvPr/>
            </p:nvSpPr>
            <p:spPr>
              <a:xfrm>
                <a:off x="826575" y="120542"/>
                <a:ext cx="681" cy="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81" h="21600" extrusionOk="0">
                    <a:moveTo>
                      <a:pt x="10840" y="0"/>
                    </a:moveTo>
                    <a:cubicBezTo>
                      <a:pt x="20384" y="7275"/>
                      <a:pt x="8754" y="15011"/>
                      <a:pt x="7925" y="21600"/>
                    </a:cubicBezTo>
                    <a:lnTo>
                      <a:pt x="441" y="21600"/>
                    </a:lnTo>
                    <a:cubicBezTo>
                      <a:pt x="-1216" y="13509"/>
                      <a:pt x="1696" y="6577"/>
                      <a:pt x="1084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24" name="Kształt"/>
              <p:cNvSpPr/>
              <p:nvPr/>
            </p:nvSpPr>
            <p:spPr>
              <a:xfrm>
                <a:off x="826575" y="120542"/>
                <a:ext cx="4946" cy="11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6" h="21600" extrusionOk="0">
                    <a:moveTo>
                      <a:pt x="9024" y="7083"/>
                    </a:moveTo>
                    <a:cubicBezTo>
                      <a:pt x="12027" y="4793"/>
                      <a:pt x="11742" y="1339"/>
                      <a:pt x="18037" y="0"/>
                    </a:cubicBezTo>
                    <a:cubicBezTo>
                      <a:pt x="19751" y="4247"/>
                      <a:pt x="11742" y="7682"/>
                      <a:pt x="9024" y="11541"/>
                    </a:cubicBezTo>
                    <a:cubicBezTo>
                      <a:pt x="5589" y="14746"/>
                      <a:pt x="7021" y="18887"/>
                      <a:pt x="297" y="21600"/>
                    </a:cubicBezTo>
                    <a:cubicBezTo>
                      <a:pt x="-1849" y="16579"/>
                      <a:pt x="8306" y="12298"/>
                      <a:pt x="9024" y="70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25" name="Kształt"/>
              <p:cNvSpPr/>
              <p:nvPr/>
            </p:nvSpPr>
            <p:spPr>
              <a:xfrm>
                <a:off x="826575" y="137762"/>
                <a:ext cx="820" cy="1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35" h="21600" extrusionOk="0">
                    <a:moveTo>
                      <a:pt x="10524" y="21600"/>
                    </a:moveTo>
                    <a:lnTo>
                      <a:pt x="2455" y="21600"/>
                    </a:lnTo>
                    <a:cubicBezTo>
                      <a:pt x="-3666" y="13816"/>
                      <a:pt x="3429" y="8119"/>
                      <a:pt x="4718" y="0"/>
                    </a:cubicBezTo>
                    <a:cubicBezTo>
                      <a:pt x="10524" y="2760"/>
                      <a:pt x="17934" y="15018"/>
                      <a:pt x="1052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26" name="Kształt"/>
              <p:cNvSpPr/>
              <p:nvPr/>
            </p:nvSpPr>
            <p:spPr>
              <a:xfrm>
                <a:off x="826575" y="137762"/>
                <a:ext cx="176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8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12980" y="0"/>
                    </a:lnTo>
                    <a:cubicBezTo>
                      <a:pt x="7223" y="8507"/>
                      <a:pt x="21600" y="173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27" name="Kształt"/>
              <p:cNvSpPr/>
              <p:nvPr/>
            </p:nvSpPr>
            <p:spPr>
              <a:xfrm>
                <a:off x="826575" y="137762"/>
                <a:ext cx="344" cy="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46" h="19304" extrusionOk="0">
                    <a:moveTo>
                      <a:pt x="8469" y="19304"/>
                    </a:moveTo>
                    <a:lnTo>
                      <a:pt x="0" y="19304"/>
                    </a:lnTo>
                    <a:lnTo>
                      <a:pt x="0" y="997"/>
                    </a:lnTo>
                    <a:cubicBezTo>
                      <a:pt x="8469" y="-2296"/>
                      <a:pt x="10344" y="3416"/>
                      <a:pt x="14094" y="5876"/>
                    </a:cubicBezTo>
                    <a:cubicBezTo>
                      <a:pt x="21600" y="14010"/>
                      <a:pt x="10344" y="17261"/>
                      <a:pt x="8469" y="193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28" name="Kształt"/>
              <p:cNvSpPr/>
              <p:nvPr/>
            </p:nvSpPr>
            <p:spPr>
              <a:xfrm>
                <a:off x="826575" y="129152"/>
                <a:ext cx="930" cy="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331" h="21019" extrusionOk="0">
                    <a:moveTo>
                      <a:pt x="10061" y="18"/>
                    </a:moveTo>
                    <a:cubicBezTo>
                      <a:pt x="15722" y="6823"/>
                      <a:pt x="9298" y="13738"/>
                      <a:pt x="6982" y="21019"/>
                    </a:cubicBezTo>
                    <a:lnTo>
                      <a:pt x="3638" y="21019"/>
                    </a:lnTo>
                    <a:cubicBezTo>
                      <a:pt x="1321" y="14459"/>
                      <a:pt x="-5878" y="-581"/>
                      <a:pt x="10061" y="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29" name="Kształt"/>
              <p:cNvSpPr/>
              <p:nvPr/>
            </p:nvSpPr>
            <p:spPr>
              <a:xfrm>
                <a:off x="826575" y="129152"/>
                <a:ext cx="782" cy="2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91" h="21600" extrusionOk="0">
                    <a:moveTo>
                      <a:pt x="3683" y="0"/>
                    </a:moveTo>
                    <a:cubicBezTo>
                      <a:pt x="8662" y="5587"/>
                      <a:pt x="15866" y="15661"/>
                      <a:pt x="7002" y="21600"/>
                    </a:cubicBezTo>
                    <a:cubicBezTo>
                      <a:pt x="-5734" y="16779"/>
                      <a:pt x="2577" y="7738"/>
                      <a:pt x="36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30" name="Kształt"/>
              <p:cNvSpPr/>
              <p:nvPr/>
            </p:nvSpPr>
            <p:spPr>
              <a:xfrm>
                <a:off x="817965" y="137762"/>
                <a:ext cx="922" cy="2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84" h="21600" extrusionOk="0">
                    <a:moveTo>
                      <a:pt x="8813" y="0"/>
                    </a:moveTo>
                    <a:cubicBezTo>
                      <a:pt x="17939" y="5650"/>
                      <a:pt x="15494" y="15440"/>
                      <a:pt x="5463" y="19907"/>
                    </a:cubicBezTo>
                    <a:lnTo>
                      <a:pt x="3330" y="21600"/>
                    </a:lnTo>
                    <a:cubicBezTo>
                      <a:pt x="-314" y="14844"/>
                      <a:pt x="-3661" y="5650"/>
                      <a:pt x="881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31" name="Kształt"/>
              <p:cNvSpPr/>
              <p:nvPr/>
            </p:nvSpPr>
            <p:spPr>
              <a:xfrm>
                <a:off x="817965" y="137762"/>
                <a:ext cx="6523" cy="14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8" extrusionOk="0">
                    <a:moveTo>
                      <a:pt x="9806" y="8190"/>
                    </a:moveTo>
                    <a:cubicBezTo>
                      <a:pt x="14997" y="5601"/>
                      <a:pt x="17882" y="2772"/>
                      <a:pt x="21600" y="0"/>
                    </a:cubicBezTo>
                    <a:cubicBezTo>
                      <a:pt x="17370" y="7441"/>
                      <a:pt x="10255" y="14541"/>
                      <a:pt x="2435" y="21416"/>
                    </a:cubicBezTo>
                    <a:cubicBezTo>
                      <a:pt x="962" y="21600"/>
                      <a:pt x="768" y="20950"/>
                      <a:pt x="0" y="20667"/>
                    </a:cubicBezTo>
                    <a:cubicBezTo>
                      <a:pt x="768" y="16083"/>
                      <a:pt x="9999" y="12844"/>
                      <a:pt x="9806" y="81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32" name="Kształt"/>
              <p:cNvSpPr/>
              <p:nvPr/>
            </p:nvSpPr>
            <p:spPr>
              <a:xfrm>
                <a:off x="817965" y="154982"/>
                <a:ext cx="5586" cy="13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7" h="21600" extrusionOk="0">
                    <a:moveTo>
                      <a:pt x="15803" y="8568"/>
                    </a:moveTo>
                    <a:lnTo>
                      <a:pt x="19519" y="8791"/>
                    </a:lnTo>
                    <a:cubicBezTo>
                      <a:pt x="13771" y="10416"/>
                      <a:pt x="20783" y="13340"/>
                      <a:pt x="15803" y="15043"/>
                    </a:cubicBezTo>
                    <a:lnTo>
                      <a:pt x="14611" y="15043"/>
                    </a:lnTo>
                    <a:cubicBezTo>
                      <a:pt x="13279" y="13789"/>
                      <a:pt x="14611" y="11796"/>
                      <a:pt x="13279" y="10848"/>
                    </a:cubicBezTo>
                    <a:cubicBezTo>
                      <a:pt x="7527" y="14112"/>
                      <a:pt x="7527" y="18371"/>
                      <a:pt x="1567" y="21600"/>
                    </a:cubicBezTo>
                    <a:lnTo>
                      <a:pt x="307" y="21600"/>
                    </a:lnTo>
                    <a:cubicBezTo>
                      <a:pt x="-817" y="19961"/>
                      <a:pt x="1359" y="18162"/>
                      <a:pt x="3391" y="16796"/>
                    </a:cubicBezTo>
                    <a:cubicBezTo>
                      <a:pt x="3951" y="14112"/>
                      <a:pt x="6547" y="11171"/>
                      <a:pt x="10895" y="9611"/>
                    </a:cubicBezTo>
                    <a:cubicBezTo>
                      <a:pt x="12507" y="9820"/>
                      <a:pt x="13771" y="9065"/>
                      <a:pt x="13979" y="8568"/>
                    </a:cubicBezTo>
                    <a:cubicBezTo>
                      <a:pt x="14259" y="5449"/>
                      <a:pt x="12507" y="1560"/>
                      <a:pt x="20223" y="0"/>
                    </a:cubicBezTo>
                    <a:cubicBezTo>
                      <a:pt x="20571" y="3135"/>
                      <a:pt x="14611" y="5321"/>
                      <a:pt x="15803" y="856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33" name="Kształt"/>
              <p:cNvSpPr/>
              <p:nvPr/>
            </p:nvSpPr>
            <p:spPr>
              <a:xfrm>
                <a:off x="817965" y="163593"/>
                <a:ext cx="738" cy="1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29" h="21600" extrusionOk="0">
                    <a:moveTo>
                      <a:pt x="7438" y="21600"/>
                    </a:moveTo>
                    <a:lnTo>
                      <a:pt x="1083" y="21600"/>
                    </a:lnTo>
                    <a:cubicBezTo>
                      <a:pt x="-1887" y="13603"/>
                      <a:pt x="1083" y="3031"/>
                      <a:pt x="12102" y="0"/>
                    </a:cubicBezTo>
                    <a:cubicBezTo>
                      <a:pt x="16743" y="3031"/>
                      <a:pt x="19713" y="16471"/>
                      <a:pt x="74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34" name="Kształt"/>
              <p:cNvSpPr/>
              <p:nvPr/>
            </p:nvSpPr>
            <p:spPr>
              <a:xfrm>
                <a:off x="809355" y="163593"/>
                <a:ext cx="5516" cy="13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82" h="21600" extrusionOk="0">
                    <a:moveTo>
                      <a:pt x="14110" y="8340"/>
                    </a:moveTo>
                    <a:cubicBezTo>
                      <a:pt x="11702" y="12977"/>
                      <a:pt x="7169" y="17470"/>
                      <a:pt x="1505" y="21600"/>
                    </a:cubicBezTo>
                    <a:lnTo>
                      <a:pt x="443" y="21600"/>
                    </a:lnTo>
                    <a:cubicBezTo>
                      <a:pt x="-619" y="18747"/>
                      <a:pt x="-126" y="15136"/>
                      <a:pt x="5897" y="13308"/>
                    </a:cubicBezTo>
                    <a:cubicBezTo>
                      <a:pt x="11702" y="8972"/>
                      <a:pt x="9367" y="2822"/>
                      <a:pt x="19919" y="0"/>
                    </a:cubicBezTo>
                    <a:cubicBezTo>
                      <a:pt x="20981" y="2933"/>
                      <a:pt x="18783" y="6040"/>
                      <a:pt x="14110" y="834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35" name="Kształt"/>
              <p:cNvSpPr/>
              <p:nvPr/>
            </p:nvSpPr>
            <p:spPr>
              <a:xfrm>
                <a:off x="817965" y="172203"/>
                <a:ext cx="1120" cy="2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3" h="21600" extrusionOk="0">
                    <a:moveTo>
                      <a:pt x="4269" y="21600"/>
                    </a:moveTo>
                    <a:lnTo>
                      <a:pt x="366" y="21600"/>
                    </a:lnTo>
                    <a:cubicBezTo>
                      <a:pt x="366" y="14805"/>
                      <a:pt x="-3538" y="0"/>
                      <a:pt x="14158" y="0"/>
                    </a:cubicBezTo>
                    <a:cubicBezTo>
                      <a:pt x="18062" y="8367"/>
                      <a:pt x="8174" y="14438"/>
                      <a:pt x="426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36" name="Kształt"/>
              <p:cNvSpPr/>
              <p:nvPr/>
            </p:nvSpPr>
            <p:spPr>
              <a:xfrm>
                <a:off x="809355" y="172203"/>
                <a:ext cx="1283" cy="2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2" h="21600" extrusionOk="0">
                    <a:moveTo>
                      <a:pt x="916" y="21600"/>
                    </a:moveTo>
                    <a:cubicBezTo>
                      <a:pt x="-3018" y="14251"/>
                      <a:pt x="6246" y="5234"/>
                      <a:pt x="18582" y="0"/>
                    </a:cubicBezTo>
                    <a:cubicBezTo>
                      <a:pt x="6246" y="5673"/>
                      <a:pt x="12406" y="16507"/>
                      <a:pt x="91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37" name="Kształt"/>
              <p:cNvSpPr/>
              <p:nvPr/>
            </p:nvSpPr>
            <p:spPr>
              <a:xfrm>
                <a:off x="809355" y="172203"/>
                <a:ext cx="686" cy="1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24" h="21600" extrusionOk="0">
                    <a:moveTo>
                      <a:pt x="13831" y="0"/>
                    </a:moveTo>
                    <a:cubicBezTo>
                      <a:pt x="15878" y="8843"/>
                      <a:pt x="12622" y="15928"/>
                      <a:pt x="4045" y="21600"/>
                    </a:cubicBezTo>
                    <a:cubicBezTo>
                      <a:pt x="-5722" y="15928"/>
                      <a:pt x="4045" y="0"/>
                      <a:pt x="138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38" name="Kształt"/>
              <p:cNvSpPr/>
              <p:nvPr/>
            </p:nvSpPr>
            <p:spPr>
              <a:xfrm>
                <a:off x="817965" y="137762"/>
                <a:ext cx="1582" cy="3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0" h="21600" extrusionOk="0">
                    <a:moveTo>
                      <a:pt x="19166" y="0"/>
                    </a:moveTo>
                    <a:cubicBezTo>
                      <a:pt x="21600" y="7200"/>
                      <a:pt x="17228" y="16374"/>
                      <a:pt x="6311" y="21600"/>
                    </a:cubicBezTo>
                    <a:cubicBezTo>
                      <a:pt x="4610" y="16784"/>
                      <a:pt x="0" y="12598"/>
                      <a:pt x="0" y="7200"/>
                    </a:cubicBezTo>
                    <a:cubicBezTo>
                      <a:pt x="10199" y="6100"/>
                      <a:pt x="11887" y="1569"/>
                      <a:pt x="191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39" name="Kształt"/>
              <p:cNvSpPr/>
              <p:nvPr/>
            </p:nvSpPr>
            <p:spPr>
              <a:xfrm>
                <a:off x="809355" y="137762"/>
                <a:ext cx="10548" cy="25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06" y="2945"/>
                    </a:moveTo>
                    <a:cubicBezTo>
                      <a:pt x="19104" y="2277"/>
                      <a:pt x="18984" y="924"/>
                      <a:pt x="20847" y="0"/>
                    </a:cubicBezTo>
                    <a:lnTo>
                      <a:pt x="20847" y="1122"/>
                    </a:lnTo>
                    <a:lnTo>
                      <a:pt x="21600" y="1122"/>
                    </a:lnTo>
                    <a:lnTo>
                      <a:pt x="21600" y="1411"/>
                    </a:lnTo>
                    <a:cubicBezTo>
                      <a:pt x="18787" y="1122"/>
                      <a:pt x="19816" y="2368"/>
                      <a:pt x="18073" y="2690"/>
                    </a:cubicBezTo>
                    <a:cubicBezTo>
                      <a:pt x="18073" y="5421"/>
                      <a:pt x="12326" y="7195"/>
                      <a:pt x="12326" y="9909"/>
                    </a:cubicBezTo>
                    <a:cubicBezTo>
                      <a:pt x="8838" y="13894"/>
                      <a:pt x="3407" y="17541"/>
                      <a:pt x="0" y="21600"/>
                    </a:cubicBezTo>
                    <a:cubicBezTo>
                      <a:pt x="5627" y="15379"/>
                      <a:pt x="11731" y="9273"/>
                      <a:pt x="16606" y="29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40" name="Kształt"/>
              <p:cNvSpPr/>
              <p:nvPr/>
            </p:nvSpPr>
            <p:spPr>
              <a:xfrm>
                <a:off x="809355" y="172203"/>
                <a:ext cx="2802" cy="8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7" h="21600" extrusionOk="0">
                    <a:moveTo>
                      <a:pt x="10685" y="5171"/>
                    </a:moveTo>
                    <a:lnTo>
                      <a:pt x="14965" y="0"/>
                    </a:lnTo>
                    <a:cubicBezTo>
                      <a:pt x="21600" y="7985"/>
                      <a:pt x="1013" y="13667"/>
                      <a:pt x="2811" y="21600"/>
                    </a:cubicBezTo>
                    <a:lnTo>
                      <a:pt x="0" y="21600"/>
                    </a:lnTo>
                    <a:cubicBezTo>
                      <a:pt x="674" y="16099"/>
                      <a:pt x="674" y="9162"/>
                      <a:pt x="10685" y="51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41" name="Kształt"/>
              <p:cNvSpPr/>
              <p:nvPr/>
            </p:nvSpPr>
            <p:spPr>
              <a:xfrm>
                <a:off x="809355" y="172203"/>
                <a:ext cx="851" cy="1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56" y="0"/>
                    </a:moveTo>
                    <a:lnTo>
                      <a:pt x="21600" y="8306"/>
                    </a:lnTo>
                    <a:lnTo>
                      <a:pt x="8349" y="21600"/>
                    </a:lnTo>
                    <a:lnTo>
                      <a:pt x="0" y="21600"/>
                    </a:lnTo>
                    <a:cubicBezTo>
                      <a:pt x="8349" y="15626"/>
                      <a:pt x="16698" y="4647"/>
                      <a:pt x="1815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42" name="Kształt"/>
              <p:cNvSpPr/>
              <p:nvPr/>
            </p:nvSpPr>
            <p:spPr>
              <a:xfrm>
                <a:off x="809355" y="180813"/>
                <a:ext cx="1448" cy="2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54" h="21600" extrusionOk="0">
                    <a:moveTo>
                      <a:pt x="12718" y="0"/>
                    </a:moveTo>
                    <a:cubicBezTo>
                      <a:pt x="16215" y="4478"/>
                      <a:pt x="13495" y="10980"/>
                      <a:pt x="14272" y="16600"/>
                    </a:cubicBezTo>
                    <a:lnTo>
                      <a:pt x="2595" y="21600"/>
                    </a:lnTo>
                    <a:cubicBezTo>
                      <a:pt x="-5385" y="14316"/>
                      <a:pt x="7068" y="4127"/>
                      <a:pt x="1271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43" name="Kształt"/>
              <p:cNvSpPr/>
              <p:nvPr/>
            </p:nvSpPr>
            <p:spPr>
              <a:xfrm>
                <a:off x="800744" y="189423"/>
                <a:ext cx="1351" cy="3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86" h="21600" extrusionOk="0">
                    <a:moveTo>
                      <a:pt x="10298" y="0"/>
                    </a:moveTo>
                    <a:cubicBezTo>
                      <a:pt x="21600" y="7837"/>
                      <a:pt x="4436" y="15358"/>
                      <a:pt x="0" y="21600"/>
                    </a:cubicBezTo>
                    <a:cubicBezTo>
                      <a:pt x="599" y="15625"/>
                      <a:pt x="4436" y="6668"/>
                      <a:pt x="1029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44" name="Kształt"/>
              <p:cNvSpPr/>
              <p:nvPr/>
            </p:nvSpPr>
            <p:spPr>
              <a:xfrm>
                <a:off x="800744" y="206643"/>
                <a:ext cx="749" cy="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85" h="21600" extrusionOk="0">
                    <a:moveTo>
                      <a:pt x="6571" y="0"/>
                    </a:moveTo>
                    <a:cubicBezTo>
                      <a:pt x="17562" y="1538"/>
                      <a:pt x="12248" y="12753"/>
                      <a:pt x="13318" y="18929"/>
                    </a:cubicBezTo>
                    <a:lnTo>
                      <a:pt x="9418" y="21600"/>
                    </a:lnTo>
                    <a:cubicBezTo>
                      <a:pt x="-864" y="18929"/>
                      <a:pt x="-4038" y="5473"/>
                      <a:pt x="65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45" name="Kształt"/>
              <p:cNvSpPr/>
              <p:nvPr/>
            </p:nvSpPr>
            <p:spPr>
              <a:xfrm>
                <a:off x="800744" y="189423"/>
                <a:ext cx="765" cy="1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72" h="21600" extrusionOk="0">
                    <a:moveTo>
                      <a:pt x="10058" y="0"/>
                    </a:moveTo>
                    <a:cubicBezTo>
                      <a:pt x="17143" y="6555"/>
                      <a:pt x="14298" y="16585"/>
                      <a:pt x="4041" y="21600"/>
                    </a:cubicBezTo>
                    <a:cubicBezTo>
                      <a:pt x="-199" y="15940"/>
                      <a:pt x="-4457" y="3093"/>
                      <a:pt x="1005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46" name="Kształt"/>
              <p:cNvSpPr/>
              <p:nvPr/>
            </p:nvSpPr>
            <p:spPr>
              <a:xfrm>
                <a:off x="800744" y="198033"/>
                <a:ext cx="546" cy="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95" h="18499" extrusionOk="0">
                    <a:moveTo>
                      <a:pt x="15547" y="687"/>
                    </a:moveTo>
                    <a:cubicBezTo>
                      <a:pt x="13273" y="7714"/>
                      <a:pt x="20086" y="16620"/>
                      <a:pt x="11559" y="18499"/>
                    </a:cubicBezTo>
                    <a:lnTo>
                      <a:pt x="756" y="18499"/>
                    </a:lnTo>
                    <a:cubicBezTo>
                      <a:pt x="-1514" y="9593"/>
                      <a:pt x="756" y="-3101"/>
                      <a:pt x="15547" y="6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47" name="Kształt"/>
              <p:cNvSpPr/>
              <p:nvPr/>
            </p:nvSpPr>
            <p:spPr>
              <a:xfrm>
                <a:off x="792134" y="206643"/>
                <a:ext cx="1131" cy="1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66" h="19891" extrusionOk="0">
                    <a:moveTo>
                      <a:pt x="7286" y="427"/>
                    </a:moveTo>
                    <a:cubicBezTo>
                      <a:pt x="14392" y="-1709"/>
                      <a:pt x="15983" y="4698"/>
                      <a:pt x="14392" y="7966"/>
                    </a:cubicBezTo>
                    <a:cubicBezTo>
                      <a:pt x="18087" y="14372"/>
                      <a:pt x="10441" y="17627"/>
                      <a:pt x="5184" y="19891"/>
                    </a:cubicBezTo>
                    <a:lnTo>
                      <a:pt x="2542" y="19891"/>
                    </a:lnTo>
                    <a:cubicBezTo>
                      <a:pt x="-3513" y="12609"/>
                      <a:pt x="2542" y="4698"/>
                      <a:pt x="7286" y="4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48" name="Kształt"/>
              <p:cNvSpPr/>
              <p:nvPr/>
            </p:nvSpPr>
            <p:spPr>
              <a:xfrm>
                <a:off x="792134" y="215254"/>
                <a:ext cx="87" cy="3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41" h="19366" extrusionOk="0">
                    <a:moveTo>
                      <a:pt x="13141" y="319"/>
                    </a:moveTo>
                    <a:lnTo>
                      <a:pt x="13141" y="19366"/>
                    </a:lnTo>
                    <a:cubicBezTo>
                      <a:pt x="228" y="11114"/>
                      <a:pt x="-8459" y="-2234"/>
                      <a:pt x="13141" y="31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49" name="Kształt"/>
              <p:cNvSpPr/>
              <p:nvPr/>
            </p:nvSpPr>
            <p:spPr>
              <a:xfrm>
                <a:off x="792134" y="206643"/>
                <a:ext cx="8940" cy="24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5" h="21600" extrusionOk="0">
                    <a:moveTo>
                      <a:pt x="11625" y="7254"/>
                    </a:moveTo>
                    <a:cubicBezTo>
                      <a:pt x="9763" y="6180"/>
                      <a:pt x="15259" y="5595"/>
                      <a:pt x="13993" y="4297"/>
                    </a:cubicBezTo>
                    <a:cubicBezTo>
                      <a:pt x="16148" y="2948"/>
                      <a:pt x="17120" y="1435"/>
                      <a:pt x="18853" y="0"/>
                    </a:cubicBezTo>
                    <a:cubicBezTo>
                      <a:pt x="21600" y="3008"/>
                      <a:pt x="15090" y="4942"/>
                      <a:pt x="14287" y="7624"/>
                    </a:cubicBezTo>
                    <a:cubicBezTo>
                      <a:pt x="9510" y="9257"/>
                      <a:pt x="11159" y="11706"/>
                      <a:pt x="9763" y="13838"/>
                    </a:cubicBezTo>
                    <a:cubicBezTo>
                      <a:pt x="10525" y="14517"/>
                      <a:pt x="11625" y="15403"/>
                      <a:pt x="10229" y="16073"/>
                    </a:cubicBezTo>
                    <a:cubicBezTo>
                      <a:pt x="9257" y="16245"/>
                      <a:pt x="8792" y="15867"/>
                      <a:pt x="8285" y="15686"/>
                    </a:cubicBezTo>
                    <a:cubicBezTo>
                      <a:pt x="4692" y="17577"/>
                      <a:pt x="4692" y="20096"/>
                      <a:pt x="0" y="21600"/>
                    </a:cubicBezTo>
                    <a:cubicBezTo>
                      <a:pt x="2537" y="16563"/>
                      <a:pt x="8792" y="12222"/>
                      <a:pt x="11625" y="72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50" name="Kształt"/>
              <p:cNvSpPr/>
              <p:nvPr/>
            </p:nvSpPr>
            <p:spPr>
              <a:xfrm>
                <a:off x="800744" y="215254"/>
                <a:ext cx="1265" cy="2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21600" extrusionOk="0">
                    <a:moveTo>
                      <a:pt x="17862" y="14372"/>
                    </a:moveTo>
                    <a:cubicBezTo>
                      <a:pt x="12601" y="18028"/>
                      <a:pt x="6771" y="19584"/>
                      <a:pt x="402" y="21600"/>
                    </a:cubicBezTo>
                    <a:cubicBezTo>
                      <a:pt x="-1526" y="14372"/>
                      <a:pt x="3452" y="3196"/>
                      <a:pt x="15920" y="0"/>
                    </a:cubicBezTo>
                    <a:cubicBezTo>
                      <a:pt x="20074" y="3656"/>
                      <a:pt x="16755" y="9609"/>
                      <a:pt x="17862" y="143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51" name="Kształt"/>
              <p:cNvSpPr/>
              <p:nvPr/>
            </p:nvSpPr>
            <p:spPr>
              <a:xfrm>
                <a:off x="783524" y="232474"/>
                <a:ext cx="5304" cy="13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62" y="4020"/>
                    </a:moveTo>
                    <a:cubicBezTo>
                      <a:pt x="16160" y="2725"/>
                      <a:pt x="14348" y="287"/>
                      <a:pt x="19078" y="0"/>
                    </a:cubicBezTo>
                    <a:cubicBezTo>
                      <a:pt x="20179" y="587"/>
                      <a:pt x="18525" y="1762"/>
                      <a:pt x="21600" y="2153"/>
                    </a:cubicBezTo>
                    <a:cubicBezTo>
                      <a:pt x="13718" y="4681"/>
                      <a:pt x="17342" y="8234"/>
                      <a:pt x="13165" y="11064"/>
                    </a:cubicBezTo>
                    <a:cubicBezTo>
                      <a:pt x="14348" y="12885"/>
                      <a:pt x="11983" y="14165"/>
                      <a:pt x="9145" y="15564"/>
                    </a:cubicBezTo>
                    <a:lnTo>
                      <a:pt x="0" y="21600"/>
                    </a:lnTo>
                    <a:cubicBezTo>
                      <a:pt x="3862" y="15308"/>
                      <a:pt x="5598" y="9498"/>
                      <a:pt x="14662" y="40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52" name="Kształt"/>
              <p:cNvSpPr/>
              <p:nvPr/>
            </p:nvSpPr>
            <p:spPr>
              <a:xfrm>
                <a:off x="783524" y="241084"/>
                <a:ext cx="929" cy="2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95" h="21600" extrusionOk="0">
                    <a:moveTo>
                      <a:pt x="12015" y="0"/>
                    </a:moveTo>
                    <a:cubicBezTo>
                      <a:pt x="18701" y="7137"/>
                      <a:pt x="10800" y="15109"/>
                      <a:pt x="6234" y="21600"/>
                    </a:cubicBezTo>
                    <a:lnTo>
                      <a:pt x="748" y="21600"/>
                    </a:lnTo>
                    <a:cubicBezTo>
                      <a:pt x="-2899" y="13163"/>
                      <a:pt x="7744" y="7137"/>
                      <a:pt x="120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53" name="Kształt"/>
              <p:cNvSpPr/>
              <p:nvPr/>
            </p:nvSpPr>
            <p:spPr>
              <a:xfrm>
                <a:off x="783524" y="249694"/>
                <a:ext cx="1226" cy="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58" h="21600" extrusionOk="0">
                    <a:moveTo>
                      <a:pt x="12745" y="0"/>
                    </a:moveTo>
                    <a:cubicBezTo>
                      <a:pt x="17914" y="7235"/>
                      <a:pt x="12745" y="15580"/>
                      <a:pt x="6410" y="21600"/>
                    </a:cubicBezTo>
                    <a:lnTo>
                      <a:pt x="2179" y="21600"/>
                    </a:lnTo>
                    <a:cubicBezTo>
                      <a:pt x="-3686" y="13814"/>
                      <a:pt x="3116" y="2972"/>
                      <a:pt x="1274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54" name="Kształt"/>
              <p:cNvSpPr/>
              <p:nvPr/>
            </p:nvSpPr>
            <p:spPr>
              <a:xfrm>
                <a:off x="774914" y="249694"/>
                <a:ext cx="11576" cy="36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6" h="21600" extrusionOk="0">
                    <a:moveTo>
                      <a:pt x="8177" y="12049"/>
                    </a:moveTo>
                    <a:cubicBezTo>
                      <a:pt x="9369" y="10318"/>
                      <a:pt x="12742" y="8627"/>
                      <a:pt x="11856" y="6890"/>
                    </a:cubicBezTo>
                    <a:cubicBezTo>
                      <a:pt x="15570" y="6004"/>
                      <a:pt x="13662" y="4404"/>
                      <a:pt x="16695" y="3462"/>
                    </a:cubicBezTo>
                    <a:lnTo>
                      <a:pt x="20102" y="0"/>
                    </a:lnTo>
                    <a:cubicBezTo>
                      <a:pt x="21600" y="2531"/>
                      <a:pt x="16557" y="4637"/>
                      <a:pt x="14888" y="6998"/>
                    </a:cubicBezTo>
                    <a:cubicBezTo>
                      <a:pt x="11106" y="9064"/>
                      <a:pt x="10119" y="11538"/>
                      <a:pt x="8553" y="13888"/>
                    </a:cubicBezTo>
                    <a:cubicBezTo>
                      <a:pt x="10358" y="14591"/>
                      <a:pt x="9064" y="15704"/>
                      <a:pt x="8553" y="16356"/>
                    </a:cubicBezTo>
                    <a:lnTo>
                      <a:pt x="7325" y="15840"/>
                    </a:lnTo>
                    <a:cubicBezTo>
                      <a:pt x="4054" y="17656"/>
                      <a:pt x="3510" y="19841"/>
                      <a:pt x="0" y="21600"/>
                    </a:cubicBezTo>
                    <a:cubicBezTo>
                      <a:pt x="511" y="18314"/>
                      <a:pt x="5929" y="15255"/>
                      <a:pt x="8177" y="120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55" name="Kształt"/>
              <p:cNvSpPr/>
              <p:nvPr/>
            </p:nvSpPr>
            <p:spPr>
              <a:xfrm>
                <a:off x="783524" y="266914"/>
                <a:ext cx="1207" cy="3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79" h="21600" extrusionOk="0">
                    <a:moveTo>
                      <a:pt x="0" y="21600"/>
                    </a:moveTo>
                    <a:cubicBezTo>
                      <a:pt x="3087" y="13672"/>
                      <a:pt x="4208" y="4289"/>
                      <a:pt x="17392" y="0"/>
                    </a:cubicBezTo>
                    <a:cubicBezTo>
                      <a:pt x="16832" y="8192"/>
                      <a:pt x="21600" y="1710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56" name="Kształt"/>
              <p:cNvSpPr/>
              <p:nvPr/>
            </p:nvSpPr>
            <p:spPr>
              <a:xfrm>
                <a:off x="774914" y="284135"/>
                <a:ext cx="774" cy="3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069" h="21600" extrusionOk="0">
                    <a:moveTo>
                      <a:pt x="7499" y="0"/>
                    </a:moveTo>
                    <a:cubicBezTo>
                      <a:pt x="11102" y="7821"/>
                      <a:pt x="14974" y="15313"/>
                      <a:pt x="2791" y="21600"/>
                    </a:cubicBezTo>
                    <a:cubicBezTo>
                      <a:pt x="-6626" y="15313"/>
                      <a:pt x="11102" y="7821"/>
                      <a:pt x="749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57" name="Kształt"/>
              <p:cNvSpPr/>
              <p:nvPr/>
            </p:nvSpPr>
            <p:spPr>
              <a:xfrm>
                <a:off x="766304" y="284135"/>
                <a:ext cx="371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41" h="21600" extrusionOk="0">
                    <a:moveTo>
                      <a:pt x="12541" y="0"/>
                    </a:moveTo>
                    <a:lnTo>
                      <a:pt x="12541" y="21600"/>
                    </a:lnTo>
                    <a:lnTo>
                      <a:pt x="5342" y="21600"/>
                    </a:lnTo>
                    <a:cubicBezTo>
                      <a:pt x="-9059" y="13829"/>
                      <a:pt x="9930" y="7393"/>
                      <a:pt x="1254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58" name="Kształt"/>
              <p:cNvSpPr/>
              <p:nvPr/>
            </p:nvSpPr>
            <p:spPr>
              <a:xfrm>
                <a:off x="774914" y="292745"/>
                <a:ext cx="1234" cy="4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665" h="21600" extrusionOk="0">
                    <a:moveTo>
                      <a:pt x="3085" y="21600"/>
                    </a:moveTo>
                    <a:cubicBezTo>
                      <a:pt x="-4453" y="15305"/>
                      <a:pt x="3753" y="6657"/>
                      <a:pt x="7270" y="0"/>
                    </a:cubicBezTo>
                    <a:cubicBezTo>
                      <a:pt x="17147" y="5991"/>
                      <a:pt x="2244" y="13874"/>
                      <a:pt x="308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59" name="Kształt"/>
              <p:cNvSpPr/>
              <p:nvPr/>
            </p:nvSpPr>
            <p:spPr>
              <a:xfrm>
                <a:off x="774914" y="68881"/>
                <a:ext cx="91242" cy="224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1" h="21600" extrusionOk="0">
                    <a:moveTo>
                      <a:pt x="161" y="21600"/>
                    </a:moveTo>
                    <a:cubicBezTo>
                      <a:pt x="229" y="21342"/>
                      <a:pt x="-176" y="21142"/>
                      <a:pt x="94" y="20876"/>
                    </a:cubicBezTo>
                    <a:cubicBezTo>
                      <a:pt x="242" y="20766"/>
                      <a:pt x="256" y="20647"/>
                      <a:pt x="359" y="20527"/>
                    </a:cubicBezTo>
                    <a:cubicBezTo>
                      <a:pt x="926" y="20079"/>
                      <a:pt x="940" y="19542"/>
                      <a:pt x="1565" y="19094"/>
                    </a:cubicBezTo>
                    <a:cubicBezTo>
                      <a:pt x="1993" y="18587"/>
                      <a:pt x="2213" y="18047"/>
                      <a:pt x="2847" y="17570"/>
                    </a:cubicBezTo>
                    <a:cubicBezTo>
                      <a:pt x="3027" y="17261"/>
                      <a:pt x="3266" y="16966"/>
                      <a:pt x="3297" y="16640"/>
                    </a:cubicBezTo>
                    <a:lnTo>
                      <a:pt x="3050" y="16682"/>
                    </a:lnTo>
                    <a:cubicBezTo>
                      <a:pt x="2865" y="16572"/>
                      <a:pt x="3311" y="16525"/>
                      <a:pt x="3216" y="16408"/>
                    </a:cubicBezTo>
                    <a:cubicBezTo>
                      <a:pt x="3248" y="16403"/>
                      <a:pt x="3266" y="16372"/>
                      <a:pt x="3333" y="16380"/>
                    </a:cubicBezTo>
                    <a:lnTo>
                      <a:pt x="3414" y="16513"/>
                    </a:lnTo>
                    <a:cubicBezTo>
                      <a:pt x="3693" y="16380"/>
                      <a:pt x="3716" y="16183"/>
                      <a:pt x="3932" y="16029"/>
                    </a:cubicBezTo>
                    <a:cubicBezTo>
                      <a:pt x="3747" y="15872"/>
                      <a:pt x="4301" y="15750"/>
                      <a:pt x="4332" y="15581"/>
                    </a:cubicBezTo>
                    <a:cubicBezTo>
                      <a:pt x="4332" y="15315"/>
                      <a:pt x="4620" y="15189"/>
                      <a:pt x="4849" y="14958"/>
                    </a:cubicBezTo>
                    <a:cubicBezTo>
                      <a:pt x="5065" y="14752"/>
                      <a:pt x="5034" y="14519"/>
                      <a:pt x="5421" y="14336"/>
                    </a:cubicBezTo>
                    <a:lnTo>
                      <a:pt x="5421" y="14246"/>
                    </a:lnTo>
                    <a:cubicBezTo>
                      <a:pt x="5700" y="14029"/>
                      <a:pt x="5952" y="13779"/>
                      <a:pt x="6019" y="13552"/>
                    </a:cubicBezTo>
                    <a:cubicBezTo>
                      <a:pt x="6366" y="13408"/>
                      <a:pt x="6420" y="13213"/>
                      <a:pt x="6618" y="13042"/>
                    </a:cubicBezTo>
                    <a:cubicBezTo>
                      <a:pt x="6604" y="12929"/>
                      <a:pt x="6834" y="12784"/>
                      <a:pt x="6568" y="12692"/>
                    </a:cubicBezTo>
                    <a:lnTo>
                      <a:pt x="6456" y="12692"/>
                    </a:lnTo>
                    <a:lnTo>
                      <a:pt x="6537" y="12566"/>
                    </a:lnTo>
                    <a:cubicBezTo>
                      <a:pt x="6298" y="12537"/>
                      <a:pt x="6271" y="12679"/>
                      <a:pt x="6019" y="12668"/>
                    </a:cubicBezTo>
                    <a:cubicBezTo>
                      <a:pt x="6235" y="12475"/>
                      <a:pt x="5902" y="12258"/>
                      <a:pt x="6420" y="12113"/>
                    </a:cubicBezTo>
                    <a:cubicBezTo>
                      <a:pt x="6402" y="12015"/>
                      <a:pt x="6550" y="11919"/>
                      <a:pt x="6735" y="11851"/>
                    </a:cubicBezTo>
                    <a:cubicBezTo>
                      <a:pt x="6672" y="11543"/>
                      <a:pt x="7522" y="11368"/>
                      <a:pt x="7369" y="11041"/>
                    </a:cubicBezTo>
                    <a:cubicBezTo>
                      <a:pt x="7423" y="11026"/>
                      <a:pt x="7441" y="10983"/>
                      <a:pt x="7535" y="11000"/>
                    </a:cubicBezTo>
                    <a:cubicBezTo>
                      <a:pt x="7774" y="11368"/>
                      <a:pt x="7000" y="11629"/>
                      <a:pt x="6815" y="11955"/>
                    </a:cubicBezTo>
                    <a:cubicBezTo>
                      <a:pt x="6806" y="12137"/>
                      <a:pt x="6204" y="12347"/>
                      <a:pt x="6703" y="12491"/>
                    </a:cubicBezTo>
                    <a:lnTo>
                      <a:pt x="6815" y="12609"/>
                    </a:lnTo>
                    <a:cubicBezTo>
                      <a:pt x="6852" y="12528"/>
                      <a:pt x="7054" y="12475"/>
                      <a:pt x="7054" y="12390"/>
                    </a:cubicBezTo>
                    <a:lnTo>
                      <a:pt x="6815" y="12378"/>
                    </a:lnTo>
                    <a:cubicBezTo>
                      <a:pt x="6806" y="12328"/>
                      <a:pt x="6834" y="12306"/>
                      <a:pt x="6937" y="12277"/>
                    </a:cubicBezTo>
                    <a:cubicBezTo>
                      <a:pt x="6973" y="12270"/>
                      <a:pt x="7000" y="12281"/>
                      <a:pt x="7018" y="12289"/>
                    </a:cubicBezTo>
                    <a:cubicBezTo>
                      <a:pt x="7670" y="12039"/>
                      <a:pt x="7522" y="11669"/>
                      <a:pt x="8026" y="11405"/>
                    </a:cubicBezTo>
                    <a:cubicBezTo>
                      <a:pt x="8156" y="11133"/>
                      <a:pt x="8705" y="10916"/>
                      <a:pt x="8741" y="10640"/>
                    </a:cubicBezTo>
                    <a:cubicBezTo>
                      <a:pt x="8872" y="10432"/>
                      <a:pt x="8944" y="10192"/>
                      <a:pt x="9425" y="10069"/>
                    </a:cubicBezTo>
                    <a:cubicBezTo>
                      <a:pt x="9119" y="9734"/>
                      <a:pt x="10271" y="9584"/>
                      <a:pt x="9978" y="9228"/>
                    </a:cubicBezTo>
                    <a:cubicBezTo>
                      <a:pt x="9925" y="8981"/>
                      <a:pt x="10712" y="8937"/>
                      <a:pt x="10658" y="8692"/>
                    </a:cubicBezTo>
                    <a:cubicBezTo>
                      <a:pt x="10442" y="8540"/>
                      <a:pt x="10910" y="8461"/>
                      <a:pt x="10856" y="8317"/>
                    </a:cubicBezTo>
                    <a:cubicBezTo>
                      <a:pt x="11324" y="8256"/>
                      <a:pt x="10946" y="8014"/>
                      <a:pt x="11342" y="7922"/>
                    </a:cubicBezTo>
                    <a:cubicBezTo>
                      <a:pt x="11175" y="7788"/>
                      <a:pt x="11441" y="7701"/>
                      <a:pt x="11630" y="7604"/>
                    </a:cubicBezTo>
                    <a:cubicBezTo>
                      <a:pt x="11909" y="7325"/>
                      <a:pt x="12376" y="7084"/>
                      <a:pt x="12309" y="6747"/>
                    </a:cubicBezTo>
                    <a:cubicBezTo>
                      <a:pt x="12745" y="6671"/>
                      <a:pt x="12849" y="6473"/>
                      <a:pt x="13060" y="6328"/>
                    </a:cubicBezTo>
                    <a:cubicBezTo>
                      <a:pt x="13011" y="6087"/>
                      <a:pt x="13713" y="5964"/>
                      <a:pt x="13632" y="5718"/>
                    </a:cubicBezTo>
                    <a:cubicBezTo>
                      <a:pt x="14415" y="5210"/>
                      <a:pt x="14581" y="4619"/>
                      <a:pt x="15382" y="4111"/>
                    </a:cubicBezTo>
                    <a:cubicBezTo>
                      <a:pt x="15467" y="4013"/>
                      <a:pt x="15548" y="3893"/>
                      <a:pt x="15719" y="3844"/>
                    </a:cubicBezTo>
                    <a:cubicBezTo>
                      <a:pt x="15616" y="4170"/>
                      <a:pt x="15179" y="4455"/>
                      <a:pt x="14950" y="4764"/>
                    </a:cubicBezTo>
                    <a:cubicBezTo>
                      <a:pt x="14513" y="5089"/>
                      <a:pt x="14082" y="5417"/>
                      <a:pt x="13861" y="5779"/>
                    </a:cubicBezTo>
                    <a:cubicBezTo>
                      <a:pt x="13227" y="5943"/>
                      <a:pt x="13479" y="6269"/>
                      <a:pt x="13024" y="6473"/>
                    </a:cubicBezTo>
                    <a:lnTo>
                      <a:pt x="12543" y="7022"/>
                    </a:lnTo>
                    <a:cubicBezTo>
                      <a:pt x="12610" y="7035"/>
                      <a:pt x="12610" y="7066"/>
                      <a:pt x="12664" y="7084"/>
                    </a:cubicBezTo>
                    <a:cubicBezTo>
                      <a:pt x="12777" y="6928"/>
                      <a:pt x="13060" y="6801"/>
                      <a:pt x="13182" y="6650"/>
                    </a:cubicBezTo>
                    <a:cubicBezTo>
                      <a:pt x="13515" y="6274"/>
                      <a:pt x="14014" y="5943"/>
                      <a:pt x="14230" y="5559"/>
                    </a:cubicBezTo>
                    <a:cubicBezTo>
                      <a:pt x="14918" y="5164"/>
                      <a:pt x="15080" y="4697"/>
                      <a:pt x="15670" y="4279"/>
                    </a:cubicBezTo>
                    <a:cubicBezTo>
                      <a:pt x="15967" y="4062"/>
                      <a:pt x="15850" y="3782"/>
                      <a:pt x="16385" y="3602"/>
                    </a:cubicBezTo>
                    <a:cubicBezTo>
                      <a:pt x="16669" y="3431"/>
                      <a:pt x="16453" y="3186"/>
                      <a:pt x="17033" y="3077"/>
                    </a:cubicBezTo>
                    <a:cubicBezTo>
                      <a:pt x="17519" y="2557"/>
                      <a:pt x="18351" y="2079"/>
                      <a:pt x="18756" y="1541"/>
                    </a:cubicBezTo>
                    <a:cubicBezTo>
                      <a:pt x="18657" y="1506"/>
                      <a:pt x="18788" y="1428"/>
                      <a:pt x="18639" y="1397"/>
                    </a:cubicBezTo>
                    <a:cubicBezTo>
                      <a:pt x="18518" y="1433"/>
                      <a:pt x="18554" y="1499"/>
                      <a:pt x="18383" y="1524"/>
                    </a:cubicBezTo>
                    <a:lnTo>
                      <a:pt x="18383" y="1451"/>
                    </a:lnTo>
                    <a:cubicBezTo>
                      <a:pt x="18572" y="1299"/>
                      <a:pt x="18657" y="1119"/>
                      <a:pt x="18954" y="1004"/>
                    </a:cubicBezTo>
                    <a:cubicBezTo>
                      <a:pt x="18972" y="1112"/>
                      <a:pt x="18756" y="1198"/>
                      <a:pt x="18833" y="1294"/>
                    </a:cubicBezTo>
                    <a:cubicBezTo>
                      <a:pt x="19255" y="1226"/>
                      <a:pt x="19458" y="1051"/>
                      <a:pt x="19472" y="889"/>
                    </a:cubicBezTo>
                    <a:lnTo>
                      <a:pt x="20074" y="510"/>
                    </a:lnTo>
                    <a:lnTo>
                      <a:pt x="20236" y="597"/>
                    </a:lnTo>
                    <a:cubicBezTo>
                      <a:pt x="20920" y="519"/>
                      <a:pt x="20038" y="139"/>
                      <a:pt x="20844" y="207"/>
                    </a:cubicBezTo>
                    <a:cubicBezTo>
                      <a:pt x="21042" y="145"/>
                      <a:pt x="20920" y="24"/>
                      <a:pt x="21190" y="0"/>
                    </a:cubicBezTo>
                    <a:cubicBezTo>
                      <a:pt x="21321" y="105"/>
                      <a:pt x="20772" y="200"/>
                      <a:pt x="21190" y="265"/>
                    </a:cubicBezTo>
                    <a:cubicBezTo>
                      <a:pt x="21145" y="326"/>
                      <a:pt x="20997" y="254"/>
                      <a:pt x="20920" y="291"/>
                    </a:cubicBezTo>
                    <a:cubicBezTo>
                      <a:pt x="21424" y="453"/>
                      <a:pt x="20790" y="654"/>
                      <a:pt x="20961" y="817"/>
                    </a:cubicBezTo>
                    <a:cubicBezTo>
                      <a:pt x="20826" y="1010"/>
                      <a:pt x="20619" y="1209"/>
                      <a:pt x="20155" y="1338"/>
                    </a:cubicBezTo>
                    <a:cubicBezTo>
                      <a:pt x="19840" y="1511"/>
                      <a:pt x="19840" y="1742"/>
                      <a:pt x="19436" y="1905"/>
                    </a:cubicBezTo>
                    <a:cubicBezTo>
                      <a:pt x="19575" y="1970"/>
                      <a:pt x="19521" y="2079"/>
                      <a:pt x="19472" y="2152"/>
                    </a:cubicBezTo>
                    <a:cubicBezTo>
                      <a:pt x="19418" y="2267"/>
                      <a:pt x="19089" y="2152"/>
                      <a:pt x="19076" y="2280"/>
                    </a:cubicBezTo>
                    <a:cubicBezTo>
                      <a:pt x="19337" y="2430"/>
                      <a:pt x="18756" y="2394"/>
                      <a:pt x="18725" y="2514"/>
                    </a:cubicBezTo>
                    <a:cubicBezTo>
                      <a:pt x="18873" y="2720"/>
                      <a:pt x="18117" y="2791"/>
                      <a:pt x="18275" y="3005"/>
                    </a:cubicBezTo>
                    <a:cubicBezTo>
                      <a:pt x="17919" y="3209"/>
                      <a:pt x="18036" y="3475"/>
                      <a:pt x="17550" y="3657"/>
                    </a:cubicBezTo>
                    <a:cubicBezTo>
                      <a:pt x="17168" y="3844"/>
                      <a:pt x="16970" y="4055"/>
                      <a:pt x="17033" y="4308"/>
                    </a:cubicBezTo>
                    <a:cubicBezTo>
                      <a:pt x="16367" y="4345"/>
                      <a:pt x="16983" y="4563"/>
                      <a:pt x="16669" y="4659"/>
                    </a:cubicBezTo>
                    <a:lnTo>
                      <a:pt x="16633" y="4528"/>
                    </a:lnTo>
                    <a:cubicBezTo>
                      <a:pt x="16349" y="4659"/>
                      <a:pt x="16165" y="4847"/>
                      <a:pt x="16322" y="5004"/>
                    </a:cubicBezTo>
                    <a:cubicBezTo>
                      <a:pt x="15836" y="5203"/>
                      <a:pt x="15616" y="5466"/>
                      <a:pt x="15548" y="5730"/>
                    </a:cubicBezTo>
                    <a:cubicBezTo>
                      <a:pt x="15179" y="5980"/>
                      <a:pt x="14734" y="6231"/>
                      <a:pt x="14752" y="6515"/>
                    </a:cubicBezTo>
                    <a:cubicBezTo>
                      <a:pt x="14612" y="6629"/>
                      <a:pt x="14486" y="6722"/>
                      <a:pt x="14262" y="6816"/>
                    </a:cubicBezTo>
                    <a:cubicBezTo>
                      <a:pt x="14248" y="7272"/>
                      <a:pt x="13249" y="7598"/>
                      <a:pt x="13317" y="8039"/>
                    </a:cubicBezTo>
                    <a:cubicBezTo>
                      <a:pt x="13281" y="8158"/>
                      <a:pt x="13042" y="8256"/>
                      <a:pt x="12862" y="8359"/>
                    </a:cubicBezTo>
                    <a:cubicBezTo>
                      <a:pt x="12579" y="8582"/>
                      <a:pt x="12579" y="8793"/>
                      <a:pt x="12147" y="8994"/>
                    </a:cubicBezTo>
                    <a:cubicBezTo>
                      <a:pt x="12106" y="9247"/>
                      <a:pt x="11616" y="9428"/>
                      <a:pt x="11513" y="9678"/>
                    </a:cubicBezTo>
                    <a:cubicBezTo>
                      <a:pt x="11576" y="9678"/>
                      <a:pt x="11675" y="9731"/>
                      <a:pt x="11576" y="9749"/>
                    </a:cubicBezTo>
                    <a:cubicBezTo>
                      <a:pt x="11207" y="9700"/>
                      <a:pt x="11342" y="9924"/>
                      <a:pt x="11139" y="9998"/>
                    </a:cubicBezTo>
                    <a:cubicBezTo>
                      <a:pt x="11576" y="10135"/>
                      <a:pt x="10775" y="10238"/>
                      <a:pt x="10824" y="10401"/>
                    </a:cubicBezTo>
                    <a:cubicBezTo>
                      <a:pt x="10824" y="10540"/>
                      <a:pt x="10527" y="10640"/>
                      <a:pt x="10577" y="10785"/>
                    </a:cubicBezTo>
                    <a:cubicBezTo>
                      <a:pt x="10041" y="11229"/>
                      <a:pt x="10073" y="11775"/>
                      <a:pt x="9308" y="12184"/>
                    </a:cubicBezTo>
                    <a:cubicBezTo>
                      <a:pt x="9456" y="12614"/>
                      <a:pt x="8053" y="12832"/>
                      <a:pt x="8341" y="13261"/>
                    </a:cubicBezTo>
                    <a:cubicBezTo>
                      <a:pt x="8120" y="13515"/>
                      <a:pt x="7639" y="13736"/>
                      <a:pt x="7652" y="14029"/>
                    </a:cubicBezTo>
                    <a:cubicBezTo>
                      <a:pt x="7423" y="14131"/>
                      <a:pt x="7301" y="14232"/>
                      <a:pt x="7220" y="14348"/>
                    </a:cubicBezTo>
                    <a:cubicBezTo>
                      <a:pt x="7054" y="14252"/>
                      <a:pt x="7423" y="14173"/>
                      <a:pt x="7171" y="14088"/>
                    </a:cubicBezTo>
                    <a:lnTo>
                      <a:pt x="7018" y="14143"/>
                    </a:lnTo>
                    <a:cubicBezTo>
                      <a:pt x="7036" y="14280"/>
                      <a:pt x="6519" y="14430"/>
                      <a:pt x="6937" y="14535"/>
                    </a:cubicBezTo>
                    <a:cubicBezTo>
                      <a:pt x="7054" y="14505"/>
                      <a:pt x="7000" y="14425"/>
                      <a:pt x="7171" y="14430"/>
                    </a:cubicBezTo>
                    <a:cubicBezTo>
                      <a:pt x="7571" y="14589"/>
                      <a:pt x="6901" y="14681"/>
                      <a:pt x="6901" y="14826"/>
                    </a:cubicBezTo>
                    <a:cubicBezTo>
                      <a:pt x="6771" y="15146"/>
                      <a:pt x="6352" y="15431"/>
                      <a:pt x="6168" y="15738"/>
                    </a:cubicBezTo>
                    <a:cubicBezTo>
                      <a:pt x="5830" y="15883"/>
                      <a:pt x="6073" y="16191"/>
                      <a:pt x="5502" y="16277"/>
                    </a:cubicBezTo>
                    <a:lnTo>
                      <a:pt x="5335" y="16221"/>
                    </a:lnTo>
                    <a:cubicBezTo>
                      <a:pt x="4795" y="16497"/>
                      <a:pt x="4746" y="16862"/>
                      <a:pt x="4449" y="17188"/>
                    </a:cubicBezTo>
                    <a:cubicBezTo>
                      <a:pt x="4769" y="17182"/>
                      <a:pt x="4719" y="17020"/>
                      <a:pt x="4904" y="16960"/>
                    </a:cubicBezTo>
                    <a:cubicBezTo>
                      <a:pt x="4769" y="17167"/>
                      <a:pt x="4831" y="17395"/>
                      <a:pt x="4535" y="17570"/>
                    </a:cubicBezTo>
                    <a:cubicBezTo>
                      <a:pt x="4598" y="17697"/>
                      <a:pt x="4449" y="17798"/>
                      <a:pt x="4251" y="17889"/>
                    </a:cubicBezTo>
                    <a:cubicBezTo>
                      <a:pt x="3729" y="18149"/>
                      <a:pt x="4220" y="18568"/>
                      <a:pt x="3500" y="18784"/>
                    </a:cubicBezTo>
                    <a:lnTo>
                      <a:pt x="3446" y="18543"/>
                    </a:lnTo>
                    <a:cubicBezTo>
                      <a:pt x="3131" y="18852"/>
                      <a:pt x="2762" y="19165"/>
                      <a:pt x="2699" y="19511"/>
                    </a:cubicBezTo>
                    <a:cubicBezTo>
                      <a:pt x="2524" y="19672"/>
                      <a:pt x="2254" y="19819"/>
                      <a:pt x="2119" y="19981"/>
                    </a:cubicBezTo>
                    <a:cubicBezTo>
                      <a:pt x="2110" y="19965"/>
                      <a:pt x="2087" y="19948"/>
                      <a:pt x="2046" y="19932"/>
                    </a:cubicBezTo>
                    <a:cubicBezTo>
                      <a:pt x="1831" y="20011"/>
                      <a:pt x="1813" y="20114"/>
                      <a:pt x="1763" y="20223"/>
                    </a:cubicBezTo>
                    <a:cubicBezTo>
                      <a:pt x="1813" y="20229"/>
                      <a:pt x="1831" y="20258"/>
                      <a:pt x="1898" y="20254"/>
                    </a:cubicBezTo>
                    <a:lnTo>
                      <a:pt x="1930" y="20235"/>
                    </a:lnTo>
                    <a:lnTo>
                      <a:pt x="1763" y="20440"/>
                    </a:lnTo>
                    <a:cubicBezTo>
                      <a:pt x="1795" y="20414"/>
                      <a:pt x="1714" y="20410"/>
                      <a:pt x="1696" y="20398"/>
                    </a:cubicBezTo>
                    <a:cubicBezTo>
                      <a:pt x="1547" y="20426"/>
                      <a:pt x="1511" y="20488"/>
                      <a:pt x="1529" y="20555"/>
                    </a:cubicBezTo>
                    <a:cubicBezTo>
                      <a:pt x="1813" y="20615"/>
                      <a:pt x="1511" y="20721"/>
                      <a:pt x="1498" y="20803"/>
                    </a:cubicBezTo>
                    <a:cubicBezTo>
                      <a:pt x="1295" y="20900"/>
                      <a:pt x="1061" y="21033"/>
                      <a:pt x="1043" y="21180"/>
                    </a:cubicBezTo>
                    <a:cubicBezTo>
                      <a:pt x="809" y="21311"/>
                      <a:pt x="440" y="21420"/>
                      <a:pt x="328" y="21569"/>
                    </a:cubicBezTo>
                    <a:cubicBezTo>
                      <a:pt x="256" y="21577"/>
                      <a:pt x="211" y="21577"/>
                      <a:pt x="16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60" name="Kształt"/>
              <p:cNvSpPr/>
              <p:nvPr/>
            </p:nvSpPr>
            <p:spPr>
              <a:xfrm>
                <a:off x="800744" y="206643"/>
                <a:ext cx="558" cy="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46" h="21600" extrusionOk="0">
                    <a:moveTo>
                      <a:pt x="12946" y="19852"/>
                    </a:moveTo>
                    <a:cubicBezTo>
                      <a:pt x="11149" y="21600"/>
                      <a:pt x="4394" y="21600"/>
                      <a:pt x="1237" y="21600"/>
                    </a:cubicBezTo>
                    <a:cubicBezTo>
                      <a:pt x="2597" y="15160"/>
                      <a:pt x="-5958" y="4709"/>
                      <a:pt x="8890" y="0"/>
                    </a:cubicBezTo>
                    <a:cubicBezTo>
                      <a:pt x="15642" y="4709"/>
                      <a:pt x="11149" y="12896"/>
                      <a:pt x="12946" y="198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61" name="Kształt"/>
              <p:cNvSpPr/>
              <p:nvPr/>
            </p:nvSpPr>
            <p:spPr>
              <a:xfrm>
                <a:off x="783524" y="525219"/>
                <a:ext cx="214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62" name="Kształt"/>
              <p:cNvSpPr/>
              <p:nvPr/>
            </p:nvSpPr>
            <p:spPr>
              <a:xfrm>
                <a:off x="783524" y="499389"/>
                <a:ext cx="3830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19" h="21600" extrusionOk="0">
                    <a:moveTo>
                      <a:pt x="10618" y="15612"/>
                    </a:moveTo>
                    <a:lnTo>
                      <a:pt x="7776" y="14439"/>
                    </a:lnTo>
                    <a:cubicBezTo>
                      <a:pt x="-2118" y="16289"/>
                      <a:pt x="7776" y="19364"/>
                      <a:pt x="2270" y="21600"/>
                    </a:cubicBezTo>
                    <a:cubicBezTo>
                      <a:pt x="979" y="18676"/>
                      <a:pt x="-2118" y="16020"/>
                      <a:pt x="2270" y="13214"/>
                    </a:cubicBezTo>
                    <a:cubicBezTo>
                      <a:pt x="-4013" y="10623"/>
                      <a:pt x="5455" y="7763"/>
                      <a:pt x="31" y="5022"/>
                    </a:cubicBezTo>
                    <a:cubicBezTo>
                      <a:pt x="31" y="3420"/>
                      <a:pt x="-224" y="1495"/>
                      <a:pt x="2956" y="0"/>
                    </a:cubicBezTo>
                    <a:cubicBezTo>
                      <a:pt x="5455" y="2527"/>
                      <a:pt x="979" y="5688"/>
                      <a:pt x="3904" y="8193"/>
                    </a:cubicBezTo>
                    <a:lnTo>
                      <a:pt x="9926" y="7903"/>
                    </a:lnTo>
                    <a:cubicBezTo>
                      <a:pt x="13454" y="8623"/>
                      <a:pt x="10269" y="9580"/>
                      <a:pt x="9926" y="10430"/>
                    </a:cubicBezTo>
                    <a:lnTo>
                      <a:pt x="13199" y="12601"/>
                    </a:lnTo>
                    <a:lnTo>
                      <a:pt x="16984" y="12257"/>
                    </a:lnTo>
                    <a:cubicBezTo>
                      <a:pt x="17587" y="14193"/>
                      <a:pt x="10269" y="13794"/>
                      <a:pt x="10618" y="156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63" name="Kształt"/>
              <p:cNvSpPr/>
              <p:nvPr/>
            </p:nvSpPr>
            <p:spPr>
              <a:xfrm>
                <a:off x="783524" y="499389"/>
                <a:ext cx="1945" cy="11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92" h="21600" extrusionOk="0">
                    <a:moveTo>
                      <a:pt x="12994" y="19921"/>
                    </a:moveTo>
                    <a:lnTo>
                      <a:pt x="8801" y="19284"/>
                    </a:lnTo>
                    <a:lnTo>
                      <a:pt x="2841" y="21600"/>
                    </a:lnTo>
                    <a:cubicBezTo>
                      <a:pt x="-4901" y="14358"/>
                      <a:pt x="5738" y="6897"/>
                      <a:pt x="4773" y="0"/>
                    </a:cubicBezTo>
                    <a:cubicBezTo>
                      <a:pt x="11541" y="3211"/>
                      <a:pt x="2189" y="7097"/>
                      <a:pt x="7678" y="10181"/>
                    </a:cubicBezTo>
                    <a:cubicBezTo>
                      <a:pt x="2841" y="12826"/>
                      <a:pt x="6383" y="16328"/>
                      <a:pt x="11541" y="18499"/>
                    </a:cubicBezTo>
                    <a:lnTo>
                      <a:pt x="15899" y="18499"/>
                    </a:lnTo>
                    <a:cubicBezTo>
                      <a:pt x="16699" y="18974"/>
                      <a:pt x="15899" y="19575"/>
                      <a:pt x="12994" y="199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64" name="Kształt"/>
              <p:cNvSpPr/>
              <p:nvPr/>
            </p:nvSpPr>
            <p:spPr>
              <a:xfrm>
                <a:off x="792134" y="568270"/>
                <a:ext cx="569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26" h="21600" extrusionOk="0">
                    <a:moveTo>
                      <a:pt x="12187" y="21600"/>
                    </a:moveTo>
                    <a:cubicBezTo>
                      <a:pt x="4266" y="21600"/>
                      <a:pt x="-5891" y="7273"/>
                      <a:pt x="4266" y="0"/>
                    </a:cubicBezTo>
                    <a:cubicBezTo>
                      <a:pt x="5573" y="7273"/>
                      <a:pt x="15709" y="10786"/>
                      <a:pt x="1218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65" name="Kształt"/>
              <p:cNvSpPr/>
              <p:nvPr/>
            </p:nvSpPr>
            <p:spPr>
              <a:xfrm>
                <a:off x="826575" y="576880"/>
                <a:ext cx="6407" cy="1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45" extrusionOk="0">
                    <a:moveTo>
                      <a:pt x="0" y="18247"/>
                    </a:moveTo>
                    <a:lnTo>
                      <a:pt x="0" y="14633"/>
                    </a:lnTo>
                    <a:cubicBezTo>
                      <a:pt x="7113" y="9124"/>
                      <a:pt x="14617" y="0"/>
                      <a:pt x="21600" y="0"/>
                    </a:cubicBezTo>
                    <a:cubicBezTo>
                      <a:pt x="16054" y="15568"/>
                      <a:pt x="7765" y="21600"/>
                      <a:pt x="0" y="182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66" name="Kształt"/>
              <p:cNvSpPr/>
              <p:nvPr/>
            </p:nvSpPr>
            <p:spPr>
              <a:xfrm>
                <a:off x="843795" y="568270"/>
                <a:ext cx="1724" cy="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870" extrusionOk="0">
                    <a:moveTo>
                      <a:pt x="21600" y="0"/>
                    </a:moveTo>
                    <a:cubicBezTo>
                      <a:pt x="13353" y="1275"/>
                      <a:pt x="10681" y="21600"/>
                      <a:pt x="0" y="14287"/>
                    </a:cubicBezTo>
                    <a:cubicBezTo>
                      <a:pt x="1701" y="1275"/>
                      <a:pt x="14321" y="384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67" name="Kształt"/>
              <p:cNvSpPr/>
              <p:nvPr/>
            </p:nvSpPr>
            <p:spPr>
              <a:xfrm>
                <a:off x="843795" y="568270"/>
                <a:ext cx="1704" cy="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177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68" name="Kształt"/>
              <p:cNvSpPr/>
              <p:nvPr/>
            </p:nvSpPr>
            <p:spPr>
              <a:xfrm>
                <a:off x="852405" y="568270"/>
                <a:ext cx="4298" cy="1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19" y="21600"/>
                    </a:moveTo>
                    <a:lnTo>
                      <a:pt x="0" y="19799"/>
                    </a:lnTo>
                    <a:cubicBezTo>
                      <a:pt x="7298" y="9970"/>
                      <a:pt x="14203" y="3603"/>
                      <a:pt x="21600" y="0"/>
                    </a:cubicBezTo>
                    <a:cubicBezTo>
                      <a:pt x="17027" y="17175"/>
                      <a:pt x="8369" y="10524"/>
                      <a:pt x="29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69" name="Kształt"/>
              <p:cNvSpPr/>
              <p:nvPr/>
            </p:nvSpPr>
            <p:spPr>
              <a:xfrm>
                <a:off x="852405" y="611321"/>
                <a:ext cx="6388" cy="1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852" extrusionOk="0">
                    <a:moveTo>
                      <a:pt x="2487" y="10852"/>
                    </a:moveTo>
                    <a:lnTo>
                      <a:pt x="0" y="10852"/>
                    </a:lnTo>
                    <a:lnTo>
                      <a:pt x="0" y="5041"/>
                    </a:lnTo>
                    <a:cubicBezTo>
                      <a:pt x="7856" y="7573"/>
                      <a:pt x="14401" y="-4051"/>
                      <a:pt x="21600" y="1540"/>
                    </a:cubicBezTo>
                    <a:cubicBezTo>
                      <a:pt x="17018" y="17549"/>
                      <a:pt x="7527" y="274"/>
                      <a:pt x="2487" y="108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70" name="Kształt"/>
              <p:cNvSpPr/>
              <p:nvPr/>
            </p:nvSpPr>
            <p:spPr>
              <a:xfrm>
                <a:off x="861016" y="559660"/>
                <a:ext cx="2923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05" y="0"/>
                    </a:moveTo>
                    <a:lnTo>
                      <a:pt x="21600" y="0"/>
                    </a:lnTo>
                    <a:cubicBezTo>
                      <a:pt x="18172" y="12397"/>
                      <a:pt x="6871" y="12397"/>
                      <a:pt x="0" y="21600"/>
                    </a:cubicBezTo>
                    <a:cubicBezTo>
                      <a:pt x="0" y="10315"/>
                      <a:pt x="9588" y="8075"/>
                      <a:pt x="1430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71" name="Kształt"/>
              <p:cNvSpPr/>
              <p:nvPr/>
            </p:nvSpPr>
            <p:spPr>
              <a:xfrm>
                <a:off x="861016" y="602711"/>
                <a:ext cx="5320" cy="1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14995" extrusionOk="0">
                    <a:moveTo>
                      <a:pt x="15067" y="11743"/>
                    </a:moveTo>
                    <a:cubicBezTo>
                      <a:pt x="10300" y="8168"/>
                      <a:pt x="5380" y="19259"/>
                      <a:pt x="0" y="13087"/>
                    </a:cubicBezTo>
                    <a:cubicBezTo>
                      <a:pt x="5152" y="1610"/>
                      <a:pt x="13685" y="-2341"/>
                      <a:pt x="21065" y="1323"/>
                    </a:cubicBezTo>
                    <a:cubicBezTo>
                      <a:pt x="21600" y="8168"/>
                      <a:pt x="18833" y="18202"/>
                      <a:pt x="15067" y="117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72" name="Kształt"/>
              <p:cNvSpPr/>
              <p:nvPr/>
            </p:nvSpPr>
            <p:spPr>
              <a:xfrm>
                <a:off x="869626" y="559660"/>
                <a:ext cx="930" cy="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6" h="18106" extrusionOk="0">
                    <a:moveTo>
                      <a:pt x="16908" y="39"/>
                    </a:moveTo>
                    <a:cubicBezTo>
                      <a:pt x="18345" y="8944"/>
                      <a:pt x="15452" y="19921"/>
                      <a:pt x="10420" y="17852"/>
                    </a:cubicBezTo>
                    <a:lnTo>
                      <a:pt x="709" y="17852"/>
                    </a:lnTo>
                    <a:cubicBezTo>
                      <a:pt x="-3255" y="-1679"/>
                      <a:pt x="10420" y="39"/>
                      <a:pt x="16908" y="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73" name="Kształt"/>
              <p:cNvSpPr/>
              <p:nvPr/>
            </p:nvSpPr>
            <p:spPr>
              <a:xfrm>
                <a:off x="869626" y="602711"/>
                <a:ext cx="3442" cy="1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3" h="18871" extrusionOk="0">
                    <a:moveTo>
                      <a:pt x="2129" y="18871"/>
                    </a:moveTo>
                    <a:cubicBezTo>
                      <a:pt x="937" y="15233"/>
                      <a:pt x="-377" y="10906"/>
                      <a:pt x="100" y="4697"/>
                    </a:cubicBezTo>
                    <a:cubicBezTo>
                      <a:pt x="6662" y="-2729"/>
                      <a:pt x="14184" y="1046"/>
                      <a:pt x="21223" y="382"/>
                    </a:cubicBezTo>
                    <a:cubicBezTo>
                      <a:pt x="17282" y="13478"/>
                      <a:pt x="8098" y="10366"/>
                      <a:pt x="2129" y="188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74" name="Kształt"/>
              <p:cNvSpPr/>
              <p:nvPr/>
            </p:nvSpPr>
            <p:spPr>
              <a:xfrm>
                <a:off x="886846" y="594100"/>
                <a:ext cx="1176" cy="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71" h="16366" extrusionOk="0">
                    <a:moveTo>
                      <a:pt x="14346" y="10027"/>
                    </a:moveTo>
                    <a:cubicBezTo>
                      <a:pt x="11471" y="17677"/>
                      <a:pt x="4271" y="17677"/>
                      <a:pt x="905" y="13861"/>
                    </a:cubicBezTo>
                    <a:cubicBezTo>
                      <a:pt x="-4612" y="-3923"/>
                      <a:pt x="16988" y="-3923"/>
                      <a:pt x="14346" y="100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75" name="Kształt"/>
              <p:cNvSpPr/>
              <p:nvPr/>
            </p:nvSpPr>
            <p:spPr>
              <a:xfrm>
                <a:off x="938507" y="568270"/>
                <a:ext cx="1619" cy="1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16254" extrusionOk="0">
                    <a:moveTo>
                      <a:pt x="20609" y="1947"/>
                    </a:moveTo>
                    <a:cubicBezTo>
                      <a:pt x="21600" y="5843"/>
                      <a:pt x="16886" y="13524"/>
                      <a:pt x="9681" y="16254"/>
                    </a:cubicBezTo>
                    <a:lnTo>
                      <a:pt x="0" y="16254"/>
                    </a:lnTo>
                    <a:cubicBezTo>
                      <a:pt x="2237" y="9728"/>
                      <a:pt x="5960" y="-5346"/>
                      <a:pt x="20609" y="19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76" name="Kształt"/>
              <p:cNvSpPr/>
              <p:nvPr/>
            </p:nvSpPr>
            <p:spPr>
              <a:xfrm>
                <a:off x="947117" y="499389"/>
                <a:ext cx="737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30" y="0"/>
                    </a:moveTo>
                    <a:cubicBezTo>
                      <a:pt x="16485" y="1730"/>
                      <a:pt x="21018" y="5922"/>
                      <a:pt x="21600" y="10791"/>
                    </a:cubicBezTo>
                    <a:cubicBezTo>
                      <a:pt x="14219" y="14447"/>
                      <a:pt x="7385" y="17944"/>
                      <a:pt x="0" y="21600"/>
                    </a:cubicBezTo>
                    <a:cubicBezTo>
                      <a:pt x="0" y="21600"/>
                      <a:pt x="3430" y="0"/>
                      <a:pt x="343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77" name="Kształt"/>
              <p:cNvSpPr/>
              <p:nvPr/>
            </p:nvSpPr>
            <p:spPr>
              <a:xfrm>
                <a:off x="921287" y="525219"/>
                <a:ext cx="1051" cy="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2" h="20578" extrusionOk="0">
                    <a:moveTo>
                      <a:pt x="17447" y="0"/>
                    </a:moveTo>
                    <a:cubicBezTo>
                      <a:pt x="21600" y="1552"/>
                      <a:pt x="21600" y="9760"/>
                      <a:pt x="17447" y="11313"/>
                    </a:cubicBezTo>
                    <a:cubicBezTo>
                      <a:pt x="12887" y="20048"/>
                      <a:pt x="6073" y="21600"/>
                      <a:pt x="0" y="20048"/>
                    </a:cubicBezTo>
                    <a:cubicBezTo>
                      <a:pt x="0" y="20048"/>
                      <a:pt x="17447" y="0"/>
                      <a:pt x="174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78" name="Kształt"/>
              <p:cNvSpPr/>
              <p:nvPr/>
            </p:nvSpPr>
            <p:spPr>
              <a:xfrm>
                <a:off x="912676" y="525219"/>
                <a:ext cx="4956" cy="3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934" y="9349"/>
                      <a:pt x="8100" y="15802"/>
                      <a:pt x="0" y="21600"/>
                    </a:cubicBezTo>
                    <a:cubicBezTo>
                      <a:pt x="5823" y="13075"/>
                      <a:pt x="13418" y="5859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79" name="Kształt"/>
              <p:cNvSpPr/>
              <p:nvPr/>
            </p:nvSpPr>
            <p:spPr>
              <a:xfrm>
                <a:off x="912676" y="533829"/>
                <a:ext cx="1053" cy="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1" h="21600" extrusionOk="0">
                    <a:moveTo>
                      <a:pt x="5400" y="21600"/>
                    </a:moveTo>
                    <a:lnTo>
                      <a:pt x="0" y="21600"/>
                    </a:lnTo>
                    <a:cubicBezTo>
                      <a:pt x="0" y="7296"/>
                      <a:pt x="9363" y="1407"/>
                      <a:pt x="19073" y="0"/>
                    </a:cubicBezTo>
                    <a:cubicBezTo>
                      <a:pt x="21600" y="10370"/>
                      <a:pt x="13676" y="15998"/>
                      <a:pt x="54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80" name="Kształt"/>
              <p:cNvSpPr/>
              <p:nvPr/>
            </p:nvSpPr>
            <p:spPr>
              <a:xfrm>
                <a:off x="912676" y="525219"/>
                <a:ext cx="3660" cy="2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200" y="7799"/>
                      <a:pt x="8799" y="16645"/>
                      <a:pt x="0" y="21600"/>
                    </a:cubicBezTo>
                    <a:cubicBezTo>
                      <a:pt x="4569" y="11939"/>
                      <a:pt x="13942" y="568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81" name="Kształt"/>
              <p:cNvSpPr/>
              <p:nvPr/>
            </p:nvSpPr>
            <p:spPr>
              <a:xfrm>
                <a:off x="912676" y="533829"/>
                <a:ext cx="3465" cy="2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7016" y="7172"/>
                      <a:pt x="8934" y="14249"/>
                      <a:pt x="3138" y="21600"/>
                    </a:cubicBezTo>
                    <a:lnTo>
                      <a:pt x="0" y="21600"/>
                    </a:lnTo>
                    <a:cubicBezTo>
                      <a:pt x="4591" y="10579"/>
                      <a:pt x="15688" y="910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82" name="Kształt"/>
              <p:cNvSpPr/>
              <p:nvPr/>
            </p:nvSpPr>
            <p:spPr>
              <a:xfrm>
                <a:off x="904066" y="533829"/>
                <a:ext cx="1042" cy="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7" h="17983" extrusionOk="0">
                    <a:moveTo>
                      <a:pt x="19049" y="954"/>
                    </a:moveTo>
                    <a:cubicBezTo>
                      <a:pt x="21600" y="9266"/>
                      <a:pt x="16106" y="14858"/>
                      <a:pt x="9525" y="17983"/>
                    </a:cubicBezTo>
                    <a:lnTo>
                      <a:pt x="0" y="17983"/>
                    </a:lnTo>
                    <a:cubicBezTo>
                      <a:pt x="1106" y="9266"/>
                      <a:pt x="8418" y="-3617"/>
                      <a:pt x="19049" y="9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83" name="Kształt"/>
              <p:cNvSpPr/>
              <p:nvPr/>
            </p:nvSpPr>
            <p:spPr>
              <a:xfrm>
                <a:off x="904066" y="533829"/>
                <a:ext cx="5189" cy="3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939" y="9739"/>
                      <a:pt x="8462" y="12488"/>
                      <a:pt x="2179" y="20667"/>
                    </a:cubicBezTo>
                    <a:lnTo>
                      <a:pt x="0" y="21600"/>
                    </a:lnTo>
                    <a:cubicBezTo>
                      <a:pt x="4514" y="15794"/>
                      <a:pt x="14425" y="5179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84" name="Kształt"/>
              <p:cNvSpPr/>
              <p:nvPr/>
            </p:nvSpPr>
            <p:spPr>
              <a:xfrm>
                <a:off x="895456" y="542440"/>
                <a:ext cx="3078" cy="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879"/>
                    </a:moveTo>
                    <a:lnTo>
                      <a:pt x="21600" y="0"/>
                    </a:lnTo>
                    <a:cubicBezTo>
                      <a:pt x="16167" y="10128"/>
                      <a:pt x="8146" y="15398"/>
                      <a:pt x="0" y="21600"/>
                    </a:cubicBezTo>
                    <a:cubicBezTo>
                      <a:pt x="0" y="21600"/>
                      <a:pt x="0" y="14879"/>
                      <a:pt x="0" y="148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85" name="Kształt"/>
              <p:cNvSpPr/>
              <p:nvPr/>
            </p:nvSpPr>
            <p:spPr>
              <a:xfrm>
                <a:off x="895456" y="542440"/>
                <a:ext cx="1041" cy="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16" h="21600" extrusionOk="0">
                    <a:moveTo>
                      <a:pt x="18716" y="0"/>
                    </a:moveTo>
                    <a:lnTo>
                      <a:pt x="595" y="21600"/>
                    </a:lnTo>
                    <a:cubicBezTo>
                      <a:pt x="-2884" y="14097"/>
                      <a:pt x="9656" y="0"/>
                      <a:pt x="187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86" name="Kształt"/>
              <p:cNvSpPr/>
              <p:nvPr/>
            </p:nvSpPr>
            <p:spPr>
              <a:xfrm>
                <a:off x="886846" y="551050"/>
                <a:ext cx="1274" cy="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5" h="21600" extrusionOk="0">
                    <a:moveTo>
                      <a:pt x="8222" y="21600"/>
                    </a:moveTo>
                    <a:lnTo>
                      <a:pt x="0" y="21600"/>
                    </a:lnTo>
                    <a:cubicBezTo>
                      <a:pt x="3659" y="12499"/>
                      <a:pt x="10341" y="0"/>
                      <a:pt x="19777" y="0"/>
                    </a:cubicBezTo>
                    <a:cubicBezTo>
                      <a:pt x="21600" y="11359"/>
                      <a:pt x="12474" y="13849"/>
                      <a:pt x="822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87" name="Kształt"/>
              <p:cNvSpPr/>
              <p:nvPr/>
            </p:nvSpPr>
            <p:spPr>
              <a:xfrm>
                <a:off x="895456" y="585490"/>
                <a:ext cx="3171" cy="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9" h="18536" extrusionOk="0">
                    <a:moveTo>
                      <a:pt x="15306" y="10279"/>
                    </a:moveTo>
                    <a:cubicBezTo>
                      <a:pt x="8392" y="5311"/>
                      <a:pt x="6541" y="21600"/>
                      <a:pt x="0" y="18015"/>
                    </a:cubicBezTo>
                    <a:cubicBezTo>
                      <a:pt x="3336" y="6009"/>
                      <a:pt x="12469" y="3809"/>
                      <a:pt x="19749" y="0"/>
                    </a:cubicBezTo>
                    <a:cubicBezTo>
                      <a:pt x="21600" y="5311"/>
                      <a:pt x="17530" y="9014"/>
                      <a:pt x="15306" y="102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88" name="Kształt"/>
              <p:cNvSpPr/>
              <p:nvPr/>
            </p:nvSpPr>
            <p:spPr>
              <a:xfrm>
                <a:off x="895456" y="585490"/>
                <a:ext cx="3949" cy="1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686" extrusionOk="0">
                    <a:moveTo>
                      <a:pt x="13343" y="9745"/>
                    </a:moveTo>
                    <a:cubicBezTo>
                      <a:pt x="11331" y="18568"/>
                      <a:pt x="5823" y="17945"/>
                      <a:pt x="1908" y="13597"/>
                    </a:cubicBezTo>
                    <a:lnTo>
                      <a:pt x="0" y="9745"/>
                    </a:lnTo>
                    <a:cubicBezTo>
                      <a:pt x="4234" y="-3032"/>
                      <a:pt x="15674" y="-681"/>
                      <a:pt x="21600" y="2549"/>
                    </a:cubicBezTo>
                    <a:cubicBezTo>
                      <a:pt x="20331" y="8258"/>
                      <a:pt x="15674" y="6897"/>
                      <a:pt x="13343" y="97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89" name="Kształt"/>
              <p:cNvSpPr/>
              <p:nvPr/>
            </p:nvSpPr>
            <p:spPr>
              <a:xfrm>
                <a:off x="904066" y="585490"/>
                <a:ext cx="1066" cy="1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41" h="19992" extrusionOk="0">
                    <a:moveTo>
                      <a:pt x="10987" y="19888"/>
                    </a:moveTo>
                    <a:cubicBezTo>
                      <a:pt x="5726" y="20741"/>
                      <a:pt x="2676" y="16145"/>
                      <a:pt x="1018" y="13936"/>
                    </a:cubicBezTo>
                    <a:cubicBezTo>
                      <a:pt x="-3422" y="2726"/>
                      <a:pt x="7653" y="-859"/>
                      <a:pt x="15143" y="168"/>
                    </a:cubicBezTo>
                    <a:cubicBezTo>
                      <a:pt x="13752" y="6973"/>
                      <a:pt x="18178" y="15293"/>
                      <a:pt x="10987" y="198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90" name="Kształt"/>
              <p:cNvSpPr/>
              <p:nvPr/>
            </p:nvSpPr>
            <p:spPr>
              <a:xfrm>
                <a:off x="904066" y="585490"/>
                <a:ext cx="4923" cy="2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8" h="19589" extrusionOk="0">
                    <a:moveTo>
                      <a:pt x="4764" y="16797"/>
                    </a:moveTo>
                    <a:cubicBezTo>
                      <a:pt x="3186" y="17265"/>
                      <a:pt x="1608" y="21600"/>
                      <a:pt x="111" y="18452"/>
                    </a:cubicBezTo>
                    <a:cubicBezTo>
                      <a:pt x="-472" y="14271"/>
                      <a:pt x="1357" y="13326"/>
                      <a:pt x="3186" y="13326"/>
                    </a:cubicBezTo>
                    <a:cubicBezTo>
                      <a:pt x="6674" y="13875"/>
                      <a:pt x="6674" y="7095"/>
                      <a:pt x="8418" y="4577"/>
                    </a:cubicBezTo>
                    <a:cubicBezTo>
                      <a:pt x="13735" y="7095"/>
                      <a:pt x="16479" y="395"/>
                      <a:pt x="21128" y="0"/>
                    </a:cubicBezTo>
                    <a:cubicBezTo>
                      <a:pt x="17389" y="7095"/>
                      <a:pt x="11826" y="20421"/>
                      <a:pt x="4764" y="167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91" name="Kształt"/>
              <p:cNvSpPr/>
              <p:nvPr/>
            </p:nvSpPr>
            <p:spPr>
              <a:xfrm>
                <a:off x="912676" y="585490"/>
                <a:ext cx="945" cy="1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49" h="17329" extrusionOk="0">
                    <a:moveTo>
                      <a:pt x="3333" y="17291"/>
                    </a:moveTo>
                    <a:cubicBezTo>
                      <a:pt x="-4427" y="11146"/>
                      <a:pt x="1983" y="-3556"/>
                      <a:pt x="16153" y="792"/>
                    </a:cubicBezTo>
                    <a:cubicBezTo>
                      <a:pt x="17173" y="7398"/>
                      <a:pt x="16153" y="18044"/>
                      <a:pt x="3333" y="172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92" name="Kształt"/>
              <p:cNvSpPr/>
              <p:nvPr/>
            </p:nvSpPr>
            <p:spPr>
              <a:xfrm>
                <a:off x="912676" y="585490"/>
                <a:ext cx="659" cy="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3" y="21600"/>
                    </a:moveTo>
                    <a:lnTo>
                      <a:pt x="0" y="16491"/>
                    </a:lnTo>
                    <a:lnTo>
                      <a:pt x="17175" y="0"/>
                    </a:lnTo>
                    <a:cubicBezTo>
                      <a:pt x="21600" y="2373"/>
                      <a:pt x="21600" y="12187"/>
                      <a:pt x="21600" y="16491"/>
                    </a:cubicBezTo>
                    <a:cubicBezTo>
                      <a:pt x="20328" y="21600"/>
                      <a:pt x="12719" y="21600"/>
                      <a:pt x="57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93" name="Kształt"/>
              <p:cNvSpPr/>
              <p:nvPr/>
            </p:nvSpPr>
            <p:spPr>
              <a:xfrm>
                <a:off x="912676" y="576880"/>
                <a:ext cx="2014" cy="1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196" extrusionOk="0">
                    <a:moveTo>
                      <a:pt x="1447" y="18164"/>
                    </a:moveTo>
                    <a:lnTo>
                      <a:pt x="0" y="16505"/>
                    </a:lnTo>
                    <a:cubicBezTo>
                      <a:pt x="1447" y="5428"/>
                      <a:pt x="11625" y="-2741"/>
                      <a:pt x="21600" y="862"/>
                    </a:cubicBezTo>
                    <a:cubicBezTo>
                      <a:pt x="15996" y="8066"/>
                      <a:pt x="11625" y="18859"/>
                      <a:pt x="1447" y="181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94" name="Kształt"/>
              <p:cNvSpPr/>
              <p:nvPr/>
            </p:nvSpPr>
            <p:spPr>
              <a:xfrm>
                <a:off x="972948" y="473558"/>
                <a:ext cx="1375" cy="7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838" y="15772"/>
                      <a:pt x="4563" y="5934"/>
                      <a:pt x="21600" y="0"/>
                    </a:cubicBezTo>
                    <a:cubicBezTo>
                      <a:pt x="19170" y="6764"/>
                      <a:pt x="19170" y="1515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95" name="Kształt"/>
              <p:cNvSpPr/>
              <p:nvPr/>
            </p:nvSpPr>
            <p:spPr>
              <a:xfrm>
                <a:off x="998778" y="516609"/>
                <a:ext cx="5187" cy="3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85" extrusionOk="0">
                    <a:moveTo>
                      <a:pt x="2096" y="20785"/>
                    </a:moveTo>
                    <a:lnTo>
                      <a:pt x="0" y="19137"/>
                    </a:lnTo>
                    <a:cubicBezTo>
                      <a:pt x="6285" y="12760"/>
                      <a:pt x="8703" y="5872"/>
                      <a:pt x="17411" y="3198"/>
                    </a:cubicBezTo>
                    <a:cubicBezTo>
                      <a:pt x="18860" y="2165"/>
                      <a:pt x="19426" y="-815"/>
                      <a:pt x="21600" y="212"/>
                    </a:cubicBezTo>
                    <a:cubicBezTo>
                      <a:pt x="16202" y="8237"/>
                      <a:pt x="10234" y="16204"/>
                      <a:pt x="2096" y="207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96" name="Kształt"/>
              <p:cNvSpPr/>
              <p:nvPr/>
            </p:nvSpPr>
            <p:spPr>
              <a:xfrm>
                <a:off x="1007388" y="516609"/>
                <a:ext cx="1918" cy="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7" h="16777" extrusionOk="0">
                    <a:moveTo>
                      <a:pt x="12722" y="13582"/>
                    </a:moveTo>
                    <a:cubicBezTo>
                      <a:pt x="7472" y="8588"/>
                      <a:pt x="3835" y="21600"/>
                      <a:pt x="0" y="14722"/>
                    </a:cubicBezTo>
                    <a:cubicBezTo>
                      <a:pt x="8082" y="10752"/>
                      <a:pt x="12722" y="6984"/>
                      <a:pt x="17972" y="0"/>
                    </a:cubicBezTo>
                    <a:cubicBezTo>
                      <a:pt x="21600" y="1883"/>
                      <a:pt x="18779" y="5661"/>
                      <a:pt x="19987" y="7264"/>
                    </a:cubicBezTo>
                    <a:cubicBezTo>
                      <a:pt x="19987" y="7264"/>
                      <a:pt x="12722" y="13582"/>
                      <a:pt x="12722" y="135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97" name="Kształt"/>
              <p:cNvSpPr/>
              <p:nvPr/>
            </p:nvSpPr>
            <p:spPr>
              <a:xfrm>
                <a:off x="1015998" y="499389"/>
                <a:ext cx="2712" cy="2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48" y="15369"/>
                      <a:pt x="13576" y="5824"/>
                      <a:pt x="21600" y="0"/>
                    </a:cubicBezTo>
                    <a:cubicBezTo>
                      <a:pt x="18670" y="9951"/>
                      <a:pt x="6792" y="1536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98" name="Kształt"/>
              <p:cNvSpPr/>
              <p:nvPr/>
            </p:nvSpPr>
            <p:spPr>
              <a:xfrm>
                <a:off x="1015998" y="499389"/>
                <a:ext cx="3098" cy="2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700" y="13792"/>
                      <a:pt x="12690" y="5835"/>
                      <a:pt x="21600" y="0"/>
                    </a:cubicBezTo>
                    <a:cubicBezTo>
                      <a:pt x="15524" y="8174"/>
                      <a:pt x="9587" y="1707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99" name="Kształt"/>
              <p:cNvSpPr/>
              <p:nvPr/>
            </p:nvSpPr>
            <p:spPr>
              <a:xfrm>
                <a:off x="1024608" y="482168"/>
                <a:ext cx="14833" cy="14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0" h="21600" extrusionOk="0">
                    <a:moveTo>
                      <a:pt x="21322" y="923"/>
                    </a:moveTo>
                    <a:cubicBezTo>
                      <a:pt x="21126" y="1914"/>
                      <a:pt x="19455" y="826"/>
                      <a:pt x="19873" y="2013"/>
                    </a:cubicBezTo>
                    <a:cubicBezTo>
                      <a:pt x="18535" y="3270"/>
                      <a:pt x="18032" y="6344"/>
                      <a:pt x="15107" y="6344"/>
                    </a:cubicBezTo>
                    <a:lnTo>
                      <a:pt x="15107" y="7182"/>
                    </a:lnTo>
                    <a:cubicBezTo>
                      <a:pt x="9309" y="12086"/>
                      <a:pt x="5379" y="17241"/>
                      <a:pt x="0" y="21600"/>
                    </a:cubicBezTo>
                    <a:cubicBezTo>
                      <a:pt x="836" y="19351"/>
                      <a:pt x="4348" y="17548"/>
                      <a:pt x="5490" y="14628"/>
                    </a:cubicBezTo>
                    <a:cubicBezTo>
                      <a:pt x="7972" y="13427"/>
                      <a:pt x="9531" y="10884"/>
                      <a:pt x="11706" y="9627"/>
                    </a:cubicBezTo>
                    <a:cubicBezTo>
                      <a:pt x="14186" y="6889"/>
                      <a:pt x="16973" y="3382"/>
                      <a:pt x="19649" y="923"/>
                    </a:cubicBezTo>
                    <a:cubicBezTo>
                      <a:pt x="19761" y="1104"/>
                      <a:pt x="20067" y="1104"/>
                      <a:pt x="20403" y="1104"/>
                    </a:cubicBezTo>
                    <a:lnTo>
                      <a:pt x="21126" y="0"/>
                    </a:lnTo>
                    <a:cubicBezTo>
                      <a:pt x="21600" y="0"/>
                      <a:pt x="21182" y="559"/>
                      <a:pt x="21322" y="9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00" name="Kształt"/>
              <p:cNvSpPr/>
              <p:nvPr/>
            </p:nvSpPr>
            <p:spPr>
              <a:xfrm>
                <a:off x="1041829" y="473558"/>
                <a:ext cx="20671" cy="2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6" extrusionOk="0">
                    <a:moveTo>
                      <a:pt x="18748" y="3344"/>
                    </a:moveTo>
                    <a:cubicBezTo>
                      <a:pt x="17555" y="5191"/>
                      <a:pt x="15067" y="6562"/>
                      <a:pt x="14097" y="8467"/>
                    </a:cubicBezTo>
                    <a:cubicBezTo>
                      <a:pt x="10517" y="10975"/>
                      <a:pt x="9142" y="15019"/>
                      <a:pt x="4712" y="16798"/>
                    </a:cubicBezTo>
                    <a:cubicBezTo>
                      <a:pt x="3984" y="18188"/>
                      <a:pt x="2629" y="19695"/>
                      <a:pt x="1254" y="20453"/>
                    </a:cubicBezTo>
                    <a:cubicBezTo>
                      <a:pt x="769" y="20823"/>
                      <a:pt x="910" y="21600"/>
                      <a:pt x="0" y="21532"/>
                    </a:cubicBezTo>
                    <a:cubicBezTo>
                      <a:pt x="1092" y="19753"/>
                      <a:pt x="1659" y="17799"/>
                      <a:pt x="4186" y="16973"/>
                    </a:cubicBezTo>
                    <a:cubicBezTo>
                      <a:pt x="7180" y="14251"/>
                      <a:pt x="9445" y="11043"/>
                      <a:pt x="12317" y="8331"/>
                    </a:cubicBezTo>
                    <a:lnTo>
                      <a:pt x="12843" y="8331"/>
                    </a:lnTo>
                    <a:cubicBezTo>
                      <a:pt x="14097" y="7485"/>
                      <a:pt x="13894" y="5716"/>
                      <a:pt x="15674" y="5444"/>
                    </a:cubicBezTo>
                    <a:cubicBezTo>
                      <a:pt x="17252" y="4861"/>
                      <a:pt x="15593" y="3490"/>
                      <a:pt x="17474" y="3344"/>
                    </a:cubicBezTo>
                    <a:cubicBezTo>
                      <a:pt x="18000" y="1438"/>
                      <a:pt x="20851" y="2012"/>
                      <a:pt x="21316" y="0"/>
                    </a:cubicBezTo>
                    <a:lnTo>
                      <a:pt x="21600" y="0"/>
                    </a:lnTo>
                    <a:cubicBezTo>
                      <a:pt x="21095" y="1438"/>
                      <a:pt x="19820" y="2129"/>
                      <a:pt x="18748" y="33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01" name="Kształt"/>
              <p:cNvSpPr/>
              <p:nvPr/>
            </p:nvSpPr>
            <p:spPr>
              <a:xfrm>
                <a:off x="1067659" y="378847"/>
                <a:ext cx="2420" cy="4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577"/>
                    </a:moveTo>
                    <a:lnTo>
                      <a:pt x="21600" y="0"/>
                    </a:lnTo>
                    <a:cubicBezTo>
                      <a:pt x="19698" y="6793"/>
                      <a:pt x="6911" y="13996"/>
                      <a:pt x="3106" y="21600"/>
                    </a:cubicBezTo>
                    <a:cubicBezTo>
                      <a:pt x="3106" y="21600"/>
                      <a:pt x="0" y="19577"/>
                      <a:pt x="0" y="195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02" name="Kształt"/>
              <p:cNvSpPr/>
              <p:nvPr/>
            </p:nvSpPr>
            <p:spPr>
              <a:xfrm>
                <a:off x="1084880" y="447728"/>
                <a:ext cx="349" cy="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31" y="1483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13231" y="14830"/>
                      <a:pt x="13231" y="14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03" name="Kształt"/>
              <p:cNvSpPr/>
              <p:nvPr/>
            </p:nvSpPr>
            <p:spPr>
              <a:xfrm>
                <a:off x="1102100" y="344406"/>
                <a:ext cx="736" cy="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301"/>
                    </a:moveTo>
                    <a:lnTo>
                      <a:pt x="21600" y="21600"/>
                    </a:lnTo>
                    <a:lnTo>
                      <a:pt x="0" y="0"/>
                    </a:lnTo>
                    <a:cubicBezTo>
                      <a:pt x="9081" y="1906"/>
                      <a:pt x="14758" y="1906"/>
                      <a:pt x="21600" y="930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04" name="Kształt"/>
              <p:cNvSpPr/>
              <p:nvPr/>
            </p:nvSpPr>
            <p:spPr>
              <a:xfrm>
                <a:off x="1067659" y="318575"/>
                <a:ext cx="1273" cy="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7" h="21600" extrusionOk="0">
                    <a:moveTo>
                      <a:pt x="3283" y="0"/>
                    </a:moveTo>
                    <a:cubicBezTo>
                      <a:pt x="9141" y="5928"/>
                      <a:pt x="14699" y="15223"/>
                      <a:pt x="20257" y="21600"/>
                    </a:cubicBezTo>
                    <a:lnTo>
                      <a:pt x="1136" y="21600"/>
                    </a:lnTo>
                    <a:cubicBezTo>
                      <a:pt x="-95" y="2964"/>
                      <a:pt x="-1343" y="11806"/>
                      <a:pt x="32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05" name="Kształt"/>
              <p:cNvSpPr/>
              <p:nvPr/>
            </p:nvSpPr>
            <p:spPr>
              <a:xfrm>
                <a:off x="998778" y="361626"/>
                <a:ext cx="75408" cy="105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extrusionOk="0">
                    <a:moveTo>
                      <a:pt x="17824" y="1295"/>
                    </a:moveTo>
                    <a:cubicBezTo>
                      <a:pt x="17698" y="1116"/>
                      <a:pt x="18021" y="1116"/>
                      <a:pt x="18124" y="1039"/>
                    </a:cubicBezTo>
                    <a:cubicBezTo>
                      <a:pt x="18370" y="1156"/>
                      <a:pt x="18556" y="998"/>
                      <a:pt x="18753" y="922"/>
                    </a:cubicBezTo>
                    <a:cubicBezTo>
                      <a:pt x="19196" y="501"/>
                      <a:pt x="20070" y="489"/>
                      <a:pt x="20655" y="152"/>
                    </a:cubicBezTo>
                    <a:lnTo>
                      <a:pt x="21229" y="0"/>
                    </a:lnTo>
                    <a:cubicBezTo>
                      <a:pt x="21475" y="238"/>
                      <a:pt x="20967" y="303"/>
                      <a:pt x="20841" y="459"/>
                    </a:cubicBezTo>
                    <a:cubicBezTo>
                      <a:pt x="21169" y="501"/>
                      <a:pt x="20841" y="718"/>
                      <a:pt x="20939" y="831"/>
                    </a:cubicBezTo>
                    <a:cubicBezTo>
                      <a:pt x="20863" y="810"/>
                      <a:pt x="20841" y="871"/>
                      <a:pt x="20808" y="883"/>
                    </a:cubicBezTo>
                    <a:cubicBezTo>
                      <a:pt x="20781" y="1015"/>
                      <a:pt x="20967" y="1102"/>
                      <a:pt x="20907" y="1192"/>
                    </a:cubicBezTo>
                    <a:lnTo>
                      <a:pt x="20655" y="1295"/>
                    </a:lnTo>
                    <a:cubicBezTo>
                      <a:pt x="19873" y="2605"/>
                      <a:pt x="19136" y="3933"/>
                      <a:pt x="18021" y="5152"/>
                    </a:cubicBezTo>
                    <a:cubicBezTo>
                      <a:pt x="18065" y="5182"/>
                      <a:pt x="18141" y="5204"/>
                      <a:pt x="18124" y="5271"/>
                    </a:cubicBezTo>
                    <a:lnTo>
                      <a:pt x="18065" y="5307"/>
                    </a:lnTo>
                    <a:lnTo>
                      <a:pt x="18065" y="5204"/>
                    </a:lnTo>
                    <a:cubicBezTo>
                      <a:pt x="17737" y="5271"/>
                      <a:pt x="17660" y="5582"/>
                      <a:pt x="17534" y="5797"/>
                    </a:cubicBezTo>
                    <a:lnTo>
                      <a:pt x="17578" y="5821"/>
                    </a:lnTo>
                    <a:lnTo>
                      <a:pt x="17983" y="5398"/>
                    </a:lnTo>
                    <a:cubicBezTo>
                      <a:pt x="17338" y="6567"/>
                      <a:pt x="16031" y="7870"/>
                      <a:pt x="14900" y="9063"/>
                    </a:cubicBezTo>
                    <a:cubicBezTo>
                      <a:pt x="14900" y="9190"/>
                      <a:pt x="15064" y="9255"/>
                      <a:pt x="14900" y="9372"/>
                    </a:cubicBezTo>
                    <a:lnTo>
                      <a:pt x="14758" y="9255"/>
                    </a:lnTo>
                    <a:lnTo>
                      <a:pt x="13747" y="10336"/>
                    </a:lnTo>
                    <a:lnTo>
                      <a:pt x="13889" y="10364"/>
                    </a:lnTo>
                    <a:lnTo>
                      <a:pt x="13747" y="10516"/>
                    </a:lnTo>
                    <a:cubicBezTo>
                      <a:pt x="13719" y="10476"/>
                      <a:pt x="13561" y="10476"/>
                      <a:pt x="13539" y="10516"/>
                    </a:cubicBezTo>
                    <a:cubicBezTo>
                      <a:pt x="11353" y="12563"/>
                      <a:pt x="9183" y="14609"/>
                      <a:pt x="6827" y="16575"/>
                    </a:cubicBezTo>
                    <a:cubicBezTo>
                      <a:pt x="6543" y="16844"/>
                      <a:pt x="6018" y="16879"/>
                      <a:pt x="5953" y="17242"/>
                    </a:cubicBezTo>
                    <a:cubicBezTo>
                      <a:pt x="5330" y="17628"/>
                      <a:pt x="4887" y="18043"/>
                      <a:pt x="4400" y="18477"/>
                    </a:cubicBezTo>
                    <a:cubicBezTo>
                      <a:pt x="3952" y="18528"/>
                      <a:pt x="3663" y="18835"/>
                      <a:pt x="3531" y="19069"/>
                    </a:cubicBezTo>
                    <a:lnTo>
                      <a:pt x="3531" y="19154"/>
                    </a:lnTo>
                    <a:cubicBezTo>
                      <a:pt x="3198" y="19047"/>
                      <a:pt x="3078" y="19389"/>
                      <a:pt x="2936" y="19532"/>
                    </a:cubicBezTo>
                    <a:lnTo>
                      <a:pt x="17" y="21600"/>
                    </a:lnTo>
                    <a:cubicBezTo>
                      <a:pt x="-125" y="21355"/>
                      <a:pt x="668" y="21139"/>
                      <a:pt x="263" y="20832"/>
                    </a:cubicBezTo>
                    <a:cubicBezTo>
                      <a:pt x="121" y="20432"/>
                      <a:pt x="826" y="20163"/>
                      <a:pt x="848" y="19775"/>
                    </a:cubicBezTo>
                    <a:cubicBezTo>
                      <a:pt x="1132" y="19623"/>
                      <a:pt x="1154" y="19377"/>
                      <a:pt x="1433" y="19247"/>
                    </a:cubicBezTo>
                    <a:cubicBezTo>
                      <a:pt x="1274" y="19201"/>
                      <a:pt x="1154" y="19356"/>
                      <a:pt x="1028" y="19403"/>
                    </a:cubicBezTo>
                    <a:cubicBezTo>
                      <a:pt x="1192" y="18322"/>
                      <a:pt x="2192" y="17297"/>
                      <a:pt x="2493" y="16224"/>
                    </a:cubicBezTo>
                    <a:cubicBezTo>
                      <a:pt x="2597" y="16121"/>
                      <a:pt x="2837" y="16008"/>
                      <a:pt x="2733" y="15826"/>
                    </a:cubicBezTo>
                    <a:cubicBezTo>
                      <a:pt x="3078" y="15662"/>
                      <a:pt x="3100" y="15379"/>
                      <a:pt x="3078" y="15147"/>
                    </a:cubicBezTo>
                    <a:cubicBezTo>
                      <a:pt x="4242" y="13356"/>
                      <a:pt x="5723" y="11632"/>
                      <a:pt x="6969" y="9896"/>
                    </a:cubicBezTo>
                    <a:cubicBezTo>
                      <a:pt x="7215" y="9669"/>
                      <a:pt x="7483" y="9489"/>
                      <a:pt x="7559" y="9190"/>
                    </a:cubicBezTo>
                    <a:cubicBezTo>
                      <a:pt x="8166" y="8665"/>
                      <a:pt x="8450" y="8060"/>
                      <a:pt x="9117" y="7559"/>
                    </a:cubicBezTo>
                    <a:cubicBezTo>
                      <a:pt x="9997" y="6775"/>
                      <a:pt x="10888" y="5928"/>
                      <a:pt x="11839" y="5113"/>
                    </a:cubicBezTo>
                    <a:cubicBezTo>
                      <a:pt x="13506" y="3699"/>
                      <a:pt x="15709" y="2456"/>
                      <a:pt x="17824" y="12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06" name="Kształt"/>
              <p:cNvSpPr/>
              <p:nvPr/>
            </p:nvSpPr>
            <p:spPr>
              <a:xfrm>
                <a:off x="1033219" y="344406"/>
                <a:ext cx="6717" cy="4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344"/>
                    </a:moveTo>
                    <a:cubicBezTo>
                      <a:pt x="7033" y="12049"/>
                      <a:pt x="15064" y="6528"/>
                      <a:pt x="21600" y="0"/>
                    </a:cubicBezTo>
                    <a:cubicBezTo>
                      <a:pt x="14130" y="5904"/>
                      <a:pt x="7470" y="15937"/>
                      <a:pt x="0" y="21600"/>
                    </a:cubicBezTo>
                    <a:cubicBezTo>
                      <a:pt x="0" y="21600"/>
                      <a:pt x="0" y="19344"/>
                      <a:pt x="0" y="193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07" name="Kształt"/>
              <p:cNvSpPr/>
              <p:nvPr/>
            </p:nvSpPr>
            <p:spPr>
              <a:xfrm>
                <a:off x="1033219" y="344406"/>
                <a:ext cx="3426" cy="2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3384"/>
                    </a:lnTo>
                    <a:cubicBezTo>
                      <a:pt x="12565" y="6694"/>
                      <a:pt x="10003" y="19728"/>
                      <a:pt x="0" y="21600"/>
                    </a:cubicBezTo>
                    <a:cubicBezTo>
                      <a:pt x="4998" y="10439"/>
                      <a:pt x="15377" y="849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08" name="Kształt"/>
              <p:cNvSpPr/>
              <p:nvPr/>
            </p:nvSpPr>
            <p:spPr>
              <a:xfrm>
                <a:off x="1033219" y="370236"/>
                <a:ext cx="2071" cy="1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53" y="8441"/>
                      <a:pt x="9695" y="18173"/>
                      <a:pt x="0" y="21600"/>
                    </a:cubicBezTo>
                    <a:cubicBezTo>
                      <a:pt x="3834" y="12075"/>
                      <a:pt x="18769" y="10587"/>
                      <a:pt x="17962" y="0"/>
                    </a:cubicBezTo>
                    <a:cubicBezTo>
                      <a:pt x="17962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09" name="Kształt"/>
              <p:cNvSpPr/>
              <p:nvPr/>
            </p:nvSpPr>
            <p:spPr>
              <a:xfrm>
                <a:off x="1033219" y="353016"/>
                <a:ext cx="2962" cy="2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354" y="10494"/>
                      <a:pt x="6636" y="14478"/>
                      <a:pt x="0" y="21600"/>
                    </a:cubicBezTo>
                    <a:cubicBezTo>
                      <a:pt x="6636" y="14478"/>
                      <a:pt x="10872" y="613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10" name="Kształt"/>
              <p:cNvSpPr/>
              <p:nvPr/>
            </p:nvSpPr>
            <p:spPr>
              <a:xfrm>
                <a:off x="1033219" y="370236"/>
                <a:ext cx="727" cy="1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5" h="21600" extrusionOk="0">
                    <a:moveTo>
                      <a:pt x="17815" y="0"/>
                    </a:moveTo>
                    <a:cubicBezTo>
                      <a:pt x="19733" y="5843"/>
                      <a:pt x="8688" y="15120"/>
                      <a:pt x="51" y="21600"/>
                    </a:cubicBezTo>
                    <a:cubicBezTo>
                      <a:pt x="51" y="12583"/>
                      <a:pt x="-1867" y="4828"/>
                      <a:pt x="178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11" name="Kształt"/>
              <p:cNvSpPr/>
              <p:nvPr/>
            </p:nvSpPr>
            <p:spPr>
              <a:xfrm>
                <a:off x="1024608" y="353016"/>
                <a:ext cx="5405" cy="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275" extrusionOk="0">
                    <a:moveTo>
                      <a:pt x="1347" y="21275"/>
                    </a:moveTo>
                    <a:lnTo>
                      <a:pt x="1347" y="16454"/>
                    </a:lnTo>
                    <a:lnTo>
                      <a:pt x="0" y="16454"/>
                    </a:lnTo>
                    <a:cubicBezTo>
                      <a:pt x="226" y="14299"/>
                      <a:pt x="6279" y="8508"/>
                      <a:pt x="9340" y="4665"/>
                    </a:cubicBezTo>
                    <a:cubicBezTo>
                      <a:pt x="7997" y="4410"/>
                      <a:pt x="9118" y="2973"/>
                      <a:pt x="8594" y="1874"/>
                    </a:cubicBezTo>
                    <a:lnTo>
                      <a:pt x="9941" y="1874"/>
                    </a:lnTo>
                    <a:cubicBezTo>
                      <a:pt x="8594" y="4115"/>
                      <a:pt x="11062" y="4665"/>
                      <a:pt x="11284" y="6608"/>
                    </a:cubicBezTo>
                    <a:cubicBezTo>
                      <a:pt x="15768" y="6102"/>
                      <a:pt x="16067" y="-325"/>
                      <a:pt x="20777" y="12"/>
                    </a:cubicBezTo>
                    <a:cubicBezTo>
                      <a:pt x="21600" y="4115"/>
                      <a:pt x="16591" y="2973"/>
                      <a:pt x="15244" y="6102"/>
                    </a:cubicBezTo>
                    <a:cubicBezTo>
                      <a:pt x="10763" y="10962"/>
                      <a:pt x="7699" y="18401"/>
                      <a:pt x="1347" y="212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12" name="Kształt"/>
              <p:cNvSpPr/>
              <p:nvPr/>
            </p:nvSpPr>
            <p:spPr>
              <a:xfrm>
                <a:off x="1024608" y="361626"/>
                <a:ext cx="2490" cy="2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02" h="21600" extrusionOk="0">
                    <a:moveTo>
                      <a:pt x="7783" y="13096"/>
                    </a:moveTo>
                    <a:lnTo>
                      <a:pt x="17616" y="0"/>
                    </a:lnTo>
                    <a:cubicBezTo>
                      <a:pt x="19693" y="8967"/>
                      <a:pt x="3764" y="13096"/>
                      <a:pt x="581" y="21600"/>
                    </a:cubicBezTo>
                    <a:cubicBezTo>
                      <a:pt x="-1907" y="18087"/>
                      <a:pt x="4183" y="15675"/>
                      <a:pt x="7783" y="1309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13" name="Kształt"/>
              <p:cNvSpPr/>
              <p:nvPr/>
            </p:nvSpPr>
            <p:spPr>
              <a:xfrm>
                <a:off x="1015998" y="370236"/>
                <a:ext cx="1747" cy="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extrusionOk="0">
                    <a:moveTo>
                      <a:pt x="20681" y="0"/>
                    </a:moveTo>
                    <a:cubicBezTo>
                      <a:pt x="21600" y="10805"/>
                      <a:pt x="7811" y="14593"/>
                      <a:pt x="0" y="21600"/>
                    </a:cubicBezTo>
                    <a:cubicBezTo>
                      <a:pt x="2530" y="13427"/>
                      <a:pt x="12634" y="5542"/>
                      <a:pt x="206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14" name="Kształt"/>
              <p:cNvSpPr/>
              <p:nvPr/>
            </p:nvSpPr>
            <p:spPr>
              <a:xfrm>
                <a:off x="1015998" y="378847"/>
                <a:ext cx="1641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2" h="21600" extrusionOk="0">
                    <a:moveTo>
                      <a:pt x="18031" y="0"/>
                    </a:moveTo>
                    <a:cubicBezTo>
                      <a:pt x="20408" y="13419"/>
                      <a:pt x="5930" y="12397"/>
                      <a:pt x="103" y="21600"/>
                    </a:cubicBezTo>
                    <a:cubicBezTo>
                      <a:pt x="-1192" y="13419"/>
                      <a:pt x="10035" y="5878"/>
                      <a:pt x="180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15" name="Kształt"/>
              <p:cNvSpPr/>
              <p:nvPr/>
            </p:nvSpPr>
            <p:spPr>
              <a:xfrm>
                <a:off x="1007388" y="378847"/>
                <a:ext cx="5885" cy="7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92" y="2432"/>
                    </a:moveTo>
                    <a:lnTo>
                      <a:pt x="21600" y="0"/>
                    </a:lnTo>
                    <a:cubicBezTo>
                      <a:pt x="15844" y="7635"/>
                      <a:pt x="7673" y="13938"/>
                      <a:pt x="1350" y="21600"/>
                    </a:cubicBezTo>
                    <a:lnTo>
                      <a:pt x="0" y="21600"/>
                    </a:lnTo>
                    <a:cubicBezTo>
                      <a:pt x="4475" y="14774"/>
                      <a:pt x="11864" y="8604"/>
                      <a:pt x="17692" y="24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16" name="Kształt"/>
              <p:cNvSpPr/>
              <p:nvPr/>
            </p:nvSpPr>
            <p:spPr>
              <a:xfrm>
                <a:off x="998778" y="404677"/>
                <a:ext cx="1746" cy="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2610" extrusionOk="0">
                    <a:moveTo>
                      <a:pt x="13531" y="3569"/>
                    </a:moveTo>
                    <a:lnTo>
                      <a:pt x="19209" y="225"/>
                    </a:lnTo>
                    <a:cubicBezTo>
                      <a:pt x="18549" y="3569"/>
                      <a:pt x="21600" y="7421"/>
                      <a:pt x="17455" y="9447"/>
                    </a:cubicBezTo>
                    <a:lnTo>
                      <a:pt x="13531" y="3569"/>
                    </a:lnTo>
                    <a:cubicBezTo>
                      <a:pt x="7196" y="828"/>
                      <a:pt x="7196" y="10464"/>
                      <a:pt x="0" y="12593"/>
                    </a:cubicBezTo>
                    <a:cubicBezTo>
                      <a:pt x="3051" y="13299"/>
                      <a:pt x="1519" y="-8301"/>
                      <a:pt x="13531" y="35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17" name="Kształt"/>
              <p:cNvSpPr/>
              <p:nvPr/>
            </p:nvSpPr>
            <p:spPr>
              <a:xfrm>
                <a:off x="998778" y="404677"/>
                <a:ext cx="715" cy="1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99" h="21600" extrusionOk="0">
                    <a:moveTo>
                      <a:pt x="11064" y="0"/>
                    </a:moveTo>
                    <a:cubicBezTo>
                      <a:pt x="19712" y="4808"/>
                      <a:pt x="9496" y="13658"/>
                      <a:pt x="7928" y="21600"/>
                    </a:cubicBezTo>
                    <a:lnTo>
                      <a:pt x="867" y="21600"/>
                    </a:lnTo>
                    <a:cubicBezTo>
                      <a:pt x="-1888" y="15609"/>
                      <a:pt x="2035" y="5546"/>
                      <a:pt x="1106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18" name="Kształt"/>
              <p:cNvSpPr/>
              <p:nvPr/>
            </p:nvSpPr>
            <p:spPr>
              <a:xfrm>
                <a:off x="990168" y="404677"/>
                <a:ext cx="137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19" name="Kształt"/>
              <p:cNvSpPr/>
              <p:nvPr/>
            </p:nvSpPr>
            <p:spPr>
              <a:xfrm>
                <a:off x="990168" y="404677"/>
                <a:ext cx="2924" cy="4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169" y="8373"/>
                      <a:pt x="7586" y="14538"/>
                      <a:pt x="0" y="21600"/>
                    </a:cubicBezTo>
                    <a:cubicBezTo>
                      <a:pt x="6436" y="14329"/>
                      <a:pt x="12301" y="66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0" name="Kształt"/>
              <p:cNvSpPr/>
              <p:nvPr/>
            </p:nvSpPr>
            <p:spPr>
              <a:xfrm>
                <a:off x="990168" y="404677"/>
                <a:ext cx="385" cy="1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19" h="21600" extrusionOk="0">
                    <a:moveTo>
                      <a:pt x="16897" y="0"/>
                    </a:moveTo>
                    <a:cubicBezTo>
                      <a:pt x="21600" y="8075"/>
                      <a:pt x="16897" y="17211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16897" y="0"/>
                      <a:pt x="168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1" name="Kształt"/>
              <p:cNvSpPr/>
              <p:nvPr/>
            </p:nvSpPr>
            <p:spPr>
              <a:xfrm>
                <a:off x="981558" y="421897"/>
                <a:ext cx="1575" cy="3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67" h="21600" extrusionOk="0">
                    <a:moveTo>
                      <a:pt x="17567" y="0"/>
                    </a:moveTo>
                    <a:cubicBezTo>
                      <a:pt x="15411" y="6024"/>
                      <a:pt x="10445" y="15181"/>
                      <a:pt x="934" y="21600"/>
                    </a:cubicBezTo>
                    <a:cubicBezTo>
                      <a:pt x="-4033" y="14341"/>
                      <a:pt x="12171" y="7087"/>
                      <a:pt x="1756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2" name="Kształt"/>
              <p:cNvSpPr/>
              <p:nvPr/>
            </p:nvSpPr>
            <p:spPr>
              <a:xfrm>
                <a:off x="981558" y="439118"/>
                <a:ext cx="853" cy="1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0" h="21600" extrusionOk="0">
                    <a:moveTo>
                      <a:pt x="20230" y="0"/>
                    </a:moveTo>
                    <a:cubicBezTo>
                      <a:pt x="18842" y="7996"/>
                      <a:pt x="4607" y="14739"/>
                      <a:pt x="18" y="21600"/>
                    </a:cubicBezTo>
                    <a:cubicBezTo>
                      <a:pt x="18" y="16917"/>
                      <a:pt x="-1370" y="1370"/>
                      <a:pt x="2023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3" name="Kształt"/>
              <p:cNvSpPr/>
              <p:nvPr/>
            </p:nvSpPr>
            <p:spPr>
              <a:xfrm>
                <a:off x="972948" y="439118"/>
                <a:ext cx="1446" cy="3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3" h="21600" extrusionOk="0">
                    <a:moveTo>
                      <a:pt x="8302" y="5734"/>
                    </a:moveTo>
                    <a:cubicBezTo>
                      <a:pt x="4167" y="3634"/>
                      <a:pt x="8869" y="1083"/>
                      <a:pt x="11870" y="0"/>
                    </a:cubicBezTo>
                    <a:cubicBezTo>
                      <a:pt x="19380" y="10001"/>
                      <a:pt x="4917" y="10509"/>
                      <a:pt x="4917" y="19943"/>
                    </a:cubicBezTo>
                    <a:lnTo>
                      <a:pt x="1916" y="21600"/>
                    </a:lnTo>
                    <a:cubicBezTo>
                      <a:pt x="-709" y="15226"/>
                      <a:pt x="-2220" y="9113"/>
                      <a:pt x="8302" y="57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4" name="Kształt"/>
              <p:cNvSpPr/>
              <p:nvPr/>
            </p:nvSpPr>
            <p:spPr>
              <a:xfrm>
                <a:off x="972948" y="439118"/>
                <a:ext cx="1897" cy="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69" extrusionOk="0">
                    <a:moveTo>
                      <a:pt x="0" y="18198"/>
                    </a:moveTo>
                    <a:lnTo>
                      <a:pt x="7278" y="0"/>
                    </a:lnTo>
                    <a:cubicBezTo>
                      <a:pt x="9705" y="5115"/>
                      <a:pt x="15428" y="-539"/>
                      <a:pt x="21600" y="1546"/>
                    </a:cubicBezTo>
                    <a:cubicBezTo>
                      <a:pt x="14546" y="6582"/>
                      <a:pt x="19400" y="21061"/>
                      <a:pt x="0" y="181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5" name="Kształt"/>
              <p:cNvSpPr/>
              <p:nvPr/>
            </p:nvSpPr>
            <p:spPr>
              <a:xfrm>
                <a:off x="972948" y="370236"/>
                <a:ext cx="58176" cy="100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4" h="21462" extrusionOk="0">
                    <a:moveTo>
                      <a:pt x="7019" y="11885"/>
                    </a:moveTo>
                    <a:cubicBezTo>
                      <a:pt x="6357" y="12265"/>
                      <a:pt x="6335" y="12794"/>
                      <a:pt x="5765" y="13207"/>
                    </a:cubicBezTo>
                    <a:cubicBezTo>
                      <a:pt x="5708" y="13367"/>
                      <a:pt x="5581" y="13603"/>
                      <a:pt x="5257" y="13645"/>
                    </a:cubicBezTo>
                    <a:cubicBezTo>
                      <a:pt x="4792" y="13734"/>
                      <a:pt x="5419" y="13940"/>
                      <a:pt x="4870" y="14021"/>
                    </a:cubicBezTo>
                    <a:cubicBezTo>
                      <a:pt x="4996" y="14419"/>
                      <a:pt x="4136" y="14857"/>
                      <a:pt x="4461" y="15150"/>
                    </a:cubicBezTo>
                    <a:cubicBezTo>
                      <a:pt x="4066" y="15017"/>
                      <a:pt x="4327" y="15313"/>
                      <a:pt x="4066" y="15355"/>
                    </a:cubicBezTo>
                    <a:cubicBezTo>
                      <a:pt x="3460" y="15836"/>
                      <a:pt x="3460" y="16548"/>
                      <a:pt x="2882" y="17040"/>
                    </a:cubicBezTo>
                    <a:cubicBezTo>
                      <a:pt x="2650" y="17698"/>
                      <a:pt x="1670" y="18225"/>
                      <a:pt x="1867" y="18943"/>
                    </a:cubicBezTo>
                    <a:cubicBezTo>
                      <a:pt x="1057" y="19640"/>
                      <a:pt x="1029" y="20476"/>
                      <a:pt x="373" y="21205"/>
                    </a:cubicBezTo>
                    <a:cubicBezTo>
                      <a:pt x="275" y="21284"/>
                      <a:pt x="317" y="21406"/>
                      <a:pt x="169" y="21462"/>
                    </a:cubicBezTo>
                    <a:cubicBezTo>
                      <a:pt x="-416" y="20864"/>
                      <a:pt x="712" y="20387"/>
                      <a:pt x="683" y="19787"/>
                    </a:cubicBezTo>
                    <a:cubicBezTo>
                      <a:pt x="867" y="19723"/>
                      <a:pt x="839" y="19507"/>
                      <a:pt x="754" y="19462"/>
                    </a:cubicBezTo>
                    <a:lnTo>
                      <a:pt x="683" y="19489"/>
                    </a:lnTo>
                    <a:cubicBezTo>
                      <a:pt x="683" y="18522"/>
                      <a:pt x="1670" y="17617"/>
                      <a:pt x="1994" y="16644"/>
                    </a:cubicBezTo>
                    <a:cubicBezTo>
                      <a:pt x="2255" y="16421"/>
                      <a:pt x="2417" y="16123"/>
                      <a:pt x="2678" y="15934"/>
                    </a:cubicBezTo>
                    <a:cubicBezTo>
                      <a:pt x="2650" y="16064"/>
                      <a:pt x="2466" y="16324"/>
                      <a:pt x="2621" y="16444"/>
                    </a:cubicBezTo>
                    <a:cubicBezTo>
                      <a:pt x="2988" y="16403"/>
                      <a:pt x="2678" y="16144"/>
                      <a:pt x="2882" y="16027"/>
                    </a:cubicBezTo>
                    <a:cubicBezTo>
                      <a:pt x="3665" y="14975"/>
                      <a:pt x="4482" y="13906"/>
                      <a:pt x="5257" y="12861"/>
                    </a:cubicBezTo>
                    <a:lnTo>
                      <a:pt x="5130" y="12794"/>
                    </a:lnTo>
                    <a:lnTo>
                      <a:pt x="5631" y="12508"/>
                    </a:lnTo>
                    <a:cubicBezTo>
                      <a:pt x="5603" y="12473"/>
                      <a:pt x="5497" y="12473"/>
                      <a:pt x="5441" y="12473"/>
                    </a:cubicBezTo>
                    <a:cubicBezTo>
                      <a:pt x="5546" y="12292"/>
                      <a:pt x="6039" y="12199"/>
                      <a:pt x="5765" y="11956"/>
                    </a:cubicBezTo>
                    <a:cubicBezTo>
                      <a:pt x="5708" y="11777"/>
                      <a:pt x="6124" y="11777"/>
                      <a:pt x="6075" y="11591"/>
                    </a:cubicBezTo>
                    <a:cubicBezTo>
                      <a:pt x="6286" y="11670"/>
                      <a:pt x="5920" y="11806"/>
                      <a:pt x="6201" y="11862"/>
                    </a:cubicBezTo>
                    <a:cubicBezTo>
                      <a:pt x="6836" y="11576"/>
                      <a:pt x="6483" y="11014"/>
                      <a:pt x="7202" y="10752"/>
                    </a:cubicBezTo>
                    <a:cubicBezTo>
                      <a:pt x="7273" y="10673"/>
                      <a:pt x="7273" y="10568"/>
                      <a:pt x="7273" y="10458"/>
                    </a:cubicBezTo>
                    <a:cubicBezTo>
                      <a:pt x="7456" y="10416"/>
                      <a:pt x="7667" y="10429"/>
                      <a:pt x="7830" y="10337"/>
                    </a:cubicBezTo>
                    <a:cubicBezTo>
                      <a:pt x="7850" y="10364"/>
                      <a:pt x="7956" y="10364"/>
                      <a:pt x="8006" y="10364"/>
                    </a:cubicBezTo>
                    <a:cubicBezTo>
                      <a:pt x="8006" y="10269"/>
                      <a:pt x="8062" y="10038"/>
                      <a:pt x="7773" y="9974"/>
                    </a:cubicBezTo>
                    <a:cubicBezTo>
                      <a:pt x="7745" y="9920"/>
                      <a:pt x="7773" y="9850"/>
                      <a:pt x="7900" y="9812"/>
                    </a:cubicBezTo>
                    <a:cubicBezTo>
                      <a:pt x="7956" y="9812"/>
                      <a:pt x="8006" y="9920"/>
                      <a:pt x="8140" y="9879"/>
                    </a:cubicBezTo>
                    <a:cubicBezTo>
                      <a:pt x="8287" y="9850"/>
                      <a:pt x="8266" y="9758"/>
                      <a:pt x="8266" y="9686"/>
                    </a:cubicBezTo>
                    <a:cubicBezTo>
                      <a:pt x="7900" y="9569"/>
                      <a:pt x="8217" y="9377"/>
                      <a:pt x="8217" y="9231"/>
                    </a:cubicBezTo>
                    <a:cubicBezTo>
                      <a:pt x="8605" y="8962"/>
                      <a:pt x="9183" y="8675"/>
                      <a:pt x="9337" y="8326"/>
                    </a:cubicBezTo>
                    <a:cubicBezTo>
                      <a:pt x="9549" y="8314"/>
                      <a:pt x="9577" y="8181"/>
                      <a:pt x="9655" y="8098"/>
                    </a:cubicBezTo>
                    <a:lnTo>
                      <a:pt x="9704" y="8258"/>
                    </a:lnTo>
                    <a:cubicBezTo>
                      <a:pt x="10021" y="8231"/>
                      <a:pt x="9965" y="8034"/>
                      <a:pt x="10141" y="7936"/>
                    </a:cubicBezTo>
                    <a:lnTo>
                      <a:pt x="9831" y="7978"/>
                    </a:lnTo>
                    <a:cubicBezTo>
                      <a:pt x="10120" y="7708"/>
                      <a:pt x="10282" y="7409"/>
                      <a:pt x="10648" y="7196"/>
                    </a:cubicBezTo>
                    <a:cubicBezTo>
                      <a:pt x="10599" y="7086"/>
                      <a:pt x="10754" y="7009"/>
                      <a:pt x="10916" y="6967"/>
                    </a:cubicBezTo>
                    <a:cubicBezTo>
                      <a:pt x="10937" y="7034"/>
                      <a:pt x="11057" y="6980"/>
                      <a:pt x="11142" y="7009"/>
                    </a:cubicBezTo>
                    <a:cubicBezTo>
                      <a:pt x="11353" y="6926"/>
                      <a:pt x="10987" y="6855"/>
                      <a:pt x="11043" y="6776"/>
                    </a:cubicBezTo>
                    <a:cubicBezTo>
                      <a:pt x="11226" y="6710"/>
                      <a:pt x="11121" y="6388"/>
                      <a:pt x="11536" y="6548"/>
                    </a:cubicBezTo>
                    <a:cubicBezTo>
                      <a:pt x="11931" y="6359"/>
                      <a:pt x="11726" y="5984"/>
                      <a:pt x="12220" y="5876"/>
                    </a:cubicBezTo>
                    <a:lnTo>
                      <a:pt x="12347" y="6133"/>
                    </a:lnTo>
                    <a:cubicBezTo>
                      <a:pt x="12537" y="6011"/>
                      <a:pt x="12847" y="5915"/>
                      <a:pt x="12713" y="5737"/>
                    </a:cubicBezTo>
                    <a:lnTo>
                      <a:pt x="12608" y="5672"/>
                    </a:lnTo>
                    <a:cubicBezTo>
                      <a:pt x="12537" y="5724"/>
                      <a:pt x="12396" y="5737"/>
                      <a:pt x="12396" y="5807"/>
                    </a:cubicBezTo>
                    <a:cubicBezTo>
                      <a:pt x="12347" y="5820"/>
                      <a:pt x="12319" y="5793"/>
                      <a:pt x="12290" y="5766"/>
                    </a:cubicBezTo>
                    <a:cubicBezTo>
                      <a:pt x="12664" y="5496"/>
                      <a:pt x="12953" y="5189"/>
                      <a:pt x="13411" y="4959"/>
                    </a:cubicBezTo>
                    <a:lnTo>
                      <a:pt x="13030" y="5347"/>
                    </a:lnTo>
                    <a:cubicBezTo>
                      <a:pt x="13496" y="5428"/>
                      <a:pt x="13446" y="5089"/>
                      <a:pt x="13658" y="4959"/>
                    </a:cubicBezTo>
                    <a:cubicBezTo>
                      <a:pt x="13474" y="4743"/>
                      <a:pt x="13728" y="4527"/>
                      <a:pt x="13918" y="4349"/>
                    </a:cubicBezTo>
                    <a:cubicBezTo>
                      <a:pt x="14066" y="4349"/>
                      <a:pt x="14101" y="4218"/>
                      <a:pt x="14285" y="4257"/>
                    </a:cubicBezTo>
                    <a:lnTo>
                      <a:pt x="14412" y="4307"/>
                    </a:lnTo>
                    <a:cubicBezTo>
                      <a:pt x="14538" y="4056"/>
                      <a:pt x="15377" y="3811"/>
                      <a:pt x="14997" y="3608"/>
                    </a:cubicBezTo>
                    <a:cubicBezTo>
                      <a:pt x="15328" y="3394"/>
                      <a:pt x="15518" y="3207"/>
                      <a:pt x="16061" y="3147"/>
                    </a:cubicBezTo>
                    <a:lnTo>
                      <a:pt x="16244" y="3243"/>
                    </a:lnTo>
                    <a:cubicBezTo>
                      <a:pt x="16681" y="2975"/>
                      <a:pt x="16611" y="2574"/>
                      <a:pt x="17315" y="2373"/>
                    </a:cubicBezTo>
                    <a:cubicBezTo>
                      <a:pt x="16928" y="2033"/>
                      <a:pt x="18288" y="2020"/>
                      <a:pt x="17992" y="1668"/>
                    </a:cubicBezTo>
                    <a:cubicBezTo>
                      <a:pt x="18365" y="1062"/>
                      <a:pt x="20035" y="1159"/>
                      <a:pt x="20141" y="470"/>
                    </a:cubicBezTo>
                    <a:cubicBezTo>
                      <a:pt x="19979" y="344"/>
                      <a:pt x="20092" y="232"/>
                      <a:pt x="20240" y="146"/>
                    </a:cubicBezTo>
                    <a:cubicBezTo>
                      <a:pt x="20402" y="92"/>
                      <a:pt x="20141" y="252"/>
                      <a:pt x="20325" y="302"/>
                    </a:cubicBezTo>
                    <a:cubicBezTo>
                      <a:pt x="20691" y="252"/>
                      <a:pt x="20825" y="-138"/>
                      <a:pt x="21184" y="51"/>
                    </a:cubicBezTo>
                    <a:cubicBezTo>
                      <a:pt x="21135" y="290"/>
                      <a:pt x="20557" y="344"/>
                      <a:pt x="20507" y="588"/>
                    </a:cubicBezTo>
                    <a:cubicBezTo>
                      <a:pt x="19930" y="632"/>
                      <a:pt x="20141" y="1043"/>
                      <a:pt x="19556" y="1115"/>
                    </a:cubicBezTo>
                    <a:cubicBezTo>
                      <a:pt x="18598" y="1802"/>
                      <a:pt x="17393" y="2475"/>
                      <a:pt x="16554" y="3243"/>
                    </a:cubicBezTo>
                    <a:lnTo>
                      <a:pt x="16371" y="3243"/>
                    </a:lnTo>
                    <a:cubicBezTo>
                      <a:pt x="15765" y="3718"/>
                      <a:pt x="15307" y="4272"/>
                      <a:pt x="14538" y="4672"/>
                    </a:cubicBezTo>
                    <a:cubicBezTo>
                      <a:pt x="14412" y="4986"/>
                      <a:pt x="13890" y="5174"/>
                      <a:pt x="13601" y="5486"/>
                    </a:cubicBezTo>
                    <a:cubicBezTo>
                      <a:pt x="12770" y="5793"/>
                      <a:pt x="12713" y="6320"/>
                      <a:pt x="12037" y="6685"/>
                    </a:cubicBezTo>
                    <a:lnTo>
                      <a:pt x="12037" y="6577"/>
                    </a:lnTo>
                    <a:cubicBezTo>
                      <a:pt x="11875" y="6494"/>
                      <a:pt x="11726" y="6818"/>
                      <a:pt x="11536" y="6617"/>
                    </a:cubicBezTo>
                    <a:cubicBezTo>
                      <a:pt x="11388" y="6644"/>
                      <a:pt x="11304" y="6764"/>
                      <a:pt x="11275" y="6841"/>
                    </a:cubicBezTo>
                    <a:cubicBezTo>
                      <a:pt x="11508" y="7086"/>
                      <a:pt x="11832" y="6787"/>
                      <a:pt x="11980" y="6741"/>
                    </a:cubicBezTo>
                    <a:cubicBezTo>
                      <a:pt x="11558" y="7306"/>
                      <a:pt x="10895" y="7789"/>
                      <a:pt x="10331" y="8326"/>
                    </a:cubicBezTo>
                    <a:cubicBezTo>
                      <a:pt x="10331" y="8422"/>
                      <a:pt x="10465" y="8557"/>
                      <a:pt x="10141" y="8557"/>
                    </a:cubicBezTo>
                    <a:cubicBezTo>
                      <a:pt x="9105" y="9673"/>
                      <a:pt x="7745" y="10700"/>
                      <a:pt x="7019" y="118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6" name="Kształt"/>
              <p:cNvSpPr/>
              <p:nvPr/>
            </p:nvSpPr>
            <p:spPr>
              <a:xfrm>
                <a:off x="1067659" y="611321"/>
                <a:ext cx="10201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175" extrusionOk="0">
                    <a:moveTo>
                      <a:pt x="14918" y="15176"/>
                    </a:moveTo>
                    <a:lnTo>
                      <a:pt x="0" y="12712"/>
                    </a:lnTo>
                    <a:lnTo>
                      <a:pt x="0" y="8344"/>
                    </a:lnTo>
                    <a:cubicBezTo>
                      <a:pt x="4262" y="-1091"/>
                      <a:pt x="9099" y="18591"/>
                      <a:pt x="12786" y="0"/>
                    </a:cubicBezTo>
                    <a:cubicBezTo>
                      <a:pt x="15369" y="9982"/>
                      <a:pt x="18526" y="7252"/>
                      <a:pt x="21600" y="10947"/>
                    </a:cubicBezTo>
                    <a:cubicBezTo>
                      <a:pt x="19714" y="20509"/>
                      <a:pt x="16436" y="9982"/>
                      <a:pt x="14918" y="151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7" name="Kształt"/>
              <p:cNvSpPr/>
              <p:nvPr/>
            </p:nvSpPr>
            <p:spPr>
              <a:xfrm>
                <a:off x="1084880" y="611321"/>
                <a:ext cx="1336" cy="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863" extrusionOk="0">
                    <a:moveTo>
                      <a:pt x="0" y="10863"/>
                    </a:moveTo>
                    <a:cubicBezTo>
                      <a:pt x="4695" y="5149"/>
                      <a:pt x="14710" y="-6865"/>
                      <a:pt x="21600" y="5149"/>
                    </a:cubicBezTo>
                    <a:cubicBezTo>
                      <a:pt x="15959" y="14735"/>
                      <a:pt x="6571" y="8744"/>
                      <a:pt x="0" y="1086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8" name="Kształt"/>
              <p:cNvSpPr/>
              <p:nvPr/>
            </p:nvSpPr>
            <p:spPr>
              <a:xfrm>
                <a:off x="1084880" y="568270"/>
                <a:ext cx="3968" cy="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25" extrusionOk="0">
                    <a:moveTo>
                      <a:pt x="0" y="17625"/>
                    </a:moveTo>
                    <a:cubicBezTo>
                      <a:pt x="5583" y="7350"/>
                      <a:pt x="14646" y="-3975"/>
                      <a:pt x="21600" y="1369"/>
                    </a:cubicBezTo>
                    <a:cubicBezTo>
                      <a:pt x="17700" y="10790"/>
                      <a:pt x="6743" y="7350"/>
                      <a:pt x="0" y="176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9" name="Kształt"/>
              <p:cNvSpPr/>
              <p:nvPr/>
            </p:nvSpPr>
            <p:spPr>
              <a:xfrm>
                <a:off x="1179591" y="585490"/>
                <a:ext cx="1742" cy="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45" extrusionOk="0">
                    <a:moveTo>
                      <a:pt x="0" y="18582"/>
                    </a:moveTo>
                    <a:cubicBezTo>
                      <a:pt x="2632" y="3018"/>
                      <a:pt x="14396" y="9529"/>
                      <a:pt x="21600" y="0"/>
                    </a:cubicBezTo>
                    <a:cubicBezTo>
                      <a:pt x="17998" y="12071"/>
                      <a:pt x="8877" y="21600"/>
                      <a:pt x="0" y="185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0" name="Kształt"/>
              <p:cNvSpPr/>
              <p:nvPr/>
            </p:nvSpPr>
            <p:spPr>
              <a:xfrm>
                <a:off x="1239862" y="611321"/>
                <a:ext cx="90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99" h="21600" extrusionOk="0">
                    <a:moveTo>
                      <a:pt x="7118" y="21600"/>
                    </a:moveTo>
                    <a:cubicBezTo>
                      <a:pt x="3461" y="17210"/>
                      <a:pt x="-4601" y="5737"/>
                      <a:pt x="3461" y="0"/>
                    </a:cubicBezTo>
                    <a:cubicBezTo>
                      <a:pt x="8579" y="5737"/>
                      <a:pt x="16999" y="3352"/>
                      <a:pt x="16999" y="17210"/>
                    </a:cubicBezTo>
                    <a:cubicBezTo>
                      <a:pt x="15910" y="21600"/>
                      <a:pt x="10416" y="21600"/>
                      <a:pt x="711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1" name="Kształt"/>
              <p:cNvSpPr/>
              <p:nvPr/>
            </p:nvSpPr>
            <p:spPr>
              <a:xfrm>
                <a:off x="1248473" y="611321"/>
                <a:ext cx="1933" cy="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6" h="17421" extrusionOk="0">
                    <a:moveTo>
                      <a:pt x="855" y="0"/>
                    </a:moveTo>
                    <a:lnTo>
                      <a:pt x="17536" y="11359"/>
                    </a:lnTo>
                    <a:cubicBezTo>
                      <a:pt x="13670" y="20227"/>
                      <a:pt x="-4064" y="21600"/>
                      <a:pt x="85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2" name="Kształt"/>
              <p:cNvSpPr/>
              <p:nvPr/>
            </p:nvSpPr>
            <p:spPr>
              <a:xfrm>
                <a:off x="1291523" y="568270"/>
                <a:ext cx="1240" cy="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696" extrusionOk="0">
                    <a:moveTo>
                      <a:pt x="0" y="12695"/>
                    </a:moveTo>
                    <a:lnTo>
                      <a:pt x="0" y="246"/>
                    </a:lnTo>
                    <a:cubicBezTo>
                      <a:pt x="7760" y="2797"/>
                      <a:pt x="16864" y="-4517"/>
                      <a:pt x="21600" y="5347"/>
                    </a:cubicBezTo>
                    <a:cubicBezTo>
                      <a:pt x="16864" y="17083"/>
                      <a:pt x="7760" y="10108"/>
                      <a:pt x="0" y="126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3" name="Kształt"/>
              <p:cNvSpPr/>
              <p:nvPr/>
            </p:nvSpPr>
            <p:spPr>
              <a:xfrm>
                <a:off x="1369015" y="594100"/>
                <a:ext cx="717" cy="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53" extrusionOk="0">
                    <a:moveTo>
                      <a:pt x="0" y="18527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12252" y="7295"/>
                      <a:pt x="19271" y="21600"/>
                      <a:pt x="0" y="185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4" name="Kształt"/>
              <p:cNvSpPr/>
              <p:nvPr/>
            </p:nvSpPr>
            <p:spPr>
              <a:xfrm>
                <a:off x="1369015" y="594100"/>
                <a:ext cx="581" cy="3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23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7923" y="21600"/>
                      <a:pt x="79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5" name="Kształt"/>
              <p:cNvSpPr/>
              <p:nvPr/>
            </p:nvSpPr>
            <p:spPr>
              <a:xfrm>
                <a:off x="1369015" y="594100"/>
                <a:ext cx="1336" cy="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18574" extrusionOk="0">
                    <a:moveTo>
                      <a:pt x="18385" y="15376"/>
                    </a:moveTo>
                    <a:cubicBezTo>
                      <a:pt x="14006" y="21600"/>
                      <a:pt x="6413" y="16557"/>
                      <a:pt x="0" y="18009"/>
                    </a:cubicBezTo>
                    <a:lnTo>
                      <a:pt x="15173" y="0"/>
                    </a:lnTo>
                    <a:cubicBezTo>
                      <a:pt x="21600" y="2879"/>
                      <a:pt x="20718" y="7675"/>
                      <a:pt x="18385" y="153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6" name="Kształt"/>
              <p:cNvSpPr/>
              <p:nvPr/>
            </p:nvSpPr>
            <p:spPr>
              <a:xfrm>
                <a:off x="1377625" y="585490"/>
                <a:ext cx="880" cy="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17998" extrusionOk="0">
                    <a:moveTo>
                      <a:pt x="181" y="17998"/>
                    </a:moveTo>
                    <a:cubicBezTo>
                      <a:pt x="-1582" y="3597"/>
                      <a:pt x="9885" y="-3602"/>
                      <a:pt x="20018" y="1788"/>
                    </a:cubicBezTo>
                    <a:cubicBezTo>
                      <a:pt x="20018" y="15117"/>
                      <a:pt x="8102" y="17998"/>
                      <a:pt x="181" y="179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7" name="Kształt"/>
              <p:cNvSpPr/>
              <p:nvPr/>
            </p:nvSpPr>
            <p:spPr>
              <a:xfrm>
                <a:off x="1386235" y="585490"/>
                <a:ext cx="2595" cy="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3" y="21600"/>
                    </a:moveTo>
                    <a:lnTo>
                      <a:pt x="0" y="19942"/>
                    </a:lnTo>
                    <a:cubicBezTo>
                      <a:pt x="3707" y="5542"/>
                      <a:pt x="13701" y="4848"/>
                      <a:pt x="21600" y="0"/>
                    </a:cubicBezTo>
                    <a:cubicBezTo>
                      <a:pt x="19182" y="14669"/>
                      <a:pt x="9665" y="19942"/>
                      <a:pt x="11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8" name="Kształt"/>
              <p:cNvSpPr/>
              <p:nvPr/>
            </p:nvSpPr>
            <p:spPr>
              <a:xfrm>
                <a:off x="1386235" y="533829"/>
                <a:ext cx="1548" cy="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9" h="21600" extrusionOk="0">
                    <a:moveTo>
                      <a:pt x="153" y="21600"/>
                    </a:moveTo>
                    <a:cubicBezTo>
                      <a:pt x="-1626" y="15678"/>
                      <a:pt x="12622" y="5226"/>
                      <a:pt x="17523" y="0"/>
                    </a:cubicBezTo>
                    <a:cubicBezTo>
                      <a:pt x="19974" y="13414"/>
                      <a:pt x="4836" y="12539"/>
                      <a:pt x="15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9" name="Kształt"/>
              <p:cNvSpPr/>
              <p:nvPr/>
            </p:nvSpPr>
            <p:spPr>
              <a:xfrm>
                <a:off x="1386235" y="585490"/>
                <a:ext cx="1236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3" h="21600" extrusionOk="0">
                    <a:moveTo>
                      <a:pt x="7544" y="21600"/>
                    </a:moveTo>
                    <a:lnTo>
                      <a:pt x="45" y="21600"/>
                    </a:lnTo>
                    <a:cubicBezTo>
                      <a:pt x="-861" y="1645"/>
                      <a:pt x="12043" y="5534"/>
                      <a:pt x="18942" y="0"/>
                    </a:cubicBezTo>
                    <a:cubicBezTo>
                      <a:pt x="20739" y="14418"/>
                      <a:pt x="9939" y="10814"/>
                      <a:pt x="754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0" name="Kształt"/>
              <p:cNvSpPr/>
              <p:nvPr/>
            </p:nvSpPr>
            <p:spPr>
              <a:xfrm>
                <a:off x="1420676" y="499389"/>
                <a:ext cx="956" cy="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28" h="21600" extrusionOk="0">
                    <a:moveTo>
                      <a:pt x="6848" y="21600"/>
                    </a:moveTo>
                    <a:lnTo>
                      <a:pt x="0" y="21600"/>
                    </a:lnTo>
                    <a:lnTo>
                      <a:pt x="15083" y="0"/>
                    </a:lnTo>
                    <a:cubicBezTo>
                      <a:pt x="21600" y="7115"/>
                      <a:pt x="8920" y="13952"/>
                      <a:pt x="684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1" name="Kształt"/>
              <p:cNvSpPr/>
              <p:nvPr/>
            </p:nvSpPr>
            <p:spPr>
              <a:xfrm>
                <a:off x="1429286" y="490779"/>
                <a:ext cx="853" cy="1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251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9251"/>
                      <a:pt x="21600" y="925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2" name="Kształt"/>
              <p:cNvSpPr/>
              <p:nvPr/>
            </p:nvSpPr>
            <p:spPr>
              <a:xfrm>
                <a:off x="1437896" y="482168"/>
                <a:ext cx="1356" cy="1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918" y="16792"/>
                      <a:pt x="8943" y="4381"/>
                      <a:pt x="21600" y="0"/>
                    </a:cubicBezTo>
                    <a:cubicBezTo>
                      <a:pt x="19434" y="8664"/>
                      <a:pt x="7095" y="1422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3" name="Kształt"/>
              <p:cNvSpPr/>
              <p:nvPr/>
            </p:nvSpPr>
            <p:spPr>
              <a:xfrm>
                <a:off x="1455117" y="525219"/>
                <a:ext cx="3494" cy="4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4" h="21600" extrusionOk="0">
                    <a:moveTo>
                      <a:pt x="12086" y="12007"/>
                    </a:moveTo>
                    <a:lnTo>
                      <a:pt x="0" y="21600"/>
                    </a:lnTo>
                    <a:cubicBezTo>
                      <a:pt x="3020" y="14639"/>
                      <a:pt x="9175" y="4196"/>
                      <a:pt x="20035" y="0"/>
                    </a:cubicBezTo>
                    <a:cubicBezTo>
                      <a:pt x="21600" y="5265"/>
                      <a:pt x="11754" y="6741"/>
                      <a:pt x="12086" y="120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4" name="Kształt"/>
              <p:cNvSpPr/>
              <p:nvPr/>
            </p:nvSpPr>
            <p:spPr>
              <a:xfrm>
                <a:off x="1472337" y="490779"/>
                <a:ext cx="1558" cy="3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4" h="21600" extrusionOk="0">
                    <a:moveTo>
                      <a:pt x="18692" y="0"/>
                    </a:moveTo>
                    <a:cubicBezTo>
                      <a:pt x="21600" y="7716"/>
                      <a:pt x="17237" y="17268"/>
                      <a:pt x="0" y="21600"/>
                    </a:cubicBezTo>
                    <a:cubicBezTo>
                      <a:pt x="3641" y="15013"/>
                      <a:pt x="3641" y="5638"/>
                      <a:pt x="1869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5" name="Kształt"/>
              <p:cNvSpPr/>
              <p:nvPr/>
            </p:nvSpPr>
            <p:spPr>
              <a:xfrm>
                <a:off x="1463727" y="499389"/>
                <a:ext cx="16932" cy="26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458" extrusionOk="0">
                    <a:moveTo>
                      <a:pt x="20095" y="3691"/>
                    </a:moveTo>
                    <a:cubicBezTo>
                      <a:pt x="16673" y="7145"/>
                      <a:pt x="14974" y="11217"/>
                      <a:pt x="10630" y="14566"/>
                    </a:cubicBezTo>
                    <a:cubicBezTo>
                      <a:pt x="9101" y="16404"/>
                      <a:pt x="7669" y="18377"/>
                      <a:pt x="5242" y="19858"/>
                    </a:cubicBezTo>
                    <a:cubicBezTo>
                      <a:pt x="3883" y="18970"/>
                      <a:pt x="3155" y="20277"/>
                      <a:pt x="2645" y="20737"/>
                    </a:cubicBezTo>
                    <a:cubicBezTo>
                      <a:pt x="2645" y="21600"/>
                      <a:pt x="922" y="21196"/>
                      <a:pt x="0" y="21458"/>
                    </a:cubicBezTo>
                    <a:cubicBezTo>
                      <a:pt x="3713" y="17086"/>
                      <a:pt x="10338" y="13260"/>
                      <a:pt x="12377" y="8642"/>
                    </a:cubicBezTo>
                    <a:cubicBezTo>
                      <a:pt x="13882" y="8642"/>
                      <a:pt x="12449" y="8016"/>
                      <a:pt x="13154" y="7620"/>
                    </a:cubicBezTo>
                    <a:cubicBezTo>
                      <a:pt x="13615" y="7913"/>
                      <a:pt x="14125" y="7565"/>
                      <a:pt x="14513" y="7406"/>
                    </a:cubicBezTo>
                    <a:cubicBezTo>
                      <a:pt x="14221" y="6678"/>
                      <a:pt x="13615" y="5648"/>
                      <a:pt x="15606" y="5648"/>
                    </a:cubicBezTo>
                    <a:cubicBezTo>
                      <a:pt x="18201" y="3889"/>
                      <a:pt x="19270" y="1751"/>
                      <a:pt x="21163" y="0"/>
                    </a:cubicBezTo>
                    <a:cubicBezTo>
                      <a:pt x="21600" y="1228"/>
                      <a:pt x="19803" y="2258"/>
                      <a:pt x="20095" y="36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6" name="Kształt"/>
              <p:cNvSpPr/>
              <p:nvPr/>
            </p:nvSpPr>
            <p:spPr>
              <a:xfrm>
                <a:off x="1480947" y="421897"/>
                <a:ext cx="1075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67" h="21600" extrusionOk="0">
                    <a:moveTo>
                      <a:pt x="10206" y="21600"/>
                    </a:moveTo>
                    <a:cubicBezTo>
                      <a:pt x="5886" y="18598"/>
                      <a:pt x="-5054" y="8508"/>
                      <a:pt x="2715" y="0"/>
                    </a:cubicBezTo>
                    <a:cubicBezTo>
                      <a:pt x="7905" y="1421"/>
                      <a:pt x="12226" y="6296"/>
                      <a:pt x="15676" y="9606"/>
                    </a:cubicBezTo>
                    <a:cubicBezTo>
                      <a:pt x="16546" y="14820"/>
                      <a:pt x="15676" y="19857"/>
                      <a:pt x="1020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7" name="Kształt"/>
              <p:cNvSpPr/>
              <p:nvPr/>
            </p:nvSpPr>
            <p:spPr>
              <a:xfrm>
                <a:off x="1480947" y="482168"/>
                <a:ext cx="369" cy="1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887" h="21045" extrusionOk="0">
                    <a:moveTo>
                      <a:pt x="7886" y="20828"/>
                    </a:moveTo>
                    <a:cubicBezTo>
                      <a:pt x="2911" y="21600"/>
                      <a:pt x="1657" y="20159"/>
                      <a:pt x="0" y="18832"/>
                    </a:cubicBezTo>
                    <a:cubicBezTo>
                      <a:pt x="18685" y="13739"/>
                      <a:pt x="-2915" y="8089"/>
                      <a:pt x="2911" y="0"/>
                    </a:cubicBezTo>
                    <a:lnTo>
                      <a:pt x="7886" y="0"/>
                    </a:lnTo>
                    <a:cubicBezTo>
                      <a:pt x="7886" y="0"/>
                      <a:pt x="7886" y="20828"/>
                      <a:pt x="7886" y="208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8" name="Kształt"/>
              <p:cNvSpPr/>
              <p:nvPr/>
            </p:nvSpPr>
            <p:spPr>
              <a:xfrm>
                <a:off x="1489557" y="464948"/>
                <a:ext cx="627" cy="1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17" h="21600" extrusionOk="0">
                    <a:moveTo>
                      <a:pt x="6312" y="21600"/>
                    </a:moveTo>
                    <a:lnTo>
                      <a:pt x="3385" y="21600"/>
                    </a:lnTo>
                    <a:cubicBezTo>
                      <a:pt x="1192" y="15287"/>
                      <a:pt x="-4302" y="5057"/>
                      <a:pt x="6312" y="0"/>
                    </a:cubicBezTo>
                    <a:cubicBezTo>
                      <a:pt x="17298" y="6571"/>
                      <a:pt x="8880" y="13891"/>
                      <a:pt x="631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9" name="Kształt"/>
              <p:cNvSpPr/>
              <p:nvPr/>
            </p:nvSpPr>
            <p:spPr>
              <a:xfrm>
                <a:off x="0" y="25830"/>
                <a:ext cx="1419732" cy="58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6" extrusionOk="0">
                    <a:moveTo>
                      <a:pt x="13066" y="8407"/>
                    </a:moveTo>
                    <a:lnTo>
                      <a:pt x="13064" y="8407"/>
                    </a:lnTo>
                    <a:lnTo>
                      <a:pt x="13064" y="8429"/>
                    </a:lnTo>
                    <a:lnTo>
                      <a:pt x="13066" y="8429"/>
                    </a:lnTo>
                    <a:cubicBezTo>
                      <a:pt x="13066" y="8429"/>
                      <a:pt x="13066" y="8407"/>
                      <a:pt x="13066" y="8407"/>
                    </a:cubicBezTo>
                    <a:close/>
                    <a:moveTo>
                      <a:pt x="13289" y="7176"/>
                    </a:moveTo>
                    <a:lnTo>
                      <a:pt x="13287" y="7188"/>
                    </a:lnTo>
                    <a:cubicBezTo>
                      <a:pt x="13282" y="7227"/>
                      <a:pt x="13285" y="7260"/>
                      <a:pt x="13295" y="7295"/>
                    </a:cubicBezTo>
                    <a:cubicBezTo>
                      <a:pt x="13296" y="7273"/>
                      <a:pt x="13305" y="7260"/>
                      <a:pt x="13302" y="7238"/>
                    </a:cubicBezTo>
                    <a:cubicBezTo>
                      <a:pt x="13282" y="7241"/>
                      <a:pt x="13298" y="7188"/>
                      <a:pt x="13289" y="7176"/>
                    </a:cubicBezTo>
                    <a:close/>
                    <a:moveTo>
                      <a:pt x="13468" y="6163"/>
                    </a:moveTo>
                    <a:cubicBezTo>
                      <a:pt x="13473" y="6168"/>
                      <a:pt x="13476" y="6158"/>
                      <a:pt x="13478" y="6154"/>
                    </a:cubicBezTo>
                    <a:cubicBezTo>
                      <a:pt x="13477" y="6136"/>
                      <a:pt x="13482" y="6118"/>
                      <a:pt x="13476" y="6103"/>
                    </a:cubicBezTo>
                    <a:cubicBezTo>
                      <a:pt x="13469" y="6115"/>
                      <a:pt x="13466" y="6141"/>
                      <a:pt x="13468" y="6163"/>
                    </a:cubicBezTo>
                    <a:close/>
                    <a:moveTo>
                      <a:pt x="13259" y="7406"/>
                    </a:moveTo>
                    <a:lnTo>
                      <a:pt x="13263" y="7350"/>
                    </a:lnTo>
                    <a:cubicBezTo>
                      <a:pt x="13259" y="7367"/>
                      <a:pt x="13245" y="7394"/>
                      <a:pt x="13259" y="7406"/>
                    </a:cubicBezTo>
                    <a:close/>
                    <a:moveTo>
                      <a:pt x="13090" y="8429"/>
                    </a:moveTo>
                    <a:cubicBezTo>
                      <a:pt x="13075" y="8458"/>
                      <a:pt x="13075" y="8506"/>
                      <a:pt x="13066" y="8547"/>
                    </a:cubicBezTo>
                    <a:cubicBezTo>
                      <a:pt x="13075" y="8506"/>
                      <a:pt x="13090" y="8477"/>
                      <a:pt x="13090" y="8429"/>
                    </a:cubicBezTo>
                    <a:close/>
                    <a:moveTo>
                      <a:pt x="13085" y="8296"/>
                    </a:moveTo>
                    <a:lnTo>
                      <a:pt x="13090" y="8272"/>
                    </a:lnTo>
                    <a:lnTo>
                      <a:pt x="13085" y="8272"/>
                    </a:lnTo>
                    <a:cubicBezTo>
                      <a:pt x="13085" y="8272"/>
                      <a:pt x="13085" y="8296"/>
                      <a:pt x="13085" y="8296"/>
                    </a:cubicBezTo>
                    <a:close/>
                    <a:moveTo>
                      <a:pt x="13038" y="2176"/>
                    </a:moveTo>
                    <a:cubicBezTo>
                      <a:pt x="13034" y="2179"/>
                      <a:pt x="13020" y="2172"/>
                      <a:pt x="13023" y="2153"/>
                    </a:cubicBezTo>
                    <a:cubicBezTo>
                      <a:pt x="13014" y="2172"/>
                      <a:pt x="13014" y="2218"/>
                      <a:pt x="13023" y="2232"/>
                    </a:cubicBezTo>
                    <a:cubicBezTo>
                      <a:pt x="13023" y="2232"/>
                      <a:pt x="13038" y="2176"/>
                      <a:pt x="13038" y="2176"/>
                    </a:cubicBezTo>
                    <a:close/>
                    <a:moveTo>
                      <a:pt x="13180" y="7839"/>
                    </a:moveTo>
                    <a:lnTo>
                      <a:pt x="13180" y="7899"/>
                    </a:lnTo>
                    <a:cubicBezTo>
                      <a:pt x="13178" y="7910"/>
                      <a:pt x="13170" y="7923"/>
                      <a:pt x="13177" y="7935"/>
                    </a:cubicBezTo>
                    <a:cubicBezTo>
                      <a:pt x="13176" y="7899"/>
                      <a:pt x="13206" y="7860"/>
                      <a:pt x="13180" y="7839"/>
                    </a:cubicBezTo>
                    <a:close/>
                    <a:moveTo>
                      <a:pt x="13399" y="6600"/>
                    </a:moveTo>
                    <a:cubicBezTo>
                      <a:pt x="13403" y="6587"/>
                      <a:pt x="13405" y="6578"/>
                      <a:pt x="13405" y="6565"/>
                    </a:cubicBezTo>
                    <a:lnTo>
                      <a:pt x="13399" y="6565"/>
                    </a:lnTo>
                    <a:cubicBezTo>
                      <a:pt x="13399" y="6565"/>
                      <a:pt x="13399" y="6600"/>
                      <a:pt x="13399" y="6600"/>
                    </a:cubicBezTo>
                    <a:close/>
                    <a:moveTo>
                      <a:pt x="12015" y="8463"/>
                    </a:moveTo>
                    <a:lnTo>
                      <a:pt x="12000" y="8590"/>
                    </a:lnTo>
                    <a:lnTo>
                      <a:pt x="12010" y="8562"/>
                    </a:lnTo>
                    <a:cubicBezTo>
                      <a:pt x="12010" y="8562"/>
                      <a:pt x="12015" y="8463"/>
                      <a:pt x="12015" y="8463"/>
                    </a:cubicBezTo>
                    <a:close/>
                    <a:moveTo>
                      <a:pt x="11845" y="17790"/>
                    </a:moveTo>
                    <a:cubicBezTo>
                      <a:pt x="11841" y="17802"/>
                      <a:pt x="11839" y="17832"/>
                      <a:pt x="11847" y="17836"/>
                    </a:cubicBezTo>
                    <a:cubicBezTo>
                      <a:pt x="11849" y="17822"/>
                      <a:pt x="11859" y="17811"/>
                      <a:pt x="11852" y="17798"/>
                    </a:cubicBezTo>
                    <a:cubicBezTo>
                      <a:pt x="11852" y="17798"/>
                      <a:pt x="11845" y="17790"/>
                      <a:pt x="11845" y="17790"/>
                    </a:cubicBezTo>
                    <a:close/>
                    <a:moveTo>
                      <a:pt x="16116" y="13391"/>
                    </a:moveTo>
                    <a:cubicBezTo>
                      <a:pt x="16107" y="13386"/>
                      <a:pt x="16104" y="13416"/>
                      <a:pt x="16105" y="13418"/>
                    </a:cubicBezTo>
                    <a:cubicBezTo>
                      <a:pt x="16113" y="13418"/>
                      <a:pt x="16112" y="13401"/>
                      <a:pt x="16116" y="13391"/>
                    </a:cubicBezTo>
                    <a:close/>
                    <a:moveTo>
                      <a:pt x="13010" y="2225"/>
                    </a:moveTo>
                    <a:lnTo>
                      <a:pt x="13006" y="2225"/>
                    </a:lnTo>
                    <a:lnTo>
                      <a:pt x="13006" y="2248"/>
                    </a:lnTo>
                    <a:cubicBezTo>
                      <a:pt x="13012" y="2246"/>
                      <a:pt x="13007" y="2234"/>
                      <a:pt x="13010" y="2225"/>
                    </a:cubicBezTo>
                    <a:close/>
                    <a:moveTo>
                      <a:pt x="12534" y="4569"/>
                    </a:moveTo>
                    <a:cubicBezTo>
                      <a:pt x="12512" y="4652"/>
                      <a:pt x="12481" y="4750"/>
                      <a:pt x="12490" y="4851"/>
                    </a:cubicBezTo>
                    <a:cubicBezTo>
                      <a:pt x="12498" y="4752"/>
                      <a:pt x="12526" y="4668"/>
                      <a:pt x="12534" y="4569"/>
                    </a:cubicBezTo>
                    <a:close/>
                    <a:moveTo>
                      <a:pt x="12369" y="5575"/>
                    </a:moveTo>
                    <a:cubicBezTo>
                      <a:pt x="12364" y="5591"/>
                      <a:pt x="12354" y="5614"/>
                      <a:pt x="12362" y="5635"/>
                    </a:cubicBezTo>
                    <a:cubicBezTo>
                      <a:pt x="12368" y="5619"/>
                      <a:pt x="12370" y="5586"/>
                      <a:pt x="12369" y="5575"/>
                    </a:cubicBezTo>
                    <a:close/>
                    <a:moveTo>
                      <a:pt x="12199" y="7144"/>
                    </a:moveTo>
                    <a:cubicBezTo>
                      <a:pt x="12187" y="7169"/>
                      <a:pt x="12194" y="7213"/>
                      <a:pt x="12188" y="7244"/>
                    </a:cubicBezTo>
                    <a:lnTo>
                      <a:pt x="12197" y="7244"/>
                    </a:lnTo>
                    <a:cubicBezTo>
                      <a:pt x="12182" y="7203"/>
                      <a:pt x="12213" y="7172"/>
                      <a:pt x="12199" y="7144"/>
                    </a:cubicBezTo>
                    <a:close/>
                    <a:moveTo>
                      <a:pt x="12401" y="5413"/>
                    </a:moveTo>
                    <a:cubicBezTo>
                      <a:pt x="12430" y="5301"/>
                      <a:pt x="12437" y="5169"/>
                      <a:pt x="12456" y="5046"/>
                    </a:cubicBezTo>
                    <a:lnTo>
                      <a:pt x="12446" y="5090"/>
                    </a:lnTo>
                    <a:cubicBezTo>
                      <a:pt x="12417" y="5173"/>
                      <a:pt x="12415" y="5280"/>
                      <a:pt x="12401" y="5376"/>
                    </a:cubicBezTo>
                    <a:cubicBezTo>
                      <a:pt x="12401" y="5406"/>
                      <a:pt x="12374" y="5396"/>
                      <a:pt x="12385" y="5431"/>
                    </a:cubicBezTo>
                    <a:cubicBezTo>
                      <a:pt x="12385" y="5431"/>
                      <a:pt x="12401" y="5413"/>
                      <a:pt x="12401" y="5413"/>
                    </a:cubicBezTo>
                    <a:close/>
                    <a:moveTo>
                      <a:pt x="13072" y="8379"/>
                    </a:moveTo>
                    <a:cubicBezTo>
                      <a:pt x="13075" y="8357"/>
                      <a:pt x="13089" y="8331"/>
                      <a:pt x="13079" y="8312"/>
                    </a:cubicBezTo>
                    <a:cubicBezTo>
                      <a:pt x="13072" y="8333"/>
                      <a:pt x="13063" y="8357"/>
                      <a:pt x="13066" y="8389"/>
                    </a:cubicBezTo>
                    <a:cubicBezTo>
                      <a:pt x="13066" y="8389"/>
                      <a:pt x="13072" y="8379"/>
                      <a:pt x="13072" y="8379"/>
                    </a:cubicBezTo>
                    <a:close/>
                    <a:moveTo>
                      <a:pt x="10912" y="14619"/>
                    </a:moveTo>
                    <a:lnTo>
                      <a:pt x="10912" y="14602"/>
                    </a:lnTo>
                    <a:lnTo>
                      <a:pt x="10901" y="14643"/>
                    </a:lnTo>
                    <a:cubicBezTo>
                      <a:pt x="10901" y="14643"/>
                      <a:pt x="10912" y="14619"/>
                      <a:pt x="10912" y="14619"/>
                    </a:cubicBezTo>
                    <a:close/>
                    <a:moveTo>
                      <a:pt x="12673" y="5987"/>
                    </a:moveTo>
                    <a:lnTo>
                      <a:pt x="12674" y="5978"/>
                    </a:lnTo>
                    <a:cubicBezTo>
                      <a:pt x="12673" y="5981"/>
                      <a:pt x="12672" y="5984"/>
                      <a:pt x="12671" y="5987"/>
                    </a:cubicBezTo>
                    <a:cubicBezTo>
                      <a:pt x="12671" y="5987"/>
                      <a:pt x="12673" y="5987"/>
                      <a:pt x="12673" y="5987"/>
                    </a:cubicBezTo>
                    <a:close/>
                    <a:moveTo>
                      <a:pt x="805" y="15815"/>
                    </a:moveTo>
                    <a:cubicBezTo>
                      <a:pt x="813" y="15787"/>
                      <a:pt x="826" y="15755"/>
                      <a:pt x="820" y="15727"/>
                    </a:cubicBezTo>
                    <a:lnTo>
                      <a:pt x="800" y="15811"/>
                    </a:lnTo>
                    <a:cubicBezTo>
                      <a:pt x="802" y="15809"/>
                      <a:pt x="803" y="15813"/>
                      <a:pt x="805" y="15815"/>
                    </a:cubicBezTo>
                    <a:close/>
                    <a:moveTo>
                      <a:pt x="11937" y="15592"/>
                    </a:moveTo>
                    <a:lnTo>
                      <a:pt x="11939" y="15548"/>
                    </a:lnTo>
                    <a:cubicBezTo>
                      <a:pt x="11935" y="15560"/>
                      <a:pt x="11932" y="15579"/>
                      <a:pt x="11937" y="15592"/>
                    </a:cubicBezTo>
                    <a:close/>
                    <a:moveTo>
                      <a:pt x="12927" y="9274"/>
                    </a:moveTo>
                    <a:cubicBezTo>
                      <a:pt x="12933" y="9241"/>
                      <a:pt x="12950" y="9206"/>
                      <a:pt x="12948" y="9163"/>
                    </a:cubicBezTo>
                    <a:cubicBezTo>
                      <a:pt x="12931" y="9186"/>
                      <a:pt x="12938" y="9237"/>
                      <a:pt x="12927" y="9274"/>
                    </a:cubicBezTo>
                    <a:close/>
                    <a:moveTo>
                      <a:pt x="13001" y="8880"/>
                    </a:moveTo>
                    <a:cubicBezTo>
                      <a:pt x="13004" y="8866"/>
                      <a:pt x="13010" y="8857"/>
                      <a:pt x="13010" y="8840"/>
                    </a:cubicBezTo>
                    <a:cubicBezTo>
                      <a:pt x="13038" y="8804"/>
                      <a:pt x="13039" y="8720"/>
                      <a:pt x="13040" y="8667"/>
                    </a:cubicBezTo>
                    <a:lnTo>
                      <a:pt x="13023" y="8773"/>
                    </a:lnTo>
                    <a:cubicBezTo>
                      <a:pt x="13013" y="8813"/>
                      <a:pt x="12983" y="8831"/>
                      <a:pt x="13001" y="8880"/>
                    </a:cubicBezTo>
                    <a:close/>
                    <a:moveTo>
                      <a:pt x="12970" y="9068"/>
                    </a:moveTo>
                    <a:cubicBezTo>
                      <a:pt x="12980" y="9014"/>
                      <a:pt x="12994" y="8966"/>
                      <a:pt x="12997" y="8908"/>
                    </a:cubicBezTo>
                    <a:cubicBezTo>
                      <a:pt x="12987" y="8959"/>
                      <a:pt x="12959" y="9010"/>
                      <a:pt x="12970" y="9068"/>
                    </a:cubicBezTo>
                    <a:close/>
                    <a:moveTo>
                      <a:pt x="12671" y="5830"/>
                    </a:moveTo>
                    <a:cubicBezTo>
                      <a:pt x="12669" y="5816"/>
                      <a:pt x="12663" y="5830"/>
                      <a:pt x="12660" y="5836"/>
                    </a:cubicBezTo>
                    <a:cubicBezTo>
                      <a:pt x="12663" y="5841"/>
                      <a:pt x="12665" y="5850"/>
                      <a:pt x="12671" y="5848"/>
                    </a:cubicBezTo>
                    <a:cubicBezTo>
                      <a:pt x="12671" y="5848"/>
                      <a:pt x="12671" y="5830"/>
                      <a:pt x="12671" y="5830"/>
                    </a:cubicBezTo>
                    <a:close/>
                    <a:moveTo>
                      <a:pt x="12920" y="9334"/>
                    </a:moveTo>
                    <a:cubicBezTo>
                      <a:pt x="12921" y="9319"/>
                      <a:pt x="12927" y="9313"/>
                      <a:pt x="12925" y="9297"/>
                    </a:cubicBezTo>
                    <a:cubicBezTo>
                      <a:pt x="12919" y="9304"/>
                      <a:pt x="12914" y="9327"/>
                      <a:pt x="12920" y="9334"/>
                    </a:cubicBezTo>
                    <a:close/>
                    <a:moveTo>
                      <a:pt x="12865" y="9568"/>
                    </a:moveTo>
                    <a:lnTo>
                      <a:pt x="12867" y="9564"/>
                    </a:lnTo>
                    <a:cubicBezTo>
                      <a:pt x="12874" y="9520"/>
                      <a:pt x="12898" y="9473"/>
                      <a:pt x="12888" y="9430"/>
                    </a:cubicBezTo>
                    <a:cubicBezTo>
                      <a:pt x="12888" y="9430"/>
                      <a:pt x="12865" y="9568"/>
                      <a:pt x="12865" y="9568"/>
                    </a:cubicBezTo>
                    <a:close/>
                    <a:moveTo>
                      <a:pt x="12660" y="5920"/>
                    </a:moveTo>
                    <a:cubicBezTo>
                      <a:pt x="12646" y="5939"/>
                      <a:pt x="12633" y="5982"/>
                      <a:pt x="12643" y="6024"/>
                    </a:cubicBezTo>
                    <a:cubicBezTo>
                      <a:pt x="12662" y="6001"/>
                      <a:pt x="12656" y="5950"/>
                      <a:pt x="12660" y="5920"/>
                    </a:cubicBezTo>
                    <a:close/>
                    <a:moveTo>
                      <a:pt x="15390" y="13256"/>
                    </a:moveTo>
                    <a:lnTo>
                      <a:pt x="15387" y="13256"/>
                    </a:lnTo>
                    <a:lnTo>
                      <a:pt x="15387" y="13274"/>
                    </a:lnTo>
                    <a:lnTo>
                      <a:pt x="15390" y="13274"/>
                    </a:lnTo>
                    <a:cubicBezTo>
                      <a:pt x="15390" y="13274"/>
                      <a:pt x="15390" y="13256"/>
                      <a:pt x="15390" y="13256"/>
                    </a:cubicBezTo>
                    <a:close/>
                    <a:moveTo>
                      <a:pt x="584" y="16834"/>
                    </a:moveTo>
                    <a:cubicBezTo>
                      <a:pt x="587" y="16824"/>
                      <a:pt x="593" y="16808"/>
                      <a:pt x="587" y="16796"/>
                    </a:cubicBezTo>
                    <a:lnTo>
                      <a:pt x="577" y="16828"/>
                    </a:lnTo>
                    <a:cubicBezTo>
                      <a:pt x="578" y="16834"/>
                      <a:pt x="582" y="16834"/>
                      <a:pt x="584" y="16834"/>
                    </a:cubicBezTo>
                    <a:close/>
                    <a:moveTo>
                      <a:pt x="569" y="16734"/>
                    </a:moveTo>
                    <a:lnTo>
                      <a:pt x="569" y="16717"/>
                    </a:lnTo>
                    <a:lnTo>
                      <a:pt x="566" y="16740"/>
                    </a:lnTo>
                    <a:cubicBezTo>
                      <a:pt x="566" y="16740"/>
                      <a:pt x="569" y="16734"/>
                      <a:pt x="569" y="16734"/>
                    </a:cubicBezTo>
                    <a:close/>
                    <a:moveTo>
                      <a:pt x="566" y="16617"/>
                    </a:moveTo>
                    <a:cubicBezTo>
                      <a:pt x="580" y="16603"/>
                      <a:pt x="584" y="16573"/>
                      <a:pt x="590" y="16546"/>
                    </a:cubicBezTo>
                    <a:cubicBezTo>
                      <a:pt x="571" y="16546"/>
                      <a:pt x="570" y="16589"/>
                      <a:pt x="566" y="16617"/>
                    </a:cubicBezTo>
                    <a:close/>
                    <a:moveTo>
                      <a:pt x="560" y="16661"/>
                    </a:moveTo>
                    <a:cubicBezTo>
                      <a:pt x="558" y="16675"/>
                      <a:pt x="547" y="16689"/>
                      <a:pt x="556" y="16705"/>
                    </a:cubicBezTo>
                    <a:lnTo>
                      <a:pt x="560" y="16705"/>
                    </a:lnTo>
                    <a:cubicBezTo>
                      <a:pt x="560" y="16705"/>
                      <a:pt x="560" y="16661"/>
                      <a:pt x="560" y="16661"/>
                    </a:cubicBezTo>
                    <a:close/>
                    <a:moveTo>
                      <a:pt x="521" y="16990"/>
                    </a:moveTo>
                    <a:cubicBezTo>
                      <a:pt x="511" y="17009"/>
                      <a:pt x="506" y="17048"/>
                      <a:pt x="495" y="17067"/>
                    </a:cubicBezTo>
                    <a:lnTo>
                      <a:pt x="504" y="17067"/>
                    </a:lnTo>
                    <a:cubicBezTo>
                      <a:pt x="512" y="17048"/>
                      <a:pt x="528" y="17020"/>
                      <a:pt x="521" y="16990"/>
                    </a:cubicBezTo>
                    <a:close/>
                    <a:moveTo>
                      <a:pt x="514" y="17206"/>
                    </a:moveTo>
                    <a:lnTo>
                      <a:pt x="511" y="17190"/>
                    </a:lnTo>
                    <a:lnTo>
                      <a:pt x="500" y="17252"/>
                    </a:lnTo>
                    <a:cubicBezTo>
                      <a:pt x="500" y="17252"/>
                      <a:pt x="514" y="17206"/>
                      <a:pt x="514" y="17206"/>
                    </a:cubicBezTo>
                    <a:close/>
                    <a:moveTo>
                      <a:pt x="558" y="16907"/>
                    </a:moveTo>
                    <a:cubicBezTo>
                      <a:pt x="544" y="16969"/>
                      <a:pt x="533" y="17023"/>
                      <a:pt x="530" y="17090"/>
                    </a:cubicBezTo>
                    <a:cubicBezTo>
                      <a:pt x="539" y="17029"/>
                      <a:pt x="565" y="16969"/>
                      <a:pt x="558" y="16907"/>
                    </a:cubicBezTo>
                    <a:close/>
                    <a:moveTo>
                      <a:pt x="624" y="16390"/>
                    </a:moveTo>
                    <a:cubicBezTo>
                      <a:pt x="616" y="16392"/>
                      <a:pt x="610" y="16404"/>
                      <a:pt x="603" y="16410"/>
                    </a:cubicBezTo>
                    <a:cubicBezTo>
                      <a:pt x="592" y="16439"/>
                      <a:pt x="590" y="16478"/>
                      <a:pt x="595" y="16511"/>
                    </a:cubicBezTo>
                    <a:lnTo>
                      <a:pt x="631" y="16427"/>
                    </a:lnTo>
                    <a:cubicBezTo>
                      <a:pt x="625" y="16418"/>
                      <a:pt x="623" y="16406"/>
                      <a:pt x="624" y="16390"/>
                    </a:cubicBezTo>
                    <a:close/>
                    <a:moveTo>
                      <a:pt x="852" y="15578"/>
                    </a:moveTo>
                    <a:cubicBezTo>
                      <a:pt x="846" y="15618"/>
                      <a:pt x="828" y="15659"/>
                      <a:pt x="831" y="15699"/>
                    </a:cubicBezTo>
                    <a:cubicBezTo>
                      <a:pt x="846" y="15667"/>
                      <a:pt x="857" y="15616"/>
                      <a:pt x="852" y="15578"/>
                    </a:cubicBezTo>
                    <a:close/>
                    <a:moveTo>
                      <a:pt x="789" y="15715"/>
                    </a:moveTo>
                    <a:cubicBezTo>
                      <a:pt x="782" y="15722"/>
                      <a:pt x="781" y="15746"/>
                      <a:pt x="781" y="15755"/>
                    </a:cubicBezTo>
                    <a:lnTo>
                      <a:pt x="783" y="15755"/>
                    </a:lnTo>
                    <a:cubicBezTo>
                      <a:pt x="789" y="15746"/>
                      <a:pt x="795" y="15729"/>
                      <a:pt x="789" y="15715"/>
                    </a:cubicBezTo>
                    <a:close/>
                    <a:moveTo>
                      <a:pt x="794" y="15628"/>
                    </a:moveTo>
                    <a:cubicBezTo>
                      <a:pt x="799" y="15648"/>
                      <a:pt x="800" y="15676"/>
                      <a:pt x="796" y="15696"/>
                    </a:cubicBezTo>
                    <a:lnTo>
                      <a:pt x="800" y="15696"/>
                    </a:lnTo>
                    <a:cubicBezTo>
                      <a:pt x="805" y="15689"/>
                      <a:pt x="801" y="15681"/>
                      <a:pt x="802" y="15671"/>
                    </a:cubicBezTo>
                    <a:cubicBezTo>
                      <a:pt x="815" y="15635"/>
                      <a:pt x="819" y="15601"/>
                      <a:pt x="831" y="15572"/>
                    </a:cubicBezTo>
                    <a:cubicBezTo>
                      <a:pt x="815" y="15572"/>
                      <a:pt x="807" y="15613"/>
                      <a:pt x="794" y="15628"/>
                    </a:cubicBezTo>
                    <a:close/>
                    <a:moveTo>
                      <a:pt x="482" y="17029"/>
                    </a:moveTo>
                    <a:cubicBezTo>
                      <a:pt x="480" y="17053"/>
                      <a:pt x="466" y="17078"/>
                      <a:pt x="474" y="17101"/>
                    </a:cubicBezTo>
                    <a:lnTo>
                      <a:pt x="490" y="17046"/>
                    </a:lnTo>
                    <a:cubicBezTo>
                      <a:pt x="487" y="17039"/>
                      <a:pt x="490" y="17023"/>
                      <a:pt x="482" y="17029"/>
                    </a:cubicBezTo>
                    <a:close/>
                    <a:moveTo>
                      <a:pt x="749" y="16045"/>
                    </a:moveTo>
                    <a:cubicBezTo>
                      <a:pt x="747" y="16047"/>
                      <a:pt x="746" y="16042"/>
                      <a:pt x="744" y="16038"/>
                    </a:cubicBezTo>
                    <a:lnTo>
                      <a:pt x="742" y="16066"/>
                    </a:lnTo>
                    <a:cubicBezTo>
                      <a:pt x="744" y="16061"/>
                      <a:pt x="753" y="16059"/>
                      <a:pt x="749" y="16045"/>
                    </a:cubicBezTo>
                    <a:close/>
                    <a:moveTo>
                      <a:pt x="708" y="16232"/>
                    </a:moveTo>
                    <a:cubicBezTo>
                      <a:pt x="713" y="16197"/>
                      <a:pt x="733" y="16163"/>
                      <a:pt x="728" y="16117"/>
                    </a:cubicBezTo>
                    <a:cubicBezTo>
                      <a:pt x="722" y="16156"/>
                      <a:pt x="701" y="16189"/>
                      <a:pt x="708" y="16232"/>
                    </a:cubicBezTo>
                    <a:close/>
                    <a:moveTo>
                      <a:pt x="6927" y="21156"/>
                    </a:moveTo>
                    <a:lnTo>
                      <a:pt x="6908" y="21203"/>
                    </a:lnTo>
                    <a:cubicBezTo>
                      <a:pt x="6903" y="21220"/>
                      <a:pt x="6879" y="21198"/>
                      <a:pt x="6888" y="21231"/>
                    </a:cubicBezTo>
                    <a:cubicBezTo>
                      <a:pt x="6905" y="21223"/>
                      <a:pt x="6920" y="21198"/>
                      <a:pt x="6937" y="21184"/>
                    </a:cubicBezTo>
                    <a:cubicBezTo>
                      <a:pt x="6934" y="21178"/>
                      <a:pt x="6928" y="21167"/>
                      <a:pt x="6927" y="21156"/>
                    </a:cubicBezTo>
                    <a:close/>
                    <a:moveTo>
                      <a:pt x="603" y="16550"/>
                    </a:moveTo>
                    <a:lnTo>
                      <a:pt x="611" y="16550"/>
                    </a:lnTo>
                    <a:lnTo>
                      <a:pt x="611" y="16534"/>
                    </a:lnTo>
                    <a:cubicBezTo>
                      <a:pt x="605" y="16529"/>
                      <a:pt x="600" y="16538"/>
                      <a:pt x="603" y="16550"/>
                    </a:cubicBezTo>
                    <a:close/>
                    <a:moveTo>
                      <a:pt x="682" y="16195"/>
                    </a:moveTo>
                    <a:lnTo>
                      <a:pt x="674" y="16228"/>
                    </a:lnTo>
                    <a:lnTo>
                      <a:pt x="678" y="16228"/>
                    </a:lnTo>
                    <a:cubicBezTo>
                      <a:pt x="680" y="16217"/>
                      <a:pt x="688" y="16200"/>
                      <a:pt x="682" y="16195"/>
                    </a:cubicBezTo>
                    <a:close/>
                    <a:moveTo>
                      <a:pt x="15321" y="13502"/>
                    </a:moveTo>
                    <a:lnTo>
                      <a:pt x="15321" y="13497"/>
                    </a:lnTo>
                    <a:cubicBezTo>
                      <a:pt x="15327" y="13485"/>
                      <a:pt x="15333" y="13463"/>
                      <a:pt x="15327" y="13451"/>
                    </a:cubicBezTo>
                    <a:lnTo>
                      <a:pt x="15317" y="13497"/>
                    </a:lnTo>
                    <a:cubicBezTo>
                      <a:pt x="15318" y="13500"/>
                      <a:pt x="15319" y="13505"/>
                      <a:pt x="15321" y="13502"/>
                    </a:cubicBezTo>
                    <a:close/>
                    <a:moveTo>
                      <a:pt x="663" y="16284"/>
                    </a:moveTo>
                    <a:cubicBezTo>
                      <a:pt x="665" y="16279"/>
                      <a:pt x="670" y="16272"/>
                      <a:pt x="668" y="16260"/>
                    </a:cubicBezTo>
                    <a:cubicBezTo>
                      <a:pt x="668" y="16259"/>
                      <a:pt x="665" y="16253"/>
                      <a:pt x="663" y="16256"/>
                    </a:cubicBezTo>
                    <a:cubicBezTo>
                      <a:pt x="663" y="16256"/>
                      <a:pt x="663" y="16284"/>
                      <a:pt x="663" y="16284"/>
                    </a:cubicBezTo>
                    <a:close/>
                    <a:moveTo>
                      <a:pt x="16501" y="21552"/>
                    </a:moveTo>
                    <a:cubicBezTo>
                      <a:pt x="16503" y="21550"/>
                      <a:pt x="16505" y="21545"/>
                      <a:pt x="16504" y="21540"/>
                    </a:cubicBezTo>
                    <a:cubicBezTo>
                      <a:pt x="16503" y="21536"/>
                      <a:pt x="16498" y="21536"/>
                      <a:pt x="16496" y="21536"/>
                    </a:cubicBezTo>
                    <a:lnTo>
                      <a:pt x="16496" y="21552"/>
                    </a:lnTo>
                    <a:cubicBezTo>
                      <a:pt x="16496" y="21552"/>
                      <a:pt x="16501" y="21552"/>
                      <a:pt x="16501" y="21552"/>
                    </a:cubicBezTo>
                    <a:close/>
                    <a:moveTo>
                      <a:pt x="14433" y="19621"/>
                    </a:moveTo>
                    <a:lnTo>
                      <a:pt x="14428" y="19621"/>
                    </a:lnTo>
                    <a:lnTo>
                      <a:pt x="14396" y="19682"/>
                    </a:lnTo>
                    <a:cubicBezTo>
                      <a:pt x="14396" y="19682"/>
                      <a:pt x="14433" y="19621"/>
                      <a:pt x="14433" y="19621"/>
                    </a:cubicBezTo>
                    <a:close/>
                    <a:moveTo>
                      <a:pt x="15127" y="14164"/>
                    </a:moveTo>
                    <a:cubicBezTo>
                      <a:pt x="15131" y="14158"/>
                      <a:pt x="15131" y="14147"/>
                      <a:pt x="15135" y="14142"/>
                    </a:cubicBezTo>
                    <a:cubicBezTo>
                      <a:pt x="15122" y="14130"/>
                      <a:pt x="15129" y="14183"/>
                      <a:pt x="15127" y="14164"/>
                    </a:cubicBezTo>
                    <a:close/>
                    <a:moveTo>
                      <a:pt x="14388" y="19687"/>
                    </a:moveTo>
                    <a:cubicBezTo>
                      <a:pt x="14380" y="19702"/>
                      <a:pt x="14364" y="19696"/>
                      <a:pt x="14364" y="19729"/>
                    </a:cubicBezTo>
                    <a:cubicBezTo>
                      <a:pt x="14364" y="19729"/>
                      <a:pt x="14388" y="19687"/>
                      <a:pt x="14388" y="19687"/>
                    </a:cubicBezTo>
                    <a:close/>
                    <a:moveTo>
                      <a:pt x="15199" y="13903"/>
                    </a:moveTo>
                    <a:cubicBezTo>
                      <a:pt x="15193" y="13896"/>
                      <a:pt x="15187" y="13915"/>
                      <a:pt x="15185" y="13924"/>
                    </a:cubicBezTo>
                    <a:lnTo>
                      <a:pt x="15190" y="13935"/>
                    </a:lnTo>
                    <a:cubicBezTo>
                      <a:pt x="15196" y="13933"/>
                      <a:pt x="15194" y="13910"/>
                      <a:pt x="15199" y="13903"/>
                    </a:cubicBezTo>
                    <a:close/>
                    <a:moveTo>
                      <a:pt x="14797" y="15838"/>
                    </a:moveTo>
                    <a:cubicBezTo>
                      <a:pt x="14792" y="15882"/>
                      <a:pt x="14775" y="15922"/>
                      <a:pt x="14779" y="15966"/>
                    </a:cubicBezTo>
                    <a:cubicBezTo>
                      <a:pt x="14789" y="15934"/>
                      <a:pt x="14790" y="15881"/>
                      <a:pt x="14797" y="15838"/>
                    </a:cubicBezTo>
                    <a:close/>
                    <a:moveTo>
                      <a:pt x="15190" y="13959"/>
                    </a:moveTo>
                    <a:lnTo>
                      <a:pt x="15175" y="13974"/>
                    </a:lnTo>
                    <a:lnTo>
                      <a:pt x="15180" y="13974"/>
                    </a:lnTo>
                    <a:cubicBezTo>
                      <a:pt x="15180" y="13974"/>
                      <a:pt x="15190" y="13959"/>
                      <a:pt x="15190" y="13959"/>
                    </a:cubicBezTo>
                    <a:close/>
                    <a:moveTo>
                      <a:pt x="14800" y="15823"/>
                    </a:moveTo>
                    <a:lnTo>
                      <a:pt x="14815" y="15755"/>
                    </a:lnTo>
                    <a:cubicBezTo>
                      <a:pt x="14821" y="15681"/>
                      <a:pt x="14836" y="15601"/>
                      <a:pt x="14841" y="15537"/>
                    </a:cubicBezTo>
                    <a:cubicBezTo>
                      <a:pt x="14826" y="15604"/>
                      <a:pt x="14819" y="15676"/>
                      <a:pt x="14810" y="15751"/>
                    </a:cubicBezTo>
                    <a:cubicBezTo>
                      <a:pt x="14806" y="15773"/>
                      <a:pt x="14793" y="15794"/>
                      <a:pt x="14800" y="15823"/>
                    </a:cubicBezTo>
                    <a:close/>
                    <a:moveTo>
                      <a:pt x="419" y="17535"/>
                    </a:moveTo>
                    <a:cubicBezTo>
                      <a:pt x="413" y="17549"/>
                      <a:pt x="409" y="17568"/>
                      <a:pt x="414" y="17586"/>
                    </a:cubicBezTo>
                    <a:cubicBezTo>
                      <a:pt x="415" y="17568"/>
                      <a:pt x="423" y="17549"/>
                      <a:pt x="419" y="17535"/>
                    </a:cubicBezTo>
                    <a:close/>
                    <a:moveTo>
                      <a:pt x="466" y="17157"/>
                    </a:moveTo>
                    <a:cubicBezTo>
                      <a:pt x="472" y="17148"/>
                      <a:pt x="467" y="17134"/>
                      <a:pt x="468" y="17123"/>
                    </a:cubicBezTo>
                    <a:cubicBezTo>
                      <a:pt x="467" y="17134"/>
                      <a:pt x="460" y="17150"/>
                      <a:pt x="466" y="17157"/>
                    </a:cubicBezTo>
                    <a:close/>
                    <a:moveTo>
                      <a:pt x="453" y="17512"/>
                    </a:moveTo>
                    <a:cubicBezTo>
                      <a:pt x="447" y="17549"/>
                      <a:pt x="434" y="17579"/>
                      <a:pt x="435" y="17623"/>
                    </a:cubicBezTo>
                    <a:cubicBezTo>
                      <a:pt x="451" y="17590"/>
                      <a:pt x="456" y="17560"/>
                      <a:pt x="453" y="17512"/>
                    </a:cubicBezTo>
                    <a:close/>
                    <a:moveTo>
                      <a:pt x="425" y="17503"/>
                    </a:moveTo>
                    <a:lnTo>
                      <a:pt x="435" y="17485"/>
                    </a:lnTo>
                    <a:cubicBezTo>
                      <a:pt x="430" y="17451"/>
                      <a:pt x="460" y="17454"/>
                      <a:pt x="446" y="17424"/>
                    </a:cubicBezTo>
                    <a:cubicBezTo>
                      <a:pt x="427" y="17447"/>
                      <a:pt x="436" y="17468"/>
                      <a:pt x="425" y="17503"/>
                    </a:cubicBezTo>
                    <a:close/>
                    <a:moveTo>
                      <a:pt x="399" y="17662"/>
                    </a:moveTo>
                    <a:lnTo>
                      <a:pt x="395" y="17691"/>
                    </a:lnTo>
                    <a:lnTo>
                      <a:pt x="399" y="17686"/>
                    </a:lnTo>
                    <a:cubicBezTo>
                      <a:pt x="399" y="17686"/>
                      <a:pt x="399" y="17662"/>
                      <a:pt x="399" y="17662"/>
                    </a:cubicBezTo>
                    <a:close/>
                    <a:moveTo>
                      <a:pt x="14126" y="20106"/>
                    </a:moveTo>
                    <a:cubicBezTo>
                      <a:pt x="14135" y="20092"/>
                      <a:pt x="14146" y="20075"/>
                      <a:pt x="14154" y="20061"/>
                    </a:cubicBezTo>
                    <a:cubicBezTo>
                      <a:pt x="14143" y="20047"/>
                      <a:pt x="14128" y="20097"/>
                      <a:pt x="14126" y="20106"/>
                    </a:cubicBezTo>
                    <a:close/>
                    <a:moveTo>
                      <a:pt x="14336" y="19765"/>
                    </a:moveTo>
                    <a:lnTo>
                      <a:pt x="14328" y="19765"/>
                    </a:lnTo>
                    <a:lnTo>
                      <a:pt x="14325" y="19788"/>
                    </a:lnTo>
                    <a:cubicBezTo>
                      <a:pt x="14325" y="19788"/>
                      <a:pt x="14336" y="19765"/>
                      <a:pt x="14336" y="19765"/>
                    </a:cubicBezTo>
                    <a:close/>
                    <a:moveTo>
                      <a:pt x="386" y="17590"/>
                    </a:moveTo>
                    <a:cubicBezTo>
                      <a:pt x="390" y="17560"/>
                      <a:pt x="396" y="17517"/>
                      <a:pt x="399" y="17485"/>
                    </a:cubicBezTo>
                    <a:cubicBezTo>
                      <a:pt x="394" y="17521"/>
                      <a:pt x="380" y="17558"/>
                      <a:pt x="386" y="17590"/>
                    </a:cubicBezTo>
                    <a:close/>
                    <a:moveTo>
                      <a:pt x="375" y="17635"/>
                    </a:moveTo>
                    <a:lnTo>
                      <a:pt x="356" y="17758"/>
                    </a:lnTo>
                    <a:cubicBezTo>
                      <a:pt x="374" y="17727"/>
                      <a:pt x="375" y="17672"/>
                      <a:pt x="375" y="17635"/>
                    </a:cubicBezTo>
                    <a:close/>
                    <a:moveTo>
                      <a:pt x="270" y="18441"/>
                    </a:moveTo>
                    <a:cubicBezTo>
                      <a:pt x="259" y="18523"/>
                      <a:pt x="237" y="18603"/>
                      <a:pt x="238" y="18680"/>
                    </a:cubicBezTo>
                    <a:lnTo>
                      <a:pt x="249" y="18575"/>
                    </a:lnTo>
                    <a:cubicBezTo>
                      <a:pt x="270" y="18541"/>
                      <a:pt x="263" y="18486"/>
                      <a:pt x="270" y="18441"/>
                    </a:cubicBezTo>
                    <a:close/>
                    <a:moveTo>
                      <a:pt x="12674" y="5971"/>
                    </a:moveTo>
                    <a:lnTo>
                      <a:pt x="12678" y="5903"/>
                    </a:lnTo>
                    <a:cubicBezTo>
                      <a:pt x="12657" y="5911"/>
                      <a:pt x="12674" y="5945"/>
                      <a:pt x="12674" y="5971"/>
                    </a:cubicBezTo>
                    <a:close/>
                    <a:moveTo>
                      <a:pt x="3974" y="18553"/>
                    </a:moveTo>
                    <a:cubicBezTo>
                      <a:pt x="3969" y="18566"/>
                      <a:pt x="3954" y="18566"/>
                      <a:pt x="3959" y="18592"/>
                    </a:cubicBezTo>
                    <a:lnTo>
                      <a:pt x="3972" y="18592"/>
                    </a:lnTo>
                    <a:cubicBezTo>
                      <a:pt x="3972" y="18592"/>
                      <a:pt x="3974" y="18553"/>
                      <a:pt x="3974" y="18553"/>
                    </a:cubicBezTo>
                    <a:close/>
                    <a:moveTo>
                      <a:pt x="3943" y="18631"/>
                    </a:moveTo>
                    <a:cubicBezTo>
                      <a:pt x="3946" y="18629"/>
                      <a:pt x="3946" y="18620"/>
                      <a:pt x="3946" y="18615"/>
                    </a:cubicBezTo>
                    <a:lnTo>
                      <a:pt x="3943" y="18615"/>
                    </a:lnTo>
                    <a:cubicBezTo>
                      <a:pt x="3943" y="18615"/>
                      <a:pt x="3943" y="18631"/>
                      <a:pt x="3943" y="18631"/>
                    </a:cubicBezTo>
                    <a:close/>
                    <a:moveTo>
                      <a:pt x="3581" y="19442"/>
                    </a:moveTo>
                    <a:lnTo>
                      <a:pt x="3605" y="19403"/>
                    </a:lnTo>
                    <a:lnTo>
                      <a:pt x="3597" y="19403"/>
                    </a:lnTo>
                    <a:cubicBezTo>
                      <a:pt x="3597" y="19403"/>
                      <a:pt x="3581" y="19442"/>
                      <a:pt x="3581" y="19442"/>
                    </a:cubicBezTo>
                    <a:close/>
                    <a:moveTo>
                      <a:pt x="10875" y="14714"/>
                    </a:moveTo>
                    <a:cubicBezTo>
                      <a:pt x="10884" y="14698"/>
                      <a:pt x="10892" y="14675"/>
                      <a:pt x="10896" y="14654"/>
                    </a:cubicBezTo>
                    <a:cubicBezTo>
                      <a:pt x="10887" y="14672"/>
                      <a:pt x="10873" y="14698"/>
                      <a:pt x="10875" y="14714"/>
                    </a:cubicBezTo>
                    <a:close/>
                    <a:moveTo>
                      <a:pt x="4034" y="18437"/>
                    </a:moveTo>
                    <a:cubicBezTo>
                      <a:pt x="4024" y="18439"/>
                      <a:pt x="4014" y="18448"/>
                      <a:pt x="4006" y="18465"/>
                    </a:cubicBezTo>
                    <a:cubicBezTo>
                      <a:pt x="4002" y="18470"/>
                      <a:pt x="3998" y="18483"/>
                      <a:pt x="4004" y="18492"/>
                    </a:cubicBezTo>
                    <a:cubicBezTo>
                      <a:pt x="4024" y="18500"/>
                      <a:pt x="4027" y="18458"/>
                      <a:pt x="4034" y="18437"/>
                    </a:cubicBezTo>
                    <a:close/>
                    <a:moveTo>
                      <a:pt x="3966" y="18736"/>
                    </a:moveTo>
                    <a:lnTo>
                      <a:pt x="3972" y="18736"/>
                    </a:lnTo>
                    <a:cubicBezTo>
                      <a:pt x="3974" y="18729"/>
                      <a:pt x="3982" y="18722"/>
                      <a:pt x="3979" y="18708"/>
                    </a:cubicBezTo>
                    <a:cubicBezTo>
                      <a:pt x="3974" y="18712"/>
                      <a:pt x="3962" y="18727"/>
                      <a:pt x="3966" y="18736"/>
                    </a:cubicBezTo>
                    <a:close/>
                    <a:moveTo>
                      <a:pt x="4069" y="18437"/>
                    </a:moveTo>
                    <a:lnTo>
                      <a:pt x="4060" y="18437"/>
                    </a:lnTo>
                    <a:lnTo>
                      <a:pt x="4053" y="18470"/>
                    </a:lnTo>
                    <a:cubicBezTo>
                      <a:pt x="4053" y="18470"/>
                      <a:pt x="4069" y="18437"/>
                      <a:pt x="4069" y="18437"/>
                    </a:cubicBezTo>
                    <a:close/>
                    <a:moveTo>
                      <a:pt x="4043" y="18425"/>
                    </a:moveTo>
                    <a:lnTo>
                      <a:pt x="4053" y="18425"/>
                    </a:lnTo>
                    <a:cubicBezTo>
                      <a:pt x="4059" y="18413"/>
                      <a:pt x="4064" y="18402"/>
                      <a:pt x="4064" y="18386"/>
                    </a:cubicBezTo>
                    <a:cubicBezTo>
                      <a:pt x="4054" y="18386"/>
                      <a:pt x="4046" y="18409"/>
                      <a:pt x="4043" y="18425"/>
                    </a:cubicBezTo>
                    <a:close/>
                    <a:moveTo>
                      <a:pt x="3744" y="19004"/>
                    </a:moveTo>
                    <a:cubicBezTo>
                      <a:pt x="3736" y="19006"/>
                      <a:pt x="3730" y="19017"/>
                      <a:pt x="3726" y="19030"/>
                    </a:cubicBezTo>
                    <a:cubicBezTo>
                      <a:pt x="3732" y="19019"/>
                      <a:pt x="3745" y="19033"/>
                      <a:pt x="3744" y="19004"/>
                    </a:cubicBezTo>
                    <a:close/>
                    <a:moveTo>
                      <a:pt x="3495" y="19582"/>
                    </a:moveTo>
                    <a:cubicBezTo>
                      <a:pt x="3508" y="19588"/>
                      <a:pt x="3510" y="19554"/>
                      <a:pt x="3518" y="19542"/>
                    </a:cubicBezTo>
                    <a:cubicBezTo>
                      <a:pt x="3510" y="19550"/>
                      <a:pt x="3502" y="19570"/>
                      <a:pt x="3495" y="19582"/>
                    </a:cubicBezTo>
                    <a:close/>
                    <a:moveTo>
                      <a:pt x="3602" y="19271"/>
                    </a:moveTo>
                    <a:lnTo>
                      <a:pt x="3607" y="19271"/>
                    </a:lnTo>
                    <a:cubicBezTo>
                      <a:pt x="3611" y="19265"/>
                      <a:pt x="3611" y="19255"/>
                      <a:pt x="3615" y="19248"/>
                    </a:cubicBezTo>
                    <a:cubicBezTo>
                      <a:pt x="3608" y="19243"/>
                      <a:pt x="3600" y="19257"/>
                      <a:pt x="3602" y="19271"/>
                    </a:cubicBezTo>
                    <a:close/>
                    <a:moveTo>
                      <a:pt x="3676" y="19137"/>
                    </a:moveTo>
                    <a:cubicBezTo>
                      <a:pt x="3679" y="19139"/>
                      <a:pt x="3686" y="19132"/>
                      <a:pt x="3689" y="19144"/>
                    </a:cubicBezTo>
                    <a:lnTo>
                      <a:pt x="3696" y="19093"/>
                    </a:lnTo>
                    <a:cubicBezTo>
                      <a:pt x="3689" y="19105"/>
                      <a:pt x="3677" y="19112"/>
                      <a:pt x="3676" y="19137"/>
                    </a:cubicBezTo>
                    <a:close/>
                    <a:moveTo>
                      <a:pt x="3637" y="19204"/>
                    </a:moveTo>
                    <a:cubicBezTo>
                      <a:pt x="3630" y="19206"/>
                      <a:pt x="3623" y="19220"/>
                      <a:pt x="3626" y="19232"/>
                    </a:cubicBezTo>
                    <a:lnTo>
                      <a:pt x="3628" y="19232"/>
                    </a:lnTo>
                    <a:cubicBezTo>
                      <a:pt x="3634" y="19229"/>
                      <a:pt x="3643" y="19218"/>
                      <a:pt x="3637" y="19204"/>
                    </a:cubicBezTo>
                    <a:close/>
                    <a:moveTo>
                      <a:pt x="3908" y="18664"/>
                    </a:moveTo>
                    <a:cubicBezTo>
                      <a:pt x="3881" y="18732"/>
                      <a:pt x="3841" y="18791"/>
                      <a:pt x="3815" y="18866"/>
                    </a:cubicBezTo>
                    <a:lnTo>
                      <a:pt x="3838" y="18838"/>
                    </a:lnTo>
                    <a:cubicBezTo>
                      <a:pt x="3857" y="18771"/>
                      <a:pt x="3894" y="18717"/>
                      <a:pt x="3908" y="18664"/>
                    </a:cubicBezTo>
                    <a:close/>
                    <a:moveTo>
                      <a:pt x="3746" y="19153"/>
                    </a:moveTo>
                    <a:cubicBezTo>
                      <a:pt x="3748" y="19148"/>
                      <a:pt x="3752" y="19146"/>
                      <a:pt x="3751" y="19137"/>
                    </a:cubicBezTo>
                    <a:cubicBezTo>
                      <a:pt x="3749" y="19137"/>
                      <a:pt x="3738" y="19151"/>
                      <a:pt x="3746" y="19153"/>
                    </a:cubicBezTo>
                    <a:close/>
                    <a:moveTo>
                      <a:pt x="4090" y="18392"/>
                    </a:moveTo>
                    <a:lnTo>
                      <a:pt x="4137" y="18303"/>
                    </a:lnTo>
                    <a:cubicBezTo>
                      <a:pt x="4118" y="18323"/>
                      <a:pt x="4099" y="18351"/>
                      <a:pt x="4090" y="18392"/>
                    </a:cubicBezTo>
                    <a:close/>
                    <a:moveTo>
                      <a:pt x="3540" y="19438"/>
                    </a:moveTo>
                    <a:cubicBezTo>
                      <a:pt x="3560" y="19401"/>
                      <a:pt x="3578" y="19359"/>
                      <a:pt x="3602" y="19331"/>
                    </a:cubicBezTo>
                    <a:cubicBezTo>
                      <a:pt x="3644" y="19259"/>
                      <a:pt x="3679" y="19189"/>
                      <a:pt x="3719" y="19109"/>
                    </a:cubicBezTo>
                    <a:cubicBezTo>
                      <a:pt x="3738" y="19056"/>
                      <a:pt x="3775" y="19019"/>
                      <a:pt x="3794" y="18965"/>
                    </a:cubicBezTo>
                    <a:cubicBezTo>
                      <a:pt x="3833" y="18898"/>
                      <a:pt x="3869" y="18831"/>
                      <a:pt x="3899" y="18759"/>
                    </a:cubicBezTo>
                    <a:cubicBezTo>
                      <a:pt x="3877" y="18805"/>
                      <a:pt x="3848" y="18840"/>
                      <a:pt x="3828" y="18893"/>
                    </a:cubicBezTo>
                    <a:cubicBezTo>
                      <a:pt x="3802" y="18901"/>
                      <a:pt x="3796" y="19014"/>
                      <a:pt x="3770" y="18949"/>
                    </a:cubicBezTo>
                    <a:cubicBezTo>
                      <a:pt x="3766" y="19033"/>
                      <a:pt x="3722" y="19098"/>
                      <a:pt x="3689" y="19144"/>
                    </a:cubicBezTo>
                    <a:cubicBezTo>
                      <a:pt x="3667" y="19227"/>
                      <a:pt x="3619" y="19269"/>
                      <a:pt x="3592" y="19331"/>
                    </a:cubicBezTo>
                    <a:cubicBezTo>
                      <a:pt x="3574" y="19369"/>
                      <a:pt x="3542" y="19390"/>
                      <a:pt x="3540" y="19438"/>
                    </a:cubicBezTo>
                    <a:close/>
                    <a:moveTo>
                      <a:pt x="4441" y="17642"/>
                    </a:moveTo>
                    <a:cubicBezTo>
                      <a:pt x="4428" y="17646"/>
                      <a:pt x="4424" y="17679"/>
                      <a:pt x="4418" y="17702"/>
                    </a:cubicBezTo>
                    <a:cubicBezTo>
                      <a:pt x="4423" y="17675"/>
                      <a:pt x="4438" y="17670"/>
                      <a:pt x="4441" y="17642"/>
                    </a:cubicBezTo>
                    <a:close/>
                    <a:moveTo>
                      <a:pt x="4472" y="17568"/>
                    </a:moveTo>
                    <a:lnTo>
                      <a:pt x="4451" y="17623"/>
                    </a:lnTo>
                    <a:lnTo>
                      <a:pt x="4470" y="17590"/>
                    </a:lnTo>
                    <a:cubicBezTo>
                      <a:pt x="4470" y="17590"/>
                      <a:pt x="4472" y="17568"/>
                      <a:pt x="4472" y="17568"/>
                    </a:cubicBezTo>
                    <a:close/>
                    <a:moveTo>
                      <a:pt x="4399" y="17679"/>
                    </a:moveTo>
                    <a:cubicBezTo>
                      <a:pt x="4408" y="17683"/>
                      <a:pt x="4411" y="17658"/>
                      <a:pt x="4418" y="17646"/>
                    </a:cubicBezTo>
                    <a:cubicBezTo>
                      <a:pt x="4410" y="17651"/>
                      <a:pt x="4399" y="17658"/>
                      <a:pt x="4399" y="17679"/>
                    </a:cubicBezTo>
                    <a:close/>
                    <a:moveTo>
                      <a:pt x="6727" y="21441"/>
                    </a:moveTo>
                    <a:cubicBezTo>
                      <a:pt x="6772" y="21417"/>
                      <a:pt x="6811" y="21371"/>
                      <a:pt x="6853" y="21335"/>
                    </a:cubicBezTo>
                    <a:cubicBezTo>
                      <a:pt x="6832" y="21301"/>
                      <a:pt x="6804" y="21342"/>
                      <a:pt x="6785" y="21369"/>
                    </a:cubicBezTo>
                    <a:cubicBezTo>
                      <a:pt x="6764" y="21387"/>
                      <a:pt x="6730" y="21392"/>
                      <a:pt x="6727" y="21441"/>
                    </a:cubicBezTo>
                    <a:close/>
                    <a:moveTo>
                      <a:pt x="4562" y="17369"/>
                    </a:moveTo>
                    <a:cubicBezTo>
                      <a:pt x="4537" y="17426"/>
                      <a:pt x="4499" y="17482"/>
                      <a:pt x="4489" y="17547"/>
                    </a:cubicBezTo>
                    <a:cubicBezTo>
                      <a:pt x="4522" y="17499"/>
                      <a:pt x="4542" y="17410"/>
                      <a:pt x="4562" y="17369"/>
                    </a:cubicBezTo>
                    <a:close/>
                    <a:moveTo>
                      <a:pt x="6822" y="21262"/>
                    </a:moveTo>
                    <a:cubicBezTo>
                      <a:pt x="6810" y="21262"/>
                      <a:pt x="6796" y="21299"/>
                      <a:pt x="6793" y="21286"/>
                    </a:cubicBezTo>
                    <a:lnTo>
                      <a:pt x="6813" y="21301"/>
                    </a:lnTo>
                    <a:cubicBezTo>
                      <a:pt x="6824" y="21301"/>
                      <a:pt x="6816" y="21272"/>
                      <a:pt x="6822" y="21262"/>
                    </a:cubicBezTo>
                    <a:close/>
                    <a:moveTo>
                      <a:pt x="4339" y="17813"/>
                    </a:moveTo>
                    <a:lnTo>
                      <a:pt x="4345" y="17802"/>
                    </a:lnTo>
                    <a:lnTo>
                      <a:pt x="4345" y="17790"/>
                    </a:lnTo>
                    <a:cubicBezTo>
                      <a:pt x="4345" y="17790"/>
                      <a:pt x="4339" y="17813"/>
                      <a:pt x="4339" y="17813"/>
                    </a:cubicBezTo>
                    <a:close/>
                    <a:moveTo>
                      <a:pt x="4515" y="17419"/>
                    </a:moveTo>
                    <a:lnTo>
                      <a:pt x="4493" y="17463"/>
                    </a:lnTo>
                    <a:cubicBezTo>
                      <a:pt x="4505" y="17468"/>
                      <a:pt x="4512" y="17441"/>
                      <a:pt x="4517" y="17424"/>
                    </a:cubicBezTo>
                    <a:cubicBezTo>
                      <a:pt x="4517" y="17424"/>
                      <a:pt x="4515" y="17419"/>
                      <a:pt x="4515" y="17419"/>
                    </a:cubicBezTo>
                    <a:close/>
                    <a:moveTo>
                      <a:pt x="4258" y="18045"/>
                    </a:moveTo>
                    <a:lnTo>
                      <a:pt x="4257" y="18049"/>
                    </a:lnTo>
                    <a:lnTo>
                      <a:pt x="4257" y="18048"/>
                    </a:lnTo>
                    <a:cubicBezTo>
                      <a:pt x="4257" y="18047"/>
                      <a:pt x="4258" y="18047"/>
                      <a:pt x="4258" y="18045"/>
                    </a:cubicBezTo>
                    <a:close/>
                    <a:moveTo>
                      <a:pt x="4231" y="18059"/>
                    </a:moveTo>
                    <a:lnTo>
                      <a:pt x="4239" y="18059"/>
                    </a:lnTo>
                    <a:cubicBezTo>
                      <a:pt x="4244" y="18052"/>
                      <a:pt x="4241" y="18038"/>
                      <a:pt x="4242" y="18031"/>
                    </a:cubicBezTo>
                    <a:cubicBezTo>
                      <a:pt x="4233" y="18020"/>
                      <a:pt x="4227" y="18050"/>
                      <a:pt x="4231" y="18059"/>
                    </a:cubicBezTo>
                    <a:close/>
                    <a:moveTo>
                      <a:pt x="4205" y="18115"/>
                    </a:moveTo>
                    <a:cubicBezTo>
                      <a:pt x="4210" y="18110"/>
                      <a:pt x="4218" y="18101"/>
                      <a:pt x="4216" y="18087"/>
                    </a:cubicBezTo>
                    <a:cubicBezTo>
                      <a:pt x="4207" y="18078"/>
                      <a:pt x="4204" y="18101"/>
                      <a:pt x="4205" y="18115"/>
                    </a:cubicBezTo>
                    <a:close/>
                    <a:moveTo>
                      <a:pt x="4187" y="18147"/>
                    </a:moveTo>
                    <a:cubicBezTo>
                      <a:pt x="4161" y="18161"/>
                      <a:pt x="4156" y="18222"/>
                      <a:pt x="4137" y="18254"/>
                    </a:cubicBezTo>
                    <a:cubicBezTo>
                      <a:pt x="4149" y="18240"/>
                      <a:pt x="4156" y="18203"/>
                      <a:pt x="4171" y="18207"/>
                    </a:cubicBezTo>
                    <a:cubicBezTo>
                      <a:pt x="4170" y="18206"/>
                      <a:pt x="4169" y="18205"/>
                      <a:pt x="4169" y="18202"/>
                    </a:cubicBezTo>
                    <a:cubicBezTo>
                      <a:pt x="4172" y="18194"/>
                      <a:pt x="4176" y="18184"/>
                      <a:pt x="4182" y="18179"/>
                    </a:cubicBezTo>
                    <a:cubicBezTo>
                      <a:pt x="4184" y="18184"/>
                      <a:pt x="4184" y="18191"/>
                      <a:pt x="4184" y="18198"/>
                    </a:cubicBezTo>
                    <a:cubicBezTo>
                      <a:pt x="4196" y="18191"/>
                      <a:pt x="4209" y="18166"/>
                      <a:pt x="4213" y="18142"/>
                    </a:cubicBezTo>
                    <a:lnTo>
                      <a:pt x="4187" y="18175"/>
                    </a:lnTo>
                    <a:cubicBezTo>
                      <a:pt x="4178" y="18166"/>
                      <a:pt x="4191" y="18161"/>
                      <a:pt x="4187" y="18147"/>
                    </a:cubicBezTo>
                    <a:close/>
                    <a:moveTo>
                      <a:pt x="4182" y="18207"/>
                    </a:moveTo>
                    <a:cubicBezTo>
                      <a:pt x="4178" y="18205"/>
                      <a:pt x="4174" y="18210"/>
                      <a:pt x="4171" y="18207"/>
                    </a:cubicBezTo>
                    <a:lnTo>
                      <a:pt x="4152" y="18263"/>
                    </a:lnTo>
                    <a:cubicBezTo>
                      <a:pt x="4169" y="18261"/>
                      <a:pt x="4174" y="18228"/>
                      <a:pt x="4182" y="18207"/>
                    </a:cubicBezTo>
                    <a:close/>
                    <a:moveTo>
                      <a:pt x="4229" y="18119"/>
                    </a:moveTo>
                    <a:cubicBezTo>
                      <a:pt x="4230" y="18115"/>
                      <a:pt x="4235" y="18110"/>
                      <a:pt x="4234" y="18103"/>
                    </a:cubicBezTo>
                    <a:cubicBezTo>
                      <a:pt x="4231" y="18103"/>
                      <a:pt x="4221" y="18116"/>
                      <a:pt x="4229" y="18119"/>
                    </a:cubicBezTo>
                    <a:close/>
                    <a:moveTo>
                      <a:pt x="4244" y="18074"/>
                    </a:moveTo>
                    <a:lnTo>
                      <a:pt x="4257" y="18049"/>
                    </a:lnTo>
                    <a:cubicBezTo>
                      <a:pt x="4252" y="18055"/>
                      <a:pt x="4242" y="18056"/>
                      <a:pt x="4244" y="18074"/>
                    </a:cubicBezTo>
                    <a:close/>
                    <a:moveTo>
                      <a:pt x="4407" y="17718"/>
                    </a:moveTo>
                    <a:cubicBezTo>
                      <a:pt x="4390" y="17741"/>
                      <a:pt x="4378" y="17795"/>
                      <a:pt x="4358" y="17813"/>
                    </a:cubicBezTo>
                    <a:cubicBezTo>
                      <a:pt x="4332" y="17900"/>
                      <a:pt x="4283" y="17952"/>
                      <a:pt x="4258" y="18045"/>
                    </a:cubicBezTo>
                    <a:lnTo>
                      <a:pt x="4397" y="17758"/>
                    </a:lnTo>
                    <a:cubicBezTo>
                      <a:pt x="4397" y="17758"/>
                      <a:pt x="4407" y="17718"/>
                      <a:pt x="4407" y="17718"/>
                    </a:cubicBezTo>
                    <a:close/>
                    <a:moveTo>
                      <a:pt x="4294" y="17901"/>
                    </a:moveTo>
                    <a:lnTo>
                      <a:pt x="4289" y="17901"/>
                    </a:lnTo>
                    <a:cubicBezTo>
                      <a:pt x="4286" y="17953"/>
                      <a:pt x="4254" y="17964"/>
                      <a:pt x="4249" y="18013"/>
                    </a:cubicBezTo>
                    <a:lnTo>
                      <a:pt x="4276" y="17964"/>
                    </a:lnTo>
                    <a:cubicBezTo>
                      <a:pt x="4276" y="17934"/>
                      <a:pt x="4299" y="17936"/>
                      <a:pt x="4294" y="17901"/>
                    </a:cubicBezTo>
                    <a:close/>
                    <a:moveTo>
                      <a:pt x="4171" y="18207"/>
                    </a:moveTo>
                    <a:lnTo>
                      <a:pt x="4171" y="18207"/>
                    </a:lnTo>
                    <a:lnTo>
                      <a:pt x="4171" y="18207"/>
                    </a:lnTo>
                    <a:cubicBezTo>
                      <a:pt x="4171" y="18207"/>
                      <a:pt x="4171" y="18207"/>
                      <a:pt x="4171" y="18207"/>
                    </a:cubicBezTo>
                    <a:close/>
                    <a:moveTo>
                      <a:pt x="3916" y="18732"/>
                    </a:moveTo>
                    <a:cubicBezTo>
                      <a:pt x="3940" y="18685"/>
                      <a:pt x="3966" y="18643"/>
                      <a:pt x="3987" y="18592"/>
                    </a:cubicBezTo>
                    <a:lnTo>
                      <a:pt x="3979" y="18592"/>
                    </a:lnTo>
                    <a:cubicBezTo>
                      <a:pt x="3962" y="18648"/>
                      <a:pt x="3933" y="18680"/>
                      <a:pt x="3916" y="18732"/>
                    </a:cubicBezTo>
                    <a:close/>
                    <a:moveTo>
                      <a:pt x="10345" y="16307"/>
                    </a:moveTo>
                    <a:cubicBezTo>
                      <a:pt x="10355" y="16300"/>
                      <a:pt x="10356" y="16281"/>
                      <a:pt x="10361" y="16267"/>
                    </a:cubicBezTo>
                    <a:cubicBezTo>
                      <a:pt x="10352" y="16267"/>
                      <a:pt x="10348" y="16288"/>
                      <a:pt x="10345" y="16307"/>
                    </a:cubicBezTo>
                    <a:close/>
                    <a:moveTo>
                      <a:pt x="10382" y="16217"/>
                    </a:moveTo>
                    <a:cubicBezTo>
                      <a:pt x="10395" y="16177"/>
                      <a:pt x="10418" y="16156"/>
                      <a:pt x="10427" y="16104"/>
                    </a:cubicBezTo>
                    <a:cubicBezTo>
                      <a:pt x="10402" y="16126"/>
                      <a:pt x="10397" y="16187"/>
                      <a:pt x="10382" y="16217"/>
                    </a:cubicBezTo>
                    <a:close/>
                    <a:moveTo>
                      <a:pt x="10613" y="16066"/>
                    </a:moveTo>
                    <a:cubicBezTo>
                      <a:pt x="10614" y="16061"/>
                      <a:pt x="10619" y="16059"/>
                      <a:pt x="10618" y="16050"/>
                    </a:cubicBezTo>
                    <a:cubicBezTo>
                      <a:pt x="10615" y="16056"/>
                      <a:pt x="10607" y="16050"/>
                      <a:pt x="10610" y="16066"/>
                    </a:cubicBezTo>
                    <a:cubicBezTo>
                      <a:pt x="10610" y="16066"/>
                      <a:pt x="10613" y="16066"/>
                      <a:pt x="10613" y="16066"/>
                    </a:cubicBezTo>
                    <a:close/>
                    <a:moveTo>
                      <a:pt x="10811" y="14888"/>
                    </a:moveTo>
                    <a:lnTo>
                      <a:pt x="10762" y="15016"/>
                    </a:lnTo>
                    <a:cubicBezTo>
                      <a:pt x="10783" y="14988"/>
                      <a:pt x="10807" y="14939"/>
                      <a:pt x="10811" y="14888"/>
                    </a:cubicBezTo>
                    <a:close/>
                    <a:moveTo>
                      <a:pt x="8736" y="19923"/>
                    </a:moveTo>
                    <a:cubicBezTo>
                      <a:pt x="8747" y="19916"/>
                      <a:pt x="8757" y="19885"/>
                      <a:pt x="8764" y="19871"/>
                    </a:cubicBezTo>
                    <a:cubicBezTo>
                      <a:pt x="8749" y="19869"/>
                      <a:pt x="8746" y="19911"/>
                      <a:pt x="8736" y="19923"/>
                    </a:cubicBezTo>
                    <a:close/>
                    <a:moveTo>
                      <a:pt x="9205" y="18921"/>
                    </a:moveTo>
                    <a:lnTo>
                      <a:pt x="9218" y="18898"/>
                    </a:lnTo>
                    <a:cubicBezTo>
                      <a:pt x="9245" y="18923"/>
                      <a:pt x="9237" y="18842"/>
                      <a:pt x="9252" y="18819"/>
                    </a:cubicBezTo>
                    <a:cubicBezTo>
                      <a:pt x="9234" y="18853"/>
                      <a:pt x="9214" y="18893"/>
                      <a:pt x="9205" y="18921"/>
                    </a:cubicBezTo>
                    <a:close/>
                    <a:moveTo>
                      <a:pt x="9268" y="18803"/>
                    </a:moveTo>
                    <a:cubicBezTo>
                      <a:pt x="9293" y="18749"/>
                      <a:pt x="9324" y="18715"/>
                      <a:pt x="9336" y="18652"/>
                    </a:cubicBezTo>
                    <a:lnTo>
                      <a:pt x="9260" y="18810"/>
                    </a:lnTo>
                    <a:cubicBezTo>
                      <a:pt x="9263" y="18810"/>
                      <a:pt x="9267" y="18810"/>
                      <a:pt x="9268" y="18803"/>
                    </a:cubicBezTo>
                    <a:close/>
                    <a:moveTo>
                      <a:pt x="9163" y="18982"/>
                    </a:moveTo>
                    <a:cubicBezTo>
                      <a:pt x="9160" y="19025"/>
                      <a:pt x="9127" y="19025"/>
                      <a:pt x="9139" y="19069"/>
                    </a:cubicBezTo>
                    <a:cubicBezTo>
                      <a:pt x="9158" y="19033"/>
                      <a:pt x="9197" y="19006"/>
                      <a:pt x="9186" y="18942"/>
                    </a:cubicBezTo>
                    <a:cubicBezTo>
                      <a:pt x="9186" y="18942"/>
                      <a:pt x="9163" y="18982"/>
                      <a:pt x="9163" y="18982"/>
                    </a:cubicBezTo>
                    <a:close/>
                    <a:moveTo>
                      <a:pt x="2146" y="21279"/>
                    </a:moveTo>
                    <a:cubicBezTo>
                      <a:pt x="2140" y="21279"/>
                      <a:pt x="2130" y="21293"/>
                      <a:pt x="2134" y="21314"/>
                    </a:cubicBezTo>
                    <a:cubicBezTo>
                      <a:pt x="2142" y="21308"/>
                      <a:pt x="2152" y="21294"/>
                      <a:pt x="2146" y="21279"/>
                    </a:cubicBezTo>
                    <a:close/>
                    <a:moveTo>
                      <a:pt x="2063" y="21378"/>
                    </a:moveTo>
                    <a:cubicBezTo>
                      <a:pt x="2079" y="21371"/>
                      <a:pt x="2097" y="21355"/>
                      <a:pt x="2105" y="21335"/>
                    </a:cubicBezTo>
                    <a:cubicBezTo>
                      <a:pt x="2090" y="21320"/>
                      <a:pt x="2073" y="21357"/>
                      <a:pt x="2063" y="21378"/>
                    </a:cubicBezTo>
                    <a:close/>
                    <a:moveTo>
                      <a:pt x="3084" y="20114"/>
                    </a:moveTo>
                    <a:cubicBezTo>
                      <a:pt x="3103" y="20091"/>
                      <a:pt x="3123" y="20072"/>
                      <a:pt x="3138" y="20034"/>
                    </a:cubicBezTo>
                    <a:cubicBezTo>
                      <a:pt x="3118" y="20052"/>
                      <a:pt x="3101" y="20085"/>
                      <a:pt x="3084" y="20114"/>
                    </a:cubicBezTo>
                    <a:close/>
                    <a:moveTo>
                      <a:pt x="3186" y="19960"/>
                    </a:moveTo>
                    <a:cubicBezTo>
                      <a:pt x="3207" y="19941"/>
                      <a:pt x="3232" y="19902"/>
                      <a:pt x="3246" y="19867"/>
                    </a:cubicBezTo>
                    <a:cubicBezTo>
                      <a:pt x="3217" y="19902"/>
                      <a:pt x="3189" y="19946"/>
                      <a:pt x="3161" y="19988"/>
                    </a:cubicBezTo>
                    <a:lnTo>
                      <a:pt x="3161" y="20006"/>
                    </a:lnTo>
                    <a:cubicBezTo>
                      <a:pt x="3171" y="19997"/>
                      <a:pt x="3178" y="19974"/>
                      <a:pt x="3186" y="19960"/>
                    </a:cubicBezTo>
                    <a:close/>
                    <a:moveTo>
                      <a:pt x="2171" y="21275"/>
                    </a:moveTo>
                    <a:cubicBezTo>
                      <a:pt x="2165" y="21275"/>
                      <a:pt x="2155" y="21272"/>
                      <a:pt x="2157" y="21290"/>
                    </a:cubicBezTo>
                    <a:lnTo>
                      <a:pt x="2163" y="21290"/>
                    </a:lnTo>
                    <a:cubicBezTo>
                      <a:pt x="2165" y="21286"/>
                      <a:pt x="2173" y="21290"/>
                      <a:pt x="2171" y="21275"/>
                    </a:cubicBezTo>
                    <a:close/>
                    <a:moveTo>
                      <a:pt x="3300" y="19784"/>
                    </a:moveTo>
                    <a:cubicBezTo>
                      <a:pt x="3283" y="19798"/>
                      <a:pt x="3263" y="19820"/>
                      <a:pt x="3251" y="19860"/>
                    </a:cubicBezTo>
                    <a:cubicBezTo>
                      <a:pt x="3277" y="19862"/>
                      <a:pt x="3278" y="19804"/>
                      <a:pt x="3300" y="19784"/>
                    </a:cubicBezTo>
                    <a:close/>
                    <a:moveTo>
                      <a:pt x="3060" y="20151"/>
                    </a:moveTo>
                    <a:cubicBezTo>
                      <a:pt x="3068" y="20140"/>
                      <a:pt x="3076" y="20127"/>
                      <a:pt x="3084" y="20114"/>
                    </a:cubicBezTo>
                    <a:cubicBezTo>
                      <a:pt x="3075" y="20124"/>
                      <a:pt x="3067" y="20136"/>
                      <a:pt x="3060" y="20151"/>
                    </a:cubicBezTo>
                    <a:close/>
                    <a:moveTo>
                      <a:pt x="682" y="16367"/>
                    </a:moveTo>
                    <a:lnTo>
                      <a:pt x="682" y="16323"/>
                    </a:lnTo>
                    <a:cubicBezTo>
                      <a:pt x="659" y="16410"/>
                      <a:pt x="641" y="16506"/>
                      <a:pt x="618" y="16593"/>
                    </a:cubicBezTo>
                    <a:cubicBezTo>
                      <a:pt x="622" y="16664"/>
                      <a:pt x="593" y="16696"/>
                      <a:pt x="592" y="16761"/>
                    </a:cubicBezTo>
                    <a:cubicBezTo>
                      <a:pt x="628" y="16633"/>
                      <a:pt x="651" y="16497"/>
                      <a:pt x="682" y="16367"/>
                    </a:cubicBezTo>
                    <a:close/>
                    <a:moveTo>
                      <a:pt x="6523" y="12929"/>
                    </a:moveTo>
                    <a:cubicBezTo>
                      <a:pt x="6517" y="12931"/>
                      <a:pt x="6514" y="12946"/>
                      <a:pt x="6510" y="12929"/>
                    </a:cubicBezTo>
                    <a:cubicBezTo>
                      <a:pt x="6514" y="12974"/>
                      <a:pt x="6504" y="13020"/>
                      <a:pt x="6496" y="13062"/>
                    </a:cubicBezTo>
                    <a:cubicBezTo>
                      <a:pt x="6508" y="13025"/>
                      <a:pt x="6534" y="12985"/>
                      <a:pt x="6523" y="12929"/>
                    </a:cubicBezTo>
                    <a:close/>
                    <a:moveTo>
                      <a:pt x="6525" y="13096"/>
                    </a:moveTo>
                    <a:lnTo>
                      <a:pt x="6531" y="13085"/>
                    </a:lnTo>
                    <a:cubicBezTo>
                      <a:pt x="6535" y="13048"/>
                      <a:pt x="6560" y="12996"/>
                      <a:pt x="6536" y="12969"/>
                    </a:cubicBezTo>
                    <a:cubicBezTo>
                      <a:pt x="6543" y="13015"/>
                      <a:pt x="6522" y="13062"/>
                      <a:pt x="6525" y="13096"/>
                    </a:cubicBezTo>
                    <a:close/>
                    <a:moveTo>
                      <a:pt x="6486" y="13280"/>
                    </a:moveTo>
                    <a:cubicBezTo>
                      <a:pt x="6488" y="13209"/>
                      <a:pt x="6521" y="13182"/>
                      <a:pt x="6523" y="13112"/>
                    </a:cubicBezTo>
                    <a:lnTo>
                      <a:pt x="6504" y="13145"/>
                    </a:lnTo>
                    <a:cubicBezTo>
                      <a:pt x="6510" y="13187"/>
                      <a:pt x="6488" y="13228"/>
                      <a:pt x="6481" y="13274"/>
                    </a:cubicBezTo>
                    <a:cubicBezTo>
                      <a:pt x="6482" y="13277"/>
                      <a:pt x="6483" y="13282"/>
                      <a:pt x="6486" y="13280"/>
                    </a:cubicBezTo>
                    <a:close/>
                    <a:moveTo>
                      <a:pt x="6386" y="13526"/>
                    </a:moveTo>
                    <a:lnTo>
                      <a:pt x="6386" y="13546"/>
                    </a:lnTo>
                    <a:lnTo>
                      <a:pt x="6389" y="13546"/>
                    </a:lnTo>
                    <a:lnTo>
                      <a:pt x="6389" y="13526"/>
                    </a:lnTo>
                    <a:cubicBezTo>
                      <a:pt x="6389" y="13526"/>
                      <a:pt x="6386" y="13526"/>
                      <a:pt x="6386" y="13526"/>
                    </a:cubicBezTo>
                    <a:close/>
                    <a:moveTo>
                      <a:pt x="6412" y="13574"/>
                    </a:moveTo>
                    <a:cubicBezTo>
                      <a:pt x="6433" y="13527"/>
                      <a:pt x="6444" y="13472"/>
                      <a:pt x="6452" y="13414"/>
                    </a:cubicBezTo>
                    <a:cubicBezTo>
                      <a:pt x="6444" y="13479"/>
                      <a:pt x="6405" y="13500"/>
                      <a:pt x="6412" y="13574"/>
                    </a:cubicBezTo>
                    <a:close/>
                    <a:moveTo>
                      <a:pt x="6410" y="13367"/>
                    </a:moveTo>
                    <a:lnTo>
                      <a:pt x="6412" y="13363"/>
                    </a:lnTo>
                    <a:lnTo>
                      <a:pt x="6412" y="13347"/>
                    </a:lnTo>
                    <a:cubicBezTo>
                      <a:pt x="6412" y="13347"/>
                      <a:pt x="6410" y="13367"/>
                      <a:pt x="6410" y="13367"/>
                    </a:cubicBezTo>
                    <a:close/>
                    <a:moveTo>
                      <a:pt x="6342" y="13852"/>
                    </a:moveTo>
                    <a:cubicBezTo>
                      <a:pt x="6324" y="13878"/>
                      <a:pt x="6335" y="13935"/>
                      <a:pt x="6319" y="13959"/>
                    </a:cubicBezTo>
                    <a:cubicBezTo>
                      <a:pt x="6346" y="13956"/>
                      <a:pt x="6329" y="13882"/>
                      <a:pt x="6342" y="13852"/>
                    </a:cubicBezTo>
                    <a:close/>
                    <a:moveTo>
                      <a:pt x="6354" y="13785"/>
                    </a:moveTo>
                    <a:cubicBezTo>
                      <a:pt x="6344" y="13827"/>
                      <a:pt x="6364" y="13820"/>
                      <a:pt x="6371" y="13824"/>
                    </a:cubicBezTo>
                    <a:cubicBezTo>
                      <a:pt x="6377" y="13810"/>
                      <a:pt x="6380" y="13806"/>
                      <a:pt x="6371" y="13792"/>
                    </a:cubicBezTo>
                    <a:cubicBezTo>
                      <a:pt x="6377" y="13747"/>
                      <a:pt x="6387" y="13706"/>
                      <a:pt x="6397" y="13664"/>
                    </a:cubicBezTo>
                    <a:cubicBezTo>
                      <a:pt x="6389" y="13708"/>
                      <a:pt x="6359" y="13733"/>
                      <a:pt x="6354" y="13785"/>
                    </a:cubicBezTo>
                    <a:close/>
                    <a:moveTo>
                      <a:pt x="6442" y="13335"/>
                    </a:moveTo>
                    <a:lnTo>
                      <a:pt x="6450" y="13335"/>
                    </a:lnTo>
                    <a:cubicBezTo>
                      <a:pt x="6458" y="13354"/>
                      <a:pt x="6453" y="13367"/>
                      <a:pt x="6455" y="13395"/>
                    </a:cubicBezTo>
                    <a:cubicBezTo>
                      <a:pt x="6465" y="13395"/>
                      <a:pt x="6466" y="13372"/>
                      <a:pt x="6468" y="13351"/>
                    </a:cubicBezTo>
                    <a:lnTo>
                      <a:pt x="6463" y="13351"/>
                    </a:lnTo>
                    <a:cubicBezTo>
                      <a:pt x="6452" y="13326"/>
                      <a:pt x="6470" y="13335"/>
                      <a:pt x="6473" y="13319"/>
                    </a:cubicBezTo>
                    <a:cubicBezTo>
                      <a:pt x="6477" y="13291"/>
                      <a:pt x="6468" y="13268"/>
                      <a:pt x="6463" y="13252"/>
                    </a:cubicBezTo>
                    <a:cubicBezTo>
                      <a:pt x="6471" y="13196"/>
                      <a:pt x="6488" y="13140"/>
                      <a:pt x="6489" y="13085"/>
                    </a:cubicBezTo>
                    <a:cubicBezTo>
                      <a:pt x="6479" y="13087"/>
                      <a:pt x="6481" y="13110"/>
                      <a:pt x="6481" y="13125"/>
                    </a:cubicBezTo>
                    <a:cubicBezTo>
                      <a:pt x="6452" y="13184"/>
                      <a:pt x="6452" y="13280"/>
                      <a:pt x="6431" y="13351"/>
                    </a:cubicBezTo>
                    <a:cubicBezTo>
                      <a:pt x="6416" y="13395"/>
                      <a:pt x="6414" y="13456"/>
                      <a:pt x="6397" y="13497"/>
                    </a:cubicBezTo>
                    <a:cubicBezTo>
                      <a:pt x="6414" y="13456"/>
                      <a:pt x="6432" y="13393"/>
                      <a:pt x="6442" y="13335"/>
                    </a:cubicBezTo>
                    <a:close/>
                    <a:moveTo>
                      <a:pt x="5830" y="20484"/>
                    </a:moveTo>
                    <a:cubicBezTo>
                      <a:pt x="5835" y="20481"/>
                      <a:pt x="5841" y="20488"/>
                      <a:pt x="5843" y="20479"/>
                    </a:cubicBezTo>
                    <a:cubicBezTo>
                      <a:pt x="5843" y="20456"/>
                      <a:pt x="5834" y="20474"/>
                      <a:pt x="5830" y="20484"/>
                    </a:cubicBezTo>
                    <a:close/>
                    <a:moveTo>
                      <a:pt x="5652" y="20534"/>
                    </a:moveTo>
                    <a:cubicBezTo>
                      <a:pt x="5658" y="20530"/>
                      <a:pt x="5664" y="20539"/>
                      <a:pt x="5668" y="20528"/>
                    </a:cubicBezTo>
                    <a:cubicBezTo>
                      <a:pt x="5663" y="20530"/>
                      <a:pt x="5656" y="20523"/>
                      <a:pt x="5652" y="20534"/>
                    </a:cubicBezTo>
                    <a:close/>
                    <a:moveTo>
                      <a:pt x="5826" y="20484"/>
                    </a:moveTo>
                    <a:lnTo>
                      <a:pt x="5822" y="20479"/>
                    </a:lnTo>
                    <a:cubicBezTo>
                      <a:pt x="5784" y="20502"/>
                      <a:pt x="5731" y="20495"/>
                      <a:pt x="5695" y="20528"/>
                    </a:cubicBezTo>
                    <a:cubicBezTo>
                      <a:pt x="5737" y="20528"/>
                      <a:pt x="5784" y="20511"/>
                      <a:pt x="5826" y="20484"/>
                    </a:cubicBezTo>
                    <a:close/>
                    <a:moveTo>
                      <a:pt x="5901" y="20439"/>
                    </a:moveTo>
                    <a:cubicBezTo>
                      <a:pt x="5889" y="20442"/>
                      <a:pt x="5873" y="20453"/>
                      <a:pt x="5859" y="20468"/>
                    </a:cubicBezTo>
                    <a:cubicBezTo>
                      <a:pt x="5874" y="20458"/>
                      <a:pt x="5891" y="20465"/>
                      <a:pt x="5901" y="20439"/>
                    </a:cubicBezTo>
                    <a:close/>
                    <a:moveTo>
                      <a:pt x="5983" y="15433"/>
                    </a:moveTo>
                    <a:lnTo>
                      <a:pt x="5974" y="15433"/>
                    </a:lnTo>
                    <a:cubicBezTo>
                      <a:pt x="5968" y="15479"/>
                      <a:pt x="5955" y="15521"/>
                      <a:pt x="5951" y="15572"/>
                    </a:cubicBezTo>
                    <a:cubicBezTo>
                      <a:pt x="5957" y="15521"/>
                      <a:pt x="5986" y="15490"/>
                      <a:pt x="5983" y="15433"/>
                    </a:cubicBezTo>
                    <a:close/>
                    <a:moveTo>
                      <a:pt x="6043" y="15242"/>
                    </a:moveTo>
                    <a:cubicBezTo>
                      <a:pt x="6056" y="15222"/>
                      <a:pt x="6064" y="15187"/>
                      <a:pt x="6071" y="15166"/>
                    </a:cubicBezTo>
                    <a:lnTo>
                      <a:pt x="6071" y="15143"/>
                    </a:lnTo>
                    <a:lnTo>
                      <a:pt x="6066" y="15159"/>
                    </a:lnTo>
                    <a:cubicBezTo>
                      <a:pt x="6043" y="15154"/>
                      <a:pt x="6057" y="15222"/>
                      <a:pt x="6043" y="15242"/>
                    </a:cubicBezTo>
                    <a:close/>
                    <a:moveTo>
                      <a:pt x="5930" y="20417"/>
                    </a:moveTo>
                    <a:cubicBezTo>
                      <a:pt x="5921" y="20412"/>
                      <a:pt x="5915" y="20427"/>
                      <a:pt x="5909" y="20427"/>
                    </a:cubicBezTo>
                    <a:cubicBezTo>
                      <a:pt x="5917" y="20427"/>
                      <a:pt x="5927" y="20432"/>
                      <a:pt x="5930" y="20417"/>
                    </a:cubicBezTo>
                    <a:close/>
                    <a:moveTo>
                      <a:pt x="6234" y="14197"/>
                    </a:moveTo>
                    <a:cubicBezTo>
                      <a:pt x="6246" y="14160"/>
                      <a:pt x="6254" y="14111"/>
                      <a:pt x="6258" y="14074"/>
                    </a:cubicBezTo>
                    <a:cubicBezTo>
                      <a:pt x="6246" y="14114"/>
                      <a:pt x="6239" y="14153"/>
                      <a:pt x="6234" y="14197"/>
                    </a:cubicBezTo>
                    <a:close/>
                    <a:moveTo>
                      <a:pt x="6167" y="14284"/>
                    </a:moveTo>
                    <a:lnTo>
                      <a:pt x="6156" y="14332"/>
                    </a:lnTo>
                    <a:lnTo>
                      <a:pt x="6161" y="14332"/>
                    </a:lnTo>
                    <a:cubicBezTo>
                      <a:pt x="6167" y="14320"/>
                      <a:pt x="6173" y="14297"/>
                      <a:pt x="6167" y="14284"/>
                    </a:cubicBezTo>
                    <a:close/>
                    <a:moveTo>
                      <a:pt x="6193" y="14130"/>
                    </a:moveTo>
                    <a:cubicBezTo>
                      <a:pt x="6202" y="14138"/>
                      <a:pt x="6206" y="14158"/>
                      <a:pt x="6208" y="14173"/>
                    </a:cubicBezTo>
                    <a:cubicBezTo>
                      <a:pt x="6215" y="14147"/>
                      <a:pt x="6230" y="14116"/>
                      <a:pt x="6221" y="14074"/>
                    </a:cubicBezTo>
                    <a:cubicBezTo>
                      <a:pt x="6213" y="14097"/>
                      <a:pt x="6217" y="14118"/>
                      <a:pt x="6215" y="14142"/>
                    </a:cubicBezTo>
                    <a:cubicBezTo>
                      <a:pt x="6207" y="14144"/>
                      <a:pt x="6202" y="14111"/>
                      <a:pt x="6193" y="14130"/>
                    </a:cubicBezTo>
                    <a:close/>
                    <a:moveTo>
                      <a:pt x="6339" y="13586"/>
                    </a:moveTo>
                    <a:cubicBezTo>
                      <a:pt x="6342" y="13581"/>
                      <a:pt x="6346" y="13574"/>
                      <a:pt x="6345" y="13562"/>
                    </a:cubicBezTo>
                    <a:cubicBezTo>
                      <a:pt x="6338" y="13559"/>
                      <a:pt x="6339" y="13577"/>
                      <a:pt x="6339" y="13586"/>
                    </a:cubicBezTo>
                    <a:close/>
                    <a:moveTo>
                      <a:pt x="6129" y="20285"/>
                    </a:moveTo>
                    <a:cubicBezTo>
                      <a:pt x="6137" y="20280"/>
                      <a:pt x="6145" y="20263"/>
                      <a:pt x="6150" y="20261"/>
                    </a:cubicBezTo>
                    <a:cubicBezTo>
                      <a:pt x="6141" y="20256"/>
                      <a:pt x="6134" y="20272"/>
                      <a:pt x="6129" y="20285"/>
                    </a:cubicBezTo>
                    <a:close/>
                    <a:moveTo>
                      <a:pt x="6101" y="14675"/>
                    </a:moveTo>
                    <a:lnTo>
                      <a:pt x="6101" y="14698"/>
                    </a:lnTo>
                    <a:cubicBezTo>
                      <a:pt x="6115" y="14670"/>
                      <a:pt x="6122" y="14626"/>
                      <a:pt x="6127" y="14602"/>
                    </a:cubicBezTo>
                    <a:cubicBezTo>
                      <a:pt x="6115" y="14626"/>
                      <a:pt x="6117" y="14672"/>
                      <a:pt x="6101" y="14675"/>
                    </a:cubicBezTo>
                    <a:close/>
                    <a:moveTo>
                      <a:pt x="6193" y="14347"/>
                    </a:moveTo>
                    <a:cubicBezTo>
                      <a:pt x="6180" y="14362"/>
                      <a:pt x="6184" y="14403"/>
                      <a:pt x="6177" y="14424"/>
                    </a:cubicBezTo>
                    <a:cubicBezTo>
                      <a:pt x="6184" y="14401"/>
                      <a:pt x="6193" y="14366"/>
                      <a:pt x="6193" y="14347"/>
                    </a:cubicBezTo>
                    <a:close/>
                    <a:moveTo>
                      <a:pt x="6190" y="14220"/>
                    </a:moveTo>
                    <a:lnTo>
                      <a:pt x="6193" y="14220"/>
                    </a:lnTo>
                    <a:lnTo>
                      <a:pt x="6193" y="14213"/>
                    </a:lnTo>
                    <a:cubicBezTo>
                      <a:pt x="6194" y="14203"/>
                      <a:pt x="6203" y="14188"/>
                      <a:pt x="6193" y="14181"/>
                    </a:cubicBezTo>
                    <a:cubicBezTo>
                      <a:pt x="6193" y="14181"/>
                      <a:pt x="6190" y="14220"/>
                      <a:pt x="6190" y="14220"/>
                    </a:cubicBezTo>
                    <a:close/>
                    <a:moveTo>
                      <a:pt x="6287" y="14095"/>
                    </a:moveTo>
                    <a:cubicBezTo>
                      <a:pt x="6294" y="14057"/>
                      <a:pt x="6315" y="14035"/>
                      <a:pt x="6313" y="13991"/>
                    </a:cubicBezTo>
                    <a:cubicBezTo>
                      <a:pt x="6303" y="14015"/>
                      <a:pt x="6292" y="14059"/>
                      <a:pt x="6287" y="14095"/>
                    </a:cubicBezTo>
                    <a:close/>
                    <a:moveTo>
                      <a:pt x="6384" y="13581"/>
                    </a:moveTo>
                    <a:lnTo>
                      <a:pt x="6376" y="13581"/>
                    </a:lnTo>
                    <a:lnTo>
                      <a:pt x="6352" y="13685"/>
                    </a:lnTo>
                    <a:cubicBezTo>
                      <a:pt x="6350" y="13685"/>
                      <a:pt x="6346" y="13685"/>
                      <a:pt x="6345" y="13680"/>
                    </a:cubicBezTo>
                    <a:cubicBezTo>
                      <a:pt x="6335" y="13678"/>
                      <a:pt x="6352" y="13711"/>
                      <a:pt x="6337" y="13719"/>
                    </a:cubicBezTo>
                    <a:cubicBezTo>
                      <a:pt x="6342" y="13771"/>
                      <a:pt x="6317" y="13822"/>
                      <a:pt x="6319" y="13847"/>
                    </a:cubicBezTo>
                    <a:cubicBezTo>
                      <a:pt x="6333" y="13753"/>
                      <a:pt x="6373" y="13680"/>
                      <a:pt x="6384" y="13581"/>
                    </a:cubicBezTo>
                    <a:close/>
                    <a:moveTo>
                      <a:pt x="6214" y="14225"/>
                    </a:moveTo>
                    <a:cubicBezTo>
                      <a:pt x="6215" y="14258"/>
                      <a:pt x="6195" y="14283"/>
                      <a:pt x="6206" y="14314"/>
                    </a:cubicBezTo>
                    <a:cubicBezTo>
                      <a:pt x="6210" y="14283"/>
                      <a:pt x="6221" y="14253"/>
                      <a:pt x="6221" y="14225"/>
                    </a:cubicBezTo>
                    <a:cubicBezTo>
                      <a:pt x="6221" y="14225"/>
                      <a:pt x="6214" y="14225"/>
                      <a:pt x="6214" y="14225"/>
                    </a:cubicBezTo>
                    <a:close/>
                    <a:moveTo>
                      <a:pt x="6306" y="13919"/>
                    </a:moveTo>
                    <a:lnTo>
                      <a:pt x="6307" y="13880"/>
                    </a:lnTo>
                    <a:lnTo>
                      <a:pt x="6292" y="13963"/>
                    </a:lnTo>
                    <a:cubicBezTo>
                      <a:pt x="6292" y="13963"/>
                      <a:pt x="6306" y="13919"/>
                      <a:pt x="6306" y="13919"/>
                    </a:cubicBezTo>
                    <a:close/>
                    <a:moveTo>
                      <a:pt x="6237" y="14571"/>
                    </a:moveTo>
                    <a:cubicBezTo>
                      <a:pt x="6233" y="14522"/>
                      <a:pt x="6267" y="14501"/>
                      <a:pt x="6255" y="14453"/>
                    </a:cubicBezTo>
                    <a:cubicBezTo>
                      <a:pt x="6254" y="14473"/>
                      <a:pt x="6237" y="14475"/>
                      <a:pt x="6240" y="14503"/>
                    </a:cubicBezTo>
                    <a:cubicBezTo>
                      <a:pt x="6221" y="14517"/>
                      <a:pt x="6233" y="14576"/>
                      <a:pt x="6219" y="14602"/>
                    </a:cubicBezTo>
                    <a:cubicBezTo>
                      <a:pt x="6225" y="14592"/>
                      <a:pt x="6229" y="14576"/>
                      <a:pt x="6237" y="14571"/>
                    </a:cubicBezTo>
                    <a:close/>
                    <a:moveTo>
                      <a:pt x="5283" y="18048"/>
                    </a:moveTo>
                    <a:cubicBezTo>
                      <a:pt x="5276" y="18063"/>
                      <a:pt x="5277" y="18091"/>
                      <a:pt x="5277" y="18115"/>
                    </a:cubicBezTo>
                    <a:cubicBezTo>
                      <a:pt x="5277" y="18115"/>
                      <a:pt x="5283" y="18048"/>
                      <a:pt x="5283" y="18048"/>
                    </a:cubicBezTo>
                    <a:close/>
                    <a:moveTo>
                      <a:pt x="6105" y="15016"/>
                    </a:moveTo>
                    <a:cubicBezTo>
                      <a:pt x="6089" y="15036"/>
                      <a:pt x="6097" y="15083"/>
                      <a:pt x="6085" y="15111"/>
                    </a:cubicBezTo>
                    <a:cubicBezTo>
                      <a:pt x="6097" y="15083"/>
                      <a:pt x="6104" y="15050"/>
                      <a:pt x="6105" y="15016"/>
                    </a:cubicBezTo>
                    <a:close/>
                    <a:moveTo>
                      <a:pt x="13557" y="6531"/>
                    </a:moveTo>
                    <a:cubicBezTo>
                      <a:pt x="13541" y="6525"/>
                      <a:pt x="13544" y="6565"/>
                      <a:pt x="13544" y="6587"/>
                    </a:cubicBezTo>
                    <a:cubicBezTo>
                      <a:pt x="13556" y="6585"/>
                      <a:pt x="13565" y="6553"/>
                      <a:pt x="13557" y="6531"/>
                    </a:cubicBezTo>
                    <a:close/>
                    <a:moveTo>
                      <a:pt x="13583" y="6976"/>
                    </a:moveTo>
                    <a:lnTo>
                      <a:pt x="13573" y="7009"/>
                    </a:lnTo>
                    <a:cubicBezTo>
                      <a:pt x="13571" y="7102"/>
                      <a:pt x="13524" y="7142"/>
                      <a:pt x="13523" y="7232"/>
                    </a:cubicBezTo>
                    <a:cubicBezTo>
                      <a:pt x="13531" y="7322"/>
                      <a:pt x="13490" y="7369"/>
                      <a:pt x="13486" y="7450"/>
                    </a:cubicBezTo>
                    <a:cubicBezTo>
                      <a:pt x="13492" y="7508"/>
                      <a:pt x="13464" y="7547"/>
                      <a:pt x="13473" y="7593"/>
                    </a:cubicBezTo>
                    <a:lnTo>
                      <a:pt x="13491" y="7554"/>
                    </a:lnTo>
                    <a:cubicBezTo>
                      <a:pt x="13497" y="7468"/>
                      <a:pt x="13499" y="7381"/>
                      <a:pt x="13525" y="7311"/>
                    </a:cubicBezTo>
                    <a:cubicBezTo>
                      <a:pt x="13556" y="7290"/>
                      <a:pt x="13535" y="7369"/>
                      <a:pt x="13541" y="7372"/>
                    </a:cubicBezTo>
                    <a:lnTo>
                      <a:pt x="13570" y="7200"/>
                    </a:lnTo>
                    <a:lnTo>
                      <a:pt x="13552" y="7244"/>
                    </a:lnTo>
                    <a:cubicBezTo>
                      <a:pt x="13538" y="7220"/>
                      <a:pt x="13553" y="7192"/>
                      <a:pt x="13557" y="7172"/>
                    </a:cubicBezTo>
                    <a:cubicBezTo>
                      <a:pt x="13555" y="7095"/>
                      <a:pt x="13584" y="7044"/>
                      <a:pt x="13583" y="6976"/>
                    </a:cubicBezTo>
                    <a:close/>
                    <a:moveTo>
                      <a:pt x="13534" y="7065"/>
                    </a:moveTo>
                    <a:cubicBezTo>
                      <a:pt x="13536" y="6980"/>
                      <a:pt x="13560" y="6905"/>
                      <a:pt x="13565" y="6826"/>
                    </a:cubicBezTo>
                    <a:lnTo>
                      <a:pt x="13549" y="6849"/>
                    </a:lnTo>
                    <a:cubicBezTo>
                      <a:pt x="13547" y="6924"/>
                      <a:pt x="13530" y="6984"/>
                      <a:pt x="13515" y="7049"/>
                    </a:cubicBezTo>
                    <a:cubicBezTo>
                      <a:pt x="13497" y="6993"/>
                      <a:pt x="13527" y="6951"/>
                      <a:pt x="13521" y="6893"/>
                    </a:cubicBezTo>
                    <a:cubicBezTo>
                      <a:pt x="13495" y="6936"/>
                      <a:pt x="13504" y="7035"/>
                      <a:pt x="13502" y="7100"/>
                    </a:cubicBezTo>
                    <a:lnTo>
                      <a:pt x="13497" y="7109"/>
                    </a:lnTo>
                    <a:cubicBezTo>
                      <a:pt x="13504" y="7225"/>
                      <a:pt x="13463" y="7301"/>
                      <a:pt x="13465" y="7406"/>
                    </a:cubicBezTo>
                    <a:cubicBezTo>
                      <a:pt x="13497" y="7299"/>
                      <a:pt x="13499" y="7169"/>
                      <a:pt x="13534" y="7065"/>
                    </a:cubicBezTo>
                    <a:close/>
                    <a:moveTo>
                      <a:pt x="13392" y="8018"/>
                    </a:moveTo>
                    <a:cubicBezTo>
                      <a:pt x="13391" y="8066"/>
                      <a:pt x="13371" y="8102"/>
                      <a:pt x="13371" y="8150"/>
                    </a:cubicBezTo>
                    <a:cubicBezTo>
                      <a:pt x="13384" y="8110"/>
                      <a:pt x="13396" y="8063"/>
                      <a:pt x="13392" y="8018"/>
                    </a:cubicBezTo>
                    <a:close/>
                    <a:moveTo>
                      <a:pt x="13463" y="7935"/>
                    </a:moveTo>
                    <a:cubicBezTo>
                      <a:pt x="13464" y="7914"/>
                      <a:pt x="13472" y="7897"/>
                      <a:pt x="13465" y="7879"/>
                    </a:cubicBezTo>
                    <a:cubicBezTo>
                      <a:pt x="13445" y="7875"/>
                      <a:pt x="13457" y="7925"/>
                      <a:pt x="13463" y="7935"/>
                    </a:cubicBezTo>
                    <a:close/>
                    <a:moveTo>
                      <a:pt x="13394" y="7795"/>
                    </a:moveTo>
                    <a:lnTo>
                      <a:pt x="13397" y="7800"/>
                    </a:lnTo>
                    <a:cubicBezTo>
                      <a:pt x="13414" y="7767"/>
                      <a:pt x="13418" y="7718"/>
                      <a:pt x="13420" y="7672"/>
                    </a:cubicBezTo>
                    <a:cubicBezTo>
                      <a:pt x="13420" y="7672"/>
                      <a:pt x="13394" y="7795"/>
                      <a:pt x="13394" y="7795"/>
                    </a:cubicBezTo>
                    <a:close/>
                    <a:moveTo>
                      <a:pt x="13429" y="7628"/>
                    </a:moveTo>
                    <a:cubicBezTo>
                      <a:pt x="13446" y="7575"/>
                      <a:pt x="13457" y="7496"/>
                      <a:pt x="13459" y="7434"/>
                    </a:cubicBezTo>
                    <a:lnTo>
                      <a:pt x="13449" y="7454"/>
                    </a:lnTo>
                    <a:cubicBezTo>
                      <a:pt x="13451" y="7519"/>
                      <a:pt x="13429" y="7568"/>
                      <a:pt x="13429" y="7628"/>
                    </a:cubicBezTo>
                    <a:close/>
                    <a:moveTo>
                      <a:pt x="13420" y="7899"/>
                    </a:moveTo>
                    <a:cubicBezTo>
                      <a:pt x="13435" y="7856"/>
                      <a:pt x="13433" y="7797"/>
                      <a:pt x="13452" y="7756"/>
                    </a:cubicBezTo>
                    <a:cubicBezTo>
                      <a:pt x="13455" y="7717"/>
                      <a:pt x="13479" y="7679"/>
                      <a:pt x="13463" y="7638"/>
                    </a:cubicBezTo>
                    <a:cubicBezTo>
                      <a:pt x="13442" y="7711"/>
                      <a:pt x="13431" y="7805"/>
                      <a:pt x="13416" y="7888"/>
                    </a:cubicBezTo>
                    <a:cubicBezTo>
                      <a:pt x="13416" y="7888"/>
                      <a:pt x="13420" y="7899"/>
                      <a:pt x="13420" y="7899"/>
                    </a:cubicBezTo>
                    <a:close/>
                    <a:moveTo>
                      <a:pt x="13731" y="6226"/>
                    </a:moveTo>
                    <a:cubicBezTo>
                      <a:pt x="13737" y="6211"/>
                      <a:pt x="13737" y="6188"/>
                      <a:pt x="13738" y="6167"/>
                    </a:cubicBezTo>
                    <a:cubicBezTo>
                      <a:pt x="13734" y="6188"/>
                      <a:pt x="13727" y="6206"/>
                      <a:pt x="13731" y="6226"/>
                    </a:cubicBezTo>
                    <a:close/>
                    <a:moveTo>
                      <a:pt x="13695" y="5642"/>
                    </a:moveTo>
                    <a:cubicBezTo>
                      <a:pt x="13713" y="5612"/>
                      <a:pt x="13713" y="5565"/>
                      <a:pt x="13717" y="5521"/>
                    </a:cubicBezTo>
                    <a:cubicBezTo>
                      <a:pt x="13707" y="5560"/>
                      <a:pt x="13695" y="5594"/>
                      <a:pt x="13695" y="5642"/>
                    </a:cubicBezTo>
                    <a:close/>
                    <a:moveTo>
                      <a:pt x="13124" y="9919"/>
                    </a:moveTo>
                    <a:lnTo>
                      <a:pt x="13118" y="9919"/>
                    </a:lnTo>
                    <a:cubicBezTo>
                      <a:pt x="13122" y="9985"/>
                      <a:pt x="13068" y="9944"/>
                      <a:pt x="13088" y="10020"/>
                    </a:cubicBezTo>
                    <a:cubicBezTo>
                      <a:pt x="13091" y="10106"/>
                      <a:pt x="13052" y="10155"/>
                      <a:pt x="13057" y="10243"/>
                    </a:cubicBezTo>
                    <a:lnTo>
                      <a:pt x="13062" y="10232"/>
                    </a:lnTo>
                    <a:cubicBezTo>
                      <a:pt x="13057" y="10145"/>
                      <a:pt x="13091" y="10125"/>
                      <a:pt x="13104" y="10053"/>
                    </a:cubicBezTo>
                    <a:cubicBezTo>
                      <a:pt x="13098" y="9996"/>
                      <a:pt x="13134" y="9979"/>
                      <a:pt x="13124" y="9919"/>
                    </a:cubicBezTo>
                    <a:close/>
                    <a:moveTo>
                      <a:pt x="13688" y="5662"/>
                    </a:moveTo>
                    <a:lnTo>
                      <a:pt x="13691" y="5702"/>
                    </a:lnTo>
                    <a:cubicBezTo>
                      <a:pt x="13695" y="5695"/>
                      <a:pt x="13692" y="5677"/>
                      <a:pt x="13693" y="5662"/>
                    </a:cubicBezTo>
                    <a:cubicBezTo>
                      <a:pt x="13693" y="5662"/>
                      <a:pt x="13688" y="5662"/>
                      <a:pt x="13688" y="5662"/>
                    </a:cubicBezTo>
                    <a:close/>
                    <a:moveTo>
                      <a:pt x="13717" y="5521"/>
                    </a:moveTo>
                    <a:cubicBezTo>
                      <a:pt x="13721" y="5505"/>
                      <a:pt x="13725" y="5487"/>
                      <a:pt x="13727" y="5467"/>
                    </a:cubicBezTo>
                    <a:cubicBezTo>
                      <a:pt x="13721" y="5483"/>
                      <a:pt x="13719" y="5502"/>
                      <a:pt x="13717" y="5521"/>
                    </a:cubicBezTo>
                    <a:close/>
                    <a:moveTo>
                      <a:pt x="13350" y="8289"/>
                    </a:moveTo>
                    <a:cubicBezTo>
                      <a:pt x="13353" y="8259"/>
                      <a:pt x="13365" y="8236"/>
                      <a:pt x="13360" y="8200"/>
                    </a:cubicBezTo>
                    <a:cubicBezTo>
                      <a:pt x="13353" y="8226"/>
                      <a:pt x="13341" y="8261"/>
                      <a:pt x="13350" y="8289"/>
                    </a:cubicBezTo>
                    <a:close/>
                    <a:moveTo>
                      <a:pt x="5264" y="18330"/>
                    </a:moveTo>
                    <a:lnTo>
                      <a:pt x="5262" y="18354"/>
                    </a:lnTo>
                    <a:lnTo>
                      <a:pt x="5264" y="18346"/>
                    </a:lnTo>
                    <a:cubicBezTo>
                      <a:pt x="5264" y="18346"/>
                      <a:pt x="5264" y="18330"/>
                      <a:pt x="5264" y="18330"/>
                    </a:cubicBezTo>
                    <a:close/>
                    <a:moveTo>
                      <a:pt x="13738" y="6167"/>
                    </a:moveTo>
                    <a:cubicBezTo>
                      <a:pt x="13740" y="6155"/>
                      <a:pt x="13742" y="6144"/>
                      <a:pt x="13740" y="6131"/>
                    </a:cubicBezTo>
                    <a:cubicBezTo>
                      <a:pt x="13738" y="6138"/>
                      <a:pt x="13738" y="6152"/>
                      <a:pt x="13738" y="6167"/>
                    </a:cubicBezTo>
                    <a:close/>
                    <a:moveTo>
                      <a:pt x="14210" y="2325"/>
                    </a:moveTo>
                    <a:lnTo>
                      <a:pt x="14204" y="2325"/>
                    </a:lnTo>
                    <a:lnTo>
                      <a:pt x="14207" y="2371"/>
                    </a:lnTo>
                    <a:lnTo>
                      <a:pt x="14210" y="2371"/>
                    </a:lnTo>
                    <a:cubicBezTo>
                      <a:pt x="14210" y="2371"/>
                      <a:pt x="14210" y="2325"/>
                      <a:pt x="14210" y="2325"/>
                    </a:cubicBezTo>
                    <a:close/>
                    <a:moveTo>
                      <a:pt x="14154" y="3039"/>
                    </a:moveTo>
                    <a:lnTo>
                      <a:pt x="14154" y="3067"/>
                    </a:lnTo>
                    <a:lnTo>
                      <a:pt x="14158" y="3067"/>
                    </a:lnTo>
                    <a:lnTo>
                      <a:pt x="14158" y="3039"/>
                    </a:lnTo>
                    <a:cubicBezTo>
                      <a:pt x="14158" y="3039"/>
                      <a:pt x="14154" y="3039"/>
                      <a:pt x="14154" y="3039"/>
                    </a:cubicBezTo>
                    <a:close/>
                    <a:moveTo>
                      <a:pt x="13416" y="7438"/>
                    </a:moveTo>
                    <a:lnTo>
                      <a:pt x="13413" y="7489"/>
                    </a:lnTo>
                    <a:lnTo>
                      <a:pt x="13418" y="7478"/>
                    </a:lnTo>
                    <a:cubicBezTo>
                      <a:pt x="13422" y="7466"/>
                      <a:pt x="13422" y="7441"/>
                      <a:pt x="13416" y="7438"/>
                    </a:cubicBezTo>
                    <a:close/>
                    <a:moveTo>
                      <a:pt x="12817" y="1351"/>
                    </a:moveTo>
                    <a:cubicBezTo>
                      <a:pt x="12810" y="1370"/>
                      <a:pt x="12806" y="1400"/>
                      <a:pt x="12810" y="1414"/>
                    </a:cubicBezTo>
                    <a:cubicBezTo>
                      <a:pt x="12810" y="1391"/>
                      <a:pt x="12828" y="1372"/>
                      <a:pt x="12817" y="1351"/>
                    </a:cubicBezTo>
                    <a:close/>
                    <a:moveTo>
                      <a:pt x="11483" y="9736"/>
                    </a:moveTo>
                    <a:cubicBezTo>
                      <a:pt x="11489" y="9717"/>
                      <a:pt x="11484" y="9690"/>
                      <a:pt x="11485" y="9668"/>
                    </a:cubicBezTo>
                    <a:cubicBezTo>
                      <a:pt x="11477" y="9687"/>
                      <a:pt x="11480" y="9717"/>
                      <a:pt x="11483" y="9736"/>
                    </a:cubicBezTo>
                    <a:close/>
                    <a:moveTo>
                      <a:pt x="13405" y="8435"/>
                    </a:moveTo>
                    <a:cubicBezTo>
                      <a:pt x="13393" y="8440"/>
                      <a:pt x="13384" y="8481"/>
                      <a:pt x="13392" y="8500"/>
                    </a:cubicBezTo>
                    <a:cubicBezTo>
                      <a:pt x="13404" y="8491"/>
                      <a:pt x="13413" y="8458"/>
                      <a:pt x="13405" y="8435"/>
                    </a:cubicBezTo>
                    <a:close/>
                    <a:moveTo>
                      <a:pt x="13444" y="8340"/>
                    </a:moveTo>
                    <a:cubicBezTo>
                      <a:pt x="13439" y="8354"/>
                      <a:pt x="13432" y="8379"/>
                      <a:pt x="13439" y="8389"/>
                    </a:cubicBezTo>
                    <a:cubicBezTo>
                      <a:pt x="13439" y="8389"/>
                      <a:pt x="13444" y="8340"/>
                      <a:pt x="13444" y="8340"/>
                    </a:cubicBezTo>
                    <a:close/>
                    <a:moveTo>
                      <a:pt x="5236" y="18425"/>
                    </a:moveTo>
                    <a:cubicBezTo>
                      <a:pt x="5238" y="18405"/>
                      <a:pt x="5238" y="18377"/>
                      <a:pt x="5238" y="18354"/>
                    </a:cubicBezTo>
                    <a:cubicBezTo>
                      <a:pt x="5236" y="18378"/>
                      <a:pt x="5233" y="18408"/>
                      <a:pt x="5236" y="18425"/>
                    </a:cubicBezTo>
                    <a:close/>
                    <a:moveTo>
                      <a:pt x="5243" y="19459"/>
                    </a:moveTo>
                    <a:cubicBezTo>
                      <a:pt x="5243" y="19401"/>
                      <a:pt x="5234" y="19346"/>
                      <a:pt x="5231" y="19299"/>
                    </a:cubicBezTo>
                    <a:cubicBezTo>
                      <a:pt x="5238" y="19422"/>
                      <a:pt x="5223" y="19582"/>
                      <a:pt x="5254" y="19682"/>
                    </a:cubicBezTo>
                    <a:cubicBezTo>
                      <a:pt x="5250" y="19633"/>
                      <a:pt x="5251" y="19524"/>
                      <a:pt x="5243" y="19459"/>
                    </a:cubicBezTo>
                    <a:close/>
                    <a:moveTo>
                      <a:pt x="5249" y="19855"/>
                    </a:moveTo>
                    <a:lnTo>
                      <a:pt x="5246" y="19844"/>
                    </a:lnTo>
                    <a:lnTo>
                      <a:pt x="5249" y="19871"/>
                    </a:lnTo>
                    <a:cubicBezTo>
                      <a:pt x="5249" y="19871"/>
                      <a:pt x="5249" y="19855"/>
                      <a:pt x="5249" y="19855"/>
                    </a:cubicBezTo>
                    <a:close/>
                    <a:moveTo>
                      <a:pt x="13392" y="8630"/>
                    </a:moveTo>
                    <a:cubicBezTo>
                      <a:pt x="13394" y="8626"/>
                      <a:pt x="13394" y="8619"/>
                      <a:pt x="13394" y="8611"/>
                    </a:cubicBezTo>
                    <a:lnTo>
                      <a:pt x="13392" y="8611"/>
                    </a:lnTo>
                    <a:cubicBezTo>
                      <a:pt x="13392" y="8611"/>
                      <a:pt x="13392" y="8630"/>
                      <a:pt x="13392" y="8630"/>
                    </a:cubicBezTo>
                    <a:close/>
                    <a:moveTo>
                      <a:pt x="13216" y="8829"/>
                    </a:moveTo>
                    <a:cubicBezTo>
                      <a:pt x="13220" y="8745"/>
                      <a:pt x="13248" y="8685"/>
                      <a:pt x="13253" y="8602"/>
                    </a:cubicBezTo>
                    <a:cubicBezTo>
                      <a:pt x="13226" y="8729"/>
                      <a:pt x="13202" y="8860"/>
                      <a:pt x="13177" y="8991"/>
                    </a:cubicBezTo>
                    <a:cubicBezTo>
                      <a:pt x="13174" y="9012"/>
                      <a:pt x="13162" y="9065"/>
                      <a:pt x="13148" y="9029"/>
                    </a:cubicBezTo>
                    <a:cubicBezTo>
                      <a:pt x="13145" y="9051"/>
                      <a:pt x="13141" y="9088"/>
                      <a:pt x="13151" y="9108"/>
                    </a:cubicBezTo>
                    <a:cubicBezTo>
                      <a:pt x="13136" y="9144"/>
                      <a:pt x="13135" y="9204"/>
                      <a:pt x="13132" y="9235"/>
                    </a:cubicBezTo>
                    <a:cubicBezTo>
                      <a:pt x="13160" y="9098"/>
                      <a:pt x="13186" y="8963"/>
                      <a:pt x="13216" y="8829"/>
                    </a:cubicBezTo>
                    <a:close/>
                    <a:moveTo>
                      <a:pt x="13169" y="9652"/>
                    </a:moveTo>
                    <a:cubicBezTo>
                      <a:pt x="13145" y="9721"/>
                      <a:pt x="13144" y="9811"/>
                      <a:pt x="13132" y="9891"/>
                    </a:cubicBezTo>
                    <a:cubicBezTo>
                      <a:pt x="13151" y="9819"/>
                      <a:pt x="13169" y="9732"/>
                      <a:pt x="13169" y="9652"/>
                    </a:cubicBezTo>
                    <a:close/>
                    <a:moveTo>
                      <a:pt x="13166" y="9222"/>
                    </a:moveTo>
                    <a:lnTo>
                      <a:pt x="13164" y="9262"/>
                    </a:lnTo>
                    <a:lnTo>
                      <a:pt x="13174" y="9241"/>
                    </a:lnTo>
                    <a:cubicBezTo>
                      <a:pt x="13171" y="9235"/>
                      <a:pt x="13174" y="9218"/>
                      <a:pt x="13166" y="9222"/>
                    </a:cubicBezTo>
                    <a:close/>
                    <a:moveTo>
                      <a:pt x="13311" y="8316"/>
                    </a:moveTo>
                    <a:cubicBezTo>
                      <a:pt x="13325" y="8145"/>
                      <a:pt x="13374" y="8006"/>
                      <a:pt x="13390" y="7832"/>
                    </a:cubicBezTo>
                    <a:cubicBezTo>
                      <a:pt x="13384" y="7830"/>
                      <a:pt x="13378" y="7832"/>
                      <a:pt x="13376" y="7844"/>
                    </a:cubicBezTo>
                    <a:cubicBezTo>
                      <a:pt x="13378" y="7925"/>
                      <a:pt x="13339" y="7966"/>
                      <a:pt x="13350" y="8055"/>
                    </a:cubicBezTo>
                    <a:cubicBezTo>
                      <a:pt x="13338" y="8104"/>
                      <a:pt x="13305" y="8124"/>
                      <a:pt x="13313" y="8194"/>
                    </a:cubicBezTo>
                    <a:cubicBezTo>
                      <a:pt x="13286" y="8250"/>
                      <a:pt x="13315" y="8361"/>
                      <a:pt x="13276" y="8399"/>
                    </a:cubicBezTo>
                    <a:cubicBezTo>
                      <a:pt x="13274" y="8468"/>
                      <a:pt x="13262" y="8525"/>
                      <a:pt x="13255" y="8590"/>
                    </a:cubicBezTo>
                    <a:cubicBezTo>
                      <a:pt x="13282" y="8506"/>
                      <a:pt x="13287" y="8403"/>
                      <a:pt x="13311" y="8316"/>
                    </a:cubicBezTo>
                    <a:close/>
                    <a:moveTo>
                      <a:pt x="13148" y="9370"/>
                    </a:moveTo>
                    <a:lnTo>
                      <a:pt x="13154" y="9370"/>
                    </a:lnTo>
                    <a:cubicBezTo>
                      <a:pt x="13157" y="9355"/>
                      <a:pt x="13157" y="9327"/>
                      <a:pt x="13154" y="9313"/>
                    </a:cubicBezTo>
                    <a:cubicBezTo>
                      <a:pt x="13148" y="9327"/>
                      <a:pt x="13141" y="9348"/>
                      <a:pt x="13148" y="9370"/>
                    </a:cubicBezTo>
                    <a:close/>
                    <a:moveTo>
                      <a:pt x="13234" y="19438"/>
                    </a:moveTo>
                    <a:cubicBezTo>
                      <a:pt x="13243" y="19429"/>
                      <a:pt x="13254" y="19431"/>
                      <a:pt x="13261" y="19411"/>
                    </a:cubicBezTo>
                    <a:cubicBezTo>
                      <a:pt x="13250" y="19408"/>
                      <a:pt x="13239" y="19415"/>
                      <a:pt x="13234" y="19438"/>
                    </a:cubicBezTo>
                    <a:close/>
                    <a:moveTo>
                      <a:pt x="13266" y="8233"/>
                    </a:moveTo>
                    <a:lnTo>
                      <a:pt x="13266" y="8261"/>
                    </a:lnTo>
                    <a:lnTo>
                      <a:pt x="13268" y="8257"/>
                    </a:lnTo>
                    <a:cubicBezTo>
                      <a:pt x="13267" y="8247"/>
                      <a:pt x="13272" y="8233"/>
                      <a:pt x="13266" y="8233"/>
                    </a:cubicBezTo>
                    <a:close/>
                    <a:moveTo>
                      <a:pt x="13384" y="8527"/>
                    </a:moveTo>
                    <a:cubicBezTo>
                      <a:pt x="13372" y="8518"/>
                      <a:pt x="13373" y="8549"/>
                      <a:pt x="13373" y="8562"/>
                    </a:cubicBezTo>
                    <a:cubicBezTo>
                      <a:pt x="13347" y="8581"/>
                      <a:pt x="13371" y="8650"/>
                      <a:pt x="13341" y="8662"/>
                    </a:cubicBezTo>
                    <a:cubicBezTo>
                      <a:pt x="13341" y="8729"/>
                      <a:pt x="13337" y="8790"/>
                      <a:pt x="13326" y="8846"/>
                    </a:cubicBezTo>
                    <a:cubicBezTo>
                      <a:pt x="13322" y="8871"/>
                      <a:pt x="13309" y="8882"/>
                      <a:pt x="13300" y="8861"/>
                    </a:cubicBezTo>
                    <a:cubicBezTo>
                      <a:pt x="13291" y="8963"/>
                      <a:pt x="13301" y="9079"/>
                      <a:pt x="13261" y="9151"/>
                    </a:cubicBezTo>
                    <a:cubicBezTo>
                      <a:pt x="13253" y="9230"/>
                      <a:pt x="13233" y="9297"/>
                      <a:pt x="13219" y="9370"/>
                    </a:cubicBezTo>
                    <a:cubicBezTo>
                      <a:pt x="13186" y="9374"/>
                      <a:pt x="13230" y="9480"/>
                      <a:pt x="13190" y="9457"/>
                    </a:cubicBezTo>
                    <a:cubicBezTo>
                      <a:pt x="13184" y="9498"/>
                      <a:pt x="13200" y="9570"/>
                      <a:pt x="13169" y="9585"/>
                    </a:cubicBezTo>
                    <a:cubicBezTo>
                      <a:pt x="13174" y="9599"/>
                      <a:pt x="13184" y="9608"/>
                      <a:pt x="13187" y="9603"/>
                    </a:cubicBezTo>
                    <a:cubicBezTo>
                      <a:pt x="13222" y="9457"/>
                      <a:pt x="13242" y="9300"/>
                      <a:pt x="13282" y="9158"/>
                    </a:cubicBezTo>
                    <a:lnTo>
                      <a:pt x="13287" y="9158"/>
                    </a:lnTo>
                    <a:cubicBezTo>
                      <a:pt x="13289" y="9177"/>
                      <a:pt x="13282" y="9189"/>
                      <a:pt x="13285" y="9206"/>
                    </a:cubicBezTo>
                    <a:cubicBezTo>
                      <a:pt x="13299" y="9112"/>
                      <a:pt x="13344" y="8996"/>
                      <a:pt x="13324" y="8869"/>
                    </a:cubicBezTo>
                    <a:lnTo>
                      <a:pt x="13355" y="8773"/>
                    </a:lnTo>
                    <a:cubicBezTo>
                      <a:pt x="13353" y="8681"/>
                      <a:pt x="13403" y="8630"/>
                      <a:pt x="13384" y="8527"/>
                    </a:cubicBezTo>
                    <a:close/>
                    <a:moveTo>
                      <a:pt x="1824" y="12378"/>
                    </a:moveTo>
                    <a:lnTo>
                      <a:pt x="1830" y="12378"/>
                    </a:lnTo>
                    <a:cubicBezTo>
                      <a:pt x="1829" y="12370"/>
                      <a:pt x="1834" y="12366"/>
                      <a:pt x="1835" y="12361"/>
                    </a:cubicBezTo>
                    <a:cubicBezTo>
                      <a:pt x="1829" y="12357"/>
                      <a:pt x="1828" y="12373"/>
                      <a:pt x="1824" y="12378"/>
                    </a:cubicBezTo>
                    <a:close/>
                    <a:moveTo>
                      <a:pt x="1508" y="13330"/>
                    </a:moveTo>
                    <a:lnTo>
                      <a:pt x="1508" y="13302"/>
                    </a:lnTo>
                    <a:lnTo>
                      <a:pt x="1500" y="13335"/>
                    </a:lnTo>
                    <a:cubicBezTo>
                      <a:pt x="1500" y="13335"/>
                      <a:pt x="1508" y="13330"/>
                      <a:pt x="1508" y="13330"/>
                    </a:cubicBezTo>
                    <a:close/>
                    <a:moveTo>
                      <a:pt x="1489" y="13280"/>
                    </a:moveTo>
                    <a:lnTo>
                      <a:pt x="1494" y="13280"/>
                    </a:lnTo>
                    <a:cubicBezTo>
                      <a:pt x="1498" y="13268"/>
                      <a:pt x="1508" y="13263"/>
                      <a:pt x="1504" y="13247"/>
                    </a:cubicBezTo>
                    <a:cubicBezTo>
                      <a:pt x="1498" y="13252"/>
                      <a:pt x="1491" y="13266"/>
                      <a:pt x="1489" y="13280"/>
                    </a:cubicBezTo>
                    <a:close/>
                    <a:moveTo>
                      <a:pt x="1486" y="13368"/>
                    </a:moveTo>
                    <a:cubicBezTo>
                      <a:pt x="1475" y="13396"/>
                      <a:pt x="1461" y="13415"/>
                      <a:pt x="1465" y="13446"/>
                    </a:cubicBezTo>
                    <a:cubicBezTo>
                      <a:pt x="1478" y="13425"/>
                      <a:pt x="1479" y="13394"/>
                      <a:pt x="1486" y="13368"/>
                    </a:cubicBezTo>
                    <a:close/>
                    <a:moveTo>
                      <a:pt x="1373" y="13836"/>
                    </a:moveTo>
                    <a:cubicBezTo>
                      <a:pt x="1378" y="13839"/>
                      <a:pt x="1382" y="13831"/>
                      <a:pt x="1384" y="13824"/>
                    </a:cubicBezTo>
                    <a:cubicBezTo>
                      <a:pt x="1383" y="13789"/>
                      <a:pt x="1423" y="13755"/>
                      <a:pt x="1397" y="13736"/>
                    </a:cubicBezTo>
                    <a:cubicBezTo>
                      <a:pt x="1389" y="13764"/>
                      <a:pt x="1370" y="13792"/>
                      <a:pt x="1373" y="13836"/>
                    </a:cubicBezTo>
                    <a:close/>
                    <a:moveTo>
                      <a:pt x="1366" y="13629"/>
                    </a:moveTo>
                    <a:lnTo>
                      <a:pt x="1369" y="13601"/>
                    </a:lnTo>
                    <a:lnTo>
                      <a:pt x="1360" y="13641"/>
                    </a:lnTo>
                    <a:cubicBezTo>
                      <a:pt x="1360" y="13641"/>
                      <a:pt x="1366" y="13629"/>
                      <a:pt x="1366" y="13629"/>
                    </a:cubicBezTo>
                    <a:close/>
                    <a:moveTo>
                      <a:pt x="1494" y="13497"/>
                    </a:moveTo>
                    <a:cubicBezTo>
                      <a:pt x="1509" y="13485"/>
                      <a:pt x="1514" y="13444"/>
                      <a:pt x="1517" y="13430"/>
                    </a:cubicBezTo>
                    <a:cubicBezTo>
                      <a:pt x="1498" y="13393"/>
                      <a:pt x="1489" y="13470"/>
                      <a:pt x="1494" y="13497"/>
                    </a:cubicBezTo>
                    <a:close/>
                    <a:moveTo>
                      <a:pt x="1515" y="13526"/>
                    </a:moveTo>
                    <a:lnTo>
                      <a:pt x="1483" y="13629"/>
                    </a:lnTo>
                    <a:cubicBezTo>
                      <a:pt x="1495" y="13603"/>
                      <a:pt x="1510" y="13553"/>
                      <a:pt x="1515" y="13526"/>
                    </a:cubicBezTo>
                    <a:close/>
                    <a:moveTo>
                      <a:pt x="1554" y="13173"/>
                    </a:moveTo>
                    <a:lnTo>
                      <a:pt x="1543" y="13219"/>
                    </a:lnTo>
                    <a:lnTo>
                      <a:pt x="1554" y="13201"/>
                    </a:lnTo>
                    <a:cubicBezTo>
                      <a:pt x="1554" y="13201"/>
                      <a:pt x="1554" y="13173"/>
                      <a:pt x="1554" y="13173"/>
                    </a:cubicBezTo>
                    <a:close/>
                    <a:moveTo>
                      <a:pt x="1620" y="13136"/>
                    </a:moveTo>
                    <a:cubicBezTo>
                      <a:pt x="1626" y="13140"/>
                      <a:pt x="1628" y="13125"/>
                      <a:pt x="1628" y="13112"/>
                    </a:cubicBezTo>
                    <a:cubicBezTo>
                      <a:pt x="1621" y="13107"/>
                      <a:pt x="1620" y="13125"/>
                      <a:pt x="1620" y="13136"/>
                    </a:cubicBezTo>
                    <a:close/>
                    <a:moveTo>
                      <a:pt x="1586" y="13096"/>
                    </a:moveTo>
                    <a:cubicBezTo>
                      <a:pt x="1599" y="13071"/>
                      <a:pt x="1613" y="13034"/>
                      <a:pt x="1622" y="13001"/>
                    </a:cubicBezTo>
                    <a:cubicBezTo>
                      <a:pt x="1613" y="13034"/>
                      <a:pt x="1583" y="13054"/>
                      <a:pt x="1586" y="13096"/>
                    </a:cubicBezTo>
                    <a:close/>
                    <a:moveTo>
                      <a:pt x="1554" y="13422"/>
                    </a:moveTo>
                    <a:cubicBezTo>
                      <a:pt x="1569" y="13416"/>
                      <a:pt x="1570" y="13379"/>
                      <a:pt x="1579" y="13358"/>
                    </a:cubicBezTo>
                    <a:cubicBezTo>
                      <a:pt x="1566" y="13372"/>
                      <a:pt x="1557" y="13395"/>
                      <a:pt x="1554" y="13422"/>
                    </a:cubicBezTo>
                    <a:close/>
                    <a:moveTo>
                      <a:pt x="1528" y="13490"/>
                    </a:moveTo>
                    <a:lnTo>
                      <a:pt x="1534" y="13490"/>
                    </a:lnTo>
                    <a:cubicBezTo>
                      <a:pt x="1534" y="13476"/>
                      <a:pt x="1548" y="13465"/>
                      <a:pt x="1541" y="13459"/>
                    </a:cubicBezTo>
                    <a:cubicBezTo>
                      <a:pt x="1541" y="13459"/>
                      <a:pt x="1528" y="13490"/>
                      <a:pt x="1528" y="13490"/>
                    </a:cubicBezTo>
                    <a:close/>
                    <a:moveTo>
                      <a:pt x="1465" y="13363"/>
                    </a:moveTo>
                    <a:lnTo>
                      <a:pt x="1465" y="13351"/>
                    </a:lnTo>
                    <a:lnTo>
                      <a:pt x="1461" y="13374"/>
                    </a:lnTo>
                    <a:cubicBezTo>
                      <a:pt x="1461" y="13374"/>
                      <a:pt x="1465" y="13363"/>
                      <a:pt x="1465" y="13363"/>
                    </a:cubicBezTo>
                    <a:close/>
                    <a:moveTo>
                      <a:pt x="1465" y="13553"/>
                    </a:moveTo>
                    <a:cubicBezTo>
                      <a:pt x="1468" y="13555"/>
                      <a:pt x="1469" y="13567"/>
                      <a:pt x="1474" y="13562"/>
                    </a:cubicBezTo>
                    <a:cubicBezTo>
                      <a:pt x="1478" y="13559"/>
                      <a:pt x="1475" y="13548"/>
                      <a:pt x="1476" y="13541"/>
                    </a:cubicBezTo>
                    <a:cubicBezTo>
                      <a:pt x="1471" y="13541"/>
                      <a:pt x="1464" y="13539"/>
                      <a:pt x="1465" y="13553"/>
                    </a:cubicBezTo>
                    <a:close/>
                    <a:moveTo>
                      <a:pt x="1530" y="13395"/>
                    </a:moveTo>
                    <a:cubicBezTo>
                      <a:pt x="1543" y="13354"/>
                      <a:pt x="1569" y="13326"/>
                      <a:pt x="1575" y="13280"/>
                    </a:cubicBezTo>
                    <a:cubicBezTo>
                      <a:pt x="1574" y="13247"/>
                      <a:pt x="1598" y="13238"/>
                      <a:pt x="1594" y="13201"/>
                    </a:cubicBezTo>
                    <a:cubicBezTo>
                      <a:pt x="1573" y="13249"/>
                      <a:pt x="1561" y="13317"/>
                      <a:pt x="1530" y="13335"/>
                    </a:cubicBezTo>
                    <a:cubicBezTo>
                      <a:pt x="1527" y="13358"/>
                      <a:pt x="1515" y="13381"/>
                      <a:pt x="1530" y="13395"/>
                    </a:cubicBezTo>
                    <a:close/>
                    <a:moveTo>
                      <a:pt x="1618" y="12913"/>
                    </a:moveTo>
                    <a:lnTo>
                      <a:pt x="1626" y="12913"/>
                    </a:lnTo>
                    <a:lnTo>
                      <a:pt x="1631" y="12874"/>
                    </a:lnTo>
                    <a:cubicBezTo>
                      <a:pt x="1631" y="12874"/>
                      <a:pt x="1618" y="12913"/>
                      <a:pt x="1618" y="12913"/>
                    </a:cubicBezTo>
                    <a:close/>
                    <a:moveTo>
                      <a:pt x="1429" y="13696"/>
                    </a:moveTo>
                    <a:lnTo>
                      <a:pt x="1434" y="13685"/>
                    </a:lnTo>
                    <a:cubicBezTo>
                      <a:pt x="1443" y="13668"/>
                      <a:pt x="1430" y="13657"/>
                      <a:pt x="1425" y="13646"/>
                    </a:cubicBezTo>
                    <a:cubicBezTo>
                      <a:pt x="1425" y="13646"/>
                      <a:pt x="1429" y="13696"/>
                      <a:pt x="1429" y="13696"/>
                    </a:cubicBezTo>
                    <a:close/>
                    <a:moveTo>
                      <a:pt x="894" y="15327"/>
                    </a:moveTo>
                    <a:cubicBezTo>
                      <a:pt x="897" y="15310"/>
                      <a:pt x="888" y="15308"/>
                      <a:pt x="884" y="15310"/>
                    </a:cubicBezTo>
                    <a:cubicBezTo>
                      <a:pt x="875" y="15327"/>
                      <a:pt x="862" y="15347"/>
                      <a:pt x="865" y="15377"/>
                    </a:cubicBezTo>
                    <a:lnTo>
                      <a:pt x="873" y="15377"/>
                    </a:lnTo>
                    <a:cubicBezTo>
                      <a:pt x="877" y="15354"/>
                      <a:pt x="897" y="15360"/>
                      <a:pt x="894" y="15327"/>
                    </a:cubicBezTo>
                    <a:close/>
                    <a:moveTo>
                      <a:pt x="1019" y="14869"/>
                    </a:moveTo>
                    <a:lnTo>
                      <a:pt x="1025" y="14860"/>
                    </a:lnTo>
                    <a:cubicBezTo>
                      <a:pt x="1023" y="14855"/>
                      <a:pt x="1021" y="14853"/>
                      <a:pt x="1022" y="14849"/>
                    </a:cubicBezTo>
                    <a:cubicBezTo>
                      <a:pt x="1022" y="14849"/>
                      <a:pt x="1019" y="14869"/>
                      <a:pt x="1019" y="14869"/>
                    </a:cubicBezTo>
                    <a:close/>
                    <a:moveTo>
                      <a:pt x="1083" y="14626"/>
                    </a:moveTo>
                    <a:lnTo>
                      <a:pt x="1077" y="14643"/>
                    </a:lnTo>
                    <a:cubicBezTo>
                      <a:pt x="1080" y="14643"/>
                      <a:pt x="1084" y="14643"/>
                      <a:pt x="1085" y="14638"/>
                    </a:cubicBezTo>
                    <a:cubicBezTo>
                      <a:pt x="1087" y="14631"/>
                      <a:pt x="1084" y="14629"/>
                      <a:pt x="1083" y="14626"/>
                    </a:cubicBezTo>
                    <a:close/>
                    <a:moveTo>
                      <a:pt x="1051" y="14888"/>
                    </a:moveTo>
                    <a:cubicBezTo>
                      <a:pt x="1075" y="14869"/>
                      <a:pt x="1063" y="14797"/>
                      <a:pt x="1090" y="14781"/>
                    </a:cubicBezTo>
                    <a:cubicBezTo>
                      <a:pt x="1131" y="14624"/>
                      <a:pt x="1175" y="14475"/>
                      <a:pt x="1221" y="14325"/>
                    </a:cubicBezTo>
                    <a:cubicBezTo>
                      <a:pt x="1224" y="14283"/>
                      <a:pt x="1238" y="14269"/>
                      <a:pt x="1242" y="14229"/>
                    </a:cubicBezTo>
                    <a:cubicBezTo>
                      <a:pt x="1233" y="14258"/>
                      <a:pt x="1220" y="14292"/>
                      <a:pt x="1206" y="14320"/>
                    </a:cubicBezTo>
                    <a:cubicBezTo>
                      <a:pt x="1155" y="14489"/>
                      <a:pt x="1102" y="14658"/>
                      <a:pt x="1054" y="14832"/>
                    </a:cubicBezTo>
                    <a:cubicBezTo>
                      <a:pt x="1051" y="14855"/>
                      <a:pt x="1050" y="14882"/>
                      <a:pt x="1038" y="14897"/>
                    </a:cubicBezTo>
                    <a:cubicBezTo>
                      <a:pt x="1041" y="14953"/>
                      <a:pt x="1015" y="14985"/>
                      <a:pt x="1006" y="15032"/>
                    </a:cubicBezTo>
                    <a:cubicBezTo>
                      <a:pt x="1032" y="15004"/>
                      <a:pt x="1036" y="14930"/>
                      <a:pt x="1051" y="14888"/>
                    </a:cubicBezTo>
                    <a:close/>
                    <a:moveTo>
                      <a:pt x="1043" y="14749"/>
                    </a:moveTo>
                    <a:lnTo>
                      <a:pt x="1051" y="14749"/>
                    </a:lnTo>
                    <a:cubicBezTo>
                      <a:pt x="1056" y="14744"/>
                      <a:pt x="1052" y="14735"/>
                      <a:pt x="1054" y="14725"/>
                    </a:cubicBezTo>
                    <a:cubicBezTo>
                      <a:pt x="1049" y="14710"/>
                      <a:pt x="1039" y="14735"/>
                      <a:pt x="1043" y="14749"/>
                    </a:cubicBezTo>
                    <a:close/>
                    <a:moveTo>
                      <a:pt x="1517" y="13280"/>
                    </a:moveTo>
                    <a:lnTo>
                      <a:pt x="1521" y="13280"/>
                    </a:lnTo>
                    <a:cubicBezTo>
                      <a:pt x="1524" y="13274"/>
                      <a:pt x="1530" y="13254"/>
                      <a:pt x="1526" y="13252"/>
                    </a:cubicBezTo>
                    <a:cubicBezTo>
                      <a:pt x="1526" y="13252"/>
                      <a:pt x="1517" y="13280"/>
                      <a:pt x="1517" y="13280"/>
                    </a:cubicBezTo>
                    <a:close/>
                    <a:moveTo>
                      <a:pt x="964" y="15049"/>
                    </a:moveTo>
                    <a:cubicBezTo>
                      <a:pt x="955" y="15080"/>
                      <a:pt x="939" y="15095"/>
                      <a:pt x="944" y="15131"/>
                    </a:cubicBezTo>
                    <a:cubicBezTo>
                      <a:pt x="962" y="15122"/>
                      <a:pt x="959" y="15079"/>
                      <a:pt x="964" y="15049"/>
                    </a:cubicBezTo>
                    <a:close/>
                    <a:moveTo>
                      <a:pt x="1369" y="13708"/>
                    </a:moveTo>
                    <a:lnTo>
                      <a:pt x="1384" y="13685"/>
                    </a:lnTo>
                    <a:cubicBezTo>
                      <a:pt x="1402" y="13613"/>
                      <a:pt x="1432" y="13555"/>
                      <a:pt x="1447" y="13485"/>
                    </a:cubicBezTo>
                    <a:cubicBezTo>
                      <a:pt x="1410" y="13541"/>
                      <a:pt x="1393" y="13639"/>
                      <a:pt x="1369" y="13708"/>
                    </a:cubicBezTo>
                    <a:close/>
                    <a:moveTo>
                      <a:pt x="940" y="15255"/>
                    </a:moveTo>
                    <a:lnTo>
                      <a:pt x="931" y="15310"/>
                    </a:lnTo>
                    <a:lnTo>
                      <a:pt x="936" y="15310"/>
                    </a:lnTo>
                    <a:cubicBezTo>
                      <a:pt x="940" y="15296"/>
                      <a:pt x="947" y="15268"/>
                      <a:pt x="940" y="15255"/>
                    </a:cubicBezTo>
                    <a:close/>
                    <a:moveTo>
                      <a:pt x="1337" y="13803"/>
                    </a:moveTo>
                    <a:cubicBezTo>
                      <a:pt x="1345" y="13796"/>
                      <a:pt x="1356" y="13771"/>
                      <a:pt x="1352" y="13747"/>
                    </a:cubicBezTo>
                    <a:lnTo>
                      <a:pt x="1332" y="13803"/>
                    </a:lnTo>
                    <a:cubicBezTo>
                      <a:pt x="1332" y="13803"/>
                      <a:pt x="1337" y="13803"/>
                      <a:pt x="1337" y="13803"/>
                    </a:cubicBezTo>
                    <a:close/>
                    <a:moveTo>
                      <a:pt x="1332" y="13948"/>
                    </a:moveTo>
                    <a:cubicBezTo>
                      <a:pt x="1324" y="13991"/>
                      <a:pt x="1280" y="14016"/>
                      <a:pt x="1303" y="14063"/>
                    </a:cubicBezTo>
                    <a:cubicBezTo>
                      <a:pt x="1325" y="14041"/>
                      <a:pt x="1323" y="13986"/>
                      <a:pt x="1332" y="13948"/>
                    </a:cubicBezTo>
                    <a:close/>
                    <a:moveTo>
                      <a:pt x="1332" y="13696"/>
                    </a:moveTo>
                    <a:lnTo>
                      <a:pt x="1334" y="13719"/>
                    </a:lnTo>
                    <a:cubicBezTo>
                      <a:pt x="1337" y="13712"/>
                      <a:pt x="1340" y="13708"/>
                      <a:pt x="1339" y="13696"/>
                    </a:cubicBezTo>
                    <a:cubicBezTo>
                      <a:pt x="1339" y="13696"/>
                      <a:pt x="1332" y="13696"/>
                      <a:pt x="1332" y="13696"/>
                    </a:cubicBezTo>
                    <a:close/>
                    <a:moveTo>
                      <a:pt x="1337" y="13930"/>
                    </a:moveTo>
                    <a:cubicBezTo>
                      <a:pt x="1344" y="13921"/>
                      <a:pt x="1345" y="13887"/>
                      <a:pt x="1358" y="13891"/>
                    </a:cubicBezTo>
                    <a:cubicBezTo>
                      <a:pt x="1351" y="13827"/>
                      <a:pt x="1338" y="13915"/>
                      <a:pt x="1337" y="13930"/>
                    </a:cubicBezTo>
                    <a:close/>
                    <a:moveTo>
                      <a:pt x="1174" y="14308"/>
                    </a:moveTo>
                    <a:lnTo>
                      <a:pt x="1185" y="14258"/>
                    </a:lnTo>
                    <a:lnTo>
                      <a:pt x="1169" y="14320"/>
                    </a:lnTo>
                    <a:cubicBezTo>
                      <a:pt x="1169" y="14320"/>
                      <a:pt x="1174" y="14308"/>
                      <a:pt x="1174" y="14308"/>
                    </a:cubicBezTo>
                    <a:close/>
                    <a:moveTo>
                      <a:pt x="1274" y="14109"/>
                    </a:moveTo>
                    <a:cubicBezTo>
                      <a:pt x="1283" y="14100"/>
                      <a:pt x="1298" y="14102"/>
                      <a:pt x="1298" y="14074"/>
                    </a:cubicBezTo>
                    <a:cubicBezTo>
                      <a:pt x="1290" y="14086"/>
                      <a:pt x="1277" y="14086"/>
                      <a:pt x="1274" y="14109"/>
                    </a:cubicBezTo>
                    <a:close/>
                    <a:moveTo>
                      <a:pt x="1169" y="14237"/>
                    </a:moveTo>
                    <a:cubicBezTo>
                      <a:pt x="1168" y="14225"/>
                      <a:pt x="1170" y="14216"/>
                      <a:pt x="1172" y="14209"/>
                    </a:cubicBezTo>
                    <a:lnTo>
                      <a:pt x="1163" y="14237"/>
                    </a:lnTo>
                    <a:cubicBezTo>
                      <a:pt x="1163" y="14237"/>
                      <a:pt x="1169" y="14237"/>
                      <a:pt x="1169" y="14237"/>
                    </a:cubicBezTo>
                    <a:close/>
                    <a:moveTo>
                      <a:pt x="1127" y="14475"/>
                    </a:moveTo>
                    <a:cubicBezTo>
                      <a:pt x="1139" y="14457"/>
                      <a:pt x="1143" y="14408"/>
                      <a:pt x="1148" y="14392"/>
                    </a:cubicBezTo>
                    <a:cubicBezTo>
                      <a:pt x="1129" y="14405"/>
                      <a:pt x="1129" y="14450"/>
                      <a:pt x="1127" y="14475"/>
                    </a:cubicBezTo>
                    <a:close/>
                    <a:moveTo>
                      <a:pt x="1224" y="14130"/>
                    </a:moveTo>
                    <a:cubicBezTo>
                      <a:pt x="1219" y="14144"/>
                      <a:pt x="1213" y="14167"/>
                      <a:pt x="1216" y="14181"/>
                    </a:cubicBezTo>
                    <a:lnTo>
                      <a:pt x="1219" y="14173"/>
                    </a:lnTo>
                    <a:cubicBezTo>
                      <a:pt x="1220" y="14160"/>
                      <a:pt x="1238" y="14140"/>
                      <a:pt x="1224" y="14130"/>
                    </a:cubicBezTo>
                    <a:close/>
                    <a:moveTo>
                      <a:pt x="6214" y="14619"/>
                    </a:moveTo>
                    <a:cubicBezTo>
                      <a:pt x="6209" y="14617"/>
                      <a:pt x="6203" y="14626"/>
                      <a:pt x="6200" y="14615"/>
                    </a:cubicBezTo>
                    <a:cubicBezTo>
                      <a:pt x="6196" y="14652"/>
                      <a:pt x="6197" y="14688"/>
                      <a:pt x="6190" y="14721"/>
                    </a:cubicBezTo>
                    <a:cubicBezTo>
                      <a:pt x="6162" y="14763"/>
                      <a:pt x="6160" y="14837"/>
                      <a:pt x="6135" y="14882"/>
                    </a:cubicBezTo>
                    <a:cubicBezTo>
                      <a:pt x="6144" y="14920"/>
                      <a:pt x="6119" y="14895"/>
                      <a:pt x="6122" y="14925"/>
                    </a:cubicBezTo>
                    <a:cubicBezTo>
                      <a:pt x="6127" y="14939"/>
                      <a:pt x="6123" y="14967"/>
                      <a:pt x="6114" y="14971"/>
                    </a:cubicBezTo>
                    <a:lnTo>
                      <a:pt x="6119" y="14980"/>
                    </a:lnTo>
                    <a:cubicBezTo>
                      <a:pt x="6149" y="14908"/>
                      <a:pt x="6163" y="14810"/>
                      <a:pt x="6195" y="14738"/>
                    </a:cubicBezTo>
                    <a:cubicBezTo>
                      <a:pt x="6204" y="14752"/>
                      <a:pt x="6188" y="14754"/>
                      <a:pt x="6193" y="14770"/>
                    </a:cubicBezTo>
                    <a:cubicBezTo>
                      <a:pt x="6203" y="14723"/>
                      <a:pt x="6220" y="14675"/>
                      <a:pt x="6214" y="14619"/>
                    </a:cubicBezTo>
                    <a:close/>
                    <a:moveTo>
                      <a:pt x="3023" y="10037"/>
                    </a:moveTo>
                    <a:cubicBezTo>
                      <a:pt x="3017" y="10030"/>
                      <a:pt x="3012" y="10044"/>
                      <a:pt x="3012" y="10053"/>
                    </a:cubicBezTo>
                    <a:cubicBezTo>
                      <a:pt x="3014" y="10055"/>
                      <a:pt x="3015" y="10062"/>
                      <a:pt x="3017" y="10057"/>
                    </a:cubicBezTo>
                    <a:cubicBezTo>
                      <a:pt x="3020" y="10053"/>
                      <a:pt x="3024" y="10049"/>
                      <a:pt x="3023" y="10037"/>
                    </a:cubicBezTo>
                    <a:close/>
                    <a:moveTo>
                      <a:pt x="2317" y="11439"/>
                    </a:moveTo>
                    <a:cubicBezTo>
                      <a:pt x="2334" y="11444"/>
                      <a:pt x="2336" y="11390"/>
                      <a:pt x="2352" y="11383"/>
                    </a:cubicBezTo>
                    <a:cubicBezTo>
                      <a:pt x="2365" y="11309"/>
                      <a:pt x="2392" y="11289"/>
                      <a:pt x="2418" y="11233"/>
                    </a:cubicBezTo>
                    <a:cubicBezTo>
                      <a:pt x="2425" y="11207"/>
                      <a:pt x="2431" y="11166"/>
                      <a:pt x="2448" y="11181"/>
                    </a:cubicBezTo>
                    <a:cubicBezTo>
                      <a:pt x="2465" y="11126"/>
                      <a:pt x="2483" y="11082"/>
                      <a:pt x="2506" y="11043"/>
                    </a:cubicBezTo>
                    <a:cubicBezTo>
                      <a:pt x="2512" y="11015"/>
                      <a:pt x="2523" y="10984"/>
                      <a:pt x="2540" y="10982"/>
                    </a:cubicBezTo>
                    <a:cubicBezTo>
                      <a:pt x="2546" y="10931"/>
                      <a:pt x="2581" y="10919"/>
                      <a:pt x="2588" y="10871"/>
                    </a:cubicBezTo>
                    <a:cubicBezTo>
                      <a:pt x="2637" y="10820"/>
                      <a:pt x="2669" y="10711"/>
                      <a:pt x="2706" y="10632"/>
                    </a:cubicBezTo>
                    <a:cubicBezTo>
                      <a:pt x="2746" y="10599"/>
                      <a:pt x="2775" y="10514"/>
                      <a:pt x="2805" y="10454"/>
                    </a:cubicBezTo>
                    <a:cubicBezTo>
                      <a:pt x="2818" y="10445"/>
                      <a:pt x="2828" y="10426"/>
                      <a:pt x="2839" y="10410"/>
                    </a:cubicBezTo>
                    <a:cubicBezTo>
                      <a:pt x="2841" y="10384"/>
                      <a:pt x="2864" y="10355"/>
                      <a:pt x="2847" y="10335"/>
                    </a:cubicBezTo>
                    <a:lnTo>
                      <a:pt x="2776" y="10486"/>
                    </a:lnTo>
                    <a:cubicBezTo>
                      <a:pt x="2749" y="10473"/>
                      <a:pt x="2767" y="10565"/>
                      <a:pt x="2740" y="10550"/>
                    </a:cubicBezTo>
                    <a:cubicBezTo>
                      <a:pt x="2708" y="10623"/>
                      <a:pt x="2664" y="10666"/>
                      <a:pt x="2643" y="10753"/>
                    </a:cubicBezTo>
                    <a:cubicBezTo>
                      <a:pt x="2632" y="10759"/>
                      <a:pt x="2622" y="10764"/>
                      <a:pt x="2614" y="10788"/>
                    </a:cubicBezTo>
                    <a:cubicBezTo>
                      <a:pt x="2570" y="10913"/>
                      <a:pt x="2512" y="10993"/>
                      <a:pt x="2465" y="11098"/>
                    </a:cubicBezTo>
                    <a:cubicBezTo>
                      <a:pt x="2405" y="11207"/>
                      <a:pt x="2356" y="11332"/>
                      <a:pt x="2307" y="11444"/>
                    </a:cubicBezTo>
                    <a:cubicBezTo>
                      <a:pt x="2288" y="11476"/>
                      <a:pt x="2258" y="11514"/>
                      <a:pt x="2260" y="11566"/>
                    </a:cubicBezTo>
                    <a:lnTo>
                      <a:pt x="2264" y="11566"/>
                    </a:lnTo>
                    <a:cubicBezTo>
                      <a:pt x="2276" y="11502"/>
                      <a:pt x="2311" y="11499"/>
                      <a:pt x="2317" y="11439"/>
                    </a:cubicBezTo>
                    <a:close/>
                    <a:moveTo>
                      <a:pt x="2994" y="10120"/>
                    </a:moveTo>
                    <a:cubicBezTo>
                      <a:pt x="3001" y="10104"/>
                      <a:pt x="3011" y="10090"/>
                      <a:pt x="3007" y="10064"/>
                    </a:cubicBezTo>
                    <a:cubicBezTo>
                      <a:pt x="2999" y="10071"/>
                      <a:pt x="2983" y="10080"/>
                      <a:pt x="2986" y="10109"/>
                    </a:cubicBezTo>
                    <a:cubicBezTo>
                      <a:pt x="2985" y="10118"/>
                      <a:pt x="2990" y="10122"/>
                      <a:pt x="2994" y="10120"/>
                    </a:cubicBezTo>
                    <a:close/>
                    <a:moveTo>
                      <a:pt x="2968" y="10136"/>
                    </a:moveTo>
                    <a:cubicBezTo>
                      <a:pt x="2955" y="10134"/>
                      <a:pt x="2965" y="10174"/>
                      <a:pt x="2952" y="10181"/>
                    </a:cubicBezTo>
                    <a:cubicBezTo>
                      <a:pt x="2930" y="10169"/>
                      <a:pt x="2913" y="10220"/>
                      <a:pt x="2894" y="10232"/>
                    </a:cubicBezTo>
                    <a:cubicBezTo>
                      <a:pt x="2891" y="10259"/>
                      <a:pt x="2872" y="10287"/>
                      <a:pt x="2879" y="10308"/>
                    </a:cubicBezTo>
                    <a:cubicBezTo>
                      <a:pt x="2907" y="10261"/>
                      <a:pt x="2952" y="10222"/>
                      <a:pt x="2968" y="10136"/>
                    </a:cubicBezTo>
                    <a:close/>
                    <a:moveTo>
                      <a:pt x="2231" y="11627"/>
                    </a:moveTo>
                    <a:lnTo>
                      <a:pt x="2236" y="11627"/>
                    </a:lnTo>
                    <a:cubicBezTo>
                      <a:pt x="2242" y="11615"/>
                      <a:pt x="2243" y="11599"/>
                      <a:pt x="2242" y="11583"/>
                    </a:cubicBezTo>
                    <a:cubicBezTo>
                      <a:pt x="2229" y="11587"/>
                      <a:pt x="2236" y="11611"/>
                      <a:pt x="2231" y="11627"/>
                    </a:cubicBezTo>
                    <a:close/>
                    <a:moveTo>
                      <a:pt x="6300" y="13808"/>
                    </a:moveTo>
                    <a:cubicBezTo>
                      <a:pt x="6312" y="13792"/>
                      <a:pt x="6311" y="13764"/>
                      <a:pt x="6311" y="13736"/>
                    </a:cubicBezTo>
                    <a:cubicBezTo>
                      <a:pt x="6300" y="13725"/>
                      <a:pt x="6298" y="13755"/>
                      <a:pt x="6289" y="13757"/>
                    </a:cubicBezTo>
                    <a:cubicBezTo>
                      <a:pt x="6286" y="13750"/>
                      <a:pt x="6279" y="13740"/>
                      <a:pt x="6281" y="13725"/>
                    </a:cubicBezTo>
                    <a:cubicBezTo>
                      <a:pt x="6317" y="13666"/>
                      <a:pt x="6319" y="13569"/>
                      <a:pt x="6315" y="13490"/>
                    </a:cubicBezTo>
                    <a:cubicBezTo>
                      <a:pt x="6319" y="13611"/>
                      <a:pt x="6262" y="13664"/>
                      <a:pt x="6250" y="13769"/>
                    </a:cubicBezTo>
                    <a:lnTo>
                      <a:pt x="6247" y="13764"/>
                    </a:lnTo>
                    <a:cubicBezTo>
                      <a:pt x="6235" y="13820"/>
                      <a:pt x="6204" y="13880"/>
                      <a:pt x="6215" y="13948"/>
                    </a:cubicBezTo>
                    <a:cubicBezTo>
                      <a:pt x="6213" y="13970"/>
                      <a:pt x="6199" y="13983"/>
                      <a:pt x="6193" y="13986"/>
                    </a:cubicBezTo>
                    <a:cubicBezTo>
                      <a:pt x="6188" y="14039"/>
                      <a:pt x="6148" y="14077"/>
                      <a:pt x="6174" y="14130"/>
                    </a:cubicBezTo>
                    <a:cubicBezTo>
                      <a:pt x="6196" y="14128"/>
                      <a:pt x="6174" y="14082"/>
                      <a:pt x="6193" y="14070"/>
                    </a:cubicBezTo>
                    <a:cubicBezTo>
                      <a:pt x="6203" y="14074"/>
                      <a:pt x="6194" y="14100"/>
                      <a:pt x="6200" y="14109"/>
                    </a:cubicBezTo>
                    <a:cubicBezTo>
                      <a:pt x="6202" y="14104"/>
                      <a:pt x="6203" y="14100"/>
                      <a:pt x="6206" y="14102"/>
                    </a:cubicBezTo>
                    <a:cubicBezTo>
                      <a:pt x="6214" y="14068"/>
                      <a:pt x="6188" y="14041"/>
                      <a:pt x="6208" y="14014"/>
                    </a:cubicBezTo>
                    <a:lnTo>
                      <a:pt x="6215" y="14054"/>
                    </a:lnTo>
                    <a:cubicBezTo>
                      <a:pt x="6225" y="14014"/>
                      <a:pt x="6234" y="13986"/>
                      <a:pt x="6234" y="13935"/>
                    </a:cubicBezTo>
                    <a:cubicBezTo>
                      <a:pt x="6240" y="13896"/>
                      <a:pt x="6260" y="13930"/>
                      <a:pt x="6266" y="13896"/>
                    </a:cubicBezTo>
                    <a:cubicBezTo>
                      <a:pt x="6262" y="13849"/>
                      <a:pt x="6292" y="13839"/>
                      <a:pt x="6281" y="13792"/>
                    </a:cubicBezTo>
                    <a:cubicBezTo>
                      <a:pt x="6289" y="13785"/>
                      <a:pt x="6298" y="13798"/>
                      <a:pt x="6300" y="13808"/>
                    </a:cubicBezTo>
                    <a:close/>
                    <a:moveTo>
                      <a:pt x="6206" y="20210"/>
                    </a:moveTo>
                    <a:cubicBezTo>
                      <a:pt x="6188" y="20218"/>
                      <a:pt x="6174" y="20243"/>
                      <a:pt x="6161" y="20256"/>
                    </a:cubicBezTo>
                    <a:cubicBezTo>
                      <a:pt x="6175" y="20243"/>
                      <a:pt x="6204" y="20247"/>
                      <a:pt x="6206" y="20210"/>
                    </a:cubicBezTo>
                    <a:close/>
                    <a:moveTo>
                      <a:pt x="1635" y="13085"/>
                    </a:moveTo>
                    <a:lnTo>
                      <a:pt x="1639" y="13085"/>
                    </a:lnTo>
                    <a:cubicBezTo>
                      <a:pt x="1641" y="13082"/>
                      <a:pt x="1641" y="13073"/>
                      <a:pt x="1641" y="13069"/>
                    </a:cubicBezTo>
                    <a:cubicBezTo>
                      <a:pt x="1641" y="13069"/>
                      <a:pt x="1635" y="13085"/>
                      <a:pt x="1635" y="13085"/>
                    </a:cubicBezTo>
                    <a:close/>
                    <a:moveTo>
                      <a:pt x="6272" y="14046"/>
                    </a:moveTo>
                    <a:lnTo>
                      <a:pt x="6276" y="14035"/>
                    </a:lnTo>
                    <a:lnTo>
                      <a:pt x="6281" y="14003"/>
                    </a:lnTo>
                    <a:cubicBezTo>
                      <a:pt x="6281" y="14003"/>
                      <a:pt x="6272" y="14046"/>
                      <a:pt x="6272" y="14046"/>
                    </a:cubicBezTo>
                    <a:close/>
                    <a:moveTo>
                      <a:pt x="6508" y="19744"/>
                    </a:moveTo>
                    <a:cubicBezTo>
                      <a:pt x="6531" y="19731"/>
                      <a:pt x="6551" y="19686"/>
                      <a:pt x="6575" y="19665"/>
                    </a:cubicBezTo>
                    <a:cubicBezTo>
                      <a:pt x="6550" y="19672"/>
                      <a:pt x="6527" y="19724"/>
                      <a:pt x="6508" y="19744"/>
                    </a:cubicBezTo>
                    <a:close/>
                    <a:moveTo>
                      <a:pt x="3043" y="9996"/>
                    </a:moveTo>
                    <a:cubicBezTo>
                      <a:pt x="3068" y="10000"/>
                      <a:pt x="3080" y="9955"/>
                      <a:pt x="3099" y="9936"/>
                    </a:cubicBezTo>
                    <a:cubicBezTo>
                      <a:pt x="3106" y="9911"/>
                      <a:pt x="3106" y="9876"/>
                      <a:pt x="3125" y="9891"/>
                    </a:cubicBezTo>
                    <a:cubicBezTo>
                      <a:pt x="3167" y="9819"/>
                      <a:pt x="3214" y="9745"/>
                      <a:pt x="3246" y="9640"/>
                    </a:cubicBezTo>
                    <a:cubicBezTo>
                      <a:pt x="3260" y="9649"/>
                      <a:pt x="3271" y="9633"/>
                      <a:pt x="3279" y="9603"/>
                    </a:cubicBezTo>
                    <a:cubicBezTo>
                      <a:pt x="3263" y="9550"/>
                      <a:pt x="3254" y="9668"/>
                      <a:pt x="3232" y="9631"/>
                    </a:cubicBezTo>
                    <a:cubicBezTo>
                      <a:pt x="3218" y="9707"/>
                      <a:pt x="3166" y="9724"/>
                      <a:pt x="3156" y="9807"/>
                    </a:cubicBezTo>
                    <a:cubicBezTo>
                      <a:pt x="3120" y="9807"/>
                      <a:pt x="3099" y="9886"/>
                      <a:pt x="3080" y="9941"/>
                    </a:cubicBezTo>
                    <a:cubicBezTo>
                      <a:pt x="3057" y="9946"/>
                      <a:pt x="3043" y="9988"/>
                      <a:pt x="3028" y="10020"/>
                    </a:cubicBezTo>
                    <a:cubicBezTo>
                      <a:pt x="3036" y="10025"/>
                      <a:pt x="3038" y="10006"/>
                      <a:pt x="3043" y="9996"/>
                    </a:cubicBezTo>
                    <a:close/>
                    <a:moveTo>
                      <a:pt x="6284" y="14360"/>
                    </a:moveTo>
                    <a:lnTo>
                      <a:pt x="6276" y="14375"/>
                    </a:lnTo>
                    <a:lnTo>
                      <a:pt x="6279" y="14380"/>
                    </a:lnTo>
                    <a:cubicBezTo>
                      <a:pt x="6282" y="14375"/>
                      <a:pt x="6282" y="14366"/>
                      <a:pt x="6284" y="14360"/>
                    </a:cubicBezTo>
                    <a:close/>
                    <a:moveTo>
                      <a:pt x="6352" y="14109"/>
                    </a:moveTo>
                    <a:cubicBezTo>
                      <a:pt x="6351" y="14068"/>
                      <a:pt x="6372" y="14061"/>
                      <a:pt x="6367" y="14020"/>
                    </a:cubicBezTo>
                    <a:cubicBezTo>
                      <a:pt x="6348" y="14033"/>
                      <a:pt x="6365" y="14097"/>
                      <a:pt x="6339" y="14086"/>
                    </a:cubicBezTo>
                    <a:cubicBezTo>
                      <a:pt x="6337" y="14140"/>
                      <a:pt x="6326" y="14193"/>
                      <a:pt x="6307" y="14225"/>
                    </a:cubicBezTo>
                    <a:cubicBezTo>
                      <a:pt x="6313" y="14277"/>
                      <a:pt x="6273" y="14294"/>
                      <a:pt x="6289" y="14341"/>
                    </a:cubicBezTo>
                    <a:lnTo>
                      <a:pt x="6307" y="14284"/>
                    </a:lnTo>
                    <a:cubicBezTo>
                      <a:pt x="6320" y="14292"/>
                      <a:pt x="6306" y="14318"/>
                      <a:pt x="6313" y="14308"/>
                    </a:cubicBezTo>
                    <a:lnTo>
                      <a:pt x="6357" y="14125"/>
                    </a:lnTo>
                    <a:lnTo>
                      <a:pt x="6347" y="14125"/>
                    </a:lnTo>
                    <a:lnTo>
                      <a:pt x="6347" y="14114"/>
                    </a:lnTo>
                    <a:cubicBezTo>
                      <a:pt x="6348" y="14111"/>
                      <a:pt x="6350" y="14104"/>
                      <a:pt x="6352" y="14109"/>
                    </a:cubicBezTo>
                    <a:close/>
                    <a:moveTo>
                      <a:pt x="6379" y="14046"/>
                    </a:moveTo>
                    <a:cubicBezTo>
                      <a:pt x="6367" y="14046"/>
                      <a:pt x="6372" y="14084"/>
                      <a:pt x="6371" y="14086"/>
                    </a:cubicBezTo>
                    <a:cubicBezTo>
                      <a:pt x="6371" y="14086"/>
                      <a:pt x="6379" y="14046"/>
                      <a:pt x="6379" y="14046"/>
                    </a:cubicBezTo>
                    <a:close/>
                    <a:moveTo>
                      <a:pt x="6263" y="14432"/>
                    </a:moveTo>
                    <a:cubicBezTo>
                      <a:pt x="6267" y="14434"/>
                      <a:pt x="6268" y="14422"/>
                      <a:pt x="6272" y="14419"/>
                    </a:cubicBezTo>
                    <a:cubicBezTo>
                      <a:pt x="6273" y="14415"/>
                      <a:pt x="6269" y="14410"/>
                      <a:pt x="6268" y="14408"/>
                    </a:cubicBezTo>
                    <a:cubicBezTo>
                      <a:pt x="6268" y="14408"/>
                      <a:pt x="6263" y="14432"/>
                      <a:pt x="6263" y="14432"/>
                    </a:cubicBezTo>
                    <a:close/>
                    <a:moveTo>
                      <a:pt x="1924" y="12223"/>
                    </a:moveTo>
                    <a:lnTo>
                      <a:pt x="1927" y="12223"/>
                    </a:lnTo>
                    <a:cubicBezTo>
                      <a:pt x="1929" y="12218"/>
                      <a:pt x="1934" y="12211"/>
                      <a:pt x="1932" y="12199"/>
                    </a:cubicBezTo>
                    <a:cubicBezTo>
                      <a:pt x="1928" y="12199"/>
                      <a:pt x="1922" y="12211"/>
                      <a:pt x="1924" y="12223"/>
                    </a:cubicBezTo>
                    <a:close/>
                    <a:moveTo>
                      <a:pt x="901" y="15444"/>
                    </a:moveTo>
                    <a:cubicBezTo>
                      <a:pt x="908" y="15409"/>
                      <a:pt x="921" y="15377"/>
                      <a:pt x="920" y="15342"/>
                    </a:cubicBezTo>
                    <a:lnTo>
                      <a:pt x="865" y="15543"/>
                    </a:lnTo>
                    <a:cubicBezTo>
                      <a:pt x="885" y="15534"/>
                      <a:pt x="884" y="15463"/>
                      <a:pt x="901" y="15444"/>
                    </a:cubicBezTo>
                    <a:close/>
                    <a:moveTo>
                      <a:pt x="1845" y="12406"/>
                    </a:moveTo>
                    <a:cubicBezTo>
                      <a:pt x="1838" y="12406"/>
                      <a:pt x="1839" y="12426"/>
                      <a:pt x="1835" y="12433"/>
                    </a:cubicBezTo>
                    <a:cubicBezTo>
                      <a:pt x="1841" y="12431"/>
                      <a:pt x="1848" y="12420"/>
                      <a:pt x="1845" y="12406"/>
                    </a:cubicBezTo>
                    <a:close/>
                    <a:moveTo>
                      <a:pt x="1822" y="12484"/>
                    </a:moveTo>
                    <a:lnTo>
                      <a:pt x="1828" y="12449"/>
                    </a:lnTo>
                    <a:lnTo>
                      <a:pt x="1803" y="12512"/>
                    </a:lnTo>
                    <a:cubicBezTo>
                      <a:pt x="1803" y="12512"/>
                      <a:pt x="1822" y="12484"/>
                      <a:pt x="1822" y="12484"/>
                    </a:cubicBezTo>
                    <a:close/>
                    <a:moveTo>
                      <a:pt x="1814" y="12635"/>
                    </a:moveTo>
                    <a:cubicBezTo>
                      <a:pt x="1817" y="12600"/>
                      <a:pt x="1841" y="12587"/>
                      <a:pt x="1841" y="12551"/>
                    </a:cubicBezTo>
                    <a:cubicBezTo>
                      <a:pt x="1828" y="12573"/>
                      <a:pt x="1811" y="12594"/>
                      <a:pt x="1814" y="12635"/>
                    </a:cubicBezTo>
                    <a:close/>
                    <a:moveTo>
                      <a:pt x="1665" y="13001"/>
                    </a:moveTo>
                    <a:lnTo>
                      <a:pt x="1659" y="13029"/>
                    </a:lnTo>
                    <a:cubicBezTo>
                      <a:pt x="1662" y="13029"/>
                      <a:pt x="1666" y="13029"/>
                      <a:pt x="1667" y="13025"/>
                    </a:cubicBezTo>
                    <a:cubicBezTo>
                      <a:pt x="1666" y="13015"/>
                      <a:pt x="1670" y="13001"/>
                      <a:pt x="1665" y="13001"/>
                    </a:cubicBezTo>
                    <a:close/>
                    <a:moveTo>
                      <a:pt x="1693" y="13034"/>
                    </a:moveTo>
                    <a:lnTo>
                      <a:pt x="1683" y="13069"/>
                    </a:lnTo>
                    <a:lnTo>
                      <a:pt x="1693" y="13052"/>
                    </a:lnTo>
                    <a:cubicBezTo>
                      <a:pt x="1693" y="13052"/>
                      <a:pt x="1693" y="13034"/>
                      <a:pt x="1693" y="13034"/>
                    </a:cubicBezTo>
                    <a:close/>
                    <a:moveTo>
                      <a:pt x="1793" y="12533"/>
                    </a:moveTo>
                    <a:lnTo>
                      <a:pt x="1785" y="12560"/>
                    </a:lnTo>
                    <a:lnTo>
                      <a:pt x="1788" y="12560"/>
                    </a:lnTo>
                    <a:cubicBezTo>
                      <a:pt x="1788" y="12560"/>
                      <a:pt x="1793" y="12533"/>
                      <a:pt x="1793" y="12533"/>
                    </a:cubicBezTo>
                    <a:close/>
                    <a:moveTo>
                      <a:pt x="1779" y="12724"/>
                    </a:moveTo>
                    <a:lnTo>
                      <a:pt x="1730" y="12802"/>
                    </a:lnTo>
                    <a:cubicBezTo>
                      <a:pt x="1730" y="12816"/>
                      <a:pt x="1729" y="12837"/>
                      <a:pt x="1736" y="12840"/>
                    </a:cubicBezTo>
                    <a:cubicBezTo>
                      <a:pt x="1750" y="12802"/>
                      <a:pt x="1762" y="12753"/>
                      <a:pt x="1779" y="12724"/>
                    </a:cubicBezTo>
                    <a:close/>
                    <a:moveTo>
                      <a:pt x="1959" y="12238"/>
                    </a:moveTo>
                    <a:cubicBezTo>
                      <a:pt x="1960" y="12253"/>
                      <a:pt x="1955" y="12268"/>
                      <a:pt x="1961" y="12279"/>
                    </a:cubicBezTo>
                    <a:cubicBezTo>
                      <a:pt x="1980" y="12235"/>
                      <a:pt x="1998" y="12190"/>
                      <a:pt x="2008" y="12139"/>
                    </a:cubicBezTo>
                    <a:cubicBezTo>
                      <a:pt x="1978" y="12141"/>
                      <a:pt x="1986" y="12235"/>
                      <a:pt x="1959" y="12238"/>
                    </a:cubicBezTo>
                    <a:close/>
                    <a:moveTo>
                      <a:pt x="2225" y="11638"/>
                    </a:moveTo>
                    <a:cubicBezTo>
                      <a:pt x="2201" y="11641"/>
                      <a:pt x="2199" y="11694"/>
                      <a:pt x="2178" y="11718"/>
                    </a:cubicBezTo>
                    <a:cubicBezTo>
                      <a:pt x="2177" y="11736"/>
                      <a:pt x="2165" y="11754"/>
                      <a:pt x="2173" y="11773"/>
                    </a:cubicBezTo>
                    <a:cubicBezTo>
                      <a:pt x="2184" y="11738"/>
                      <a:pt x="2201" y="11718"/>
                      <a:pt x="2205" y="11670"/>
                    </a:cubicBezTo>
                    <a:cubicBezTo>
                      <a:pt x="2212" y="11664"/>
                      <a:pt x="2229" y="11668"/>
                      <a:pt x="2225" y="11638"/>
                    </a:cubicBezTo>
                    <a:close/>
                    <a:moveTo>
                      <a:pt x="1940" y="12301"/>
                    </a:moveTo>
                    <a:cubicBezTo>
                      <a:pt x="1924" y="12295"/>
                      <a:pt x="1931" y="12334"/>
                      <a:pt x="1925" y="12353"/>
                    </a:cubicBezTo>
                    <a:cubicBezTo>
                      <a:pt x="1932" y="12340"/>
                      <a:pt x="1941" y="12325"/>
                      <a:pt x="1940" y="12301"/>
                    </a:cubicBezTo>
                    <a:close/>
                    <a:moveTo>
                      <a:pt x="2099" y="11928"/>
                    </a:moveTo>
                    <a:cubicBezTo>
                      <a:pt x="2072" y="11944"/>
                      <a:pt x="2063" y="12016"/>
                      <a:pt x="2037" y="12039"/>
                    </a:cubicBezTo>
                    <a:lnTo>
                      <a:pt x="2032" y="12060"/>
                    </a:lnTo>
                    <a:lnTo>
                      <a:pt x="2042" y="12067"/>
                    </a:lnTo>
                    <a:cubicBezTo>
                      <a:pt x="2068" y="12031"/>
                      <a:pt x="2086" y="11986"/>
                      <a:pt x="2099" y="11928"/>
                    </a:cubicBezTo>
                    <a:close/>
                    <a:moveTo>
                      <a:pt x="1877" y="12457"/>
                    </a:moveTo>
                    <a:cubicBezTo>
                      <a:pt x="1895" y="12459"/>
                      <a:pt x="1894" y="12414"/>
                      <a:pt x="1903" y="12394"/>
                    </a:cubicBezTo>
                    <a:cubicBezTo>
                      <a:pt x="1888" y="12392"/>
                      <a:pt x="1870" y="12418"/>
                      <a:pt x="1877" y="12457"/>
                    </a:cubicBezTo>
                    <a:close/>
                    <a:moveTo>
                      <a:pt x="2129" y="11738"/>
                    </a:moveTo>
                    <a:lnTo>
                      <a:pt x="2137" y="11733"/>
                    </a:lnTo>
                    <a:lnTo>
                      <a:pt x="2142" y="11705"/>
                    </a:lnTo>
                    <a:cubicBezTo>
                      <a:pt x="2142" y="11705"/>
                      <a:pt x="2129" y="11738"/>
                      <a:pt x="2129" y="11738"/>
                    </a:cubicBezTo>
                    <a:close/>
                    <a:moveTo>
                      <a:pt x="1867" y="12366"/>
                    </a:moveTo>
                    <a:cubicBezTo>
                      <a:pt x="1884" y="12339"/>
                      <a:pt x="1890" y="12297"/>
                      <a:pt x="1906" y="12266"/>
                    </a:cubicBezTo>
                    <a:cubicBezTo>
                      <a:pt x="1893" y="12294"/>
                      <a:pt x="1868" y="12337"/>
                      <a:pt x="1867" y="12366"/>
                    </a:cubicBezTo>
                    <a:close/>
                    <a:moveTo>
                      <a:pt x="1895" y="12211"/>
                    </a:moveTo>
                    <a:cubicBezTo>
                      <a:pt x="1910" y="12192"/>
                      <a:pt x="1924" y="12151"/>
                      <a:pt x="1929" y="12127"/>
                    </a:cubicBezTo>
                    <a:cubicBezTo>
                      <a:pt x="1917" y="12164"/>
                      <a:pt x="1899" y="12166"/>
                      <a:pt x="1895" y="12211"/>
                    </a:cubicBezTo>
                    <a:close/>
                    <a:moveTo>
                      <a:pt x="1914" y="12489"/>
                    </a:moveTo>
                    <a:lnTo>
                      <a:pt x="1914" y="12477"/>
                    </a:lnTo>
                    <a:lnTo>
                      <a:pt x="1906" y="12501"/>
                    </a:lnTo>
                    <a:cubicBezTo>
                      <a:pt x="1906" y="12501"/>
                      <a:pt x="1914" y="12489"/>
                      <a:pt x="1914" y="12489"/>
                    </a:cubicBezTo>
                    <a:close/>
                    <a:moveTo>
                      <a:pt x="4869" y="14109"/>
                    </a:moveTo>
                    <a:cubicBezTo>
                      <a:pt x="4862" y="14138"/>
                      <a:pt x="4838" y="14169"/>
                      <a:pt x="4850" y="14197"/>
                    </a:cubicBezTo>
                    <a:lnTo>
                      <a:pt x="4903" y="14070"/>
                    </a:lnTo>
                    <a:cubicBezTo>
                      <a:pt x="4892" y="14089"/>
                      <a:pt x="4882" y="14125"/>
                      <a:pt x="4869" y="14109"/>
                    </a:cubicBezTo>
                    <a:close/>
                    <a:moveTo>
                      <a:pt x="4148" y="15766"/>
                    </a:moveTo>
                    <a:cubicBezTo>
                      <a:pt x="4167" y="15760"/>
                      <a:pt x="4164" y="15704"/>
                      <a:pt x="4161" y="15683"/>
                    </a:cubicBezTo>
                    <a:cubicBezTo>
                      <a:pt x="4150" y="15704"/>
                      <a:pt x="4161" y="15746"/>
                      <a:pt x="4148" y="15766"/>
                    </a:cubicBezTo>
                    <a:close/>
                    <a:moveTo>
                      <a:pt x="4158" y="15616"/>
                    </a:moveTo>
                    <a:lnTo>
                      <a:pt x="4143" y="15655"/>
                    </a:lnTo>
                    <a:lnTo>
                      <a:pt x="4158" y="15639"/>
                    </a:lnTo>
                    <a:cubicBezTo>
                      <a:pt x="4158" y="15639"/>
                      <a:pt x="4158" y="15616"/>
                      <a:pt x="4158" y="15616"/>
                    </a:cubicBezTo>
                    <a:close/>
                    <a:moveTo>
                      <a:pt x="4431" y="14619"/>
                    </a:moveTo>
                    <a:lnTo>
                      <a:pt x="4391" y="14710"/>
                    </a:lnTo>
                    <a:cubicBezTo>
                      <a:pt x="4410" y="14684"/>
                      <a:pt x="4423" y="14665"/>
                      <a:pt x="4431" y="14619"/>
                    </a:cubicBezTo>
                    <a:close/>
                    <a:moveTo>
                      <a:pt x="4489" y="14499"/>
                    </a:moveTo>
                    <a:cubicBezTo>
                      <a:pt x="4482" y="14494"/>
                      <a:pt x="4476" y="14513"/>
                      <a:pt x="4478" y="14526"/>
                    </a:cubicBezTo>
                    <a:cubicBezTo>
                      <a:pt x="4486" y="14526"/>
                      <a:pt x="4484" y="14506"/>
                      <a:pt x="4489" y="14499"/>
                    </a:cubicBezTo>
                    <a:close/>
                    <a:moveTo>
                      <a:pt x="4572" y="14304"/>
                    </a:moveTo>
                    <a:cubicBezTo>
                      <a:pt x="4564" y="14308"/>
                      <a:pt x="4555" y="14334"/>
                      <a:pt x="4559" y="14341"/>
                    </a:cubicBezTo>
                    <a:cubicBezTo>
                      <a:pt x="4563" y="14327"/>
                      <a:pt x="4574" y="14320"/>
                      <a:pt x="4572" y="14304"/>
                    </a:cubicBezTo>
                    <a:close/>
                    <a:moveTo>
                      <a:pt x="4083" y="15572"/>
                    </a:moveTo>
                    <a:cubicBezTo>
                      <a:pt x="4100" y="15565"/>
                      <a:pt x="4105" y="15502"/>
                      <a:pt x="4126" y="15501"/>
                    </a:cubicBezTo>
                    <a:cubicBezTo>
                      <a:pt x="4137" y="15407"/>
                      <a:pt x="4204" y="15388"/>
                      <a:pt x="4197" y="15287"/>
                    </a:cubicBezTo>
                    <a:cubicBezTo>
                      <a:pt x="4157" y="15371"/>
                      <a:pt x="4105" y="15457"/>
                      <a:pt x="4083" y="15572"/>
                    </a:cubicBezTo>
                    <a:close/>
                    <a:moveTo>
                      <a:pt x="4465" y="14554"/>
                    </a:moveTo>
                    <a:cubicBezTo>
                      <a:pt x="4454" y="14547"/>
                      <a:pt x="4447" y="14576"/>
                      <a:pt x="4446" y="14592"/>
                    </a:cubicBezTo>
                    <a:cubicBezTo>
                      <a:pt x="4458" y="14592"/>
                      <a:pt x="4458" y="14568"/>
                      <a:pt x="4465" y="14554"/>
                    </a:cubicBezTo>
                    <a:close/>
                    <a:moveTo>
                      <a:pt x="4509" y="14447"/>
                    </a:moveTo>
                    <a:cubicBezTo>
                      <a:pt x="4505" y="14450"/>
                      <a:pt x="4496" y="14461"/>
                      <a:pt x="4502" y="14470"/>
                    </a:cubicBezTo>
                    <a:cubicBezTo>
                      <a:pt x="4504" y="14464"/>
                      <a:pt x="4512" y="14461"/>
                      <a:pt x="4509" y="14447"/>
                    </a:cubicBezTo>
                    <a:close/>
                    <a:moveTo>
                      <a:pt x="4276" y="15465"/>
                    </a:moveTo>
                    <a:lnTo>
                      <a:pt x="4257" y="15482"/>
                    </a:lnTo>
                    <a:lnTo>
                      <a:pt x="4262" y="15516"/>
                    </a:lnTo>
                    <a:cubicBezTo>
                      <a:pt x="4274" y="15495"/>
                      <a:pt x="4287" y="15465"/>
                      <a:pt x="4281" y="15426"/>
                    </a:cubicBezTo>
                    <a:cubicBezTo>
                      <a:pt x="4266" y="15424"/>
                      <a:pt x="4267" y="15450"/>
                      <a:pt x="4276" y="15465"/>
                    </a:cubicBezTo>
                    <a:close/>
                    <a:moveTo>
                      <a:pt x="4341" y="15333"/>
                    </a:moveTo>
                    <a:lnTo>
                      <a:pt x="4349" y="15315"/>
                    </a:lnTo>
                    <a:lnTo>
                      <a:pt x="4346" y="15315"/>
                    </a:lnTo>
                    <a:cubicBezTo>
                      <a:pt x="4346" y="15315"/>
                      <a:pt x="4341" y="15333"/>
                      <a:pt x="4341" y="15333"/>
                    </a:cubicBezTo>
                    <a:close/>
                    <a:moveTo>
                      <a:pt x="3933" y="16104"/>
                    </a:moveTo>
                    <a:lnTo>
                      <a:pt x="3929" y="16100"/>
                    </a:lnTo>
                    <a:lnTo>
                      <a:pt x="3875" y="16223"/>
                    </a:lnTo>
                    <a:cubicBezTo>
                      <a:pt x="3899" y="16197"/>
                      <a:pt x="3907" y="16130"/>
                      <a:pt x="3933" y="16104"/>
                    </a:cubicBezTo>
                    <a:close/>
                    <a:moveTo>
                      <a:pt x="4414" y="15120"/>
                    </a:moveTo>
                    <a:cubicBezTo>
                      <a:pt x="4413" y="15115"/>
                      <a:pt x="4416" y="15113"/>
                      <a:pt x="4418" y="15111"/>
                    </a:cubicBezTo>
                    <a:lnTo>
                      <a:pt x="4412" y="15099"/>
                    </a:lnTo>
                    <a:cubicBezTo>
                      <a:pt x="4412" y="15099"/>
                      <a:pt x="4414" y="15120"/>
                      <a:pt x="4414" y="15120"/>
                    </a:cubicBezTo>
                    <a:close/>
                    <a:moveTo>
                      <a:pt x="4467" y="15032"/>
                    </a:moveTo>
                    <a:cubicBezTo>
                      <a:pt x="4466" y="15062"/>
                      <a:pt x="4454" y="15079"/>
                      <a:pt x="4441" y="15087"/>
                    </a:cubicBezTo>
                    <a:cubicBezTo>
                      <a:pt x="4436" y="15168"/>
                      <a:pt x="4393" y="15154"/>
                      <a:pt x="4375" y="15211"/>
                    </a:cubicBezTo>
                    <a:cubicBezTo>
                      <a:pt x="4375" y="15246"/>
                      <a:pt x="4366" y="15287"/>
                      <a:pt x="4358" y="15305"/>
                    </a:cubicBezTo>
                    <a:lnTo>
                      <a:pt x="4371" y="15277"/>
                    </a:lnTo>
                    <a:cubicBezTo>
                      <a:pt x="4421" y="15180"/>
                      <a:pt x="4457" y="15065"/>
                      <a:pt x="4506" y="14980"/>
                    </a:cubicBezTo>
                    <a:cubicBezTo>
                      <a:pt x="4492" y="14967"/>
                      <a:pt x="4482" y="15029"/>
                      <a:pt x="4467" y="15032"/>
                    </a:cubicBezTo>
                    <a:close/>
                    <a:moveTo>
                      <a:pt x="4478" y="14908"/>
                    </a:moveTo>
                    <a:cubicBezTo>
                      <a:pt x="4471" y="14912"/>
                      <a:pt x="4460" y="14917"/>
                      <a:pt x="4463" y="14937"/>
                    </a:cubicBezTo>
                    <a:lnTo>
                      <a:pt x="4467" y="14937"/>
                    </a:lnTo>
                    <a:cubicBezTo>
                      <a:pt x="4471" y="14930"/>
                      <a:pt x="4476" y="14920"/>
                      <a:pt x="4478" y="14908"/>
                    </a:cubicBezTo>
                    <a:close/>
                    <a:moveTo>
                      <a:pt x="4326" y="15231"/>
                    </a:moveTo>
                    <a:cubicBezTo>
                      <a:pt x="4359" y="15197"/>
                      <a:pt x="4384" y="15115"/>
                      <a:pt x="4412" y="15060"/>
                    </a:cubicBezTo>
                    <a:lnTo>
                      <a:pt x="4412" y="15028"/>
                    </a:lnTo>
                    <a:cubicBezTo>
                      <a:pt x="4371" y="15073"/>
                      <a:pt x="4361" y="15166"/>
                      <a:pt x="4326" y="15231"/>
                    </a:cubicBezTo>
                    <a:close/>
                    <a:moveTo>
                      <a:pt x="4640" y="14118"/>
                    </a:moveTo>
                    <a:lnTo>
                      <a:pt x="4637" y="14153"/>
                    </a:lnTo>
                    <a:lnTo>
                      <a:pt x="4648" y="14138"/>
                    </a:lnTo>
                    <a:cubicBezTo>
                      <a:pt x="4650" y="14118"/>
                      <a:pt x="4643" y="14125"/>
                      <a:pt x="4640" y="14118"/>
                    </a:cubicBezTo>
                    <a:close/>
                    <a:moveTo>
                      <a:pt x="4289" y="15409"/>
                    </a:moveTo>
                    <a:cubicBezTo>
                      <a:pt x="4288" y="15380"/>
                      <a:pt x="4314" y="15380"/>
                      <a:pt x="4305" y="15349"/>
                    </a:cubicBezTo>
                    <a:cubicBezTo>
                      <a:pt x="4292" y="15351"/>
                      <a:pt x="4287" y="15409"/>
                      <a:pt x="4289" y="15409"/>
                    </a:cubicBezTo>
                    <a:close/>
                    <a:moveTo>
                      <a:pt x="4213" y="15556"/>
                    </a:moveTo>
                    <a:cubicBezTo>
                      <a:pt x="4227" y="15572"/>
                      <a:pt x="4210" y="15592"/>
                      <a:pt x="4203" y="15604"/>
                    </a:cubicBezTo>
                    <a:cubicBezTo>
                      <a:pt x="4201" y="15616"/>
                      <a:pt x="4205" y="15630"/>
                      <a:pt x="4208" y="15632"/>
                    </a:cubicBezTo>
                    <a:cubicBezTo>
                      <a:pt x="4221" y="15601"/>
                      <a:pt x="4235" y="15579"/>
                      <a:pt x="4247" y="15543"/>
                    </a:cubicBezTo>
                    <a:cubicBezTo>
                      <a:pt x="4235" y="15495"/>
                      <a:pt x="4227" y="15560"/>
                      <a:pt x="4213" y="15556"/>
                    </a:cubicBezTo>
                    <a:close/>
                    <a:moveTo>
                      <a:pt x="4216" y="15493"/>
                    </a:moveTo>
                    <a:cubicBezTo>
                      <a:pt x="4254" y="15446"/>
                      <a:pt x="4270" y="15356"/>
                      <a:pt x="4307" y="15305"/>
                    </a:cubicBezTo>
                    <a:lnTo>
                      <a:pt x="4307" y="15270"/>
                    </a:lnTo>
                    <a:cubicBezTo>
                      <a:pt x="4282" y="15356"/>
                      <a:pt x="4234" y="15388"/>
                      <a:pt x="4216" y="15493"/>
                    </a:cubicBezTo>
                    <a:close/>
                    <a:moveTo>
                      <a:pt x="3571" y="16868"/>
                    </a:moveTo>
                    <a:lnTo>
                      <a:pt x="3575" y="16844"/>
                    </a:lnTo>
                    <a:lnTo>
                      <a:pt x="3562" y="16879"/>
                    </a:lnTo>
                    <a:cubicBezTo>
                      <a:pt x="3562" y="16879"/>
                      <a:pt x="3571" y="16868"/>
                      <a:pt x="3571" y="16868"/>
                    </a:cubicBezTo>
                    <a:close/>
                    <a:moveTo>
                      <a:pt x="3599" y="16912"/>
                    </a:moveTo>
                    <a:cubicBezTo>
                      <a:pt x="3604" y="16881"/>
                      <a:pt x="3623" y="16859"/>
                      <a:pt x="3628" y="16834"/>
                    </a:cubicBezTo>
                    <a:cubicBezTo>
                      <a:pt x="3617" y="16859"/>
                      <a:pt x="3594" y="16881"/>
                      <a:pt x="3599" y="16912"/>
                    </a:cubicBezTo>
                    <a:close/>
                    <a:moveTo>
                      <a:pt x="3704" y="16661"/>
                    </a:moveTo>
                    <a:cubicBezTo>
                      <a:pt x="3704" y="16664"/>
                      <a:pt x="3703" y="16671"/>
                      <a:pt x="3702" y="16678"/>
                    </a:cubicBezTo>
                    <a:cubicBezTo>
                      <a:pt x="3704" y="16674"/>
                      <a:pt x="3705" y="16669"/>
                      <a:pt x="3704" y="16661"/>
                    </a:cubicBezTo>
                    <a:close/>
                    <a:moveTo>
                      <a:pt x="3841" y="16288"/>
                    </a:moveTo>
                    <a:cubicBezTo>
                      <a:pt x="3833" y="16295"/>
                      <a:pt x="3823" y="16320"/>
                      <a:pt x="3828" y="16328"/>
                    </a:cubicBezTo>
                    <a:cubicBezTo>
                      <a:pt x="3831" y="16314"/>
                      <a:pt x="3842" y="16307"/>
                      <a:pt x="3841" y="16288"/>
                    </a:cubicBezTo>
                    <a:close/>
                    <a:moveTo>
                      <a:pt x="3864" y="16240"/>
                    </a:moveTo>
                    <a:cubicBezTo>
                      <a:pt x="3860" y="16253"/>
                      <a:pt x="3844" y="16253"/>
                      <a:pt x="3846" y="16279"/>
                    </a:cubicBezTo>
                    <a:cubicBezTo>
                      <a:pt x="3855" y="16279"/>
                      <a:pt x="3860" y="16253"/>
                      <a:pt x="3864" y="16240"/>
                    </a:cubicBezTo>
                    <a:close/>
                    <a:moveTo>
                      <a:pt x="3526" y="17051"/>
                    </a:moveTo>
                    <a:cubicBezTo>
                      <a:pt x="3542" y="17046"/>
                      <a:pt x="3548" y="17004"/>
                      <a:pt x="3560" y="16979"/>
                    </a:cubicBezTo>
                    <a:cubicBezTo>
                      <a:pt x="3551" y="17006"/>
                      <a:pt x="3534" y="17018"/>
                      <a:pt x="3526" y="17051"/>
                    </a:cubicBezTo>
                    <a:close/>
                    <a:moveTo>
                      <a:pt x="3521" y="16966"/>
                    </a:moveTo>
                    <a:lnTo>
                      <a:pt x="3523" y="16951"/>
                    </a:lnTo>
                    <a:lnTo>
                      <a:pt x="3513" y="16979"/>
                    </a:lnTo>
                    <a:cubicBezTo>
                      <a:pt x="3513" y="16979"/>
                      <a:pt x="3521" y="16966"/>
                      <a:pt x="3521" y="16966"/>
                    </a:cubicBezTo>
                    <a:close/>
                    <a:moveTo>
                      <a:pt x="3689" y="16705"/>
                    </a:moveTo>
                    <a:cubicBezTo>
                      <a:pt x="3696" y="16704"/>
                      <a:pt x="3699" y="16690"/>
                      <a:pt x="3702" y="16678"/>
                    </a:cubicBezTo>
                    <a:cubicBezTo>
                      <a:pt x="3696" y="16690"/>
                      <a:pt x="3684" y="16690"/>
                      <a:pt x="3689" y="16705"/>
                    </a:cubicBezTo>
                    <a:close/>
                    <a:moveTo>
                      <a:pt x="4011" y="16077"/>
                    </a:moveTo>
                    <a:cubicBezTo>
                      <a:pt x="4026" y="16066"/>
                      <a:pt x="4027" y="16033"/>
                      <a:pt x="4034" y="16010"/>
                    </a:cubicBezTo>
                    <a:lnTo>
                      <a:pt x="4019" y="16005"/>
                    </a:lnTo>
                    <a:cubicBezTo>
                      <a:pt x="4004" y="16024"/>
                      <a:pt x="4017" y="16056"/>
                      <a:pt x="4011" y="16077"/>
                    </a:cubicBezTo>
                    <a:close/>
                    <a:moveTo>
                      <a:pt x="3985" y="15787"/>
                    </a:moveTo>
                    <a:cubicBezTo>
                      <a:pt x="4000" y="15760"/>
                      <a:pt x="4023" y="15725"/>
                      <a:pt x="4027" y="15688"/>
                    </a:cubicBezTo>
                    <a:cubicBezTo>
                      <a:pt x="4011" y="15715"/>
                      <a:pt x="3984" y="15737"/>
                      <a:pt x="3985" y="15787"/>
                    </a:cubicBezTo>
                    <a:close/>
                    <a:moveTo>
                      <a:pt x="3987" y="15989"/>
                    </a:moveTo>
                    <a:lnTo>
                      <a:pt x="4008" y="15934"/>
                    </a:lnTo>
                    <a:lnTo>
                      <a:pt x="3979" y="16001"/>
                    </a:lnTo>
                    <a:cubicBezTo>
                      <a:pt x="3979" y="16001"/>
                      <a:pt x="3987" y="15989"/>
                      <a:pt x="3987" y="15989"/>
                    </a:cubicBezTo>
                    <a:close/>
                    <a:moveTo>
                      <a:pt x="4024" y="15905"/>
                    </a:moveTo>
                    <a:cubicBezTo>
                      <a:pt x="4031" y="15896"/>
                      <a:pt x="4040" y="15882"/>
                      <a:pt x="4040" y="15866"/>
                    </a:cubicBezTo>
                    <a:cubicBezTo>
                      <a:pt x="4032" y="15878"/>
                      <a:pt x="4026" y="15882"/>
                      <a:pt x="4024" y="15905"/>
                    </a:cubicBezTo>
                    <a:close/>
                    <a:moveTo>
                      <a:pt x="4066" y="15578"/>
                    </a:moveTo>
                    <a:lnTo>
                      <a:pt x="4040" y="15667"/>
                    </a:lnTo>
                    <a:cubicBezTo>
                      <a:pt x="4062" y="15671"/>
                      <a:pt x="4051" y="15612"/>
                      <a:pt x="4071" y="15612"/>
                    </a:cubicBezTo>
                    <a:cubicBezTo>
                      <a:pt x="4071" y="15599"/>
                      <a:pt x="4072" y="15583"/>
                      <a:pt x="4066" y="15578"/>
                    </a:cubicBezTo>
                    <a:close/>
                    <a:moveTo>
                      <a:pt x="19414" y="17058"/>
                    </a:moveTo>
                    <a:cubicBezTo>
                      <a:pt x="19402" y="17071"/>
                      <a:pt x="19400" y="17104"/>
                      <a:pt x="19401" y="17123"/>
                    </a:cubicBezTo>
                    <a:cubicBezTo>
                      <a:pt x="19401" y="17123"/>
                      <a:pt x="19414" y="17058"/>
                      <a:pt x="19414" y="17058"/>
                    </a:cubicBezTo>
                    <a:close/>
                    <a:moveTo>
                      <a:pt x="3966" y="16148"/>
                    </a:moveTo>
                    <a:cubicBezTo>
                      <a:pt x="3943" y="16167"/>
                      <a:pt x="3940" y="16247"/>
                      <a:pt x="3914" y="16260"/>
                    </a:cubicBezTo>
                    <a:cubicBezTo>
                      <a:pt x="3894" y="16223"/>
                      <a:pt x="3892" y="16307"/>
                      <a:pt x="3873" y="16300"/>
                    </a:cubicBezTo>
                    <a:cubicBezTo>
                      <a:pt x="3860" y="16365"/>
                      <a:pt x="3807" y="16381"/>
                      <a:pt x="3822" y="16466"/>
                    </a:cubicBezTo>
                    <a:cubicBezTo>
                      <a:pt x="3838" y="16434"/>
                      <a:pt x="3848" y="16396"/>
                      <a:pt x="3869" y="16372"/>
                    </a:cubicBezTo>
                    <a:cubicBezTo>
                      <a:pt x="3920" y="16309"/>
                      <a:pt x="3949" y="16195"/>
                      <a:pt x="3995" y="16112"/>
                    </a:cubicBezTo>
                    <a:cubicBezTo>
                      <a:pt x="3978" y="16094"/>
                      <a:pt x="3978" y="16140"/>
                      <a:pt x="3966" y="16148"/>
                    </a:cubicBezTo>
                    <a:close/>
                    <a:moveTo>
                      <a:pt x="3728" y="16529"/>
                    </a:moveTo>
                    <a:lnTo>
                      <a:pt x="3749" y="16490"/>
                    </a:lnTo>
                    <a:cubicBezTo>
                      <a:pt x="3742" y="16506"/>
                      <a:pt x="3728" y="16501"/>
                      <a:pt x="3728" y="16529"/>
                    </a:cubicBezTo>
                    <a:close/>
                    <a:moveTo>
                      <a:pt x="3620" y="16757"/>
                    </a:moveTo>
                    <a:cubicBezTo>
                      <a:pt x="3653" y="16691"/>
                      <a:pt x="3696" y="16615"/>
                      <a:pt x="3715" y="16546"/>
                    </a:cubicBezTo>
                    <a:cubicBezTo>
                      <a:pt x="3689" y="16629"/>
                      <a:pt x="3651" y="16671"/>
                      <a:pt x="3620" y="16757"/>
                    </a:cubicBezTo>
                    <a:close/>
                    <a:moveTo>
                      <a:pt x="3775" y="16200"/>
                    </a:moveTo>
                    <a:cubicBezTo>
                      <a:pt x="3704" y="16385"/>
                      <a:pt x="3607" y="16520"/>
                      <a:pt x="3540" y="16711"/>
                    </a:cubicBezTo>
                    <a:lnTo>
                      <a:pt x="3536" y="16752"/>
                    </a:lnTo>
                    <a:lnTo>
                      <a:pt x="3615" y="16589"/>
                    </a:lnTo>
                    <a:cubicBezTo>
                      <a:pt x="3657" y="16534"/>
                      <a:pt x="3673" y="16451"/>
                      <a:pt x="3710" y="16395"/>
                    </a:cubicBezTo>
                    <a:lnTo>
                      <a:pt x="3794" y="16205"/>
                    </a:lnTo>
                    <a:cubicBezTo>
                      <a:pt x="3787" y="16202"/>
                      <a:pt x="3779" y="16211"/>
                      <a:pt x="3775" y="16200"/>
                    </a:cubicBezTo>
                    <a:close/>
                    <a:moveTo>
                      <a:pt x="4449" y="14971"/>
                    </a:moveTo>
                    <a:lnTo>
                      <a:pt x="4444" y="14971"/>
                    </a:lnTo>
                    <a:lnTo>
                      <a:pt x="4423" y="15021"/>
                    </a:lnTo>
                    <a:cubicBezTo>
                      <a:pt x="4437" y="15023"/>
                      <a:pt x="4439" y="14988"/>
                      <a:pt x="4449" y="14971"/>
                    </a:cubicBezTo>
                    <a:close/>
                    <a:moveTo>
                      <a:pt x="5044" y="13740"/>
                    </a:moveTo>
                    <a:cubicBezTo>
                      <a:pt x="5047" y="13733"/>
                      <a:pt x="5053" y="13733"/>
                      <a:pt x="5054" y="13725"/>
                    </a:cubicBezTo>
                    <a:cubicBezTo>
                      <a:pt x="5049" y="13723"/>
                      <a:pt x="5042" y="13725"/>
                      <a:pt x="5044" y="13740"/>
                    </a:cubicBezTo>
                    <a:close/>
                    <a:moveTo>
                      <a:pt x="5118" y="13184"/>
                    </a:moveTo>
                    <a:cubicBezTo>
                      <a:pt x="5118" y="13219"/>
                      <a:pt x="5090" y="13208"/>
                      <a:pt x="5099" y="13252"/>
                    </a:cubicBezTo>
                    <a:cubicBezTo>
                      <a:pt x="5096" y="13274"/>
                      <a:pt x="5085" y="13302"/>
                      <a:pt x="5070" y="13291"/>
                    </a:cubicBezTo>
                    <a:cubicBezTo>
                      <a:pt x="5061" y="13324"/>
                      <a:pt x="5037" y="13349"/>
                      <a:pt x="5047" y="13391"/>
                    </a:cubicBezTo>
                    <a:cubicBezTo>
                      <a:pt x="5086" y="13321"/>
                      <a:pt x="5118" y="13239"/>
                      <a:pt x="5146" y="13152"/>
                    </a:cubicBezTo>
                    <a:cubicBezTo>
                      <a:pt x="5133" y="13152"/>
                      <a:pt x="5131" y="13179"/>
                      <a:pt x="5118" y="13184"/>
                    </a:cubicBezTo>
                    <a:close/>
                    <a:moveTo>
                      <a:pt x="5118" y="13463"/>
                    </a:moveTo>
                    <a:cubicBezTo>
                      <a:pt x="5122" y="13446"/>
                      <a:pt x="5131" y="13446"/>
                      <a:pt x="5138" y="13446"/>
                    </a:cubicBezTo>
                    <a:lnTo>
                      <a:pt x="5138" y="13435"/>
                    </a:lnTo>
                    <a:cubicBezTo>
                      <a:pt x="5129" y="13416"/>
                      <a:pt x="5119" y="13446"/>
                      <a:pt x="5118" y="13463"/>
                    </a:cubicBezTo>
                    <a:close/>
                    <a:moveTo>
                      <a:pt x="5023" y="13435"/>
                    </a:moveTo>
                    <a:cubicBezTo>
                      <a:pt x="4996" y="13451"/>
                      <a:pt x="4977" y="13507"/>
                      <a:pt x="4963" y="13557"/>
                    </a:cubicBezTo>
                    <a:cubicBezTo>
                      <a:pt x="4929" y="13615"/>
                      <a:pt x="4900" y="13692"/>
                      <a:pt x="4860" y="13729"/>
                    </a:cubicBezTo>
                    <a:cubicBezTo>
                      <a:pt x="4856" y="13822"/>
                      <a:pt x="4812" y="13863"/>
                      <a:pt x="4785" y="13935"/>
                    </a:cubicBezTo>
                    <a:cubicBezTo>
                      <a:pt x="4757" y="13948"/>
                      <a:pt x="4775" y="14026"/>
                      <a:pt x="4745" y="14026"/>
                    </a:cubicBezTo>
                    <a:cubicBezTo>
                      <a:pt x="4711" y="14114"/>
                      <a:pt x="4680" y="14225"/>
                      <a:pt x="4635" y="14284"/>
                    </a:cubicBezTo>
                    <a:cubicBezTo>
                      <a:pt x="4577" y="14436"/>
                      <a:pt x="4517" y="14550"/>
                      <a:pt x="4459" y="14694"/>
                    </a:cubicBezTo>
                    <a:cubicBezTo>
                      <a:pt x="4433" y="14754"/>
                      <a:pt x="4394" y="14805"/>
                      <a:pt x="4380" y="14877"/>
                    </a:cubicBezTo>
                    <a:cubicBezTo>
                      <a:pt x="4331" y="14935"/>
                      <a:pt x="4305" y="15060"/>
                      <a:pt x="4260" y="15138"/>
                    </a:cubicBezTo>
                    <a:cubicBezTo>
                      <a:pt x="4249" y="15190"/>
                      <a:pt x="4213" y="15222"/>
                      <a:pt x="4210" y="15281"/>
                    </a:cubicBezTo>
                    <a:cubicBezTo>
                      <a:pt x="4253" y="15250"/>
                      <a:pt x="4269" y="15141"/>
                      <a:pt x="4307" y="15099"/>
                    </a:cubicBezTo>
                    <a:cubicBezTo>
                      <a:pt x="4354" y="15004"/>
                      <a:pt x="4390" y="14893"/>
                      <a:pt x="4436" y="14793"/>
                    </a:cubicBezTo>
                    <a:cubicBezTo>
                      <a:pt x="4446" y="14772"/>
                      <a:pt x="4463" y="14763"/>
                      <a:pt x="4459" y="14725"/>
                    </a:cubicBezTo>
                    <a:cubicBezTo>
                      <a:pt x="4490" y="14694"/>
                      <a:pt x="4509" y="14633"/>
                      <a:pt x="4528" y="14576"/>
                    </a:cubicBezTo>
                    <a:cubicBezTo>
                      <a:pt x="4570" y="14513"/>
                      <a:pt x="4601" y="14417"/>
                      <a:pt x="4640" y="14336"/>
                    </a:cubicBezTo>
                    <a:cubicBezTo>
                      <a:pt x="4662" y="14281"/>
                      <a:pt x="4680" y="14227"/>
                      <a:pt x="4706" y="14186"/>
                    </a:cubicBezTo>
                    <a:cubicBezTo>
                      <a:pt x="4753" y="14089"/>
                      <a:pt x="4784" y="13970"/>
                      <a:pt x="4837" y="13896"/>
                    </a:cubicBezTo>
                    <a:lnTo>
                      <a:pt x="4837" y="13875"/>
                    </a:lnTo>
                    <a:lnTo>
                      <a:pt x="4968" y="13581"/>
                    </a:lnTo>
                    <a:cubicBezTo>
                      <a:pt x="4987" y="13511"/>
                      <a:pt x="5030" y="13465"/>
                      <a:pt x="5042" y="13402"/>
                    </a:cubicBezTo>
                    <a:cubicBezTo>
                      <a:pt x="5042" y="13402"/>
                      <a:pt x="5023" y="13435"/>
                      <a:pt x="5023" y="13435"/>
                    </a:cubicBezTo>
                    <a:close/>
                    <a:moveTo>
                      <a:pt x="5039" y="13629"/>
                    </a:moveTo>
                    <a:lnTo>
                      <a:pt x="5039" y="13641"/>
                    </a:lnTo>
                    <a:lnTo>
                      <a:pt x="5047" y="13641"/>
                    </a:lnTo>
                    <a:cubicBezTo>
                      <a:pt x="5044" y="13639"/>
                      <a:pt x="5042" y="13627"/>
                      <a:pt x="5039" y="13629"/>
                    </a:cubicBezTo>
                    <a:close/>
                    <a:moveTo>
                      <a:pt x="9276" y="21107"/>
                    </a:moveTo>
                    <a:cubicBezTo>
                      <a:pt x="9297" y="21162"/>
                      <a:pt x="9297" y="21048"/>
                      <a:pt x="9323" y="21063"/>
                    </a:cubicBezTo>
                    <a:cubicBezTo>
                      <a:pt x="9314" y="21003"/>
                      <a:pt x="9280" y="21067"/>
                      <a:pt x="9276" y="21107"/>
                    </a:cubicBezTo>
                    <a:close/>
                    <a:moveTo>
                      <a:pt x="5034" y="13685"/>
                    </a:moveTo>
                    <a:cubicBezTo>
                      <a:pt x="5036" y="13680"/>
                      <a:pt x="5040" y="13673"/>
                      <a:pt x="5039" y="13664"/>
                    </a:cubicBezTo>
                    <a:cubicBezTo>
                      <a:pt x="5037" y="13657"/>
                      <a:pt x="5034" y="13657"/>
                      <a:pt x="5030" y="13657"/>
                    </a:cubicBezTo>
                    <a:cubicBezTo>
                      <a:pt x="5030" y="13657"/>
                      <a:pt x="5034" y="13685"/>
                      <a:pt x="5034" y="13685"/>
                    </a:cubicBezTo>
                    <a:close/>
                    <a:moveTo>
                      <a:pt x="8568" y="14292"/>
                    </a:moveTo>
                    <a:lnTo>
                      <a:pt x="8557" y="14332"/>
                    </a:lnTo>
                    <a:lnTo>
                      <a:pt x="8562" y="14320"/>
                    </a:lnTo>
                    <a:cubicBezTo>
                      <a:pt x="8562" y="14320"/>
                      <a:pt x="8568" y="14292"/>
                      <a:pt x="8568" y="14292"/>
                    </a:cubicBezTo>
                    <a:close/>
                    <a:moveTo>
                      <a:pt x="8605" y="14225"/>
                    </a:moveTo>
                    <a:lnTo>
                      <a:pt x="8631" y="14169"/>
                    </a:lnTo>
                    <a:cubicBezTo>
                      <a:pt x="8619" y="14186"/>
                      <a:pt x="8605" y="14203"/>
                      <a:pt x="8605" y="14225"/>
                    </a:cubicBezTo>
                    <a:close/>
                    <a:moveTo>
                      <a:pt x="8667" y="14090"/>
                    </a:moveTo>
                    <a:lnTo>
                      <a:pt x="8688" y="14046"/>
                    </a:lnTo>
                    <a:cubicBezTo>
                      <a:pt x="8679" y="14054"/>
                      <a:pt x="8665" y="14077"/>
                      <a:pt x="8667" y="14090"/>
                    </a:cubicBezTo>
                    <a:close/>
                    <a:moveTo>
                      <a:pt x="4496" y="14865"/>
                    </a:moveTo>
                    <a:cubicBezTo>
                      <a:pt x="4493" y="14865"/>
                      <a:pt x="4483" y="14879"/>
                      <a:pt x="4491" y="14882"/>
                    </a:cubicBezTo>
                    <a:cubicBezTo>
                      <a:pt x="4492" y="14877"/>
                      <a:pt x="4497" y="14874"/>
                      <a:pt x="4496" y="14865"/>
                    </a:cubicBezTo>
                    <a:close/>
                    <a:moveTo>
                      <a:pt x="9087" y="13959"/>
                    </a:moveTo>
                    <a:cubicBezTo>
                      <a:pt x="9092" y="13944"/>
                      <a:pt x="9101" y="13938"/>
                      <a:pt x="9098" y="13924"/>
                    </a:cubicBezTo>
                    <a:cubicBezTo>
                      <a:pt x="9098" y="13924"/>
                      <a:pt x="9087" y="13959"/>
                      <a:pt x="9087" y="13959"/>
                    </a:cubicBezTo>
                    <a:close/>
                    <a:moveTo>
                      <a:pt x="8775" y="13852"/>
                    </a:moveTo>
                    <a:cubicBezTo>
                      <a:pt x="8770" y="13863"/>
                      <a:pt x="8759" y="13863"/>
                      <a:pt x="8759" y="13887"/>
                    </a:cubicBezTo>
                    <a:cubicBezTo>
                      <a:pt x="8764" y="13875"/>
                      <a:pt x="8775" y="13875"/>
                      <a:pt x="8775" y="13852"/>
                    </a:cubicBezTo>
                    <a:close/>
                    <a:moveTo>
                      <a:pt x="9763" y="12691"/>
                    </a:moveTo>
                    <a:lnTo>
                      <a:pt x="9753" y="12719"/>
                    </a:lnTo>
                    <a:lnTo>
                      <a:pt x="9759" y="12719"/>
                    </a:lnTo>
                    <a:cubicBezTo>
                      <a:pt x="9762" y="12711"/>
                      <a:pt x="9767" y="12695"/>
                      <a:pt x="9763" y="12691"/>
                    </a:cubicBezTo>
                    <a:close/>
                    <a:moveTo>
                      <a:pt x="9740" y="12739"/>
                    </a:moveTo>
                    <a:lnTo>
                      <a:pt x="9729" y="12756"/>
                    </a:lnTo>
                    <a:lnTo>
                      <a:pt x="9732" y="12756"/>
                    </a:lnTo>
                    <a:cubicBezTo>
                      <a:pt x="9732" y="12756"/>
                      <a:pt x="9740" y="12739"/>
                      <a:pt x="9740" y="12739"/>
                    </a:cubicBezTo>
                    <a:close/>
                    <a:moveTo>
                      <a:pt x="8436" y="14609"/>
                    </a:moveTo>
                    <a:cubicBezTo>
                      <a:pt x="8419" y="14624"/>
                      <a:pt x="8408" y="14658"/>
                      <a:pt x="8403" y="14694"/>
                    </a:cubicBezTo>
                    <a:cubicBezTo>
                      <a:pt x="8419" y="14675"/>
                      <a:pt x="8424" y="14638"/>
                      <a:pt x="8436" y="14609"/>
                    </a:cubicBezTo>
                    <a:close/>
                    <a:moveTo>
                      <a:pt x="4596" y="14765"/>
                    </a:moveTo>
                    <a:cubicBezTo>
                      <a:pt x="4614" y="14752"/>
                      <a:pt x="4616" y="14721"/>
                      <a:pt x="4630" y="14694"/>
                    </a:cubicBezTo>
                    <a:lnTo>
                      <a:pt x="4624" y="14694"/>
                    </a:lnTo>
                    <a:cubicBezTo>
                      <a:pt x="4622" y="14727"/>
                      <a:pt x="4598" y="14740"/>
                      <a:pt x="4596" y="14765"/>
                    </a:cubicBezTo>
                    <a:close/>
                    <a:moveTo>
                      <a:pt x="4609" y="14609"/>
                    </a:moveTo>
                    <a:cubicBezTo>
                      <a:pt x="4598" y="14629"/>
                      <a:pt x="4578" y="14657"/>
                      <a:pt x="4583" y="14681"/>
                    </a:cubicBezTo>
                    <a:cubicBezTo>
                      <a:pt x="4598" y="14668"/>
                      <a:pt x="4594" y="14624"/>
                      <a:pt x="4609" y="14609"/>
                    </a:cubicBezTo>
                    <a:close/>
                    <a:moveTo>
                      <a:pt x="4640" y="14542"/>
                    </a:moveTo>
                    <a:cubicBezTo>
                      <a:pt x="4635" y="14545"/>
                      <a:pt x="4628" y="14556"/>
                      <a:pt x="4630" y="14571"/>
                    </a:cubicBezTo>
                    <a:lnTo>
                      <a:pt x="4633" y="14571"/>
                    </a:lnTo>
                    <a:cubicBezTo>
                      <a:pt x="4635" y="14562"/>
                      <a:pt x="4643" y="14556"/>
                      <a:pt x="4640" y="14542"/>
                    </a:cubicBezTo>
                    <a:close/>
                    <a:moveTo>
                      <a:pt x="4672" y="14475"/>
                    </a:moveTo>
                    <a:cubicBezTo>
                      <a:pt x="4685" y="14470"/>
                      <a:pt x="4693" y="14439"/>
                      <a:pt x="4695" y="14415"/>
                    </a:cubicBezTo>
                    <a:cubicBezTo>
                      <a:pt x="4695" y="14415"/>
                      <a:pt x="4672" y="14475"/>
                      <a:pt x="4672" y="14475"/>
                    </a:cubicBezTo>
                    <a:close/>
                    <a:moveTo>
                      <a:pt x="4714" y="14492"/>
                    </a:moveTo>
                    <a:cubicBezTo>
                      <a:pt x="4685" y="14550"/>
                      <a:pt x="4642" y="14592"/>
                      <a:pt x="4637" y="14675"/>
                    </a:cubicBezTo>
                    <a:cubicBezTo>
                      <a:pt x="4669" y="14613"/>
                      <a:pt x="4708" y="14529"/>
                      <a:pt x="4727" y="14464"/>
                    </a:cubicBezTo>
                    <a:cubicBezTo>
                      <a:pt x="4718" y="14461"/>
                      <a:pt x="4716" y="14480"/>
                      <a:pt x="4714" y="14492"/>
                    </a:cubicBezTo>
                    <a:close/>
                    <a:moveTo>
                      <a:pt x="4577" y="14814"/>
                    </a:moveTo>
                    <a:lnTo>
                      <a:pt x="4585" y="14797"/>
                    </a:lnTo>
                    <a:lnTo>
                      <a:pt x="4583" y="14797"/>
                    </a:lnTo>
                    <a:cubicBezTo>
                      <a:pt x="4583" y="14797"/>
                      <a:pt x="4577" y="14814"/>
                      <a:pt x="4577" y="14814"/>
                    </a:cubicBezTo>
                    <a:close/>
                    <a:moveTo>
                      <a:pt x="4532" y="14785"/>
                    </a:moveTo>
                    <a:lnTo>
                      <a:pt x="4545" y="14759"/>
                    </a:lnTo>
                    <a:lnTo>
                      <a:pt x="4541" y="14759"/>
                    </a:lnTo>
                    <a:cubicBezTo>
                      <a:pt x="4534" y="14759"/>
                      <a:pt x="4530" y="14781"/>
                      <a:pt x="4532" y="14785"/>
                    </a:cubicBezTo>
                    <a:close/>
                    <a:moveTo>
                      <a:pt x="4562" y="14860"/>
                    </a:moveTo>
                    <a:lnTo>
                      <a:pt x="4567" y="14837"/>
                    </a:lnTo>
                    <a:lnTo>
                      <a:pt x="4554" y="14877"/>
                    </a:lnTo>
                    <a:cubicBezTo>
                      <a:pt x="4554" y="14877"/>
                      <a:pt x="4562" y="14860"/>
                      <a:pt x="4562" y="14860"/>
                    </a:cubicBezTo>
                    <a:close/>
                    <a:moveTo>
                      <a:pt x="4577" y="14694"/>
                    </a:moveTo>
                    <a:cubicBezTo>
                      <a:pt x="4565" y="14694"/>
                      <a:pt x="4547" y="14727"/>
                      <a:pt x="4554" y="14749"/>
                    </a:cubicBezTo>
                    <a:cubicBezTo>
                      <a:pt x="4562" y="14727"/>
                      <a:pt x="4572" y="14714"/>
                      <a:pt x="4577" y="14694"/>
                    </a:cubicBezTo>
                    <a:close/>
                    <a:moveTo>
                      <a:pt x="4863" y="14054"/>
                    </a:moveTo>
                    <a:lnTo>
                      <a:pt x="4852" y="14074"/>
                    </a:lnTo>
                    <a:lnTo>
                      <a:pt x="4856" y="14082"/>
                    </a:lnTo>
                    <a:cubicBezTo>
                      <a:pt x="4859" y="14077"/>
                      <a:pt x="4865" y="14086"/>
                      <a:pt x="4866" y="14074"/>
                    </a:cubicBezTo>
                    <a:cubicBezTo>
                      <a:pt x="4865" y="14068"/>
                      <a:pt x="4869" y="14055"/>
                      <a:pt x="4863" y="14054"/>
                    </a:cubicBezTo>
                    <a:close/>
                    <a:moveTo>
                      <a:pt x="4971" y="13915"/>
                    </a:moveTo>
                    <a:lnTo>
                      <a:pt x="4973" y="13903"/>
                    </a:lnTo>
                    <a:lnTo>
                      <a:pt x="4965" y="13924"/>
                    </a:lnTo>
                    <a:cubicBezTo>
                      <a:pt x="4965" y="13924"/>
                      <a:pt x="4971" y="13915"/>
                      <a:pt x="4971" y="13915"/>
                    </a:cubicBezTo>
                    <a:close/>
                    <a:moveTo>
                      <a:pt x="4742" y="14443"/>
                    </a:moveTo>
                    <a:cubicBezTo>
                      <a:pt x="4748" y="14432"/>
                      <a:pt x="4754" y="14415"/>
                      <a:pt x="4755" y="14403"/>
                    </a:cubicBezTo>
                    <a:cubicBezTo>
                      <a:pt x="4754" y="14417"/>
                      <a:pt x="4738" y="14429"/>
                      <a:pt x="4742" y="14443"/>
                    </a:cubicBezTo>
                    <a:close/>
                    <a:moveTo>
                      <a:pt x="4931" y="14003"/>
                    </a:moveTo>
                    <a:cubicBezTo>
                      <a:pt x="4932" y="13998"/>
                      <a:pt x="4938" y="13993"/>
                      <a:pt x="4937" y="13986"/>
                    </a:cubicBezTo>
                    <a:lnTo>
                      <a:pt x="4931" y="13986"/>
                    </a:lnTo>
                    <a:cubicBezTo>
                      <a:pt x="4931" y="13986"/>
                      <a:pt x="4931" y="14003"/>
                      <a:pt x="4931" y="14003"/>
                    </a:cubicBezTo>
                    <a:close/>
                    <a:moveTo>
                      <a:pt x="4884" y="14026"/>
                    </a:moveTo>
                    <a:cubicBezTo>
                      <a:pt x="4879" y="14028"/>
                      <a:pt x="4875" y="14021"/>
                      <a:pt x="4871" y="14020"/>
                    </a:cubicBezTo>
                    <a:lnTo>
                      <a:pt x="4882" y="14035"/>
                    </a:lnTo>
                    <a:cubicBezTo>
                      <a:pt x="4883" y="14033"/>
                      <a:pt x="4885" y="14030"/>
                      <a:pt x="4884" y="14026"/>
                    </a:cubicBezTo>
                    <a:close/>
                    <a:moveTo>
                      <a:pt x="4766" y="14380"/>
                    </a:moveTo>
                    <a:cubicBezTo>
                      <a:pt x="4772" y="14378"/>
                      <a:pt x="4779" y="14366"/>
                      <a:pt x="4777" y="14353"/>
                    </a:cubicBezTo>
                    <a:cubicBezTo>
                      <a:pt x="4768" y="14347"/>
                      <a:pt x="4765" y="14374"/>
                      <a:pt x="4766" y="14380"/>
                    </a:cubicBezTo>
                    <a:close/>
                    <a:moveTo>
                      <a:pt x="4826" y="14225"/>
                    </a:moveTo>
                    <a:lnTo>
                      <a:pt x="4834" y="14213"/>
                    </a:lnTo>
                    <a:lnTo>
                      <a:pt x="4832" y="14209"/>
                    </a:lnTo>
                    <a:cubicBezTo>
                      <a:pt x="4832" y="14209"/>
                      <a:pt x="4826" y="14225"/>
                      <a:pt x="4826" y="14225"/>
                    </a:cubicBezTo>
                    <a:close/>
                    <a:moveTo>
                      <a:pt x="4800" y="14304"/>
                    </a:moveTo>
                    <a:cubicBezTo>
                      <a:pt x="4810" y="14297"/>
                      <a:pt x="4811" y="14278"/>
                      <a:pt x="4817" y="14265"/>
                    </a:cubicBezTo>
                    <a:cubicBezTo>
                      <a:pt x="4807" y="14265"/>
                      <a:pt x="4803" y="14284"/>
                      <a:pt x="4800" y="14304"/>
                    </a:cubicBezTo>
                    <a:close/>
                    <a:moveTo>
                      <a:pt x="13043" y="9695"/>
                    </a:moveTo>
                    <a:lnTo>
                      <a:pt x="13057" y="9659"/>
                    </a:lnTo>
                    <a:lnTo>
                      <a:pt x="13062" y="9613"/>
                    </a:lnTo>
                    <a:cubicBezTo>
                      <a:pt x="13062" y="9613"/>
                      <a:pt x="13043" y="9695"/>
                      <a:pt x="13043" y="9695"/>
                    </a:cubicBezTo>
                    <a:close/>
                    <a:moveTo>
                      <a:pt x="3764" y="16455"/>
                    </a:moveTo>
                    <a:lnTo>
                      <a:pt x="3815" y="16350"/>
                    </a:lnTo>
                    <a:cubicBezTo>
                      <a:pt x="3800" y="16390"/>
                      <a:pt x="3771" y="16399"/>
                      <a:pt x="3764" y="16455"/>
                    </a:cubicBezTo>
                    <a:close/>
                    <a:moveTo>
                      <a:pt x="5691" y="12235"/>
                    </a:moveTo>
                    <a:lnTo>
                      <a:pt x="5712" y="12199"/>
                    </a:lnTo>
                    <a:cubicBezTo>
                      <a:pt x="5718" y="12186"/>
                      <a:pt x="5715" y="12157"/>
                      <a:pt x="5710" y="12151"/>
                    </a:cubicBezTo>
                    <a:cubicBezTo>
                      <a:pt x="5702" y="12176"/>
                      <a:pt x="5705" y="12213"/>
                      <a:pt x="5691" y="12235"/>
                    </a:cubicBezTo>
                    <a:close/>
                    <a:moveTo>
                      <a:pt x="5747" y="10776"/>
                    </a:moveTo>
                    <a:lnTo>
                      <a:pt x="5742" y="10808"/>
                    </a:lnTo>
                    <a:lnTo>
                      <a:pt x="5747" y="10799"/>
                    </a:lnTo>
                    <a:cubicBezTo>
                      <a:pt x="5747" y="10799"/>
                      <a:pt x="5747" y="10776"/>
                      <a:pt x="5747" y="10776"/>
                    </a:cubicBezTo>
                    <a:close/>
                    <a:moveTo>
                      <a:pt x="5658" y="11332"/>
                    </a:moveTo>
                    <a:cubicBezTo>
                      <a:pt x="5642" y="11402"/>
                      <a:pt x="5624" y="11467"/>
                      <a:pt x="5611" y="11539"/>
                    </a:cubicBezTo>
                    <a:cubicBezTo>
                      <a:pt x="5634" y="11485"/>
                      <a:pt x="5651" y="11397"/>
                      <a:pt x="5658" y="11332"/>
                    </a:cubicBezTo>
                    <a:close/>
                    <a:moveTo>
                      <a:pt x="5684" y="12262"/>
                    </a:moveTo>
                    <a:cubicBezTo>
                      <a:pt x="5678" y="12278"/>
                      <a:pt x="5659" y="12271"/>
                      <a:pt x="5668" y="12305"/>
                    </a:cubicBezTo>
                    <a:cubicBezTo>
                      <a:pt x="5675" y="12303"/>
                      <a:pt x="5679" y="12280"/>
                      <a:pt x="5686" y="12294"/>
                    </a:cubicBezTo>
                    <a:cubicBezTo>
                      <a:pt x="5674" y="12282"/>
                      <a:pt x="5680" y="12273"/>
                      <a:pt x="5684" y="12262"/>
                    </a:cubicBezTo>
                    <a:close/>
                    <a:moveTo>
                      <a:pt x="5796" y="10836"/>
                    </a:moveTo>
                    <a:lnTo>
                      <a:pt x="5789" y="10836"/>
                    </a:lnTo>
                    <a:lnTo>
                      <a:pt x="5778" y="10887"/>
                    </a:lnTo>
                    <a:cubicBezTo>
                      <a:pt x="5778" y="10887"/>
                      <a:pt x="5796" y="10836"/>
                      <a:pt x="5796" y="10836"/>
                    </a:cubicBezTo>
                    <a:close/>
                    <a:moveTo>
                      <a:pt x="5605" y="11550"/>
                    </a:moveTo>
                    <a:cubicBezTo>
                      <a:pt x="5600" y="11563"/>
                      <a:pt x="5597" y="11578"/>
                      <a:pt x="5595" y="11595"/>
                    </a:cubicBezTo>
                    <a:cubicBezTo>
                      <a:pt x="5599" y="11580"/>
                      <a:pt x="5602" y="11566"/>
                      <a:pt x="5605" y="11550"/>
                    </a:cubicBezTo>
                    <a:close/>
                    <a:moveTo>
                      <a:pt x="5778" y="10653"/>
                    </a:moveTo>
                    <a:lnTo>
                      <a:pt x="5749" y="10764"/>
                    </a:lnTo>
                    <a:cubicBezTo>
                      <a:pt x="5763" y="10744"/>
                      <a:pt x="5781" y="10690"/>
                      <a:pt x="5778" y="10653"/>
                    </a:cubicBezTo>
                    <a:close/>
                    <a:moveTo>
                      <a:pt x="5315" y="12433"/>
                    </a:moveTo>
                    <a:lnTo>
                      <a:pt x="5285" y="12501"/>
                    </a:lnTo>
                    <a:lnTo>
                      <a:pt x="5290" y="12512"/>
                    </a:lnTo>
                    <a:cubicBezTo>
                      <a:pt x="5298" y="12491"/>
                      <a:pt x="5323" y="12464"/>
                      <a:pt x="5315" y="12433"/>
                    </a:cubicBezTo>
                    <a:close/>
                    <a:moveTo>
                      <a:pt x="5718" y="11956"/>
                    </a:moveTo>
                    <a:lnTo>
                      <a:pt x="5715" y="11977"/>
                    </a:lnTo>
                    <a:lnTo>
                      <a:pt x="5718" y="11972"/>
                    </a:lnTo>
                    <a:cubicBezTo>
                      <a:pt x="5718" y="11972"/>
                      <a:pt x="5718" y="11956"/>
                      <a:pt x="5718" y="11956"/>
                    </a:cubicBezTo>
                    <a:close/>
                    <a:moveTo>
                      <a:pt x="5191" y="12778"/>
                    </a:moveTo>
                    <a:cubicBezTo>
                      <a:pt x="5197" y="12734"/>
                      <a:pt x="5223" y="12700"/>
                      <a:pt x="5220" y="12656"/>
                    </a:cubicBezTo>
                    <a:lnTo>
                      <a:pt x="5173" y="12778"/>
                    </a:lnTo>
                    <a:cubicBezTo>
                      <a:pt x="5178" y="12792"/>
                      <a:pt x="5183" y="12770"/>
                      <a:pt x="5191" y="12778"/>
                    </a:cubicBezTo>
                    <a:close/>
                    <a:moveTo>
                      <a:pt x="4978" y="13252"/>
                    </a:moveTo>
                    <a:cubicBezTo>
                      <a:pt x="4981" y="13226"/>
                      <a:pt x="4996" y="13228"/>
                      <a:pt x="4996" y="13201"/>
                    </a:cubicBezTo>
                    <a:cubicBezTo>
                      <a:pt x="4989" y="13206"/>
                      <a:pt x="4981" y="13214"/>
                      <a:pt x="4976" y="13228"/>
                    </a:cubicBezTo>
                    <a:cubicBezTo>
                      <a:pt x="4977" y="13238"/>
                      <a:pt x="4973" y="13252"/>
                      <a:pt x="4978" y="13252"/>
                    </a:cubicBezTo>
                    <a:close/>
                    <a:moveTo>
                      <a:pt x="5243" y="12600"/>
                    </a:moveTo>
                    <a:lnTo>
                      <a:pt x="5236" y="12623"/>
                    </a:lnTo>
                    <a:lnTo>
                      <a:pt x="5240" y="12623"/>
                    </a:lnTo>
                    <a:cubicBezTo>
                      <a:pt x="5246" y="12621"/>
                      <a:pt x="5242" y="12609"/>
                      <a:pt x="5243" y="12600"/>
                    </a:cubicBezTo>
                    <a:close/>
                    <a:moveTo>
                      <a:pt x="5742" y="11031"/>
                    </a:moveTo>
                    <a:cubicBezTo>
                      <a:pt x="5755" y="10998"/>
                      <a:pt x="5763" y="10952"/>
                      <a:pt x="5764" y="10919"/>
                    </a:cubicBezTo>
                    <a:cubicBezTo>
                      <a:pt x="5757" y="10957"/>
                      <a:pt x="5742" y="10996"/>
                      <a:pt x="5742" y="11031"/>
                    </a:cubicBezTo>
                    <a:close/>
                    <a:moveTo>
                      <a:pt x="5734" y="11054"/>
                    </a:moveTo>
                    <a:cubicBezTo>
                      <a:pt x="5721" y="11078"/>
                      <a:pt x="5710" y="11110"/>
                      <a:pt x="5708" y="11142"/>
                    </a:cubicBezTo>
                    <a:cubicBezTo>
                      <a:pt x="5712" y="11119"/>
                      <a:pt x="5741" y="11108"/>
                      <a:pt x="5734" y="11054"/>
                    </a:cubicBezTo>
                    <a:close/>
                    <a:moveTo>
                      <a:pt x="5516" y="11718"/>
                    </a:moveTo>
                    <a:cubicBezTo>
                      <a:pt x="5541" y="11710"/>
                      <a:pt x="5532" y="11643"/>
                      <a:pt x="5547" y="11615"/>
                    </a:cubicBezTo>
                    <a:cubicBezTo>
                      <a:pt x="5553" y="11622"/>
                      <a:pt x="5548" y="11635"/>
                      <a:pt x="5551" y="11643"/>
                    </a:cubicBezTo>
                    <a:cubicBezTo>
                      <a:pt x="5564" y="11601"/>
                      <a:pt x="5557" y="11566"/>
                      <a:pt x="5574" y="11527"/>
                    </a:cubicBezTo>
                    <a:cubicBezTo>
                      <a:pt x="5592" y="11483"/>
                      <a:pt x="5579" y="11427"/>
                      <a:pt x="5605" y="11393"/>
                    </a:cubicBezTo>
                    <a:cubicBezTo>
                      <a:pt x="5612" y="11323"/>
                      <a:pt x="5632" y="11258"/>
                      <a:pt x="5647" y="11188"/>
                    </a:cubicBezTo>
                    <a:cubicBezTo>
                      <a:pt x="5676" y="11112"/>
                      <a:pt x="5679" y="11012"/>
                      <a:pt x="5710" y="10942"/>
                    </a:cubicBezTo>
                    <a:cubicBezTo>
                      <a:pt x="5704" y="10899"/>
                      <a:pt x="5731" y="10892"/>
                      <a:pt x="5723" y="10855"/>
                    </a:cubicBezTo>
                    <a:cubicBezTo>
                      <a:pt x="5627" y="11207"/>
                      <a:pt x="5546" y="11571"/>
                      <a:pt x="5461" y="11932"/>
                    </a:cubicBezTo>
                    <a:lnTo>
                      <a:pt x="5482" y="11912"/>
                    </a:lnTo>
                    <a:cubicBezTo>
                      <a:pt x="5486" y="11838"/>
                      <a:pt x="5514" y="11791"/>
                      <a:pt x="5516" y="11718"/>
                    </a:cubicBezTo>
                    <a:close/>
                    <a:moveTo>
                      <a:pt x="5348" y="12345"/>
                    </a:moveTo>
                    <a:lnTo>
                      <a:pt x="5338" y="12373"/>
                    </a:lnTo>
                    <a:lnTo>
                      <a:pt x="5343" y="12373"/>
                    </a:lnTo>
                    <a:cubicBezTo>
                      <a:pt x="5347" y="12366"/>
                      <a:pt x="5354" y="12348"/>
                      <a:pt x="5348" y="12345"/>
                    </a:cubicBezTo>
                    <a:close/>
                    <a:moveTo>
                      <a:pt x="5115" y="12941"/>
                    </a:moveTo>
                    <a:cubicBezTo>
                      <a:pt x="5119" y="12885"/>
                      <a:pt x="5152" y="12885"/>
                      <a:pt x="5160" y="12840"/>
                    </a:cubicBezTo>
                    <a:cubicBezTo>
                      <a:pt x="5153" y="12837"/>
                      <a:pt x="5150" y="12861"/>
                      <a:pt x="5144" y="12861"/>
                    </a:cubicBezTo>
                    <a:lnTo>
                      <a:pt x="5138" y="12850"/>
                    </a:lnTo>
                    <a:cubicBezTo>
                      <a:pt x="5109" y="12907"/>
                      <a:pt x="5081" y="12987"/>
                      <a:pt x="5049" y="13045"/>
                    </a:cubicBezTo>
                    <a:lnTo>
                      <a:pt x="5049" y="13073"/>
                    </a:lnTo>
                    <a:cubicBezTo>
                      <a:pt x="5081" y="13052"/>
                      <a:pt x="5088" y="12975"/>
                      <a:pt x="5115" y="12941"/>
                    </a:cubicBezTo>
                    <a:close/>
                    <a:moveTo>
                      <a:pt x="1828" y="13646"/>
                    </a:moveTo>
                    <a:lnTo>
                      <a:pt x="1814" y="13646"/>
                    </a:lnTo>
                    <a:lnTo>
                      <a:pt x="1811" y="13685"/>
                    </a:lnTo>
                    <a:lnTo>
                      <a:pt x="1817" y="13685"/>
                    </a:lnTo>
                    <a:cubicBezTo>
                      <a:pt x="1824" y="13678"/>
                      <a:pt x="1823" y="13659"/>
                      <a:pt x="1828" y="13646"/>
                    </a:cubicBezTo>
                    <a:close/>
                    <a:moveTo>
                      <a:pt x="5317" y="13085"/>
                    </a:moveTo>
                    <a:lnTo>
                      <a:pt x="5311" y="13125"/>
                    </a:lnTo>
                    <a:lnTo>
                      <a:pt x="5315" y="13117"/>
                    </a:lnTo>
                    <a:cubicBezTo>
                      <a:pt x="5315" y="13117"/>
                      <a:pt x="5317" y="13085"/>
                      <a:pt x="5317" y="13085"/>
                    </a:cubicBezTo>
                    <a:close/>
                    <a:moveTo>
                      <a:pt x="1447" y="15055"/>
                    </a:moveTo>
                    <a:cubicBezTo>
                      <a:pt x="1437" y="15062"/>
                      <a:pt x="1435" y="15103"/>
                      <a:pt x="1429" y="15120"/>
                    </a:cubicBezTo>
                    <a:cubicBezTo>
                      <a:pt x="1447" y="15117"/>
                      <a:pt x="1437" y="15073"/>
                      <a:pt x="1447" y="15055"/>
                    </a:cubicBezTo>
                    <a:close/>
                    <a:moveTo>
                      <a:pt x="2884" y="11611"/>
                    </a:moveTo>
                    <a:lnTo>
                      <a:pt x="2886" y="11611"/>
                    </a:lnTo>
                    <a:cubicBezTo>
                      <a:pt x="2891" y="11599"/>
                      <a:pt x="2899" y="11594"/>
                      <a:pt x="2897" y="11578"/>
                    </a:cubicBezTo>
                    <a:cubicBezTo>
                      <a:pt x="2892" y="11583"/>
                      <a:pt x="2883" y="11594"/>
                      <a:pt x="2884" y="11611"/>
                    </a:cubicBezTo>
                    <a:close/>
                    <a:moveTo>
                      <a:pt x="1382" y="15333"/>
                    </a:moveTo>
                    <a:lnTo>
                      <a:pt x="1378" y="15333"/>
                    </a:lnTo>
                    <a:lnTo>
                      <a:pt x="1378" y="15354"/>
                    </a:lnTo>
                    <a:lnTo>
                      <a:pt x="1382" y="15354"/>
                    </a:lnTo>
                    <a:cubicBezTo>
                      <a:pt x="1382" y="15354"/>
                      <a:pt x="1382" y="15333"/>
                      <a:pt x="1382" y="15333"/>
                    </a:cubicBezTo>
                    <a:close/>
                    <a:moveTo>
                      <a:pt x="5822" y="10570"/>
                    </a:moveTo>
                    <a:cubicBezTo>
                      <a:pt x="5822" y="10590"/>
                      <a:pt x="5807" y="10583"/>
                      <a:pt x="5813" y="10609"/>
                    </a:cubicBezTo>
                    <a:cubicBezTo>
                      <a:pt x="5817" y="10599"/>
                      <a:pt x="5826" y="10579"/>
                      <a:pt x="5822" y="10570"/>
                    </a:cubicBezTo>
                    <a:close/>
                    <a:moveTo>
                      <a:pt x="6311" y="9302"/>
                    </a:moveTo>
                    <a:lnTo>
                      <a:pt x="6306" y="9318"/>
                    </a:lnTo>
                    <a:lnTo>
                      <a:pt x="6329" y="9353"/>
                    </a:lnTo>
                    <a:cubicBezTo>
                      <a:pt x="6329" y="9353"/>
                      <a:pt x="6311" y="9302"/>
                      <a:pt x="6311" y="9302"/>
                    </a:cubicBezTo>
                    <a:close/>
                    <a:moveTo>
                      <a:pt x="5534" y="11865"/>
                    </a:moveTo>
                    <a:lnTo>
                      <a:pt x="5529" y="11889"/>
                    </a:lnTo>
                    <a:lnTo>
                      <a:pt x="5532" y="11889"/>
                    </a:lnTo>
                    <a:cubicBezTo>
                      <a:pt x="5537" y="11886"/>
                      <a:pt x="5533" y="11875"/>
                      <a:pt x="5534" y="11865"/>
                    </a:cubicBezTo>
                    <a:close/>
                    <a:moveTo>
                      <a:pt x="5566" y="11733"/>
                    </a:moveTo>
                    <a:cubicBezTo>
                      <a:pt x="5557" y="11773"/>
                      <a:pt x="5541" y="11805"/>
                      <a:pt x="5539" y="11850"/>
                    </a:cubicBezTo>
                    <a:cubicBezTo>
                      <a:pt x="5548" y="11809"/>
                      <a:pt x="5559" y="11759"/>
                      <a:pt x="5566" y="11733"/>
                    </a:cubicBezTo>
                    <a:close/>
                    <a:moveTo>
                      <a:pt x="5290" y="13223"/>
                    </a:moveTo>
                    <a:cubicBezTo>
                      <a:pt x="5297" y="13196"/>
                      <a:pt x="5306" y="13154"/>
                      <a:pt x="5302" y="13136"/>
                    </a:cubicBezTo>
                    <a:lnTo>
                      <a:pt x="5285" y="13196"/>
                    </a:lnTo>
                    <a:cubicBezTo>
                      <a:pt x="5295" y="13242"/>
                      <a:pt x="5263" y="13271"/>
                      <a:pt x="5266" y="13312"/>
                    </a:cubicBezTo>
                    <a:cubicBezTo>
                      <a:pt x="5279" y="13296"/>
                      <a:pt x="5285" y="13256"/>
                      <a:pt x="5290" y="13223"/>
                    </a:cubicBezTo>
                    <a:close/>
                    <a:moveTo>
                      <a:pt x="5539" y="11905"/>
                    </a:moveTo>
                    <a:cubicBezTo>
                      <a:pt x="5546" y="11900"/>
                      <a:pt x="5548" y="11879"/>
                      <a:pt x="5551" y="11865"/>
                    </a:cubicBezTo>
                    <a:lnTo>
                      <a:pt x="5537" y="11900"/>
                    </a:lnTo>
                    <a:cubicBezTo>
                      <a:pt x="5537" y="11900"/>
                      <a:pt x="5539" y="11905"/>
                      <a:pt x="5539" y="11905"/>
                    </a:cubicBezTo>
                    <a:close/>
                    <a:moveTo>
                      <a:pt x="6543" y="9758"/>
                    </a:moveTo>
                    <a:lnTo>
                      <a:pt x="6538" y="9770"/>
                    </a:lnTo>
                    <a:lnTo>
                      <a:pt x="6556" y="9791"/>
                    </a:lnTo>
                    <a:cubicBezTo>
                      <a:pt x="6556" y="9791"/>
                      <a:pt x="6543" y="9758"/>
                      <a:pt x="6543" y="9758"/>
                    </a:cubicBezTo>
                    <a:close/>
                    <a:moveTo>
                      <a:pt x="5210" y="13402"/>
                    </a:moveTo>
                    <a:cubicBezTo>
                      <a:pt x="5211" y="13391"/>
                      <a:pt x="5218" y="13374"/>
                      <a:pt x="5212" y="13367"/>
                    </a:cubicBezTo>
                    <a:cubicBezTo>
                      <a:pt x="5207" y="13381"/>
                      <a:pt x="5198" y="13386"/>
                      <a:pt x="5201" y="13402"/>
                    </a:cubicBezTo>
                    <a:cubicBezTo>
                      <a:pt x="5201" y="13402"/>
                      <a:pt x="5210" y="13402"/>
                      <a:pt x="5210" y="13402"/>
                    </a:cubicBezTo>
                    <a:close/>
                    <a:moveTo>
                      <a:pt x="5595" y="11595"/>
                    </a:moveTo>
                    <a:cubicBezTo>
                      <a:pt x="5585" y="11635"/>
                      <a:pt x="5573" y="11674"/>
                      <a:pt x="5571" y="11722"/>
                    </a:cubicBezTo>
                    <a:cubicBezTo>
                      <a:pt x="5591" y="11693"/>
                      <a:pt x="5589" y="11640"/>
                      <a:pt x="5595" y="11595"/>
                    </a:cubicBezTo>
                    <a:close/>
                    <a:moveTo>
                      <a:pt x="5856" y="10454"/>
                    </a:moveTo>
                    <a:lnTo>
                      <a:pt x="5839" y="10521"/>
                    </a:lnTo>
                    <a:cubicBezTo>
                      <a:pt x="5852" y="10510"/>
                      <a:pt x="5855" y="10479"/>
                      <a:pt x="5856" y="10454"/>
                    </a:cubicBezTo>
                    <a:close/>
                    <a:moveTo>
                      <a:pt x="4667" y="13970"/>
                    </a:moveTo>
                    <a:cubicBezTo>
                      <a:pt x="4677" y="13933"/>
                      <a:pt x="4695" y="13915"/>
                      <a:pt x="4703" y="13875"/>
                    </a:cubicBezTo>
                    <a:cubicBezTo>
                      <a:pt x="4688" y="13889"/>
                      <a:pt x="4667" y="13938"/>
                      <a:pt x="4667" y="13970"/>
                    </a:cubicBezTo>
                    <a:close/>
                    <a:moveTo>
                      <a:pt x="3146" y="17813"/>
                    </a:moveTo>
                    <a:cubicBezTo>
                      <a:pt x="3120" y="17829"/>
                      <a:pt x="3096" y="17895"/>
                      <a:pt x="3091" y="17942"/>
                    </a:cubicBezTo>
                    <a:lnTo>
                      <a:pt x="3096" y="17942"/>
                    </a:lnTo>
                    <a:cubicBezTo>
                      <a:pt x="3097" y="17929"/>
                      <a:pt x="3102" y="17925"/>
                      <a:pt x="3104" y="17913"/>
                    </a:cubicBezTo>
                    <a:cubicBezTo>
                      <a:pt x="3138" y="17899"/>
                      <a:pt x="3125" y="17800"/>
                      <a:pt x="3161" y="17813"/>
                    </a:cubicBezTo>
                    <a:lnTo>
                      <a:pt x="3161" y="17809"/>
                    </a:lnTo>
                    <a:cubicBezTo>
                      <a:pt x="3162" y="17773"/>
                      <a:pt x="3147" y="17800"/>
                      <a:pt x="3146" y="17813"/>
                    </a:cubicBezTo>
                    <a:close/>
                    <a:moveTo>
                      <a:pt x="3180" y="17424"/>
                    </a:moveTo>
                    <a:cubicBezTo>
                      <a:pt x="3179" y="17429"/>
                      <a:pt x="3176" y="17438"/>
                      <a:pt x="3174" y="17447"/>
                    </a:cubicBezTo>
                    <a:cubicBezTo>
                      <a:pt x="3177" y="17441"/>
                      <a:pt x="3179" y="17434"/>
                      <a:pt x="3180" y="17424"/>
                    </a:cubicBezTo>
                    <a:close/>
                    <a:moveTo>
                      <a:pt x="3148" y="17503"/>
                    </a:moveTo>
                    <a:cubicBezTo>
                      <a:pt x="3157" y="17493"/>
                      <a:pt x="3167" y="17467"/>
                      <a:pt x="3174" y="17447"/>
                    </a:cubicBezTo>
                    <a:cubicBezTo>
                      <a:pt x="3164" y="17462"/>
                      <a:pt x="3146" y="17463"/>
                      <a:pt x="3148" y="17503"/>
                    </a:cubicBezTo>
                    <a:close/>
                    <a:moveTo>
                      <a:pt x="3214" y="17369"/>
                    </a:moveTo>
                    <a:cubicBezTo>
                      <a:pt x="3207" y="17385"/>
                      <a:pt x="3194" y="17385"/>
                      <a:pt x="3191" y="17408"/>
                    </a:cubicBezTo>
                    <a:cubicBezTo>
                      <a:pt x="3197" y="17387"/>
                      <a:pt x="3214" y="17400"/>
                      <a:pt x="3214" y="17369"/>
                    </a:cubicBezTo>
                    <a:close/>
                    <a:moveTo>
                      <a:pt x="3253" y="17296"/>
                    </a:moveTo>
                    <a:cubicBezTo>
                      <a:pt x="3252" y="17294"/>
                      <a:pt x="3251" y="17287"/>
                      <a:pt x="3248" y="17289"/>
                    </a:cubicBezTo>
                    <a:lnTo>
                      <a:pt x="3248" y="17308"/>
                    </a:lnTo>
                    <a:lnTo>
                      <a:pt x="3253" y="17308"/>
                    </a:lnTo>
                    <a:cubicBezTo>
                      <a:pt x="3253" y="17308"/>
                      <a:pt x="3253" y="17296"/>
                      <a:pt x="3253" y="17296"/>
                    </a:cubicBezTo>
                    <a:close/>
                    <a:moveTo>
                      <a:pt x="3104" y="17790"/>
                    </a:moveTo>
                    <a:lnTo>
                      <a:pt x="3099" y="17809"/>
                    </a:lnTo>
                    <a:lnTo>
                      <a:pt x="3107" y="17790"/>
                    </a:lnTo>
                    <a:cubicBezTo>
                      <a:pt x="3107" y="17790"/>
                      <a:pt x="3104" y="17790"/>
                      <a:pt x="3104" y="17790"/>
                    </a:cubicBezTo>
                    <a:close/>
                    <a:moveTo>
                      <a:pt x="3120" y="17563"/>
                    </a:moveTo>
                    <a:cubicBezTo>
                      <a:pt x="3125" y="17554"/>
                      <a:pt x="3128" y="17545"/>
                      <a:pt x="3128" y="17531"/>
                    </a:cubicBezTo>
                    <a:cubicBezTo>
                      <a:pt x="3121" y="17531"/>
                      <a:pt x="3110" y="17545"/>
                      <a:pt x="3114" y="17563"/>
                    </a:cubicBezTo>
                    <a:cubicBezTo>
                      <a:pt x="3114" y="17563"/>
                      <a:pt x="3120" y="17563"/>
                      <a:pt x="3120" y="17563"/>
                    </a:cubicBezTo>
                    <a:close/>
                    <a:moveTo>
                      <a:pt x="3146" y="17706"/>
                    </a:moveTo>
                    <a:lnTo>
                      <a:pt x="3133" y="17735"/>
                    </a:lnTo>
                    <a:lnTo>
                      <a:pt x="3143" y="17725"/>
                    </a:lnTo>
                    <a:cubicBezTo>
                      <a:pt x="3143" y="17725"/>
                      <a:pt x="3146" y="17706"/>
                      <a:pt x="3146" y="17706"/>
                    </a:cubicBezTo>
                    <a:close/>
                    <a:moveTo>
                      <a:pt x="3366" y="17268"/>
                    </a:moveTo>
                    <a:lnTo>
                      <a:pt x="3351" y="17296"/>
                    </a:lnTo>
                    <a:lnTo>
                      <a:pt x="3356" y="17296"/>
                    </a:lnTo>
                    <a:cubicBezTo>
                      <a:pt x="3359" y="17287"/>
                      <a:pt x="3365" y="17280"/>
                      <a:pt x="3366" y="17268"/>
                    </a:cubicBezTo>
                    <a:close/>
                    <a:moveTo>
                      <a:pt x="3479" y="17046"/>
                    </a:moveTo>
                    <a:lnTo>
                      <a:pt x="3506" y="16990"/>
                    </a:lnTo>
                    <a:lnTo>
                      <a:pt x="3500" y="16990"/>
                    </a:lnTo>
                    <a:cubicBezTo>
                      <a:pt x="3489" y="16995"/>
                      <a:pt x="3477" y="17032"/>
                      <a:pt x="3479" y="17046"/>
                    </a:cubicBezTo>
                    <a:close/>
                    <a:moveTo>
                      <a:pt x="3214" y="17697"/>
                    </a:moveTo>
                    <a:cubicBezTo>
                      <a:pt x="3226" y="17689"/>
                      <a:pt x="3232" y="17655"/>
                      <a:pt x="3230" y="17642"/>
                    </a:cubicBezTo>
                    <a:lnTo>
                      <a:pt x="3201" y="17697"/>
                    </a:lnTo>
                    <a:cubicBezTo>
                      <a:pt x="3201" y="17697"/>
                      <a:pt x="3214" y="17697"/>
                      <a:pt x="3214" y="17697"/>
                    </a:cubicBezTo>
                    <a:close/>
                    <a:moveTo>
                      <a:pt x="3356" y="17385"/>
                    </a:moveTo>
                    <a:lnTo>
                      <a:pt x="3356" y="17413"/>
                    </a:lnTo>
                    <a:cubicBezTo>
                      <a:pt x="3364" y="17396"/>
                      <a:pt x="3376" y="17369"/>
                      <a:pt x="3384" y="17352"/>
                    </a:cubicBezTo>
                    <a:cubicBezTo>
                      <a:pt x="3409" y="17345"/>
                      <a:pt x="3397" y="17257"/>
                      <a:pt x="3429" y="17262"/>
                    </a:cubicBezTo>
                    <a:cubicBezTo>
                      <a:pt x="3451" y="17218"/>
                      <a:pt x="3484" y="17192"/>
                      <a:pt x="3489" y="17118"/>
                    </a:cubicBezTo>
                    <a:cubicBezTo>
                      <a:pt x="3451" y="17218"/>
                      <a:pt x="3394" y="17284"/>
                      <a:pt x="3356" y="17385"/>
                    </a:cubicBezTo>
                    <a:close/>
                    <a:moveTo>
                      <a:pt x="3946" y="15871"/>
                    </a:moveTo>
                    <a:cubicBezTo>
                      <a:pt x="3935" y="15852"/>
                      <a:pt x="3927" y="15881"/>
                      <a:pt x="3920" y="15889"/>
                    </a:cubicBezTo>
                    <a:cubicBezTo>
                      <a:pt x="3908" y="15927"/>
                      <a:pt x="3882" y="15949"/>
                      <a:pt x="3893" y="15994"/>
                    </a:cubicBezTo>
                    <a:cubicBezTo>
                      <a:pt x="3893" y="15994"/>
                      <a:pt x="3946" y="15871"/>
                      <a:pt x="3946" y="15871"/>
                    </a:cubicBezTo>
                    <a:close/>
                    <a:moveTo>
                      <a:pt x="3978" y="15800"/>
                    </a:moveTo>
                    <a:cubicBezTo>
                      <a:pt x="3972" y="15801"/>
                      <a:pt x="3961" y="15801"/>
                      <a:pt x="3964" y="15823"/>
                    </a:cubicBezTo>
                    <a:cubicBezTo>
                      <a:pt x="3968" y="15813"/>
                      <a:pt x="3978" y="15815"/>
                      <a:pt x="3978" y="15800"/>
                    </a:cubicBezTo>
                    <a:close/>
                    <a:moveTo>
                      <a:pt x="3209" y="17586"/>
                    </a:moveTo>
                    <a:cubicBezTo>
                      <a:pt x="3226" y="17558"/>
                      <a:pt x="3241" y="17523"/>
                      <a:pt x="3253" y="17496"/>
                    </a:cubicBezTo>
                    <a:cubicBezTo>
                      <a:pt x="3239" y="17526"/>
                      <a:pt x="3215" y="17554"/>
                      <a:pt x="3209" y="17586"/>
                    </a:cubicBezTo>
                    <a:close/>
                    <a:moveTo>
                      <a:pt x="3337" y="17413"/>
                    </a:moveTo>
                    <a:cubicBezTo>
                      <a:pt x="3333" y="17450"/>
                      <a:pt x="3302" y="17454"/>
                      <a:pt x="3313" y="17496"/>
                    </a:cubicBezTo>
                    <a:cubicBezTo>
                      <a:pt x="3323" y="17475"/>
                      <a:pt x="3338" y="17447"/>
                      <a:pt x="3348" y="17419"/>
                    </a:cubicBezTo>
                    <a:cubicBezTo>
                      <a:pt x="3346" y="17408"/>
                      <a:pt x="3342" y="17414"/>
                      <a:pt x="3337" y="17413"/>
                    </a:cubicBezTo>
                    <a:close/>
                    <a:moveTo>
                      <a:pt x="3238" y="17614"/>
                    </a:moveTo>
                    <a:lnTo>
                      <a:pt x="3238" y="17623"/>
                    </a:lnTo>
                    <a:cubicBezTo>
                      <a:pt x="3259" y="17642"/>
                      <a:pt x="3257" y="17575"/>
                      <a:pt x="3277" y="17579"/>
                    </a:cubicBezTo>
                    <a:cubicBezTo>
                      <a:pt x="3284" y="17565"/>
                      <a:pt x="3309" y="17545"/>
                      <a:pt x="3292" y="17518"/>
                    </a:cubicBezTo>
                    <a:cubicBezTo>
                      <a:pt x="3292" y="17518"/>
                      <a:pt x="3238" y="17614"/>
                      <a:pt x="3238" y="17614"/>
                    </a:cubicBezTo>
                    <a:close/>
                    <a:moveTo>
                      <a:pt x="3277" y="17447"/>
                    </a:moveTo>
                    <a:lnTo>
                      <a:pt x="3266" y="17475"/>
                    </a:lnTo>
                    <a:lnTo>
                      <a:pt x="3271" y="17463"/>
                    </a:lnTo>
                    <a:cubicBezTo>
                      <a:pt x="3271" y="17463"/>
                      <a:pt x="3277" y="17447"/>
                      <a:pt x="3277" y="17447"/>
                    </a:cubicBezTo>
                    <a:close/>
                    <a:moveTo>
                      <a:pt x="2459" y="19132"/>
                    </a:moveTo>
                    <a:cubicBezTo>
                      <a:pt x="2485" y="19076"/>
                      <a:pt x="2533" y="19046"/>
                      <a:pt x="2545" y="18965"/>
                    </a:cubicBezTo>
                    <a:cubicBezTo>
                      <a:pt x="2517" y="18998"/>
                      <a:pt x="2494" y="19060"/>
                      <a:pt x="2465" y="19105"/>
                    </a:cubicBezTo>
                    <a:cubicBezTo>
                      <a:pt x="2465" y="19105"/>
                      <a:pt x="2459" y="19132"/>
                      <a:pt x="2459" y="19132"/>
                    </a:cubicBezTo>
                    <a:close/>
                    <a:moveTo>
                      <a:pt x="1412" y="20678"/>
                    </a:moveTo>
                    <a:cubicBezTo>
                      <a:pt x="1393" y="20692"/>
                      <a:pt x="1373" y="20704"/>
                      <a:pt x="1356" y="20722"/>
                    </a:cubicBezTo>
                    <a:cubicBezTo>
                      <a:pt x="1373" y="20718"/>
                      <a:pt x="1402" y="20718"/>
                      <a:pt x="1412" y="20678"/>
                    </a:cubicBezTo>
                    <a:close/>
                    <a:moveTo>
                      <a:pt x="3899" y="16104"/>
                    </a:moveTo>
                    <a:lnTo>
                      <a:pt x="3882" y="16140"/>
                    </a:lnTo>
                    <a:lnTo>
                      <a:pt x="3888" y="16140"/>
                    </a:lnTo>
                    <a:cubicBezTo>
                      <a:pt x="3892" y="16128"/>
                      <a:pt x="3902" y="16112"/>
                      <a:pt x="3899" y="16104"/>
                    </a:cubicBezTo>
                    <a:close/>
                    <a:moveTo>
                      <a:pt x="4957" y="13268"/>
                    </a:moveTo>
                    <a:lnTo>
                      <a:pt x="4950" y="13302"/>
                    </a:lnTo>
                    <a:lnTo>
                      <a:pt x="4965" y="13268"/>
                    </a:lnTo>
                    <a:cubicBezTo>
                      <a:pt x="4965" y="13268"/>
                      <a:pt x="4957" y="13268"/>
                      <a:pt x="4957" y="13268"/>
                    </a:cubicBezTo>
                    <a:close/>
                    <a:moveTo>
                      <a:pt x="2418" y="19199"/>
                    </a:moveTo>
                    <a:lnTo>
                      <a:pt x="2425" y="19199"/>
                    </a:lnTo>
                    <a:cubicBezTo>
                      <a:pt x="2433" y="19185"/>
                      <a:pt x="2441" y="19160"/>
                      <a:pt x="2440" y="19148"/>
                    </a:cubicBezTo>
                    <a:cubicBezTo>
                      <a:pt x="2434" y="19173"/>
                      <a:pt x="2418" y="19168"/>
                      <a:pt x="2418" y="19199"/>
                    </a:cubicBezTo>
                    <a:close/>
                    <a:moveTo>
                      <a:pt x="4910" y="13386"/>
                    </a:moveTo>
                    <a:cubicBezTo>
                      <a:pt x="4898" y="13407"/>
                      <a:pt x="4877" y="13435"/>
                      <a:pt x="4879" y="13470"/>
                    </a:cubicBezTo>
                    <a:cubicBezTo>
                      <a:pt x="4890" y="13432"/>
                      <a:pt x="4917" y="13444"/>
                      <a:pt x="4910" y="13386"/>
                    </a:cubicBezTo>
                    <a:close/>
                    <a:moveTo>
                      <a:pt x="2564" y="18942"/>
                    </a:moveTo>
                    <a:cubicBezTo>
                      <a:pt x="2604" y="18923"/>
                      <a:pt x="2617" y="18842"/>
                      <a:pt x="2644" y="18791"/>
                    </a:cubicBezTo>
                    <a:lnTo>
                      <a:pt x="2643" y="18787"/>
                    </a:lnTo>
                    <a:cubicBezTo>
                      <a:pt x="2614" y="18838"/>
                      <a:pt x="2581" y="18868"/>
                      <a:pt x="2564" y="18942"/>
                    </a:cubicBezTo>
                    <a:close/>
                    <a:moveTo>
                      <a:pt x="4790" y="13680"/>
                    </a:moveTo>
                    <a:cubicBezTo>
                      <a:pt x="4811" y="13632"/>
                      <a:pt x="4838" y="13588"/>
                      <a:pt x="4845" y="13529"/>
                    </a:cubicBezTo>
                    <a:cubicBezTo>
                      <a:pt x="4826" y="13572"/>
                      <a:pt x="4819" y="13627"/>
                      <a:pt x="4792" y="13646"/>
                    </a:cubicBezTo>
                    <a:cubicBezTo>
                      <a:pt x="4792" y="13696"/>
                      <a:pt x="4762" y="13708"/>
                      <a:pt x="4755" y="13747"/>
                    </a:cubicBezTo>
                    <a:cubicBezTo>
                      <a:pt x="4770" y="13738"/>
                      <a:pt x="4778" y="13701"/>
                      <a:pt x="4790" y="13680"/>
                    </a:cubicBezTo>
                    <a:close/>
                    <a:moveTo>
                      <a:pt x="4719" y="13831"/>
                    </a:moveTo>
                    <a:lnTo>
                      <a:pt x="4706" y="13858"/>
                    </a:lnTo>
                    <a:lnTo>
                      <a:pt x="4711" y="13858"/>
                    </a:lnTo>
                    <a:cubicBezTo>
                      <a:pt x="4718" y="13858"/>
                      <a:pt x="4720" y="13831"/>
                      <a:pt x="4719" y="13831"/>
                    </a:cubicBezTo>
                    <a:close/>
                    <a:moveTo>
                      <a:pt x="4740" y="13785"/>
                    </a:moveTo>
                    <a:lnTo>
                      <a:pt x="4732" y="13785"/>
                    </a:lnTo>
                    <a:lnTo>
                      <a:pt x="4732" y="13808"/>
                    </a:lnTo>
                    <a:cubicBezTo>
                      <a:pt x="4734" y="13803"/>
                      <a:pt x="4742" y="13798"/>
                      <a:pt x="4740" y="13785"/>
                    </a:cubicBezTo>
                    <a:close/>
                    <a:moveTo>
                      <a:pt x="3448" y="17113"/>
                    </a:moveTo>
                    <a:lnTo>
                      <a:pt x="3453" y="17090"/>
                    </a:lnTo>
                    <a:lnTo>
                      <a:pt x="3435" y="17130"/>
                    </a:lnTo>
                    <a:cubicBezTo>
                      <a:pt x="3435" y="17130"/>
                      <a:pt x="3448" y="17113"/>
                      <a:pt x="3448" y="17113"/>
                    </a:cubicBezTo>
                    <a:close/>
                    <a:moveTo>
                      <a:pt x="3324" y="17184"/>
                    </a:moveTo>
                    <a:cubicBezTo>
                      <a:pt x="3297" y="17171"/>
                      <a:pt x="3284" y="17225"/>
                      <a:pt x="3271" y="17252"/>
                    </a:cubicBezTo>
                    <a:cubicBezTo>
                      <a:pt x="3292" y="17246"/>
                      <a:pt x="3315" y="17225"/>
                      <a:pt x="3324" y="17184"/>
                    </a:cubicBezTo>
                    <a:close/>
                    <a:moveTo>
                      <a:pt x="3379" y="17067"/>
                    </a:moveTo>
                    <a:cubicBezTo>
                      <a:pt x="3378" y="17058"/>
                      <a:pt x="3382" y="17036"/>
                      <a:pt x="3376" y="17035"/>
                    </a:cubicBezTo>
                    <a:cubicBezTo>
                      <a:pt x="3359" y="17067"/>
                      <a:pt x="3326" y="17113"/>
                      <a:pt x="3337" y="17162"/>
                    </a:cubicBezTo>
                    <a:cubicBezTo>
                      <a:pt x="3361" y="17143"/>
                      <a:pt x="3357" y="17081"/>
                      <a:pt x="3379" y="17067"/>
                    </a:cubicBezTo>
                    <a:close/>
                    <a:moveTo>
                      <a:pt x="2847" y="18370"/>
                    </a:moveTo>
                    <a:cubicBezTo>
                      <a:pt x="2792" y="18523"/>
                      <a:pt x="2720" y="18624"/>
                      <a:pt x="2654" y="18759"/>
                    </a:cubicBezTo>
                    <a:lnTo>
                      <a:pt x="2654" y="18775"/>
                    </a:lnTo>
                    <a:cubicBezTo>
                      <a:pt x="2663" y="18771"/>
                      <a:pt x="2674" y="18763"/>
                      <a:pt x="2682" y="18742"/>
                    </a:cubicBezTo>
                    <a:cubicBezTo>
                      <a:pt x="2696" y="18678"/>
                      <a:pt x="2734" y="18674"/>
                      <a:pt x="2747" y="18603"/>
                    </a:cubicBezTo>
                    <a:cubicBezTo>
                      <a:pt x="2778" y="18566"/>
                      <a:pt x="2805" y="18494"/>
                      <a:pt x="2837" y="18448"/>
                    </a:cubicBezTo>
                    <a:cubicBezTo>
                      <a:pt x="2840" y="18379"/>
                      <a:pt x="2884" y="18351"/>
                      <a:pt x="2894" y="18291"/>
                    </a:cubicBezTo>
                    <a:cubicBezTo>
                      <a:pt x="2874" y="18311"/>
                      <a:pt x="2866" y="18365"/>
                      <a:pt x="2847" y="18370"/>
                    </a:cubicBezTo>
                    <a:close/>
                    <a:moveTo>
                      <a:pt x="3437" y="16939"/>
                    </a:moveTo>
                    <a:lnTo>
                      <a:pt x="3431" y="16956"/>
                    </a:lnTo>
                    <a:lnTo>
                      <a:pt x="3437" y="16956"/>
                    </a:lnTo>
                    <a:cubicBezTo>
                      <a:pt x="3437" y="16956"/>
                      <a:pt x="3437" y="16939"/>
                      <a:pt x="3437" y="16939"/>
                    </a:cubicBezTo>
                    <a:close/>
                    <a:moveTo>
                      <a:pt x="3424" y="17150"/>
                    </a:moveTo>
                    <a:lnTo>
                      <a:pt x="3414" y="17178"/>
                    </a:lnTo>
                    <a:lnTo>
                      <a:pt x="3421" y="17162"/>
                    </a:lnTo>
                    <a:cubicBezTo>
                      <a:pt x="3421" y="17162"/>
                      <a:pt x="3424" y="17150"/>
                      <a:pt x="3424" y="17150"/>
                    </a:cubicBezTo>
                    <a:close/>
                    <a:moveTo>
                      <a:pt x="2913" y="18258"/>
                    </a:moveTo>
                    <a:lnTo>
                      <a:pt x="2918" y="18258"/>
                    </a:lnTo>
                    <a:cubicBezTo>
                      <a:pt x="2920" y="18249"/>
                      <a:pt x="2929" y="18244"/>
                      <a:pt x="2925" y="18230"/>
                    </a:cubicBezTo>
                    <a:cubicBezTo>
                      <a:pt x="2925" y="18230"/>
                      <a:pt x="2913" y="18258"/>
                      <a:pt x="2913" y="18258"/>
                    </a:cubicBezTo>
                    <a:close/>
                    <a:moveTo>
                      <a:pt x="3492" y="16834"/>
                    </a:moveTo>
                    <a:cubicBezTo>
                      <a:pt x="3479" y="16839"/>
                      <a:pt x="3462" y="16863"/>
                      <a:pt x="3461" y="16895"/>
                    </a:cubicBezTo>
                    <a:cubicBezTo>
                      <a:pt x="3474" y="16887"/>
                      <a:pt x="3484" y="16856"/>
                      <a:pt x="3492" y="16834"/>
                    </a:cubicBezTo>
                    <a:close/>
                    <a:moveTo>
                      <a:pt x="3068" y="17858"/>
                    </a:moveTo>
                    <a:lnTo>
                      <a:pt x="3041" y="17920"/>
                    </a:lnTo>
                    <a:cubicBezTo>
                      <a:pt x="3051" y="17906"/>
                      <a:pt x="3068" y="17873"/>
                      <a:pt x="3068" y="17858"/>
                    </a:cubicBezTo>
                    <a:close/>
                    <a:moveTo>
                      <a:pt x="3049" y="18008"/>
                    </a:moveTo>
                    <a:lnTo>
                      <a:pt x="3068" y="17964"/>
                    </a:lnTo>
                    <a:lnTo>
                      <a:pt x="3062" y="17964"/>
                    </a:lnTo>
                    <a:cubicBezTo>
                      <a:pt x="3055" y="17978"/>
                      <a:pt x="3043" y="17997"/>
                      <a:pt x="3049" y="18008"/>
                    </a:cubicBezTo>
                    <a:close/>
                    <a:moveTo>
                      <a:pt x="9068" y="14014"/>
                    </a:moveTo>
                    <a:lnTo>
                      <a:pt x="9077" y="13974"/>
                    </a:lnTo>
                    <a:cubicBezTo>
                      <a:pt x="9071" y="13986"/>
                      <a:pt x="9062" y="14005"/>
                      <a:pt x="9068" y="14014"/>
                    </a:cubicBezTo>
                    <a:close/>
                    <a:moveTo>
                      <a:pt x="20918" y="20873"/>
                    </a:moveTo>
                    <a:cubicBezTo>
                      <a:pt x="20907" y="20884"/>
                      <a:pt x="20879" y="20870"/>
                      <a:pt x="20882" y="20905"/>
                    </a:cubicBezTo>
                    <a:cubicBezTo>
                      <a:pt x="20898" y="20927"/>
                      <a:pt x="20910" y="20896"/>
                      <a:pt x="20922" y="20884"/>
                    </a:cubicBezTo>
                    <a:cubicBezTo>
                      <a:pt x="20921" y="20883"/>
                      <a:pt x="20918" y="20878"/>
                      <a:pt x="20918" y="20873"/>
                    </a:cubicBezTo>
                    <a:close/>
                    <a:moveTo>
                      <a:pt x="16690" y="21489"/>
                    </a:moveTo>
                    <a:cubicBezTo>
                      <a:pt x="16710" y="21483"/>
                      <a:pt x="16736" y="21487"/>
                      <a:pt x="16750" y="21462"/>
                    </a:cubicBezTo>
                    <a:cubicBezTo>
                      <a:pt x="16732" y="21462"/>
                      <a:pt x="16706" y="21457"/>
                      <a:pt x="16690" y="21489"/>
                    </a:cubicBezTo>
                    <a:close/>
                    <a:moveTo>
                      <a:pt x="13442" y="21179"/>
                    </a:moveTo>
                    <a:cubicBezTo>
                      <a:pt x="13464" y="21181"/>
                      <a:pt x="13484" y="21156"/>
                      <a:pt x="13499" y="21135"/>
                    </a:cubicBezTo>
                    <a:cubicBezTo>
                      <a:pt x="13479" y="21156"/>
                      <a:pt x="13451" y="21140"/>
                      <a:pt x="13442" y="21179"/>
                    </a:cubicBezTo>
                    <a:close/>
                    <a:moveTo>
                      <a:pt x="13424" y="21167"/>
                    </a:moveTo>
                    <a:cubicBezTo>
                      <a:pt x="13416" y="21174"/>
                      <a:pt x="13411" y="21190"/>
                      <a:pt x="13410" y="21207"/>
                    </a:cubicBezTo>
                    <a:lnTo>
                      <a:pt x="13433" y="21179"/>
                    </a:lnTo>
                    <a:cubicBezTo>
                      <a:pt x="13431" y="21174"/>
                      <a:pt x="13429" y="21165"/>
                      <a:pt x="13424" y="21167"/>
                    </a:cubicBezTo>
                    <a:close/>
                    <a:moveTo>
                      <a:pt x="13394" y="21211"/>
                    </a:moveTo>
                    <a:cubicBezTo>
                      <a:pt x="13386" y="21209"/>
                      <a:pt x="13378" y="21211"/>
                      <a:pt x="13373" y="21223"/>
                    </a:cubicBezTo>
                    <a:cubicBezTo>
                      <a:pt x="13381" y="21220"/>
                      <a:pt x="13392" y="21231"/>
                      <a:pt x="13394" y="21211"/>
                    </a:cubicBezTo>
                    <a:close/>
                    <a:moveTo>
                      <a:pt x="19453" y="16873"/>
                    </a:moveTo>
                    <a:lnTo>
                      <a:pt x="19449" y="16866"/>
                    </a:lnTo>
                    <a:lnTo>
                      <a:pt x="19440" y="16904"/>
                    </a:lnTo>
                    <a:cubicBezTo>
                      <a:pt x="19440" y="16904"/>
                      <a:pt x="19453" y="16873"/>
                      <a:pt x="19453" y="16873"/>
                    </a:cubicBezTo>
                    <a:close/>
                    <a:moveTo>
                      <a:pt x="16587" y="21569"/>
                    </a:moveTo>
                    <a:cubicBezTo>
                      <a:pt x="16586" y="21570"/>
                      <a:pt x="16585" y="21571"/>
                      <a:pt x="16584" y="21573"/>
                    </a:cubicBezTo>
                    <a:lnTo>
                      <a:pt x="16585" y="21573"/>
                    </a:lnTo>
                    <a:cubicBezTo>
                      <a:pt x="16585" y="21573"/>
                      <a:pt x="16587" y="21569"/>
                      <a:pt x="16587" y="21569"/>
                    </a:cubicBezTo>
                    <a:close/>
                    <a:moveTo>
                      <a:pt x="16587" y="21569"/>
                    </a:moveTo>
                    <a:cubicBezTo>
                      <a:pt x="16589" y="21567"/>
                      <a:pt x="16590" y="21565"/>
                      <a:pt x="16591" y="21564"/>
                    </a:cubicBezTo>
                    <a:cubicBezTo>
                      <a:pt x="16591" y="21564"/>
                      <a:pt x="16587" y="21569"/>
                      <a:pt x="16587" y="21569"/>
                    </a:cubicBezTo>
                    <a:close/>
                    <a:moveTo>
                      <a:pt x="16584" y="21573"/>
                    </a:moveTo>
                    <a:cubicBezTo>
                      <a:pt x="16570" y="21574"/>
                      <a:pt x="16556" y="21577"/>
                      <a:pt x="16546" y="21557"/>
                    </a:cubicBezTo>
                    <a:lnTo>
                      <a:pt x="16540" y="21580"/>
                    </a:lnTo>
                    <a:cubicBezTo>
                      <a:pt x="16544" y="21583"/>
                      <a:pt x="16547" y="21596"/>
                      <a:pt x="16553" y="21592"/>
                    </a:cubicBezTo>
                    <a:cubicBezTo>
                      <a:pt x="16564" y="21592"/>
                      <a:pt x="16576" y="21582"/>
                      <a:pt x="16584" y="21573"/>
                    </a:cubicBezTo>
                    <a:close/>
                    <a:moveTo>
                      <a:pt x="9459" y="20861"/>
                    </a:moveTo>
                    <a:cubicBezTo>
                      <a:pt x="9461" y="20848"/>
                      <a:pt x="9464" y="20826"/>
                      <a:pt x="9467" y="20817"/>
                    </a:cubicBezTo>
                    <a:cubicBezTo>
                      <a:pt x="9453" y="20812"/>
                      <a:pt x="9455" y="20855"/>
                      <a:pt x="9459" y="20861"/>
                    </a:cubicBezTo>
                    <a:close/>
                    <a:moveTo>
                      <a:pt x="9378" y="20940"/>
                    </a:moveTo>
                    <a:lnTo>
                      <a:pt x="9357" y="20979"/>
                    </a:lnTo>
                    <a:lnTo>
                      <a:pt x="9352" y="20967"/>
                    </a:lnTo>
                    <a:lnTo>
                      <a:pt x="9326" y="21023"/>
                    </a:lnTo>
                    <a:cubicBezTo>
                      <a:pt x="9349" y="21067"/>
                      <a:pt x="9363" y="20993"/>
                      <a:pt x="9383" y="20979"/>
                    </a:cubicBezTo>
                    <a:cubicBezTo>
                      <a:pt x="9389" y="20965"/>
                      <a:pt x="9383" y="20945"/>
                      <a:pt x="9378" y="20940"/>
                    </a:cubicBezTo>
                    <a:close/>
                    <a:moveTo>
                      <a:pt x="9443" y="20873"/>
                    </a:moveTo>
                    <a:cubicBezTo>
                      <a:pt x="9441" y="20869"/>
                      <a:pt x="9438" y="20859"/>
                      <a:pt x="9433" y="20861"/>
                    </a:cubicBezTo>
                    <a:cubicBezTo>
                      <a:pt x="9435" y="20899"/>
                      <a:pt x="9405" y="20884"/>
                      <a:pt x="9418" y="20923"/>
                    </a:cubicBezTo>
                    <a:cubicBezTo>
                      <a:pt x="9428" y="20916"/>
                      <a:pt x="9437" y="20892"/>
                      <a:pt x="9443" y="20873"/>
                    </a:cubicBezTo>
                    <a:close/>
                    <a:moveTo>
                      <a:pt x="9478" y="20840"/>
                    </a:moveTo>
                    <a:cubicBezTo>
                      <a:pt x="9492" y="20835"/>
                      <a:pt x="9490" y="20790"/>
                      <a:pt x="9493" y="20778"/>
                    </a:cubicBezTo>
                    <a:cubicBezTo>
                      <a:pt x="9484" y="20794"/>
                      <a:pt x="9479" y="20817"/>
                      <a:pt x="9478" y="20840"/>
                    </a:cubicBezTo>
                    <a:close/>
                    <a:moveTo>
                      <a:pt x="9512" y="20761"/>
                    </a:moveTo>
                    <a:lnTo>
                      <a:pt x="9519" y="20761"/>
                    </a:lnTo>
                    <a:lnTo>
                      <a:pt x="9519" y="20739"/>
                    </a:lnTo>
                    <a:cubicBezTo>
                      <a:pt x="9519" y="20739"/>
                      <a:pt x="9512" y="20761"/>
                      <a:pt x="9512" y="20761"/>
                    </a:cubicBezTo>
                    <a:close/>
                    <a:moveTo>
                      <a:pt x="13339" y="21235"/>
                    </a:moveTo>
                    <a:cubicBezTo>
                      <a:pt x="13335" y="21220"/>
                      <a:pt x="13326" y="21235"/>
                      <a:pt x="13326" y="21246"/>
                    </a:cubicBezTo>
                    <a:lnTo>
                      <a:pt x="13334" y="21246"/>
                    </a:lnTo>
                    <a:cubicBezTo>
                      <a:pt x="13337" y="21248"/>
                      <a:pt x="13340" y="21240"/>
                      <a:pt x="13339" y="21235"/>
                    </a:cubicBezTo>
                    <a:close/>
                    <a:moveTo>
                      <a:pt x="10130" y="19705"/>
                    </a:moveTo>
                    <a:cubicBezTo>
                      <a:pt x="10090" y="19760"/>
                      <a:pt x="10051" y="19842"/>
                      <a:pt x="10015" y="19905"/>
                    </a:cubicBezTo>
                    <a:cubicBezTo>
                      <a:pt x="10005" y="19925"/>
                      <a:pt x="9986" y="19939"/>
                      <a:pt x="9986" y="19978"/>
                    </a:cubicBezTo>
                    <a:cubicBezTo>
                      <a:pt x="10115" y="19746"/>
                      <a:pt x="10224" y="19528"/>
                      <a:pt x="10348" y="19283"/>
                    </a:cubicBezTo>
                    <a:cubicBezTo>
                      <a:pt x="10355" y="19238"/>
                      <a:pt x="10389" y="19218"/>
                      <a:pt x="10401" y="19160"/>
                    </a:cubicBezTo>
                    <a:cubicBezTo>
                      <a:pt x="10425" y="19137"/>
                      <a:pt x="10436" y="19069"/>
                      <a:pt x="10458" y="19033"/>
                    </a:cubicBezTo>
                    <a:lnTo>
                      <a:pt x="10453" y="19014"/>
                    </a:lnTo>
                    <a:cubicBezTo>
                      <a:pt x="10416" y="19083"/>
                      <a:pt x="10366" y="19172"/>
                      <a:pt x="10335" y="19259"/>
                    </a:cubicBezTo>
                    <a:cubicBezTo>
                      <a:pt x="10304" y="19279"/>
                      <a:pt x="10310" y="19348"/>
                      <a:pt x="10285" y="19382"/>
                    </a:cubicBezTo>
                    <a:cubicBezTo>
                      <a:pt x="10279" y="19396"/>
                      <a:pt x="10266" y="19387"/>
                      <a:pt x="10272" y="19415"/>
                    </a:cubicBezTo>
                    <a:cubicBezTo>
                      <a:pt x="10227" y="19514"/>
                      <a:pt x="10168" y="19598"/>
                      <a:pt x="10130" y="19705"/>
                    </a:cubicBezTo>
                    <a:close/>
                    <a:moveTo>
                      <a:pt x="9553" y="20702"/>
                    </a:moveTo>
                    <a:lnTo>
                      <a:pt x="9558" y="20702"/>
                    </a:lnTo>
                    <a:lnTo>
                      <a:pt x="9558" y="20682"/>
                    </a:lnTo>
                    <a:cubicBezTo>
                      <a:pt x="9558" y="20682"/>
                      <a:pt x="9553" y="20702"/>
                      <a:pt x="9553" y="20702"/>
                    </a:cubicBezTo>
                    <a:close/>
                    <a:moveTo>
                      <a:pt x="9742" y="20412"/>
                    </a:moveTo>
                    <a:cubicBezTo>
                      <a:pt x="9796" y="20349"/>
                      <a:pt x="9840" y="20261"/>
                      <a:pt x="9886" y="20166"/>
                    </a:cubicBezTo>
                    <a:cubicBezTo>
                      <a:pt x="9906" y="20147"/>
                      <a:pt x="9919" y="20119"/>
                      <a:pt x="9929" y="20078"/>
                    </a:cubicBezTo>
                    <a:cubicBezTo>
                      <a:pt x="9948" y="20064"/>
                      <a:pt x="9966" y="20039"/>
                      <a:pt x="9973" y="19994"/>
                    </a:cubicBezTo>
                    <a:cubicBezTo>
                      <a:pt x="9942" y="19981"/>
                      <a:pt x="9946" y="20089"/>
                      <a:pt x="9916" y="20078"/>
                    </a:cubicBezTo>
                    <a:cubicBezTo>
                      <a:pt x="9892" y="20136"/>
                      <a:pt x="9853" y="20182"/>
                      <a:pt x="9837" y="20249"/>
                    </a:cubicBezTo>
                    <a:cubicBezTo>
                      <a:pt x="9780" y="20305"/>
                      <a:pt x="9733" y="20415"/>
                      <a:pt x="9682" y="20484"/>
                    </a:cubicBezTo>
                    <a:cubicBezTo>
                      <a:pt x="9680" y="20538"/>
                      <a:pt x="9651" y="20530"/>
                      <a:pt x="9637" y="20563"/>
                    </a:cubicBezTo>
                    <a:cubicBezTo>
                      <a:pt x="9628" y="20620"/>
                      <a:pt x="9597" y="20627"/>
                      <a:pt x="9577" y="20663"/>
                    </a:cubicBezTo>
                    <a:cubicBezTo>
                      <a:pt x="9575" y="20676"/>
                      <a:pt x="9582" y="20680"/>
                      <a:pt x="9582" y="20690"/>
                    </a:cubicBezTo>
                    <a:cubicBezTo>
                      <a:pt x="9622" y="20641"/>
                      <a:pt x="9657" y="20564"/>
                      <a:pt x="9693" y="20511"/>
                    </a:cubicBezTo>
                    <a:cubicBezTo>
                      <a:pt x="9708" y="20470"/>
                      <a:pt x="9736" y="20461"/>
                      <a:pt x="9742" y="20412"/>
                    </a:cubicBezTo>
                    <a:close/>
                    <a:moveTo>
                      <a:pt x="19983" y="21592"/>
                    </a:moveTo>
                    <a:cubicBezTo>
                      <a:pt x="19980" y="21583"/>
                      <a:pt x="19973" y="21592"/>
                      <a:pt x="19973" y="21596"/>
                    </a:cubicBezTo>
                    <a:cubicBezTo>
                      <a:pt x="19977" y="21594"/>
                      <a:pt x="19981" y="21600"/>
                      <a:pt x="19983" y="21592"/>
                    </a:cubicBezTo>
                    <a:close/>
                    <a:moveTo>
                      <a:pt x="20208" y="21519"/>
                    </a:moveTo>
                    <a:cubicBezTo>
                      <a:pt x="20211" y="21519"/>
                      <a:pt x="20213" y="21518"/>
                      <a:pt x="20216" y="21513"/>
                    </a:cubicBezTo>
                    <a:cubicBezTo>
                      <a:pt x="20214" y="21515"/>
                      <a:pt x="20211" y="21517"/>
                      <a:pt x="20208" y="21519"/>
                    </a:cubicBezTo>
                    <a:close/>
                    <a:moveTo>
                      <a:pt x="19975" y="21540"/>
                    </a:moveTo>
                    <a:lnTo>
                      <a:pt x="19973" y="21557"/>
                    </a:lnTo>
                    <a:lnTo>
                      <a:pt x="19978" y="21557"/>
                    </a:lnTo>
                    <a:cubicBezTo>
                      <a:pt x="19978" y="21552"/>
                      <a:pt x="19978" y="21543"/>
                      <a:pt x="19975" y="21540"/>
                    </a:cubicBezTo>
                    <a:close/>
                    <a:moveTo>
                      <a:pt x="20124" y="21473"/>
                    </a:moveTo>
                    <a:cubicBezTo>
                      <a:pt x="20104" y="21448"/>
                      <a:pt x="20092" y="21493"/>
                      <a:pt x="20083" y="21525"/>
                    </a:cubicBezTo>
                    <a:cubicBezTo>
                      <a:pt x="20060" y="21538"/>
                      <a:pt x="20036" y="21554"/>
                      <a:pt x="20019" y="21580"/>
                    </a:cubicBezTo>
                    <a:cubicBezTo>
                      <a:pt x="20057" y="21594"/>
                      <a:pt x="20092" y="21578"/>
                      <a:pt x="20130" y="21573"/>
                    </a:cubicBezTo>
                    <a:cubicBezTo>
                      <a:pt x="20142" y="21573"/>
                      <a:pt x="20163" y="21580"/>
                      <a:pt x="20171" y="21545"/>
                    </a:cubicBezTo>
                    <a:cubicBezTo>
                      <a:pt x="20184" y="21534"/>
                      <a:pt x="20197" y="21528"/>
                      <a:pt x="20208" y="21519"/>
                    </a:cubicBezTo>
                    <a:cubicBezTo>
                      <a:pt x="20201" y="21517"/>
                      <a:pt x="20195" y="21502"/>
                      <a:pt x="20190" y="21496"/>
                    </a:cubicBezTo>
                    <a:cubicBezTo>
                      <a:pt x="20186" y="21508"/>
                      <a:pt x="20181" y="21532"/>
                      <a:pt x="20171" y="21525"/>
                    </a:cubicBezTo>
                    <a:cubicBezTo>
                      <a:pt x="20147" y="21480"/>
                      <a:pt x="20118" y="21564"/>
                      <a:pt x="20092" y="21518"/>
                    </a:cubicBezTo>
                    <a:cubicBezTo>
                      <a:pt x="20095" y="21480"/>
                      <a:pt x="20115" y="21493"/>
                      <a:pt x="20124" y="21473"/>
                    </a:cubicBezTo>
                    <a:close/>
                    <a:moveTo>
                      <a:pt x="20232" y="21502"/>
                    </a:moveTo>
                    <a:cubicBezTo>
                      <a:pt x="20230" y="21518"/>
                      <a:pt x="20248" y="21515"/>
                      <a:pt x="20245" y="21540"/>
                    </a:cubicBezTo>
                    <a:cubicBezTo>
                      <a:pt x="20255" y="21538"/>
                      <a:pt x="20266" y="21550"/>
                      <a:pt x="20271" y="21529"/>
                    </a:cubicBezTo>
                    <a:cubicBezTo>
                      <a:pt x="20270" y="21483"/>
                      <a:pt x="20298" y="21493"/>
                      <a:pt x="20306" y="21469"/>
                    </a:cubicBezTo>
                    <a:lnTo>
                      <a:pt x="20279" y="21462"/>
                    </a:lnTo>
                    <a:lnTo>
                      <a:pt x="20285" y="21429"/>
                    </a:lnTo>
                    <a:cubicBezTo>
                      <a:pt x="20250" y="21413"/>
                      <a:pt x="20267" y="21515"/>
                      <a:pt x="20232" y="21502"/>
                    </a:cubicBezTo>
                    <a:close/>
                    <a:moveTo>
                      <a:pt x="20555" y="21251"/>
                    </a:moveTo>
                    <a:cubicBezTo>
                      <a:pt x="20547" y="21248"/>
                      <a:pt x="20541" y="21253"/>
                      <a:pt x="20536" y="21267"/>
                    </a:cubicBezTo>
                    <a:cubicBezTo>
                      <a:pt x="20544" y="21272"/>
                      <a:pt x="20549" y="21265"/>
                      <a:pt x="20555" y="21251"/>
                    </a:cubicBezTo>
                    <a:close/>
                    <a:moveTo>
                      <a:pt x="16860" y="21429"/>
                    </a:moveTo>
                    <a:cubicBezTo>
                      <a:pt x="16867" y="21427"/>
                      <a:pt x="16876" y="21434"/>
                      <a:pt x="16881" y="21424"/>
                    </a:cubicBezTo>
                    <a:cubicBezTo>
                      <a:pt x="16874" y="21411"/>
                      <a:pt x="16867" y="21427"/>
                      <a:pt x="16860" y="21429"/>
                    </a:cubicBezTo>
                    <a:close/>
                    <a:moveTo>
                      <a:pt x="16989" y="21330"/>
                    </a:moveTo>
                    <a:cubicBezTo>
                      <a:pt x="16975" y="21301"/>
                      <a:pt x="16959" y="21347"/>
                      <a:pt x="16944" y="21342"/>
                    </a:cubicBezTo>
                    <a:lnTo>
                      <a:pt x="16946" y="21345"/>
                    </a:lnTo>
                    <a:cubicBezTo>
                      <a:pt x="16960" y="21345"/>
                      <a:pt x="16986" y="21351"/>
                      <a:pt x="16989" y="21330"/>
                    </a:cubicBezTo>
                    <a:close/>
                    <a:moveTo>
                      <a:pt x="18038" y="20405"/>
                    </a:moveTo>
                    <a:cubicBezTo>
                      <a:pt x="18040" y="20400"/>
                      <a:pt x="18045" y="20396"/>
                      <a:pt x="18043" y="20384"/>
                    </a:cubicBezTo>
                    <a:cubicBezTo>
                      <a:pt x="18038" y="20386"/>
                      <a:pt x="18034" y="20398"/>
                      <a:pt x="18030" y="20400"/>
                    </a:cubicBezTo>
                    <a:cubicBezTo>
                      <a:pt x="18030" y="20400"/>
                      <a:pt x="18038" y="20405"/>
                      <a:pt x="18038" y="20405"/>
                    </a:cubicBezTo>
                    <a:close/>
                    <a:moveTo>
                      <a:pt x="16598" y="21545"/>
                    </a:moveTo>
                    <a:cubicBezTo>
                      <a:pt x="16592" y="21564"/>
                      <a:pt x="16608" y="21557"/>
                      <a:pt x="16611" y="21564"/>
                    </a:cubicBezTo>
                    <a:cubicBezTo>
                      <a:pt x="16609" y="21550"/>
                      <a:pt x="16606" y="21543"/>
                      <a:pt x="16598" y="21545"/>
                    </a:cubicBezTo>
                    <a:close/>
                    <a:moveTo>
                      <a:pt x="6250" y="20189"/>
                    </a:moveTo>
                    <a:lnTo>
                      <a:pt x="6269" y="20166"/>
                    </a:lnTo>
                    <a:lnTo>
                      <a:pt x="6268" y="20166"/>
                    </a:lnTo>
                    <a:cubicBezTo>
                      <a:pt x="6268" y="20166"/>
                      <a:pt x="6250" y="20189"/>
                      <a:pt x="6250" y="20189"/>
                    </a:cubicBezTo>
                    <a:close/>
                    <a:moveTo>
                      <a:pt x="6059" y="20345"/>
                    </a:moveTo>
                    <a:lnTo>
                      <a:pt x="6070" y="20323"/>
                    </a:lnTo>
                    <a:lnTo>
                      <a:pt x="6049" y="20340"/>
                    </a:lnTo>
                    <a:cubicBezTo>
                      <a:pt x="6078" y="20319"/>
                      <a:pt x="6056" y="20345"/>
                      <a:pt x="6059" y="20345"/>
                    </a:cubicBezTo>
                    <a:close/>
                    <a:moveTo>
                      <a:pt x="6070" y="20323"/>
                    </a:moveTo>
                    <a:lnTo>
                      <a:pt x="6073" y="20321"/>
                    </a:lnTo>
                    <a:lnTo>
                      <a:pt x="6071" y="20321"/>
                    </a:lnTo>
                    <a:cubicBezTo>
                      <a:pt x="6071" y="20321"/>
                      <a:pt x="6070" y="20323"/>
                      <a:pt x="6070" y="20323"/>
                    </a:cubicBezTo>
                    <a:close/>
                    <a:moveTo>
                      <a:pt x="11518" y="9002"/>
                    </a:moveTo>
                    <a:lnTo>
                      <a:pt x="11519" y="8997"/>
                    </a:lnTo>
                    <a:cubicBezTo>
                      <a:pt x="11518" y="8999"/>
                      <a:pt x="11516" y="9002"/>
                      <a:pt x="11518" y="9002"/>
                    </a:cubicBezTo>
                    <a:close/>
                    <a:moveTo>
                      <a:pt x="9716" y="11744"/>
                    </a:moveTo>
                    <a:lnTo>
                      <a:pt x="9684" y="11782"/>
                    </a:lnTo>
                    <a:lnTo>
                      <a:pt x="9667" y="11790"/>
                    </a:lnTo>
                    <a:lnTo>
                      <a:pt x="9658" y="11800"/>
                    </a:lnTo>
                    <a:lnTo>
                      <a:pt x="9617" y="11893"/>
                    </a:lnTo>
                    <a:lnTo>
                      <a:pt x="9588" y="11928"/>
                    </a:lnTo>
                    <a:lnTo>
                      <a:pt x="9558" y="11983"/>
                    </a:lnTo>
                    <a:lnTo>
                      <a:pt x="9519" y="12028"/>
                    </a:lnTo>
                    <a:lnTo>
                      <a:pt x="9509" y="12060"/>
                    </a:lnTo>
                    <a:lnTo>
                      <a:pt x="9435" y="12178"/>
                    </a:lnTo>
                    <a:lnTo>
                      <a:pt x="9388" y="12266"/>
                    </a:lnTo>
                    <a:lnTo>
                      <a:pt x="9373" y="12279"/>
                    </a:lnTo>
                    <a:lnTo>
                      <a:pt x="9339" y="12345"/>
                    </a:lnTo>
                    <a:lnTo>
                      <a:pt x="9273" y="12462"/>
                    </a:lnTo>
                    <a:lnTo>
                      <a:pt x="9231" y="12528"/>
                    </a:lnTo>
                    <a:lnTo>
                      <a:pt x="9158" y="12672"/>
                    </a:lnTo>
                    <a:lnTo>
                      <a:pt x="9129" y="12711"/>
                    </a:lnTo>
                    <a:lnTo>
                      <a:pt x="9120" y="12739"/>
                    </a:lnTo>
                    <a:lnTo>
                      <a:pt x="9087" y="12795"/>
                    </a:lnTo>
                    <a:lnTo>
                      <a:pt x="9045" y="12878"/>
                    </a:lnTo>
                    <a:lnTo>
                      <a:pt x="9045" y="12895"/>
                    </a:lnTo>
                    <a:lnTo>
                      <a:pt x="9047" y="12890"/>
                    </a:lnTo>
                    <a:lnTo>
                      <a:pt x="9085" y="12830"/>
                    </a:lnTo>
                    <a:lnTo>
                      <a:pt x="9152" y="12700"/>
                    </a:lnTo>
                    <a:lnTo>
                      <a:pt x="9234" y="12560"/>
                    </a:lnTo>
                    <a:lnTo>
                      <a:pt x="9365" y="12329"/>
                    </a:lnTo>
                    <a:lnTo>
                      <a:pt x="9519" y="12079"/>
                    </a:lnTo>
                    <a:lnTo>
                      <a:pt x="9648" y="11877"/>
                    </a:lnTo>
                    <a:lnTo>
                      <a:pt x="9669" y="11838"/>
                    </a:lnTo>
                    <a:lnTo>
                      <a:pt x="9727" y="11761"/>
                    </a:lnTo>
                    <a:cubicBezTo>
                      <a:pt x="9735" y="11727"/>
                      <a:pt x="9741" y="11706"/>
                      <a:pt x="9745" y="11694"/>
                    </a:cubicBezTo>
                    <a:lnTo>
                      <a:pt x="9729" y="11698"/>
                    </a:lnTo>
                    <a:cubicBezTo>
                      <a:pt x="9729" y="11698"/>
                      <a:pt x="9716" y="11744"/>
                      <a:pt x="9716" y="11744"/>
                    </a:cubicBezTo>
                    <a:close/>
                    <a:moveTo>
                      <a:pt x="9745" y="11694"/>
                    </a:moveTo>
                    <a:lnTo>
                      <a:pt x="9745" y="11694"/>
                    </a:lnTo>
                    <a:lnTo>
                      <a:pt x="9751" y="11680"/>
                    </a:lnTo>
                    <a:cubicBezTo>
                      <a:pt x="9750" y="11680"/>
                      <a:pt x="9748" y="11684"/>
                      <a:pt x="9745" y="11694"/>
                    </a:cubicBezTo>
                    <a:close/>
                    <a:moveTo>
                      <a:pt x="7117" y="18957"/>
                    </a:moveTo>
                    <a:lnTo>
                      <a:pt x="7118" y="18954"/>
                    </a:lnTo>
                    <a:cubicBezTo>
                      <a:pt x="7117" y="18952"/>
                      <a:pt x="7117" y="18954"/>
                      <a:pt x="7117" y="18957"/>
                    </a:cubicBezTo>
                    <a:close/>
                    <a:moveTo>
                      <a:pt x="21356" y="20321"/>
                    </a:moveTo>
                    <a:cubicBezTo>
                      <a:pt x="21362" y="20326"/>
                      <a:pt x="21364" y="20316"/>
                      <a:pt x="21367" y="20312"/>
                    </a:cubicBezTo>
                    <a:cubicBezTo>
                      <a:pt x="21362" y="20307"/>
                      <a:pt x="21360" y="20316"/>
                      <a:pt x="21356" y="20321"/>
                    </a:cubicBezTo>
                    <a:close/>
                    <a:moveTo>
                      <a:pt x="11884" y="7605"/>
                    </a:moveTo>
                    <a:lnTo>
                      <a:pt x="11883" y="7615"/>
                    </a:lnTo>
                    <a:lnTo>
                      <a:pt x="11887" y="7596"/>
                    </a:lnTo>
                    <a:cubicBezTo>
                      <a:pt x="11887" y="7596"/>
                      <a:pt x="11884" y="7605"/>
                      <a:pt x="11884" y="7605"/>
                    </a:cubicBezTo>
                    <a:close/>
                    <a:moveTo>
                      <a:pt x="12697" y="1859"/>
                    </a:moveTo>
                    <a:lnTo>
                      <a:pt x="12729" y="1692"/>
                    </a:lnTo>
                    <a:lnTo>
                      <a:pt x="12747" y="1629"/>
                    </a:lnTo>
                    <a:cubicBezTo>
                      <a:pt x="12744" y="1592"/>
                      <a:pt x="12758" y="1557"/>
                      <a:pt x="12760" y="1518"/>
                    </a:cubicBezTo>
                    <a:lnTo>
                      <a:pt x="12755" y="1530"/>
                    </a:lnTo>
                    <a:lnTo>
                      <a:pt x="12718" y="1725"/>
                    </a:lnTo>
                    <a:cubicBezTo>
                      <a:pt x="12705" y="1788"/>
                      <a:pt x="12696" y="1826"/>
                      <a:pt x="12690" y="1848"/>
                    </a:cubicBezTo>
                    <a:lnTo>
                      <a:pt x="12691" y="1863"/>
                    </a:lnTo>
                    <a:cubicBezTo>
                      <a:pt x="12701" y="1870"/>
                      <a:pt x="12696" y="1861"/>
                      <a:pt x="12697" y="1859"/>
                    </a:cubicBezTo>
                    <a:close/>
                    <a:moveTo>
                      <a:pt x="12738" y="2114"/>
                    </a:moveTo>
                    <a:cubicBezTo>
                      <a:pt x="12740" y="2110"/>
                      <a:pt x="12741" y="2104"/>
                      <a:pt x="12743" y="2097"/>
                    </a:cubicBezTo>
                    <a:cubicBezTo>
                      <a:pt x="12740" y="2103"/>
                      <a:pt x="12734" y="2114"/>
                      <a:pt x="12738" y="2114"/>
                    </a:cubicBezTo>
                    <a:close/>
                    <a:moveTo>
                      <a:pt x="12690" y="1848"/>
                    </a:moveTo>
                    <a:lnTo>
                      <a:pt x="12686" y="1815"/>
                    </a:lnTo>
                    <a:lnTo>
                      <a:pt x="12677" y="1848"/>
                    </a:lnTo>
                    <a:cubicBezTo>
                      <a:pt x="12676" y="1872"/>
                      <a:pt x="12678" y="1889"/>
                      <a:pt x="12690" y="1848"/>
                    </a:cubicBezTo>
                    <a:close/>
                    <a:moveTo>
                      <a:pt x="13607" y="6836"/>
                    </a:moveTo>
                    <a:cubicBezTo>
                      <a:pt x="13605" y="6847"/>
                      <a:pt x="13603" y="6859"/>
                      <a:pt x="13601" y="6871"/>
                    </a:cubicBezTo>
                    <a:cubicBezTo>
                      <a:pt x="13607" y="6859"/>
                      <a:pt x="13608" y="6848"/>
                      <a:pt x="13607" y="6836"/>
                    </a:cubicBezTo>
                    <a:close/>
                    <a:moveTo>
                      <a:pt x="12738" y="2114"/>
                    </a:moveTo>
                    <a:cubicBezTo>
                      <a:pt x="12737" y="2113"/>
                      <a:pt x="12727" y="2152"/>
                      <a:pt x="12738" y="2114"/>
                    </a:cubicBezTo>
                    <a:cubicBezTo>
                      <a:pt x="12738" y="2114"/>
                      <a:pt x="12738" y="2114"/>
                      <a:pt x="12738" y="2114"/>
                    </a:cubicBezTo>
                    <a:close/>
                    <a:moveTo>
                      <a:pt x="15342" y="18044"/>
                    </a:moveTo>
                    <a:lnTo>
                      <a:pt x="15330" y="18074"/>
                    </a:lnTo>
                    <a:cubicBezTo>
                      <a:pt x="15338" y="18066"/>
                      <a:pt x="15342" y="18056"/>
                      <a:pt x="15342" y="18044"/>
                    </a:cubicBezTo>
                    <a:close/>
                    <a:moveTo>
                      <a:pt x="11622" y="9651"/>
                    </a:moveTo>
                    <a:lnTo>
                      <a:pt x="11617" y="9714"/>
                    </a:lnTo>
                    <a:cubicBezTo>
                      <a:pt x="11622" y="9733"/>
                      <a:pt x="11623" y="9669"/>
                      <a:pt x="11622" y="9651"/>
                    </a:cubicBezTo>
                    <a:close/>
                    <a:moveTo>
                      <a:pt x="11463" y="9657"/>
                    </a:moveTo>
                    <a:cubicBezTo>
                      <a:pt x="11463" y="9657"/>
                      <a:pt x="11462" y="9660"/>
                      <a:pt x="11462" y="9662"/>
                    </a:cubicBezTo>
                    <a:lnTo>
                      <a:pt x="11463" y="9659"/>
                    </a:lnTo>
                    <a:cubicBezTo>
                      <a:pt x="11463" y="9659"/>
                      <a:pt x="11463" y="9657"/>
                      <a:pt x="11463" y="9657"/>
                    </a:cubicBezTo>
                    <a:close/>
                    <a:moveTo>
                      <a:pt x="12015" y="6921"/>
                    </a:moveTo>
                    <a:lnTo>
                      <a:pt x="12015" y="6940"/>
                    </a:lnTo>
                    <a:cubicBezTo>
                      <a:pt x="12018" y="6932"/>
                      <a:pt x="12020" y="6922"/>
                      <a:pt x="12015" y="6921"/>
                    </a:cubicBezTo>
                    <a:close/>
                    <a:moveTo>
                      <a:pt x="11698" y="8973"/>
                    </a:moveTo>
                    <a:lnTo>
                      <a:pt x="11698" y="9029"/>
                    </a:lnTo>
                    <a:lnTo>
                      <a:pt x="11698" y="9032"/>
                    </a:lnTo>
                    <a:cubicBezTo>
                      <a:pt x="11702" y="9014"/>
                      <a:pt x="11703" y="8995"/>
                      <a:pt x="11698" y="8973"/>
                    </a:cubicBezTo>
                    <a:close/>
                    <a:moveTo>
                      <a:pt x="11515" y="9302"/>
                    </a:moveTo>
                    <a:lnTo>
                      <a:pt x="11520" y="9235"/>
                    </a:lnTo>
                    <a:cubicBezTo>
                      <a:pt x="11548" y="9158"/>
                      <a:pt x="11543" y="9070"/>
                      <a:pt x="11557" y="9000"/>
                    </a:cubicBezTo>
                    <a:lnTo>
                      <a:pt x="11562" y="8917"/>
                    </a:lnTo>
                    <a:lnTo>
                      <a:pt x="11572" y="8869"/>
                    </a:lnTo>
                    <a:lnTo>
                      <a:pt x="11581" y="8769"/>
                    </a:lnTo>
                    <a:lnTo>
                      <a:pt x="11591" y="8734"/>
                    </a:lnTo>
                    <a:lnTo>
                      <a:pt x="11609" y="8706"/>
                    </a:lnTo>
                    <a:lnTo>
                      <a:pt x="11611" y="8718"/>
                    </a:lnTo>
                    <a:cubicBezTo>
                      <a:pt x="11612" y="8709"/>
                      <a:pt x="11616" y="8701"/>
                      <a:pt x="11617" y="8694"/>
                    </a:cubicBezTo>
                    <a:cubicBezTo>
                      <a:pt x="11624" y="8658"/>
                      <a:pt x="11630" y="8604"/>
                      <a:pt x="11635" y="8556"/>
                    </a:cubicBezTo>
                    <a:lnTo>
                      <a:pt x="11656" y="8468"/>
                    </a:lnTo>
                    <a:lnTo>
                      <a:pt x="11661" y="8384"/>
                    </a:lnTo>
                    <a:lnTo>
                      <a:pt x="11656" y="8368"/>
                    </a:lnTo>
                    <a:cubicBezTo>
                      <a:pt x="11639" y="8384"/>
                      <a:pt x="11656" y="8399"/>
                      <a:pt x="11651" y="8423"/>
                    </a:cubicBezTo>
                    <a:lnTo>
                      <a:pt x="11637" y="8491"/>
                    </a:lnTo>
                    <a:lnTo>
                      <a:pt x="11633" y="8479"/>
                    </a:lnTo>
                    <a:lnTo>
                      <a:pt x="11635" y="8407"/>
                    </a:lnTo>
                    <a:lnTo>
                      <a:pt x="11643" y="8368"/>
                    </a:lnTo>
                    <a:lnTo>
                      <a:pt x="11659" y="8205"/>
                    </a:lnTo>
                    <a:lnTo>
                      <a:pt x="11690" y="7971"/>
                    </a:lnTo>
                    <a:lnTo>
                      <a:pt x="11693" y="7777"/>
                    </a:lnTo>
                    <a:lnTo>
                      <a:pt x="11688" y="7795"/>
                    </a:lnTo>
                    <a:lnTo>
                      <a:pt x="11654" y="8050"/>
                    </a:lnTo>
                    <a:lnTo>
                      <a:pt x="11624" y="8289"/>
                    </a:lnTo>
                    <a:lnTo>
                      <a:pt x="11609" y="8361"/>
                    </a:lnTo>
                    <a:lnTo>
                      <a:pt x="11604" y="8440"/>
                    </a:lnTo>
                    <a:lnTo>
                      <a:pt x="11611" y="8479"/>
                    </a:lnTo>
                    <a:lnTo>
                      <a:pt x="11598" y="8527"/>
                    </a:lnTo>
                    <a:lnTo>
                      <a:pt x="11594" y="8638"/>
                    </a:lnTo>
                    <a:lnTo>
                      <a:pt x="11583" y="8694"/>
                    </a:lnTo>
                    <a:lnTo>
                      <a:pt x="11575" y="8694"/>
                    </a:lnTo>
                    <a:lnTo>
                      <a:pt x="11562" y="8762"/>
                    </a:lnTo>
                    <a:lnTo>
                      <a:pt x="11525" y="9000"/>
                    </a:lnTo>
                    <a:cubicBezTo>
                      <a:pt x="11521" y="9002"/>
                      <a:pt x="11519" y="9002"/>
                      <a:pt x="11518" y="9002"/>
                    </a:cubicBezTo>
                    <a:lnTo>
                      <a:pt x="11515" y="9012"/>
                    </a:lnTo>
                    <a:lnTo>
                      <a:pt x="11523" y="9019"/>
                    </a:lnTo>
                    <a:lnTo>
                      <a:pt x="11523" y="9047"/>
                    </a:lnTo>
                    <a:lnTo>
                      <a:pt x="11510" y="9130"/>
                    </a:lnTo>
                    <a:lnTo>
                      <a:pt x="11485" y="9324"/>
                    </a:lnTo>
                    <a:lnTo>
                      <a:pt x="11454" y="9580"/>
                    </a:lnTo>
                    <a:lnTo>
                      <a:pt x="11463" y="9657"/>
                    </a:lnTo>
                    <a:cubicBezTo>
                      <a:pt x="11466" y="9609"/>
                      <a:pt x="11472" y="9562"/>
                      <a:pt x="11485" y="9520"/>
                    </a:cubicBezTo>
                    <a:cubicBezTo>
                      <a:pt x="11485" y="9520"/>
                      <a:pt x="11515" y="9302"/>
                      <a:pt x="11515" y="9302"/>
                    </a:cubicBezTo>
                    <a:close/>
                    <a:moveTo>
                      <a:pt x="12015" y="6948"/>
                    </a:moveTo>
                    <a:lnTo>
                      <a:pt x="12015" y="6940"/>
                    </a:lnTo>
                    <a:cubicBezTo>
                      <a:pt x="12012" y="6952"/>
                      <a:pt x="12009" y="6960"/>
                      <a:pt x="12015" y="6948"/>
                    </a:cubicBezTo>
                    <a:close/>
                    <a:moveTo>
                      <a:pt x="11900" y="7521"/>
                    </a:moveTo>
                    <a:lnTo>
                      <a:pt x="11887" y="7596"/>
                    </a:lnTo>
                    <a:lnTo>
                      <a:pt x="11900" y="7550"/>
                    </a:lnTo>
                    <a:cubicBezTo>
                      <a:pt x="11900" y="7550"/>
                      <a:pt x="11900" y="7521"/>
                      <a:pt x="11900" y="7521"/>
                    </a:cubicBezTo>
                    <a:close/>
                    <a:moveTo>
                      <a:pt x="11733" y="8721"/>
                    </a:moveTo>
                    <a:lnTo>
                      <a:pt x="11735" y="8718"/>
                    </a:lnTo>
                    <a:cubicBezTo>
                      <a:pt x="11734" y="8712"/>
                      <a:pt x="11734" y="8715"/>
                      <a:pt x="11733" y="8721"/>
                    </a:cubicBezTo>
                    <a:close/>
                    <a:moveTo>
                      <a:pt x="11614" y="8745"/>
                    </a:moveTo>
                    <a:lnTo>
                      <a:pt x="11611" y="8718"/>
                    </a:lnTo>
                    <a:cubicBezTo>
                      <a:pt x="11609" y="8727"/>
                      <a:pt x="11608" y="8737"/>
                      <a:pt x="11614" y="8745"/>
                    </a:cubicBezTo>
                    <a:close/>
                    <a:moveTo>
                      <a:pt x="20974" y="20830"/>
                    </a:moveTo>
                    <a:cubicBezTo>
                      <a:pt x="20970" y="20820"/>
                      <a:pt x="20960" y="20826"/>
                      <a:pt x="20958" y="20840"/>
                    </a:cubicBezTo>
                    <a:cubicBezTo>
                      <a:pt x="20964" y="20843"/>
                      <a:pt x="20973" y="20835"/>
                      <a:pt x="20974" y="20830"/>
                    </a:cubicBezTo>
                    <a:close/>
                    <a:moveTo>
                      <a:pt x="21040" y="20745"/>
                    </a:moveTo>
                    <a:lnTo>
                      <a:pt x="21047" y="20773"/>
                    </a:lnTo>
                    <a:lnTo>
                      <a:pt x="21060" y="20750"/>
                    </a:lnTo>
                    <a:cubicBezTo>
                      <a:pt x="21060" y="20739"/>
                      <a:pt x="21060" y="20725"/>
                      <a:pt x="21059" y="20718"/>
                    </a:cubicBezTo>
                    <a:cubicBezTo>
                      <a:pt x="21059" y="20718"/>
                      <a:pt x="21040" y="20745"/>
                      <a:pt x="21040" y="20745"/>
                    </a:cubicBezTo>
                    <a:close/>
                    <a:moveTo>
                      <a:pt x="18021" y="17184"/>
                    </a:moveTo>
                    <a:cubicBezTo>
                      <a:pt x="17989" y="17164"/>
                      <a:pt x="18028" y="17121"/>
                      <a:pt x="18019" y="17078"/>
                    </a:cubicBezTo>
                    <a:cubicBezTo>
                      <a:pt x="17991" y="17136"/>
                      <a:pt x="18000" y="17238"/>
                      <a:pt x="17991" y="17308"/>
                    </a:cubicBezTo>
                    <a:lnTo>
                      <a:pt x="17993" y="17301"/>
                    </a:lnTo>
                    <a:cubicBezTo>
                      <a:pt x="18019" y="17294"/>
                      <a:pt x="18014" y="17225"/>
                      <a:pt x="18021" y="17184"/>
                    </a:cubicBezTo>
                    <a:close/>
                    <a:moveTo>
                      <a:pt x="86" y="18068"/>
                    </a:moveTo>
                    <a:cubicBezTo>
                      <a:pt x="84" y="18087"/>
                      <a:pt x="77" y="18108"/>
                      <a:pt x="84" y="18123"/>
                    </a:cubicBezTo>
                    <a:cubicBezTo>
                      <a:pt x="80" y="18103"/>
                      <a:pt x="102" y="18082"/>
                      <a:pt x="86" y="18068"/>
                    </a:cubicBezTo>
                    <a:close/>
                    <a:moveTo>
                      <a:pt x="42" y="19494"/>
                    </a:moveTo>
                    <a:cubicBezTo>
                      <a:pt x="40" y="19626"/>
                      <a:pt x="33" y="19737"/>
                      <a:pt x="47" y="19867"/>
                    </a:cubicBezTo>
                    <a:cubicBezTo>
                      <a:pt x="58" y="19813"/>
                      <a:pt x="39" y="19763"/>
                      <a:pt x="45" y="19710"/>
                    </a:cubicBezTo>
                    <a:cubicBezTo>
                      <a:pt x="47" y="19700"/>
                      <a:pt x="52" y="19696"/>
                      <a:pt x="58" y="19700"/>
                    </a:cubicBezTo>
                    <a:cubicBezTo>
                      <a:pt x="52" y="19630"/>
                      <a:pt x="82" y="19519"/>
                      <a:pt x="42" y="19494"/>
                    </a:cubicBezTo>
                    <a:close/>
                    <a:moveTo>
                      <a:pt x="199" y="19121"/>
                    </a:moveTo>
                    <a:cubicBezTo>
                      <a:pt x="204" y="19181"/>
                      <a:pt x="178" y="19220"/>
                      <a:pt x="191" y="19283"/>
                    </a:cubicBezTo>
                    <a:cubicBezTo>
                      <a:pt x="183" y="19297"/>
                      <a:pt x="178" y="19311"/>
                      <a:pt x="180" y="19331"/>
                    </a:cubicBezTo>
                    <a:cubicBezTo>
                      <a:pt x="199" y="19369"/>
                      <a:pt x="159" y="19425"/>
                      <a:pt x="191" y="19455"/>
                    </a:cubicBezTo>
                    <a:cubicBezTo>
                      <a:pt x="200" y="19299"/>
                      <a:pt x="215" y="19146"/>
                      <a:pt x="220" y="18986"/>
                    </a:cubicBezTo>
                    <a:cubicBezTo>
                      <a:pt x="186" y="19004"/>
                      <a:pt x="222" y="19082"/>
                      <a:pt x="199" y="19121"/>
                    </a:cubicBezTo>
                    <a:close/>
                    <a:moveTo>
                      <a:pt x="28" y="18993"/>
                    </a:moveTo>
                    <a:cubicBezTo>
                      <a:pt x="29" y="18963"/>
                      <a:pt x="36" y="18926"/>
                      <a:pt x="34" y="18898"/>
                    </a:cubicBezTo>
                    <a:cubicBezTo>
                      <a:pt x="32" y="18928"/>
                      <a:pt x="16" y="18968"/>
                      <a:pt x="28" y="18993"/>
                    </a:cubicBezTo>
                    <a:close/>
                    <a:moveTo>
                      <a:pt x="45" y="18481"/>
                    </a:moveTo>
                    <a:cubicBezTo>
                      <a:pt x="39" y="18497"/>
                      <a:pt x="35" y="18525"/>
                      <a:pt x="36" y="18541"/>
                    </a:cubicBezTo>
                    <a:lnTo>
                      <a:pt x="39" y="18541"/>
                    </a:lnTo>
                    <a:cubicBezTo>
                      <a:pt x="45" y="18525"/>
                      <a:pt x="51" y="18500"/>
                      <a:pt x="45" y="18481"/>
                    </a:cubicBezTo>
                    <a:close/>
                    <a:moveTo>
                      <a:pt x="32" y="18580"/>
                    </a:moveTo>
                    <a:lnTo>
                      <a:pt x="32" y="18609"/>
                    </a:lnTo>
                    <a:lnTo>
                      <a:pt x="39" y="18609"/>
                    </a:lnTo>
                    <a:cubicBezTo>
                      <a:pt x="47" y="18609"/>
                      <a:pt x="43" y="18592"/>
                      <a:pt x="45" y="18580"/>
                    </a:cubicBezTo>
                    <a:cubicBezTo>
                      <a:pt x="45" y="18580"/>
                      <a:pt x="32" y="18580"/>
                      <a:pt x="32" y="18580"/>
                    </a:cubicBezTo>
                    <a:close/>
                    <a:moveTo>
                      <a:pt x="55" y="18437"/>
                    </a:moveTo>
                    <a:cubicBezTo>
                      <a:pt x="43" y="18379"/>
                      <a:pt x="77" y="18337"/>
                      <a:pt x="68" y="18286"/>
                    </a:cubicBezTo>
                    <a:cubicBezTo>
                      <a:pt x="49" y="18330"/>
                      <a:pt x="49" y="18397"/>
                      <a:pt x="47" y="18448"/>
                    </a:cubicBezTo>
                    <a:lnTo>
                      <a:pt x="52" y="18448"/>
                    </a:lnTo>
                    <a:cubicBezTo>
                      <a:pt x="51" y="18441"/>
                      <a:pt x="54" y="18439"/>
                      <a:pt x="55" y="18437"/>
                    </a:cubicBezTo>
                    <a:close/>
                    <a:moveTo>
                      <a:pt x="79" y="18147"/>
                    </a:moveTo>
                    <a:lnTo>
                      <a:pt x="75" y="18175"/>
                    </a:lnTo>
                    <a:lnTo>
                      <a:pt x="81" y="18163"/>
                    </a:lnTo>
                    <a:cubicBezTo>
                      <a:pt x="81" y="18163"/>
                      <a:pt x="79" y="18147"/>
                      <a:pt x="79" y="18147"/>
                    </a:cubicBezTo>
                    <a:close/>
                    <a:moveTo>
                      <a:pt x="102" y="18230"/>
                    </a:moveTo>
                    <a:cubicBezTo>
                      <a:pt x="92" y="18226"/>
                      <a:pt x="73" y="18244"/>
                      <a:pt x="71" y="18207"/>
                    </a:cubicBezTo>
                    <a:cubicBezTo>
                      <a:pt x="54" y="18242"/>
                      <a:pt x="80" y="18254"/>
                      <a:pt x="79" y="18286"/>
                    </a:cubicBezTo>
                    <a:cubicBezTo>
                      <a:pt x="98" y="18310"/>
                      <a:pt x="94" y="18249"/>
                      <a:pt x="102" y="18230"/>
                    </a:cubicBezTo>
                    <a:close/>
                    <a:moveTo>
                      <a:pt x="13" y="18810"/>
                    </a:moveTo>
                    <a:lnTo>
                      <a:pt x="10" y="18854"/>
                    </a:lnTo>
                    <a:lnTo>
                      <a:pt x="15" y="18842"/>
                    </a:lnTo>
                    <a:cubicBezTo>
                      <a:pt x="14" y="18831"/>
                      <a:pt x="19" y="18812"/>
                      <a:pt x="13" y="18810"/>
                    </a:cubicBezTo>
                    <a:close/>
                    <a:moveTo>
                      <a:pt x="6" y="19014"/>
                    </a:moveTo>
                    <a:cubicBezTo>
                      <a:pt x="27" y="18995"/>
                      <a:pt x="8" y="18949"/>
                      <a:pt x="8" y="18914"/>
                    </a:cubicBezTo>
                    <a:cubicBezTo>
                      <a:pt x="12" y="18949"/>
                      <a:pt x="0" y="18980"/>
                      <a:pt x="0" y="19014"/>
                    </a:cubicBezTo>
                    <a:cubicBezTo>
                      <a:pt x="0" y="19014"/>
                      <a:pt x="6" y="19014"/>
                      <a:pt x="6" y="19014"/>
                    </a:cubicBezTo>
                    <a:close/>
                    <a:moveTo>
                      <a:pt x="21" y="18720"/>
                    </a:moveTo>
                    <a:cubicBezTo>
                      <a:pt x="20" y="18736"/>
                      <a:pt x="12" y="18759"/>
                      <a:pt x="19" y="18771"/>
                    </a:cubicBezTo>
                    <a:cubicBezTo>
                      <a:pt x="25" y="18759"/>
                      <a:pt x="25" y="18734"/>
                      <a:pt x="21" y="18720"/>
                    </a:cubicBezTo>
                    <a:close/>
                    <a:moveTo>
                      <a:pt x="13" y="19164"/>
                    </a:moveTo>
                    <a:lnTo>
                      <a:pt x="19" y="19164"/>
                    </a:lnTo>
                    <a:cubicBezTo>
                      <a:pt x="23" y="19153"/>
                      <a:pt x="23" y="19137"/>
                      <a:pt x="15" y="19132"/>
                    </a:cubicBezTo>
                    <a:cubicBezTo>
                      <a:pt x="15" y="19132"/>
                      <a:pt x="13" y="19164"/>
                      <a:pt x="13" y="19164"/>
                    </a:cubicBezTo>
                    <a:close/>
                    <a:moveTo>
                      <a:pt x="21" y="19021"/>
                    </a:moveTo>
                    <a:lnTo>
                      <a:pt x="19" y="19064"/>
                    </a:lnTo>
                    <a:cubicBezTo>
                      <a:pt x="21" y="19064"/>
                      <a:pt x="25" y="19064"/>
                      <a:pt x="26" y="19060"/>
                    </a:cubicBezTo>
                    <a:cubicBezTo>
                      <a:pt x="33" y="19046"/>
                      <a:pt x="25" y="19025"/>
                      <a:pt x="21" y="19021"/>
                    </a:cubicBezTo>
                    <a:close/>
                    <a:moveTo>
                      <a:pt x="2" y="19654"/>
                    </a:moveTo>
                    <a:cubicBezTo>
                      <a:pt x="6" y="19731"/>
                      <a:pt x="16" y="19816"/>
                      <a:pt x="23" y="19888"/>
                    </a:cubicBezTo>
                    <a:lnTo>
                      <a:pt x="6" y="19570"/>
                    </a:lnTo>
                    <a:cubicBezTo>
                      <a:pt x="6" y="19570"/>
                      <a:pt x="2" y="19654"/>
                      <a:pt x="2" y="19654"/>
                    </a:cubicBezTo>
                    <a:close/>
                    <a:moveTo>
                      <a:pt x="6279" y="7238"/>
                    </a:moveTo>
                    <a:cubicBezTo>
                      <a:pt x="6262" y="7213"/>
                      <a:pt x="6246" y="7176"/>
                      <a:pt x="6227" y="7160"/>
                    </a:cubicBezTo>
                    <a:cubicBezTo>
                      <a:pt x="6240" y="7197"/>
                      <a:pt x="6265" y="7227"/>
                      <a:pt x="6279" y="7238"/>
                    </a:cubicBezTo>
                    <a:close/>
                    <a:moveTo>
                      <a:pt x="8854" y="13247"/>
                    </a:moveTo>
                    <a:lnTo>
                      <a:pt x="8851" y="13268"/>
                    </a:lnTo>
                    <a:lnTo>
                      <a:pt x="8937" y="13090"/>
                    </a:lnTo>
                    <a:cubicBezTo>
                      <a:pt x="8902" y="13114"/>
                      <a:pt x="8884" y="13201"/>
                      <a:pt x="8854" y="13247"/>
                    </a:cubicBezTo>
                    <a:close/>
                    <a:moveTo>
                      <a:pt x="8948" y="13073"/>
                    </a:moveTo>
                    <a:cubicBezTo>
                      <a:pt x="8979" y="13038"/>
                      <a:pt x="9009" y="12955"/>
                      <a:pt x="9032" y="12913"/>
                    </a:cubicBezTo>
                    <a:cubicBezTo>
                      <a:pt x="9001" y="12955"/>
                      <a:pt x="8963" y="13004"/>
                      <a:pt x="8948" y="13073"/>
                    </a:cubicBezTo>
                    <a:close/>
                    <a:moveTo>
                      <a:pt x="19624" y="12428"/>
                    </a:moveTo>
                    <a:cubicBezTo>
                      <a:pt x="19630" y="12422"/>
                      <a:pt x="19638" y="12426"/>
                      <a:pt x="19645" y="12418"/>
                    </a:cubicBezTo>
                    <a:cubicBezTo>
                      <a:pt x="19638" y="12404"/>
                      <a:pt x="19626" y="12418"/>
                      <a:pt x="19624" y="12428"/>
                    </a:cubicBezTo>
                    <a:close/>
                    <a:moveTo>
                      <a:pt x="3358" y="8901"/>
                    </a:moveTo>
                    <a:cubicBezTo>
                      <a:pt x="3328" y="8953"/>
                      <a:pt x="3296" y="8973"/>
                      <a:pt x="3283" y="9051"/>
                    </a:cubicBezTo>
                    <a:cubicBezTo>
                      <a:pt x="3297" y="9019"/>
                      <a:pt x="3320" y="9019"/>
                      <a:pt x="3337" y="8980"/>
                    </a:cubicBezTo>
                    <a:cubicBezTo>
                      <a:pt x="3340" y="8931"/>
                      <a:pt x="3366" y="8945"/>
                      <a:pt x="3374" y="8913"/>
                    </a:cubicBezTo>
                    <a:cubicBezTo>
                      <a:pt x="3371" y="8898"/>
                      <a:pt x="3364" y="8901"/>
                      <a:pt x="3358" y="8901"/>
                    </a:cubicBezTo>
                    <a:close/>
                    <a:moveTo>
                      <a:pt x="5786" y="6794"/>
                    </a:moveTo>
                    <a:cubicBezTo>
                      <a:pt x="5727" y="6762"/>
                      <a:pt x="5660" y="6758"/>
                      <a:pt x="5600" y="6754"/>
                    </a:cubicBezTo>
                    <a:lnTo>
                      <a:pt x="5597" y="6765"/>
                    </a:lnTo>
                    <a:cubicBezTo>
                      <a:pt x="5597" y="6765"/>
                      <a:pt x="5786" y="6794"/>
                      <a:pt x="5786" y="6794"/>
                    </a:cubicBezTo>
                    <a:close/>
                    <a:moveTo>
                      <a:pt x="19362" y="12857"/>
                    </a:moveTo>
                    <a:cubicBezTo>
                      <a:pt x="19339" y="12825"/>
                      <a:pt x="19318" y="12867"/>
                      <a:pt x="19293" y="12861"/>
                    </a:cubicBezTo>
                    <a:cubicBezTo>
                      <a:pt x="19308" y="12876"/>
                      <a:pt x="19343" y="12885"/>
                      <a:pt x="19362" y="12857"/>
                    </a:cubicBezTo>
                    <a:close/>
                    <a:moveTo>
                      <a:pt x="11738" y="8512"/>
                    </a:moveTo>
                    <a:lnTo>
                      <a:pt x="11746" y="8440"/>
                    </a:lnTo>
                    <a:cubicBezTo>
                      <a:pt x="11739" y="8458"/>
                      <a:pt x="11736" y="8484"/>
                      <a:pt x="11738" y="8512"/>
                    </a:cubicBezTo>
                    <a:close/>
                    <a:moveTo>
                      <a:pt x="11651" y="9174"/>
                    </a:moveTo>
                    <a:cubicBezTo>
                      <a:pt x="11682" y="8996"/>
                      <a:pt x="11700" y="8806"/>
                      <a:pt x="11721" y="8619"/>
                    </a:cubicBezTo>
                    <a:lnTo>
                      <a:pt x="11714" y="8619"/>
                    </a:lnTo>
                    <a:cubicBezTo>
                      <a:pt x="11694" y="8704"/>
                      <a:pt x="11688" y="8799"/>
                      <a:pt x="11677" y="8889"/>
                    </a:cubicBezTo>
                    <a:cubicBezTo>
                      <a:pt x="11667" y="8982"/>
                      <a:pt x="11644" y="9061"/>
                      <a:pt x="11641" y="9158"/>
                    </a:cubicBezTo>
                    <a:cubicBezTo>
                      <a:pt x="11641" y="9165"/>
                      <a:pt x="11647" y="9179"/>
                      <a:pt x="11651" y="9174"/>
                    </a:cubicBezTo>
                    <a:close/>
                    <a:moveTo>
                      <a:pt x="3169" y="9258"/>
                    </a:moveTo>
                    <a:cubicBezTo>
                      <a:pt x="3199" y="9179"/>
                      <a:pt x="3250" y="9140"/>
                      <a:pt x="3277" y="9057"/>
                    </a:cubicBezTo>
                    <a:cubicBezTo>
                      <a:pt x="3234" y="9061"/>
                      <a:pt x="3207" y="9151"/>
                      <a:pt x="3172" y="9202"/>
                    </a:cubicBezTo>
                    <a:lnTo>
                      <a:pt x="3178" y="9222"/>
                    </a:lnTo>
                    <a:cubicBezTo>
                      <a:pt x="3176" y="9230"/>
                      <a:pt x="3172" y="9230"/>
                      <a:pt x="3169" y="9230"/>
                    </a:cubicBezTo>
                    <a:cubicBezTo>
                      <a:pt x="3167" y="9228"/>
                      <a:pt x="3167" y="9218"/>
                      <a:pt x="3167" y="9214"/>
                    </a:cubicBezTo>
                    <a:cubicBezTo>
                      <a:pt x="3149" y="9248"/>
                      <a:pt x="3112" y="9276"/>
                      <a:pt x="3120" y="9334"/>
                    </a:cubicBezTo>
                    <a:cubicBezTo>
                      <a:pt x="3138" y="9315"/>
                      <a:pt x="3152" y="9276"/>
                      <a:pt x="3169" y="9258"/>
                    </a:cubicBezTo>
                    <a:close/>
                    <a:moveTo>
                      <a:pt x="12068" y="5764"/>
                    </a:moveTo>
                    <a:cubicBezTo>
                      <a:pt x="12054" y="5855"/>
                      <a:pt x="12021" y="5927"/>
                      <a:pt x="12026" y="6035"/>
                    </a:cubicBezTo>
                    <a:cubicBezTo>
                      <a:pt x="11991" y="6212"/>
                      <a:pt x="11969" y="6395"/>
                      <a:pt x="11942" y="6576"/>
                    </a:cubicBezTo>
                    <a:cubicBezTo>
                      <a:pt x="11916" y="6690"/>
                      <a:pt x="11917" y="6824"/>
                      <a:pt x="11884" y="6933"/>
                    </a:cubicBezTo>
                    <a:cubicBezTo>
                      <a:pt x="11884" y="6991"/>
                      <a:pt x="11854" y="7023"/>
                      <a:pt x="11852" y="7081"/>
                    </a:cubicBezTo>
                    <a:cubicBezTo>
                      <a:pt x="11847" y="7114"/>
                      <a:pt x="11823" y="7121"/>
                      <a:pt x="11834" y="7160"/>
                    </a:cubicBezTo>
                    <a:lnTo>
                      <a:pt x="11845" y="7128"/>
                    </a:lnTo>
                    <a:cubicBezTo>
                      <a:pt x="11854" y="7155"/>
                      <a:pt x="11838" y="7197"/>
                      <a:pt x="11847" y="7232"/>
                    </a:cubicBezTo>
                    <a:lnTo>
                      <a:pt x="11852" y="7232"/>
                    </a:lnTo>
                    <a:cubicBezTo>
                      <a:pt x="11856" y="7225"/>
                      <a:pt x="11856" y="7211"/>
                      <a:pt x="11860" y="7203"/>
                    </a:cubicBezTo>
                    <a:cubicBezTo>
                      <a:pt x="11884" y="6993"/>
                      <a:pt x="11929" y="6803"/>
                      <a:pt x="11948" y="6587"/>
                    </a:cubicBezTo>
                    <a:cubicBezTo>
                      <a:pt x="11982" y="6413"/>
                      <a:pt x="12001" y="6228"/>
                      <a:pt x="12028" y="6048"/>
                    </a:cubicBezTo>
                    <a:cubicBezTo>
                      <a:pt x="12042" y="5952"/>
                      <a:pt x="12067" y="5855"/>
                      <a:pt x="12068" y="5764"/>
                    </a:cubicBezTo>
                    <a:close/>
                    <a:moveTo>
                      <a:pt x="11633" y="9541"/>
                    </a:moveTo>
                    <a:cubicBezTo>
                      <a:pt x="11644" y="9501"/>
                      <a:pt x="11643" y="9454"/>
                      <a:pt x="11643" y="9409"/>
                    </a:cubicBezTo>
                    <a:cubicBezTo>
                      <a:pt x="11639" y="9452"/>
                      <a:pt x="11629" y="9513"/>
                      <a:pt x="11633" y="9541"/>
                    </a:cubicBezTo>
                    <a:close/>
                    <a:moveTo>
                      <a:pt x="11591" y="8973"/>
                    </a:moveTo>
                    <a:cubicBezTo>
                      <a:pt x="11572" y="9014"/>
                      <a:pt x="11559" y="9065"/>
                      <a:pt x="11568" y="9112"/>
                    </a:cubicBezTo>
                    <a:cubicBezTo>
                      <a:pt x="11575" y="9098"/>
                      <a:pt x="11572" y="9077"/>
                      <a:pt x="11581" y="9064"/>
                    </a:cubicBezTo>
                    <a:lnTo>
                      <a:pt x="11585" y="9075"/>
                    </a:lnTo>
                    <a:cubicBezTo>
                      <a:pt x="11581" y="9121"/>
                      <a:pt x="11574" y="9179"/>
                      <a:pt x="11581" y="9222"/>
                    </a:cubicBezTo>
                    <a:cubicBezTo>
                      <a:pt x="11618" y="9035"/>
                      <a:pt x="11631" y="8825"/>
                      <a:pt x="11664" y="8630"/>
                    </a:cubicBezTo>
                    <a:cubicBezTo>
                      <a:pt x="11706" y="8231"/>
                      <a:pt x="11778" y="7846"/>
                      <a:pt x="11813" y="7454"/>
                    </a:cubicBezTo>
                    <a:cubicBezTo>
                      <a:pt x="11777" y="7735"/>
                      <a:pt x="11728" y="8008"/>
                      <a:pt x="11695" y="8296"/>
                    </a:cubicBezTo>
                    <a:cubicBezTo>
                      <a:pt x="11661" y="8438"/>
                      <a:pt x="11668" y="8611"/>
                      <a:pt x="11630" y="8750"/>
                    </a:cubicBezTo>
                    <a:cubicBezTo>
                      <a:pt x="11634" y="8840"/>
                      <a:pt x="11594" y="8889"/>
                      <a:pt x="11591" y="8973"/>
                    </a:cubicBezTo>
                    <a:close/>
                    <a:moveTo>
                      <a:pt x="12073" y="6147"/>
                    </a:moveTo>
                    <a:cubicBezTo>
                      <a:pt x="12076" y="6100"/>
                      <a:pt x="12100" y="6064"/>
                      <a:pt x="12092" y="6014"/>
                    </a:cubicBezTo>
                    <a:cubicBezTo>
                      <a:pt x="12074" y="6035"/>
                      <a:pt x="12083" y="6092"/>
                      <a:pt x="12062" y="6115"/>
                    </a:cubicBezTo>
                    <a:cubicBezTo>
                      <a:pt x="12062" y="6203"/>
                      <a:pt x="12020" y="6279"/>
                      <a:pt x="12039" y="6365"/>
                    </a:cubicBezTo>
                    <a:cubicBezTo>
                      <a:pt x="12023" y="6391"/>
                      <a:pt x="12041" y="6453"/>
                      <a:pt x="12013" y="6460"/>
                    </a:cubicBezTo>
                    <a:cubicBezTo>
                      <a:pt x="12001" y="6530"/>
                      <a:pt x="11994" y="6606"/>
                      <a:pt x="11989" y="6675"/>
                    </a:cubicBezTo>
                    <a:lnTo>
                      <a:pt x="11995" y="6675"/>
                    </a:lnTo>
                    <a:cubicBezTo>
                      <a:pt x="12026" y="6505"/>
                      <a:pt x="12049" y="6326"/>
                      <a:pt x="12073" y="6147"/>
                    </a:cubicBezTo>
                    <a:close/>
                    <a:moveTo>
                      <a:pt x="11787" y="8022"/>
                    </a:moveTo>
                    <a:lnTo>
                      <a:pt x="11766" y="8189"/>
                    </a:lnTo>
                    <a:cubicBezTo>
                      <a:pt x="11766" y="8254"/>
                      <a:pt x="11734" y="8312"/>
                      <a:pt x="11753" y="8368"/>
                    </a:cubicBezTo>
                    <a:cubicBezTo>
                      <a:pt x="11799" y="8131"/>
                      <a:pt x="11819" y="7872"/>
                      <a:pt x="11851" y="7622"/>
                    </a:cubicBezTo>
                    <a:cubicBezTo>
                      <a:pt x="11836" y="7697"/>
                      <a:pt x="11806" y="7772"/>
                      <a:pt x="11821" y="7860"/>
                    </a:cubicBezTo>
                    <a:cubicBezTo>
                      <a:pt x="11803" y="7909"/>
                      <a:pt x="11818" y="7995"/>
                      <a:pt x="11787" y="8022"/>
                    </a:cubicBezTo>
                    <a:close/>
                    <a:moveTo>
                      <a:pt x="11719" y="7728"/>
                    </a:moveTo>
                    <a:lnTo>
                      <a:pt x="11738" y="7593"/>
                    </a:lnTo>
                    <a:cubicBezTo>
                      <a:pt x="11736" y="7605"/>
                      <a:pt x="11728" y="7624"/>
                      <a:pt x="11725" y="7617"/>
                    </a:cubicBezTo>
                    <a:cubicBezTo>
                      <a:pt x="11726" y="7568"/>
                      <a:pt x="11731" y="7526"/>
                      <a:pt x="11740" y="7489"/>
                    </a:cubicBezTo>
                    <a:cubicBezTo>
                      <a:pt x="11755" y="7491"/>
                      <a:pt x="11761" y="7454"/>
                      <a:pt x="11758" y="7427"/>
                    </a:cubicBezTo>
                    <a:cubicBezTo>
                      <a:pt x="11787" y="7261"/>
                      <a:pt x="11821" y="7104"/>
                      <a:pt x="11837" y="6926"/>
                    </a:cubicBezTo>
                    <a:cubicBezTo>
                      <a:pt x="11846" y="6914"/>
                      <a:pt x="11860" y="6880"/>
                      <a:pt x="11866" y="6893"/>
                    </a:cubicBezTo>
                    <a:lnTo>
                      <a:pt x="11879" y="6831"/>
                    </a:lnTo>
                    <a:cubicBezTo>
                      <a:pt x="11865" y="6762"/>
                      <a:pt x="11916" y="6758"/>
                      <a:pt x="11897" y="6688"/>
                    </a:cubicBezTo>
                    <a:cubicBezTo>
                      <a:pt x="11887" y="6712"/>
                      <a:pt x="11897" y="6758"/>
                      <a:pt x="11879" y="6771"/>
                    </a:cubicBezTo>
                    <a:cubicBezTo>
                      <a:pt x="11875" y="6606"/>
                      <a:pt x="11925" y="6455"/>
                      <a:pt x="11910" y="6298"/>
                    </a:cubicBezTo>
                    <a:lnTo>
                      <a:pt x="11905" y="6314"/>
                    </a:lnTo>
                    <a:cubicBezTo>
                      <a:pt x="11886" y="6437"/>
                      <a:pt x="11871" y="6562"/>
                      <a:pt x="11847" y="6682"/>
                    </a:cubicBezTo>
                    <a:cubicBezTo>
                      <a:pt x="11846" y="6701"/>
                      <a:pt x="11837" y="6754"/>
                      <a:pt x="11856" y="6754"/>
                    </a:cubicBezTo>
                    <a:lnTo>
                      <a:pt x="11847" y="6775"/>
                    </a:lnTo>
                    <a:cubicBezTo>
                      <a:pt x="11820" y="6794"/>
                      <a:pt x="11857" y="6836"/>
                      <a:pt x="11843" y="6878"/>
                    </a:cubicBezTo>
                    <a:cubicBezTo>
                      <a:pt x="11841" y="6886"/>
                      <a:pt x="11836" y="6905"/>
                      <a:pt x="11829" y="6899"/>
                    </a:cubicBezTo>
                    <a:lnTo>
                      <a:pt x="11829" y="6831"/>
                    </a:lnTo>
                    <a:cubicBezTo>
                      <a:pt x="11807" y="6838"/>
                      <a:pt x="11827" y="6880"/>
                      <a:pt x="11821" y="6910"/>
                    </a:cubicBezTo>
                    <a:cubicBezTo>
                      <a:pt x="11795" y="6967"/>
                      <a:pt x="11787" y="7051"/>
                      <a:pt x="11777" y="7128"/>
                    </a:cubicBezTo>
                    <a:lnTo>
                      <a:pt x="11785" y="7132"/>
                    </a:lnTo>
                    <a:cubicBezTo>
                      <a:pt x="11782" y="7160"/>
                      <a:pt x="11782" y="7192"/>
                      <a:pt x="11766" y="7203"/>
                    </a:cubicBezTo>
                    <a:cubicBezTo>
                      <a:pt x="11752" y="7350"/>
                      <a:pt x="11729" y="7482"/>
                      <a:pt x="11708" y="7622"/>
                    </a:cubicBezTo>
                    <a:lnTo>
                      <a:pt x="11708" y="7672"/>
                    </a:lnTo>
                    <a:lnTo>
                      <a:pt x="11716" y="7672"/>
                    </a:lnTo>
                    <a:cubicBezTo>
                      <a:pt x="11716" y="7672"/>
                      <a:pt x="11719" y="7728"/>
                      <a:pt x="11719" y="7728"/>
                    </a:cubicBezTo>
                    <a:close/>
                    <a:moveTo>
                      <a:pt x="11934" y="6265"/>
                    </a:moveTo>
                    <a:cubicBezTo>
                      <a:pt x="11938" y="6230"/>
                      <a:pt x="11945" y="6203"/>
                      <a:pt x="11950" y="6170"/>
                    </a:cubicBezTo>
                    <a:lnTo>
                      <a:pt x="11939" y="6199"/>
                    </a:lnTo>
                    <a:lnTo>
                      <a:pt x="11934" y="6187"/>
                    </a:lnTo>
                    <a:cubicBezTo>
                      <a:pt x="11941" y="6158"/>
                      <a:pt x="11938" y="6112"/>
                      <a:pt x="11957" y="6103"/>
                    </a:cubicBezTo>
                    <a:lnTo>
                      <a:pt x="11963" y="5936"/>
                    </a:lnTo>
                    <a:cubicBezTo>
                      <a:pt x="11952" y="6035"/>
                      <a:pt x="11932" y="6129"/>
                      <a:pt x="11918" y="6226"/>
                    </a:cubicBezTo>
                    <a:cubicBezTo>
                      <a:pt x="11926" y="6228"/>
                      <a:pt x="11939" y="6240"/>
                      <a:pt x="11934" y="6265"/>
                    </a:cubicBezTo>
                    <a:close/>
                    <a:moveTo>
                      <a:pt x="11834" y="7316"/>
                    </a:moveTo>
                    <a:cubicBezTo>
                      <a:pt x="11827" y="7338"/>
                      <a:pt x="11820" y="7372"/>
                      <a:pt x="11826" y="7394"/>
                    </a:cubicBezTo>
                    <a:cubicBezTo>
                      <a:pt x="11832" y="7372"/>
                      <a:pt x="11843" y="7343"/>
                      <a:pt x="11834" y="7316"/>
                    </a:cubicBezTo>
                    <a:close/>
                    <a:moveTo>
                      <a:pt x="11984" y="6154"/>
                    </a:moveTo>
                    <a:cubicBezTo>
                      <a:pt x="11989" y="6143"/>
                      <a:pt x="11990" y="6127"/>
                      <a:pt x="11989" y="6108"/>
                    </a:cubicBezTo>
                    <a:cubicBezTo>
                      <a:pt x="11984" y="6119"/>
                      <a:pt x="11977" y="6141"/>
                      <a:pt x="11984" y="6154"/>
                    </a:cubicBezTo>
                    <a:close/>
                    <a:moveTo>
                      <a:pt x="2498" y="10319"/>
                    </a:moveTo>
                    <a:cubicBezTo>
                      <a:pt x="2502" y="10313"/>
                      <a:pt x="2513" y="10313"/>
                      <a:pt x="2509" y="10292"/>
                    </a:cubicBezTo>
                    <a:cubicBezTo>
                      <a:pt x="2500" y="10285"/>
                      <a:pt x="2492" y="10303"/>
                      <a:pt x="2496" y="10319"/>
                    </a:cubicBezTo>
                    <a:cubicBezTo>
                      <a:pt x="2496" y="10319"/>
                      <a:pt x="2498" y="10319"/>
                      <a:pt x="2498" y="10319"/>
                    </a:cubicBezTo>
                    <a:close/>
                    <a:moveTo>
                      <a:pt x="2523" y="10215"/>
                    </a:moveTo>
                    <a:lnTo>
                      <a:pt x="2523" y="10208"/>
                    </a:lnTo>
                    <a:lnTo>
                      <a:pt x="2517" y="10224"/>
                    </a:lnTo>
                    <a:cubicBezTo>
                      <a:pt x="2517" y="10224"/>
                      <a:pt x="2523" y="10215"/>
                      <a:pt x="2523" y="10215"/>
                    </a:cubicBezTo>
                    <a:close/>
                    <a:moveTo>
                      <a:pt x="2496" y="10271"/>
                    </a:moveTo>
                    <a:lnTo>
                      <a:pt x="2504" y="10243"/>
                    </a:lnTo>
                    <a:lnTo>
                      <a:pt x="2485" y="10287"/>
                    </a:lnTo>
                    <a:cubicBezTo>
                      <a:pt x="2485" y="10287"/>
                      <a:pt x="2496" y="10271"/>
                      <a:pt x="2496" y="10271"/>
                    </a:cubicBezTo>
                    <a:close/>
                    <a:moveTo>
                      <a:pt x="2270" y="10709"/>
                    </a:moveTo>
                    <a:cubicBezTo>
                      <a:pt x="2263" y="10721"/>
                      <a:pt x="2250" y="10736"/>
                      <a:pt x="2251" y="10749"/>
                    </a:cubicBezTo>
                    <a:cubicBezTo>
                      <a:pt x="2258" y="10736"/>
                      <a:pt x="2270" y="10729"/>
                      <a:pt x="2270" y="10709"/>
                    </a:cubicBezTo>
                    <a:close/>
                    <a:moveTo>
                      <a:pt x="2579" y="10169"/>
                    </a:moveTo>
                    <a:lnTo>
                      <a:pt x="2569" y="10196"/>
                    </a:lnTo>
                    <a:lnTo>
                      <a:pt x="2575" y="10196"/>
                    </a:lnTo>
                    <a:cubicBezTo>
                      <a:pt x="2575" y="10196"/>
                      <a:pt x="2579" y="10169"/>
                      <a:pt x="2579" y="10169"/>
                    </a:cubicBezTo>
                    <a:close/>
                    <a:moveTo>
                      <a:pt x="11874" y="7471"/>
                    </a:moveTo>
                    <a:cubicBezTo>
                      <a:pt x="11893" y="7406"/>
                      <a:pt x="11899" y="7327"/>
                      <a:pt x="11910" y="7255"/>
                    </a:cubicBezTo>
                    <a:lnTo>
                      <a:pt x="11905" y="7255"/>
                    </a:lnTo>
                    <a:cubicBezTo>
                      <a:pt x="11895" y="7327"/>
                      <a:pt x="11872" y="7388"/>
                      <a:pt x="11874" y="7471"/>
                    </a:cubicBezTo>
                    <a:close/>
                    <a:moveTo>
                      <a:pt x="2273" y="10753"/>
                    </a:moveTo>
                    <a:cubicBezTo>
                      <a:pt x="2288" y="10753"/>
                      <a:pt x="2295" y="10716"/>
                      <a:pt x="2302" y="10692"/>
                    </a:cubicBezTo>
                    <a:cubicBezTo>
                      <a:pt x="2290" y="10702"/>
                      <a:pt x="2276" y="10729"/>
                      <a:pt x="2273" y="10753"/>
                    </a:cubicBezTo>
                    <a:close/>
                    <a:moveTo>
                      <a:pt x="2278" y="10687"/>
                    </a:moveTo>
                    <a:cubicBezTo>
                      <a:pt x="2288" y="10687"/>
                      <a:pt x="2297" y="10653"/>
                      <a:pt x="2304" y="10642"/>
                    </a:cubicBezTo>
                    <a:cubicBezTo>
                      <a:pt x="2294" y="10649"/>
                      <a:pt x="2284" y="10674"/>
                      <a:pt x="2278" y="10687"/>
                    </a:cubicBezTo>
                    <a:close/>
                    <a:moveTo>
                      <a:pt x="2435" y="10446"/>
                    </a:moveTo>
                    <a:cubicBezTo>
                      <a:pt x="2446" y="10438"/>
                      <a:pt x="2465" y="10432"/>
                      <a:pt x="2465" y="10398"/>
                    </a:cubicBezTo>
                    <a:cubicBezTo>
                      <a:pt x="2447" y="10396"/>
                      <a:pt x="2440" y="10428"/>
                      <a:pt x="2433" y="10446"/>
                    </a:cubicBezTo>
                    <a:cubicBezTo>
                      <a:pt x="2433" y="10446"/>
                      <a:pt x="2435" y="10446"/>
                      <a:pt x="2435" y="10446"/>
                    </a:cubicBezTo>
                    <a:close/>
                    <a:moveTo>
                      <a:pt x="2596" y="10064"/>
                    </a:moveTo>
                    <a:lnTo>
                      <a:pt x="2588" y="10085"/>
                    </a:lnTo>
                    <a:lnTo>
                      <a:pt x="2592" y="10075"/>
                    </a:lnTo>
                    <a:cubicBezTo>
                      <a:pt x="2592" y="10075"/>
                      <a:pt x="2596" y="10064"/>
                      <a:pt x="2596" y="10064"/>
                    </a:cubicBezTo>
                    <a:close/>
                    <a:moveTo>
                      <a:pt x="2349" y="10642"/>
                    </a:moveTo>
                    <a:cubicBezTo>
                      <a:pt x="2360" y="10596"/>
                      <a:pt x="2398" y="10593"/>
                      <a:pt x="2393" y="10526"/>
                    </a:cubicBezTo>
                    <a:cubicBezTo>
                      <a:pt x="2378" y="10563"/>
                      <a:pt x="2347" y="10570"/>
                      <a:pt x="2339" y="10625"/>
                    </a:cubicBezTo>
                    <a:cubicBezTo>
                      <a:pt x="2341" y="10637"/>
                      <a:pt x="2341" y="10649"/>
                      <a:pt x="2349" y="10642"/>
                    </a:cubicBezTo>
                    <a:close/>
                    <a:moveTo>
                      <a:pt x="2407" y="10502"/>
                    </a:moveTo>
                    <a:cubicBezTo>
                      <a:pt x="2411" y="10493"/>
                      <a:pt x="2419" y="10484"/>
                      <a:pt x="2419" y="10470"/>
                    </a:cubicBezTo>
                    <a:cubicBezTo>
                      <a:pt x="2409" y="10461"/>
                      <a:pt x="2401" y="10495"/>
                      <a:pt x="2407" y="10502"/>
                    </a:cubicBezTo>
                    <a:close/>
                    <a:moveTo>
                      <a:pt x="2719" y="9835"/>
                    </a:moveTo>
                    <a:lnTo>
                      <a:pt x="2687" y="9891"/>
                    </a:lnTo>
                    <a:lnTo>
                      <a:pt x="2706" y="9891"/>
                    </a:lnTo>
                    <a:cubicBezTo>
                      <a:pt x="2706" y="9891"/>
                      <a:pt x="2719" y="9835"/>
                      <a:pt x="2719" y="9835"/>
                    </a:cubicBezTo>
                    <a:close/>
                    <a:moveTo>
                      <a:pt x="2850" y="9640"/>
                    </a:moveTo>
                    <a:lnTo>
                      <a:pt x="2854" y="9640"/>
                    </a:lnTo>
                    <a:cubicBezTo>
                      <a:pt x="2856" y="9635"/>
                      <a:pt x="2861" y="9633"/>
                      <a:pt x="2860" y="9624"/>
                    </a:cubicBezTo>
                    <a:cubicBezTo>
                      <a:pt x="2854" y="9622"/>
                      <a:pt x="2847" y="9624"/>
                      <a:pt x="2850" y="9640"/>
                    </a:cubicBezTo>
                    <a:close/>
                    <a:moveTo>
                      <a:pt x="2808" y="9652"/>
                    </a:moveTo>
                    <a:lnTo>
                      <a:pt x="2802" y="9676"/>
                    </a:lnTo>
                    <a:lnTo>
                      <a:pt x="2813" y="9652"/>
                    </a:lnTo>
                    <a:cubicBezTo>
                      <a:pt x="2813" y="9652"/>
                      <a:pt x="2808" y="9652"/>
                      <a:pt x="2808" y="9652"/>
                    </a:cubicBezTo>
                    <a:close/>
                    <a:moveTo>
                      <a:pt x="2949" y="9409"/>
                    </a:moveTo>
                    <a:cubicBezTo>
                      <a:pt x="2942" y="9418"/>
                      <a:pt x="2935" y="9425"/>
                      <a:pt x="2933" y="9446"/>
                    </a:cubicBezTo>
                    <a:cubicBezTo>
                      <a:pt x="2939" y="9431"/>
                      <a:pt x="2956" y="9430"/>
                      <a:pt x="2949" y="9409"/>
                    </a:cubicBezTo>
                    <a:close/>
                    <a:moveTo>
                      <a:pt x="2808" y="9719"/>
                    </a:moveTo>
                    <a:cubicBezTo>
                      <a:pt x="2799" y="9714"/>
                      <a:pt x="2784" y="9746"/>
                      <a:pt x="2789" y="9758"/>
                    </a:cubicBezTo>
                    <a:cubicBezTo>
                      <a:pt x="2795" y="9745"/>
                      <a:pt x="2808" y="9745"/>
                      <a:pt x="2808" y="9719"/>
                    </a:cubicBezTo>
                    <a:close/>
                    <a:moveTo>
                      <a:pt x="2611" y="10104"/>
                    </a:moveTo>
                    <a:lnTo>
                      <a:pt x="2605" y="10120"/>
                    </a:lnTo>
                    <a:lnTo>
                      <a:pt x="2609" y="10120"/>
                    </a:lnTo>
                    <a:cubicBezTo>
                      <a:pt x="2609" y="10120"/>
                      <a:pt x="2611" y="10104"/>
                      <a:pt x="2611" y="10104"/>
                    </a:cubicBezTo>
                    <a:close/>
                    <a:moveTo>
                      <a:pt x="2884" y="9520"/>
                    </a:moveTo>
                    <a:lnTo>
                      <a:pt x="2821" y="9631"/>
                    </a:lnTo>
                    <a:lnTo>
                      <a:pt x="2826" y="9631"/>
                    </a:lnTo>
                    <a:cubicBezTo>
                      <a:pt x="2850" y="9603"/>
                      <a:pt x="2874" y="9555"/>
                      <a:pt x="2884" y="9520"/>
                    </a:cubicBezTo>
                    <a:close/>
                    <a:moveTo>
                      <a:pt x="2627" y="10002"/>
                    </a:moveTo>
                    <a:cubicBezTo>
                      <a:pt x="2621" y="10002"/>
                      <a:pt x="2615" y="10027"/>
                      <a:pt x="2619" y="10030"/>
                    </a:cubicBezTo>
                    <a:cubicBezTo>
                      <a:pt x="2624" y="10023"/>
                      <a:pt x="2629" y="10006"/>
                      <a:pt x="2627" y="10002"/>
                    </a:cubicBezTo>
                    <a:close/>
                    <a:moveTo>
                      <a:pt x="2648" y="10020"/>
                    </a:moveTo>
                    <a:cubicBezTo>
                      <a:pt x="2640" y="10030"/>
                      <a:pt x="2628" y="10049"/>
                      <a:pt x="2629" y="10068"/>
                    </a:cubicBezTo>
                    <a:cubicBezTo>
                      <a:pt x="2635" y="10053"/>
                      <a:pt x="2655" y="10039"/>
                      <a:pt x="2648" y="10020"/>
                    </a:cubicBezTo>
                    <a:close/>
                    <a:moveTo>
                      <a:pt x="2750" y="9842"/>
                    </a:moveTo>
                    <a:cubicBezTo>
                      <a:pt x="2746" y="9828"/>
                      <a:pt x="2737" y="9842"/>
                      <a:pt x="2740" y="9854"/>
                    </a:cubicBezTo>
                    <a:cubicBezTo>
                      <a:pt x="2743" y="9849"/>
                      <a:pt x="2747" y="9849"/>
                      <a:pt x="2750" y="9842"/>
                    </a:cubicBezTo>
                    <a:close/>
                    <a:moveTo>
                      <a:pt x="2779" y="9719"/>
                    </a:moveTo>
                    <a:lnTo>
                      <a:pt x="2758" y="9763"/>
                    </a:lnTo>
                    <a:lnTo>
                      <a:pt x="2781" y="9719"/>
                    </a:lnTo>
                    <a:cubicBezTo>
                      <a:pt x="2781" y="9719"/>
                      <a:pt x="2779" y="9719"/>
                      <a:pt x="2779" y="9719"/>
                    </a:cubicBezTo>
                    <a:close/>
                    <a:moveTo>
                      <a:pt x="2674" y="9919"/>
                    </a:moveTo>
                    <a:cubicBezTo>
                      <a:pt x="2667" y="9925"/>
                      <a:pt x="2660" y="9939"/>
                      <a:pt x="2663" y="9946"/>
                    </a:cubicBezTo>
                    <a:cubicBezTo>
                      <a:pt x="2667" y="9939"/>
                      <a:pt x="2673" y="9930"/>
                      <a:pt x="2674" y="9919"/>
                    </a:cubicBezTo>
                    <a:close/>
                    <a:moveTo>
                      <a:pt x="3112" y="9346"/>
                    </a:moveTo>
                    <a:lnTo>
                      <a:pt x="3088" y="9334"/>
                    </a:lnTo>
                    <a:cubicBezTo>
                      <a:pt x="3071" y="9402"/>
                      <a:pt x="3008" y="9389"/>
                      <a:pt x="3025" y="9485"/>
                    </a:cubicBezTo>
                    <a:cubicBezTo>
                      <a:pt x="3066" y="9473"/>
                      <a:pt x="3076" y="9371"/>
                      <a:pt x="3112" y="9346"/>
                    </a:cubicBezTo>
                    <a:close/>
                    <a:moveTo>
                      <a:pt x="2493" y="10160"/>
                    </a:moveTo>
                    <a:lnTo>
                      <a:pt x="2500" y="10147"/>
                    </a:lnTo>
                    <a:lnTo>
                      <a:pt x="2498" y="10141"/>
                    </a:lnTo>
                    <a:cubicBezTo>
                      <a:pt x="2498" y="10141"/>
                      <a:pt x="2493" y="10160"/>
                      <a:pt x="2493" y="10160"/>
                    </a:cubicBezTo>
                    <a:close/>
                    <a:moveTo>
                      <a:pt x="17980" y="17512"/>
                    </a:moveTo>
                    <a:lnTo>
                      <a:pt x="17980" y="17558"/>
                    </a:lnTo>
                    <a:lnTo>
                      <a:pt x="17982" y="17558"/>
                    </a:lnTo>
                    <a:cubicBezTo>
                      <a:pt x="17980" y="17540"/>
                      <a:pt x="17991" y="17518"/>
                      <a:pt x="17980" y="17512"/>
                    </a:cubicBezTo>
                    <a:close/>
                    <a:moveTo>
                      <a:pt x="18040" y="16918"/>
                    </a:moveTo>
                    <a:cubicBezTo>
                      <a:pt x="18030" y="16939"/>
                      <a:pt x="18031" y="16979"/>
                      <a:pt x="18027" y="17011"/>
                    </a:cubicBezTo>
                    <a:cubicBezTo>
                      <a:pt x="18034" y="16990"/>
                      <a:pt x="18045" y="16949"/>
                      <a:pt x="18040" y="16918"/>
                    </a:cubicBezTo>
                    <a:close/>
                    <a:moveTo>
                      <a:pt x="17030" y="19514"/>
                    </a:moveTo>
                    <a:cubicBezTo>
                      <a:pt x="17020" y="19543"/>
                      <a:pt x="16999" y="19526"/>
                      <a:pt x="16991" y="19554"/>
                    </a:cubicBezTo>
                    <a:cubicBezTo>
                      <a:pt x="17008" y="19552"/>
                      <a:pt x="17023" y="19543"/>
                      <a:pt x="17030" y="19514"/>
                    </a:cubicBezTo>
                    <a:close/>
                    <a:moveTo>
                      <a:pt x="16701" y="11404"/>
                    </a:moveTo>
                    <a:cubicBezTo>
                      <a:pt x="16701" y="11400"/>
                      <a:pt x="16701" y="11390"/>
                      <a:pt x="16703" y="11388"/>
                    </a:cubicBezTo>
                    <a:lnTo>
                      <a:pt x="16693" y="11400"/>
                    </a:lnTo>
                    <a:cubicBezTo>
                      <a:pt x="16694" y="11404"/>
                      <a:pt x="16697" y="11404"/>
                      <a:pt x="16701" y="11404"/>
                    </a:cubicBezTo>
                    <a:close/>
                    <a:moveTo>
                      <a:pt x="16616" y="11210"/>
                    </a:moveTo>
                    <a:lnTo>
                      <a:pt x="16606" y="11181"/>
                    </a:lnTo>
                    <a:lnTo>
                      <a:pt x="16614" y="11217"/>
                    </a:lnTo>
                    <a:cubicBezTo>
                      <a:pt x="16614" y="11217"/>
                      <a:pt x="16616" y="11210"/>
                      <a:pt x="16616" y="11210"/>
                    </a:cubicBezTo>
                    <a:close/>
                    <a:moveTo>
                      <a:pt x="15474" y="11320"/>
                    </a:moveTo>
                    <a:lnTo>
                      <a:pt x="15458" y="11355"/>
                    </a:lnTo>
                    <a:lnTo>
                      <a:pt x="15468" y="11344"/>
                    </a:lnTo>
                    <a:cubicBezTo>
                      <a:pt x="15468" y="11344"/>
                      <a:pt x="15474" y="11320"/>
                      <a:pt x="15474" y="11320"/>
                    </a:cubicBezTo>
                    <a:close/>
                    <a:moveTo>
                      <a:pt x="16706" y="11421"/>
                    </a:moveTo>
                    <a:lnTo>
                      <a:pt x="16710" y="11448"/>
                    </a:lnTo>
                    <a:cubicBezTo>
                      <a:pt x="16714" y="11448"/>
                      <a:pt x="16717" y="11448"/>
                      <a:pt x="16719" y="11444"/>
                    </a:cubicBezTo>
                    <a:cubicBezTo>
                      <a:pt x="16715" y="11434"/>
                      <a:pt x="16715" y="11413"/>
                      <a:pt x="16706" y="11421"/>
                    </a:cubicBezTo>
                    <a:close/>
                    <a:moveTo>
                      <a:pt x="16677" y="11248"/>
                    </a:moveTo>
                    <a:cubicBezTo>
                      <a:pt x="16704" y="11277"/>
                      <a:pt x="16687" y="11342"/>
                      <a:pt x="16703" y="11388"/>
                    </a:cubicBezTo>
                    <a:cubicBezTo>
                      <a:pt x="16704" y="11400"/>
                      <a:pt x="16710" y="11390"/>
                      <a:pt x="16714" y="11393"/>
                    </a:cubicBezTo>
                    <a:cubicBezTo>
                      <a:pt x="16710" y="11334"/>
                      <a:pt x="16691" y="11291"/>
                      <a:pt x="16687" y="11233"/>
                    </a:cubicBezTo>
                    <a:cubicBezTo>
                      <a:pt x="16664" y="11170"/>
                      <a:pt x="16642" y="11087"/>
                      <a:pt x="16611" y="11039"/>
                    </a:cubicBezTo>
                    <a:lnTo>
                      <a:pt x="16619" y="11078"/>
                    </a:lnTo>
                    <a:cubicBezTo>
                      <a:pt x="16616" y="11087"/>
                      <a:pt x="16610" y="11079"/>
                      <a:pt x="16606" y="11082"/>
                    </a:cubicBezTo>
                    <a:lnTo>
                      <a:pt x="16606" y="11094"/>
                    </a:lnTo>
                    <a:lnTo>
                      <a:pt x="16609" y="11094"/>
                    </a:lnTo>
                    <a:cubicBezTo>
                      <a:pt x="16641" y="11123"/>
                      <a:pt x="16658" y="11198"/>
                      <a:pt x="16677" y="11248"/>
                    </a:cubicBezTo>
                    <a:close/>
                    <a:moveTo>
                      <a:pt x="16769" y="11471"/>
                    </a:moveTo>
                    <a:cubicBezTo>
                      <a:pt x="16765" y="11514"/>
                      <a:pt x="16786" y="11539"/>
                      <a:pt x="16785" y="11571"/>
                    </a:cubicBezTo>
                    <a:cubicBezTo>
                      <a:pt x="16781" y="11573"/>
                      <a:pt x="16780" y="11569"/>
                      <a:pt x="16779" y="11566"/>
                    </a:cubicBezTo>
                    <a:lnTo>
                      <a:pt x="16774" y="11599"/>
                    </a:lnTo>
                    <a:cubicBezTo>
                      <a:pt x="16795" y="11627"/>
                      <a:pt x="16787" y="11678"/>
                      <a:pt x="16802" y="11710"/>
                    </a:cubicBezTo>
                    <a:cubicBezTo>
                      <a:pt x="16800" y="11733"/>
                      <a:pt x="16788" y="11713"/>
                      <a:pt x="16785" y="11726"/>
                    </a:cubicBezTo>
                    <a:cubicBezTo>
                      <a:pt x="16802" y="11759"/>
                      <a:pt x="16805" y="11803"/>
                      <a:pt x="16813" y="11838"/>
                    </a:cubicBezTo>
                    <a:cubicBezTo>
                      <a:pt x="16821" y="11761"/>
                      <a:pt x="16828" y="11893"/>
                      <a:pt x="16845" y="11884"/>
                    </a:cubicBezTo>
                    <a:cubicBezTo>
                      <a:pt x="16851" y="11805"/>
                      <a:pt x="16805" y="11819"/>
                      <a:pt x="16808" y="11744"/>
                    </a:cubicBezTo>
                    <a:cubicBezTo>
                      <a:pt x="16820" y="11708"/>
                      <a:pt x="16818" y="11764"/>
                      <a:pt x="16824" y="11766"/>
                    </a:cubicBezTo>
                    <a:cubicBezTo>
                      <a:pt x="16822" y="11738"/>
                      <a:pt x="16813" y="11703"/>
                      <a:pt x="16806" y="11670"/>
                    </a:cubicBezTo>
                    <a:cubicBezTo>
                      <a:pt x="16795" y="11532"/>
                      <a:pt x="16766" y="11404"/>
                      <a:pt x="16724" y="11299"/>
                    </a:cubicBezTo>
                    <a:lnTo>
                      <a:pt x="16727" y="11328"/>
                    </a:lnTo>
                    <a:cubicBezTo>
                      <a:pt x="16747" y="11372"/>
                      <a:pt x="16754" y="11425"/>
                      <a:pt x="16769" y="11471"/>
                    </a:cubicBezTo>
                    <a:close/>
                    <a:moveTo>
                      <a:pt x="18098" y="16558"/>
                    </a:moveTo>
                    <a:cubicBezTo>
                      <a:pt x="18111" y="16518"/>
                      <a:pt x="18125" y="16466"/>
                      <a:pt x="18126" y="16427"/>
                    </a:cubicBezTo>
                    <a:cubicBezTo>
                      <a:pt x="18120" y="16451"/>
                      <a:pt x="18110" y="16468"/>
                      <a:pt x="18113" y="16501"/>
                    </a:cubicBezTo>
                    <a:cubicBezTo>
                      <a:pt x="18089" y="16577"/>
                      <a:pt x="18077" y="16664"/>
                      <a:pt x="18064" y="16752"/>
                    </a:cubicBezTo>
                    <a:cubicBezTo>
                      <a:pt x="18083" y="16699"/>
                      <a:pt x="18097" y="16632"/>
                      <a:pt x="18098" y="16558"/>
                    </a:cubicBezTo>
                    <a:close/>
                    <a:moveTo>
                      <a:pt x="11955" y="7203"/>
                    </a:moveTo>
                    <a:cubicBezTo>
                      <a:pt x="11972" y="7197"/>
                      <a:pt x="11956" y="7163"/>
                      <a:pt x="11957" y="7144"/>
                    </a:cubicBezTo>
                    <a:cubicBezTo>
                      <a:pt x="11949" y="7157"/>
                      <a:pt x="11952" y="7192"/>
                      <a:pt x="11955" y="7203"/>
                    </a:cubicBezTo>
                    <a:close/>
                    <a:moveTo>
                      <a:pt x="20219" y="11893"/>
                    </a:moveTo>
                    <a:cubicBezTo>
                      <a:pt x="20216" y="11899"/>
                      <a:pt x="20215" y="11891"/>
                      <a:pt x="20214" y="11889"/>
                    </a:cubicBezTo>
                    <a:lnTo>
                      <a:pt x="20214" y="11905"/>
                    </a:lnTo>
                    <a:lnTo>
                      <a:pt x="20216" y="11905"/>
                    </a:lnTo>
                    <a:cubicBezTo>
                      <a:pt x="20217" y="11903"/>
                      <a:pt x="20221" y="11900"/>
                      <a:pt x="20219" y="11893"/>
                    </a:cubicBezTo>
                    <a:close/>
                    <a:moveTo>
                      <a:pt x="15395" y="11460"/>
                    </a:moveTo>
                    <a:lnTo>
                      <a:pt x="15387" y="11487"/>
                    </a:lnTo>
                    <a:lnTo>
                      <a:pt x="15390" y="11483"/>
                    </a:lnTo>
                    <a:cubicBezTo>
                      <a:pt x="15390" y="11483"/>
                      <a:pt x="15395" y="11460"/>
                      <a:pt x="15395" y="11460"/>
                    </a:cubicBezTo>
                    <a:close/>
                    <a:moveTo>
                      <a:pt x="20386" y="11905"/>
                    </a:moveTo>
                    <a:lnTo>
                      <a:pt x="20384" y="11900"/>
                    </a:lnTo>
                    <a:cubicBezTo>
                      <a:pt x="20373" y="11889"/>
                      <a:pt x="20358" y="11872"/>
                      <a:pt x="20347" y="11893"/>
                    </a:cubicBezTo>
                    <a:cubicBezTo>
                      <a:pt x="20324" y="11852"/>
                      <a:pt x="20300" y="11930"/>
                      <a:pt x="20279" y="11884"/>
                    </a:cubicBezTo>
                    <a:lnTo>
                      <a:pt x="20285" y="11900"/>
                    </a:lnTo>
                    <a:cubicBezTo>
                      <a:pt x="20285" y="11900"/>
                      <a:pt x="20386" y="11905"/>
                      <a:pt x="20386" y="11905"/>
                    </a:cubicBezTo>
                    <a:close/>
                    <a:moveTo>
                      <a:pt x="21501" y="12056"/>
                    </a:moveTo>
                    <a:cubicBezTo>
                      <a:pt x="21497" y="12050"/>
                      <a:pt x="21494" y="12033"/>
                      <a:pt x="21488" y="12039"/>
                    </a:cubicBezTo>
                    <a:cubicBezTo>
                      <a:pt x="21486" y="12053"/>
                      <a:pt x="21494" y="12057"/>
                      <a:pt x="21501" y="12056"/>
                    </a:cubicBezTo>
                    <a:close/>
                    <a:moveTo>
                      <a:pt x="21556" y="12110"/>
                    </a:moveTo>
                    <a:cubicBezTo>
                      <a:pt x="21550" y="12089"/>
                      <a:pt x="21540" y="12086"/>
                      <a:pt x="21530" y="12084"/>
                    </a:cubicBezTo>
                    <a:cubicBezTo>
                      <a:pt x="21538" y="12097"/>
                      <a:pt x="21546" y="12125"/>
                      <a:pt x="21556" y="12110"/>
                    </a:cubicBezTo>
                    <a:close/>
                    <a:moveTo>
                      <a:pt x="12435" y="3583"/>
                    </a:moveTo>
                    <a:cubicBezTo>
                      <a:pt x="12446" y="3471"/>
                      <a:pt x="12476" y="3363"/>
                      <a:pt x="12480" y="3255"/>
                    </a:cubicBezTo>
                    <a:cubicBezTo>
                      <a:pt x="12434" y="3471"/>
                      <a:pt x="12403" y="3700"/>
                      <a:pt x="12358" y="3917"/>
                    </a:cubicBezTo>
                    <a:cubicBezTo>
                      <a:pt x="12351" y="4056"/>
                      <a:pt x="12313" y="4167"/>
                      <a:pt x="12302" y="4300"/>
                    </a:cubicBezTo>
                    <a:cubicBezTo>
                      <a:pt x="12298" y="4339"/>
                      <a:pt x="12280" y="4367"/>
                      <a:pt x="12285" y="4407"/>
                    </a:cubicBezTo>
                    <a:cubicBezTo>
                      <a:pt x="12309" y="4321"/>
                      <a:pt x="12315" y="4221"/>
                      <a:pt x="12338" y="4133"/>
                    </a:cubicBezTo>
                    <a:cubicBezTo>
                      <a:pt x="12338" y="4061"/>
                      <a:pt x="12372" y="4019"/>
                      <a:pt x="12375" y="3950"/>
                    </a:cubicBezTo>
                    <a:cubicBezTo>
                      <a:pt x="12369" y="3862"/>
                      <a:pt x="12391" y="3781"/>
                      <a:pt x="12406" y="3700"/>
                    </a:cubicBezTo>
                    <a:cubicBezTo>
                      <a:pt x="12419" y="3665"/>
                      <a:pt x="12410" y="3602"/>
                      <a:pt x="12435" y="3583"/>
                    </a:cubicBezTo>
                    <a:close/>
                    <a:moveTo>
                      <a:pt x="12495" y="3159"/>
                    </a:moveTo>
                    <a:lnTo>
                      <a:pt x="12490" y="3159"/>
                    </a:lnTo>
                    <a:lnTo>
                      <a:pt x="12485" y="3227"/>
                    </a:lnTo>
                    <a:cubicBezTo>
                      <a:pt x="12485" y="3227"/>
                      <a:pt x="12495" y="3159"/>
                      <a:pt x="12495" y="3159"/>
                    </a:cubicBezTo>
                    <a:close/>
                    <a:moveTo>
                      <a:pt x="12506" y="3115"/>
                    </a:moveTo>
                    <a:cubicBezTo>
                      <a:pt x="12511" y="3101"/>
                      <a:pt x="12518" y="3076"/>
                      <a:pt x="12511" y="3067"/>
                    </a:cubicBezTo>
                    <a:lnTo>
                      <a:pt x="12502" y="3122"/>
                    </a:lnTo>
                    <a:cubicBezTo>
                      <a:pt x="12502" y="3122"/>
                      <a:pt x="12506" y="3115"/>
                      <a:pt x="12506" y="3115"/>
                    </a:cubicBezTo>
                    <a:close/>
                    <a:moveTo>
                      <a:pt x="12372" y="3733"/>
                    </a:moveTo>
                    <a:lnTo>
                      <a:pt x="12375" y="3727"/>
                    </a:lnTo>
                    <a:lnTo>
                      <a:pt x="12375" y="3712"/>
                    </a:lnTo>
                    <a:cubicBezTo>
                      <a:pt x="12375" y="3712"/>
                      <a:pt x="12372" y="3733"/>
                      <a:pt x="12372" y="3733"/>
                    </a:cubicBezTo>
                    <a:close/>
                    <a:moveTo>
                      <a:pt x="12527" y="2987"/>
                    </a:moveTo>
                    <a:lnTo>
                      <a:pt x="12525" y="3016"/>
                    </a:lnTo>
                    <a:lnTo>
                      <a:pt x="12527" y="3011"/>
                    </a:lnTo>
                    <a:cubicBezTo>
                      <a:pt x="12527" y="3011"/>
                      <a:pt x="12527" y="2987"/>
                      <a:pt x="12527" y="2987"/>
                    </a:cubicBezTo>
                    <a:close/>
                    <a:moveTo>
                      <a:pt x="12194" y="5391"/>
                    </a:moveTo>
                    <a:cubicBezTo>
                      <a:pt x="12199" y="5377"/>
                      <a:pt x="12205" y="5354"/>
                      <a:pt x="12199" y="5335"/>
                    </a:cubicBezTo>
                    <a:lnTo>
                      <a:pt x="12191" y="5347"/>
                    </a:lnTo>
                    <a:cubicBezTo>
                      <a:pt x="12192" y="5361"/>
                      <a:pt x="12188" y="5379"/>
                      <a:pt x="12194" y="5391"/>
                    </a:cubicBezTo>
                    <a:close/>
                    <a:moveTo>
                      <a:pt x="12107" y="5968"/>
                    </a:moveTo>
                    <a:cubicBezTo>
                      <a:pt x="12128" y="5802"/>
                      <a:pt x="12160" y="5646"/>
                      <a:pt x="12180" y="5479"/>
                    </a:cubicBezTo>
                    <a:cubicBezTo>
                      <a:pt x="12179" y="5452"/>
                      <a:pt x="12195" y="5413"/>
                      <a:pt x="12178" y="5396"/>
                    </a:cubicBezTo>
                    <a:cubicBezTo>
                      <a:pt x="12169" y="5417"/>
                      <a:pt x="12169" y="5454"/>
                      <a:pt x="12173" y="5479"/>
                    </a:cubicBezTo>
                    <a:cubicBezTo>
                      <a:pt x="12144" y="5510"/>
                      <a:pt x="12162" y="5577"/>
                      <a:pt x="12157" y="5626"/>
                    </a:cubicBezTo>
                    <a:cubicBezTo>
                      <a:pt x="12129" y="5727"/>
                      <a:pt x="12105" y="5834"/>
                      <a:pt x="12096" y="5952"/>
                    </a:cubicBezTo>
                    <a:cubicBezTo>
                      <a:pt x="12100" y="5959"/>
                      <a:pt x="12101" y="5976"/>
                      <a:pt x="12107" y="5968"/>
                    </a:cubicBezTo>
                    <a:close/>
                    <a:moveTo>
                      <a:pt x="11942" y="6965"/>
                    </a:moveTo>
                    <a:cubicBezTo>
                      <a:pt x="11944" y="7046"/>
                      <a:pt x="11917" y="7100"/>
                      <a:pt x="11908" y="7172"/>
                    </a:cubicBezTo>
                    <a:cubicBezTo>
                      <a:pt x="11910" y="7186"/>
                      <a:pt x="11910" y="7211"/>
                      <a:pt x="11922" y="7200"/>
                    </a:cubicBezTo>
                    <a:cubicBezTo>
                      <a:pt x="11938" y="7085"/>
                      <a:pt x="11960" y="6961"/>
                      <a:pt x="11965" y="6849"/>
                    </a:cubicBezTo>
                    <a:cubicBezTo>
                      <a:pt x="11965" y="6849"/>
                      <a:pt x="11942" y="6965"/>
                      <a:pt x="11942" y="6965"/>
                    </a:cubicBezTo>
                    <a:close/>
                    <a:moveTo>
                      <a:pt x="15377" y="11571"/>
                    </a:moveTo>
                    <a:lnTo>
                      <a:pt x="15311" y="11722"/>
                    </a:lnTo>
                    <a:cubicBezTo>
                      <a:pt x="15339" y="11683"/>
                      <a:pt x="15365" y="11619"/>
                      <a:pt x="15377" y="11571"/>
                    </a:cubicBezTo>
                    <a:close/>
                    <a:moveTo>
                      <a:pt x="11995" y="5876"/>
                    </a:moveTo>
                    <a:cubicBezTo>
                      <a:pt x="11994" y="5820"/>
                      <a:pt x="12011" y="5772"/>
                      <a:pt x="12004" y="5713"/>
                    </a:cubicBezTo>
                    <a:cubicBezTo>
                      <a:pt x="12048" y="5588"/>
                      <a:pt x="12067" y="5445"/>
                      <a:pt x="12076" y="5291"/>
                    </a:cubicBezTo>
                    <a:cubicBezTo>
                      <a:pt x="12119" y="5180"/>
                      <a:pt x="12126" y="5037"/>
                      <a:pt x="12146" y="4907"/>
                    </a:cubicBezTo>
                    <a:cubicBezTo>
                      <a:pt x="12152" y="4870"/>
                      <a:pt x="12145" y="4827"/>
                      <a:pt x="12162" y="4800"/>
                    </a:cubicBezTo>
                    <a:cubicBezTo>
                      <a:pt x="12148" y="4708"/>
                      <a:pt x="12203" y="4673"/>
                      <a:pt x="12183" y="4573"/>
                    </a:cubicBezTo>
                    <a:cubicBezTo>
                      <a:pt x="12185" y="4492"/>
                      <a:pt x="12236" y="4484"/>
                      <a:pt x="12227" y="4395"/>
                    </a:cubicBezTo>
                    <a:cubicBezTo>
                      <a:pt x="12217" y="4276"/>
                      <a:pt x="12278" y="4214"/>
                      <a:pt x="12267" y="4096"/>
                    </a:cubicBezTo>
                    <a:cubicBezTo>
                      <a:pt x="12303" y="4056"/>
                      <a:pt x="12293" y="3952"/>
                      <a:pt x="12311" y="3894"/>
                    </a:cubicBezTo>
                    <a:cubicBezTo>
                      <a:pt x="12319" y="3915"/>
                      <a:pt x="12308" y="3928"/>
                      <a:pt x="12311" y="3950"/>
                    </a:cubicBezTo>
                    <a:cubicBezTo>
                      <a:pt x="12324" y="3921"/>
                      <a:pt x="12318" y="3869"/>
                      <a:pt x="12336" y="3849"/>
                    </a:cubicBezTo>
                    <a:cubicBezTo>
                      <a:pt x="12316" y="3739"/>
                      <a:pt x="12384" y="3642"/>
                      <a:pt x="12372" y="3516"/>
                    </a:cubicBezTo>
                    <a:cubicBezTo>
                      <a:pt x="12409" y="3461"/>
                      <a:pt x="12387" y="3375"/>
                      <a:pt x="12411" y="3310"/>
                    </a:cubicBezTo>
                    <a:cubicBezTo>
                      <a:pt x="12423" y="3255"/>
                      <a:pt x="12430" y="3199"/>
                      <a:pt x="12435" y="3131"/>
                    </a:cubicBezTo>
                    <a:cubicBezTo>
                      <a:pt x="12465" y="3048"/>
                      <a:pt x="12459" y="2927"/>
                      <a:pt x="12498" y="2854"/>
                    </a:cubicBezTo>
                    <a:cubicBezTo>
                      <a:pt x="12495" y="2777"/>
                      <a:pt x="12513" y="2719"/>
                      <a:pt x="12521" y="2649"/>
                    </a:cubicBezTo>
                    <a:cubicBezTo>
                      <a:pt x="12521" y="2631"/>
                      <a:pt x="12531" y="2603"/>
                      <a:pt x="12538" y="2610"/>
                    </a:cubicBezTo>
                    <a:lnTo>
                      <a:pt x="12538" y="2649"/>
                    </a:lnTo>
                    <a:cubicBezTo>
                      <a:pt x="12553" y="2608"/>
                      <a:pt x="12528" y="2571"/>
                      <a:pt x="12547" y="2531"/>
                    </a:cubicBezTo>
                    <a:cubicBezTo>
                      <a:pt x="12539" y="2445"/>
                      <a:pt x="12586" y="2408"/>
                      <a:pt x="12566" y="2332"/>
                    </a:cubicBezTo>
                    <a:cubicBezTo>
                      <a:pt x="12500" y="2723"/>
                      <a:pt x="12424" y="3101"/>
                      <a:pt x="12358" y="3493"/>
                    </a:cubicBezTo>
                    <a:lnTo>
                      <a:pt x="12178" y="4585"/>
                    </a:lnTo>
                    <a:cubicBezTo>
                      <a:pt x="12106" y="4995"/>
                      <a:pt x="12043" y="5417"/>
                      <a:pt x="11978" y="5836"/>
                    </a:cubicBezTo>
                    <a:lnTo>
                      <a:pt x="11995" y="5830"/>
                    </a:lnTo>
                    <a:cubicBezTo>
                      <a:pt x="11995" y="5830"/>
                      <a:pt x="11995" y="5876"/>
                      <a:pt x="11995" y="5876"/>
                    </a:cubicBezTo>
                    <a:close/>
                    <a:moveTo>
                      <a:pt x="12128" y="5209"/>
                    </a:moveTo>
                    <a:lnTo>
                      <a:pt x="12131" y="5209"/>
                    </a:lnTo>
                    <a:cubicBezTo>
                      <a:pt x="12139" y="5148"/>
                      <a:pt x="12158" y="5093"/>
                      <a:pt x="12154" y="5029"/>
                    </a:cubicBezTo>
                    <a:cubicBezTo>
                      <a:pt x="12145" y="5093"/>
                      <a:pt x="12141" y="5155"/>
                      <a:pt x="12128" y="5209"/>
                    </a:cubicBezTo>
                    <a:close/>
                    <a:moveTo>
                      <a:pt x="12094" y="5598"/>
                    </a:moveTo>
                    <a:cubicBezTo>
                      <a:pt x="12109" y="5572"/>
                      <a:pt x="12105" y="5519"/>
                      <a:pt x="12120" y="5491"/>
                    </a:cubicBezTo>
                    <a:cubicBezTo>
                      <a:pt x="12118" y="5389"/>
                      <a:pt x="12158" y="5310"/>
                      <a:pt x="12154" y="5218"/>
                    </a:cubicBezTo>
                    <a:cubicBezTo>
                      <a:pt x="12135" y="5305"/>
                      <a:pt x="12116" y="5391"/>
                      <a:pt x="12109" y="5486"/>
                    </a:cubicBezTo>
                    <a:cubicBezTo>
                      <a:pt x="12109" y="5524"/>
                      <a:pt x="12093" y="5566"/>
                      <a:pt x="12094" y="5598"/>
                    </a:cubicBezTo>
                    <a:close/>
                    <a:moveTo>
                      <a:pt x="12275" y="4463"/>
                    </a:moveTo>
                    <a:cubicBezTo>
                      <a:pt x="12259" y="4531"/>
                      <a:pt x="12253" y="4615"/>
                      <a:pt x="12238" y="4685"/>
                    </a:cubicBezTo>
                    <a:cubicBezTo>
                      <a:pt x="12213" y="4856"/>
                      <a:pt x="12173" y="5028"/>
                      <a:pt x="12162" y="5202"/>
                    </a:cubicBezTo>
                    <a:cubicBezTo>
                      <a:pt x="12169" y="5183"/>
                      <a:pt x="12172" y="5160"/>
                      <a:pt x="12171" y="5134"/>
                    </a:cubicBezTo>
                    <a:cubicBezTo>
                      <a:pt x="12208" y="4990"/>
                      <a:pt x="12217" y="4814"/>
                      <a:pt x="12251" y="4668"/>
                    </a:cubicBezTo>
                    <a:cubicBezTo>
                      <a:pt x="12251" y="4592"/>
                      <a:pt x="12273" y="4528"/>
                      <a:pt x="12275" y="4463"/>
                    </a:cubicBezTo>
                    <a:close/>
                    <a:moveTo>
                      <a:pt x="12550" y="2738"/>
                    </a:moveTo>
                    <a:cubicBezTo>
                      <a:pt x="12557" y="2726"/>
                      <a:pt x="12559" y="2693"/>
                      <a:pt x="12559" y="2682"/>
                    </a:cubicBezTo>
                    <a:cubicBezTo>
                      <a:pt x="12554" y="2698"/>
                      <a:pt x="12541" y="2714"/>
                      <a:pt x="12550" y="2738"/>
                    </a:cubicBezTo>
                    <a:close/>
                    <a:moveTo>
                      <a:pt x="14587" y="14654"/>
                    </a:moveTo>
                    <a:lnTo>
                      <a:pt x="14587" y="14675"/>
                    </a:lnTo>
                    <a:lnTo>
                      <a:pt x="14592" y="14654"/>
                    </a:lnTo>
                    <a:cubicBezTo>
                      <a:pt x="14592" y="14654"/>
                      <a:pt x="14587" y="14654"/>
                      <a:pt x="14587" y="14654"/>
                    </a:cubicBezTo>
                    <a:close/>
                    <a:moveTo>
                      <a:pt x="14622" y="14547"/>
                    </a:moveTo>
                    <a:cubicBezTo>
                      <a:pt x="14613" y="14489"/>
                      <a:pt x="14646" y="14450"/>
                      <a:pt x="14645" y="14397"/>
                    </a:cubicBezTo>
                    <a:cubicBezTo>
                      <a:pt x="14652" y="14353"/>
                      <a:pt x="14659" y="14297"/>
                      <a:pt x="14676" y="14269"/>
                    </a:cubicBezTo>
                    <a:cubicBezTo>
                      <a:pt x="14661" y="14220"/>
                      <a:pt x="14696" y="14186"/>
                      <a:pt x="14688" y="14147"/>
                    </a:cubicBezTo>
                    <a:cubicBezTo>
                      <a:pt x="14652" y="14278"/>
                      <a:pt x="14633" y="14422"/>
                      <a:pt x="14607" y="14559"/>
                    </a:cubicBezTo>
                    <a:cubicBezTo>
                      <a:pt x="14610" y="14549"/>
                      <a:pt x="14615" y="14540"/>
                      <a:pt x="14622" y="14547"/>
                    </a:cubicBezTo>
                    <a:close/>
                    <a:moveTo>
                      <a:pt x="15051" y="12612"/>
                    </a:moveTo>
                    <a:cubicBezTo>
                      <a:pt x="15037" y="12609"/>
                      <a:pt x="15038" y="12654"/>
                      <a:pt x="15038" y="12663"/>
                    </a:cubicBezTo>
                    <a:cubicBezTo>
                      <a:pt x="15048" y="12652"/>
                      <a:pt x="15049" y="12628"/>
                      <a:pt x="15051" y="12612"/>
                    </a:cubicBezTo>
                    <a:close/>
                    <a:moveTo>
                      <a:pt x="14144" y="813"/>
                    </a:moveTo>
                    <a:cubicBezTo>
                      <a:pt x="14146" y="800"/>
                      <a:pt x="14141" y="788"/>
                      <a:pt x="14141" y="774"/>
                    </a:cubicBezTo>
                    <a:cubicBezTo>
                      <a:pt x="14138" y="786"/>
                      <a:pt x="14138" y="809"/>
                      <a:pt x="14144" y="813"/>
                    </a:cubicBezTo>
                    <a:close/>
                    <a:moveTo>
                      <a:pt x="12577" y="2821"/>
                    </a:moveTo>
                    <a:cubicBezTo>
                      <a:pt x="12570" y="2673"/>
                      <a:pt x="12636" y="2586"/>
                      <a:pt x="12631" y="2443"/>
                    </a:cubicBezTo>
                    <a:lnTo>
                      <a:pt x="12626" y="2443"/>
                    </a:lnTo>
                    <a:cubicBezTo>
                      <a:pt x="12614" y="2503"/>
                      <a:pt x="12598" y="2559"/>
                      <a:pt x="12592" y="2626"/>
                    </a:cubicBezTo>
                    <a:cubicBezTo>
                      <a:pt x="12579" y="2738"/>
                      <a:pt x="12542" y="2832"/>
                      <a:pt x="12534" y="2949"/>
                    </a:cubicBezTo>
                    <a:cubicBezTo>
                      <a:pt x="12557" y="2913"/>
                      <a:pt x="12548" y="2850"/>
                      <a:pt x="12577" y="2821"/>
                    </a:cubicBezTo>
                    <a:close/>
                    <a:moveTo>
                      <a:pt x="14147" y="973"/>
                    </a:moveTo>
                    <a:lnTo>
                      <a:pt x="14152" y="973"/>
                    </a:lnTo>
                    <a:cubicBezTo>
                      <a:pt x="14152" y="945"/>
                      <a:pt x="14153" y="899"/>
                      <a:pt x="14141" y="878"/>
                    </a:cubicBezTo>
                    <a:cubicBezTo>
                      <a:pt x="14141" y="878"/>
                      <a:pt x="14147" y="973"/>
                      <a:pt x="14147" y="973"/>
                    </a:cubicBezTo>
                    <a:close/>
                    <a:moveTo>
                      <a:pt x="12600" y="2197"/>
                    </a:moveTo>
                    <a:cubicBezTo>
                      <a:pt x="12627" y="2125"/>
                      <a:pt x="12644" y="2023"/>
                      <a:pt x="12647" y="1935"/>
                    </a:cubicBezTo>
                    <a:cubicBezTo>
                      <a:pt x="12616" y="2040"/>
                      <a:pt x="12603" y="2155"/>
                      <a:pt x="12585" y="2269"/>
                    </a:cubicBezTo>
                    <a:lnTo>
                      <a:pt x="12592" y="2269"/>
                    </a:lnTo>
                    <a:cubicBezTo>
                      <a:pt x="12604" y="2253"/>
                      <a:pt x="12599" y="2223"/>
                      <a:pt x="12600" y="2197"/>
                    </a:cubicBezTo>
                    <a:close/>
                    <a:moveTo>
                      <a:pt x="12643" y="2408"/>
                    </a:moveTo>
                    <a:cubicBezTo>
                      <a:pt x="12653" y="2336"/>
                      <a:pt x="12683" y="2269"/>
                      <a:pt x="12682" y="2197"/>
                    </a:cubicBezTo>
                    <a:cubicBezTo>
                      <a:pt x="12665" y="2221"/>
                      <a:pt x="12682" y="2276"/>
                      <a:pt x="12658" y="2281"/>
                    </a:cubicBezTo>
                    <a:cubicBezTo>
                      <a:pt x="12664" y="2334"/>
                      <a:pt x="12636" y="2367"/>
                      <a:pt x="12643" y="2408"/>
                    </a:cubicBezTo>
                    <a:close/>
                    <a:moveTo>
                      <a:pt x="14128" y="579"/>
                    </a:moveTo>
                    <a:cubicBezTo>
                      <a:pt x="14110" y="605"/>
                      <a:pt x="14128" y="642"/>
                      <a:pt x="14133" y="663"/>
                    </a:cubicBezTo>
                    <a:cubicBezTo>
                      <a:pt x="14133" y="635"/>
                      <a:pt x="14138" y="596"/>
                      <a:pt x="14128" y="579"/>
                    </a:cubicBezTo>
                    <a:close/>
                    <a:moveTo>
                      <a:pt x="13914" y="44"/>
                    </a:moveTo>
                    <a:cubicBezTo>
                      <a:pt x="13908" y="30"/>
                      <a:pt x="13903" y="2"/>
                      <a:pt x="13895" y="0"/>
                    </a:cubicBezTo>
                    <a:cubicBezTo>
                      <a:pt x="13891" y="35"/>
                      <a:pt x="13902" y="70"/>
                      <a:pt x="13908" y="100"/>
                    </a:cubicBezTo>
                    <a:cubicBezTo>
                      <a:pt x="13905" y="79"/>
                      <a:pt x="13912" y="65"/>
                      <a:pt x="13914" y="44"/>
                    </a:cubicBezTo>
                    <a:close/>
                    <a:moveTo>
                      <a:pt x="1935" y="11504"/>
                    </a:moveTo>
                    <a:lnTo>
                      <a:pt x="1946" y="11476"/>
                    </a:lnTo>
                    <a:lnTo>
                      <a:pt x="1929" y="11515"/>
                    </a:lnTo>
                    <a:cubicBezTo>
                      <a:pt x="1929" y="11515"/>
                      <a:pt x="1935" y="11504"/>
                      <a:pt x="1935" y="11504"/>
                    </a:cubicBezTo>
                    <a:close/>
                    <a:moveTo>
                      <a:pt x="760" y="14564"/>
                    </a:moveTo>
                    <a:cubicBezTo>
                      <a:pt x="753" y="14568"/>
                      <a:pt x="743" y="14598"/>
                      <a:pt x="747" y="14609"/>
                    </a:cubicBezTo>
                    <a:cubicBezTo>
                      <a:pt x="754" y="14596"/>
                      <a:pt x="755" y="14578"/>
                      <a:pt x="760" y="14564"/>
                    </a:cubicBezTo>
                    <a:close/>
                    <a:moveTo>
                      <a:pt x="800" y="14415"/>
                    </a:moveTo>
                    <a:cubicBezTo>
                      <a:pt x="786" y="14457"/>
                      <a:pt x="776" y="14506"/>
                      <a:pt x="766" y="14542"/>
                    </a:cubicBezTo>
                    <a:cubicBezTo>
                      <a:pt x="806" y="14417"/>
                      <a:pt x="840" y="14284"/>
                      <a:pt x="878" y="14158"/>
                    </a:cubicBezTo>
                    <a:cubicBezTo>
                      <a:pt x="848" y="14237"/>
                      <a:pt x="826" y="14327"/>
                      <a:pt x="800" y="14415"/>
                    </a:cubicBezTo>
                    <a:close/>
                    <a:moveTo>
                      <a:pt x="768" y="14730"/>
                    </a:moveTo>
                    <a:cubicBezTo>
                      <a:pt x="793" y="14647"/>
                      <a:pt x="820" y="14550"/>
                      <a:pt x="836" y="14470"/>
                    </a:cubicBezTo>
                    <a:cubicBezTo>
                      <a:pt x="809" y="14559"/>
                      <a:pt x="782" y="14643"/>
                      <a:pt x="763" y="14738"/>
                    </a:cubicBezTo>
                    <a:cubicBezTo>
                      <a:pt x="763" y="14735"/>
                      <a:pt x="766" y="14727"/>
                      <a:pt x="768" y="14730"/>
                    </a:cubicBezTo>
                    <a:close/>
                    <a:moveTo>
                      <a:pt x="957" y="14153"/>
                    </a:moveTo>
                    <a:cubicBezTo>
                      <a:pt x="970" y="14132"/>
                      <a:pt x="973" y="14097"/>
                      <a:pt x="983" y="14070"/>
                    </a:cubicBezTo>
                    <a:cubicBezTo>
                      <a:pt x="983" y="14070"/>
                      <a:pt x="957" y="14153"/>
                      <a:pt x="957" y="14153"/>
                    </a:cubicBezTo>
                    <a:close/>
                    <a:moveTo>
                      <a:pt x="854" y="14499"/>
                    </a:moveTo>
                    <a:lnTo>
                      <a:pt x="857" y="14499"/>
                    </a:lnTo>
                    <a:cubicBezTo>
                      <a:pt x="860" y="14489"/>
                      <a:pt x="867" y="14485"/>
                      <a:pt x="865" y="14470"/>
                    </a:cubicBezTo>
                    <a:cubicBezTo>
                      <a:pt x="860" y="14473"/>
                      <a:pt x="852" y="14485"/>
                      <a:pt x="854" y="14499"/>
                    </a:cubicBezTo>
                    <a:close/>
                    <a:moveTo>
                      <a:pt x="936" y="13970"/>
                    </a:moveTo>
                    <a:lnTo>
                      <a:pt x="927" y="13998"/>
                    </a:lnTo>
                    <a:lnTo>
                      <a:pt x="936" y="13979"/>
                    </a:lnTo>
                    <a:cubicBezTo>
                      <a:pt x="936" y="13979"/>
                      <a:pt x="936" y="13970"/>
                      <a:pt x="936" y="13970"/>
                    </a:cubicBezTo>
                    <a:close/>
                    <a:moveTo>
                      <a:pt x="713" y="15090"/>
                    </a:moveTo>
                    <a:lnTo>
                      <a:pt x="705" y="15127"/>
                    </a:lnTo>
                    <a:cubicBezTo>
                      <a:pt x="718" y="15133"/>
                      <a:pt x="713" y="15100"/>
                      <a:pt x="713" y="15090"/>
                    </a:cubicBezTo>
                    <a:close/>
                    <a:moveTo>
                      <a:pt x="723" y="15065"/>
                    </a:moveTo>
                    <a:cubicBezTo>
                      <a:pt x="737" y="15055"/>
                      <a:pt x="740" y="15023"/>
                      <a:pt x="740" y="14993"/>
                    </a:cubicBezTo>
                    <a:cubicBezTo>
                      <a:pt x="734" y="15018"/>
                      <a:pt x="718" y="15032"/>
                      <a:pt x="723" y="15065"/>
                    </a:cubicBezTo>
                    <a:close/>
                    <a:moveTo>
                      <a:pt x="755" y="14754"/>
                    </a:moveTo>
                    <a:cubicBezTo>
                      <a:pt x="755" y="14800"/>
                      <a:pt x="721" y="14821"/>
                      <a:pt x="731" y="14869"/>
                    </a:cubicBezTo>
                    <a:cubicBezTo>
                      <a:pt x="741" y="14835"/>
                      <a:pt x="763" y="14795"/>
                      <a:pt x="755" y="14754"/>
                    </a:cubicBezTo>
                    <a:close/>
                    <a:moveTo>
                      <a:pt x="740" y="14626"/>
                    </a:moveTo>
                    <a:lnTo>
                      <a:pt x="710" y="14742"/>
                    </a:lnTo>
                    <a:lnTo>
                      <a:pt x="740" y="14654"/>
                    </a:lnTo>
                    <a:cubicBezTo>
                      <a:pt x="740" y="14654"/>
                      <a:pt x="740" y="14626"/>
                      <a:pt x="740" y="14626"/>
                    </a:cubicBezTo>
                    <a:close/>
                    <a:moveTo>
                      <a:pt x="676" y="15021"/>
                    </a:moveTo>
                    <a:cubicBezTo>
                      <a:pt x="664" y="15036"/>
                      <a:pt x="678" y="15079"/>
                      <a:pt x="663" y="15087"/>
                    </a:cubicBezTo>
                    <a:cubicBezTo>
                      <a:pt x="655" y="15148"/>
                      <a:pt x="626" y="15194"/>
                      <a:pt x="626" y="15259"/>
                    </a:cubicBezTo>
                    <a:cubicBezTo>
                      <a:pt x="649" y="15187"/>
                      <a:pt x="670" y="15111"/>
                      <a:pt x="687" y="15032"/>
                    </a:cubicBezTo>
                    <a:cubicBezTo>
                      <a:pt x="696" y="14990"/>
                      <a:pt x="717" y="14949"/>
                      <a:pt x="716" y="14903"/>
                    </a:cubicBezTo>
                    <a:cubicBezTo>
                      <a:pt x="716" y="14903"/>
                      <a:pt x="676" y="15021"/>
                      <a:pt x="676" y="15021"/>
                    </a:cubicBezTo>
                    <a:close/>
                    <a:moveTo>
                      <a:pt x="1043" y="13629"/>
                    </a:moveTo>
                    <a:cubicBezTo>
                      <a:pt x="1022" y="13694"/>
                      <a:pt x="1003" y="13743"/>
                      <a:pt x="989" y="13813"/>
                    </a:cubicBezTo>
                    <a:cubicBezTo>
                      <a:pt x="1044" y="13654"/>
                      <a:pt x="1094" y="13490"/>
                      <a:pt x="1148" y="13330"/>
                    </a:cubicBezTo>
                    <a:cubicBezTo>
                      <a:pt x="1104" y="13414"/>
                      <a:pt x="1078" y="13529"/>
                      <a:pt x="1043" y="13629"/>
                    </a:cubicBezTo>
                    <a:close/>
                    <a:moveTo>
                      <a:pt x="1129" y="13608"/>
                    </a:moveTo>
                    <a:cubicBezTo>
                      <a:pt x="1131" y="13603"/>
                      <a:pt x="1133" y="13599"/>
                      <a:pt x="1135" y="13601"/>
                    </a:cubicBezTo>
                    <a:lnTo>
                      <a:pt x="1135" y="13591"/>
                    </a:lnTo>
                    <a:cubicBezTo>
                      <a:pt x="1131" y="13588"/>
                      <a:pt x="1128" y="13599"/>
                      <a:pt x="1129" y="13608"/>
                    </a:cubicBezTo>
                    <a:close/>
                    <a:moveTo>
                      <a:pt x="952" y="13924"/>
                    </a:moveTo>
                    <a:lnTo>
                      <a:pt x="944" y="13952"/>
                    </a:lnTo>
                    <a:lnTo>
                      <a:pt x="950" y="13942"/>
                    </a:lnTo>
                    <a:cubicBezTo>
                      <a:pt x="950" y="13942"/>
                      <a:pt x="952" y="13924"/>
                      <a:pt x="952" y="13924"/>
                    </a:cubicBezTo>
                    <a:close/>
                    <a:moveTo>
                      <a:pt x="1146" y="13569"/>
                    </a:moveTo>
                    <a:cubicBezTo>
                      <a:pt x="1148" y="13559"/>
                      <a:pt x="1156" y="13555"/>
                      <a:pt x="1154" y="13541"/>
                    </a:cubicBezTo>
                    <a:cubicBezTo>
                      <a:pt x="1148" y="13543"/>
                      <a:pt x="1140" y="13555"/>
                      <a:pt x="1143" y="13569"/>
                    </a:cubicBezTo>
                    <a:cubicBezTo>
                      <a:pt x="1143" y="13569"/>
                      <a:pt x="1146" y="13569"/>
                      <a:pt x="1146" y="13569"/>
                    </a:cubicBezTo>
                    <a:close/>
                    <a:moveTo>
                      <a:pt x="1219" y="13330"/>
                    </a:moveTo>
                    <a:lnTo>
                      <a:pt x="1198" y="13402"/>
                    </a:lnTo>
                    <a:lnTo>
                      <a:pt x="1206" y="13395"/>
                    </a:lnTo>
                    <a:cubicBezTo>
                      <a:pt x="1206" y="13395"/>
                      <a:pt x="1219" y="13330"/>
                      <a:pt x="1219" y="13330"/>
                    </a:cubicBezTo>
                    <a:close/>
                    <a:moveTo>
                      <a:pt x="1339" y="13013"/>
                    </a:moveTo>
                    <a:lnTo>
                      <a:pt x="1339" y="12996"/>
                    </a:lnTo>
                    <a:cubicBezTo>
                      <a:pt x="1319" y="13082"/>
                      <a:pt x="1283" y="13127"/>
                      <a:pt x="1264" y="13213"/>
                    </a:cubicBezTo>
                    <a:cubicBezTo>
                      <a:pt x="1291" y="13156"/>
                      <a:pt x="1314" y="13080"/>
                      <a:pt x="1339" y="13013"/>
                    </a:cubicBezTo>
                    <a:close/>
                    <a:moveTo>
                      <a:pt x="1251" y="13247"/>
                    </a:moveTo>
                    <a:lnTo>
                      <a:pt x="1242" y="13274"/>
                    </a:lnTo>
                    <a:lnTo>
                      <a:pt x="1251" y="13256"/>
                    </a:lnTo>
                    <a:cubicBezTo>
                      <a:pt x="1251" y="13256"/>
                      <a:pt x="1251" y="13247"/>
                      <a:pt x="1251" y="13247"/>
                    </a:cubicBezTo>
                    <a:close/>
                    <a:moveTo>
                      <a:pt x="1135" y="13546"/>
                    </a:moveTo>
                    <a:cubicBezTo>
                      <a:pt x="1140" y="13465"/>
                      <a:pt x="1181" y="13422"/>
                      <a:pt x="1195" y="13358"/>
                    </a:cubicBezTo>
                    <a:cubicBezTo>
                      <a:pt x="1231" y="13263"/>
                      <a:pt x="1267" y="13164"/>
                      <a:pt x="1292" y="13062"/>
                    </a:cubicBezTo>
                    <a:cubicBezTo>
                      <a:pt x="1322" y="13014"/>
                      <a:pt x="1336" y="12948"/>
                      <a:pt x="1355" y="12890"/>
                    </a:cubicBezTo>
                    <a:cubicBezTo>
                      <a:pt x="1284" y="13059"/>
                      <a:pt x="1225" y="13258"/>
                      <a:pt x="1159" y="13442"/>
                    </a:cubicBezTo>
                    <a:cubicBezTo>
                      <a:pt x="1149" y="13490"/>
                      <a:pt x="1121" y="13526"/>
                      <a:pt x="1117" y="13581"/>
                    </a:cubicBezTo>
                    <a:cubicBezTo>
                      <a:pt x="1071" y="13711"/>
                      <a:pt x="1029" y="13849"/>
                      <a:pt x="980" y="13979"/>
                    </a:cubicBezTo>
                    <a:cubicBezTo>
                      <a:pt x="977" y="14033"/>
                      <a:pt x="959" y="14061"/>
                      <a:pt x="944" y="14102"/>
                    </a:cubicBezTo>
                    <a:cubicBezTo>
                      <a:pt x="925" y="14216"/>
                      <a:pt x="875" y="14299"/>
                      <a:pt x="857" y="14415"/>
                    </a:cubicBezTo>
                    <a:cubicBezTo>
                      <a:pt x="950" y="14125"/>
                      <a:pt x="1039" y="13841"/>
                      <a:pt x="1135" y="13546"/>
                    </a:cubicBezTo>
                    <a:close/>
                    <a:moveTo>
                      <a:pt x="435" y="16073"/>
                    </a:moveTo>
                    <a:cubicBezTo>
                      <a:pt x="431" y="16080"/>
                      <a:pt x="422" y="16094"/>
                      <a:pt x="422" y="16112"/>
                    </a:cubicBezTo>
                    <a:cubicBezTo>
                      <a:pt x="426" y="16098"/>
                      <a:pt x="436" y="16088"/>
                      <a:pt x="435" y="16073"/>
                    </a:cubicBezTo>
                    <a:close/>
                    <a:moveTo>
                      <a:pt x="367" y="16372"/>
                    </a:moveTo>
                    <a:cubicBezTo>
                      <a:pt x="363" y="16392"/>
                      <a:pt x="353" y="16404"/>
                      <a:pt x="356" y="16427"/>
                    </a:cubicBezTo>
                    <a:cubicBezTo>
                      <a:pt x="363" y="16410"/>
                      <a:pt x="366" y="16395"/>
                      <a:pt x="367" y="16372"/>
                    </a:cubicBezTo>
                    <a:close/>
                    <a:moveTo>
                      <a:pt x="354" y="16451"/>
                    </a:moveTo>
                    <a:lnTo>
                      <a:pt x="348" y="16478"/>
                    </a:lnTo>
                    <a:lnTo>
                      <a:pt x="351" y="16473"/>
                    </a:lnTo>
                    <a:cubicBezTo>
                      <a:pt x="351" y="16473"/>
                      <a:pt x="354" y="16451"/>
                      <a:pt x="354" y="16451"/>
                    </a:cubicBezTo>
                    <a:close/>
                    <a:moveTo>
                      <a:pt x="395" y="16240"/>
                    </a:moveTo>
                    <a:lnTo>
                      <a:pt x="390" y="16272"/>
                    </a:lnTo>
                    <a:lnTo>
                      <a:pt x="393" y="16267"/>
                    </a:lnTo>
                    <a:cubicBezTo>
                      <a:pt x="393" y="16267"/>
                      <a:pt x="395" y="16240"/>
                      <a:pt x="395" y="16240"/>
                    </a:cubicBezTo>
                    <a:close/>
                    <a:moveTo>
                      <a:pt x="388" y="16372"/>
                    </a:moveTo>
                    <a:cubicBezTo>
                      <a:pt x="381" y="16383"/>
                      <a:pt x="374" y="16406"/>
                      <a:pt x="380" y="16418"/>
                    </a:cubicBezTo>
                    <a:cubicBezTo>
                      <a:pt x="387" y="16406"/>
                      <a:pt x="394" y="16383"/>
                      <a:pt x="388" y="16372"/>
                    </a:cubicBezTo>
                    <a:close/>
                    <a:moveTo>
                      <a:pt x="382" y="16295"/>
                    </a:moveTo>
                    <a:cubicBezTo>
                      <a:pt x="380" y="16312"/>
                      <a:pt x="367" y="16334"/>
                      <a:pt x="375" y="16350"/>
                    </a:cubicBezTo>
                    <a:cubicBezTo>
                      <a:pt x="374" y="16344"/>
                      <a:pt x="376" y="16341"/>
                      <a:pt x="377" y="16339"/>
                    </a:cubicBezTo>
                    <a:cubicBezTo>
                      <a:pt x="381" y="16325"/>
                      <a:pt x="390" y="16307"/>
                      <a:pt x="382" y="16295"/>
                    </a:cubicBezTo>
                    <a:close/>
                    <a:moveTo>
                      <a:pt x="341" y="16501"/>
                    </a:moveTo>
                    <a:cubicBezTo>
                      <a:pt x="324" y="16546"/>
                      <a:pt x="317" y="16599"/>
                      <a:pt x="311" y="16650"/>
                    </a:cubicBezTo>
                    <a:cubicBezTo>
                      <a:pt x="328" y="16606"/>
                      <a:pt x="334" y="16543"/>
                      <a:pt x="341" y="16501"/>
                    </a:cubicBezTo>
                    <a:close/>
                    <a:moveTo>
                      <a:pt x="147" y="17646"/>
                    </a:moveTo>
                    <a:cubicBezTo>
                      <a:pt x="158" y="17558"/>
                      <a:pt x="179" y="17475"/>
                      <a:pt x="180" y="17385"/>
                    </a:cubicBezTo>
                    <a:cubicBezTo>
                      <a:pt x="171" y="17475"/>
                      <a:pt x="147" y="17560"/>
                      <a:pt x="147" y="17646"/>
                    </a:cubicBezTo>
                    <a:close/>
                    <a:moveTo>
                      <a:pt x="133" y="17714"/>
                    </a:moveTo>
                    <a:lnTo>
                      <a:pt x="126" y="17781"/>
                    </a:lnTo>
                    <a:lnTo>
                      <a:pt x="131" y="17769"/>
                    </a:lnTo>
                    <a:cubicBezTo>
                      <a:pt x="131" y="17769"/>
                      <a:pt x="133" y="17714"/>
                      <a:pt x="133" y="17714"/>
                    </a:cubicBezTo>
                    <a:close/>
                    <a:moveTo>
                      <a:pt x="283" y="16550"/>
                    </a:moveTo>
                    <a:cubicBezTo>
                      <a:pt x="301" y="16487"/>
                      <a:pt x="314" y="16418"/>
                      <a:pt x="322" y="16344"/>
                    </a:cubicBezTo>
                    <a:cubicBezTo>
                      <a:pt x="295" y="16399"/>
                      <a:pt x="297" y="16482"/>
                      <a:pt x="283" y="16550"/>
                    </a:cubicBezTo>
                    <a:close/>
                    <a:moveTo>
                      <a:pt x="246" y="16990"/>
                    </a:moveTo>
                    <a:cubicBezTo>
                      <a:pt x="233" y="17009"/>
                      <a:pt x="238" y="17046"/>
                      <a:pt x="236" y="17074"/>
                    </a:cubicBezTo>
                    <a:cubicBezTo>
                      <a:pt x="246" y="17051"/>
                      <a:pt x="248" y="17009"/>
                      <a:pt x="246" y="16990"/>
                    </a:cubicBezTo>
                    <a:close/>
                    <a:moveTo>
                      <a:pt x="197" y="17313"/>
                    </a:moveTo>
                    <a:cubicBezTo>
                      <a:pt x="208" y="17315"/>
                      <a:pt x="216" y="17313"/>
                      <a:pt x="217" y="17280"/>
                    </a:cubicBezTo>
                    <a:lnTo>
                      <a:pt x="210" y="17296"/>
                    </a:lnTo>
                    <a:cubicBezTo>
                      <a:pt x="199" y="17246"/>
                      <a:pt x="228" y="17178"/>
                      <a:pt x="225" y="17130"/>
                    </a:cubicBezTo>
                    <a:cubicBezTo>
                      <a:pt x="218" y="17192"/>
                      <a:pt x="197" y="17259"/>
                      <a:pt x="197" y="17313"/>
                    </a:cubicBezTo>
                    <a:close/>
                    <a:moveTo>
                      <a:pt x="197" y="17023"/>
                    </a:moveTo>
                    <a:lnTo>
                      <a:pt x="189" y="17067"/>
                    </a:lnTo>
                    <a:lnTo>
                      <a:pt x="191" y="17062"/>
                    </a:lnTo>
                    <a:cubicBezTo>
                      <a:pt x="191" y="17062"/>
                      <a:pt x="197" y="17023"/>
                      <a:pt x="197" y="17023"/>
                    </a:cubicBezTo>
                    <a:close/>
                    <a:moveTo>
                      <a:pt x="618" y="15287"/>
                    </a:moveTo>
                    <a:lnTo>
                      <a:pt x="613" y="15315"/>
                    </a:lnTo>
                    <a:lnTo>
                      <a:pt x="618" y="15305"/>
                    </a:lnTo>
                    <a:cubicBezTo>
                      <a:pt x="618" y="15305"/>
                      <a:pt x="618" y="15287"/>
                      <a:pt x="618" y="15287"/>
                    </a:cubicBezTo>
                    <a:close/>
                    <a:moveTo>
                      <a:pt x="551" y="15548"/>
                    </a:moveTo>
                    <a:cubicBezTo>
                      <a:pt x="533" y="15643"/>
                      <a:pt x="504" y="15727"/>
                      <a:pt x="493" y="15827"/>
                    </a:cubicBezTo>
                    <a:cubicBezTo>
                      <a:pt x="515" y="15688"/>
                      <a:pt x="564" y="15574"/>
                      <a:pt x="582" y="15433"/>
                    </a:cubicBezTo>
                    <a:cubicBezTo>
                      <a:pt x="582" y="15433"/>
                      <a:pt x="551" y="15548"/>
                      <a:pt x="551" y="15548"/>
                    </a:cubicBezTo>
                    <a:close/>
                    <a:moveTo>
                      <a:pt x="498" y="15599"/>
                    </a:moveTo>
                    <a:lnTo>
                      <a:pt x="500" y="15560"/>
                    </a:lnTo>
                    <a:cubicBezTo>
                      <a:pt x="536" y="15419"/>
                      <a:pt x="577" y="15279"/>
                      <a:pt x="608" y="15131"/>
                    </a:cubicBezTo>
                    <a:lnTo>
                      <a:pt x="556" y="15315"/>
                    </a:lnTo>
                    <a:cubicBezTo>
                      <a:pt x="531" y="15308"/>
                      <a:pt x="530" y="15368"/>
                      <a:pt x="521" y="15398"/>
                    </a:cubicBezTo>
                    <a:lnTo>
                      <a:pt x="526" y="15398"/>
                    </a:lnTo>
                    <a:cubicBezTo>
                      <a:pt x="506" y="15565"/>
                      <a:pt x="454" y="15717"/>
                      <a:pt x="422" y="15882"/>
                    </a:cubicBezTo>
                    <a:cubicBezTo>
                      <a:pt x="451" y="15809"/>
                      <a:pt x="475" y="15698"/>
                      <a:pt x="498" y="15599"/>
                    </a:cubicBezTo>
                    <a:close/>
                    <a:moveTo>
                      <a:pt x="705" y="14759"/>
                    </a:moveTo>
                    <a:lnTo>
                      <a:pt x="703" y="14781"/>
                    </a:lnTo>
                    <a:lnTo>
                      <a:pt x="705" y="14777"/>
                    </a:lnTo>
                    <a:cubicBezTo>
                      <a:pt x="705" y="14777"/>
                      <a:pt x="705" y="14759"/>
                      <a:pt x="705" y="14759"/>
                    </a:cubicBezTo>
                    <a:close/>
                    <a:moveTo>
                      <a:pt x="687" y="14826"/>
                    </a:moveTo>
                    <a:lnTo>
                      <a:pt x="648" y="14944"/>
                    </a:lnTo>
                    <a:lnTo>
                      <a:pt x="648" y="14975"/>
                    </a:lnTo>
                    <a:lnTo>
                      <a:pt x="655" y="14960"/>
                    </a:lnTo>
                    <a:cubicBezTo>
                      <a:pt x="661" y="14908"/>
                      <a:pt x="687" y="14882"/>
                      <a:pt x="687" y="14826"/>
                    </a:cubicBezTo>
                    <a:close/>
                    <a:moveTo>
                      <a:pt x="369" y="16140"/>
                    </a:moveTo>
                    <a:cubicBezTo>
                      <a:pt x="389" y="16087"/>
                      <a:pt x="395" y="16024"/>
                      <a:pt x="403" y="15961"/>
                    </a:cubicBezTo>
                    <a:cubicBezTo>
                      <a:pt x="394" y="16021"/>
                      <a:pt x="368" y="16080"/>
                      <a:pt x="369" y="16140"/>
                    </a:cubicBezTo>
                    <a:close/>
                    <a:moveTo>
                      <a:pt x="635" y="15028"/>
                    </a:moveTo>
                    <a:lnTo>
                      <a:pt x="611" y="15115"/>
                    </a:lnTo>
                    <a:cubicBezTo>
                      <a:pt x="624" y="15099"/>
                      <a:pt x="632" y="15050"/>
                      <a:pt x="635" y="15028"/>
                    </a:cubicBezTo>
                    <a:close/>
                    <a:moveTo>
                      <a:pt x="416" y="16140"/>
                    </a:moveTo>
                    <a:lnTo>
                      <a:pt x="414" y="16161"/>
                    </a:lnTo>
                    <a:lnTo>
                      <a:pt x="416" y="16156"/>
                    </a:lnTo>
                    <a:cubicBezTo>
                      <a:pt x="416" y="16156"/>
                      <a:pt x="416" y="16140"/>
                      <a:pt x="416" y="16140"/>
                    </a:cubicBezTo>
                    <a:close/>
                    <a:moveTo>
                      <a:pt x="1156" y="13312"/>
                    </a:moveTo>
                    <a:lnTo>
                      <a:pt x="1161" y="13280"/>
                    </a:lnTo>
                    <a:lnTo>
                      <a:pt x="1150" y="13312"/>
                    </a:lnTo>
                    <a:cubicBezTo>
                      <a:pt x="1150" y="13312"/>
                      <a:pt x="1156" y="13312"/>
                      <a:pt x="1156" y="13312"/>
                    </a:cubicBezTo>
                    <a:close/>
                    <a:moveTo>
                      <a:pt x="582" y="15521"/>
                    </a:moveTo>
                    <a:lnTo>
                      <a:pt x="579" y="15521"/>
                    </a:lnTo>
                    <a:lnTo>
                      <a:pt x="579" y="15537"/>
                    </a:lnTo>
                    <a:cubicBezTo>
                      <a:pt x="582" y="15534"/>
                      <a:pt x="582" y="15527"/>
                      <a:pt x="582" y="15521"/>
                    </a:cubicBezTo>
                    <a:close/>
                    <a:moveTo>
                      <a:pt x="456" y="15982"/>
                    </a:moveTo>
                    <a:cubicBezTo>
                      <a:pt x="462" y="15961"/>
                      <a:pt x="466" y="15936"/>
                      <a:pt x="468" y="15910"/>
                    </a:cubicBezTo>
                    <a:cubicBezTo>
                      <a:pt x="466" y="15936"/>
                      <a:pt x="454" y="15954"/>
                      <a:pt x="456" y="15982"/>
                    </a:cubicBezTo>
                    <a:close/>
                    <a:moveTo>
                      <a:pt x="558" y="15612"/>
                    </a:moveTo>
                    <a:cubicBezTo>
                      <a:pt x="564" y="15613"/>
                      <a:pt x="569" y="15612"/>
                      <a:pt x="571" y="15599"/>
                    </a:cubicBezTo>
                    <a:cubicBezTo>
                      <a:pt x="572" y="15588"/>
                      <a:pt x="569" y="15583"/>
                      <a:pt x="566" y="15578"/>
                    </a:cubicBezTo>
                    <a:cubicBezTo>
                      <a:pt x="566" y="15578"/>
                      <a:pt x="558" y="15612"/>
                      <a:pt x="558" y="15612"/>
                    </a:cubicBezTo>
                    <a:close/>
                    <a:moveTo>
                      <a:pt x="547" y="15659"/>
                    </a:moveTo>
                    <a:cubicBezTo>
                      <a:pt x="552" y="15648"/>
                      <a:pt x="552" y="15632"/>
                      <a:pt x="556" y="15620"/>
                    </a:cubicBezTo>
                    <a:cubicBezTo>
                      <a:pt x="547" y="15630"/>
                      <a:pt x="546" y="15655"/>
                      <a:pt x="547" y="15659"/>
                    </a:cubicBezTo>
                    <a:close/>
                    <a:moveTo>
                      <a:pt x="1639" y="11872"/>
                    </a:moveTo>
                    <a:cubicBezTo>
                      <a:pt x="1646" y="11861"/>
                      <a:pt x="1649" y="11843"/>
                      <a:pt x="1654" y="11828"/>
                    </a:cubicBezTo>
                    <a:cubicBezTo>
                      <a:pt x="1645" y="11833"/>
                      <a:pt x="1637" y="11863"/>
                      <a:pt x="1639" y="11872"/>
                    </a:cubicBezTo>
                    <a:close/>
                    <a:moveTo>
                      <a:pt x="1756" y="11705"/>
                    </a:moveTo>
                    <a:lnTo>
                      <a:pt x="1766" y="11705"/>
                    </a:lnTo>
                    <a:cubicBezTo>
                      <a:pt x="1773" y="11698"/>
                      <a:pt x="1772" y="11683"/>
                      <a:pt x="1772" y="11670"/>
                    </a:cubicBezTo>
                    <a:cubicBezTo>
                      <a:pt x="1764" y="11670"/>
                      <a:pt x="1756" y="11689"/>
                      <a:pt x="1756" y="11705"/>
                    </a:cubicBezTo>
                    <a:close/>
                    <a:moveTo>
                      <a:pt x="1871" y="11638"/>
                    </a:moveTo>
                    <a:lnTo>
                      <a:pt x="1864" y="11666"/>
                    </a:lnTo>
                    <a:lnTo>
                      <a:pt x="1867" y="11661"/>
                    </a:lnTo>
                    <a:cubicBezTo>
                      <a:pt x="1867" y="11661"/>
                      <a:pt x="1871" y="11638"/>
                      <a:pt x="1871" y="11638"/>
                    </a:cubicBezTo>
                    <a:close/>
                    <a:moveTo>
                      <a:pt x="1903" y="11393"/>
                    </a:moveTo>
                    <a:cubicBezTo>
                      <a:pt x="1915" y="11363"/>
                      <a:pt x="1916" y="11330"/>
                      <a:pt x="1932" y="11316"/>
                    </a:cubicBezTo>
                    <a:lnTo>
                      <a:pt x="1922" y="11316"/>
                    </a:lnTo>
                    <a:cubicBezTo>
                      <a:pt x="1874" y="11383"/>
                      <a:pt x="1856" y="11490"/>
                      <a:pt x="1817" y="11566"/>
                    </a:cubicBezTo>
                    <a:cubicBezTo>
                      <a:pt x="1825" y="11573"/>
                      <a:pt x="1831" y="11555"/>
                      <a:pt x="1838" y="11543"/>
                    </a:cubicBezTo>
                    <a:cubicBezTo>
                      <a:pt x="1848" y="11480"/>
                      <a:pt x="1887" y="11444"/>
                      <a:pt x="1903" y="11393"/>
                    </a:cubicBezTo>
                    <a:close/>
                    <a:moveTo>
                      <a:pt x="1777" y="11800"/>
                    </a:moveTo>
                    <a:lnTo>
                      <a:pt x="1772" y="11822"/>
                    </a:lnTo>
                    <a:cubicBezTo>
                      <a:pt x="1773" y="11819"/>
                      <a:pt x="1775" y="11814"/>
                      <a:pt x="1777" y="11817"/>
                    </a:cubicBezTo>
                    <a:cubicBezTo>
                      <a:pt x="1777" y="11817"/>
                      <a:pt x="1777" y="11800"/>
                      <a:pt x="1777" y="11800"/>
                    </a:cubicBezTo>
                    <a:close/>
                    <a:moveTo>
                      <a:pt x="1824" y="11749"/>
                    </a:moveTo>
                    <a:cubicBezTo>
                      <a:pt x="1839" y="11744"/>
                      <a:pt x="1844" y="11710"/>
                      <a:pt x="1851" y="11689"/>
                    </a:cubicBezTo>
                    <a:cubicBezTo>
                      <a:pt x="1844" y="11710"/>
                      <a:pt x="1828" y="11719"/>
                      <a:pt x="1824" y="11749"/>
                    </a:cubicBezTo>
                    <a:close/>
                    <a:moveTo>
                      <a:pt x="1738" y="11615"/>
                    </a:moveTo>
                    <a:lnTo>
                      <a:pt x="1725" y="11661"/>
                    </a:lnTo>
                    <a:lnTo>
                      <a:pt x="1743" y="11615"/>
                    </a:lnTo>
                    <a:cubicBezTo>
                      <a:pt x="1743" y="11615"/>
                      <a:pt x="1738" y="11615"/>
                      <a:pt x="1738" y="11615"/>
                    </a:cubicBezTo>
                    <a:close/>
                    <a:moveTo>
                      <a:pt x="1796" y="11822"/>
                    </a:moveTo>
                    <a:lnTo>
                      <a:pt x="1764" y="11900"/>
                    </a:lnTo>
                    <a:lnTo>
                      <a:pt x="1772" y="11884"/>
                    </a:lnTo>
                    <a:cubicBezTo>
                      <a:pt x="1772" y="11884"/>
                      <a:pt x="1796" y="11822"/>
                      <a:pt x="1796" y="11822"/>
                    </a:cubicBezTo>
                    <a:close/>
                    <a:moveTo>
                      <a:pt x="1639" y="12016"/>
                    </a:moveTo>
                    <a:lnTo>
                      <a:pt x="1717" y="11817"/>
                    </a:lnTo>
                    <a:cubicBezTo>
                      <a:pt x="1691" y="11886"/>
                      <a:pt x="1645" y="11935"/>
                      <a:pt x="1639" y="12016"/>
                    </a:cubicBezTo>
                    <a:close/>
                    <a:moveTo>
                      <a:pt x="1743" y="11749"/>
                    </a:moveTo>
                    <a:cubicBezTo>
                      <a:pt x="1731" y="11754"/>
                      <a:pt x="1729" y="11791"/>
                      <a:pt x="1727" y="11800"/>
                    </a:cubicBezTo>
                    <a:cubicBezTo>
                      <a:pt x="1730" y="11779"/>
                      <a:pt x="1743" y="11773"/>
                      <a:pt x="1743" y="11749"/>
                    </a:cubicBezTo>
                    <a:close/>
                    <a:moveTo>
                      <a:pt x="1697" y="12004"/>
                    </a:moveTo>
                    <a:cubicBezTo>
                      <a:pt x="1685" y="12019"/>
                      <a:pt x="1672" y="12053"/>
                      <a:pt x="1672" y="12071"/>
                    </a:cubicBezTo>
                    <a:cubicBezTo>
                      <a:pt x="1678" y="12046"/>
                      <a:pt x="1693" y="12033"/>
                      <a:pt x="1697" y="12004"/>
                    </a:cubicBezTo>
                    <a:close/>
                    <a:moveTo>
                      <a:pt x="1811" y="11594"/>
                    </a:moveTo>
                    <a:cubicBezTo>
                      <a:pt x="1795" y="11607"/>
                      <a:pt x="1783" y="11629"/>
                      <a:pt x="1777" y="11666"/>
                    </a:cubicBezTo>
                    <a:cubicBezTo>
                      <a:pt x="1795" y="11664"/>
                      <a:pt x="1796" y="11611"/>
                      <a:pt x="1811" y="11594"/>
                    </a:cubicBezTo>
                    <a:close/>
                    <a:moveTo>
                      <a:pt x="1798" y="11754"/>
                    </a:moveTo>
                    <a:lnTo>
                      <a:pt x="1788" y="11782"/>
                    </a:lnTo>
                    <a:lnTo>
                      <a:pt x="1791" y="11782"/>
                    </a:lnTo>
                    <a:cubicBezTo>
                      <a:pt x="1793" y="11775"/>
                      <a:pt x="1801" y="11768"/>
                      <a:pt x="1798" y="11754"/>
                    </a:cubicBezTo>
                    <a:close/>
                    <a:moveTo>
                      <a:pt x="2107" y="11054"/>
                    </a:moveTo>
                    <a:lnTo>
                      <a:pt x="2121" y="11039"/>
                    </a:lnTo>
                    <a:cubicBezTo>
                      <a:pt x="2132" y="11008"/>
                      <a:pt x="2152" y="10980"/>
                      <a:pt x="2163" y="10938"/>
                    </a:cubicBezTo>
                    <a:cubicBezTo>
                      <a:pt x="2144" y="10969"/>
                      <a:pt x="2125" y="11022"/>
                      <a:pt x="2107" y="11054"/>
                    </a:cubicBezTo>
                    <a:close/>
                    <a:moveTo>
                      <a:pt x="2173" y="10915"/>
                    </a:moveTo>
                    <a:lnTo>
                      <a:pt x="2189" y="10882"/>
                    </a:lnTo>
                    <a:lnTo>
                      <a:pt x="2184" y="10882"/>
                    </a:lnTo>
                    <a:cubicBezTo>
                      <a:pt x="2184" y="10882"/>
                      <a:pt x="2173" y="10915"/>
                      <a:pt x="2173" y="10915"/>
                    </a:cubicBezTo>
                    <a:close/>
                    <a:moveTo>
                      <a:pt x="115" y="17825"/>
                    </a:moveTo>
                    <a:cubicBezTo>
                      <a:pt x="111" y="17897"/>
                      <a:pt x="95" y="17964"/>
                      <a:pt x="94" y="18031"/>
                    </a:cubicBezTo>
                    <a:cubicBezTo>
                      <a:pt x="105" y="18008"/>
                      <a:pt x="106" y="17966"/>
                      <a:pt x="107" y="17929"/>
                    </a:cubicBezTo>
                    <a:cubicBezTo>
                      <a:pt x="119" y="17901"/>
                      <a:pt x="119" y="17846"/>
                      <a:pt x="115" y="17825"/>
                    </a:cubicBezTo>
                    <a:close/>
                    <a:moveTo>
                      <a:pt x="2202" y="10903"/>
                    </a:moveTo>
                    <a:cubicBezTo>
                      <a:pt x="2188" y="10911"/>
                      <a:pt x="2183" y="10942"/>
                      <a:pt x="2176" y="10967"/>
                    </a:cubicBezTo>
                    <a:cubicBezTo>
                      <a:pt x="2185" y="10945"/>
                      <a:pt x="2201" y="10933"/>
                      <a:pt x="2202" y="10903"/>
                    </a:cubicBezTo>
                    <a:close/>
                    <a:moveTo>
                      <a:pt x="2215" y="10875"/>
                    </a:moveTo>
                    <a:lnTo>
                      <a:pt x="2221" y="10875"/>
                    </a:lnTo>
                    <a:cubicBezTo>
                      <a:pt x="2222" y="10871"/>
                      <a:pt x="2227" y="10869"/>
                      <a:pt x="2225" y="10860"/>
                    </a:cubicBezTo>
                    <a:cubicBezTo>
                      <a:pt x="2221" y="10846"/>
                      <a:pt x="2211" y="10860"/>
                      <a:pt x="2215" y="10875"/>
                    </a:cubicBezTo>
                    <a:close/>
                    <a:moveTo>
                      <a:pt x="2165" y="10987"/>
                    </a:moveTo>
                    <a:lnTo>
                      <a:pt x="2159" y="11010"/>
                    </a:lnTo>
                    <a:lnTo>
                      <a:pt x="2163" y="11010"/>
                    </a:lnTo>
                    <a:cubicBezTo>
                      <a:pt x="2164" y="11001"/>
                      <a:pt x="2172" y="10989"/>
                      <a:pt x="2165" y="10987"/>
                    </a:cubicBezTo>
                    <a:close/>
                    <a:moveTo>
                      <a:pt x="1987" y="11320"/>
                    </a:moveTo>
                    <a:lnTo>
                      <a:pt x="1972" y="11360"/>
                    </a:lnTo>
                    <a:lnTo>
                      <a:pt x="1982" y="11344"/>
                    </a:lnTo>
                    <a:cubicBezTo>
                      <a:pt x="1982" y="11344"/>
                      <a:pt x="1987" y="11320"/>
                      <a:pt x="1987" y="11320"/>
                    </a:cubicBezTo>
                    <a:close/>
                    <a:moveTo>
                      <a:pt x="1906" y="11511"/>
                    </a:moveTo>
                    <a:cubicBezTo>
                      <a:pt x="1924" y="11476"/>
                      <a:pt x="1949" y="11439"/>
                      <a:pt x="1950" y="11400"/>
                    </a:cubicBezTo>
                    <a:cubicBezTo>
                      <a:pt x="1934" y="11441"/>
                      <a:pt x="1914" y="11462"/>
                      <a:pt x="1906" y="11511"/>
                    </a:cubicBezTo>
                    <a:close/>
                    <a:moveTo>
                      <a:pt x="2045" y="11248"/>
                    </a:moveTo>
                    <a:lnTo>
                      <a:pt x="2034" y="11277"/>
                    </a:lnTo>
                    <a:lnTo>
                      <a:pt x="2045" y="11265"/>
                    </a:lnTo>
                    <a:cubicBezTo>
                      <a:pt x="2045" y="11265"/>
                      <a:pt x="2045" y="11248"/>
                      <a:pt x="2045" y="11248"/>
                    </a:cubicBezTo>
                    <a:close/>
                    <a:moveTo>
                      <a:pt x="2058" y="11161"/>
                    </a:moveTo>
                    <a:lnTo>
                      <a:pt x="2045" y="11198"/>
                    </a:lnTo>
                    <a:lnTo>
                      <a:pt x="2053" y="11188"/>
                    </a:lnTo>
                    <a:cubicBezTo>
                      <a:pt x="2053" y="11188"/>
                      <a:pt x="2058" y="11161"/>
                      <a:pt x="2058" y="11161"/>
                    </a:cubicBezTo>
                    <a:close/>
                    <a:moveTo>
                      <a:pt x="2011" y="11281"/>
                    </a:moveTo>
                    <a:lnTo>
                      <a:pt x="2013" y="11265"/>
                    </a:lnTo>
                    <a:lnTo>
                      <a:pt x="2005" y="11281"/>
                    </a:lnTo>
                    <a:cubicBezTo>
                      <a:pt x="2005" y="11281"/>
                      <a:pt x="2011" y="11281"/>
                      <a:pt x="2011" y="11281"/>
                    </a:cubicBezTo>
                    <a:close/>
                    <a:moveTo>
                      <a:pt x="2092" y="11087"/>
                    </a:moveTo>
                    <a:lnTo>
                      <a:pt x="2066" y="11142"/>
                    </a:lnTo>
                    <a:lnTo>
                      <a:pt x="2090" y="11110"/>
                    </a:lnTo>
                    <a:cubicBezTo>
                      <a:pt x="2090" y="11110"/>
                      <a:pt x="2092" y="11087"/>
                      <a:pt x="2092" y="11087"/>
                    </a:cubicBezTo>
                    <a:close/>
                    <a:moveTo>
                      <a:pt x="1848" y="11634"/>
                    </a:moveTo>
                    <a:lnTo>
                      <a:pt x="1838" y="11670"/>
                    </a:lnTo>
                    <a:lnTo>
                      <a:pt x="1845" y="11655"/>
                    </a:lnTo>
                    <a:cubicBezTo>
                      <a:pt x="1845" y="11655"/>
                      <a:pt x="1848" y="11634"/>
                      <a:pt x="1848" y="11634"/>
                    </a:cubicBezTo>
                    <a:close/>
                    <a:moveTo>
                      <a:pt x="1402" y="12462"/>
                    </a:moveTo>
                    <a:lnTo>
                      <a:pt x="1392" y="12496"/>
                    </a:lnTo>
                    <a:lnTo>
                      <a:pt x="1397" y="12484"/>
                    </a:lnTo>
                    <a:cubicBezTo>
                      <a:pt x="1397" y="12484"/>
                      <a:pt x="1402" y="12462"/>
                      <a:pt x="1402" y="12462"/>
                    </a:cubicBezTo>
                    <a:close/>
                    <a:moveTo>
                      <a:pt x="1324" y="12830"/>
                    </a:moveTo>
                    <a:cubicBezTo>
                      <a:pt x="1331" y="12835"/>
                      <a:pt x="1332" y="12816"/>
                      <a:pt x="1334" y="12806"/>
                    </a:cubicBezTo>
                    <a:cubicBezTo>
                      <a:pt x="1326" y="12802"/>
                      <a:pt x="1324" y="12816"/>
                      <a:pt x="1324" y="12830"/>
                    </a:cubicBezTo>
                    <a:close/>
                    <a:moveTo>
                      <a:pt x="1517" y="12162"/>
                    </a:moveTo>
                    <a:cubicBezTo>
                      <a:pt x="1493" y="12235"/>
                      <a:pt x="1452" y="12303"/>
                      <a:pt x="1431" y="12385"/>
                    </a:cubicBezTo>
                    <a:lnTo>
                      <a:pt x="1452" y="12345"/>
                    </a:lnTo>
                    <a:cubicBezTo>
                      <a:pt x="1470" y="12279"/>
                      <a:pt x="1503" y="12224"/>
                      <a:pt x="1517" y="12162"/>
                    </a:cubicBezTo>
                    <a:close/>
                    <a:moveTo>
                      <a:pt x="1350" y="12595"/>
                    </a:moveTo>
                    <a:lnTo>
                      <a:pt x="1332" y="12652"/>
                    </a:lnTo>
                    <a:lnTo>
                      <a:pt x="1339" y="12635"/>
                    </a:lnTo>
                    <a:cubicBezTo>
                      <a:pt x="1339" y="12635"/>
                      <a:pt x="1350" y="12595"/>
                      <a:pt x="1350" y="12595"/>
                    </a:cubicBezTo>
                    <a:close/>
                    <a:moveTo>
                      <a:pt x="1378" y="12895"/>
                    </a:moveTo>
                    <a:lnTo>
                      <a:pt x="1382" y="12895"/>
                    </a:lnTo>
                    <a:cubicBezTo>
                      <a:pt x="1384" y="12890"/>
                      <a:pt x="1389" y="12885"/>
                      <a:pt x="1386" y="12874"/>
                    </a:cubicBezTo>
                    <a:cubicBezTo>
                      <a:pt x="1383" y="12874"/>
                      <a:pt x="1377" y="12885"/>
                      <a:pt x="1378" y="12895"/>
                    </a:cubicBezTo>
                    <a:close/>
                    <a:moveTo>
                      <a:pt x="1266" y="12996"/>
                    </a:moveTo>
                    <a:cubicBezTo>
                      <a:pt x="1283" y="12946"/>
                      <a:pt x="1305" y="12902"/>
                      <a:pt x="1316" y="12846"/>
                    </a:cubicBezTo>
                    <a:cubicBezTo>
                      <a:pt x="1294" y="12876"/>
                      <a:pt x="1272" y="12934"/>
                      <a:pt x="1266" y="12996"/>
                    </a:cubicBezTo>
                    <a:close/>
                    <a:moveTo>
                      <a:pt x="1208" y="13125"/>
                    </a:moveTo>
                    <a:cubicBezTo>
                      <a:pt x="1202" y="13173"/>
                      <a:pt x="1173" y="13214"/>
                      <a:pt x="1169" y="13274"/>
                    </a:cubicBezTo>
                    <a:cubicBezTo>
                      <a:pt x="1203" y="13191"/>
                      <a:pt x="1229" y="13101"/>
                      <a:pt x="1255" y="13013"/>
                    </a:cubicBezTo>
                    <a:cubicBezTo>
                      <a:pt x="1240" y="13040"/>
                      <a:pt x="1224" y="13087"/>
                      <a:pt x="1208" y="13125"/>
                    </a:cubicBezTo>
                    <a:close/>
                    <a:moveTo>
                      <a:pt x="1216" y="12974"/>
                    </a:moveTo>
                    <a:lnTo>
                      <a:pt x="1242" y="12890"/>
                    </a:lnTo>
                    <a:cubicBezTo>
                      <a:pt x="1233" y="12918"/>
                      <a:pt x="1218" y="12946"/>
                      <a:pt x="1216" y="12974"/>
                    </a:cubicBezTo>
                    <a:close/>
                    <a:moveTo>
                      <a:pt x="1292" y="12751"/>
                    </a:moveTo>
                    <a:lnTo>
                      <a:pt x="1279" y="12795"/>
                    </a:lnTo>
                    <a:lnTo>
                      <a:pt x="1285" y="12783"/>
                    </a:lnTo>
                    <a:cubicBezTo>
                      <a:pt x="1285" y="12783"/>
                      <a:pt x="1292" y="12751"/>
                      <a:pt x="1292" y="12751"/>
                    </a:cubicBezTo>
                    <a:close/>
                    <a:moveTo>
                      <a:pt x="1321" y="12679"/>
                    </a:moveTo>
                    <a:lnTo>
                      <a:pt x="1308" y="12711"/>
                    </a:lnTo>
                    <a:lnTo>
                      <a:pt x="1316" y="12695"/>
                    </a:lnTo>
                    <a:cubicBezTo>
                      <a:pt x="1316" y="12695"/>
                      <a:pt x="1321" y="12679"/>
                      <a:pt x="1321" y="12679"/>
                    </a:cubicBezTo>
                    <a:close/>
                    <a:moveTo>
                      <a:pt x="1586" y="11995"/>
                    </a:moveTo>
                    <a:cubicBezTo>
                      <a:pt x="1581" y="11995"/>
                      <a:pt x="1575" y="12014"/>
                      <a:pt x="1581" y="12016"/>
                    </a:cubicBezTo>
                    <a:cubicBezTo>
                      <a:pt x="1583" y="12012"/>
                      <a:pt x="1587" y="12004"/>
                      <a:pt x="1586" y="11995"/>
                    </a:cubicBezTo>
                    <a:close/>
                    <a:moveTo>
                      <a:pt x="1412" y="12802"/>
                    </a:moveTo>
                    <a:cubicBezTo>
                      <a:pt x="1402" y="12806"/>
                      <a:pt x="1402" y="12832"/>
                      <a:pt x="1395" y="12846"/>
                    </a:cubicBezTo>
                    <a:cubicBezTo>
                      <a:pt x="1406" y="12846"/>
                      <a:pt x="1409" y="12818"/>
                      <a:pt x="1412" y="12802"/>
                    </a:cubicBezTo>
                    <a:close/>
                    <a:moveTo>
                      <a:pt x="1725" y="11995"/>
                    </a:moveTo>
                    <a:cubicBezTo>
                      <a:pt x="1717" y="11997"/>
                      <a:pt x="1712" y="12023"/>
                      <a:pt x="1714" y="12028"/>
                    </a:cubicBezTo>
                    <a:cubicBezTo>
                      <a:pt x="1714" y="12028"/>
                      <a:pt x="1725" y="11995"/>
                      <a:pt x="1725" y="11995"/>
                    </a:cubicBezTo>
                    <a:close/>
                    <a:moveTo>
                      <a:pt x="1605" y="12084"/>
                    </a:moveTo>
                    <a:lnTo>
                      <a:pt x="1591" y="12127"/>
                    </a:lnTo>
                    <a:lnTo>
                      <a:pt x="1594" y="12127"/>
                    </a:lnTo>
                    <a:cubicBezTo>
                      <a:pt x="1601" y="12123"/>
                      <a:pt x="1612" y="12097"/>
                      <a:pt x="1605" y="12084"/>
                    </a:cubicBezTo>
                    <a:close/>
                    <a:moveTo>
                      <a:pt x="1607" y="12294"/>
                    </a:moveTo>
                    <a:lnTo>
                      <a:pt x="1596" y="12329"/>
                    </a:lnTo>
                    <a:lnTo>
                      <a:pt x="1599" y="12322"/>
                    </a:lnTo>
                    <a:cubicBezTo>
                      <a:pt x="1599" y="12322"/>
                      <a:pt x="1607" y="12294"/>
                      <a:pt x="1607" y="12294"/>
                    </a:cubicBezTo>
                    <a:close/>
                    <a:moveTo>
                      <a:pt x="2244" y="10820"/>
                    </a:moveTo>
                    <a:lnTo>
                      <a:pt x="2247" y="10820"/>
                    </a:lnTo>
                    <a:cubicBezTo>
                      <a:pt x="2248" y="10812"/>
                      <a:pt x="2256" y="10801"/>
                      <a:pt x="2249" y="10799"/>
                    </a:cubicBezTo>
                    <a:cubicBezTo>
                      <a:pt x="2249" y="10799"/>
                      <a:pt x="2244" y="10820"/>
                      <a:pt x="2244" y="10820"/>
                    </a:cubicBezTo>
                    <a:close/>
                    <a:moveTo>
                      <a:pt x="1601" y="12250"/>
                    </a:moveTo>
                    <a:cubicBezTo>
                      <a:pt x="1613" y="12218"/>
                      <a:pt x="1629" y="12186"/>
                      <a:pt x="1639" y="12151"/>
                    </a:cubicBezTo>
                    <a:cubicBezTo>
                      <a:pt x="1628" y="12180"/>
                      <a:pt x="1599" y="12213"/>
                      <a:pt x="1601" y="12250"/>
                    </a:cubicBezTo>
                    <a:close/>
                    <a:moveTo>
                      <a:pt x="1382" y="12830"/>
                    </a:moveTo>
                    <a:cubicBezTo>
                      <a:pt x="1402" y="12798"/>
                      <a:pt x="1411" y="12741"/>
                      <a:pt x="1421" y="12711"/>
                    </a:cubicBezTo>
                    <a:cubicBezTo>
                      <a:pt x="1402" y="12737"/>
                      <a:pt x="1383" y="12791"/>
                      <a:pt x="1382" y="12830"/>
                    </a:cubicBezTo>
                    <a:close/>
                    <a:moveTo>
                      <a:pt x="1680" y="11754"/>
                    </a:moveTo>
                    <a:cubicBezTo>
                      <a:pt x="1675" y="11773"/>
                      <a:pt x="1662" y="11779"/>
                      <a:pt x="1665" y="11805"/>
                    </a:cubicBezTo>
                    <a:lnTo>
                      <a:pt x="1667" y="11805"/>
                    </a:lnTo>
                    <a:cubicBezTo>
                      <a:pt x="1674" y="11791"/>
                      <a:pt x="1685" y="11773"/>
                      <a:pt x="1680" y="11754"/>
                    </a:cubicBezTo>
                    <a:close/>
                    <a:moveTo>
                      <a:pt x="1439" y="12667"/>
                    </a:moveTo>
                    <a:cubicBezTo>
                      <a:pt x="1465" y="12598"/>
                      <a:pt x="1501" y="12524"/>
                      <a:pt x="1523" y="12445"/>
                    </a:cubicBezTo>
                    <a:cubicBezTo>
                      <a:pt x="1489" y="12510"/>
                      <a:pt x="1464" y="12595"/>
                      <a:pt x="1439" y="12667"/>
                    </a:cubicBezTo>
                    <a:close/>
                    <a:moveTo>
                      <a:pt x="1431" y="12850"/>
                    </a:moveTo>
                    <a:cubicBezTo>
                      <a:pt x="1444" y="12848"/>
                      <a:pt x="1445" y="12818"/>
                      <a:pt x="1452" y="12802"/>
                    </a:cubicBezTo>
                    <a:cubicBezTo>
                      <a:pt x="1439" y="12795"/>
                      <a:pt x="1437" y="12832"/>
                      <a:pt x="1429" y="12846"/>
                    </a:cubicBezTo>
                    <a:cubicBezTo>
                      <a:pt x="1429" y="12846"/>
                      <a:pt x="1431" y="12850"/>
                      <a:pt x="1431" y="12850"/>
                    </a:cubicBezTo>
                    <a:close/>
                    <a:moveTo>
                      <a:pt x="1461" y="12468"/>
                    </a:moveTo>
                    <a:cubicBezTo>
                      <a:pt x="1430" y="12498"/>
                      <a:pt x="1424" y="12582"/>
                      <a:pt x="1395" y="12612"/>
                    </a:cubicBezTo>
                    <a:cubicBezTo>
                      <a:pt x="1385" y="12665"/>
                      <a:pt x="1358" y="12711"/>
                      <a:pt x="1347" y="12768"/>
                    </a:cubicBezTo>
                    <a:cubicBezTo>
                      <a:pt x="1428" y="12568"/>
                      <a:pt x="1506" y="12361"/>
                      <a:pt x="1579" y="12162"/>
                    </a:cubicBezTo>
                    <a:cubicBezTo>
                      <a:pt x="1546" y="12259"/>
                      <a:pt x="1482" y="12351"/>
                      <a:pt x="1461" y="12468"/>
                    </a:cubicBezTo>
                    <a:close/>
                    <a:moveTo>
                      <a:pt x="1437" y="12734"/>
                    </a:moveTo>
                    <a:cubicBezTo>
                      <a:pt x="1449" y="12711"/>
                      <a:pt x="1456" y="12691"/>
                      <a:pt x="1463" y="12663"/>
                    </a:cubicBezTo>
                    <a:cubicBezTo>
                      <a:pt x="1457" y="12695"/>
                      <a:pt x="1435" y="12698"/>
                      <a:pt x="1437" y="12734"/>
                    </a:cubicBezTo>
                    <a:close/>
                    <a:moveTo>
                      <a:pt x="1620" y="11905"/>
                    </a:moveTo>
                    <a:lnTo>
                      <a:pt x="1612" y="11932"/>
                    </a:lnTo>
                    <a:lnTo>
                      <a:pt x="1618" y="11921"/>
                    </a:lnTo>
                    <a:cubicBezTo>
                      <a:pt x="1618" y="11921"/>
                      <a:pt x="1620" y="11905"/>
                      <a:pt x="1620" y="11905"/>
                    </a:cubicBezTo>
                    <a:close/>
                    <a:moveTo>
                      <a:pt x="1547" y="12394"/>
                    </a:moveTo>
                    <a:cubicBezTo>
                      <a:pt x="1559" y="12366"/>
                      <a:pt x="1570" y="12332"/>
                      <a:pt x="1573" y="12305"/>
                    </a:cubicBezTo>
                    <a:cubicBezTo>
                      <a:pt x="1560" y="12332"/>
                      <a:pt x="1546" y="12366"/>
                      <a:pt x="1547" y="12394"/>
                    </a:cubicBezTo>
                    <a:close/>
                    <a:moveTo>
                      <a:pt x="20023" y="19514"/>
                    </a:moveTo>
                    <a:cubicBezTo>
                      <a:pt x="20032" y="19519"/>
                      <a:pt x="20040" y="19512"/>
                      <a:pt x="20049" y="19498"/>
                    </a:cubicBezTo>
                    <a:cubicBezTo>
                      <a:pt x="20038" y="19479"/>
                      <a:pt x="20032" y="19510"/>
                      <a:pt x="20023" y="19514"/>
                    </a:cubicBezTo>
                    <a:close/>
                    <a:moveTo>
                      <a:pt x="20064" y="19494"/>
                    </a:moveTo>
                    <a:cubicBezTo>
                      <a:pt x="20075" y="19487"/>
                      <a:pt x="20085" y="19482"/>
                      <a:pt x="20096" y="19478"/>
                    </a:cubicBezTo>
                    <a:cubicBezTo>
                      <a:pt x="20086" y="19487"/>
                      <a:pt x="20071" y="19455"/>
                      <a:pt x="20064" y="19494"/>
                    </a:cubicBezTo>
                    <a:close/>
                    <a:moveTo>
                      <a:pt x="19961" y="19550"/>
                    </a:moveTo>
                    <a:cubicBezTo>
                      <a:pt x="19971" y="19554"/>
                      <a:pt x="19977" y="19540"/>
                      <a:pt x="19983" y="19539"/>
                    </a:cubicBezTo>
                    <a:cubicBezTo>
                      <a:pt x="19977" y="19543"/>
                      <a:pt x="19968" y="19540"/>
                      <a:pt x="19961" y="19550"/>
                    </a:cubicBezTo>
                    <a:close/>
                    <a:moveTo>
                      <a:pt x="13114" y="9329"/>
                    </a:moveTo>
                    <a:cubicBezTo>
                      <a:pt x="13111" y="9399"/>
                      <a:pt x="13089" y="9444"/>
                      <a:pt x="13083" y="9501"/>
                    </a:cubicBezTo>
                    <a:cubicBezTo>
                      <a:pt x="13095" y="9450"/>
                      <a:pt x="13108" y="9394"/>
                      <a:pt x="13118" y="9341"/>
                    </a:cubicBezTo>
                    <a:cubicBezTo>
                      <a:pt x="13118" y="9341"/>
                      <a:pt x="13114" y="9329"/>
                      <a:pt x="13114" y="9329"/>
                    </a:cubicBezTo>
                    <a:close/>
                    <a:moveTo>
                      <a:pt x="20476" y="19093"/>
                    </a:moveTo>
                    <a:cubicBezTo>
                      <a:pt x="20508" y="19053"/>
                      <a:pt x="20547" y="19037"/>
                      <a:pt x="20573" y="18986"/>
                    </a:cubicBezTo>
                    <a:cubicBezTo>
                      <a:pt x="20532" y="19011"/>
                      <a:pt x="20490" y="19046"/>
                      <a:pt x="20455" y="19088"/>
                    </a:cubicBezTo>
                    <a:cubicBezTo>
                      <a:pt x="20459" y="19098"/>
                      <a:pt x="20470" y="19091"/>
                      <a:pt x="20476" y="19093"/>
                    </a:cubicBezTo>
                    <a:close/>
                    <a:moveTo>
                      <a:pt x="18906" y="18620"/>
                    </a:moveTo>
                    <a:cubicBezTo>
                      <a:pt x="18899" y="18643"/>
                      <a:pt x="18879" y="18633"/>
                      <a:pt x="18883" y="18671"/>
                    </a:cubicBezTo>
                    <a:cubicBezTo>
                      <a:pt x="18902" y="18666"/>
                      <a:pt x="18908" y="18629"/>
                      <a:pt x="18924" y="18603"/>
                    </a:cubicBezTo>
                    <a:cubicBezTo>
                      <a:pt x="18925" y="18555"/>
                      <a:pt x="18965" y="18559"/>
                      <a:pt x="18956" y="18504"/>
                    </a:cubicBezTo>
                    <a:cubicBezTo>
                      <a:pt x="18931" y="18531"/>
                      <a:pt x="18918" y="18573"/>
                      <a:pt x="18906" y="18620"/>
                    </a:cubicBezTo>
                    <a:close/>
                    <a:moveTo>
                      <a:pt x="20433" y="19093"/>
                    </a:moveTo>
                    <a:cubicBezTo>
                      <a:pt x="20414" y="19123"/>
                      <a:pt x="20388" y="19126"/>
                      <a:pt x="20371" y="19153"/>
                    </a:cubicBezTo>
                    <a:lnTo>
                      <a:pt x="20379" y="19153"/>
                    </a:lnTo>
                    <a:cubicBezTo>
                      <a:pt x="20404" y="19151"/>
                      <a:pt x="20426" y="19121"/>
                      <a:pt x="20444" y="19093"/>
                    </a:cubicBezTo>
                    <a:cubicBezTo>
                      <a:pt x="20444" y="19093"/>
                      <a:pt x="20433" y="19093"/>
                      <a:pt x="20433" y="19093"/>
                    </a:cubicBezTo>
                    <a:close/>
                    <a:moveTo>
                      <a:pt x="19210" y="17947"/>
                    </a:moveTo>
                    <a:lnTo>
                      <a:pt x="19212" y="17947"/>
                    </a:lnTo>
                    <a:cubicBezTo>
                      <a:pt x="19219" y="17934"/>
                      <a:pt x="19230" y="17913"/>
                      <a:pt x="19225" y="17897"/>
                    </a:cubicBezTo>
                    <a:cubicBezTo>
                      <a:pt x="19224" y="17915"/>
                      <a:pt x="19206" y="17915"/>
                      <a:pt x="19210" y="17947"/>
                    </a:cubicBezTo>
                    <a:close/>
                    <a:moveTo>
                      <a:pt x="19375" y="13841"/>
                    </a:moveTo>
                    <a:cubicBezTo>
                      <a:pt x="19393" y="13824"/>
                      <a:pt x="19433" y="13841"/>
                      <a:pt x="19429" y="13780"/>
                    </a:cubicBezTo>
                    <a:cubicBezTo>
                      <a:pt x="19424" y="13785"/>
                      <a:pt x="19418" y="13792"/>
                      <a:pt x="19414" y="13803"/>
                    </a:cubicBezTo>
                    <a:cubicBezTo>
                      <a:pt x="19374" y="13808"/>
                      <a:pt x="19335" y="13836"/>
                      <a:pt x="19299" y="13858"/>
                    </a:cubicBezTo>
                    <a:cubicBezTo>
                      <a:pt x="19323" y="13845"/>
                      <a:pt x="19347" y="13839"/>
                      <a:pt x="19375" y="13841"/>
                    </a:cubicBezTo>
                    <a:close/>
                    <a:moveTo>
                      <a:pt x="19354" y="13719"/>
                    </a:moveTo>
                    <a:cubicBezTo>
                      <a:pt x="19365" y="13696"/>
                      <a:pt x="19397" y="13723"/>
                      <a:pt x="19390" y="13664"/>
                    </a:cubicBezTo>
                    <a:cubicBezTo>
                      <a:pt x="19372" y="13659"/>
                      <a:pt x="19351" y="13683"/>
                      <a:pt x="19338" y="13712"/>
                    </a:cubicBezTo>
                    <a:cubicBezTo>
                      <a:pt x="19342" y="13725"/>
                      <a:pt x="19349" y="13715"/>
                      <a:pt x="19354" y="13719"/>
                    </a:cubicBezTo>
                    <a:close/>
                    <a:moveTo>
                      <a:pt x="16289" y="20145"/>
                    </a:moveTo>
                    <a:cubicBezTo>
                      <a:pt x="16295" y="20159"/>
                      <a:pt x="16303" y="20141"/>
                      <a:pt x="16308" y="20138"/>
                    </a:cubicBezTo>
                    <a:cubicBezTo>
                      <a:pt x="16301" y="20136"/>
                      <a:pt x="16295" y="20145"/>
                      <a:pt x="16289" y="20145"/>
                    </a:cubicBezTo>
                    <a:close/>
                    <a:moveTo>
                      <a:pt x="19218" y="13613"/>
                    </a:moveTo>
                    <a:cubicBezTo>
                      <a:pt x="19233" y="13615"/>
                      <a:pt x="19251" y="13603"/>
                      <a:pt x="19267" y="13591"/>
                    </a:cubicBezTo>
                    <a:cubicBezTo>
                      <a:pt x="19253" y="13591"/>
                      <a:pt x="19231" y="13588"/>
                      <a:pt x="19218" y="13613"/>
                    </a:cubicBezTo>
                    <a:close/>
                    <a:moveTo>
                      <a:pt x="19027" y="18370"/>
                    </a:moveTo>
                    <a:cubicBezTo>
                      <a:pt x="19018" y="18372"/>
                      <a:pt x="19010" y="18383"/>
                      <a:pt x="19004" y="18397"/>
                    </a:cubicBezTo>
                    <a:cubicBezTo>
                      <a:pt x="19013" y="18388"/>
                      <a:pt x="19023" y="18392"/>
                      <a:pt x="19027" y="18370"/>
                    </a:cubicBezTo>
                    <a:close/>
                    <a:moveTo>
                      <a:pt x="19673" y="15966"/>
                    </a:moveTo>
                    <a:cubicBezTo>
                      <a:pt x="19685" y="15982"/>
                      <a:pt x="19684" y="16010"/>
                      <a:pt x="19684" y="16038"/>
                    </a:cubicBezTo>
                    <a:cubicBezTo>
                      <a:pt x="19682" y="16050"/>
                      <a:pt x="19676" y="16071"/>
                      <a:pt x="19669" y="16066"/>
                    </a:cubicBezTo>
                    <a:cubicBezTo>
                      <a:pt x="19651" y="16056"/>
                      <a:pt x="19669" y="16019"/>
                      <a:pt x="19660" y="16005"/>
                    </a:cubicBezTo>
                    <a:cubicBezTo>
                      <a:pt x="19644" y="16036"/>
                      <a:pt x="19660" y="16073"/>
                      <a:pt x="19647" y="16104"/>
                    </a:cubicBezTo>
                    <a:lnTo>
                      <a:pt x="19665" y="16084"/>
                    </a:lnTo>
                    <a:cubicBezTo>
                      <a:pt x="19683" y="16156"/>
                      <a:pt x="19657" y="16240"/>
                      <a:pt x="19658" y="16312"/>
                    </a:cubicBezTo>
                    <a:cubicBezTo>
                      <a:pt x="19669" y="16244"/>
                      <a:pt x="19691" y="16182"/>
                      <a:pt x="19689" y="16100"/>
                    </a:cubicBezTo>
                    <a:cubicBezTo>
                      <a:pt x="19716" y="15969"/>
                      <a:pt x="19705" y="15823"/>
                      <a:pt x="19708" y="15676"/>
                    </a:cubicBezTo>
                    <a:lnTo>
                      <a:pt x="19697" y="15612"/>
                    </a:lnTo>
                    <a:cubicBezTo>
                      <a:pt x="19682" y="15628"/>
                      <a:pt x="19688" y="15655"/>
                      <a:pt x="19687" y="15688"/>
                    </a:cubicBezTo>
                    <a:cubicBezTo>
                      <a:pt x="19649" y="15760"/>
                      <a:pt x="19696" y="15878"/>
                      <a:pt x="19673" y="15966"/>
                    </a:cubicBezTo>
                    <a:close/>
                    <a:moveTo>
                      <a:pt x="18995" y="18413"/>
                    </a:moveTo>
                    <a:cubicBezTo>
                      <a:pt x="18985" y="18435"/>
                      <a:pt x="18967" y="18441"/>
                      <a:pt x="18969" y="18476"/>
                    </a:cubicBezTo>
                    <a:cubicBezTo>
                      <a:pt x="18987" y="18478"/>
                      <a:pt x="18985" y="18435"/>
                      <a:pt x="18995" y="18413"/>
                    </a:cubicBezTo>
                    <a:close/>
                    <a:moveTo>
                      <a:pt x="21498" y="17691"/>
                    </a:moveTo>
                    <a:cubicBezTo>
                      <a:pt x="21493" y="17692"/>
                      <a:pt x="21486" y="17703"/>
                      <a:pt x="21488" y="17718"/>
                    </a:cubicBezTo>
                    <a:lnTo>
                      <a:pt x="21490" y="17718"/>
                    </a:lnTo>
                    <a:cubicBezTo>
                      <a:pt x="21495" y="17716"/>
                      <a:pt x="21500" y="17703"/>
                      <a:pt x="21498" y="17691"/>
                    </a:cubicBezTo>
                    <a:close/>
                    <a:moveTo>
                      <a:pt x="19571" y="13863"/>
                    </a:moveTo>
                    <a:cubicBezTo>
                      <a:pt x="19574" y="13868"/>
                      <a:pt x="19577" y="13878"/>
                      <a:pt x="19582" y="13875"/>
                    </a:cubicBezTo>
                    <a:cubicBezTo>
                      <a:pt x="19584" y="13866"/>
                      <a:pt x="19584" y="13858"/>
                      <a:pt x="19587" y="13852"/>
                    </a:cubicBezTo>
                    <a:cubicBezTo>
                      <a:pt x="19580" y="13847"/>
                      <a:pt x="19574" y="13861"/>
                      <a:pt x="19571" y="13863"/>
                    </a:cubicBezTo>
                    <a:close/>
                    <a:moveTo>
                      <a:pt x="21583" y="17436"/>
                    </a:moveTo>
                    <a:lnTo>
                      <a:pt x="21596" y="17408"/>
                    </a:lnTo>
                    <a:lnTo>
                      <a:pt x="21593" y="17400"/>
                    </a:lnTo>
                    <a:cubicBezTo>
                      <a:pt x="21593" y="17400"/>
                      <a:pt x="21583" y="17436"/>
                      <a:pt x="21583" y="17436"/>
                    </a:cubicBezTo>
                    <a:close/>
                    <a:moveTo>
                      <a:pt x="21596" y="17329"/>
                    </a:moveTo>
                    <a:cubicBezTo>
                      <a:pt x="21590" y="17340"/>
                      <a:pt x="21577" y="17366"/>
                      <a:pt x="21583" y="17379"/>
                    </a:cubicBezTo>
                    <a:cubicBezTo>
                      <a:pt x="21590" y="17371"/>
                      <a:pt x="21600" y="17354"/>
                      <a:pt x="21600" y="17336"/>
                    </a:cubicBezTo>
                    <a:cubicBezTo>
                      <a:pt x="21599" y="17331"/>
                      <a:pt x="21598" y="17326"/>
                      <a:pt x="21596" y="17329"/>
                    </a:cubicBezTo>
                    <a:close/>
                    <a:moveTo>
                      <a:pt x="16283" y="20089"/>
                    </a:moveTo>
                    <a:cubicBezTo>
                      <a:pt x="16278" y="20083"/>
                      <a:pt x="16269" y="20097"/>
                      <a:pt x="16274" y="20099"/>
                    </a:cubicBezTo>
                    <a:cubicBezTo>
                      <a:pt x="16278" y="20106"/>
                      <a:pt x="16282" y="20092"/>
                      <a:pt x="16283" y="20089"/>
                    </a:cubicBezTo>
                    <a:close/>
                    <a:moveTo>
                      <a:pt x="19632" y="13668"/>
                    </a:moveTo>
                    <a:cubicBezTo>
                      <a:pt x="19624" y="13654"/>
                      <a:pt x="19599" y="13646"/>
                      <a:pt x="19598" y="13680"/>
                    </a:cubicBezTo>
                    <a:cubicBezTo>
                      <a:pt x="19601" y="13683"/>
                      <a:pt x="19604" y="13696"/>
                      <a:pt x="19611" y="13692"/>
                    </a:cubicBezTo>
                    <a:cubicBezTo>
                      <a:pt x="19616" y="13673"/>
                      <a:pt x="19634" y="13701"/>
                      <a:pt x="19632" y="13668"/>
                    </a:cubicBezTo>
                    <a:close/>
                    <a:moveTo>
                      <a:pt x="20652" y="18921"/>
                    </a:moveTo>
                    <a:cubicBezTo>
                      <a:pt x="20629" y="18926"/>
                      <a:pt x="20609" y="18951"/>
                      <a:pt x="20589" y="18965"/>
                    </a:cubicBezTo>
                    <a:lnTo>
                      <a:pt x="20589" y="18982"/>
                    </a:lnTo>
                    <a:cubicBezTo>
                      <a:pt x="20599" y="18968"/>
                      <a:pt x="20609" y="18958"/>
                      <a:pt x="20622" y="18958"/>
                    </a:cubicBezTo>
                    <a:cubicBezTo>
                      <a:pt x="20629" y="18912"/>
                      <a:pt x="20650" y="18968"/>
                      <a:pt x="20652" y="18921"/>
                    </a:cubicBezTo>
                    <a:close/>
                    <a:moveTo>
                      <a:pt x="20753" y="18825"/>
                    </a:moveTo>
                    <a:cubicBezTo>
                      <a:pt x="20722" y="18860"/>
                      <a:pt x="20681" y="18857"/>
                      <a:pt x="20656" y="18914"/>
                    </a:cubicBezTo>
                    <a:cubicBezTo>
                      <a:pt x="20674" y="18921"/>
                      <a:pt x="20683" y="18910"/>
                      <a:pt x="20693" y="18887"/>
                    </a:cubicBezTo>
                    <a:cubicBezTo>
                      <a:pt x="20722" y="18887"/>
                      <a:pt x="20735" y="18853"/>
                      <a:pt x="20753" y="18825"/>
                    </a:cubicBezTo>
                    <a:close/>
                    <a:moveTo>
                      <a:pt x="20780" y="18791"/>
                    </a:moveTo>
                    <a:cubicBezTo>
                      <a:pt x="20786" y="18787"/>
                      <a:pt x="20794" y="18791"/>
                      <a:pt x="20798" y="18775"/>
                    </a:cubicBezTo>
                    <a:cubicBezTo>
                      <a:pt x="20790" y="18768"/>
                      <a:pt x="20786" y="18791"/>
                      <a:pt x="20780" y="18791"/>
                    </a:cubicBezTo>
                    <a:close/>
                    <a:moveTo>
                      <a:pt x="20763" y="18810"/>
                    </a:moveTo>
                    <a:cubicBezTo>
                      <a:pt x="20766" y="18806"/>
                      <a:pt x="20770" y="18802"/>
                      <a:pt x="20774" y="18799"/>
                    </a:cubicBezTo>
                    <a:lnTo>
                      <a:pt x="20770" y="18799"/>
                    </a:lnTo>
                    <a:cubicBezTo>
                      <a:pt x="20768" y="18803"/>
                      <a:pt x="20765" y="18807"/>
                      <a:pt x="20763" y="18810"/>
                    </a:cubicBezTo>
                    <a:close/>
                    <a:moveTo>
                      <a:pt x="15300" y="12457"/>
                    </a:moveTo>
                    <a:lnTo>
                      <a:pt x="15298" y="12457"/>
                    </a:lnTo>
                    <a:lnTo>
                      <a:pt x="15298" y="12477"/>
                    </a:lnTo>
                    <a:lnTo>
                      <a:pt x="15300" y="12477"/>
                    </a:lnTo>
                    <a:cubicBezTo>
                      <a:pt x="15300" y="12477"/>
                      <a:pt x="15300" y="12457"/>
                      <a:pt x="15300" y="12457"/>
                    </a:cubicBezTo>
                    <a:close/>
                    <a:moveTo>
                      <a:pt x="14908" y="14023"/>
                    </a:moveTo>
                    <a:lnTo>
                      <a:pt x="14902" y="14046"/>
                    </a:lnTo>
                    <a:lnTo>
                      <a:pt x="14905" y="14042"/>
                    </a:lnTo>
                    <a:cubicBezTo>
                      <a:pt x="14905" y="14042"/>
                      <a:pt x="14908" y="14023"/>
                      <a:pt x="14908" y="14023"/>
                    </a:cubicBezTo>
                    <a:close/>
                    <a:moveTo>
                      <a:pt x="15288" y="12352"/>
                    </a:moveTo>
                    <a:cubicBezTo>
                      <a:pt x="15282" y="12359"/>
                      <a:pt x="15278" y="12368"/>
                      <a:pt x="15284" y="12383"/>
                    </a:cubicBezTo>
                    <a:cubicBezTo>
                      <a:pt x="15287" y="12369"/>
                      <a:pt x="15298" y="12361"/>
                      <a:pt x="15298" y="12345"/>
                    </a:cubicBezTo>
                    <a:cubicBezTo>
                      <a:pt x="15302" y="12338"/>
                      <a:pt x="15307" y="12330"/>
                      <a:pt x="15304" y="12317"/>
                    </a:cubicBezTo>
                    <a:cubicBezTo>
                      <a:pt x="15309" y="12307"/>
                      <a:pt x="15315" y="12299"/>
                      <a:pt x="15315" y="12287"/>
                    </a:cubicBezTo>
                    <a:lnTo>
                      <a:pt x="15315" y="12286"/>
                    </a:lnTo>
                    <a:cubicBezTo>
                      <a:pt x="15316" y="12288"/>
                      <a:pt x="15316" y="12288"/>
                      <a:pt x="15317" y="12290"/>
                    </a:cubicBezTo>
                    <a:cubicBezTo>
                      <a:pt x="15320" y="12273"/>
                      <a:pt x="15334" y="12266"/>
                      <a:pt x="15330" y="12246"/>
                    </a:cubicBezTo>
                    <a:cubicBezTo>
                      <a:pt x="15326" y="12254"/>
                      <a:pt x="15317" y="12260"/>
                      <a:pt x="15314" y="12269"/>
                    </a:cubicBezTo>
                    <a:cubicBezTo>
                      <a:pt x="15309" y="12276"/>
                      <a:pt x="15303" y="12282"/>
                      <a:pt x="15305" y="12293"/>
                    </a:cubicBezTo>
                    <a:cubicBezTo>
                      <a:pt x="15300" y="12300"/>
                      <a:pt x="15296" y="12308"/>
                      <a:pt x="15301" y="12322"/>
                    </a:cubicBezTo>
                    <a:cubicBezTo>
                      <a:pt x="15295" y="12331"/>
                      <a:pt x="15286" y="12338"/>
                      <a:pt x="15288" y="12352"/>
                    </a:cubicBezTo>
                    <a:close/>
                    <a:moveTo>
                      <a:pt x="15293" y="12684"/>
                    </a:moveTo>
                    <a:cubicBezTo>
                      <a:pt x="15298" y="12686"/>
                      <a:pt x="15300" y="12679"/>
                      <a:pt x="15304" y="12672"/>
                    </a:cubicBezTo>
                    <a:cubicBezTo>
                      <a:pt x="15304" y="12665"/>
                      <a:pt x="15299" y="12663"/>
                      <a:pt x="15298" y="12656"/>
                    </a:cubicBezTo>
                    <a:cubicBezTo>
                      <a:pt x="15298" y="12656"/>
                      <a:pt x="15293" y="12684"/>
                      <a:pt x="15293" y="12684"/>
                    </a:cubicBezTo>
                    <a:close/>
                    <a:moveTo>
                      <a:pt x="15358" y="12255"/>
                    </a:moveTo>
                    <a:lnTo>
                      <a:pt x="15364" y="12273"/>
                    </a:lnTo>
                    <a:cubicBezTo>
                      <a:pt x="15365" y="12268"/>
                      <a:pt x="15367" y="12266"/>
                      <a:pt x="15366" y="12262"/>
                    </a:cubicBezTo>
                    <a:cubicBezTo>
                      <a:pt x="15365" y="12255"/>
                      <a:pt x="15360" y="12255"/>
                      <a:pt x="15358" y="12255"/>
                    </a:cubicBezTo>
                    <a:close/>
                    <a:moveTo>
                      <a:pt x="15436" y="12137"/>
                    </a:moveTo>
                    <a:cubicBezTo>
                      <a:pt x="15439" y="12127"/>
                      <a:pt x="15442" y="12117"/>
                      <a:pt x="15444" y="12107"/>
                    </a:cubicBezTo>
                    <a:cubicBezTo>
                      <a:pt x="15445" y="12104"/>
                      <a:pt x="15446" y="12101"/>
                      <a:pt x="15447" y="12097"/>
                    </a:cubicBezTo>
                    <a:cubicBezTo>
                      <a:pt x="15462" y="12070"/>
                      <a:pt x="15474" y="12038"/>
                      <a:pt x="15474" y="12004"/>
                    </a:cubicBezTo>
                    <a:cubicBezTo>
                      <a:pt x="15466" y="12008"/>
                      <a:pt x="15460" y="12015"/>
                      <a:pt x="15456" y="12025"/>
                    </a:cubicBezTo>
                    <a:cubicBezTo>
                      <a:pt x="15446" y="12036"/>
                      <a:pt x="15440" y="12054"/>
                      <a:pt x="15435" y="12074"/>
                    </a:cubicBezTo>
                    <a:cubicBezTo>
                      <a:pt x="15432" y="12085"/>
                      <a:pt x="15428" y="12098"/>
                      <a:pt x="15425" y="12110"/>
                    </a:cubicBezTo>
                    <a:cubicBezTo>
                      <a:pt x="15423" y="12118"/>
                      <a:pt x="15420" y="12126"/>
                      <a:pt x="15418" y="12135"/>
                    </a:cubicBezTo>
                    <a:cubicBezTo>
                      <a:pt x="15414" y="12146"/>
                      <a:pt x="15410" y="12159"/>
                      <a:pt x="15408" y="12172"/>
                    </a:cubicBezTo>
                    <a:cubicBezTo>
                      <a:pt x="15407" y="12172"/>
                      <a:pt x="15407" y="12173"/>
                      <a:pt x="15407" y="12173"/>
                    </a:cubicBezTo>
                    <a:lnTo>
                      <a:pt x="15407" y="12173"/>
                    </a:lnTo>
                    <a:cubicBezTo>
                      <a:pt x="15405" y="12180"/>
                      <a:pt x="15404" y="12187"/>
                      <a:pt x="15402" y="12194"/>
                    </a:cubicBezTo>
                    <a:cubicBezTo>
                      <a:pt x="15400" y="12200"/>
                      <a:pt x="15398" y="12206"/>
                      <a:pt x="15396" y="12211"/>
                    </a:cubicBezTo>
                    <a:cubicBezTo>
                      <a:pt x="15397" y="12210"/>
                      <a:pt x="15397" y="12208"/>
                      <a:pt x="15398" y="12207"/>
                    </a:cubicBezTo>
                    <a:cubicBezTo>
                      <a:pt x="15396" y="12216"/>
                      <a:pt x="15393" y="12225"/>
                      <a:pt x="15389" y="12233"/>
                    </a:cubicBezTo>
                    <a:cubicBezTo>
                      <a:pt x="15406" y="12210"/>
                      <a:pt x="15426" y="12175"/>
                      <a:pt x="15436" y="12137"/>
                    </a:cubicBezTo>
                    <a:close/>
                    <a:moveTo>
                      <a:pt x="15416" y="12012"/>
                    </a:moveTo>
                    <a:cubicBezTo>
                      <a:pt x="15398" y="12004"/>
                      <a:pt x="15406" y="12039"/>
                      <a:pt x="15411" y="12056"/>
                    </a:cubicBezTo>
                    <a:cubicBezTo>
                      <a:pt x="15416" y="12044"/>
                      <a:pt x="15417" y="12028"/>
                      <a:pt x="15416" y="12012"/>
                    </a:cubicBezTo>
                    <a:close/>
                    <a:moveTo>
                      <a:pt x="14890" y="14081"/>
                    </a:moveTo>
                    <a:cubicBezTo>
                      <a:pt x="14885" y="14088"/>
                      <a:pt x="14882" y="14102"/>
                      <a:pt x="14882" y="14116"/>
                    </a:cubicBezTo>
                    <a:cubicBezTo>
                      <a:pt x="14885" y="14109"/>
                      <a:pt x="14889" y="14102"/>
                      <a:pt x="14890" y="14091"/>
                    </a:cubicBezTo>
                    <a:cubicBezTo>
                      <a:pt x="14893" y="14084"/>
                      <a:pt x="14896" y="14077"/>
                      <a:pt x="14897" y="14066"/>
                    </a:cubicBezTo>
                    <a:lnTo>
                      <a:pt x="14899" y="14064"/>
                    </a:lnTo>
                    <a:cubicBezTo>
                      <a:pt x="14898" y="14069"/>
                      <a:pt x="14897" y="14075"/>
                      <a:pt x="14897" y="14082"/>
                    </a:cubicBezTo>
                    <a:cubicBezTo>
                      <a:pt x="14900" y="14072"/>
                      <a:pt x="14907" y="14063"/>
                      <a:pt x="14905" y="14046"/>
                    </a:cubicBezTo>
                    <a:cubicBezTo>
                      <a:pt x="14903" y="14050"/>
                      <a:pt x="14901" y="14055"/>
                      <a:pt x="14899" y="14061"/>
                    </a:cubicBezTo>
                    <a:lnTo>
                      <a:pt x="14901" y="14045"/>
                    </a:lnTo>
                    <a:lnTo>
                      <a:pt x="14897" y="14064"/>
                    </a:lnTo>
                    <a:cubicBezTo>
                      <a:pt x="14896" y="14062"/>
                      <a:pt x="14897" y="14061"/>
                      <a:pt x="14896" y="14059"/>
                    </a:cubicBezTo>
                    <a:cubicBezTo>
                      <a:pt x="14893" y="14064"/>
                      <a:pt x="14891" y="14073"/>
                      <a:pt x="14890" y="14082"/>
                    </a:cubicBezTo>
                    <a:cubicBezTo>
                      <a:pt x="14890" y="14082"/>
                      <a:pt x="14890" y="14081"/>
                      <a:pt x="14890" y="14081"/>
                    </a:cubicBezTo>
                    <a:close/>
                    <a:moveTo>
                      <a:pt x="14902" y="13764"/>
                    </a:moveTo>
                    <a:lnTo>
                      <a:pt x="14902" y="13747"/>
                    </a:lnTo>
                    <a:lnTo>
                      <a:pt x="14897" y="13775"/>
                    </a:lnTo>
                    <a:cubicBezTo>
                      <a:pt x="14897" y="13775"/>
                      <a:pt x="14902" y="13764"/>
                      <a:pt x="14902" y="13764"/>
                    </a:cubicBezTo>
                    <a:close/>
                    <a:moveTo>
                      <a:pt x="14789" y="14582"/>
                    </a:moveTo>
                    <a:lnTo>
                      <a:pt x="14779" y="14631"/>
                    </a:lnTo>
                    <a:cubicBezTo>
                      <a:pt x="14790" y="14624"/>
                      <a:pt x="14784" y="14596"/>
                      <a:pt x="14789" y="14582"/>
                    </a:cubicBezTo>
                    <a:close/>
                    <a:moveTo>
                      <a:pt x="14787" y="14770"/>
                    </a:moveTo>
                    <a:cubicBezTo>
                      <a:pt x="14789" y="14781"/>
                      <a:pt x="14782" y="14797"/>
                      <a:pt x="14776" y="14793"/>
                    </a:cubicBezTo>
                    <a:cubicBezTo>
                      <a:pt x="14784" y="14819"/>
                      <a:pt x="14769" y="14840"/>
                      <a:pt x="14771" y="14865"/>
                    </a:cubicBezTo>
                    <a:cubicBezTo>
                      <a:pt x="14777" y="14840"/>
                      <a:pt x="14792" y="14800"/>
                      <a:pt x="14787" y="14770"/>
                    </a:cubicBezTo>
                    <a:close/>
                    <a:moveTo>
                      <a:pt x="14726" y="15099"/>
                    </a:moveTo>
                    <a:cubicBezTo>
                      <a:pt x="14717" y="15129"/>
                      <a:pt x="14711" y="15173"/>
                      <a:pt x="14714" y="15203"/>
                    </a:cubicBezTo>
                    <a:cubicBezTo>
                      <a:pt x="14714" y="15166"/>
                      <a:pt x="14734" y="15138"/>
                      <a:pt x="14726" y="15099"/>
                    </a:cubicBezTo>
                    <a:close/>
                    <a:moveTo>
                      <a:pt x="14792" y="14675"/>
                    </a:moveTo>
                    <a:lnTo>
                      <a:pt x="14789" y="14703"/>
                    </a:lnTo>
                    <a:lnTo>
                      <a:pt x="14792" y="14698"/>
                    </a:lnTo>
                    <a:cubicBezTo>
                      <a:pt x="14792" y="14698"/>
                      <a:pt x="14792" y="14675"/>
                      <a:pt x="14792" y="14675"/>
                    </a:cubicBezTo>
                    <a:close/>
                    <a:moveTo>
                      <a:pt x="14854" y="14277"/>
                    </a:moveTo>
                    <a:lnTo>
                      <a:pt x="14860" y="14265"/>
                    </a:lnTo>
                    <a:lnTo>
                      <a:pt x="14860" y="14253"/>
                    </a:lnTo>
                    <a:cubicBezTo>
                      <a:pt x="14860" y="14253"/>
                      <a:pt x="14854" y="14277"/>
                      <a:pt x="14854" y="14277"/>
                    </a:cubicBezTo>
                    <a:close/>
                    <a:moveTo>
                      <a:pt x="14988" y="13384"/>
                    </a:moveTo>
                    <a:cubicBezTo>
                      <a:pt x="14982" y="13393"/>
                      <a:pt x="14981" y="13413"/>
                      <a:pt x="14978" y="13430"/>
                    </a:cubicBezTo>
                    <a:cubicBezTo>
                      <a:pt x="14984" y="13421"/>
                      <a:pt x="14987" y="13411"/>
                      <a:pt x="14989" y="13400"/>
                    </a:cubicBezTo>
                    <a:cubicBezTo>
                      <a:pt x="14991" y="13395"/>
                      <a:pt x="14993" y="13389"/>
                      <a:pt x="14995" y="13383"/>
                    </a:cubicBezTo>
                    <a:cubicBezTo>
                      <a:pt x="14994" y="13387"/>
                      <a:pt x="14994" y="13391"/>
                      <a:pt x="14993" y="13395"/>
                    </a:cubicBezTo>
                    <a:cubicBezTo>
                      <a:pt x="15002" y="13381"/>
                      <a:pt x="15006" y="13367"/>
                      <a:pt x="15004" y="13347"/>
                    </a:cubicBezTo>
                    <a:cubicBezTo>
                      <a:pt x="14999" y="13351"/>
                      <a:pt x="14997" y="13364"/>
                      <a:pt x="14995" y="13378"/>
                    </a:cubicBezTo>
                    <a:cubicBezTo>
                      <a:pt x="14996" y="13372"/>
                      <a:pt x="14997" y="13366"/>
                      <a:pt x="14996" y="13359"/>
                    </a:cubicBezTo>
                    <a:cubicBezTo>
                      <a:pt x="14992" y="13363"/>
                      <a:pt x="14989" y="13373"/>
                      <a:pt x="14988" y="13384"/>
                    </a:cubicBezTo>
                    <a:close/>
                    <a:moveTo>
                      <a:pt x="14879" y="14118"/>
                    </a:moveTo>
                    <a:cubicBezTo>
                      <a:pt x="14876" y="14123"/>
                      <a:pt x="14874" y="14132"/>
                      <a:pt x="14872" y="14142"/>
                    </a:cubicBezTo>
                    <a:cubicBezTo>
                      <a:pt x="14872" y="14142"/>
                      <a:pt x="14873" y="14141"/>
                      <a:pt x="14872" y="14140"/>
                    </a:cubicBezTo>
                    <a:cubicBezTo>
                      <a:pt x="14868" y="14147"/>
                      <a:pt x="14865" y="14161"/>
                      <a:pt x="14865" y="14175"/>
                    </a:cubicBezTo>
                    <a:cubicBezTo>
                      <a:pt x="14867" y="14167"/>
                      <a:pt x="14872" y="14160"/>
                      <a:pt x="14873" y="14150"/>
                    </a:cubicBezTo>
                    <a:cubicBezTo>
                      <a:pt x="14876" y="14141"/>
                      <a:pt x="14881" y="14132"/>
                      <a:pt x="14879" y="14118"/>
                    </a:cubicBezTo>
                    <a:close/>
                    <a:moveTo>
                      <a:pt x="14543" y="16478"/>
                    </a:moveTo>
                    <a:cubicBezTo>
                      <a:pt x="14551" y="16451"/>
                      <a:pt x="14550" y="16412"/>
                      <a:pt x="14553" y="16383"/>
                    </a:cubicBezTo>
                    <a:lnTo>
                      <a:pt x="14540" y="16473"/>
                    </a:lnTo>
                    <a:cubicBezTo>
                      <a:pt x="14540" y="16473"/>
                      <a:pt x="14543" y="16478"/>
                      <a:pt x="14543" y="16478"/>
                    </a:cubicBezTo>
                    <a:close/>
                    <a:moveTo>
                      <a:pt x="15193" y="18286"/>
                    </a:moveTo>
                    <a:lnTo>
                      <a:pt x="15190" y="18282"/>
                    </a:lnTo>
                    <a:cubicBezTo>
                      <a:pt x="15160" y="18300"/>
                      <a:pt x="15150" y="18381"/>
                      <a:pt x="15124" y="18392"/>
                    </a:cubicBezTo>
                    <a:cubicBezTo>
                      <a:pt x="15129" y="18411"/>
                      <a:pt x="15105" y="18435"/>
                      <a:pt x="15124" y="18441"/>
                    </a:cubicBezTo>
                    <a:cubicBezTo>
                      <a:pt x="15136" y="18423"/>
                      <a:pt x="15142" y="18367"/>
                      <a:pt x="15161" y="18381"/>
                    </a:cubicBezTo>
                    <a:cubicBezTo>
                      <a:pt x="15161" y="18330"/>
                      <a:pt x="15181" y="18323"/>
                      <a:pt x="15193" y="18286"/>
                    </a:cubicBezTo>
                    <a:close/>
                    <a:moveTo>
                      <a:pt x="15776" y="16879"/>
                    </a:moveTo>
                    <a:cubicBezTo>
                      <a:pt x="15772" y="16881"/>
                      <a:pt x="15771" y="16877"/>
                      <a:pt x="15770" y="16873"/>
                    </a:cubicBezTo>
                    <a:lnTo>
                      <a:pt x="15752" y="16935"/>
                    </a:lnTo>
                    <a:cubicBezTo>
                      <a:pt x="15746" y="16938"/>
                      <a:pt x="15738" y="16951"/>
                      <a:pt x="15743" y="16956"/>
                    </a:cubicBezTo>
                    <a:cubicBezTo>
                      <a:pt x="15752" y="16927"/>
                      <a:pt x="15773" y="16918"/>
                      <a:pt x="15776" y="16879"/>
                    </a:cubicBezTo>
                    <a:close/>
                    <a:moveTo>
                      <a:pt x="15613" y="17252"/>
                    </a:moveTo>
                    <a:lnTo>
                      <a:pt x="15620" y="17240"/>
                    </a:lnTo>
                    <a:lnTo>
                      <a:pt x="15620" y="17229"/>
                    </a:lnTo>
                    <a:cubicBezTo>
                      <a:pt x="15620" y="17229"/>
                      <a:pt x="15613" y="17252"/>
                      <a:pt x="15613" y="17252"/>
                    </a:cubicBezTo>
                    <a:close/>
                    <a:moveTo>
                      <a:pt x="15720" y="16979"/>
                    </a:moveTo>
                    <a:lnTo>
                      <a:pt x="15720" y="17011"/>
                    </a:lnTo>
                    <a:cubicBezTo>
                      <a:pt x="15727" y="17009"/>
                      <a:pt x="15729" y="16990"/>
                      <a:pt x="15733" y="16979"/>
                    </a:cubicBezTo>
                    <a:cubicBezTo>
                      <a:pt x="15733" y="16979"/>
                      <a:pt x="15720" y="16979"/>
                      <a:pt x="15720" y="16979"/>
                    </a:cubicBezTo>
                    <a:close/>
                    <a:moveTo>
                      <a:pt x="15109" y="18465"/>
                    </a:moveTo>
                    <a:lnTo>
                      <a:pt x="15109" y="18452"/>
                    </a:lnTo>
                    <a:lnTo>
                      <a:pt x="15104" y="18452"/>
                    </a:lnTo>
                    <a:cubicBezTo>
                      <a:pt x="15102" y="18467"/>
                      <a:pt x="15095" y="18478"/>
                      <a:pt x="15101" y="18492"/>
                    </a:cubicBezTo>
                    <a:cubicBezTo>
                      <a:pt x="15109" y="18483"/>
                      <a:pt x="15120" y="18486"/>
                      <a:pt x="15122" y="18465"/>
                    </a:cubicBezTo>
                    <a:cubicBezTo>
                      <a:pt x="15122" y="18465"/>
                      <a:pt x="15109" y="18465"/>
                      <a:pt x="15109" y="18465"/>
                    </a:cubicBezTo>
                    <a:close/>
                    <a:moveTo>
                      <a:pt x="15159" y="18441"/>
                    </a:moveTo>
                    <a:cubicBezTo>
                      <a:pt x="15161" y="18435"/>
                      <a:pt x="15169" y="18427"/>
                      <a:pt x="15167" y="18413"/>
                    </a:cubicBezTo>
                    <a:cubicBezTo>
                      <a:pt x="15160" y="18413"/>
                      <a:pt x="15155" y="18439"/>
                      <a:pt x="15159" y="18441"/>
                    </a:cubicBezTo>
                    <a:close/>
                    <a:moveTo>
                      <a:pt x="15566" y="17408"/>
                    </a:moveTo>
                    <a:lnTo>
                      <a:pt x="15568" y="17408"/>
                    </a:lnTo>
                    <a:cubicBezTo>
                      <a:pt x="15572" y="17385"/>
                      <a:pt x="15585" y="17374"/>
                      <a:pt x="15589" y="17352"/>
                    </a:cubicBezTo>
                    <a:cubicBezTo>
                      <a:pt x="15574" y="17350"/>
                      <a:pt x="15568" y="17385"/>
                      <a:pt x="15566" y="17408"/>
                    </a:cubicBezTo>
                    <a:close/>
                    <a:moveTo>
                      <a:pt x="15208" y="18286"/>
                    </a:moveTo>
                    <a:cubicBezTo>
                      <a:pt x="15210" y="18263"/>
                      <a:pt x="15213" y="18254"/>
                      <a:pt x="15216" y="18230"/>
                    </a:cubicBezTo>
                    <a:lnTo>
                      <a:pt x="15201" y="18270"/>
                    </a:lnTo>
                    <a:cubicBezTo>
                      <a:pt x="15201" y="18270"/>
                      <a:pt x="15208" y="18286"/>
                      <a:pt x="15208" y="18286"/>
                    </a:cubicBezTo>
                    <a:close/>
                    <a:moveTo>
                      <a:pt x="15484" y="11995"/>
                    </a:moveTo>
                    <a:cubicBezTo>
                      <a:pt x="15487" y="11990"/>
                      <a:pt x="15487" y="11983"/>
                      <a:pt x="15487" y="11977"/>
                    </a:cubicBezTo>
                    <a:lnTo>
                      <a:pt x="15484" y="11977"/>
                    </a:lnTo>
                    <a:cubicBezTo>
                      <a:pt x="15484" y="11977"/>
                      <a:pt x="15484" y="11995"/>
                      <a:pt x="15484" y="11995"/>
                    </a:cubicBezTo>
                    <a:close/>
                    <a:moveTo>
                      <a:pt x="15573" y="11650"/>
                    </a:moveTo>
                    <a:cubicBezTo>
                      <a:pt x="15570" y="11653"/>
                      <a:pt x="15569" y="11664"/>
                      <a:pt x="15566" y="11661"/>
                    </a:cubicBezTo>
                    <a:lnTo>
                      <a:pt x="15566" y="11683"/>
                    </a:lnTo>
                    <a:cubicBezTo>
                      <a:pt x="15583" y="11657"/>
                      <a:pt x="15614" y="11648"/>
                      <a:pt x="15618" y="11587"/>
                    </a:cubicBezTo>
                    <a:cubicBezTo>
                      <a:pt x="15614" y="11580"/>
                      <a:pt x="15612" y="11580"/>
                      <a:pt x="15607" y="11578"/>
                    </a:cubicBezTo>
                    <a:lnTo>
                      <a:pt x="15613" y="11607"/>
                    </a:lnTo>
                    <a:cubicBezTo>
                      <a:pt x="15599" y="11619"/>
                      <a:pt x="15589" y="11664"/>
                      <a:pt x="15573" y="11650"/>
                    </a:cubicBezTo>
                    <a:close/>
                    <a:moveTo>
                      <a:pt x="15554" y="17424"/>
                    </a:moveTo>
                    <a:lnTo>
                      <a:pt x="15541" y="17456"/>
                    </a:lnTo>
                    <a:lnTo>
                      <a:pt x="15547" y="17456"/>
                    </a:lnTo>
                    <a:cubicBezTo>
                      <a:pt x="15550" y="17450"/>
                      <a:pt x="15557" y="17441"/>
                      <a:pt x="15554" y="17424"/>
                    </a:cubicBezTo>
                    <a:close/>
                    <a:moveTo>
                      <a:pt x="15508" y="11940"/>
                    </a:moveTo>
                    <a:cubicBezTo>
                      <a:pt x="15516" y="11935"/>
                      <a:pt x="15518" y="11914"/>
                      <a:pt x="15521" y="11900"/>
                    </a:cubicBezTo>
                    <a:cubicBezTo>
                      <a:pt x="15521" y="11900"/>
                      <a:pt x="15508" y="11940"/>
                      <a:pt x="15508" y="11940"/>
                    </a:cubicBezTo>
                    <a:close/>
                    <a:moveTo>
                      <a:pt x="15426" y="11967"/>
                    </a:moveTo>
                    <a:lnTo>
                      <a:pt x="15431" y="11983"/>
                    </a:lnTo>
                    <a:lnTo>
                      <a:pt x="15439" y="11972"/>
                    </a:lnTo>
                    <a:cubicBezTo>
                      <a:pt x="15436" y="11970"/>
                      <a:pt x="15429" y="11977"/>
                      <a:pt x="15426" y="11967"/>
                    </a:cubicBezTo>
                    <a:close/>
                    <a:moveTo>
                      <a:pt x="15539" y="11857"/>
                    </a:moveTo>
                    <a:cubicBezTo>
                      <a:pt x="15531" y="11858"/>
                      <a:pt x="15526" y="11870"/>
                      <a:pt x="15529" y="11889"/>
                    </a:cubicBezTo>
                    <a:cubicBezTo>
                      <a:pt x="15537" y="11889"/>
                      <a:pt x="15535" y="11865"/>
                      <a:pt x="15539" y="11857"/>
                    </a:cubicBezTo>
                    <a:close/>
                    <a:moveTo>
                      <a:pt x="15547" y="11857"/>
                    </a:moveTo>
                    <a:cubicBezTo>
                      <a:pt x="15556" y="11857"/>
                      <a:pt x="15561" y="11833"/>
                      <a:pt x="15568" y="11822"/>
                    </a:cubicBezTo>
                    <a:cubicBezTo>
                      <a:pt x="15554" y="11819"/>
                      <a:pt x="15553" y="11831"/>
                      <a:pt x="15547" y="11857"/>
                    </a:cubicBezTo>
                    <a:close/>
                    <a:moveTo>
                      <a:pt x="15508" y="17547"/>
                    </a:moveTo>
                    <a:cubicBezTo>
                      <a:pt x="15502" y="17540"/>
                      <a:pt x="15494" y="17558"/>
                      <a:pt x="15497" y="17568"/>
                    </a:cubicBezTo>
                    <a:cubicBezTo>
                      <a:pt x="15502" y="17568"/>
                      <a:pt x="15505" y="17554"/>
                      <a:pt x="15508" y="17547"/>
                    </a:cubicBezTo>
                    <a:close/>
                    <a:moveTo>
                      <a:pt x="16199" y="16272"/>
                    </a:moveTo>
                    <a:lnTo>
                      <a:pt x="16213" y="16223"/>
                    </a:lnTo>
                    <a:lnTo>
                      <a:pt x="16192" y="16284"/>
                    </a:lnTo>
                    <a:cubicBezTo>
                      <a:pt x="16192" y="16284"/>
                      <a:pt x="16199" y="16272"/>
                      <a:pt x="16199" y="16272"/>
                    </a:cubicBezTo>
                    <a:close/>
                    <a:moveTo>
                      <a:pt x="15645" y="11555"/>
                    </a:moveTo>
                    <a:lnTo>
                      <a:pt x="15649" y="11555"/>
                    </a:lnTo>
                    <a:lnTo>
                      <a:pt x="15649" y="11527"/>
                    </a:lnTo>
                    <a:cubicBezTo>
                      <a:pt x="15649" y="11527"/>
                      <a:pt x="15645" y="11555"/>
                      <a:pt x="15645" y="11555"/>
                    </a:cubicBezTo>
                    <a:close/>
                    <a:moveTo>
                      <a:pt x="14815" y="14654"/>
                    </a:moveTo>
                    <a:cubicBezTo>
                      <a:pt x="14823" y="14617"/>
                      <a:pt x="14835" y="14585"/>
                      <a:pt x="14834" y="14542"/>
                    </a:cubicBezTo>
                    <a:cubicBezTo>
                      <a:pt x="14825" y="14576"/>
                      <a:pt x="14812" y="14619"/>
                      <a:pt x="14815" y="14654"/>
                    </a:cubicBezTo>
                    <a:close/>
                    <a:moveTo>
                      <a:pt x="11929" y="17679"/>
                    </a:moveTo>
                    <a:lnTo>
                      <a:pt x="11929" y="17614"/>
                    </a:lnTo>
                    <a:cubicBezTo>
                      <a:pt x="11922" y="17629"/>
                      <a:pt x="11922" y="17670"/>
                      <a:pt x="11929" y="17679"/>
                    </a:cubicBezTo>
                    <a:close/>
                    <a:moveTo>
                      <a:pt x="11926" y="17463"/>
                    </a:moveTo>
                    <a:lnTo>
                      <a:pt x="11932" y="17369"/>
                    </a:lnTo>
                    <a:cubicBezTo>
                      <a:pt x="11910" y="17379"/>
                      <a:pt x="11928" y="17433"/>
                      <a:pt x="11926" y="17463"/>
                    </a:cubicBezTo>
                    <a:close/>
                    <a:moveTo>
                      <a:pt x="11929" y="17563"/>
                    </a:moveTo>
                    <a:lnTo>
                      <a:pt x="11926" y="17563"/>
                    </a:lnTo>
                    <a:lnTo>
                      <a:pt x="11926" y="17586"/>
                    </a:lnTo>
                    <a:lnTo>
                      <a:pt x="11929" y="17586"/>
                    </a:lnTo>
                    <a:cubicBezTo>
                      <a:pt x="11929" y="17586"/>
                      <a:pt x="11929" y="17563"/>
                      <a:pt x="11929" y="17563"/>
                    </a:cubicBezTo>
                    <a:close/>
                    <a:moveTo>
                      <a:pt x="11948" y="16669"/>
                    </a:moveTo>
                    <a:lnTo>
                      <a:pt x="11932" y="16767"/>
                    </a:lnTo>
                    <a:cubicBezTo>
                      <a:pt x="11934" y="16772"/>
                      <a:pt x="11937" y="16782"/>
                      <a:pt x="11942" y="16780"/>
                    </a:cubicBezTo>
                    <a:cubicBezTo>
                      <a:pt x="11932" y="16731"/>
                      <a:pt x="11962" y="16711"/>
                      <a:pt x="11948" y="16669"/>
                    </a:cubicBezTo>
                    <a:close/>
                    <a:moveTo>
                      <a:pt x="11982" y="15794"/>
                    </a:moveTo>
                    <a:cubicBezTo>
                      <a:pt x="11968" y="15852"/>
                      <a:pt x="11969" y="15927"/>
                      <a:pt x="11974" y="15994"/>
                    </a:cubicBezTo>
                    <a:cubicBezTo>
                      <a:pt x="11975" y="15927"/>
                      <a:pt x="11982" y="15855"/>
                      <a:pt x="11982" y="15794"/>
                    </a:cubicBezTo>
                    <a:close/>
                    <a:moveTo>
                      <a:pt x="13035" y="9745"/>
                    </a:moveTo>
                    <a:cubicBezTo>
                      <a:pt x="13028" y="9766"/>
                      <a:pt x="13015" y="9784"/>
                      <a:pt x="13023" y="9807"/>
                    </a:cubicBezTo>
                    <a:cubicBezTo>
                      <a:pt x="13025" y="9785"/>
                      <a:pt x="13030" y="9766"/>
                      <a:pt x="13035" y="9745"/>
                    </a:cubicBezTo>
                    <a:close/>
                    <a:moveTo>
                      <a:pt x="13127" y="9452"/>
                    </a:moveTo>
                    <a:cubicBezTo>
                      <a:pt x="13122" y="9469"/>
                      <a:pt x="13116" y="9497"/>
                      <a:pt x="13122" y="9513"/>
                    </a:cubicBezTo>
                    <a:cubicBezTo>
                      <a:pt x="13124" y="9494"/>
                      <a:pt x="13135" y="9473"/>
                      <a:pt x="13127" y="9452"/>
                    </a:cubicBezTo>
                    <a:close/>
                    <a:moveTo>
                      <a:pt x="11939" y="18497"/>
                    </a:moveTo>
                    <a:cubicBezTo>
                      <a:pt x="11943" y="18379"/>
                      <a:pt x="11922" y="18240"/>
                      <a:pt x="11929" y="18142"/>
                    </a:cubicBezTo>
                    <a:lnTo>
                      <a:pt x="11926" y="18147"/>
                    </a:lnTo>
                    <a:cubicBezTo>
                      <a:pt x="11917" y="18151"/>
                      <a:pt x="11919" y="18133"/>
                      <a:pt x="11916" y="18123"/>
                    </a:cubicBezTo>
                    <a:cubicBezTo>
                      <a:pt x="11918" y="18296"/>
                      <a:pt x="11922" y="18492"/>
                      <a:pt x="11924" y="18675"/>
                    </a:cubicBezTo>
                    <a:cubicBezTo>
                      <a:pt x="11929" y="18698"/>
                      <a:pt x="11943" y="18715"/>
                      <a:pt x="11934" y="18747"/>
                    </a:cubicBezTo>
                    <a:cubicBezTo>
                      <a:pt x="11956" y="18785"/>
                      <a:pt x="11945" y="18847"/>
                      <a:pt x="11952" y="18898"/>
                    </a:cubicBezTo>
                    <a:cubicBezTo>
                      <a:pt x="11950" y="18868"/>
                      <a:pt x="11956" y="18845"/>
                      <a:pt x="11957" y="18819"/>
                    </a:cubicBezTo>
                    <a:cubicBezTo>
                      <a:pt x="11951" y="18705"/>
                      <a:pt x="11950" y="18609"/>
                      <a:pt x="11939" y="18497"/>
                    </a:cubicBezTo>
                    <a:close/>
                    <a:moveTo>
                      <a:pt x="11957" y="16328"/>
                    </a:moveTo>
                    <a:cubicBezTo>
                      <a:pt x="11956" y="16356"/>
                      <a:pt x="11938" y="16383"/>
                      <a:pt x="11952" y="16410"/>
                    </a:cubicBezTo>
                    <a:cubicBezTo>
                      <a:pt x="11957" y="16385"/>
                      <a:pt x="11964" y="16356"/>
                      <a:pt x="11957" y="16328"/>
                    </a:cubicBezTo>
                    <a:close/>
                    <a:moveTo>
                      <a:pt x="14566" y="16567"/>
                    </a:moveTo>
                    <a:cubicBezTo>
                      <a:pt x="14561" y="16580"/>
                      <a:pt x="14554" y="16608"/>
                      <a:pt x="14561" y="16623"/>
                    </a:cubicBezTo>
                    <a:cubicBezTo>
                      <a:pt x="14561" y="16623"/>
                      <a:pt x="14566" y="16567"/>
                      <a:pt x="14566" y="16567"/>
                    </a:cubicBezTo>
                    <a:close/>
                    <a:moveTo>
                      <a:pt x="12959" y="10666"/>
                    </a:moveTo>
                    <a:cubicBezTo>
                      <a:pt x="12939" y="10718"/>
                      <a:pt x="12947" y="10799"/>
                      <a:pt x="12931" y="10855"/>
                    </a:cubicBezTo>
                    <a:cubicBezTo>
                      <a:pt x="12959" y="10762"/>
                      <a:pt x="12974" y="10656"/>
                      <a:pt x="12991" y="10553"/>
                    </a:cubicBezTo>
                    <a:cubicBezTo>
                      <a:pt x="12997" y="10535"/>
                      <a:pt x="12991" y="10514"/>
                      <a:pt x="12980" y="10514"/>
                    </a:cubicBezTo>
                    <a:cubicBezTo>
                      <a:pt x="12974" y="10565"/>
                      <a:pt x="12961" y="10612"/>
                      <a:pt x="12959" y="10666"/>
                    </a:cubicBezTo>
                    <a:close/>
                    <a:moveTo>
                      <a:pt x="14592" y="16272"/>
                    </a:moveTo>
                    <a:lnTo>
                      <a:pt x="14588" y="16341"/>
                    </a:lnTo>
                    <a:cubicBezTo>
                      <a:pt x="14592" y="16318"/>
                      <a:pt x="14600" y="16300"/>
                      <a:pt x="14592" y="16272"/>
                    </a:cubicBezTo>
                    <a:close/>
                    <a:moveTo>
                      <a:pt x="14705" y="15231"/>
                    </a:moveTo>
                    <a:lnTo>
                      <a:pt x="14691" y="15322"/>
                    </a:lnTo>
                    <a:cubicBezTo>
                      <a:pt x="14700" y="15296"/>
                      <a:pt x="14709" y="15264"/>
                      <a:pt x="14705" y="15231"/>
                    </a:cubicBezTo>
                    <a:close/>
                    <a:moveTo>
                      <a:pt x="14613" y="15827"/>
                    </a:moveTo>
                    <a:cubicBezTo>
                      <a:pt x="14602" y="15898"/>
                      <a:pt x="14592" y="15982"/>
                      <a:pt x="14590" y="16050"/>
                    </a:cubicBezTo>
                    <a:cubicBezTo>
                      <a:pt x="14594" y="15973"/>
                      <a:pt x="14620" y="15908"/>
                      <a:pt x="14613" y="15827"/>
                    </a:cubicBezTo>
                    <a:close/>
                    <a:moveTo>
                      <a:pt x="14658" y="15755"/>
                    </a:moveTo>
                    <a:lnTo>
                      <a:pt x="14617" y="16066"/>
                    </a:lnTo>
                    <a:lnTo>
                      <a:pt x="14630" y="16038"/>
                    </a:lnTo>
                    <a:cubicBezTo>
                      <a:pt x="14636" y="15941"/>
                      <a:pt x="14682" y="15852"/>
                      <a:pt x="14658" y="15755"/>
                    </a:cubicBezTo>
                    <a:close/>
                    <a:moveTo>
                      <a:pt x="14635" y="15671"/>
                    </a:moveTo>
                    <a:cubicBezTo>
                      <a:pt x="14659" y="15599"/>
                      <a:pt x="14661" y="15507"/>
                      <a:pt x="14674" y="15426"/>
                    </a:cubicBezTo>
                    <a:cubicBezTo>
                      <a:pt x="14674" y="15426"/>
                      <a:pt x="14635" y="15671"/>
                      <a:pt x="14635" y="15671"/>
                    </a:cubicBezTo>
                    <a:close/>
                    <a:moveTo>
                      <a:pt x="11913" y="17976"/>
                    </a:moveTo>
                    <a:lnTo>
                      <a:pt x="11913" y="17953"/>
                    </a:lnTo>
                    <a:lnTo>
                      <a:pt x="11910" y="17953"/>
                    </a:lnTo>
                    <a:lnTo>
                      <a:pt x="11910" y="17976"/>
                    </a:lnTo>
                    <a:cubicBezTo>
                      <a:pt x="11910" y="17976"/>
                      <a:pt x="11913" y="17976"/>
                      <a:pt x="11913" y="17976"/>
                    </a:cubicBezTo>
                    <a:close/>
                    <a:moveTo>
                      <a:pt x="14682" y="15382"/>
                    </a:moveTo>
                    <a:lnTo>
                      <a:pt x="14676" y="15405"/>
                    </a:lnTo>
                    <a:lnTo>
                      <a:pt x="14678" y="15405"/>
                    </a:lnTo>
                    <a:cubicBezTo>
                      <a:pt x="14678" y="15405"/>
                      <a:pt x="14682" y="15382"/>
                      <a:pt x="14682" y="15382"/>
                    </a:cubicBezTo>
                    <a:close/>
                    <a:moveTo>
                      <a:pt x="14613" y="16077"/>
                    </a:moveTo>
                    <a:lnTo>
                      <a:pt x="14603" y="16167"/>
                    </a:lnTo>
                    <a:lnTo>
                      <a:pt x="14609" y="16156"/>
                    </a:lnTo>
                    <a:cubicBezTo>
                      <a:pt x="14617" y="16136"/>
                      <a:pt x="14624" y="16100"/>
                      <a:pt x="14613" y="16077"/>
                    </a:cubicBezTo>
                    <a:close/>
                    <a:moveTo>
                      <a:pt x="11887" y="16495"/>
                    </a:moveTo>
                    <a:cubicBezTo>
                      <a:pt x="11884" y="16511"/>
                      <a:pt x="11879" y="16558"/>
                      <a:pt x="11892" y="16558"/>
                    </a:cubicBezTo>
                    <a:cubicBezTo>
                      <a:pt x="11891" y="16534"/>
                      <a:pt x="11895" y="16506"/>
                      <a:pt x="11887" y="164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0" name="Kształt"/>
              <p:cNvSpPr/>
              <p:nvPr/>
            </p:nvSpPr>
            <p:spPr>
              <a:xfrm>
                <a:off x="0" y="740473"/>
                <a:ext cx="1486948" cy="34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5D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2654" name="Grupuj"/>
            <p:cNvGrpSpPr/>
            <p:nvPr/>
          </p:nvGrpSpPr>
          <p:grpSpPr>
            <a:xfrm>
              <a:off x="2222048" y="0"/>
              <a:ext cx="1770971" cy="1079501"/>
              <a:chOff x="0" y="0"/>
              <a:chExt cx="1770969" cy="1079499"/>
            </a:xfrm>
          </p:grpSpPr>
          <p:sp>
            <p:nvSpPr>
              <p:cNvPr id="2652" name="Kształt"/>
              <p:cNvSpPr/>
              <p:nvPr/>
            </p:nvSpPr>
            <p:spPr>
              <a:xfrm>
                <a:off x="0" y="0"/>
                <a:ext cx="1770970" cy="1051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0" y="0"/>
                    </a:moveTo>
                    <a:lnTo>
                      <a:pt x="8854" y="3268"/>
                    </a:lnTo>
                    <a:lnTo>
                      <a:pt x="9299" y="4027"/>
                    </a:lnTo>
                    <a:lnTo>
                      <a:pt x="10413" y="2147"/>
                    </a:lnTo>
                    <a:lnTo>
                      <a:pt x="9694" y="4691"/>
                    </a:lnTo>
                    <a:lnTo>
                      <a:pt x="9989" y="5189"/>
                    </a:lnTo>
                    <a:lnTo>
                      <a:pt x="11494" y="3977"/>
                    </a:lnTo>
                    <a:lnTo>
                      <a:pt x="10380" y="5853"/>
                    </a:lnTo>
                    <a:lnTo>
                      <a:pt x="10828" y="6612"/>
                    </a:lnTo>
                    <a:lnTo>
                      <a:pt x="12764" y="3339"/>
                    </a:lnTo>
                    <a:lnTo>
                      <a:pt x="12148" y="2298"/>
                    </a:lnTo>
                    <a:lnTo>
                      <a:pt x="10694" y="3494"/>
                    </a:lnTo>
                    <a:lnTo>
                      <a:pt x="11423" y="1071"/>
                    </a:lnTo>
                    <a:lnTo>
                      <a:pt x="10790" y="0"/>
                    </a:lnTo>
                    <a:close/>
                    <a:moveTo>
                      <a:pt x="8654" y="3655"/>
                    </a:moveTo>
                    <a:lnTo>
                      <a:pt x="8084" y="4621"/>
                    </a:lnTo>
                    <a:lnTo>
                      <a:pt x="8442" y="6466"/>
                    </a:lnTo>
                    <a:lnTo>
                      <a:pt x="8433" y="6466"/>
                    </a:lnTo>
                    <a:lnTo>
                      <a:pt x="7394" y="5787"/>
                    </a:lnTo>
                    <a:lnTo>
                      <a:pt x="6854" y="6697"/>
                    </a:lnTo>
                    <a:lnTo>
                      <a:pt x="8648" y="7658"/>
                    </a:lnTo>
                    <a:lnTo>
                      <a:pt x="9404" y="8930"/>
                    </a:lnTo>
                    <a:lnTo>
                      <a:pt x="9897" y="8100"/>
                    </a:lnTo>
                    <a:lnTo>
                      <a:pt x="9138" y="6818"/>
                    </a:lnTo>
                    <a:lnTo>
                      <a:pt x="8654" y="3655"/>
                    </a:lnTo>
                    <a:close/>
                    <a:moveTo>
                      <a:pt x="13244" y="4133"/>
                    </a:moveTo>
                    <a:lnTo>
                      <a:pt x="11309" y="7406"/>
                    </a:lnTo>
                    <a:lnTo>
                      <a:pt x="12704" y="9764"/>
                    </a:lnTo>
                    <a:lnTo>
                      <a:pt x="13098" y="9096"/>
                    </a:lnTo>
                    <a:lnTo>
                      <a:pt x="12196" y="7567"/>
                    </a:lnTo>
                    <a:lnTo>
                      <a:pt x="12617" y="6858"/>
                    </a:lnTo>
                    <a:lnTo>
                      <a:pt x="13361" y="8110"/>
                    </a:lnTo>
                    <a:lnTo>
                      <a:pt x="13755" y="7446"/>
                    </a:lnTo>
                    <a:lnTo>
                      <a:pt x="13011" y="6189"/>
                    </a:lnTo>
                    <a:lnTo>
                      <a:pt x="13343" y="5631"/>
                    </a:lnTo>
                    <a:lnTo>
                      <a:pt x="14245" y="7160"/>
                    </a:lnTo>
                    <a:lnTo>
                      <a:pt x="14639" y="6491"/>
                    </a:lnTo>
                    <a:lnTo>
                      <a:pt x="13244" y="4133"/>
                    </a:lnTo>
                    <a:close/>
                    <a:moveTo>
                      <a:pt x="15072" y="7306"/>
                    </a:moveTo>
                    <a:lnTo>
                      <a:pt x="13137" y="10579"/>
                    </a:lnTo>
                    <a:lnTo>
                      <a:pt x="13630" y="11408"/>
                    </a:lnTo>
                    <a:lnTo>
                      <a:pt x="15194" y="8759"/>
                    </a:lnTo>
                    <a:lnTo>
                      <a:pt x="15574" y="9397"/>
                    </a:lnTo>
                    <a:cubicBezTo>
                      <a:pt x="15714" y="9635"/>
                      <a:pt x="15719" y="10016"/>
                      <a:pt x="15583" y="10247"/>
                    </a:cubicBezTo>
                    <a:cubicBezTo>
                      <a:pt x="15446" y="10478"/>
                      <a:pt x="15222" y="10470"/>
                      <a:pt x="15081" y="10232"/>
                    </a:cubicBezTo>
                    <a:lnTo>
                      <a:pt x="14731" y="9639"/>
                    </a:lnTo>
                    <a:lnTo>
                      <a:pt x="14316" y="12575"/>
                    </a:lnTo>
                    <a:lnTo>
                      <a:pt x="14845" y="13465"/>
                    </a:lnTo>
                    <a:lnTo>
                      <a:pt x="15218" y="11242"/>
                    </a:lnTo>
                    <a:cubicBezTo>
                      <a:pt x="15507" y="11500"/>
                      <a:pt x="15898" y="11381"/>
                      <a:pt x="16165" y="10931"/>
                    </a:cubicBezTo>
                    <a:cubicBezTo>
                      <a:pt x="16451" y="10446"/>
                      <a:pt x="16440" y="9621"/>
                      <a:pt x="16114" y="9070"/>
                    </a:cubicBezTo>
                    <a:lnTo>
                      <a:pt x="15072" y="7306"/>
                    </a:lnTo>
                    <a:close/>
                    <a:moveTo>
                      <a:pt x="6913" y="7406"/>
                    </a:moveTo>
                    <a:cubicBezTo>
                      <a:pt x="6567" y="7389"/>
                      <a:pt x="6216" y="7619"/>
                      <a:pt x="5913" y="8130"/>
                    </a:cubicBezTo>
                    <a:cubicBezTo>
                      <a:pt x="5308" y="9153"/>
                      <a:pt x="5367" y="10505"/>
                      <a:pt x="5934" y="11464"/>
                    </a:cubicBezTo>
                    <a:cubicBezTo>
                      <a:pt x="6501" y="12422"/>
                      <a:pt x="7303" y="12522"/>
                      <a:pt x="7908" y="11499"/>
                    </a:cubicBezTo>
                    <a:cubicBezTo>
                      <a:pt x="8513" y="10476"/>
                      <a:pt x="8454" y="9124"/>
                      <a:pt x="7887" y="8165"/>
                    </a:cubicBezTo>
                    <a:cubicBezTo>
                      <a:pt x="7603" y="7686"/>
                      <a:pt x="7260" y="7423"/>
                      <a:pt x="6913" y="7406"/>
                    </a:cubicBezTo>
                    <a:close/>
                    <a:moveTo>
                      <a:pt x="6800" y="8492"/>
                    </a:moveTo>
                    <a:cubicBezTo>
                      <a:pt x="6978" y="8550"/>
                      <a:pt x="7165" y="8749"/>
                      <a:pt x="7352" y="9065"/>
                    </a:cubicBezTo>
                    <a:cubicBezTo>
                      <a:pt x="7726" y="9698"/>
                      <a:pt x="7830" y="10331"/>
                      <a:pt x="7523" y="10850"/>
                    </a:cubicBezTo>
                    <a:cubicBezTo>
                      <a:pt x="7215" y="11369"/>
                      <a:pt x="6842" y="11196"/>
                      <a:pt x="6468" y="10564"/>
                    </a:cubicBezTo>
                    <a:cubicBezTo>
                      <a:pt x="6094" y="9931"/>
                      <a:pt x="5991" y="9298"/>
                      <a:pt x="6298" y="8779"/>
                    </a:cubicBezTo>
                    <a:cubicBezTo>
                      <a:pt x="6452" y="8519"/>
                      <a:pt x="6621" y="8435"/>
                      <a:pt x="6800" y="8492"/>
                    </a:cubicBezTo>
                    <a:close/>
                    <a:moveTo>
                      <a:pt x="4745" y="10770"/>
                    </a:moveTo>
                    <a:cubicBezTo>
                      <a:pt x="4546" y="10782"/>
                      <a:pt x="4343" y="10927"/>
                      <a:pt x="4181" y="11202"/>
                    </a:cubicBezTo>
                    <a:lnTo>
                      <a:pt x="4178" y="11202"/>
                    </a:lnTo>
                    <a:lnTo>
                      <a:pt x="3198" y="12856"/>
                    </a:lnTo>
                    <a:lnTo>
                      <a:pt x="5133" y="16130"/>
                    </a:lnTo>
                    <a:lnTo>
                      <a:pt x="5626" y="15300"/>
                    </a:lnTo>
                    <a:lnTo>
                      <a:pt x="4058" y="12650"/>
                    </a:lnTo>
                    <a:lnTo>
                      <a:pt x="4375" y="12117"/>
                    </a:lnTo>
                    <a:cubicBezTo>
                      <a:pt x="4515" y="11879"/>
                      <a:pt x="4740" y="11871"/>
                      <a:pt x="4877" y="12102"/>
                    </a:cubicBezTo>
                    <a:cubicBezTo>
                      <a:pt x="5013" y="12333"/>
                      <a:pt x="5008" y="12709"/>
                      <a:pt x="4868" y="12947"/>
                    </a:cubicBezTo>
                    <a:lnTo>
                      <a:pt x="4578" y="13435"/>
                    </a:lnTo>
                    <a:lnTo>
                      <a:pt x="6253" y="14239"/>
                    </a:lnTo>
                    <a:lnTo>
                      <a:pt x="6782" y="13349"/>
                    </a:lnTo>
                    <a:lnTo>
                      <a:pt x="5465" y="12716"/>
                    </a:lnTo>
                    <a:cubicBezTo>
                      <a:pt x="5616" y="12229"/>
                      <a:pt x="5548" y="11567"/>
                      <a:pt x="5283" y="11117"/>
                    </a:cubicBezTo>
                    <a:cubicBezTo>
                      <a:pt x="5139" y="10875"/>
                      <a:pt x="4944" y="10757"/>
                      <a:pt x="4745" y="10770"/>
                    </a:cubicBezTo>
                    <a:close/>
                    <a:moveTo>
                      <a:pt x="17186" y="10770"/>
                    </a:moveTo>
                    <a:lnTo>
                      <a:pt x="15251" y="14043"/>
                    </a:lnTo>
                    <a:lnTo>
                      <a:pt x="16565" y="16260"/>
                    </a:lnTo>
                    <a:lnTo>
                      <a:pt x="17004" y="15516"/>
                    </a:lnTo>
                    <a:lnTo>
                      <a:pt x="16180" y="14123"/>
                    </a:lnTo>
                    <a:lnTo>
                      <a:pt x="17676" y="11599"/>
                    </a:lnTo>
                    <a:lnTo>
                      <a:pt x="17186" y="10770"/>
                    </a:lnTo>
                    <a:close/>
                    <a:moveTo>
                      <a:pt x="2933" y="13364"/>
                    </a:moveTo>
                    <a:lnTo>
                      <a:pt x="1601" y="15622"/>
                    </a:lnTo>
                    <a:lnTo>
                      <a:pt x="3533" y="18890"/>
                    </a:lnTo>
                    <a:lnTo>
                      <a:pt x="4868" y="16637"/>
                    </a:lnTo>
                    <a:lnTo>
                      <a:pt x="4473" y="15969"/>
                    </a:lnTo>
                    <a:lnTo>
                      <a:pt x="3631" y="17392"/>
                    </a:lnTo>
                    <a:lnTo>
                      <a:pt x="3210" y="16683"/>
                    </a:lnTo>
                    <a:lnTo>
                      <a:pt x="3891" y="15531"/>
                    </a:lnTo>
                    <a:lnTo>
                      <a:pt x="3497" y="14863"/>
                    </a:lnTo>
                    <a:lnTo>
                      <a:pt x="2816" y="16014"/>
                    </a:lnTo>
                    <a:lnTo>
                      <a:pt x="2485" y="15456"/>
                    </a:lnTo>
                    <a:lnTo>
                      <a:pt x="3327" y="14033"/>
                    </a:lnTo>
                    <a:lnTo>
                      <a:pt x="2933" y="13364"/>
                    </a:lnTo>
                    <a:close/>
                    <a:moveTo>
                      <a:pt x="18844" y="13560"/>
                    </a:moveTo>
                    <a:lnTo>
                      <a:pt x="16906" y="16828"/>
                    </a:lnTo>
                    <a:lnTo>
                      <a:pt x="17422" y="17703"/>
                    </a:lnTo>
                    <a:lnTo>
                      <a:pt x="19357" y="14430"/>
                    </a:lnTo>
                    <a:lnTo>
                      <a:pt x="18844" y="13560"/>
                    </a:lnTo>
                    <a:close/>
                    <a:moveTo>
                      <a:pt x="19757" y="15194"/>
                    </a:moveTo>
                    <a:lnTo>
                      <a:pt x="17819" y="18463"/>
                    </a:lnTo>
                    <a:lnTo>
                      <a:pt x="18267" y="19217"/>
                    </a:lnTo>
                    <a:lnTo>
                      <a:pt x="19590" y="16984"/>
                    </a:lnTo>
                    <a:lnTo>
                      <a:pt x="19059" y="20559"/>
                    </a:lnTo>
                    <a:lnTo>
                      <a:pt x="19665" y="21585"/>
                    </a:lnTo>
                    <a:lnTo>
                      <a:pt x="21600" y="18312"/>
                    </a:lnTo>
                    <a:lnTo>
                      <a:pt x="21143" y="17537"/>
                    </a:lnTo>
                    <a:lnTo>
                      <a:pt x="19805" y="19795"/>
                    </a:lnTo>
                    <a:lnTo>
                      <a:pt x="20426" y="16326"/>
                    </a:lnTo>
                    <a:lnTo>
                      <a:pt x="19757" y="15194"/>
                    </a:lnTo>
                    <a:close/>
                    <a:moveTo>
                      <a:pt x="490" y="17502"/>
                    </a:moveTo>
                    <a:lnTo>
                      <a:pt x="0" y="18332"/>
                    </a:lnTo>
                    <a:lnTo>
                      <a:pt x="1935" y="21600"/>
                    </a:lnTo>
                    <a:lnTo>
                      <a:pt x="3249" y="19383"/>
                    </a:lnTo>
                    <a:lnTo>
                      <a:pt x="2807" y="18639"/>
                    </a:lnTo>
                    <a:lnTo>
                      <a:pt x="1986" y="20026"/>
                    </a:lnTo>
                    <a:lnTo>
                      <a:pt x="490" y="1750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3" name="Trójkąt"/>
              <p:cNvSpPr/>
              <p:nvPr/>
            </p:nvSpPr>
            <p:spPr>
              <a:xfrm>
                <a:off x="187347" y="379275"/>
                <a:ext cx="1395196" cy="700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799" y="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89C6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sp>
        <p:nvSpPr>
          <p:cNvPr id="265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29159"/>
            <a:ext cx="5689600" cy="7670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l" defTabSz="457200">
              <a:defRPr sz="3800">
                <a:latin typeface="Leroy Merlin Sans Regular"/>
                <a:ea typeface="Leroy Merlin Sans Regular"/>
                <a:cs typeface="Leroy Merlin Sans Regular"/>
                <a:sym typeface="Leroy Merlin Sans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M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7" name="Obraz 6" descr="Obraz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-50798"/>
            <a:ext cx="2540070" cy="2539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8" name="Obraz 6" descr="Obraz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-50798"/>
            <a:ext cx="2540070" cy="2539999"/>
          </a:xfrm>
          <a:prstGeom prst="rect">
            <a:avLst/>
          </a:prstGeom>
          <a:ln w="12700">
            <a:miter lim="400000"/>
          </a:ln>
        </p:spPr>
      </p:pic>
      <p:sp>
        <p:nvSpPr>
          <p:cNvPr id="3549" name="Tekst tytułowy"/>
          <p:cNvSpPr txBox="1">
            <a:spLocks noGrp="1"/>
          </p:cNvSpPr>
          <p:nvPr>
            <p:ph type="title"/>
          </p:nvPr>
        </p:nvSpPr>
        <p:spPr>
          <a:xfrm>
            <a:off x="952500" y="914400"/>
            <a:ext cx="22479000" cy="1016000"/>
          </a:xfrm>
          <a:prstGeom prst="rect">
            <a:avLst/>
          </a:prstGeom>
          <a:ln w="12700"/>
        </p:spPr>
        <p:txBody>
          <a:bodyPr lIns="0" tIns="0" rIns="0" bIns="0"/>
          <a:lstStyle>
            <a:lvl1pPr algn="l" defTabSz="1828800">
              <a:defRPr sz="4600" cap="all"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lvl1pPr>
          </a:lstStyle>
          <a:p>
            <a:r>
              <a:t>Tekst tytułowy</a:t>
            </a:r>
          </a:p>
        </p:txBody>
      </p:sp>
      <p:sp>
        <p:nvSpPr>
          <p:cNvPr id="3550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952500" y="3683000"/>
            <a:ext cx="22479000" cy="7493000"/>
          </a:xfrm>
          <a:prstGeom prst="rect">
            <a:avLst/>
          </a:prstGeom>
          <a:ln w="12700"/>
        </p:spPr>
        <p:txBody>
          <a:bodyPr lIns="0" tIns="0" rIns="0" bIns="0" numCol="2" spcCol="1862920" anchor="t"/>
          <a:lstStyle>
            <a:lvl1pPr marL="508000" indent="-508000" defTabSz="1828800">
              <a:spcBef>
                <a:spcPts val="7000"/>
              </a:spcBef>
              <a:buSzPct val="150000"/>
              <a:buBlip>
                <a:blip r:embed="rId3"/>
              </a:buBlip>
              <a:defRPr sz="2600">
                <a:latin typeface="Leroy Merlin Sans Light"/>
                <a:ea typeface="Leroy Merlin Sans Light"/>
                <a:cs typeface="Leroy Merlin Sans Light"/>
                <a:sym typeface="Leroy Merlin Sans Light"/>
              </a:defRPr>
            </a:lvl1pPr>
            <a:lvl2pPr marL="228600" indent="0" defTabSz="1828800">
              <a:spcBef>
                <a:spcPts val="7000"/>
              </a:spcBef>
              <a:buSzPct val="100000"/>
              <a:buBlip>
                <a:blip r:embed="rId3"/>
              </a:buBlip>
              <a:defRPr sz="2600">
                <a:latin typeface="Leroy Merlin Sans Light"/>
                <a:ea typeface="Leroy Merlin Sans Light"/>
                <a:cs typeface="Leroy Merlin Sans Light"/>
                <a:sym typeface="Leroy Merlin Sans Light"/>
              </a:defRPr>
            </a:lvl2pPr>
            <a:lvl3pPr marL="457200" indent="0" defTabSz="1828800">
              <a:spcBef>
                <a:spcPts val="7000"/>
              </a:spcBef>
              <a:buSzPct val="100000"/>
              <a:buBlip>
                <a:blip r:embed="rId3"/>
              </a:buBlip>
              <a:defRPr sz="2600">
                <a:latin typeface="Leroy Merlin Sans Light"/>
                <a:ea typeface="Leroy Merlin Sans Light"/>
                <a:cs typeface="Leroy Merlin Sans Light"/>
                <a:sym typeface="Leroy Merlin Sans Light"/>
              </a:defRPr>
            </a:lvl3pPr>
            <a:lvl4pPr marL="685800" indent="0" defTabSz="1828800">
              <a:spcBef>
                <a:spcPts val="7000"/>
              </a:spcBef>
              <a:buSzPct val="100000"/>
              <a:buBlip>
                <a:blip r:embed="rId3"/>
              </a:buBlip>
              <a:defRPr sz="2600">
                <a:latin typeface="Leroy Merlin Sans Light"/>
                <a:ea typeface="Leroy Merlin Sans Light"/>
                <a:cs typeface="Leroy Merlin Sans Light"/>
                <a:sym typeface="Leroy Merlin Sans Light"/>
              </a:defRPr>
            </a:lvl4pPr>
            <a:lvl5pPr marL="914400" indent="0" defTabSz="1828800">
              <a:spcBef>
                <a:spcPts val="7000"/>
              </a:spcBef>
              <a:buSzPct val="100000"/>
              <a:buBlip>
                <a:blip r:embed="rId3"/>
              </a:buBlip>
              <a:defRPr sz="2600">
                <a:latin typeface="Leroy Merlin Sans Light"/>
                <a:ea typeface="Leroy Merlin Sans Light"/>
                <a:cs typeface="Leroy Merlin Sans Light"/>
                <a:sym typeface="Leroy Merlin Sans Light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551" name="Symbol zastępczy tekstu 3"/>
          <p:cNvSpPr>
            <a:spLocks noGrp="1"/>
          </p:cNvSpPr>
          <p:nvPr>
            <p:ph type="body" sz="quarter" idx="13"/>
          </p:nvPr>
        </p:nvSpPr>
        <p:spPr>
          <a:xfrm>
            <a:off x="952500" y="2108200"/>
            <a:ext cx="22479000" cy="762000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 marL="0" indent="0" defTabSz="1828800">
              <a:spcBef>
                <a:spcPts val="0"/>
              </a:spcBef>
              <a:buSzTx/>
              <a:buNone/>
              <a:defRPr sz="3600" cap="all">
                <a:solidFill>
                  <a:srgbClr val="77B826"/>
                </a:solidFill>
                <a:latin typeface="Leroy Merlin Sans Regular"/>
                <a:ea typeface="Leroy Merlin Sans Regular"/>
                <a:cs typeface="Leroy Merlin Sans Regular"/>
                <a:sym typeface="Leroy Merlin Sans Regular"/>
              </a:defRPr>
            </a:pPr>
            <a:endParaRPr/>
          </a:p>
        </p:txBody>
      </p:sp>
      <p:grpSp>
        <p:nvGrpSpPr>
          <p:cNvPr id="4424" name="Grupuj"/>
          <p:cNvGrpSpPr/>
          <p:nvPr/>
        </p:nvGrpSpPr>
        <p:grpSpPr>
          <a:xfrm>
            <a:off x="19408264" y="11906232"/>
            <a:ext cx="3993020" cy="1079501"/>
            <a:chOff x="0" y="0"/>
            <a:chExt cx="3993018" cy="1079500"/>
          </a:xfrm>
        </p:grpSpPr>
        <p:grpSp>
          <p:nvGrpSpPr>
            <p:cNvPr id="4420" name="Grupuj"/>
            <p:cNvGrpSpPr/>
            <p:nvPr/>
          </p:nvGrpSpPr>
          <p:grpSpPr>
            <a:xfrm>
              <a:off x="0" y="304700"/>
              <a:ext cx="1492645" cy="774701"/>
              <a:chOff x="0" y="0"/>
              <a:chExt cx="1492644" cy="774699"/>
            </a:xfrm>
          </p:grpSpPr>
          <p:sp>
            <p:nvSpPr>
              <p:cNvPr id="3552" name="Kształt"/>
              <p:cNvSpPr/>
              <p:nvPr/>
            </p:nvSpPr>
            <p:spPr>
              <a:xfrm>
                <a:off x="981558" y="370236"/>
                <a:ext cx="25771" cy="35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extrusionOk="0">
                    <a:moveTo>
                      <a:pt x="6197" y="13443"/>
                    </a:moveTo>
                    <a:cubicBezTo>
                      <a:pt x="6099" y="13543"/>
                      <a:pt x="6002" y="13648"/>
                      <a:pt x="5889" y="13742"/>
                    </a:cubicBezTo>
                    <a:lnTo>
                      <a:pt x="5889" y="13742"/>
                    </a:lnTo>
                    <a:cubicBezTo>
                      <a:pt x="5550" y="14030"/>
                      <a:pt x="5211" y="14323"/>
                      <a:pt x="4921" y="14623"/>
                    </a:cubicBezTo>
                    <a:cubicBezTo>
                      <a:pt x="4710" y="14811"/>
                      <a:pt x="4533" y="15011"/>
                      <a:pt x="4355" y="15216"/>
                    </a:cubicBezTo>
                    <a:cubicBezTo>
                      <a:pt x="4112" y="15410"/>
                      <a:pt x="3902" y="15604"/>
                      <a:pt x="3709" y="15821"/>
                    </a:cubicBezTo>
                    <a:cubicBezTo>
                      <a:pt x="3370" y="16121"/>
                      <a:pt x="3078" y="16444"/>
                      <a:pt x="2917" y="16831"/>
                    </a:cubicBezTo>
                    <a:cubicBezTo>
                      <a:pt x="2933" y="16826"/>
                      <a:pt x="2949" y="16814"/>
                      <a:pt x="2982" y="16808"/>
                    </a:cubicBezTo>
                    <a:cubicBezTo>
                      <a:pt x="2868" y="16907"/>
                      <a:pt x="2804" y="17013"/>
                      <a:pt x="2901" y="17166"/>
                    </a:cubicBezTo>
                    <a:cubicBezTo>
                      <a:pt x="3046" y="17143"/>
                      <a:pt x="3192" y="17166"/>
                      <a:pt x="3337" y="17184"/>
                    </a:cubicBezTo>
                    <a:lnTo>
                      <a:pt x="3224" y="17313"/>
                    </a:lnTo>
                    <a:lnTo>
                      <a:pt x="3192" y="17313"/>
                    </a:lnTo>
                    <a:lnTo>
                      <a:pt x="3207" y="17295"/>
                    </a:lnTo>
                    <a:lnTo>
                      <a:pt x="3192" y="17313"/>
                    </a:lnTo>
                    <a:cubicBezTo>
                      <a:pt x="3046" y="17330"/>
                      <a:pt x="2997" y="17389"/>
                      <a:pt x="2965" y="17472"/>
                    </a:cubicBezTo>
                    <a:cubicBezTo>
                      <a:pt x="2836" y="17383"/>
                      <a:pt x="2658" y="17330"/>
                      <a:pt x="2723" y="17202"/>
                    </a:cubicBezTo>
                    <a:cubicBezTo>
                      <a:pt x="2529" y="17313"/>
                      <a:pt x="2287" y="17448"/>
                      <a:pt x="2270" y="17618"/>
                    </a:cubicBezTo>
                    <a:cubicBezTo>
                      <a:pt x="2044" y="17754"/>
                      <a:pt x="1786" y="17906"/>
                      <a:pt x="1948" y="18129"/>
                    </a:cubicBezTo>
                    <a:cubicBezTo>
                      <a:pt x="2012" y="18123"/>
                      <a:pt x="2077" y="18129"/>
                      <a:pt x="2141" y="18141"/>
                    </a:cubicBezTo>
                    <a:cubicBezTo>
                      <a:pt x="2044" y="18229"/>
                      <a:pt x="1915" y="18317"/>
                      <a:pt x="1851" y="18417"/>
                    </a:cubicBezTo>
                    <a:cubicBezTo>
                      <a:pt x="1673" y="18570"/>
                      <a:pt x="1527" y="18728"/>
                      <a:pt x="1414" y="18887"/>
                    </a:cubicBezTo>
                    <a:lnTo>
                      <a:pt x="1398" y="18887"/>
                    </a:lnTo>
                    <a:cubicBezTo>
                      <a:pt x="1188" y="19057"/>
                      <a:pt x="1010" y="19233"/>
                      <a:pt x="865" y="19421"/>
                    </a:cubicBezTo>
                    <a:cubicBezTo>
                      <a:pt x="170" y="20056"/>
                      <a:pt x="-88" y="20766"/>
                      <a:pt x="25" y="21600"/>
                    </a:cubicBezTo>
                    <a:lnTo>
                      <a:pt x="380" y="21118"/>
                    </a:lnTo>
                    <a:cubicBezTo>
                      <a:pt x="380" y="21160"/>
                      <a:pt x="364" y="21201"/>
                      <a:pt x="380" y="21242"/>
                    </a:cubicBezTo>
                    <a:lnTo>
                      <a:pt x="978" y="20443"/>
                    </a:lnTo>
                    <a:cubicBezTo>
                      <a:pt x="978" y="20502"/>
                      <a:pt x="962" y="20560"/>
                      <a:pt x="978" y="20631"/>
                    </a:cubicBezTo>
                    <a:lnTo>
                      <a:pt x="1334" y="20149"/>
                    </a:lnTo>
                    <a:cubicBezTo>
                      <a:pt x="1334" y="20149"/>
                      <a:pt x="1334" y="20232"/>
                      <a:pt x="1334" y="20267"/>
                    </a:cubicBezTo>
                    <a:lnTo>
                      <a:pt x="1770" y="19668"/>
                    </a:lnTo>
                    <a:cubicBezTo>
                      <a:pt x="1770" y="19797"/>
                      <a:pt x="1770" y="19926"/>
                      <a:pt x="1786" y="20067"/>
                    </a:cubicBezTo>
                    <a:lnTo>
                      <a:pt x="3951" y="17125"/>
                    </a:lnTo>
                    <a:cubicBezTo>
                      <a:pt x="3838" y="17107"/>
                      <a:pt x="3757" y="17102"/>
                      <a:pt x="3692" y="17102"/>
                    </a:cubicBezTo>
                    <a:lnTo>
                      <a:pt x="3838" y="16855"/>
                    </a:lnTo>
                    <a:cubicBezTo>
                      <a:pt x="3887" y="16867"/>
                      <a:pt x="3934" y="16873"/>
                      <a:pt x="3934" y="16873"/>
                    </a:cubicBezTo>
                    <a:lnTo>
                      <a:pt x="4129" y="16620"/>
                    </a:lnTo>
                    <a:cubicBezTo>
                      <a:pt x="4226" y="16637"/>
                      <a:pt x="4323" y="16655"/>
                      <a:pt x="4419" y="16661"/>
                    </a:cubicBezTo>
                    <a:lnTo>
                      <a:pt x="4968" y="15756"/>
                    </a:lnTo>
                    <a:lnTo>
                      <a:pt x="4419" y="16332"/>
                    </a:lnTo>
                    <a:cubicBezTo>
                      <a:pt x="4404" y="16303"/>
                      <a:pt x="4355" y="16291"/>
                      <a:pt x="4338" y="16268"/>
                    </a:cubicBezTo>
                    <a:lnTo>
                      <a:pt x="4516" y="15968"/>
                    </a:lnTo>
                    <a:lnTo>
                      <a:pt x="4258" y="16226"/>
                    </a:lnTo>
                    <a:cubicBezTo>
                      <a:pt x="4161" y="16174"/>
                      <a:pt x="4080" y="16121"/>
                      <a:pt x="4129" y="16021"/>
                    </a:cubicBezTo>
                    <a:cubicBezTo>
                      <a:pt x="4031" y="16079"/>
                      <a:pt x="3919" y="16144"/>
                      <a:pt x="3821" y="16215"/>
                    </a:cubicBezTo>
                    <a:cubicBezTo>
                      <a:pt x="3870" y="16185"/>
                      <a:pt x="3902" y="16144"/>
                      <a:pt x="3934" y="16121"/>
                    </a:cubicBezTo>
                    <a:cubicBezTo>
                      <a:pt x="4338" y="15886"/>
                      <a:pt x="4823" y="15580"/>
                      <a:pt x="5356" y="15193"/>
                    </a:cubicBezTo>
                    <a:cubicBezTo>
                      <a:pt x="5421" y="15111"/>
                      <a:pt x="5518" y="15005"/>
                      <a:pt x="5631" y="14888"/>
                    </a:cubicBezTo>
                    <a:cubicBezTo>
                      <a:pt x="5663" y="14870"/>
                      <a:pt x="5680" y="14852"/>
                      <a:pt x="5728" y="14829"/>
                    </a:cubicBezTo>
                    <a:cubicBezTo>
                      <a:pt x="5792" y="14705"/>
                      <a:pt x="5987" y="14518"/>
                      <a:pt x="6131" y="14347"/>
                    </a:cubicBezTo>
                    <a:cubicBezTo>
                      <a:pt x="6197" y="14300"/>
                      <a:pt x="6245" y="14265"/>
                      <a:pt x="6309" y="14224"/>
                    </a:cubicBezTo>
                    <a:cubicBezTo>
                      <a:pt x="6326" y="14206"/>
                      <a:pt x="6342" y="14189"/>
                      <a:pt x="6342" y="14171"/>
                    </a:cubicBezTo>
                    <a:cubicBezTo>
                      <a:pt x="6455" y="14112"/>
                      <a:pt x="6552" y="14030"/>
                      <a:pt x="6665" y="13966"/>
                    </a:cubicBezTo>
                    <a:cubicBezTo>
                      <a:pt x="6843" y="14024"/>
                      <a:pt x="7021" y="14059"/>
                      <a:pt x="7214" y="13901"/>
                    </a:cubicBezTo>
                    <a:cubicBezTo>
                      <a:pt x="7279" y="13819"/>
                      <a:pt x="7311" y="13730"/>
                      <a:pt x="7360" y="13643"/>
                    </a:cubicBezTo>
                    <a:cubicBezTo>
                      <a:pt x="7440" y="13625"/>
                      <a:pt x="7521" y="13607"/>
                      <a:pt x="7586" y="13543"/>
                    </a:cubicBezTo>
                    <a:cubicBezTo>
                      <a:pt x="7682" y="13372"/>
                      <a:pt x="7763" y="13202"/>
                      <a:pt x="7860" y="13026"/>
                    </a:cubicBezTo>
                    <a:cubicBezTo>
                      <a:pt x="7957" y="13026"/>
                      <a:pt x="8055" y="13020"/>
                      <a:pt x="8167" y="12938"/>
                    </a:cubicBezTo>
                    <a:cubicBezTo>
                      <a:pt x="8216" y="12843"/>
                      <a:pt x="8265" y="12750"/>
                      <a:pt x="8329" y="12667"/>
                    </a:cubicBezTo>
                    <a:cubicBezTo>
                      <a:pt x="8394" y="12656"/>
                      <a:pt x="8442" y="12632"/>
                      <a:pt x="8523" y="12579"/>
                    </a:cubicBezTo>
                    <a:cubicBezTo>
                      <a:pt x="8555" y="12539"/>
                      <a:pt x="8572" y="12497"/>
                      <a:pt x="8587" y="12462"/>
                    </a:cubicBezTo>
                    <a:cubicBezTo>
                      <a:pt x="8716" y="12474"/>
                      <a:pt x="8846" y="12468"/>
                      <a:pt x="8975" y="12368"/>
                    </a:cubicBezTo>
                    <a:cubicBezTo>
                      <a:pt x="9460" y="11552"/>
                      <a:pt x="9864" y="10724"/>
                      <a:pt x="10300" y="9913"/>
                    </a:cubicBezTo>
                    <a:cubicBezTo>
                      <a:pt x="10300" y="9855"/>
                      <a:pt x="10316" y="9813"/>
                      <a:pt x="10333" y="9766"/>
                    </a:cubicBezTo>
                    <a:cubicBezTo>
                      <a:pt x="10365" y="9743"/>
                      <a:pt x="10397" y="9725"/>
                      <a:pt x="10430" y="9702"/>
                    </a:cubicBezTo>
                    <a:cubicBezTo>
                      <a:pt x="10591" y="9613"/>
                      <a:pt x="10720" y="9514"/>
                      <a:pt x="10769" y="9384"/>
                    </a:cubicBezTo>
                    <a:cubicBezTo>
                      <a:pt x="11011" y="9203"/>
                      <a:pt x="11318" y="9103"/>
                      <a:pt x="11835" y="9232"/>
                    </a:cubicBezTo>
                    <a:cubicBezTo>
                      <a:pt x="12368" y="8721"/>
                      <a:pt x="12918" y="8198"/>
                      <a:pt x="13467" y="7676"/>
                    </a:cubicBezTo>
                    <a:cubicBezTo>
                      <a:pt x="13499" y="7681"/>
                      <a:pt x="13547" y="7681"/>
                      <a:pt x="13596" y="7693"/>
                    </a:cubicBezTo>
                    <a:cubicBezTo>
                      <a:pt x="16116" y="5274"/>
                      <a:pt x="18701" y="2707"/>
                      <a:pt x="21512" y="305"/>
                    </a:cubicBezTo>
                    <a:lnTo>
                      <a:pt x="20672" y="0"/>
                    </a:lnTo>
                    <a:lnTo>
                      <a:pt x="20365" y="264"/>
                    </a:lnTo>
                    <a:lnTo>
                      <a:pt x="20220" y="212"/>
                    </a:lnTo>
                    <a:lnTo>
                      <a:pt x="16746" y="3259"/>
                    </a:lnTo>
                    <a:cubicBezTo>
                      <a:pt x="16811" y="3230"/>
                      <a:pt x="16843" y="3189"/>
                      <a:pt x="16908" y="3154"/>
                    </a:cubicBezTo>
                    <a:lnTo>
                      <a:pt x="16391" y="3618"/>
                    </a:lnTo>
                    <a:cubicBezTo>
                      <a:pt x="16520" y="3547"/>
                      <a:pt x="16617" y="3465"/>
                      <a:pt x="16746" y="3389"/>
                    </a:cubicBezTo>
                    <a:lnTo>
                      <a:pt x="16116" y="3941"/>
                    </a:lnTo>
                    <a:cubicBezTo>
                      <a:pt x="16084" y="3911"/>
                      <a:pt x="16068" y="3882"/>
                      <a:pt x="16020" y="3870"/>
                    </a:cubicBezTo>
                    <a:cubicBezTo>
                      <a:pt x="13757" y="5814"/>
                      <a:pt x="11479" y="7940"/>
                      <a:pt x="9331" y="10084"/>
                    </a:cubicBezTo>
                    <a:cubicBezTo>
                      <a:pt x="8620" y="10783"/>
                      <a:pt x="7909" y="11499"/>
                      <a:pt x="7214" y="12210"/>
                    </a:cubicBezTo>
                    <a:lnTo>
                      <a:pt x="7214" y="12216"/>
                    </a:lnTo>
                    <a:cubicBezTo>
                      <a:pt x="6891" y="12539"/>
                      <a:pt x="6568" y="12861"/>
                      <a:pt x="6261" y="13172"/>
                    </a:cubicBezTo>
                    <a:cubicBezTo>
                      <a:pt x="6261" y="13172"/>
                      <a:pt x="6197" y="13443"/>
                      <a:pt x="6197" y="134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53" name="Kształt"/>
              <p:cNvSpPr/>
              <p:nvPr/>
            </p:nvSpPr>
            <p:spPr>
              <a:xfrm>
                <a:off x="990168" y="404677"/>
                <a:ext cx="202" cy="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95" y="21600"/>
                    </a:moveTo>
                    <a:cubicBezTo>
                      <a:pt x="9305" y="11910"/>
                      <a:pt x="3157" y="4721"/>
                      <a:pt x="0" y="0"/>
                    </a:cubicBezTo>
                    <a:cubicBezTo>
                      <a:pt x="6148" y="2237"/>
                      <a:pt x="12295" y="2237"/>
                      <a:pt x="21600" y="4721"/>
                    </a:cubicBezTo>
                    <a:cubicBezTo>
                      <a:pt x="18464" y="7205"/>
                      <a:pt x="15452" y="11910"/>
                      <a:pt x="1229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54" name="Kształt"/>
              <p:cNvSpPr/>
              <p:nvPr/>
            </p:nvSpPr>
            <p:spPr>
              <a:xfrm>
                <a:off x="990168" y="404677"/>
                <a:ext cx="172" cy="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21600"/>
                    </a:moveTo>
                    <a:lnTo>
                      <a:pt x="0" y="20690"/>
                    </a:lnTo>
                    <a:lnTo>
                      <a:pt x="17902" y="0"/>
                    </a:lnTo>
                    <a:lnTo>
                      <a:pt x="21600" y="0"/>
                    </a:lnTo>
                    <a:cubicBezTo>
                      <a:pt x="17902" y="6863"/>
                      <a:pt x="17902" y="13727"/>
                      <a:pt x="144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55" name="Kształt"/>
              <p:cNvSpPr/>
              <p:nvPr/>
            </p:nvSpPr>
            <p:spPr>
              <a:xfrm>
                <a:off x="990168" y="396067"/>
                <a:ext cx="288" cy="1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097" y="21600"/>
                    </a:moveTo>
                    <a:cubicBezTo>
                      <a:pt x="8710" y="13258"/>
                      <a:pt x="4297" y="6629"/>
                      <a:pt x="0" y="0"/>
                    </a:cubicBezTo>
                    <a:cubicBezTo>
                      <a:pt x="6503" y="1702"/>
                      <a:pt x="15097" y="0"/>
                      <a:pt x="21600" y="3224"/>
                    </a:cubicBezTo>
                    <a:cubicBezTo>
                      <a:pt x="21600" y="3224"/>
                      <a:pt x="15097" y="21600"/>
                      <a:pt x="150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56" name="Kształt"/>
              <p:cNvSpPr/>
              <p:nvPr/>
            </p:nvSpPr>
            <p:spPr>
              <a:xfrm>
                <a:off x="990168" y="396067"/>
                <a:ext cx="1" cy="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h="21600" extrusionOk="0">
                    <a:moveTo>
                      <a:pt x="0" y="21600"/>
                    </a:moveTo>
                    <a:lnTo>
                      <a:pt x="0" y="10800"/>
                    </a:lnTo>
                    <a:lnTo>
                      <a:pt x="0" y="0"/>
                    </a:ln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57" name="Kształt"/>
              <p:cNvSpPr/>
              <p:nvPr/>
            </p:nvSpPr>
            <p:spPr>
              <a:xfrm>
                <a:off x="990168" y="378847"/>
                <a:ext cx="9812" cy="13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4" h="21600" extrusionOk="0">
                    <a:moveTo>
                      <a:pt x="4253" y="16526"/>
                    </a:moveTo>
                    <a:cubicBezTo>
                      <a:pt x="3747" y="16974"/>
                      <a:pt x="3369" y="17436"/>
                      <a:pt x="3074" y="17882"/>
                    </a:cubicBezTo>
                    <a:cubicBezTo>
                      <a:pt x="2527" y="18330"/>
                      <a:pt x="2022" y="18792"/>
                      <a:pt x="1600" y="19271"/>
                    </a:cubicBezTo>
                    <a:cubicBezTo>
                      <a:pt x="759" y="20051"/>
                      <a:pt x="0" y="20914"/>
                      <a:pt x="0" y="21600"/>
                    </a:cubicBezTo>
                    <a:cubicBezTo>
                      <a:pt x="168" y="21121"/>
                      <a:pt x="548" y="20754"/>
                      <a:pt x="1011" y="20403"/>
                    </a:cubicBezTo>
                    <a:cubicBezTo>
                      <a:pt x="1011" y="20466"/>
                      <a:pt x="968" y="20546"/>
                      <a:pt x="968" y="20626"/>
                    </a:cubicBezTo>
                    <a:cubicBezTo>
                      <a:pt x="968" y="20499"/>
                      <a:pt x="1095" y="20386"/>
                      <a:pt x="1179" y="20275"/>
                    </a:cubicBezTo>
                    <a:cubicBezTo>
                      <a:pt x="1684" y="19877"/>
                      <a:pt x="2147" y="19478"/>
                      <a:pt x="2443" y="19030"/>
                    </a:cubicBezTo>
                    <a:cubicBezTo>
                      <a:pt x="2863" y="18681"/>
                      <a:pt x="3326" y="18344"/>
                      <a:pt x="3454" y="17931"/>
                    </a:cubicBezTo>
                    <a:cubicBezTo>
                      <a:pt x="3494" y="17818"/>
                      <a:pt x="3622" y="17755"/>
                      <a:pt x="3663" y="17660"/>
                    </a:cubicBezTo>
                    <a:cubicBezTo>
                      <a:pt x="4126" y="17292"/>
                      <a:pt x="4549" y="16910"/>
                      <a:pt x="4801" y="16479"/>
                    </a:cubicBezTo>
                    <a:cubicBezTo>
                      <a:pt x="4969" y="16366"/>
                      <a:pt x="5094" y="16239"/>
                      <a:pt x="5264" y="16111"/>
                    </a:cubicBezTo>
                    <a:cubicBezTo>
                      <a:pt x="4885" y="16574"/>
                      <a:pt x="4590" y="17021"/>
                      <a:pt x="4590" y="17403"/>
                    </a:cubicBezTo>
                    <a:cubicBezTo>
                      <a:pt x="4926" y="16191"/>
                      <a:pt x="7368" y="15602"/>
                      <a:pt x="7284" y="14246"/>
                    </a:cubicBezTo>
                    <a:cubicBezTo>
                      <a:pt x="7536" y="13895"/>
                      <a:pt x="7788" y="13527"/>
                      <a:pt x="8043" y="13192"/>
                    </a:cubicBezTo>
                    <a:lnTo>
                      <a:pt x="8590" y="12905"/>
                    </a:lnTo>
                    <a:cubicBezTo>
                      <a:pt x="8759" y="12634"/>
                      <a:pt x="8968" y="12411"/>
                      <a:pt x="9179" y="12140"/>
                    </a:cubicBezTo>
                    <a:lnTo>
                      <a:pt x="9515" y="11933"/>
                    </a:lnTo>
                    <a:cubicBezTo>
                      <a:pt x="9811" y="11391"/>
                      <a:pt x="10231" y="10912"/>
                      <a:pt x="10610" y="10417"/>
                    </a:cubicBezTo>
                    <a:cubicBezTo>
                      <a:pt x="11242" y="9875"/>
                      <a:pt x="11831" y="9269"/>
                      <a:pt x="12421" y="8677"/>
                    </a:cubicBezTo>
                    <a:cubicBezTo>
                      <a:pt x="11453" y="9875"/>
                      <a:pt x="10567" y="11039"/>
                      <a:pt x="9643" y="11917"/>
                    </a:cubicBezTo>
                    <a:lnTo>
                      <a:pt x="10694" y="11391"/>
                    </a:lnTo>
                    <a:cubicBezTo>
                      <a:pt x="12421" y="8088"/>
                      <a:pt x="15788" y="6015"/>
                      <a:pt x="18315" y="3318"/>
                    </a:cubicBezTo>
                    <a:cubicBezTo>
                      <a:pt x="18610" y="3110"/>
                      <a:pt x="18990" y="2983"/>
                      <a:pt x="18778" y="2681"/>
                    </a:cubicBezTo>
                    <a:cubicBezTo>
                      <a:pt x="18862" y="2601"/>
                      <a:pt x="18906" y="2520"/>
                      <a:pt x="18946" y="2457"/>
                    </a:cubicBezTo>
                    <a:cubicBezTo>
                      <a:pt x="19031" y="2473"/>
                      <a:pt x="19031" y="2488"/>
                      <a:pt x="19031" y="2488"/>
                    </a:cubicBezTo>
                    <a:cubicBezTo>
                      <a:pt x="19242" y="2186"/>
                      <a:pt x="20041" y="2073"/>
                      <a:pt x="19705" y="1660"/>
                    </a:cubicBezTo>
                    <a:cubicBezTo>
                      <a:pt x="19705" y="1660"/>
                      <a:pt x="19578" y="1707"/>
                      <a:pt x="19537" y="1738"/>
                    </a:cubicBezTo>
                    <a:cubicBezTo>
                      <a:pt x="19789" y="1372"/>
                      <a:pt x="20085" y="1068"/>
                      <a:pt x="20294" y="670"/>
                    </a:cubicBezTo>
                    <a:cubicBezTo>
                      <a:pt x="20337" y="733"/>
                      <a:pt x="20378" y="797"/>
                      <a:pt x="20630" y="830"/>
                    </a:cubicBezTo>
                    <a:cubicBezTo>
                      <a:pt x="20800" y="526"/>
                      <a:pt x="21600" y="431"/>
                      <a:pt x="21262" y="0"/>
                    </a:cubicBezTo>
                    <a:cubicBezTo>
                      <a:pt x="21053" y="0"/>
                      <a:pt x="20253" y="319"/>
                      <a:pt x="20210" y="575"/>
                    </a:cubicBezTo>
                    <a:cubicBezTo>
                      <a:pt x="19537" y="622"/>
                      <a:pt x="19158" y="846"/>
                      <a:pt x="18862" y="1148"/>
                    </a:cubicBezTo>
                    <a:cubicBezTo>
                      <a:pt x="17894" y="1259"/>
                      <a:pt x="17558" y="1771"/>
                      <a:pt x="17179" y="2313"/>
                    </a:cubicBezTo>
                    <a:cubicBezTo>
                      <a:pt x="16799" y="2520"/>
                      <a:pt x="16588" y="2839"/>
                      <a:pt x="16336" y="3159"/>
                    </a:cubicBezTo>
                    <a:cubicBezTo>
                      <a:pt x="16295" y="3190"/>
                      <a:pt x="16295" y="3238"/>
                      <a:pt x="16211" y="3254"/>
                    </a:cubicBezTo>
                    <a:cubicBezTo>
                      <a:pt x="16252" y="3270"/>
                      <a:pt x="16252" y="3287"/>
                      <a:pt x="16252" y="3318"/>
                    </a:cubicBezTo>
                    <a:cubicBezTo>
                      <a:pt x="16000" y="3653"/>
                      <a:pt x="15747" y="4020"/>
                      <a:pt x="15284" y="4244"/>
                    </a:cubicBezTo>
                    <a:cubicBezTo>
                      <a:pt x="15327" y="4259"/>
                      <a:pt x="15327" y="4275"/>
                      <a:pt x="15327" y="4275"/>
                    </a:cubicBezTo>
                    <a:cubicBezTo>
                      <a:pt x="15073" y="4499"/>
                      <a:pt x="14864" y="4754"/>
                      <a:pt x="14696" y="5025"/>
                    </a:cubicBezTo>
                    <a:cubicBezTo>
                      <a:pt x="14400" y="5201"/>
                      <a:pt x="14148" y="5456"/>
                      <a:pt x="13937" y="5758"/>
                    </a:cubicBezTo>
                    <a:cubicBezTo>
                      <a:pt x="13853" y="5807"/>
                      <a:pt x="13853" y="5871"/>
                      <a:pt x="13768" y="5886"/>
                    </a:cubicBezTo>
                    <a:cubicBezTo>
                      <a:pt x="13768" y="5886"/>
                      <a:pt x="13768" y="5918"/>
                      <a:pt x="13810" y="5935"/>
                    </a:cubicBezTo>
                    <a:cubicBezTo>
                      <a:pt x="13557" y="6286"/>
                      <a:pt x="13305" y="6652"/>
                      <a:pt x="12841" y="6875"/>
                    </a:cubicBezTo>
                    <a:cubicBezTo>
                      <a:pt x="12969" y="6956"/>
                      <a:pt x="13010" y="7050"/>
                      <a:pt x="13094" y="7147"/>
                    </a:cubicBezTo>
                    <a:cubicBezTo>
                      <a:pt x="12253" y="7944"/>
                      <a:pt x="11494" y="8774"/>
                      <a:pt x="10822" y="9635"/>
                    </a:cubicBezTo>
                    <a:cubicBezTo>
                      <a:pt x="10567" y="9875"/>
                      <a:pt x="10274" y="10130"/>
                      <a:pt x="10022" y="10401"/>
                    </a:cubicBezTo>
                    <a:cubicBezTo>
                      <a:pt x="8504" y="11997"/>
                      <a:pt x="7243" y="13687"/>
                      <a:pt x="6021" y="15059"/>
                    </a:cubicBezTo>
                    <a:cubicBezTo>
                      <a:pt x="6064" y="14963"/>
                      <a:pt x="6148" y="14883"/>
                      <a:pt x="6148" y="14883"/>
                    </a:cubicBezTo>
                    <a:cubicBezTo>
                      <a:pt x="5433" y="15282"/>
                      <a:pt x="4801" y="15920"/>
                      <a:pt x="4253" y="1652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58" name="Kształt"/>
              <p:cNvSpPr/>
              <p:nvPr/>
            </p:nvSpPr>
            <p:spPr>
              <a:xfrm>
                <a:off x="998778" y="378847"/>
                <a:ext cx="563" cy="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06" y="17991"/>
                    </a:moveTo>
                    <a:cubicBezTo>
                      <a:pt x="10436" y="12328"/>
                      <a:pt x="16382" y="6164"/>
                      <a:pt x="21600" y="0"/>
                    </a:cubicBezTo>
                    <a:lnTo>
                      <a:pt x="21600" y="765"/>
                    </a:lnTo>
                    <a:lnTo>
                      <a:pt x="21600" y="1792"/>
                    </a:lnTo>
                    <a:cubicBezTo>
                      <a:pt x="21600" y="6665"/>
                      <a:pt x="17145" y="11037"/>
                      <a:pt x="11159" y="12855"/>
                    </a:cubicBezTo>
                    <a:cubicBezTo>
                      <a:pt x="6703" y="15410"/>
                      <a:pt x="3006" y="18756"/>
                      <a:pt x="0" y="21600"/>
                    </a:cubicBezTo>
                    <a:cubicBezTo>
                      <a:pt x="758" y="20572"/>
                      <a:pt x="2248" y="19545"/>
                      <a:pt x="3006" y="179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59" name="Kształt"/>
              <p:cNvSpPr/>
              <p:nvPr/>
            </p:nvSpPr>
            <p:spPr>
              <a:xfrm>
                <a:off x="981558" y="396067"/>
                <a:ext cx="5636" cy="9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1" h="21600" extrusionOk="0">
                    <a:moveTo>
                      <a:pt x="11568" y="9711"/>
                    </a:moveTo>
                    <a:cubicBezTo>
                      <a:pt x="11130" y="10081"/>
                      <a:pt x="10763" y="10453"/>
                      <a:pt x="10395" y="10824"/>
                    </a:cubicBezTo>
                    <a:cubicBezTo>
                      <a:pt x="6444" y="14322"/>
                      <a:pt x="2122" y="17637"/>
                      <a:pt x="0" y="21600"/>
                    </a:cubicBezTo>
                    <a:cubicBezTo>
                      <a:pt x="806" y="20928"/>
                      <a:pt x="1391" y="20162"/>
                      <a:pt x="2122" y="19467"/>
                    </a:cubicBezTo>
                    <a:cubicBezTo>
                      <a:pt x="1976" y="19699"/>
                      <a:pt x="1758" y="19932"/>
                      <a:pt x="1612" y="20186"/>
                    </a:cubicBezTo>
                    <a:cubicBezTo>
                      <a:pt x="2856" y="19051"/>
                      <a:pt x="3955" y="17798"/>
                      <a:pt x="5199" y="16593"/>
                    </a:cubicBezTo>
                    <a:cubicBezTo>
                      <a:pt x="4832" y="16987"/>
                      <a:pt x="4540" y="17381"/>
                      <a:pt x="4319" y="17753"/>
                    </a:cubicBezTo>
                    <a:cubicBezTo>
                      <a:pt x="5124" y="17079"/>
                      <a:pt x="5709" y="16315"/>
                      <a:pt x="6515" y="15596"/>
                    </a:cubicBezTo>
                    <a:cubicBezTo>
                      <a:pt x="6298" y="15897"/>
                      <a:pt x="6006" y="16106"/>
                      <a:pt x="5931" y="16362"/>
                    </a:cubicBezTo>
                    <a:cubicBezTo>
                      <a:pt x="10545" y="12259"/>
                      <a:pt x="14350" y="7694"/>
                      <a:pt x="18744" y="3315"/>
                    </a:cubicBezTo>
                    <a:cubicBezTo>
                      <a:pt x="19036" y="3083"/>
                      <a:pt x="19257" y="2850"/>
                      <a:pt x="19403" y="2596"/>
                    </a:cubicBezTo>
                    <a:cubicBezTo>
                      <a:pt x="20794" y="1877"/>
                      <a:pt x="21600" y="1089"/>
                      <a:pt x="21233" y="0"/>
                    </a:cubicBezTo>
                    <a:cubicBezTo>
                      <a:pt x="20134" y="256"/>
                      <a:pt x="19621" y="904"/>
                      <a:pt x="19182" y="1599"/>
                    </a:cubicBezTo>
                    <a:cubicBezTo>
                      <a:pt x="17720" y="2202"/>
                      <a:pt x="17353" y="3477"/>
                      <a:pt x="16914" y="4590"/>
                    </a:cubicBezTo>
                    <a:cubicBezTo>
                      <a:pt x="17278" y="4426"/>
                      <a:pt x="17353" y="4241"/>
                      <a:pt x="17645" y="4103"/>
                    </a:cubicBezTo>
                    <a:cubicBezTo>
                      <a:pt x="16768" y="5028"/>
                      <a:pt x="15741" y="5909"/>
                      <a:pt x="14718" y="6813"/>
                    </a:cubicBezTo>
                    <a:cubicBezTo>
                      <a:pt x="15302" y="6210"/>
                      <a:pt x="15887" y="5539"/>
                      <a:pt x="16547" y="4936"/>
                    </a:cubicBezTo>
                    <a:cubicBezTo>
                      <a:pt x="15816" y="5816"/>
                      <a:pt x="14864" y="6628"/>
                      <a:pt x="13982" y="7487"/>
                    </a:cubicBezTo>
                    <a:cubicBezTo>
                      <a:pt x="13398" y="8042"/>
                      <a:pt x="12813" y="8621"/>
                      <a:pt x="12228" y="9155"/>
                    </a:cubicBezTo>
                    <a:cubicBezTo>
                      <a:pt x="13105" y="8227"/>
                      <a:pt x="13911" y="7278"/>
                      <a:pt x="14935" y="6350"/>
                    </a:cubicBezTo>
                    <a:cubicBezTo>
                      <a:pt x="13911" y="7532"/>
                      <a:pt x="12738" y="8621"/>
                      <a:pt x="11568" y="97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60" name="Kształt"/>
              <p:cNvSpPr/>
              <p:nvPr/>
            </p:nvSpPr>
            <p:spPr>
              <a:xfrm>
                <a:off x="990168" y="396067"/>
                <a:ext cx="194" cy="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51" y="6915"/>
                    </a:moveTo>
                    <a:cubicBezTo>
                      <a:pt x="17268" y="4845"/>
                      <a:pt x="19486" y="2065"/>
                      <a:pt x="21600" y="0"/>
                    </a:cubicBezTo>
                    <a:cubicBezTo>
                      <a:pt x="15168" y="6915"/>
                      <a:pt x="8634" y="14614"/>
                      <a:pt x="0" y="21600"/>
                    </a:cubicBezTo>
                    <a:cubicBezTo>
                      <a:pt x="4317" y="16680"/>
                      <a:pt x="8634" y="11121"/>
                      <a:pt x="12951" y="691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61" name="Kształt"/>
              <p:cNvSpPr/>
              <p:nvPr/>
            </p:nvSpPr>
            <p:spPr>
              <a:xfrm>
                <a:off x="998778" y="370236"/>
                <a:ext cx="6718" cy="8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2" h="21600" extrusionOk="0">
                    <a:moveTo>
                      <a:pt x="443" y="20589"/>
                    </a:moveTo>
                    <a:cubicBezTo>
                      <a:pt x="500" y="20943"/>
                      <a:pt x="611" y="21347"/>
                      <a:pt x="997" y="21600"/>
                    </a:cubicBezTo>
                    <a:cubicBezTo>
                      <a:pt x="2999" y="20891"/>
                      <a:pt x="3997" y="19681"/>
                      <a:pt x="4830" y="18392"/>
                    </a:cubicBezTo>
                    <a:cubicBezTo>
                      <a:pt x="5552" y="17609"/>
                      <a:pt x="6163" y="16750"/>
                      <a:pt x="6663" y="15816"/>
                    </a:cubicBezTo>
                    <a:cubicBezTo>
                      <a:pt x="6996" y="15511"/>
                      <a:pt x="7272" y="15081"/>
                      <a:pt x="7607" y="14753"/>
                    </a:cubicBezTo>
                    <a:cubicBezTo>
                      <a:pt x="8937" y="14072"/>
                      <a:pt x="9881" y="13188"/>
                      <a:pt x="10549" y="12176"/>
                    </a:cubicBezTo>
                    <a:cubicBezTo>
                      <a:pt x="10660" y="12153"/>
                      <a:pt x="10714" y="12075"/>
                      <a:pt x="10882" y="12052"/>
                    </a:cubicBezTo>
                    <a:cubicBezTo>
                      <a:pt x="10993" y="11623"/>
                      <a:pt x="11326" y="11167"/>
                      <a:pt x="11715" y="10712"/>
                    </a:cubicBezTo>
                    <a:cubicBezTo>
                      <a:pt x="11826" y="10660"/>
                      <a:pt x="11937" y="10559"/>
                      <a:pt x="12104" y="10536"/>
                    </a:cubicBezTo>
                    <a:cubicBezTo>
                      <a:pt x="12380" y="9752"/>
                      <a:pt x="13159" y="8868"/>
                      <a:pt x="13713" y="8061"/>
                    </a:cubicBezTo>
                    <a:cubicBezTo>
                      <a:pt x="13881" y="7983"/>
                      <a:pt x="13935" y="7934"/>
                      <a:pt x="14157" y="7882"/>
                    </a:cubicBezTo>
                    <a:cubicBezTo>
                      <a:pt x="14325" y="7453"/>
                      <a:pt x="14657" y="6997"/>
                      <a:pt x="14936" y="6519"/>
                    </a:cubicBezTo>
                    <a:cubicBezTo>
                      <a:pt x="15101" y="6467"/>
                      <a:pt x="15212" y="6418"/>
                      <a:pt x="15379" y="6366"/>
                    </a:cubicBezTo>
                    <a:cubicBezTo>
                      <a:pt x="15379" y="6366"/>
                      <a:pt x="15436" y="6115"/>
                      <a:pt x="15547" y="6014"/>
                    </a:cubicBezTo>
                    <a:cubicBezTo>
                      <a:pt x="15934" y="5810"/>
                      <a:pt x="16380" y="5608"/>
                      <a:pt x="16935" y="5458"/>
                    </a:cubicBezTo>
                    <a:cubicBezTo>
                      <a:pt x="17546" y="3614"/>
                      <a:pt x="21321" y="1340"/>
                      <a:pt x="17767" y="0"/>
                    </a:cubicBezTo>
                    <a:lnTo>
                      <a:pt x="16713" y="1213"/>
                    </a:lnTo>
                    <a:cubicBezTo>
                      <a:pt x="16545" y="1112"/>
                      <a:pt x="16434" y="1011"/>
                      <a:pt x="16212" y="911"/>
                    </a:cubicBezTo>
                    <a:lnTo>
                      <a:pt x="12880" y="4827"/>
                    </a:lnTo>
                    <a:cubicBezTo>
                      <a:pt x="12937" y="4850"/>
                      <a:pt x="12937" y="4876"/>
                      <a:pt x="12937" y="4876"/>
                    </a:cubicBezTo>
                    <a:lnTo>
                      <a:pt x="11658" y="6366"/>
                    </a:lnTo>
                    <a:cubicBezTo>
                      <a:pt x="11715" y="6418"/>
                      <a:pt x="11715" y="6467"/>
                      <a:pt x="11715" y="6467"/>
                    </a:cubicBezTo>
                    <a:lnTo>
                      <a:pt x="9660" y="9020"/>
                    </a:lnTo>
                    <a:lnTo>
                      <a:pt x="9660" y="9044"/>
                    </a:lnTo>
                    <a:lnTo>
                      <a:pt x="9606" y="9095"/>
                    </a:lnTo>
                    <a:cubicBezTo>
                      <a:pt x="8605" y="9626"/>
                      <a:pt x="7772" y="10182"/>
                      <a:pt x="7718" y="11015"/>
                    </a:cubicBezTo>
                    <a:cubicBezTo>
                      <a:pt x="7217" y="11343"/>
                      <a:pt x="6885" y="11747"/>
                      <a:pt x="6717" y="12153"/>
                    </a:cubicBezTo>
                    <a:lnTo>
                      <a:pt x="6439" y="12153"/>
                    </a:lnTo>
                    <a:cubicBezTo>
                      <a:pt x="6496" y="12430"/>
                      <a:pt x="6496" y="12707"/>
                      <a:pt x="6496" y="12986"/>
                    </a:cubicBezTo>
                    <a:cubicBezTo>
                      <a:pt x="5995" y="13087"/>
                      <a:pt x="5441" y="13136"/>
                      <a:pt x="4886" y="13061"/>
                    </a:cubicBezTo>
                    <a:cubicBezTo>
                      <a:pt x="4997" y="13465"/>
                      <a:pt x="4940" y="13871"/>
                      <a:pt x="4886" y="14274"/>
                    </a:cubicBezTo>
                    <a:cubicBezTo>
                      <a:pt x="4886" y="14274"/>
                      <a:pt x="4830" y="14450"/>
                      <a:pt x="4776" y="14551"/>
                    </a:cubicBezTo>
                    <a:cubicBezTo>
                      <a:pt x="4386" y="14551"/>
                      <a:pt x="4053" y="14629"/>
                      <a:pt x="3664" y="14577"/>
                    </a:cubicBezTo>
                    <a:cubicBezTo>
                      <a:pt x="3775" y="14980"/>
                      <a:pt x="3718" y="15410"/>
                      <a:pt x="3718" y="15816"/>
                    </a:cubicBezTo>
                    <a:cubicBezTo>
                      <a:pt x="3331" y="16194"/>
                      <a:pt x="3274" y="16649"/>
                      <a:pt x="3331" y="17127"/>
                    </a:cubicBezTo>
                    <a:cubicBezTo>
                      <a:pt x="2831" y="17280"/>
                      <a:pt x="2220" y="17280"/>
                      <a:pt x="1665" y="17254"/>
                    </a:cubicBezTo>
                    <a:cubicBezTo>
                      <a:pt x="1719" y="17684"/>
                      <a:pt x="1665" y="18214"/>
                      <a:pt x="1665" y="18721"/>
                    </a:cubicBezTo>
                    <a:cubicBezTo>
                      <a:pt x="1222" y="18744"/>
                      <a:pt x="833" y="18822"/>
                      <a:pt x="443" y="18770"/>
                    </a:cubicBezTo>
                    <a:cubicBezTo>
                      <a:pt x="500" y="19073"/>
                      <a:pt x="443" y="19401"/>
                      <a:pt x="443" y="19730"/>
                    </a:cubicBezTo>
                    <a:cubicBezTo>
                      <a:pt x="0" y="20032"/>
                      <a:pt x="-279" y="20361"/>
                      <a:pt x="443" y="20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62" name="Kształt"/>
              <p:cNvSpPr/>
              <p:nvPr/>
            </p:nvSpPr>
            <p:spPr>
              <a:xfrm>
                <a:off x="998778" y="370236"/>
                <a:ext cx="548" cy="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515" h="21600" extrusionOk="0">
                    <a:moveTo>
                      <a:pt x="10575" y="0"/>
                    </a:moveTo>
                    <a:cubicBezTo>
                      <a:pt x="14247" y="10997"/>
                      <a:pt x="6087" y="13981"/>
                      <a:pt x="4460" y="21600"/>
                    </a:cubicBezTo>
                    <a:cubicBezTo>
                      <a:pt x="-7353" y="16925"/>
                      <a:pt x="7717" y="0"/>
                      <a:pt x="105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63" name="Kształt"/>
              <p:cNvSpPr/>
              <p:nvPr/>
            </p:nvSpPr>
            <p:spPr>
              <a:xfrm>
                <a:off x="8610" y="0"/>
                <a:ext cx="1484035" cy="617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extrusionOk="0">
                    <a:moveTo>
                      <a:pt x="21580" y="15982"/>
                    </a:moveTo>
                    <a:cubicBezTo>
                      <a:pt x="21562" y="15571"/>
                      <a:pt x="21554" y="15137"/>
                      <a:pt x="21481" y="14768"/>
                    </a:cubicBezTo>
                    <a:cubicBezTo>
                      <a:pt x="21489" y="14654"/>
                      <a:pt x="21443" y="14598"/>
                      <a:pt x="21431" y="14504"/>
                    </a:cubicBezTo>
                    <a:cubicBezTo>
                      <a:pt x="21396" y="14228"/>
                      <a:pt x="21374" y="13927"/>
                      <a:pt x="21318" y="13660"/>
                    </a:cubicBezTo>
                    <a:cubicBezTo>
                      <a:pt x="21316" y="13689"/>
                      <a:pt x="21310" y="13715"/>
                      <a:pt x="21308" y="13744"/>
                    </a:cubicBezTo>
                    <a:cubicBezTo>
                      <a:pt x="21261" y="13704"/>
                      <a:pt x="21323" y="13783"/>
                      <a:pt x="21304" y="13829"/>
                    </a:cubicBezTo>
                    <a:cubicBezTo>
                      <a:pt x="21328" y="13862"/>
                      <a:pt x="21318" y="13935"/>
                      <a:pt x="21320" y="13981"/>
                    </a:cubicBezTo>
                    <a:cubicBezTo>
                      <a:pt x="21313" y="13944"/>
                      <a:pt x="21301" y="13899"/>
                      <a:pt x="21293" y="13860"/>
                    </a:cubicBezTo>
                    <a:lnTo>
                      <a:pt x="21286" y="13875"/>
                    </a:lnTo>
                    <a:cubicBezTo>
                      <a:pt x="21275" y="13871"/>
                      <a:pt x="21277" y="13849"/>
                      <a:pt x="21273" y="13833"/>
                    </a:cubicBezTo>
                    <a:lnTo>
                      <a:pt x="21288" y="13833"/>
                    </a:lnTo>
                    <a:cubicBezTo>
                      <a:pt x="21286" y="13823"/>
                      <a:pt x="21283" y="13816"/>
                      <a:pt x="21283" y="13803"/>
                    </a:cubicBezTo>
                    <a:cubicBezTo>
                      <a:pt x="21239" y="13717"/>
                      <a:pt x="21261" y="13559"/>
                      <a:pt x="21200" y="13507"/>
                    </a:cubicBezTo>
                    <a:cubicBezTo>
                      <a:pt x="21188" y="13462"/>
                      <a:pt x="21173" y="13416"/>
                      <a:pt x="21153" y="13396"/>
                    </a:cubicBezTo>
                    <a:lnTo>
                      <a:pt x="21186" y="13486"/>
                    </a:lnTo>
                    <a:cubicBezTo>
                      <a:pt x="21219" y="13526"/>
                      <a:pt x="21200" y="13627"/>
                      <a:pt x="21241" y="13671"/>
                    </a:cubicBezTo>
                    <a:cubicBezTo>
                      <a:pt x="21257" y="13698"/>
                      <a:pt x="21242" y="13730"/>
                      <a:pt x="21250" y="13766"/>
                    </a:cubicBezTo>
                    <a:cubicBezTo>
                      <a:pt x="21247" y="13770"/>
                      <a:pt x="21244" y="13785"/>
                      <a:pt x="21238" y="13781"/>
                    </a:cubicBezTo>
                    <a:cubicBezTo>
                      <a:pt x="21229" y="13770"/>
                      <a:pt x="21222" y="13750"/>
                      <a:pt x="21218" y="13728"/>
                    </a:cubicBezTo>
                    <a:cubicBezTo>
                      <a:pt x="21156" y="13594"/>
                      <a:pt x="21119" y="13440"/>
                      <a:pt x="21091" y="13280"/>
                    </a:cubicBezTo>
                    <a:cubicBezTo>
                      <a:pt x="21095" y="13258"/>
                      <a:pt x="21104" y="13282"/>
                      <a:pt x="21111" y="13291"/>
                    </a:cubicBezTo>
                    <a:cubicBezTo>
                      <a:pt x="21064" y="13200"/>
                      <a:pt x="21034" y="13071"/>
                      <a:pt x="20982" y="12994"/>
                    </a:cubicBezTo>
                    <a:cubicBezTo>
                      <a:pt x="20961" y="12952"/>
                      <a:pt x="20951" y="12884"/>
                      <a:pt x="20928" y="12857"/>
                    </a:cubicBezTo>
                    <a:cubicBezTo>
                      <a:pt x="20906" y="12881"/>
                      <a:pt x="20896" y="12815"/>
                      <a:pt x="20880" y="12794"/>
                    </a:cubicBezTo>
                    <a:cubicBezTo>
                      <a:pt x="20825" y="12737"/>
                      <a:pt x="20779" y="12638"/>
                      <a:pt x="20729" y="12568"/>
                    </a:cubicBezTo>
                    <a:cubicBezTo>
                      <a:pt x="20686" y="12537"/>
                      <a:pt x="20652" y="12458"/>
                      <a:pt x="20611" y="12409"/>
                    </a:cubicBezTo>
                    <a:cubicBezTo>
                      <a:pt x="20591" y="12383"/>
                      <a:pt x="20569" y="12413"/>
                      <a:pt x="20556" y="12405"/>
                    </a:cubicBezTo>
                    <a:cubicBezTo>
                      <a:pt x="20574" y="12409"/>
                      <a:pt x="20587" y="12431"/>
                      <a:pt x="20602" y="12458"/>
                    </a:cubicBezTo>
                    <a:cubicBezTo>
                      <a:pt x="20600" y="12464"/>
                      <a:pt x="20604" y="12477"/>
                      <a:pt x="20599" y="12484"/>
                    </a:cubicBezTo>
                    <a:cubicBezTo>
                      <a:pt x="20562" y="12491"/>
                      <a:pt x="20529" y="12458"/>
                      <a:pt x="20501" y="12409"/>
                    </a:cubicBezTo>
                    <a:cubicBezTo>
                      <a:pt x="20486" y="12418"/>
                      <a:pt x="20478" y="12398"/>
                      <a:pt x="20468" y="12378"/>
                    </a:cubicBezTo>
                    <a:cubicBezTo>
                      <a:pt x="20420" y="12359"/>
                      <a:pt x="20383" y="12282"/>
                      <a:pt x="20333" y="12266"/>
                    </a:cubicBezTo>
                    <a:cubicBezTo>
                      <a:pt x="20320" y="12295"/>
                      <a:pt x="20298" y="12248"/>
                      <a:pt x="20280" y="12262"/>
                    </a:cubicBezTo>
                    <a:cubicBezTo>
                      <a:pt x="20245" y="12189"/>
                      <a:pt x="20192" y="12182"/>
                      <a:pt x="20147" y="12168"/>
                    </a:cubicBezTo>
                    <a:cubicBezTo>
                      <a:pt x="20160" y="12170"/>
                      <a:pt x="20170" y="12194"/>
                      <a:pt x="20178" y="12209"/>
                    </a:cubicBezTo>
                    <a:cubicBezTo>
                      <a:pt x="20152" y="12238"/>
                      <a:pt x="20127" y="12189"/>
                      <a:pt x="20098" y="12198"/>
                    </a:cubicBezTo>
                    <a:cubicBezTo>
                      <a:pt x="20064" y="12185"/>
                      <a:pt x="20022" y="12201"/>
                      <a:pt x="19988" y="12161"/>
                    </a:cubicBezTo>
                    <a:cubicBezTo>
                      <a:pt x="19960" y="12198"/>
                      <a:pt x="19939" y="12111"/>
                      <a:pt x="19910" y="12156"/>
                    </a:cubicBezTo>
                    <a:cubicBezTo>
                      <a:pt x="19896" y="12128"/>
                      <a:pt x="19877" y="12148"/>
                      <a:pt x="19863" y="12129"/>
                    </a:cubicBezTo>
                    <a:cubicBezTo>
                      <a:pt x="19767" y="12132"/>
                      <a:pt x="19664" y="12084"/>
                      <a:pt x="19569" y="12088"/>
                    </a:cubicBezTo>
                    <a:cubicBezTo>
                      <a:pt x="19644" y="12106"/>
                      <a:pt x="19719" y="12111"/>
                      <a:pt x="19795" y="12146"/>
                    </a:cubicBezTo>
                    <a:lnTo>
                      <a:pt x="19809" y="12172"/>
                    </a:lnTo>
                    <a:cubicBezTo>
                      <a:pt x="19816" y="12286"/>
                      <a:pt x="19771" y="12155"/>
                      <a:pt x="19750" y="12203"/>
                    </a:cubicBezTo>
                    <a:cubicBezTo>
                      <a:pt x="19713" y="12182"/>
                      <a:pt x="19673" y="12182"/>
                      <a:pt x="19637" y="12161"/>
                    </a:cubicBezTo>
                    <a:cubicBezTo>
                      <a:pt x="19620" y="12161"/>
                      <a:pt x="19602" y="12185"/>
                      <a:pt x="19589" y="12161"/>
                    </a:cubicBezTo>
                    <a:cubicBezTo>
                      <a:pt x="19547" y="12155"/>
                      <a:pt x="19500" y="12129"/>
                      <a:pt x="19458" y="12161"/>
                    </a:cubicBezTo>
                    <a:cubicBezTo>
                      <a:pt x="19494" y="12240"/>
                      <a:pt x="19540" y="12161"/>
                      <a:pt x="19581" y="12209"/>
                    </a:cubicBezTo>
                    <a:cubicBezTo>
                      <a:pt x="19608" y="12216"/>
                      <a:pt x="19638" y="12209"/>
                      <a:pt x="19653" y="12255"/>
                    </a:cubicBezTo>
                    <a:cubicBezTo>
                      <a:pt x="19626" y="12295"/>
                      <a:pt x="19588" y="12246"/>
                      <a:pt x="19557" y="12278"/>
                    </a:cubicBezTo>
                    <a:cubicBezTo>
                      <a:pt x="19543" y="12253"/>
                      <a:pt x="19527" y="12280"/>
                      <a:pt x="19514" y="12255"/>
                    </a:cubicBezTo>
                    <a:cubicBezTo>
                      <a:pt x="19483" y="12286"/>
                      <a:pt x="19460" y="12248"/>
                      <a:pt x="19428" y="12246"/>
                    </a:cubicBezTo>
                    <a:cubicBezTo>
                      <a:pt x="19369" y="12276"/>
                      <a:pt x="19297" y="12253"/>
                      <a:pt x="19240" y="12282"/>
                    </a:cubicBezTo>
                    <a:cubicBezTo>
                      <a:pt x="19226" y="12299"/>
                      <a:pt x="19205" y="12273"/>
                      <a:pt x="19195" y="12304"/>
                    </a:cubicBezTo>
                    <a:lnTo>
                      <a:pt x="19308" y="12304"/>
                    </a:lnTo>
                    <a:lnTo>
                      <a:pt x="19315" y="12314"/>
                    </a:lnTo>
                    <a:cubicBezTo>
                      <a:pt x="19290" y="12410"/>
                      <a:pt x="19253" y="12295"/>
                      <a:pt x="19213" y="12341"/>
                    </a:cubicBezTo>
                    <a:cubicBezTo>
                      <a:pt x="19183" y="12374"/>
                      <a:pt x="19137" y="12345"/>
                      <a:pt x="19100" y="12360"/>
                    </a:cubicBezTo>
                    <a:cubicBezTo>
                      <a:pt x="19094" y="12447"/>
                      <a:pt x="19044" y="12392"/>
                      <a:pt x="19027" y="12451"/>
                    </a:cubicBezTo>
                    <a:cubicBezTo>
                      <a:pt x="18926" y="12466"/>
                      <a:pt x="18820" y="12497"/>
                      <a:pt x="18726" y="12516"/>
                    </a:cubicBezTo>
                    <a:cubicBezTo>
                      <a:pt x="18716" y="12524"/>
                      <a:pt x="18705" y="12557"/>
                      <a:pt x="18692" y="12537"/>
                    </a:cubicBezTo>
                    <a:cubicBezTo>
                      <a:pt x="18667" y="12559"/>
                      <a:pt x="18641" y="12576"/>
                      <a:pt x="18611" y="12584"/>
                    </a:cubicBezTo>
                    <a:lnTo>
                      <a:pt x="18629" y="12604"/>
                    </a:lnTo>
                    <a:cubicBezTo>
                      <a:pt x="18650" y="12572"/>
                      <a:pt x="18688" y="12598"/>
                      <a:pt x="18714" y="12589"/>
                    </a:cubicBezTo>
                    <a:cubicBezTo>
                      <a:pt x="18729" y="12631"/>
                      <a:pt x="18761" y="12568"/>
                      <a:pt x="18760" y="12642"/>
                    </a:cubicBezTo>
                    <a:cubicBezTo>
                      <a:pt x="18807" y="12611"/>
                      <a:pt x="18866" y="12634"/>
                      <a:pt x="18910" y="12604"/>
                    </a:cubicBezTo>
                    <a:cubicBezTo>
                      <a:pt x="18983" y="12584"/>
                      <a:pt x="19059" y="12559"/>
                      <a:pt x="19138" y="12563"/>
                    </a:cubicBezTo>
                    <a:lnTo>
                      <a:pt x="19145" y="12572"/>
                    </a:lnTo>
                    <a:cubicBezTo>
                      <a:pt x="19137" y="12631"/>
                      <a:pt x="19102" y="12596"/>
                      <a:pt x="19080" y="12598"/>
                    </a:cubicBezTo>
                    <a:cubicBezTo>
                      <a:pt x="19065" y="12638"/>
                      <a:pt x="19044" y="12589"/>
                      <a:pt x="19027" y="12621"/>
                    </a:cubicBezTo>
                    <a:lnTo>
                      <a:pt x="19063" y="12621"/>
                    </a:lnTo>
                    <a:cubicBezTo>
                      <a:pt x="19076" y="12659"/>
                      <a:pt x="19096" y="12584"/>
                      <a:pt x="19105" y="12642"/>
                    </a:cubicBezTo>
                    <a:cubicBezTo>
                      <a:pt x="19062" y="12664"/>
                      <a:pt x="19019" y="12659"/>
                      <a:pt x="18975" y="12668"/>
                    </a:cubicBezTo>
                    <a:cubicBezTo>
                      <a:pt x="18936" y="12673"/>
                      <a:pt x="18900" y="12673"/>
                      <a:pt x="18864" y="12710"/>
                    </a:cubicBezTo>
                    <a:cubicBezTo>
                      <a:pt x="18822" y="12710"/>
                      <a:pt x="18774" y="12728"/>
                      <a:pt x="18732" y="12737"/>
                    </a:cubicBezTo>
                    <a:cubicBezTo>
                      <a:pt x="18686" y="12828"/>
                      <a:pt x="18624" y="12728"/>
                      <a:pt x="18579" y="12820"/>
                    </a:cubicBezTo>
                    <a:cubicBezTo>
                      <a:pt x="18541" y="12818"/>
                      <a:pt x="18499" y="12842"/>
                      <a:pt x="18461" y="12862"/>
                    </a:cubicBezTo>
                    <a:cubicBezTo>
                      <a:pt x="18470" y="12873"/>
                      <a:pt x="18485" y="12881"/>
                      <a:pt x="18484" y="12910"/>
                    </a:cubicBezTo>
                    <a:cubicBezTo>
                      <a:pt x="18454" y="12937"/>
                      <a:pt x="18428" y="12901"/>
                      <a:pt x="18399" y="12922"/>
                    </a:cubicBezTo>
                    <a:cubicBezTo>
                      <a:pt x="18398" y="12994"/>
                      <a:pt x="18355" y="12928"/>
                      <a:pt x="18343" y="12985"/>
                    </a:cubicBezTo>
                    <a:lnTo>
                      <a:pt x="18350" y="13001"/>
                    </a:lnTo>
                    <a:cubicBezTo>
                      <a:pt x="18387" y="12974"/>
                      <a:pt x="18428" y="12965"/>
                      <a:pt x="18466" y="12947"/>
                    </a:cubicBezTo>
                    <a:cubicBezTo>
                      <a:pt x="18480" y="12941"/>
                      <a:pt x="18493" y="12906"/>
                      <a:pt x="18509" y="12926"/>
                    </a:cubicBezTo>
                    <a:cubicBezTo>
                      <a:pt x="18686" y="12842"/>
                      <a:pt x="18848" y="12831"/>
                      <a:pt x="19036" y="12794"/>
                    </a:cubicBezTo>
                    <a:lnTo>
                      <a:pt x="19043" y="12778"/>
                    </a:lnTo>
                    <a:cubicBezTo>
                      <a:pt x="19090" y="12768"/>
                      <a:pt x="19139" y="12801"/>
                      <a:pt x="19190" y="12774"/>
                    </a:cubicBezTo>
                    <a:cubicBezTo>
                      <a:pt x="19193" y="12778"/>
                      <a:pt x="19196" y="12782"/>
                      <a:pt x="19195" y="12794"/>
                    </a:cubicBezTo>
                    <a:cubicBezTo>
                      <a:pt x="18962" y="12818"/>
                      <a:pt x="18737" y="12885"/>
                      <a:pt x="18511" y="12959"/>
                    </a:cubicBezTo>
                    <a:cubicBezTo>
                      <a:pt x="18497" y="12963"/>
                      <a:pt x="18509" y="12985"/>
                      <a:pt x="18509" y="13001"/>
                    </a:cubicBezTo>
                    <a:cubicBezTo>
                      <a:pt x="18517" y="12974"/>
                      <a:pt x="18534" y="12976"/>
                      <a:pt x="18547" y="12985"/>
                    </a:cubicBezTo>
                    <a:cubicBezTo>
                      <a:pt x="18535" y="13047"/>
                      <a:pt x="18493" y="12987"/>
                      <a:pt x="18484" y="13057"/>
                    </a:cubicBezTo>
                    <a:cubicBezTo>
                      <a:pt x="18497" y="13064"/>
                      <a:pt x="18511" y="13066"/>
                      <a:pt x="18522" y="13091"/>
                    </a:cubicBezTo>
                    <a:cubicBezTo>
                      <a:pt x="18523" y="13120"/>
                      <a:pt x="18506" y="13130"/>
                      <a:pt x="18497" y="13144"/>
                    </a:cubicBezTo>
                    <a:cubicBezTo>
                      <a:pt x="18479" y="13121"/>
                      <a:pt x="18509" y="13120"/>
                      <a:pt x="18501" y="13100"/>
                    </a:cubicBezTo>
                    <a:cubicBezTo>
                      <a:pt x="18497" y="13100"/>
                      <a:pt x="18494" y="13113"/>
                      <a:pt x="18492" y="13121"/>
                    </a:cubicBezTo>
                    <a:cubicBezTo>
                      <a:pt x="18479" y="13130"/>
                      <a:pt x="18462" y="13139"/>
                      <a:pt x="18456" y="13106"/>
                    </a:cubicBezTo>
                    <a:cubicBezTo>
                      <a:pt x="18444" y="13100"/>
                      <a:pt x="18436" y="13113"/>
                      <a:pt x="18426" y="13117"/>
                    </a:cubicBezTo>
                    <a:cubicBezTo>
                      <a:pt x="18393" y="13223"/>
                      <a:pt x="18324" y="13192"/>
                      <a:pt x="18275" y="13242"/>
                    </a:cubicBezTo>
                    <a:cubicBezTo>
                      <a:pt x="18256" y="13255"/>
                      <a:pt x="18230" y="13253"/>
                      <a:pt x="18221" y="13291"/>
                    </a:cubicBezTo>
                    <a:cubicBezTo>
                      <a:pt x="18223" y="13301"/>
                      <a:pt x="18228" y="13288"/>
                      <a:pt x="18230" y="13285"/>
                    </a:cubicBezTo>
                    <a:cubicBezTo>
                      <a:pt x="18303" y="13288"/>
                      <a:pt x="18378" y="13308"/>
                      <a:pt x="18447" y="13249"/>
                    </a:cubicBezTo>
                    <a:lnTo>
                      <a:pt x="18454" y="13264"/>
                    </a:lnTo>
                    <a:cubicBezTo>
                      <a:pt x="18435" y="13304"/>
                      <a:pt x="18412" y="13328"/>
                      <a:pt x="18396" y="13369"/>
                    </a:cubicBezTo>
                    <a:cubicBezTo>
                      <a:pt x="18391" y="13376"/>
                      <a:pt x="18380" y="13388"/>
                      <a:pt x="18375" y="13369"/>
                    </a:cubicBezTo>
                    <a:cubicBezTo>
                      <a:pt x="18359" y="13360"/>
                      <a:pt x="18331" y="13356"/>
                      <a:pt x="18325" y="13407"/>
                    </a:cubicBezTo>
                    <a:cubicBezTo>
                      <a:pt x="18303" y="13356"/>
                      <a:pt x="18297" y="13456"/>
                      <a:pt x="18273" y="13423"/>
                    </a:cubicBezTo>
                    <a:cubicBezTo>
                      <a:pt x="18254" y="13475"/>
                      <a:pt x="18231" y="13407"/>
                      <a:pt x="18213" y="13460"/>
                    </a:cubicBezTo>
                    <a:cubicBezTo>
                      <a:pt x="18221" y="13454"/>
                      <a:pt x="18223" y="13473"/>
                      <a:pt x="18228" y="13480"/>
                    </a:cubicBezTo>
                    <a:cubicBezTo>
                      <a:pt x="18318" y="13435"/>
                      <a:pt x="18415" y="13423"/>
                      <a:pt x="18504" y="13369"/>
                    </a:cubicBezTo>
                    <a:cubicBezTo>
                      <a:pt x="18517" y="13416"/>
                      <a:pt x="18541" y="13368"/>
                      <a:pt x="18559" y="13390"/>
                    </a:cubicBezTo>
                    <a:cubicBezTo>
                      <a:pt x="18566" y="13390"/>
                      <a:pt x="18574" y="13368"/>
                      <a:pt x="18579" y="13390"/>
                    </a:cubicBezTo>
                    <a:cubicBezTo>
                      <a:pt x="18580" y="13401"/>
                      <a:pt x="18576" y="13407"/>
                      <a:pt x="18574" y="13411"/>
                    </a:cubicBezTo>
                    <a:cubicBezTo>
                      <a:pt x="18551" y="13372"/>
                      <a:pt x="18538" y="13440"/>
                      <a:pt x="18513" y="13423"/>
                    </a:cubicBezTo>
                    <a:cubicBezTo>
                      <a:pt x="18434" y="13447"/>
                      <a:pt x="18350" y="13495"/>
                      <a:pt x="18271" y="13538"/>
                    </a:cubicBezTo>
                    <a:lnTo>
                      <a:pt x="18271" y="13544"/>
                    </a:lnTo>
                    <a:cubicBezTo>
                      <a:pt x="18280" y="13546"/>
                      <a:pt x="18288" y="13541"/>
                      <a:pt x="18296" y="13528"/>
                    </a:cubicBezTo>
                    <a:cubicBezTo>
                      <a:pt x="18329" y="13538"/>
                      <a:pt x="18362" y="13473"/>
                      <a:pt x="18399" y="13513"/>
                    </a:cubicBezTo>
                    <a:cubicBezTo>
                      <a:pt x="18394" y="13541"/>
                      <a:pt x="18375" y="13522"/>
                      <a:pt x="18366" y="13533"/>
                    </a:cubicBezTo>
                    <a:cubicBezTo>
                      <a:pt x="18355" y="13538"/>
                      <a:pt x="18342" y="13561"/>
                      <a:pt x="18338" y="13585"/>
                    </a:cubicBezTo>
                    <a:cubicBezTo>
                      <a:pt x="18319" y="13533"/>
                      <a:pt x="18290" y="13596"/>
                      <a:pt x="18263" y="13592"/>
                    </a:cubicBezTo>
                    <a:cubicBezTo>
                      <a:pt x="18263" y="13622"/>
                      <a:pt x="18247" y="13636"/>
                      <a:pt x="18236" y="13645"/>
                    </a:cubicBezTo>
                    <a:cubicBezTo>
                      <a:pt x="18294" y="13657"/>
                      <a:pt x="18343" y="13594"/>
                      <a:pt x="18401" y="13585"/>
                    </a:cubicBezTo>
                    <a:cubicBezTo>
                      <a:pt x="18447" y="13588"/>
                      <a:pt x="18492" y="13515"/>
                      <a:pt x="18537" y="13548"/>
                    </a:cubicBezTo>
                    <a:cubicBezTo>
                      <a:pt x="18607" y="13517"/>
                      <a:pt x="18683" y="13481"/>
                      <a:pt x="18757" y="13475"/>
                    </a:cubicBezTo>
                    <a:cubicBezTo>
                      <a:pt x="18782" y="13451"/>
                      <a:pt x="18814" y="13429"/>
                      <a:pt x="18839" y="13454"/>
                    </a:cubicBezTo>
                    <a:cubicBezTo>
                      <a:pt x="18881" y="13425"/>
                      <a:pt x="18926" y="13447"/>
                      <a:pt x="18964" y="13411"/>
                    </a:cubicBezTo>
                    <a:cubicBezTo>
                      <a:pt x="18982" y="13429"/>
                      <a:pt x="19004" y="13372"/>
                      <a:pt x="19015" y="13426"/>
                    </a:cubicBezTo>
                    <a:cubicBezTo>
                      <a:pt x="18990" y="13465"/>
                      <a:pt x="18955" y="13442"/>
                      <a:pt x="18927" y="13465"/>
                    </a:cubicBezTo>
                    <a:cubicBezTo>
                      <a:pt x="18888" y="13488"/>
                      <a:pt x="18850" y="13468"/>
                      <a:pt x="18814" y="13513"/>
                    </a:cubicBezTo>
                    <a:cubicBezTo>
                      <a:pt x="18766" y="13500"/>
                      <a:pt x="18713" y="13528"/>
                      <a:pt x="18669" y="13571"/>
                    </a:cubicBezTo>
                    <a:cubicBezTo>
                      <a:pt x="18650" y="13574"/>
                      <a:pt x="18636" y="13559"/>
                      <a:pt x="18619" y="13580"/>
                    </a:cubicBezTo>
                    <a:lnTo>
                      <a:pt x="18631" y="13612"/>
                    </a:lnTo>
                    <a:cubicBezTo>
                      <a:pt x="18638" y="13609"/>
                      <a:pt x="18643" y="13594"/>
                      <a:pt x="18644" y="13580"/>
                    </a:cubicBezTo>
                    <a:cubicBezTo>
                      <a:pt x="18666" y="13618"/>
                      <a:pt x="18689" y="13533"/>
                      <a:pt x="18714" y="13571"/>
                    </a:cubicBezTo>
                    <a:cubicBezTo>
                      <a:pt x="18743" y="13585"/>
                      <a:pt x="18751" y="13541"/>
                      <a:pt x="18779" y="13548"/>
                    </a:cubicBezTo>
                    <a:cubicBezTo>
                      <a:pt x="18782" y="13566"/>
                      <a:pt x="18789" y="13585"/>
                      <a:pt x="18777" y="13596"/>
                    </a:cubicBezTo>
                    <a:cubicBezTo>
                      <a:pt x="18732" y="13609"/>
                      <a:pt x="18692" y="13612"/>
                      <a:pt x="18651" y="13634"/>
                    </a:cubicBezTo>
                    <a:cubicBezTo>
                      <a:pt x="18638" y="13654"/>
                      <a:pt x="18623" y="13614"/>
                      <a:pt x="18611" y="13649"/>
                    </a:cubicBezTo>
                    <a:cubicBezTo>
                      <a:pt x="18537" y="13654"/>
                      <a:pt x="18474" y="13719"/>
                      <a:pt x="18401" y="13732"/>
                    </a:cubicBezTo>
                    <a:lnTo>
                      <a:pt x="18391" y="13755"/>
                    </a:lnTo>
                    <a:lnTo>
                      <a:pt x="18396" y="13766"/>
                    </a:lnTo>
                    <a:cubicBezTo>
                      <a:pt x="18463" y="13719"/>
                      <a:pt x="18538" y="13726"/>
                      <a:pt x="18606" y="13680"/>
                    </a:cubicBezTo>
                    <a:cubicBezTo>
                      <a:pt x="18614" y="13675"/>
                      <a:pt x="18617" y="13699"/>
                      <a:pt x="18624" y="13701"/>
                    </a:cubicBezTo>
                    <a:cubicBezTo>
                      <a:pt x="18660" y="13737"/>
                      <a:pt x="18689" y="13636"/>
                      <a:pt x="18724" y="13686"/>
                    </a:cubicBezTo>
                    <a:cubicBezTo>
                      <a:pt x="18701" y="13728"/>
                      <a:pt x="18667" y="13712"/>
                      <a:pt x="18644" y="13739"/>
                    </a:cubicBezTo>
                    <a:cubicBezTo>
                      <a:pt x="18618" y="13711"/>
                      <a:pt x="18603" y="13772"/>
                      <a:pt x="18576" y="13759"/>
                    </a:cubicBezTo>
                    <a:cubicBezTo>
                      <a:pt x="18559" y="13779"/>
                      <a:pt x="18543" y="13858"/>
                      <a:pt x="18519" y="13812"/>
                    </a:cubicBezTo>
                    <a:cubicBezTo>
                      <a:pt x="18517" y="13818"/>
                      <a:pt x="18512" y="13823"/>
                      <a:pt x="18513" y="13833"/>
                    </a:cubicBezTo>
                    <a:lnTo>
                      <a:pt x="18554" y="13838"/>
                    </a:lnTo>
                    <a:cubicBezTo>
                      <a:pt x="18588" y="13807"/>
                      <a:pt x="18625" y="13838"/>
                      <a:pt x="18655" y="13781"/>
                    </a:cubicBezTo>
                    <a:cubicBezTo>
                      <a:pt x="18692" y="13816"/>
                      <a:pt x="18726" y="13744"/>
                      <a:pt x="18764" y="13776"/>
                    </a:cubicBezTo>
                    <a:cubicBezTo>
                      <a:pt x="18786" y="13739"/>
                      <a:pt x="18811" y="13763"/>
                      <a:pt x="18835" y="13732"/>
                    </a:cubicBezTo>
                    <a:cubicBezTo>
                      <a:pt x="18844" y="13728"/>
                      <a:pt x="18851" y="13767"/>
                      <a:pt x="18860" y="13739"/>
                    </a:cubicBezTo>
                    <a:cubicBezTo>
                      <a:pt x="18868" y="13741"/>
                      <a:pt x="18877" y="13730"/>
                      <a:pt x="18882" y="13750"/>
                    </a:cubicBezTo>
                    <a:cubicBezTo>
                      <a:pt x="18871" y="13779"/>
                      <a:pt x="18848" y="13755"/>
                      <a:pt x="18839" y="13796"/>
                    </a:cubicBezTo>
                    <a:cubicBezTo>
                      <a:pt x="18851" y="13820"/>
                      <a:pt x="18831" y="13831"/>
                      <a:pt x="18825" y="13856"/>
                    </a:cubicBezTo>
                    <a:cubicBezTo>
                      <a:pt x="18804" y="13858"/>
                      <a:pt x="18781" y="13875"/>
                      <a:pt x="18767" y="13838"/>
                    </a:cubicBezTo>
                    <a:cubicBezTo>
                      <a:pt x="18774" y="13812"/>
                      <a:pt x="18786" y="13818"/>
                      <a:pt x="18798" y="13818"/>
                    </a:cubicBezTo>
                    <a:cubicBezTo>
                      <a:pt x="18807" y="13790"/>
                      <a:pt x="18822" y="13831"/>
                      <a:pt x="18832" y="13803"/>
                    </a:cubicBezTo>
                    <a:cubicBezTo>
                      <a:pt x="18823" y="13776"/>
                      <a:pt x="18811" y="13809"/>
                      <a:pt x="18799" y="13792"/>
                    </a:cubicBezTo>
                    <a:cubicBezTo>
                      <a:pt x="18785" y="13809"/>
                      <a:pt x="18762" y="13776"/>
                      <a:pt x="18749" y="13818"/>
                    </a:cubicBezTo>
                    <a:lnTo>
                      <a:pt x="18764" y="13838"/>
                    </a:lnTo>
                    <a:cubicBezTo>
                      <a:pt x="18767" y="13862"/>
                      <a:pt x="18754" y="13875"/>
                      <a:pt x="18747" y="13887"/>
                    </a:cubicBezTo>
                    <a:cubicBezTo>
                      <a:pt x="18716" y="13849"/>
                      <a:pt x="18678" y="13913"/>
                      <a:pt x="18647" y="13890"/>
                    </a:cubicBezTo>
                    <a:cubicBezTo>
                      <a:pt x="18644" y="13869"/>
                      <a:pt x="18658" y="13878"/>
                      <a:pt x="18662" y="13860"/>
                    </a:cubicBezTo>
                    <a:cubicBezTo>
                      <a:pt x="18656" y="13856"/>
                      <a:pt x="18645" y="13869"/>
                      <a:pt x="18637" y="13871"/>
                    </a:cubicBezTo>
                    <a:cubicBezTo>
                      <a:pt x="18632" y="13930"/>
                      <a:pt x="18600" y="13924"/>
                      <a:pt x="18581" y="13924"/>
                    </a:cubicBezTo>
                    <a:cubicBezTo>
                      <a:pt x="18567" y="13885"/>
                      <a:pt x="18598" y="13911"/>
                      <a:pt x="18601" y="13882"/>
                    </a:cubicBezTo>
                    <a:cubicBezTo>
                      <a:pt x="18609" y="13890"/>
                      <a:pt x="18622" y="13887"/>
                      <a:pt x="18624" y="13865"/>
                    </a:cubicBezTo>
                    <a:lnTo>
                      <a:pt x="18619" y="13856"/>
                    </a:lnTo>
                    <a:cubicBezTo>
                      <a:pt x="18598" y="13885"/>
                      <a:pt x="18570" y="13882"/>
                      <a:pt x="18547" y="13902"/>
                    </a:cubicBezTo>
                    <a:cubicBezTo>
                      <a:pt x="18570" y="13937"/>
                      <a:pt x="18520" y="13957"/>
                      <a:pt x="18551" y="13988"/>
                    </a:cubicBezTo>
                    <a:cubicBezTo>
                      <a:pt x="18561" y="13981"/>
                      <a:pt x="18584" y="14003"/>
                      <a:pt x="18584" y="13961"/>
                    </a:cubicBezTo>
                    <a:cubicBezTo>
                      <a:pt x="18595" y="13965"/>
                      <a:pt x="18622" y="13944"/>
                      <a:pt x="18617" y="13992"/>
                    </a:cubicBezTo>
                    <a:lnTo>
                      <a:pt x="18651" y="13944"/>
                    </a:lnTo>
                    <a:cubicBezTo>
                      <a:pt x="18661" y="13979"/>
                      <a:pt x="18685" y="13965"/>
                      <a:pt x="18700" y="13970"/>
                    </a:cubicBezTo>
                    <a:cubicBezTo>
                      <a:pt x="18701" y="13988"/>
                      <a:pt x="18692" y="13990"/>
                      <a:pt x="18692" y="14003"/>
                    </a:cubicBezTo>
                    <a:cubicBezTo>
                      <a:pt x="18708" y="14020"/>
                      <a:pt x="18707" y="13981"/>
                      <a:pt x="18717" y="13965"/>
                    </a:cubicBezTo>
                    <a:cubicBezTo>
                      <a:pt x="18729" y="13970"/>
                      <a:pt x="18736" y="13930"/>
                      <a:pt x="18744" y="13961"/>
                    </a:cubicBezTo>
                    <a:cubicBezTo>
                      <a:pt x="18748" y="13981"/>
                      <a:pt x="18737" y="13977"/>
                      <a:pt x="18737" y="13992"/>
                    </a:cubicBezTo>
                    <a:cubicBezTo>
                      <a:pt x="18764" y="14004"/>
                      <a:pt x="18804" y="13990"/>
                      <a:pt x="18830" y="13981"/>
                    </a:cubicBezTo>
                    <a:cubicBezTo>
                      <a:pt x="18844" y="13977"/>
                      <a:pt x="18851" y="14009"/>
                      <a:pt x="18848" y="14029"/>
                    </a:cubicBezTo>
                    <a:cubicBezTo>
                      <a:pt x="18854" y="14027"/>
                      <a:pt x="18858" y="14013"/>
                      <a:pt x="18864" y="14007"/>
                    </a:cubicBezTo>
                    <a:cubicBezTo>
                      <a:pt x="18860" y="13963"/>
                      <a:pt x="18885" y="13984"/>
                      <a:pt x="18893" y="13954"/>
                    </a:cubicBezTo>
                    <a:cubicBezTo>
                      <a:pt x="18904" y="13981"/>
                      <a:pt x="18913" y="13954"/>
                      <a:pt x="18920" y="13935"/>
                    </a:cubicBezTo>
                    <a:cubicBezTo>
                      <a:pt x="18933" y="13944"/>
                      <a:pt x="18944" y="13913"/>
                      <a:pt x="18955" y="13939"/>
                    </a:cubicBezTo>
                    <a:cubicBezTo>
                      <a:pt x="18962" y="13954"/>
                      <a:pt x="18958" y="13981"/>
                      <a:pt x="18948" y="13981"/>
                    </a:cubicBezTo>
                    <a:lnTo>
                      <a:pt x="18950" y="13988"/>
                    </a:lnTo>
                    <a:cubicBezTo>
                      <a:pt x="18976" y="14009"/>
                      <a:pt x="18957" y="13937"/>
                      <a:pt x="18970" y="13917"/>
                    </a:cubicBezTo>
                    <a:cubicBezTo>
                      <a:pt x="18993" y="13977"/>
                      <a:pt x="19015" y="13895"/>
                      <a:pt x="19043" y="13928"/>
                    </a:cubicBezTo>
                    <a:cubicBezTo>
                      <a:pt x="19052" y="13898"/>
                      <a:pt x="19060" y="13941"/>
                      <a:pt x="19068" y="13951"/>
                    </a:cubicBezTo>
                    <a:cubicBezTo>
                      <a:pt x="19077" y="13965"/>
                      <a:pt x="19076" y="13930"/>
                      <a:pt x="19077" y="13924"/>
                    </a:cubicBezTo>
                    <a:cubicBezTo>
                      <a:pt x="19083" y="13921"/>
                      <a:pt x="19081" y="13937"/>
                      <a:pt x="19085" y="13939"/>
                    </a:cubicBezTo>
                    <a:cubicBezTo>
                      <a:pt x="19098" y="13944"/>
                      <a:pt x="19102" y="13911"/>
                      <a:pt x="19113" y="13902"/>
                    </a:cubicBezTo>
                    <a:cubicBezTo>
                      <a:pt x="19127" y="13902"/>
                      <a:pt x="19148" y="13898"/>
                      <a:pt x="19158" y="13928"/>
                    </a:cubicBezTo>
                    <a:cubicBezTo>
                      <a:pt x="19179" y="13927"/>
                      <a:pt x="19201" y="13965"/>
                      <a:pt x="19218" y="13928"/>
                    </a:cubicBezTo>
                    <a:cubicBezTo>
                      <a:pt x="19224" y="13939"/>
                      <a:pt x="19226" y="13951"/>
                      <a:pt x="19226" y="13965"/>
                    </a:cubicBezTo>
                    <a:cubicBezTo>
                      <a:pt x="19218" y="14004"/>
                      <a:pt x="19192" y="13977"/>
                      <a:pt x="19178" y="13992"/>
                    </a:cubicBezTo>
                    <a:cubicBezTo>
                      <a:pt x="19157" y="14001"/>
                      <a:pt x="19132" y="13995"/>
                      <a:pt x="19113" y="14018"/>
                    </a:cubicBezTo>
                    <a:cubicBezTo>
                      <a:pt x="19060" y="13990"/>
                      <a:pt x="19016" y="14029"/>
                      <a:pt x="18964" y="14023"/>
                    </a:cubicBezTo>
                    <a:lnTo>
                      <a:pt x="18950" y="14067"/>
                    </a:lnTo>
                    <a:cubicBezTo>
                      <a:pt x="18942" y="14079"/>
                      <a:pt x="18931" y="14067"/>
                      <a:pt x="18925" y="14055"/>
                    </a:cubicBezTo>
                    <a:cubicBezTo>
                      <a:pt x="18879" y="14073"/>
                      <a:pt x="18823" y="14032"/>
                      <a:pt x="18785" y="14109"/>
                    </a:cubicBezTo>
                    <a:cubicBezTo>
                      <a:pt x="18737" y="14137"/>
                      <a:pt x="18673" y="14110"/>
                      <a:pt x="18629" y="14172"/>
                    </a:cubicBezTo>
                    <a:cubicBezTo>
                      <a:pt x="18591" y="14145"/>
                      <a:pt x="18559" y="14233"/>
                      <a:pt x="18517" y="14204"/>
                    </a:cubicBezTo>
                    <a:cubicBezTo>
                      <a:pt x="18496" y="14235"/>
                      <a:pt x="18468" y="14222"/>
                      <a:pt x="18444" y="14236"/>
                    </a:cubicBezTo>
                    <a:cubicBezTo>
                      <a:pt x="18477" y="14219"/>
                      <a:pt x="18514" y="14284"/>
                      <a:pt x="18547" y="14230"/>
                    </a:cubicBezTo>
                    <a:cubicBezTo>
                      <a:pt x="18559" y="14225"/>
                      <a:pt x="18581" y="14214"/>
                      <a:pt x="18584" y="14251"/>
                    </a:cubicBezTo>
                    <a:cubicBezTo>
                      <a:pt x="18591" y="14240"/>
                      <a:pt x="18595" y="14240"/>
                      <a:pt x="18601" y="14251"/>
                    </a:cubicBezTo>
                    <a:lnTo>
                      <a:pt x="18710" y="14218"/>
                    </a:lnTo>
                    <a:lnTo>
                      <a:pt x="18719" y="14181"/>
                    </a:lnTo>
                    <a:cubicBezTo>
                      <a:pt x="18732" y="14176"/>
                      <a:pt x="18722" y="14228"/>
                      <a:pt x="18739" y="14208"/>
                    </a:cubicBezTo>
                    <a:cubicBezTo>
                      <a:pt x="18781" y="14225"/>
                      <a:pt x="18818" y="14153"/>
                      <a:pt x="18848" y="14218"/>
                    </a:cubicBezTo>
                    <a:cubicBezTo>
                      <a:pt x="18886" y="14205"/>
                      <a:pt x="18926" y="14204"/>
                      <a:pt x="18962" y="14181"/>
                    </a:cubicBezTo>
                    <a:cubicBezTo>
                      <a:pt x="19011" y="14155"/>
                      <a:pt x="19071" y="14208"/>
                      <a:pt x="19115" y="14145"/>
                    </a:cubicBezTo>
                    <a:cubicBezTo>
                      <a:pt x="19169" y="14163"/>
                      <a:pt x="19236" y="14135"/>
                      <a:pt x="19293" y="14145"/>
                    </a:cubicBezTo>
                    <a:cubicBezTo>
                      <a:pt x="19339" y="14093"/>
                      <a:pt x="19383" y="14160"/>
                      <a:pt x="19431" y="14128"/>
                    </a:cubicBezTo>
                    <a:cubicBezTo>
                      <a:pt x="19446" y="14123"/>
                      <a:pt x="19463" y="14137"/>
                      <a:pt x="19481" y="14139"/>
                    </a:cubicBezTo>
                    <a:cubicBezTo>
                      <a:pt x="19514" y="14106"/>
                      <a:pt x="19551" y="14185"/>
                      <a:pt x="19587" y="14135"/>
                    </a:cubicBezTo>
                    <a:cubicBezTo>
                      <a:pt x="19597" y="14145"/>
                      <a:pt x="19616" y="14109"/>
                      <a:pt x="19622" y="14155"/>
                    </a:cubicBezTo>
                    <a:cubicBezTo>
                      <a:pt x="19673" y="14137"/>
                      <a:pt x="19722" y="14187"/>
                      <a:pt x="19772" y="14176"/>
                    </a:cubicBezTo>
                    <a:cubicBezTo>
                      <a:pt x="19782" y="14204"/>
                      <a:pt x="19804" y="14194"/>
                      <a:pt x="19816" y="14181"/>
                    </a:cubicBezTo>
                    <a:cubicBezTo>
                      <a:pt x="19829" y="14214"/>
                      <a:pt x="19853" y="14185"/>
                      <a:pt x="19867" y="14208"/>
                    </a:cubicBezTo>
                    <a:cubicBezTo>
                      <a:pt x="19898" y="14172"/>
                      <a:pt x="19923" y="14233"/>
                      <a:pt x="19954" y="14214"/>
                    </a:cubicBezTo>
                    <a:cubicBezTo>
                      <a:pt x="19972" y="14269"/>
                      <a:pt x="20013" y="14240"/>
                      <a:pt x="20035" y="14240"/>
                    </a:cubicBezTo>
                    <a:cubicBezTo>
                      <a:pt x="20044" y="14299"/>
                      <a:pt x="20080" y="14255"/>
                      <a:pt x="20095" y="14278"/>
                    </a:cubicBezTo>
                    <a:cubicBezTo>
                      <a:pt x="20114" y="14282"/>
                      <a:pt x="20139" y="14308"/>
                      <a:pt x="20158" y="14312"/>
                    </a:cubicBezTo>
                    <a:cubicBezTo>
                      <a:pt x="20196" y="14260"/>
                      <a:pt x="20172" y="14405"/>
                      <a:pt x="20214" y="14365"/>
                    </a:cubicBezTo>
                    <a:cubicBezTo>
                      <a:pt x="20280" y="14417"/>
                      <a:pt x="20347" y="14430"/>
                      <a:pt x="20411" y="14498"/>
                    </a:cubicBezTo>
                    <a:cubicBezTo>
                      <a:pt x="20439" y="14511"/>
                      <a:pt x="20470" y="14518"/>
                      <a:pt x="20489" y="14568"/>
                    </a:cubicBezTo>
                    <a:cubicBezTo>
                      <a:pt x="20508" y="14530"/>
                      <a:pt x="20514" y="14589"/>
                      <a:pt x="20529" y="14610"/>
                    </a:cubicBezTo>
                    <a:cubicBezTo>
                      <a:pt x="20633" y="14713"/>
                      <a:pt x="20736" y="14821"/>
                      <a:pt x="20827" y="14984"/>
                    </a:cubicBezTo>
                    <a:lnTo>
                      <a:pt x="20827" y="15004"/>
                    </a:lnTo>
                    <a:cubicBezTo>
                      <a:pt x="20901" y="15109"/>
                      <a:pt x="20968" y="15247"/>
                      <a:pt x="21025" y="15401"/>
                    </a:cubicBezTo>
                    <a:lnTo>
                      <a:pt x="21025" y="15427"/>
                    </a:lnTo>
                    <a:cubicBezTo>
                      <a:pt x="20992" y="15456"/>
                      <a:pt x="21034" y="15496"/>
                      <a:pt x="21030" y="15537"/>
                    </a:cubicBezTo>
                    <a:cubicBezTo>
                      <a:pt x="21028" y="15557"/>
                      <a:pt x="21019" y="15561"/>
                      <a:pt x="21010" y="15559"/>
                    </a:cubicBezTo>
                    <a:cubicBezTo>
                      <a:pt x="21073" y="15683"/>
                      <a:pt x="21001" y="15823"/>
                      <a:pt x="20990" y="15947"/>
                    </a:cubicBezTo>
                    <a:cubicBezTo>
                      <a:pt x="20997" y="15966"/>
                      <a:pt x="20997" y="15982"/>
                      <a:pt x="20990" y="15996"/>
                    </a:cubicBezTo>
                    <a:cubicBezTo>
                      <a:pt x="20972" y="16012"/>
                      <a:pt x="20972" y="16063"/>
                      <a:pt x="20970" y="16102"/>
                    </a:cubicBezTo>
                    <a:cubicBezTo>
                      <a:pt x="20956" y="16120"/>
                      <a:pt x="20951" y="16143"/>
                      <a:pt x="20957" y="16182"/>
                    </a:cubicBezTo>
                    <a:cubicBezTo>
                      <a:pt x="20948" y="16210"/>
                      <a:pt x="20948" y="16250"/>
                      <a:pt x="20930" y="16265"/>
                    </a:cubicBezTo>
                    <a:cubicBezTo>
                      <a:pt x="20931" y="16291"/>
                      <a:pt x="20930" y="16317"/>
                      <a:pt x="20917" y="16335"/>
                    </a:cubicBezTo>
                    <a:cubicBezTo>
                      <a:pt x="20867" y="16567"/>
                      <a:pt x="20804" y="16786"/>
                      <a:pt x="20711" y="16983"/>
                    </a:cubicBezTo>
                    <a:lnTo>
                      <a:pt x="20711" y="17004"/>
                    </a:lnTo>
                    <a:lnTo>
                      <a:pt x="20715" y="17004"/>
                    </a:lnTo>
                    <a:lnTo>
                      <a:pt x="20717" y="17037"/>
                    </a:lnTo>
                    <a:lnTo>
                      <a:pt x="20722" y="17026"/>
                    </a:lnTo>
                    <a:cubicBezTo>
                      <a:pt x="20727" y="17012"/>
                      <a:pt x="20725" y="17004"/>
                      <a:pt x="20719" y="16995"/>
                    </a:cubicBezTo>
                    <a:cubicBezTo>
                      <a:pt x="20723" y="16975"/>
                      <a:pt x="20728" y="16991"/>
                      <a:pt x="20735" y="16988"/>
                    </a:cubicBezTo>
                    <a:cubicBezTo>
                      <a:pt x="20753" y="16935"/>
                      <a:pt x="20778" y="16883"/>
                      <a:pt x="20797" y="16836"/>
                    </a:cubicBezTo>
                    <a:lnTo>
                      <a:pt x="20799" y="16840"/>
                    </a:lnTo>
                    <a:cubicBezTo>
                      <a:pt x="20762" y="17026"/>
                      <a:pt x="20675" y="17181"/>
                      <a:pt x="20616" y="17331"/>
                    </a:cubicBezTo>
                    <a:lnTo>
                      <a:pt x="20619" y="17338"/>
                    </a:lnTo>
                    <a:cubicBezTo>
                      <a:pt x="20641" y="17311"/>
                      <a:pt x="20669" y="17267"/>
                      <a:pt x="20690" y="17226"/>
                    </a:cubicBezTo>
                    <a:lnTo>
                      <a:pt x="20692" y="17232"/>
                    </a:lnTo>
                    <a:cubicBezTo>
                      <a:pt x="20658" y="17324"/>
                      <a:pt x="20621" y="17423"/>
                      <a:pt x="20574" y="17489"/>
                    </a:cubicBezTo>
                    <a:cubicBezTo>
                      <a:pt x="20566" y="17548"/>
                      <a:pt x="20536" y="17575"/>
                      <a:pt x="20524" y="17628"/>
                    </a:cubicBezTo>
                    <a:cubicBezTo>
                      <a:pt x="20529" y="17630"/>
                      <a:pt x="20533" y="17641"/>
                      <a:pt x="20531" y="17654"/>
                    </a:cubicBezTo>
                    <a:cubicBezTo>
                      <a:pt x="20512" y="17740"/>
                      <a:pt x="20454" y="17799"/>
                      <a:pt x="20421" y="17874"/>
                    </a:cubicBezTo>
                    <a:cubicBezTo>
                      <a:pt x="20412" y="17893"/>
                      <a:pt x="20396" y="17900"/>
                      <a:pt x="20393" y="17927"/>
                    </a:cubicBezTo>
                    <a:cubicBezTo>
                      <a:pt x="20366" y="17989"/>
                      <a:pt x="20328" y="18046"/>
                      <a:pt x="20293" y="18096"/>
                    </a:cubicBezTo>
                    <a:lnTo>
                      <a:pt x="20273" y="18111"/>
                    </a:lnTo>
                    <a:cubicBezTo>
                      <a:pt x="20189" y="18257"/>
                      <a:pt x="20095" y="18373"/>
                      <a:pt x="20003" y="18487"/>
                    </a:cubicBezTo>
                    <a:cubicBezTo>
                      <a:pt x="19951" y="18544"/>
                      <a:pt x="19901" y="18610"/>
                      <a:pt x="19850" y="18665"/>
                    </a:cubicBezTo>
                    <a:lnTo>
                      <a:pt x="19852" y="18672"/>
                    </a:lnTo>
                    <a:cubicBezTo>
                      <a:pt x="19888" y="18659"/>
                      <a:pt x="19911" y="18594"/>
                      <a:pt x="19945" y="18578"/>
                    </a:cubicBezTo>
                    <a:cubicBezTo>
                      <a:pt x="19967" y="18566"/>
                      <a:pt x="19991" y="18560"/>
                      <a:pt x="20008" y="18519"/>
                    </a:cubicBezTo>
                    <a:cubicBezTo>
                      <a:pt x="20034" y="18527"/>
                      <a:pt x="20041" y="18424"/>
                      <a:pt x="20067" y="18477"/>
                    </a:cubicBezTo>
                    <a:cubicBezTo>
                      <a:pt x="19928" y="18699"/>
                      <a:pt x="19770" y="18827"/>
                      <a:pt x="19616" y="18978"/>
                    </a:cubicBezTo>
                    <a:cubicBezTo>
                      <a:pt x="19591" y="18983"/>
                      <a:pt x="19568" y="19001"/>
                      <a:pt x="19549" y="19041"/>
                    </a:cubicBezTo>
                    <a:cubicBezTo>
                      <a:pt x="19520" y="19085"/>
                      <a:pt x="19480" y="19069"/>
                      <a:pt x="19453" y="19124"/>
                    </a:cubicBezTo>
                    <a:cubicBezTo>
                      <a:pt x="19415" y="19165"/>
                      <a:pt x="19361" y="19149"/>
                      <a:pt x="19333" y="19227"/>
                    </a:cubicBezTo>
                    <a:cubicBezTo>
                      <a:pt x="19326" y="19228"/>
                      <a:pt x="19321" y="19225"/>
                      <a:pt x="19315" y="19211"/>
                    </a:cubicBezTo>
                    <a:cubicBezTo>
                      <a:pt x="19320" y="19254"/>
                      <a:pt x="19290" y="19230"/>
                      <a:pt x="19281" y="19256"/>
                    </a:cubicBezTo>
                    <a:cubicBezTo>
                      <a:pt x="19269" y="19225"/>
                      <a:pt x="19252" y="19254"/>
                      <a:pt x="19238" y="19252"/>
                    </a:cubicBezTo>
                    <a:cubicBezTo>
                      <a:pt x="19219" y="19254"/>
                      <a:pt x="19232" y="19285"/>
                      <a:pt x="19228" y="19305"/>
                    </a:cubicBezTo>
                    <a:lnTo>
                      <a:pt x="19270" y="19294"/>
                    </a:lnTo>
                    <a:cubicBezTo>
                      <a:pt x="19326" y="19225"/>
                      <a:pt x="19394" y="19225"/>
                      <a:pt x="19449" y="19151"/>
                    </a:cubicBezTo>
                    <a:cubicBezTo>
                      <a:pt x="19470" y="19132"/>
                      <a:pt x="19500" y="19154"/>
                      <a:pt x="19516" y="19110"/>
                    </a:cubicBezTo>
                    <a:cubicBezTo>
                      <a:pt x="19565" y="19074"/>
                      <a:pt x="19618" y="19054"/>
                      <a:pt x="19662" y="18993"/>
                    </a:cubicBezTo>
                    <a:cubicBezTo>
                      <a:pt x="19722" y="19004"/>
                      <a:pt x="19763" y="18921"/>
                      <a:pt x="19814" y="18883"/>
                    </a:cubicBezTo>
                    <a:cubicBezTo>
                      <a:pt x="19831" y="18874"/>
                      <a:pt x="19847" y="18894"/>
                      <a:pt x="19854" y="18909"/>
                    </a:cubicBezTo>
                    <a:cubicBezTo>
                      <a:pt x="19838" y="18916"/>
                      <a:pt x="19819" y="18986"/>
                      <a:pt x="19802" y="18936"/>
                    </a:cubicBezTo>
                    <a:cubicBezTo>
                      <a:pt x="19797" y="18996"/>
                      <a:pt x="19764" y="18989"/>
                      <a:pt x="19750" y="19030"/>
                    </a:cubicBezTo>
                    <a:cubicBezTo>
                      <a:pt x="19710" y="19057"/>
                      <a:pt x="19673" y="19107"/>
                      <a:pt x="19632" y="19110"/>
                    </a:cubicBezTo>
                    <a:lnTo>
                      <a:pt x="19632" y="19120"/>
                    </a:lnTo>
                    <a:cubicBezTo>
                      <a:pt x="19633" y="19197"/>
                      <a:pt x="19602" y="19107"/>
                      <a:pt x="19589" y="19132"/>
                    </a:cubicBezTo>
                    <a:cubicBezTo>
                      <a:pt x="19572" y="19215"/>
                      <a:pt x="19525" y="19225"/>
                      <a:pt x="19494" y="19268"/>
                    </a:cubicBezTo>
                    <a:cubicBezTo>
                      <a:pt x="19465" y="19246"/>
                      <a:pt x="19443" y="19277"/>
                      <a:pt x="19416" y="19272"/>
                    </a:cubicBezTo>
                    <a:cubicBezTo>
                      <a:pt x="19416" y="19316"/>
                      <a:pt x="19394" y="19311"/>
                      <a:pt x="19378" y="19316"/>
                    </a:cubicBezTo>
                    <a:cubicBezTo>
                      <a:pt x="19338" y="19373"/>
                      <a:pt x="19287" y="19373"/>
                      <a:pt x="19243" y="19415"/>
                    </a:cubicBezTo>
                    <a:cubicBezTo>
                      <a:pt x="19209" y="19413"/>
                      <a:pt x="19184" y="19462"/>
                      <a:pt x="19150" y="19457"/>
                    </a:cubicBezTo>
                    <a:cubicBezTo>
                      <a:pt x="19134" y="19457"/>
                      <a:pt x="19121" y="19508"/>
                      <a:pt x="19105" y="19475"/>
                    </a:cubicBezTo>
                    <a:cubicBezTo>
                      <a:pt x="19085" y="19435"/>
                      <a:pt x="19076" y="19527"/>
                      <a:pt x="19056" y="19494"/>
                    </a:cubicBezTo>
                    <a:cubicBezTo>
                      <a:pt x="19038" y="19540"/>
                      <a:pt x="19016" y="19519"/>
                      <a:pt x="18998" y="19532"/>
                    </a:cubicBezTo>
                    <a:cubicBezTo>
                      <a:pt x="18988" y="19542"/>
                      <a:pt x="18968" y="19563"/>
                      <a:pt x="18962" y="19521"/>
                    </a:cubicBezTo>
                    <a:lnTo>
                      <a:pt x="18950" y="19554"/>
                    </a:lnTo>
                    <a:cubicBezTo>
                      <a:pt x="18930" y="19555"/>
                      <a:pt x="18908" y="19595"/>
                      <a:pt x="18889" y="19558"/>
                    </a:cubicBezTo>
                    <a:cubicBezTo>
                      <a:pt x="18879" y="19613"/>
                      <a:pt x="18842" y="19583"/>
                      <a:pt x="18822" y="19595"/>
                    </a:cubicBezTo>
                    <a:cubicBezTo>
                      <a:pt x="18789" y="19633"/>
                      <a:pt x="18741" y="19606"/>
                      <a:pt x="18707" y="19622"/>
                    </a:cubicBezTo>
                    <a:cubicBezTo>
                      <a:pt x="18673" y="19652"/>
                      <a:pt x="18631" y="19599"/>
                      <a:pt x="18601" y="19648"/>
                    </a:cubicBezTo>
                    <a:cubicBezTo>
                      <a:pt x="18625" y="19673"/>
                      <a:pt x="18648" y="19646"/>
                      <a:pt x="18672" y="19667"/>
                    </a:cubicBezTo>
                    <a:cubicBezTo>
                      <a:pt x="18651" y="19686"/>
                      <a:pt x="18617" y="19679"/>
                      <a:pt x="18592" y="19694"/>
                    </a:cubicBezTo>
                    <a:cubicBezTo>
                      <a:pt x="18599" y="19716"/>
                      <a:pt x="18616" y="19699"/>
                      <a:pt x="18624" y="19711"/>
                    </a:cubicBezTo>
                    <a:cubicBezTo>
                      <a:pt x="18618" y="19732"/>
                      <a:pt x="18607" y="19716"/>
                      <a:pt x="18599" y="19716"/>
                    </a:cubicBezTo>
                    <a:cubicBezTo>
                      <a:pt x="18554" y="19830"/>
                      <a:pt x="18485" y="19718"/>
                      <a:pt x="18429" y="19769"/>
                    </a:cubicBezTo>
                    <a:lnTo>
                      <a:pt x="18429" y="19773"/>
                    </a:lnTo>
                    <a:cubicBezTo>
                      <a:pt x="18484" y="19787"/>
                      <a:pt x="18534" y="19793"/>
                      <a:pt x="18589" y="19791"/>
                    </a:cubicBezTo>
                    <a:lnTo>
                      <a:pt x="18597" y="19800"/>
                    </a:lnTo>
                    <a:cubicBezTo>
                      <a:pt x="18499" y="19866"/>
                      <a:pt x="18386" y="19823"/>
                      <a:pt x="18280" y="19832"/>
                    </a:cubicBezTo>
                    <a:cubicBezTo>
                      <a:pt x="18250" y="19798"/>
                      <a:pt x="18221" y="19811"/>
                      <a:pt x="18186" y="19800"/>
                    </a:cubicBezTo>
                    <a:cubicBezTo>
                      <a:pt x="18121" y="19753"/>
                      <a:pt x="18039" y="19752"/>
                      <a:pt x="17975" y="19679"/>
                    </a:cubicBezTo>
                    <a:cubicBezTo>
                      <a:pt x="17893" y="19620"/>
                      <a:pt x="17817" y="19496"/>
                      <a:pt x="17757" y="19359"/>
                    </a:cubicBezTo>
                    <a:cubicBezTo>
                      <a:pt x="17758" y="19311"/>
                      <a:pt x="17743" y="19264"/>
                      <a:pt x="17759" y="19227"/>
                    </a:cubicBezTo>
                    <a:cubicBezTo>
                      <a:pt x="17758" y="19180"/>
                      <a:pt x="17752" y="19127"/>
                      <a:pt x="17745" y="19083"/>
                    </a:cubicBezTo>
                    <a:cubicBezTo>
                      <a:pt x="17763" y="18991"/>
                      <a:pt x="17812" y="18950"/>
                      <a:pt x="17842" y="18883"/>
                    </a:cubicBezTo>
                    <a:lnTo>
                      <a:pt x="17837" y="18867"/>
                    </a:lnTo>
                    <a:cubicBezTo>
                      <a:pt x="17852" y="18769"/>
                      <a:pt x="17922" y="18797"/>
                      <a:pt x="17922" y="18676"/>
                    </a:cubicBezTo>
                    <a:cubicBezTo>
                      <a:pt x="17929" y="18684"/>
                      <a:pt x="17926" y="18703"/>
                      <a:pt x="17935" y="18699"/>
                    </a:cubicBezTo>
                    <a:lnTo>
                      <a:pt x="17947" y="18640"/>
                    </a:lnTo>
                    <a:cubicBezTo>
                      <a:pt x="17954" y="18635"/>
                      <a:pt x="17966" y="18633"/>
                      <a:pt x="17962" y="18608"/>
                    </a:cubicBezTo>
                    <a:cubicBezTo>
                      <a:pt x="18017" y="18461"/>
                      <a:pt x="18097" y="18302"/>
                      <a:pt x="18161" y="18164"/>
                    </a:cubicBezTo>
                    <a:cubicBezTo>
                      <a:pt x="18171" y="18144"/>
                      <a:pt x="18161" y="18107"/>
                      <a:pt x="18178" y="18092"/>
                    </a:cubicBezTo>
                    <a:cubicBezTo>
                      <a:pt x="18205" y="18094"/>
                      <a:pt x="18216" y="18027"/>
                      <a:pt x="18236" y="18006"/>
                    </a:cubicBezTo>
                    <a:cubicBezTo>
                      <a:pt x="18231" y="17997"/>
                      <a:pt x="18223" y="17991"/>
                      <a:pt x="18225" y="17975"/>
                    </a:cubicBezTo>
                    <a:cubicBezTo>
                      <a:pt x="18237" y="17947"/>
                      <a:pt x="18240" y="17911"/>
                      <a:pt x="18255" y="17900"/>
                    </a:cubicBezTo>
                    <a:cubicBezTo>
                      <a:pt x="18263" y="17900"/>
                      <a:pt x="18262" y="17920"/>
                      <a:pt x="18266" y="17927"/>
                    </a:cubicBezTo>
                    <a:cubicBezTo>
                      <a:pt x="18329" y="17779"/>
                      <a:pt x="18400" y="17619"/>
                      <a:pt x="18443" y="17444"/>
                    </a:cubicBezTo>
                    <a:cubicBezTo>
                      <a:pt x="18451" y="17408"/>
                      <a:pt x="18470" y="17381"/>
                      <a:pt x="18474" y="17347"/>
                    </a:cubicBezTo>
                    <a:cubicBezTo>
                      <a:pt x="18499" y="17292"/>
                      <a:pt x="18513" y="17234"/>
                      <a:pt x="18531" y="17167"/>
                    </a:cubicBezTo>
                    <a:cubicBezTo>
                      <a:pt x="18554" y="17142"/>
                      <a:pt x="18568" y="17078"/>
                      <a:pt x="18589" y="17037"/>
                    </a:cubicBezTo>
                    <a:cubicBezTo>
                      <a:pt x="18589" y="17004"/>
                      <a:pt x="18597" y="16977"/>
                      <a:pt x="18609" y="16957"/>
                    </a:cubicBezTo>
                    <a:cubicBezTo>
                      <a:pt x="18625" y="16854"/>
                      <a:pt x="18656" y="16764"/>
                      <a:pt x="18679" y="16667"/>
                    </a:cubicBezTo>
                    <a:cubicBezTo>
                      <a:pt x="18681" y="16616"/>
                      <a:pt x="18662" y="16665"/>
                      <a:pt x="18655" y="16635"/>
                    </a:cubicBezTo>
                    <a:cubicBezTo>
                      <a:pt x="18649" y="16614"/>
                      <a:pt x="18662" y="16592"/>
                      <a:pt x="18669" y="16577"/>
                    </a:cubicBezTo>
                    <a:cubicBezTo>
                      <a:pt x="18686" y="16555"/>
                      <a:pt x="18667" y="16520"/>
                      <a:pt x="18685" y="16502"/>
                    </a:cubicBezTo>
                    <a:cubicBezTo>
                      <a:pt x="18685" y="16539"/>
                      <a:pt x="18705" y="16520"/>
                      <a:pt x="18711" y="16539"/>
                    </a:cubicBezTo>
                    <a:cubicBezTo>
                      <a:pt x="18717" y="16509"/>
                      <a:pt x="18722" y="16474"/>
                      <a:pt x="18730" y="16446"/>
                    </a:cubicBezTo>
                    <a:cubicBezTo>
                      <a:pt x="18726" y="16430"/>
                      <a:pt x="18723" y="16455"/>
                      <a:pt x="18717" y="16446"/>
                    </a:cubicBezTo>
                    <a:cubicBezTo>
                      <a:pt x="18704" y="16393"/>
                      <a:pt x="18732" y="16350"/>
                      <a:pt x="18722" y="16287"/>
                    </a:cubicBezTo>
                    <a:cubicBezTo>
                      <a:pt x="18745" y="16194"/>
                      <a:pt x="18707" y="16112"/>
                      <a:pt x="18726" y="16008"/>
                    </a:cubicBezTo>
                    <a:cubicBezTo>
                      <a:pt x="18731" y="15959"/>
                      <a:pt x="18718" y="15939"/>
                      <a:pt x="18726" y="15895"/>
                    </a:cubicBezTo>
                    <a:cubicBezTo>
                      <a:pt x="18698" y="15900"/>
                      <a:pt x="18711" y="15829"/>
                      <a:pt x="18697" y="15802"/>
                    </a:cubicBezTo>
                    <a:cubicBezTo>
                      <a:pt x="18672" y="15795"/>
                      <a:pt x="18691" y="15729"/>
                      <a:pt x="18667" y="15706"/>
                    </a:cubicBezTo>
                    <a:cubicBezTo>
                      <a:pt x="18675" y="15654"/>
                      <a:pt x="18676" y="15588"/>
                      <a:pt x="18701" y="15553"/>
                    </a:cubicBezTo>
                    <a:lnTo>
                      <a:pt x="18707" y="15564"/>
                    </a:lnTo>
                    <a:cubicBezTo>
                      <a:pt x="18719" y="15601"/>
                      <a:pt x="18713" y="15656"/>
                      <a:pt x="18705" y="15685"/>
                    </a:cubicBezTo>
                    <a:lnTo>
                      <a:pt x="18722" y="15702"/>
                    </a:lnTo>
                    <a:cubicBezTo>
                      <a:pt x="18729" y="15733"/>
                      <a:pt x="18707" y="15748"/>
                      <a:pt x="18714" y="15774"/>
                    </a:cubicBezTo>
                    <a:cubicBezTo>
                      <a:pt x="18735" y="15774"/>
                      <a:pt x="18723" y="15814"/>
                      <a:pt x="18732" y="15835"/>
                    </a:cubicBezTo>
                    <a:cubicBezTo>
                      <a:pt x="18745" y="15790"/>
                      <a:pt x="18744" y="15735"/>
                      <a:pt x="18737" y="15695"/>
                    </a:cubicBezTo>
                    <a:cubicBezTo>
                      <a:pt x="18739" y="15651"/>
                      <a:pt x="18738" y="15603"/>
                      <a:pt x="18749" y="15564"/>
                    </a:cubicBezTo>
                    <a:cubicBezTo>
                      <a:pt x="18757" y="15496"/>
                      <a:pt x="18772" y="15434"/>
                      <a:pt x="18769" y="15359"/>
                    </a:cubicBezTo>
                    <a:cubicBezTo>
                      <a:pt x="18767" y="15310"/>
                      <a:pt x="18782" y="15276"/>
                      <a:pt x="18769" y="15231"/>
                    </a:cubicBezTo>
                    <a:cubicBezTo>
                      <a:pt x="18743" y="15240"/>
                      <a:pt x="18758" y="15302"/>
                      <a:pt x="18747" y="15333"/>
                    </a:cubicBezTo>
                    <a:cubicBezTo>
                      <a:pt x="18737" y="15338"/>
                      <a:pt x="18732" y="15313"/>
                      <a:pt x="18726" y="15300"/>
                    </a:cubicBezTo>
                    <a:cubicBezTo>
                      <a:pt x="18723" y="15194"/>
                      <a:pt x="18747" y="15062"/>
                      <a:pt x="18717" y="14968"/>
                    </a:cubicBezTo>
                    <a:cubicBezTo>
                      <a:pt x="18716" y="15007"/>
                      <a:pt x="18718" y="15056"/>
                      <a:pt x="18724" y="15095"/>
                    </a:cubicBezTo>
                    <a:cubicBezTo>
                      <a:pt x="18713" y="15129"/>
                      <a:pt x="18729" y="15194"/>
                      <a:pt x="18701" y="15210"/>
                    </a:cubicBezTo>
                    <a:cubicBezTo>
                      <a:pt x="18708" y="15263"/>
                      <a:pt x="18713" y="15326"/>
                      <a:pt x="18692" y="15363"/>
                    </a:cubicBezTo>
                    <a:cubicBezTo>
                      <a:pt x="18678" y="15283"/>
                      <a:pt x="18689" y="15196"/>
                      <a:pt x="18672" y="15123"/>
                    </a:cubicBezTo>
                    <a:cubicBezTo>
                      <a:pt x="18629" y="15035"/>
                      <a:pt x="18662" y="14920"/>
                      <a:pt x="18634" y="14821"/>
                    </a:cubicBezTo>
                    <a:cubicBezTo>
                      <a:pt x="18625" y="14806"/>
                      <a:pt x="18612" y="14785"/>
                      <a:pt x="18601" y="14794"/>
                    </a:cubicBezTo>
                    <a:cubicBezTo>
                      <a:pt x="18623" y="14832"/>
                      <a:pt x="18622" y="14888"/>
                      <a:pt x="18631" y="14937"/>
                    </a:cubicBezTo>
                    <a:cubicBezTo>
                      <a:pt x="18628" y="14979"/>
                      <a:pt x="18609" y="14944"/>
                      <a:pt x="18597" y="14953"/>
                    </a:cubicBezTo>
                    <a:cubicBezTo>
                      <a:pt x="18556" y="14944"/>
                      <a:pt x="18593" y="14834"/>
                      <a:pt x="18556" y="14806"/>
                    </a:cubicBezTo>
                    <a:cubicBezTo>
                      <a:pt x="18562" y="14744"/>
                      <a:pt x="18547" y="14689"/>
                      <a:pt x="18541" y="14630"/>
                    </a:cubicBezTo>
                    <a:cubicBezTo>
                      <a:pt x="18526" y="14638"/>
                      <a:pt x="18519" y="14589"/>
                      <a:pt x="18504" y="14614"/>
                    </a:cubicBezTo>
                    <a:cubicBezTo>
                      <a:pt x="18500" y="14634"/>
                      <a:pt x="18509" y="14642"/>
                      <a:pt x="18513" y="14656"/>
                    </a:cubicBezTo>
                    <a:cubicBezTo>
                      <a:pt x="18516" y="14686"/>
                      <a:pt x="18520" y="14735"/>
                      <a:pt x="18504" y="14753"/>
                    </a:cubicBezTo>
                    <a:cubicBezTo>
                      <a:pt x="18462" y="14694"/>
                      <a:pt x="18436" y="14818"/>
                      <a:pt x="18393" y="14779"/>
                    </a:cubicBezTo>
                    <a:cubicBezTo>
                      <a:pt x="18372" y="14713"/>
                      <a:pt x="18356" y="14641"/>
                      <a:pt x="18349" y="14561"/>
                    </a:cubicBezTo>
                    <a:cubicBezTo>
                      <a:pt x="18334" y="14508"/>
                      <a:pt x="18316" y="14440"/>
                      <a:pt x="18284" y="14452"/>
                    </a:cubicBezTo>
                    <a:cubicBezTo>
                      <a:pt x="18273" y="14445"/>
                      <a:pt x="18274" y="14425"/>
                      <a:pt x="18271" y="14410"/>
                    </a:cubicBezTo>
                    <a:cubicBezTo>
                      <a:pt x="18275" y="14374"/>
                      <a:pt x="18290" y="14410"/>
                      <a:pt x="18296" y="14399"/>
                    </a:cubicBezTo>
                    <a:cubicBezTo>
                      <a:pt x="18294" y="14388"/>
                      <a:pt x="18290" y="14379"/>
                      <a:pt x="18286" y="14372"/>
                    </a:cubicBezTo>
                    <a:cubicBezTo>
                      <a:pt x="18243" y="14370"/>
                      <a:pt x="18230" y="14284"/>
                      <a:pt x="18193" y="14255"/>
                    </a:cubicBezTo>
                    <a:lnTo>
                      <a:pt x="18208" y="14218"/>
                    </a:lnTo>
                    <a:cubicBezTo>
                      <a:pt x="18198" y="14212"/>
                      <a:pt x="18173" y="14187"/>
                      <a:pt x="18183" y="14161"/>
                    </a:cubicBezTo>
                    <a:cubicBezTo>
                      <a:pt x="18158" y="14151"/>
                      <a:pt x="18127" y="14089"/>
                      <a:pt x="18103" y="14151"/>
                    </a:cubicBezTo>
                    <a:cubicBezTo>
                      <a:pt x="18117" y="14151"/>
                      <a:pt x="18137" y="14139"/>
                      <a:pt x="18150" y="14166"/>
                    </a:cubicBezTo>
                    <a:lnTo>
                      <a:pt x="18146" y="14199"/>
                    </a:lnTo>
                    <a:cubicBezTo>
                      <a:pt x="18143" y="14228"/>
                      <a:pt x="18159" y="14212"/>
                      <a:pt x="18162" y="14230"/>
                    </a:cubicBezTo>
                    <a:cubicBezTo>
                      <a:pt x="18167" y="14232"/>
                      <a:pt x="18167" y="14242"/>
                      <a:pt x="18162" y="14244"/>
                    </a:cubicBezTo>
                    <a:cubicBezTo>
                      <a:pt x="18156" y="14242"/>
                      <a:pt x="18149" y="14251"/>
                      <a:pt x="18146" y="14240"/>
                    </a:cubicBezTo>
                    <a:cubicBezTo>
                      <a:pt x="18117" y="14278"/>
                      <a:pt x="18085" y="14295"/>
                      <a:pt x="18058" y="14324"/>
                    </a:cubicBezTo>
                    <a:lnTo>
                      <a:pt x="18073" y="14346"/>
                    </a:lnTo>
                    <a:cubicBezTo>
                      <a:pt x="18070" y="14379"/>
                      <a:pt x="18096" y="14343"/>
                      <a:pt x="18092" y="14384"/>
                    </a:cubicBezTo>
                    <a:cubicBezTo>
                      <a:pt x="18089" y="14392"/>
                      <a:pt x="18084" y="14399"/>
                      <a:pt x="18078" y="14399"/>
                    </a:cubicBezTo>
                    <a:cubicBezTo>
                      <a:pt x="18075" y="14545"/>
                      <a:pt x="17993" y="14475"/>
                      <a:pt x="17958" y="14545"/>
                    </a:cubicBezTo>
                    <a:lnTo>
                      <a:pt x="17970" y="14545"/>
                    </a:lnTo>
                    <a:cubicBezTo>
                      <a:pt x="17979" y="14557"/>
                      <a:pt x="17987" y="14574"/>
                      <a:pt x="17985" y="14598"/>
                    </a:cubicBezTo>
                    <a:cubicBezTo>
                      <a:pt x="17978" y="14636"/>
                      <a:pt x="17959" y="14638"/>
                      <a:pt x="17947" y="14666"/>
                    </a:cubicBezTo>
                    <a:cubicBezTo>
                      <a:pt x="17958" y="14746"/>
                      <a:pt x="17912" y="14753"/>
                      <a:pt x="17895" y="14794"/>
                    </a:cubicBezTo>
                    <a:cubicBezTo>
                      <a:pt x="17851" y="14838"/>
                      <a:pt x="17814" y="14913"/>
                      <a:pt x="17805" y="15016"/>
                    </a:cubicBezTo>
                    <a:cubicBezTo>
                      <a:pt x="17812" y="15021"/>
                      <a:pt x="17828" y="15043"/>
                      <a:pt x="17822" y="15073"/>
                    </a:cubicBezTo>
                    <a:cubicBezTo>
                      <a:pt x="17801" y="15117"/>
                      <a:pt x="17784" y="15181"/>
                      <a:pt x="17754" y="15205"/>
                    </a:cubicBezTo>
                    <a:cubicBezTo>
                      <a:pt x="17748" y="15260"/>
                      <a:pt x="17713" y="15253"/>
                      <a:pt x="17709" y="15310"/>
                    </a:cubicBezTo>
                    <a:cubicBezTo>
                      <a:pt x="17593" y="15535"/>
                      <a:pt x="17492" y="15808"/>
                      <a:pt x="17414" y="16087"/>
                    </a:cubicBezTo>
                    <a:cubicBezTo>
                      <a:pt x="17420" y="16142"/>
                      <a:pt x="17395" y="16182"/>
                      <a:pt x="17391" y="16234"/>
                    </a:cubicBezTo>
                    <a:cubicBezTo>
                      <a:pt x="17361" y="16262"/>
                      <a:pt x="17344" y="16340"/>
                      <a:pt x="17328" y="16404"/>
                    </a:cubicBezTo>
                    <a:cubicBezTo>
                      <a:pt x="17316" y="16434"/>
                      <a:pt x="17340" y="16456"/>
                      <a:pt x="17328" y="16487"/>
                    </a:cubicBezTo>
                    <a:cubicBezTo>
                      <a:pt x="17322" y="16516"/>
                      <a:pt x="17307" y="16548"/>
                      <a:pt x="17293" y="16562"/>
                    </a:cubicBezTo>
                    <a:cubicBezTo>
                      <a:pt x="17279" y="16590"/>
                      <a:pt x="17298" y="16614"/>
                      <a:pt x="17296" y="16645"/>
                    </a:cubicBezTo>
                    <a:cubicBezTo>
                      <a:pt x="17267" y="16760"/>
                      <a:pt x="17251" y="16880"/>
                      <a:pt x="17228" y="16999"/>
                    </a:cubicBezTo>
                    <a:cubicBezTo>
                      <a:pt x="17227" y="17063"/>
                      <a:pt x="17212" y="17116"/>
                      <a:pt x="17203" y="17173"/>
                    </a:cubicBezTo>
                    <a:lnTo>
                      <a:pt x="17173" y="17579"/>
                    </a:lnTo>
                    <a:lnTo>
                      <a:pt x="17160" y="17621"/>
                    </a:lnTo>
                    <a:cubicBezTo>
                      <a:pt x="17148" y="17611"/>
                      <a:pt x="17144" y="17579"/>
                      <a:pt x="17145" y="17558"/>
                    </a:cubicBezTo>
                    <a:cubicBezTo>
                      <a:pt x="17140" y="17597"/>
                      <a:pt x="17133" y="17646"/>
                      <a:pt x="17144" y="17685"/>
                    </a:cubicBezTo>
                    <a:cubicBezTo>
                      <a:pt x="17150" y="17685"/>
                      <a:pt x="17154" y="17657"/>
                      <a:pt x="17160" y="17674"/>
                    </a:cubicBezTo>
                    <a:cubicBezTo>
                      <a:pt x="17158" y="17698"/>
                      <a:pt x="17166" y="17729"/>
                      <a:pt x="17153" y="17742"/>
                    </a:cubicBezTo>
                    <a:cubicBezTo>
                      <a:pt x="17146" y="17749"/>
                      <a:pt x="17145" y="17733"/>
                      <a:pt x="17144" y="17726"/>
                    </a:cubicBezTo>
                    <a:lnTo>
                      <a:pt x="17144" y="18223"/>
                    </a:lnTo>
                    <a:cubicBezTo>
                      <a:pt x="17162" y="18265"/>
                      <a:pt x="17150" y="18336"/>
                      <a:pt x="17148" y="18387"/>
                    </a:cubicBezTo>
                    <a:cubicBezTo>
                      <a:pt x="17091" y="18489"/>
                      <a:pt x="17027" y="18578"/>
                      <a:pt x="16965" y="18665"/>
                    </a:cubicBezTo>
                    <a:cubicBezTo>
                      <a:pt x="16920" y="18704"/>
                      <a:pt x="16875" y="18754"/>
                      <a:pt x="16832" y="18808"/>
                    </a:cubicBezTo>
                    <a:cubicBezTo>
                      <a:pt x="16646" y="19019"/>
                      <a:pt x="16455" y="19190"/>
                      <a:pt x="16261" y="19359"/>
                    </a:cubicBezTo>
                    <a:cubicBezTo>
                      <a:pt x="16262" y="19384"/>
                      <a:pt x="16270" y="19350"/>
                      <a:pt x="16276" y="19368"/>
                    </a:cubicBezTo>
                    <a:cubicBezTo>
                      <a:pt x="16298" y="19334"/>
                      <a:pt x="16327" y="19373"/>
                      <a:pt x="16338" y="19316"/>
                    </a:cubicBezTo>
                    <a:cubicBezTo>
                      <a:pt x="16368" y="19321"/>
                      <a:pt x="16394" y="19256"/>
                      <a:pt x="16424" y="19268"/>
                    </a:cubicBezTo>
                    <a:cubicBezTo>
                      <a:pt x="16430" y="19215"/>
                      <a:pt x="16450" y="19259"/>
                      <a:pt x="16464" y="19230"/>
                    </a:cubicBezTo>
                    <a:cubicBezTo>
                      <a:pt x="16464" y="19173"/>
                      <a:pt x="16505" y="19213"/>
                      <a:pt x="16521" y="19177"/>
                    </a:cubicBezTo>
                    <a:cubicBezTo>
                      <a:pt x="16518" y="19171"/>
                      <a:pt x="16518" y="19151"/>
                      <a:pt x="16524" y="19147"/>
                    </a:cubicBezTo>
                    <a:cubicBezTo>
                      <a:pt x="16531" y="19147"/>
                      <a:pt x="16531" y="19165"/>
                      <a:pt x="16533" y="19173"/>
                    </a:cubicBezTo>
                    <a:cubicBezTo>
                      <a:pt x="16538" y="19171"/>
                      <a:pt x="16544" y="19154"/>
                      <a:pt x="16549" y="19167"/>
                    </a:cubicBezTo>
                    <a:cubicBezTo>
                      <a:pt x="16404" y="19325"/>
                      <a:pt x="16251" y="19443"/>
                      <a:pt x="16098" y="19558"/>
                    </a:cubicBezTo>
                    <a:cubicBezTo>
                      <a:pt x="15998" y="19587"/>
                      <a:pt x="15912" y="19694"/>
                      <a:pt x="15812" y="19721"/>
                    </a:cubicBezTo>
                    <a:lnTo>
                      <a:pt x="15802" y="19742"/>
                    </a:lnTo>
                    <a:cubicBezTo>
                      <a:pt x="15624" y="19848"/>
                      <a:pt x="15428" y="19903"/>
                      <a:pt x="15236" y="19938"/>
                    </a:cubicBezTo>
                    <a:cubicBezTo>
                      <a:pt x="15316" y="19930"/>
                      <a:pt x="15398" y="19937"/>
                      <a:pt x="15481" y="19896"/>
                    </a:cubicBezTo>
                    <a:cubicBezTo>
                      <a:pt x="15511" y="19901"/>
                      <a:pt x="15540" y="19864"/>
                      <a:pt x="15567" y="19885"/>
                    </a:cubicBezTo>
                    <a:cubicBezTo>
                      <a:pt x="15598" y="19846"/>
                      <a:pt x="15629" y="19901"/>
                      <a:pt x="15656" y="19837"/>
                    </a:cubicBezTo>
                    <a:cubicBezTo>
                      <a:pt x="15679" y="19870"/>
                      <a:pt x="15693" y="19813"/>
                      <a:pt x="15719" y="19848"/>
                    </a:cubicBezTo>
                    <a:cubicBezTo>
                      <a:pt x="15668" y="19896"/>
                      <a:pt x="15615" y="19885"/>
                      <a:pt x="15559" y="19916"/>
                    </a:cubicBezTo>
                    <a:lnTo>
                      <a:pt x="15561" y="19923"/>
                    </a:lnTo>
                    <a:cubicBezTo>
                      <a:pt x="15598" y="19927"/>
                      <a:pt x="15639" y="19889"/>
                      <a:pt x="15674" y="19905"/>
                    </a:cubicBezTo>
                    <a:lnTo>
                      <a:pt x="15667" y="19923"/>
                    </a:lnTo>
                    <a:cubicBezTo>
                      <a:pt x="15635" y="19937"/>
                      <a:pt x="15605" y="19958"/>
                      <a:pt x="15572" y="19964"/>
                    </a:cubicBezTo>
                    <a:lnTo>
                      <a:pt x="15592" y="19976"/>
                    </a:lnTo>
                    <a:cubicBezTo>
                      <a:pt x="15550" y="19995"/>
                      <a:pt x="15510" y="20017"/>
                      <a:pt x="15468" y="20037"/>
                    </a:cubicBezTo>
                    <a:cubicBezTo>
                      <a:pt x="15442" y="20054"/>
                      <a:pt x="15409" y="20033"/>
                      <a:pt x="15386" y="20070"/>
                    </a:cubicBezTo>
                    <a:cubicBezTo>
                      <a:pt x="15267" y="20123"/>
                      <a:pt x="15123" y="20125"/>
                      <a:pt x="14995" y="20108"/>
                    </a:cubicBezTo>
                    <a:cubicBezTo>
                      <a:pt x="14957" y="20074"/>
                      <a:pt x="14892" y="20112"/>
                      <a:pt x="14865" y="20033"/>
                    </a:cubicBezTo>
                    <a:cubicBezTo>
                      <a:pt x="14822" y="20046"/>
                      <a:pt x="14791" y="19993"/>
                      <a:pt x="14754" y="19976"/>
                    </a:cubicBezTo>
                    <a:cubicBezTo>
                      <a:pt x="14733" y="19956"/>
                      <a:pt x="14726" y="19903"/>
                      <a:pt x="14700" y="19905"/>
                    </a:cubicBezTo>
                    <a:cubicBezTo>
                      <a:pt x="14653" y="19839"/>
                      <a:pt x="14606" y="19765"/>
                      <a:pt x="14581" y="19660"/>
                    </a:cubicBezTo>
                    <a:lnTo>
                      <a:pt x="14566" y="19667"/>
                    </a:lnTo>
                    <a:cubicBezTo>
                      <a:pt x="14560" y="19652"/>
                      <a:pt x="14557" y="19622"/>
                      <a:pt x="14564" y="19615"/>
                    </a:cubicBezTo>
                    <a:lnTo>
                      <a:pt x="14559" y="19627"/>
                    </a:lnTo>
                    <a:lnTo>
                      <a:pt x="14534" y="19581"/>
                    </a:lnTo>
                    <a:cubicBezTo>
                      <a:pt x="14485" y="19411"/>
                      <a:pt x="14447" y="19232"/>
                      <a:pt x="14421" y="19046"/>
                    </a:cubicBezTo>
                    <a:cubicBezTo>
                      <a:pt x="14413" y="18939"/>
                      <a:pt x="14387" y="18837"/>
                      <a:pt x="14387" y="18729"/>
                    </a:cubicBezTo>
                    <a:cubicBezTo>
                      <a:pt x="14361" y="18674"/>
                      <a:pt x="14401" y="18648"/>
                      <a:pt x="14391" y="18586"/>
                    </a:cubicBezTo>
                    <a:cubicBezTo>
                      <a:pt x="14437" y="18477"/>
                      <a:pt x="14505" y="18384"/>
                      <a:pt x="14541" y="18265"/>
                    </a:cubicBezTo>
                    <a:cubicBezTo>
                      <a:pt x="14487" y="18370"/>
                      <a:pt x="14440" y="18477"/>
                      <a:pt x="14383" y="18571"/>
                    </a:cubicBezTo>
                    <a:cubicBezTo>
                      <a:pt x="14375" y="18560"/>
                      <a:pt x="14380" y="18529"/>
                      <a:pt x="14378" y="18519"/>
                    </a:cubicBezTo>
                    <a:cubicBezTo>
                      <a:pt x="14393" y="18478"/>
                      <a:pt x="14374" y="18454"/>
                      <a:pt x="14383" y="18412"/>
                    </a:cubicBezTo>
                    <a:lnTo>
                      <a:pt x="14371" y="18408"/>
                    </a:lnTo>
                    <a:cubicBezTo>
                      <a:pt x="14376" y="18379"/>
                      <a:pt x="14371" y="18342"/>
                      <a:pt x="14376" y="18313"/>
                    </a:cubicBezTo>
                    <a:lnTo>
                      <a:pt x="14487" y="18092"/>
                    </a:lnTo>
                    <a:cubicBezTo>
                      <a:pt x="14489" y="18067"/>
                      <a:pt x="14496" y="18058"/>
                      <a:pt x="14507" y="18050"/>
                    </a:cubicBezTo>
                    <a:cubicBezTo>
                      <a:pt x="14566" y="17923"/>
                      <a:pt x="14621" y="17782"/>
                      <a:pt x="14687" y="17670"/>
                    </a:cubicBezTo>
                    <a:cubicBezTo>
                      <a:pt x="14715" y="17567"/>
                      <a:pt x="14769" y="17489"/>
                      <a:pt x="14807" y="17400"/>
                    </a:cubicBezTo>
                    <a:cubicBezTo>
                      <a:pt x="14816" y="17390"/>
                      <a:pt x="14811" y="17355"/>
                      <a:pt x="14825" y="17364"/>
                    </a:cubicBezTo>
                    <a:lnTo>
                      <a:pt x="14872" y="17252"/>
                    </a:lnTo>
                    <a:lnTo>
                      <a:pt x="14867" y="17221"/>
                    </a:lnTo>
                    <a:cubicBezTo>
                      <a:pt x="14886" y="17188"/>
                      <a:pt x="14891" y="17134"/>
                      <a:pt x="14915" y="17120"/>
                    </a:cubicBezTo>
                    <a:cubicBezTo>
                      <a:pt x="14927" y="17160"/>
                      <a:pt x="14895" y="17158"/>
                      <a:pt x="14898" y="17195"/>
                    </a:cubicBezTo>
                    <a:cubicBezTo>
                      <a:pt x="14896" y="17201"/>
                      <a:pt x="14898" y="17213"/>
                      <a:pt x="14902" y="17210"/>
                    </a:cubicBezTo>
                    <a:cubicBezTo>
                      <a:pt x="14903" y="17206"/>
                      <a:pt x="14909" y="17201"/>
                      <a:pt x="14908" y="17195"/>
                    </a:cubicBezTo>
                    <a:cubicBezTo>
                      <a:pt x="14919" y="17113"/>
                      <a:pt x="14969" y="17102"/>
                      <a:pt x="14975" y="17021"/>
                    </a:cubicBezTo>
                    <a:cubicBezTo>
                      <a:pt x="14967" y="17017"/>
                      <a:pt x="14972" y="17037"/>
                      <a:pt x="14967" y="17041"/>
                    </a:cubicBezTo>
                    <a:cubicBezTo>
                      <a:pt x="14938" y="17037"/>
                      <a:pt x="14945" y="17108"/>
                      <a:pt x="14922" y="17131"/>
                    </a:cubicBezTo>
                    <a:lnTo>
                      <a:pt x="14915" y="17116"/>
                    </a:lnTo>
                    <a:cubicBezTo>
                      <a:pt x="14919" y="17080"/>
                      <a:pt x="14938" y="17069"/>
                      <a:pt x="14940" y="17041"/>
                    </a:cubicBezTo>
                    <a:cubicBezTo>
                      <a:pt x="15008" y="16907"/>
                      <a:pt x="15046" y="16740"/>
                      <a:pt x="15115" y="16603"/>
                    </a:cubicBezTo>
                    <a:lnTo>
                      <a:pt x="15126" y="16603"/>
                    </a:lnTo>
                    <a:lnTo>
                      <a:pt x="15128" y="16635"/>
                    </a:lnTo>
                    <a:cubicBezTo>
                      <a:pt x="15103" y="16700"/>
                      <a:pt x="15077" y="16760"/>
                      <a:pt x="15053" y="16830"/>
                    </a:cubicBezTo>
                    <a:cubicBezTo>
                      <a:pt x="15064" y="16843"/>
                      <a:pt x="15064" y="16803"/>
                      <a:pt x="15070" y="16793"/>
                    </a:cubicBezTo>
                    <a:cubicBezTo>
                      <a:pt x="15113" y="16731"/>
                      <a:pt x="15147" y="16625"/>
                      <a:pt x="15185" y="16539"/>
                    </a:cubicBezTo>
                    <a:lnTo>
                      <a:pt x="15193" y="16539"/>
                    </a:lnTo>
                    <a:cubicBezTo>
                      <a:pt x="15196" y="16562"/>
                      <a:pt x="15186" y="16573"/>
                      <a:pt x="15183" y="16588"/>
                    </a:cubicBezTo>
                    <a:cubicBezTo>
                      <a:pt x="15161" y="16625"/>
                      <a:pt x="15141" y="16683"/>
                      <a:pt x="15126" y="16735"/>
                    </a:cubicBezTo>
                    <a:cubicBezTo>
                      <a:pt x="15123" y="16771"/>
                      <a:pt x="15109" y="16777"/>
                      <a:pt x="15098" y="16803"/>
                    </a:cubicBezTo>
                    <a:cubicBezTo>
                      <a:pt x="15051" y="16968"/>
                      <a:pt x="14966" y="17076"/>
                      <a:pt x="14926" y="17252"/>
                    </a:cubicBezTo>
                    <a:cubicBezTo>
                      <a:pt x="14894" y="17272"/>
                      <a:pt x="14888" y="17338"/>
                      <a:pt x="14860" y="17364"/>
                    </a:cubicBezTo>
                    <a:cubicBezTo>
                      <a:pt x="14850" y="17447"/>
                      <a:pt x="14804" y="17514"/>
                      <a:pt x="14775" y="17590"/>
                    </a:cubicBezTo>
                    <a:lnTo>
                      <a:pt x="14775" y="17621"/>
                    </a:lnTo>
                    <a:cubicBezTo>
                      <a:pt x="14748" y="17654"/>
                      <a:pt x="14740" y="17740"/>
                      <a:pt x="14712" y="17753"/>
                    </a:cubicBezTo>
                    <a:cubicBezTo>
                      <a:pt x="14715" y="17749"/>
                      <a:pt x="14715" y="17740"/>
                      <a:pt x="14717" y="17733"/>
                    </a:cubicBezTo>
                    <a:lnTo>
                      <a:pt x="14702" y="17733"/>
                    </a:lnTo>
                    <a:cubicBezTo>
                      <a:pt x="14700" y="17716"/>
                      <a:pt x="14709" y="17713"/>
                      <a:pt x="14709" y="17700"/>
                    </a:cubicBezTo>
                    <a:cubicBezTo>
                      <a:pt x="14707" y="17698"/>
                      <a:pt x="14706" y="17687"/>
                      <a:pt x="14702" y="17690"/>
                    </a:cubicBezTo>
                    <a:cubicBezTo>
                      <a:pt x="14695" y="17753"/>
                      <a:pt x="14656" y="17753"/>
                      <a:pt x="14657" y="17817"/>
                    </a:cubicBezTo>
                    <a:lnTo>
                      <a:pt x="14671" y="17806"/>
                    </a:lnTo>
                    <a:cubicBezTo>
                      <a:pt x="14673" y="17808"/>
                      <a:pt x="14675" y="17813"/>
                      <a:pt x="14675" y="17817"/>
                    </a:cubicBezTo>
                    <a:lnTo>
                      <a:pt x="14712" y="17764"/>
                    </a:lnTo>
                    <a:cubicBezTo>
                      <a:pt x="14697" y="17791"/>
                      <a:pt x="14690" y="17870"/>
                      <a:pt x="14666" y="17843"/>
                    </a:cubicBezTo>
                    <a:cubicBezTo>
                      <a:pt x="14662" y="17881"/>
                      <a:pt x="14640" y="17859"/>
                      <a:pt x="14632" y="17886"/>
                    </a:cubicBezTo>
                    <a:cubicBezTo>
                      <a:pt x="14608" y="17911"/>
                      <a:pt x="14627" y="17951"/>
                      <a:pt x="14624" y="17983"/>
                    </a:cubicBezTo>
                    <a:lnTo>
                      <a:pt x="14657" y="17907"/>
                    </a:lnTo>
                    <a:cubicBezTo>
                      <a:pt x="14641" y="17905"/>
                      <a:pt x="14653" y="17874"/>
                      <a:pt x="14657" y="17866"/>
                    </a:cubicBezTo>
                    <a:cubicBezTo>
                      <a:pt x="14663" y="17859"/>
                      <a:pt x="14666" y="17874"/>
                      <a:pt x="14670" y="17881"/>
                    </a:cubicBezTo>
                    <a:cubicBezTo>
                      <a:pt x="14717" y="17828"/>
                      <a:pt x="14739" y="17710"/>
                      <a:pt x="14782" y="17643"/>
                    </a:cubicBezTo>
                    <a:cubicBezTo>
                      <a:pt x="14829" y="17498"/>
                      <a:pt x="14895" y="17411"/>
                      <a:pt x="14932" y="17252"/>
                    </a:cubicBezTo>
                    <a:cubicBezTo>
                      <a:pt x="14940" y="17223"/>
                      <a:pt x="14966" y="17228"/>
                      <a:pt x="14960" y="17183"/>
                    </a:cubicBezTo>
                    <a:cubicBezTo>
                      <a:pt x="14972" y="17171"/>
                      <a:pt x="14985" y="17144"/>
                      <a:pt x="15001" y="17158"/>
                    </a:cubicBezTo>
                    <a:cubicBezTo>
                      <a:pt x="14946" y="17313"/>
                      <a:pt x="14879" y="17461"/>
                      <a:pt x="14817" y="17617"/>
                    </a:cubicBezTo>
                    <a:lnTo>
                      <a:pt x="14827" y="17628"/>
                    </a:lnTo>
                    <a:cubicBezTo>
                      <a:pt x="14758" y="17819"/>
                      <a:pt x="14663" y="17989"/>
                      <a:pt x="14591" y="18171"/>
                    </a:cubicBezTo>
                    <a:cubicBezTo>
                      <a:pt x="14702" y="17939"/>
                      <a:pt x="14809" y="17716"/>
                      <a:pt x="14910" y="17474"/>
                    </a:cubicBezTo>
                    <a:cubicBezTo>
                      <a:pt x="14927" y="17425"/>
                      <a:pt x="14946" y="17369"/>
                      <a:pt x="14972" y="17358"/>
                    </a:cubicBezTo>
                    <a:lnTo>
                      <a:pt x="14972" y="17364"/>
                    </a:lnTo>
                    <a:cubicBezTo>
                      <a:pt x="14927" y="17511"/>
                      <a:pt x="14860" y="17633"/>
                      <a:pt x="14807" y="17768"/>
                    </a:cubicBezTo>
                    <a:cubicBezTo>
                      <a:pt x="14904" y="17577"/>
                      <a:pt x="14980" y="17360"/>
                      <a:pt x="15076" y="17173"/>
                    </a:cubicBezTo>
                    <a:cubicBezTo>
                      <a:pt x="15101" y="17173"/>
                      <a:pt x="15096" y="17100"/>
                      <a:pt x="15110" y="17067"/>
                    </a:cubicBezTo>
                    <a:cubicBezTo>
                      <a:pt x="15124" y="17056"/>
                      <a:pt x="15134" y="17034"/>
                      <a:pt x="15148" y="17021"/>
                    </a:cubicBezTo>
                    <a:cubicBezTo>
                      <a:pt x="15145" y="17004"/>
                      <a:pt x="15153" y="16983"/>
                      <a:pt x="15158" y="16968"/>
                    </a:cubicBezTo>
                    <a:cubicBezTo>
                      <a:pt x="15193" y="16945"/>
                      <a:pt x="15196" y="16863"/>
                      <a:pt x="15229" y="16826"/>
                    </a:cubicBezTo>
                    <a:lnTo>
                      <a:pt x="15229" y="16803"/>
                    </a:lnTo>
                    <a:cubicBezTo>
                      <a:pt x="15288" y="16687"/>
                      <a:pt x="15330" y="16529"/>
                      <a:pt x="15389" y="16423"/>
                    </a:cubicBezTo>
                    <a:lnTo>
                      <a:pt x="15384" y="16461"/>
                    </a:lnTo>
                    <a:cubicBezTo>
                      <a:pt x="15399" y="16417"/>
                      <a:pt x="15424" y="16383"/>
                      <a:pt x="15429" y="16329"/>
                    </a:cubicBezTo>
                    <a:lnTo>
                      <a:pt x="15411" y="16355"/>
                    </a:lnTo>
                    <a:cubicBezTo>
                      <a:pt x="15424" y="16315"/>
                      <a:pt x="15434" y="16272"/>
                      <a:pt x="15451" y="16239"/>
                    </a:cubicBezTo>
                    <a:cubicBezTo>
                      <a:pt x="15461" y="16210"/>
                      <a:pt x="15474" y="16160"/>
                      <a:pt x="15486" y="16155"/>
                    </a:cubicBezTo>
                    <a:lnTo>
                      <a:pt x="15474" y="16219"/>
                    </a:lnTo>
                    <a:cubicBezTo>
                      <a:pt x="15481" y="16206"/>
                      <a:pt x="15486" y="16190"/>
                      <a:pt x="15489" y="16171"/>
                    </a:cubicBezTo>
                    <a:cubicBezTo>
                      <a:pt x="15536" y="16032"/>
                      <a:pt x="15586" y="15902"/>
                      <a:pt x="15627" y="15759"/>
                    </a:cubicBezTo>
                    <a:cubicBezTo>
                      <a:pt x="15696" y="15564"/>
                      <a:pt x="15748" y="15353"/>
                      <a:pt x="15817" y="15157"/>
                    </a:cubicBezTo>
                    <a:cubicBezTo>
                      <a:pt x="15835" y="15105"/>
                      <a:pt x="15844" y="15047"/>
                      <a:pt x="15862" y="14995"/>
                    </a:cubicBezTo>
                    <a:cubicBezTo>
                      <a:pt x="15887" y="14918"/>
                      <a:pt x="15901" y="14832"/>
                      <a:pt x="15932" y="14761"/>
                    </a:cubicBezTo>
                    <a:cubicBezTo>
                      <a:pt x="15930" y="14704"/>
                      <a:pt x="15962" y="14675"/>
                      <a:pt x="15965" y="14621"/>
                    </a:cubicBezTo>
                    <a:cubicBezTo>
                      <a:pt x="15967" y="14572"/>
                      <a:pt x="15993" y="14537"/>
                      <a:pt x="15990" y="14493"/>
                    </a:cubicBezTo>
                    <a:cubicBezTo>
                      <a:pt x="15981" y="14524"/>
                      <a:pt x="15967" y="14550"/>
                      <a:pt x="15965" y="14588"/>
                    </a:cubicBezTo>
                    <a:cubicBezTo>
                      <a:pt x="15945" y="14660"/>
                      <a:pt x="15936" y="14744"/>
                      <a:pt x="15905" y="14798"/>
                    </a:cubicBezTo>
                    <a:lnTo>
                      <a:pt x="15903" y="14794"/>
                    </a:lnTo>
                    <a:cubicBezTo>
                      <a:pt x="15954" y="14559"/>
                      <a:pt x="16016" y="14324"/>
                      <a:pt x="16068" y="14086"/>
                    </a:cubicBezTo>
                    <a:lnTo>
                      <a:pt x="16073" y="14086"/>
                    </a:lnTo>
                    <a:cubicBezTo>
                      <a:pt x="16067" y="14216"/>
                      <a:pt x="16016" y="14312"/>
                      <a:pt x="16010" y="14436"/>
                    </a:cubicBezTo>
                    <a:cubicBezTo>
                      <a:pt x="16024" y="14379"/>
                      <a:pt x="16032" y="14321"/>
                      <a:pt x="16050" y="14271"/>
                    </a:cubicBezTo>
                    <a:cubicBezTo>
                      <a:pt x="16044" y="14225"/>
                      <a:pt x="16072" y="14194"/>
                      <a:pt x="16070" y="14145"/>
                    </a:cubicBezTo>
                    <a:cubicBezTo>
                      <a:pt x="16103" y="14109"/>
                      <a:pt x="16073" y="14036"/>
                      <a:pt x="16100" y="13997"/>
                    </a:cubicBezTo>
                    <a:lnTo>
                      <a:pt x="16105" y="14013"/>
                    </a:lnTo>
                    <a:cubicBezTo>
                      <a:pt x="16110" y="13990"/>
                      <a:pt x="16120" y="13951"/>
                      <a:pt x="16105" y="13935"/>
                    </a:cubicBezTo>
                    <a:cubicBezTo>
                      <a:pt x="16118" y="13885"/>
                      <a:pt x="16120" y="13820"/>
                      <a:pt x="16133" y="13770"/>
                    </a:cubicBezTo>
                    <a:cubicBezTo>
                      <a:pt x="16173" y="13592"/>
                      <a:pt x="16167" y="13394"/>
                      <a:pt x="16195" y="13205"/>
                    </a:cubicBezTo>
                    <a:cubicBezTo>
                      <a:pt x="16189" y="13199"/>
                      <a:pt x="16198" y="13174"/>
                      <a:pt x="16188" y="13174"/>
                    </a:cubicBezTo>
                    <a:cubicBezTo>
                      <a:pt x="16182" y="13237"/>
                      <a:pt x="16181" y="13282"/>
                      <a:pt x="16170" y="13343"/>
                    </a:cubicBezTo>
                    <a:cubicBezTo>
                      <a:pt x="16163" y="13262"/>
                      <a:pt x="16172" y="13187"/>
                      <a:pt x="16183" y="13111"/>
                    </a:cubicBezTo>
                    <a:cubicBezTo>
                      <a:pt x="16181" y="13091"/>
                      <a:pt x="16193" y="13042"/>
                      <a:pt x="16178" y="13027"/>
                    </a:cubicBezTo>
                    <a:cubicBezTo>
                      <a:pt x="16170" y="12936"/>
                      <a:pt x="16161" y="12833"/>
                      <a:pt x="16167" y="12741"/>
                    </a:cubicBezTo>
                    <a:cubicBezTo>
                      <a:pt x="16162" y="12695"/>
                      <a:pt x="16160" y="12642"/>
                      <a:pt x="16153" y="12593"/>
                    </a:cubicBezTo>
                    <a:cubicBezTo>
                      <a:pt x="16139" y="12519"/>
                      <a:pt x="16110" y="12463"/>
                      <a:pt x="16113" y="12372"/>
                    </a:cubicBezTo>
                    <a:cubicBezTo>
                      <a:pt x="16112" y="12313"/>
                      <a:pt x="16069" y="12330"/>
                      <a:pt x="16075" y="12262"/>
                    </a:cubicBezTo>
                    <a:lnTo>
                      <a:pt x="16068" y="12278"/>
                    </a:lnTo>
                    <a:cubicBezTo>
                      <a:pt x="16035" y="12163"/>
                      <a:pt x="15957" y="12082"/>
                      <a:pt x="15953" y="11934"/>
                    </a:cubicBezTo>
                    <a:cubicBezTo>
                      <a:pt x="15955" y="11932"/>
                      <a:pt x="15956" y="11922"/>
                      <a:pt x="15960" y="11924"/>
                    </a:cubicBezTo>
                    <a:cubicBezTo>
                      <a:pt x="15928" y="11844"/>
                      <a:pt x="15913" y="11736"/>
                      <a:pt x="15869" y="11659"/>
                    </a:cubicBezTo>
                    <a:cubicBezTo>
                      <a:pt x="15861" y="11639"/>
                      <a:pt x="15866" y="11590"/>
                      <a:pt x="15844" y="11595"/>
                    </a:cubicBezTo>
                    <a:cubicBezTo>
                      <a:pt x="15798" y="11515"/>
                      <a:pt x="15768" y="11417"/>
                      <a:pt x="15749" y="11312"/>
                    </a:cubicBezTo>
                    <a:cubicBezTo>
                      <a:pt x="15765" y="11310"/>
                      <a:pt x="15775" y="11345"/>
                      <a:pt x="15792" y="11332"/>
                    </a:cubicBezTo>
                    <a:cubicBezTo>
                      <a:pt x="15780" y="11310"/>
                      <a:pt x="15775" y="11262"/>
                      <a:pt x="15762" y="11252"/>
                    </a:cubicBezTo>
                    <a:cubicBezTo>
                      <a:pt x="15766" y="11271"/>
                      <a:pt x="15775" y="11286"/>
                      <a:pt x="15772" y="11301"/>
                    </a:cubicBezTo>
                    <a:cubicBezTo>
                      <a:pt x="15731" y="11312"/>
                      <a:pt x="15719" y="11211"/>
                      <a:pt x="15697" y="11165"/>
                    </a:cubicBezTo>
                    <a:cubicBezTo>
                      <a:pt x="15687" y="11161"/>
                      <a:pt x="15675" y="11152"/>
                      <a:pt x="15674" y="11127"/>
                    </a:cubicBezTo>
                    <a:cubicBezTo>
                      <a:pt x="15650" y="11104"/>
                      <a:pt x="15635" y="11062"/>
                      <a:pt x="15615" y="11033"/>
                    </a:cubicBezTo>
                    <a:lnTo>
                      <a:pt x="15619" y="11023"/>
                    </a:lnTo>
                    <a:lnTo>
                      <a:pt x="15615" y="11010"/>
                    </a:lnTo>
                    <a:cubicBezTo>
                      <a:pt x="15609" y="11053"/>
                      <a:pt x="15596" y="10998"/>
                      <a:pt x="15586" y="11015"/>
                    </a:cubicBezTo>
                    <a:cubicBezTo>
                      <a:pt x="15554" y="10963"/>
                      <a:pt x="15523" y="10883"/>
                      <a:pt x="15481" y="10868"/>
                    </a:cubicBezTo>
                    <a:cubicBezTo>
                      <a:pt x="15480" y="10870"/>
                      <a:pt x="15478" y="10875"/>
                      <a:pt x="15479" y="10879"/>
                    </a:cubicBezTo>
                    <a:cubicBezTo>
                      <a:pt x="15484" y="10890"/>
                      <a:pt x="15490" y="10907"/>
                      <a:pt x="15484" y="10921"/>
                    </a:cubicBezTo>
                    <a:cubicBezTo>
                      <a:pt x="15478" y="10921"/>
                      <a:pt x="15474" y="10917"/>
                      <a:pt x="15468" y="10910"/>
                    </a:cubicBezTo>
                    <a:cubicBezTo>
                      <a:pt x="15462" y="10985"/>
                      <a:pt x="15429" y="10904"/>
                      <a:pt x="15409" y="10921"/>
                    </a:cubicBezTo>
                    <a:cubicBezTo>
                      <a:pt x="15415" y="10947"/>
                      <a:pt x="15434" y="11002"/>
                      <a:pt x="15448" y="10958"/>
                    </a:cubicBezTo>
                    <a:cubicBezTo>
                      <a:pt x="15453" y="10974"/>
                      <a:pt x="15453" y="11013"/>
                      <a:pt x="15448" y="11038"/>
                    </a:cubicBezTo>
                    <a:cubicBezTo>
                      <a:pt x="15387" y="11006"/>
                      <a:pt x="15339" y="10901"/>
                      <a:pt x="15268" y="10910"/>
                    </a:cubicBezTo>
                    <a:lnTo>
                      <a:pt x="15259" y="10927"/>
                    </a:lnTo>
                    <a:cubicBezTo>
                      <a:pt x="15270" y="10956"/>
                      <a:pt x="15302" y="10907"/>
                      <a:pt x="15301" y="10970"/>
                    </a:cubicBezTo>
                    <a:cubicBezTo>
                      <a:pt x="15281" y="10985"/>
                      <a:pt x="15255" y="10949"/>
                      <a:pt x="15233" y="10947"/>
                    </a:cubicBezTo>
                    <a:cubicBezTo>
                      <a:pt x="15211" y="10919"/>
                      <a:pt x="15178" y="10935"/>
                      <a:pt x="15151" y="10954"/>
                    </a:cubicBezTo>
                    <a:cubicBezTo>
                      <a:pt x="15154" y="10963"/>
                      <a:pt x="15160" y="10956"/>
                      <a:pt x="15165" y="10958"/>
                    </a:cubicBezTo>
                    <a:cubicBezTo>
                      <a:pt x="15190" y="10981"/>
                      <a:pt x="15216" y="10982"/>
                      <a:pt x="15240" y="10996"/>
                    </a:cubicBezTo>
                    <a:cubicBezTo>
                      <a:pt x="15242" y="11010"/>
                      <a:pt x="15239" y="11023"/>
                      <a:pt x="15236" y="11033"/>
                    </a:cubicBezTo>
                    <a:cubicBezTo>
                      <a:pt x="15180" y="11055"/>
                      <a:pt x="15127" y="11088"/>
                      <a:pt x="15076" y="11127"/>
                    </a:cubicBezTo>
                    <a:cubicBezTo>
                      <a:pt x="15079" y="11145"/>
                      <a:pt x="15067" y="11178"/>
                      <a:pt x="15060" y="11159"/>
                    </a:cubicBezTo>
                    <a:lnTo>
                      <a:pt x="15060" y="11169"/>
                    </a:lnTo>
                    <a:cubicBezTo>
                      <a:pt x="15054" y="11182"/>
                      <a:pt x="15041" y="11193"/>
                      <a:pt x="15038" y="11169"/>
                    </a:cubicBezTo>
                    <a:lnTo>
                      <a:pt x="15030" y="11184"/>
                    </a:lnTo>
                    <a:lnTo>
                      <a:pt x="15033" y="11191"/>
                    </a:lnTo>
                    <a:lnTo>
                      <a:pt x="15008" y="11252"/>
                    </a:lnTo>
                    <a:cubicBezTo>
                      <a:pt x="14996" y="11277"/>
                      <a:pt x="14965" y="11271"/>
                      <a:pt x="14972" y="11317"/>
                    </a:cubicBezTo>
                    <a:cubicBezTo>
                      <a:pt x="14964" y="11332"/>
                      <a:pt x="14952" y="11354"/>
                      <a:pt x="14938" y="11354"/>
                    </a:cubicBezTo>
                    <a:cubicBezTo>
                      <a:pt x="14900" y="11409"/>
                      <a:pt x="14856" y="11462"/>
                      <a:pt x="14827" y="11538"/>
                    </a:cubicBezTo>
                    <a:cubicBezTo>
                      <a:pt x="14769" y="11609"/>
                      <a:pt x="14715" y="11723"/>
                      <a:pt x="14670" y="11829"/>
                    </a:cubicBezTo>
                    <a:lnTo>
                      <a:pt x="14670" y="11831"/>
                    </a:lnTo>
                    <a:lnTo>
                      <a:pt x="14715" y="11741"/>
                    </a:lnTo>
                    <a:lnTo>
                      <a:pt x="14715" y="11739"/>
                    </a:lnTo>
                    <a:cubicBezTo>
                      <a:pt x="14720" y="11732"/>
                      <a:pt x="14733" y="11736"/>
                      <a:pt x="14732" y="11712"/>
                    </a:cubicBezTo>
                    <a:cubicBezTo>
                      <a:pt x="14734" y="11712"/>
                      <a:pt x="14739" y="11712"/>
                      <a:pt x="14739" y="11719"/>
                    </a:cubicBezTo>
                    <a:lnTo>
                      <a:pt x="14789" y="11623"/>
                    </a:lnTo>
                    <a:cubicBezTo>
                      <a:pt x="14800" y="11620"/>
                      <a:pt x="14809" y="11583"/>
                      <a:pt x="14820" y="11613"/>
                    </a:cubicBezTo>
                    <a:cubicBezTo>
                      <a:pt x="14813" y="11642"/>
                      <a:pt x="14802" y="11694"/>
                      <a:pt x="14784" y="11693"/>
                    </a:cubicBezTo>
                    <a:cubicBezTo>
                      <a:pt x="14773" y="11709"/>
                      <a:pt x="14769" y="11728"/>
                      <a:pt x="14769" y="11754"/>
                    </a:cubicBezTo>
                    <a:cubicBezTo>
                      <a:pt x="14758" y="11767"/>
                      <a:pt x="14748" y="11800"/>
                      <a:pt x="14737" y="11798"/>
                    </a:cubicBezTo>
                    <a:cubicBezTo>
                      <a:pt x="14715" y="11878"/>
                      <a:pt x="14677" y="11924"/>
                      <a:pt x="14652" y="11991"/>
                    </a:cubicBezTo>
                    <a:cubicBezTo>
                      <a:pt x="14637" y="12009"/>
                      <a:pt x="14645" y="12090"/>
                      <a:pt x="14621" y="12051"/>
                    </a:cubicBezTo>
                    <a:cubicBezTo>
                      <a:pt x="14579" y="12143"/>
                      <a:pt x="14534" y="12248"/>
                      <a:pt x="14507" y="12360"/>
                    </a:cubicBezTo>
                    <a:lnTo>
                      <a:pt x="14496" y="12356"/>
                    </a:lnTo>
                    <a:cubicBezTo>
                      <a:pt x="14471" y="12409"/>
                      <a:pt x="14458" y="12475"/>
                      <a:pt x="14437" y="12526"/>
                    </a:cubicBezTo>
                    <a:lnTo>
                      <a:pt x="14441" y="12537"/>
                    </a:lnTo>
                    <a:cubicBezTo>
                      <a:pt x="14427" y="12568"/>
                      <a:pt x="14422" y="12609"/>
                      <a:pt x="14408" y="12642"/>
                    </a:cubicBezTo>
                    <a:cubicBezTo>
                      <a:pt x="14399" y="12664"/>
                      <a:pt x="14389" y="12701"/>
                      <a:pt x="14376" y="12699"/>
                    </a:cubicBezTo>
                    <a:cubicBezTo>
                      <a:pt x="14376" y="12695"/>
                      <a:pt x="14376" y="12686"/>
                      <a:pt x="14378" y="12684"/>
                    </a:cubicBezTo>
                    <a:lnTo>
                      <a:pt x="14359" y="12737"/>
                    </a:lnTo>
                    <a:lnTo>
                      <a:pt x="14369" y="12730"/>
                    </a:lnTo>
                    <a:cubicBezTo>
                      <a:pt x="14369" y="12761"/>
                      <a:pt x="14356" y="12782"/>
                      <a:pt x="14353" y="12805"/>
                    </a:cubicBezTo>
                    <a:cubicBezTo>
                      <a:pt x="14366" y="12752"/>
                      <a:pt x="14389" y="12717"/>
                      <a:pt x="14408" y="12673"/>
                    </a:cubicBezTo>
                    <a:cubicBezTo>
                      <a:pt x="14474" y="12493"/>
                      <a:pt x="14529" y="12335"/>
                      <a:pt x="14599" y="12161"/>
                    </a:cubicBezTo>
                    <a:cubicBezTo>
                      <a:pt x="14626" y="12143"/>
                      <a:pt x="14626" y="12055"/>
                      <a:pt x="14654" y="12055"/>
                    </a:cubicBezTo>
                    <a:lnTo>
                      <a:pt x="14646" y="12109"/>
                    </a:lnTo>
                    <a:cubicBezTo>
                      <a:pt x="14652" y="12082"/>
                      <a:pt x="14666" y="12055"/>
                      <a:pt x="14677" y="12055"/>
                    </a:cubicBezTo>
                    <a:cubicBezTo>
                      <a:pt x="14650" y="12129"/>
                      <a:pt x="14615" y="12216"/>
                      <a:pt x="14584" y="12299"/>
                    </a:cubicBezTo>
                    <a:cubicBezTo>
                      <a:pt x="14587" y="12313"/>
                      <a:pt x="14590" y="12335"/>
                      <a:pt x="14581" y="12345"/>
                    </a:cubicBezTo>
                    <a:cubicBezTo>
                      <a:pt x="14577" y="12345"/>
                      <a:pt x="14576" y="12335"/>
                      <a:pt x="14572" y="12330"/>
                    </a:cubicBezTo>
                    <a:cubicBezTo>
                      <a:pt x="14540" y="12400"/>
                      <a:pt x="14507" y="12470"/>
                      <a:pt x="14487" y="12553"/>
                    </a:cubicBezTo>
                    <a:cubicBezTo>
                      <a:pt x="14447" y="12621"/>
                      <a:pt x="14428" y="12741"/>
                      <a:pt x="14381" y="12805"/>
                    </a:cubicBezTo>
                    <a:cubicBezTo>
                      <a:pt x="14375" y="12873"/>
                      <a:pt x="14345" y="12922"/>
                      <a:pt x="14333" y="12985"/>
                    </a:cubicBezTo>
                    <a:cubicBezTo>
                      <a:pt x="14318" y="13020"/>
                      <a:pt x="14308" y="13068"/>
                      <a:pt x="14299" y="13111"/>
                    </a:cubicBezTo>
                    <a:cubicBezTo>
                      <a:pt x="14280" y="13134"/>
                      <a:pt x="14269" y="13176"/>
                      <a:pt x="14263" y="13227"/>
                    </a:cubicBezTo>
                    <a:cubicBezTo>
                      <a:pt x="14245" y="13235"/>
                      <a:pt x="14232" y="13276"/>
                      <a:pt x="14231" y="13310"/>
                    </a:cubicBezTo>
                    <a:cubicBezTo>
                      <a:pt x="14236" y="13321"/>
                      <a:pt x="14243" y="13335"/>
                      <a:pt x="14238" y="13348"/>
                    </a:cubicBezTo>
                    <a:cubicBezTo>
                      <a:pt x="14209" y="13396"/>
                      <a:pt x="14197" y="13478"/>
                      <a:pt x="14173" y="13538"/>
                    </a:cubicBezTo>
                    <a:cubicBezTo>
                      <a:pt x="14155" y="13618"/>
                      <a:pt x="14144" y="13719"/>
                      <a:pt x="14107" y="13770"/>
                    </a:cubicBezTo>
                    <a:cubicBezTo>
                      <a:pt x="14114" y="13838"/>
                      <a:pt x="14078" y="13875"/>
                      <a:pt x="14080" y="13939"/>
                    </a:cubicBezTo>
                    <a:cubicBezTo>
                      <a:pt x="14053" y="13957"/>
                      <a:pt x="14063" y="14027"/>
                      <a:pt x="14043" y="14060"/>
                    </a:cubicBezTo>
                    <a:cubicBezTo>
                      <a:pt x="14048" y="14147"/>
                      <a:pt x="14004" y="14187"/>
                      <a:pt x="14005" y="14267"/>
                    </a:cubicBezTo>
                    <a:lnTo>
                      <a:pt x="14015" y="14267"/>
                    </a:lnTo>
                    <a:cubicBezTo>
                      <a:pt x="14038" y="14181"/>
                      <a:pt x="14058" y="14095"/>
                      <a:pt x="14073" y="14003"/>
                    </a:cubicBezTo>
                    <a:cubicBezTo>
                      <a:pt x="14118" y="13836"/>
                      <a:pt x="14155" y="13657"/>
                      <a:pt x="14208" y="13502"/>
                    </a:cubicBezTo>
                    <a:cubicBezTo>
                      <a:pt x="14206" y="13456"/>
                      <a:pt x="14232" y="13435"/>
                      <a:pt x="14231" y="13390"/>
                    </a:cubicBezTo>
                    <a:cubicBezTo>
                      <a:pt x="14253" y="13324"/>
                      <a:pt x="14264" y="13229"/>
                      <a:pt x="14299" y="13178"/>
                    </a:cubicBezTo>
                    <a:cubicBezTo>
                      <a:pt x="14313" y="13071"/>
                      <a:pt x="14359" y="12992"/>
                      <a:pt x="14378" y="12888"/>
                    </a:cubicBezTo>
                    <a:cubicBezTo>
                      <a:pt x="14408" y="12860"/>
                      <a:pt x="14413" y="12776"/>
                      <a:pt x="14444" y="12737"/>
                    </a:cubicBezTo>
                    <a:cubicBezTo>
                      <a:pt x="14475" y="12638"/>
                      <a:pt x="14512" y="12553"/>
                      <a:pt x="14544" y="12451"/>
                    </a:cubicBezTo>
                    <a:cubicBezTo>
                      <a:pt x="14557" y="12433"/>
                      <a:pt x="14549" y="12378"/>
                      <a:pt x="14569" y="12383"/>
                    </a:cubicBezTo>
                    <a:cubicBezTo>
                      <a:pt x="14596" y="12319"/>
                      <a:pt x="14633" y="12260"/>
                      <a:pt x="14659" y="12182"/>
                    </a:cubicBezTo>
                    <a:cubicBezTo>
                      <a:pt x="14727" y="12042"/>
                      <a:pt x="14791" y="11866"/>
                      <a:pt x="14875" y="11788"/>
                    </a:cubicBezTo>
                    <a:cubicBezTo>
                      <a:pt x="14903" y="11707"/>
                      <a:pt x="14947" y="11666"/>
                      <a:pt x="14983" y="11595"/>
                    </a:cubicBezTo>
                    <a:cubicBezTo>
                      <a:pt x="14994" y="11595"/>
                      <a:pt x="15004" y="11550"/>
                      <a:pt x="15013" y="11581"/>
                    </a:cubicBezTo>
                    <a:cubicBezTo>
                      <a:pt x="14988" y="11609"/>
                      <a:pt x="14972" y="11688"/>
                      <a:pt x="14942" y="11712"/>
                    </a:cubicBezTo>
                    <a:cubicBezTo>
                      <a:pt x="14938" y="11723"/>
                      <a:pt x="14940" y="11746"/>
                      <a:pt x="14947" y="11746"/>
                    </a:cubicBezTo>
                    <a:cubicBezTo>
                      <a:pt x="14942" y="11758"/>
                      <a:pt x="14932" y="11767"/>
                      <a:pt x="14932" y="11788"/>
                    </a:cubicBezTo>
                    <a:lnTo>
                      <a:pt x="14945" y="11798"/>
                    </a:lnTo>
                    <a:lnTo>
                      <a:pt x="14910" y="11870"/>
                    </a:lnTo>
                    <a:lnTo>
                      <a:pt x="14913" y="11878"/>
                    </a:lnTo>
                    <a:lnTo>
                      <a:pt x="14926" y="11851"/>
                    </a:lnTo>
                    <a:cubicBezTo>
                      <a:pt x="14928" y="11853"/>
                      <a:pt x="14935" y="11844"/>
                      <a:pt x="14938" y="11855"/>
                    </a:cubicBezTo>
                    <a:cubicBezTo>
                      <a:pt x="14921" y="11932"/>
                      <a:pt x="14872" y="11956"/>
                      <a:pt x="14858" y="12029"/>
                    </a:cubicBezTo>
                    <a:cubicBezTo>
                      <a:pt x="14852" y="12031"/>
                      <a:pt x="14850" y="12009"/>
                      <a:pt x="14845" y="12024"/>
                    </a:cubicBezTo>
                    <a:cubicBezTo>
                      <a:pt x="14846" y="12038"/>
                      <a:pt x="14842" y="12053"/>
                      <a:pt x="14847" y="12062"/>
                    </a:cubicBezTo>
                    <a:cubicBezTo>
                      <a:pt x="14853" y="12062"/>
                      <a:pt x="14856" y="12038"/>
                      <a:pt x="14865" y="12045"/>
                    </a:cubicBezTo>
                    <a:cubicBezTo>
                      <a:pt x="14872" y="12024"/>
                      <a:pt x="14892" y="12003"/>
                      <a:pt x="14879" y="11976"/>
                    </a:cubicBezTo>
                    <a:cubicBezTo>
                      <a:pt x="14883" y="11958"/>
                      <a:pt x="14892" y="11972"/>
                      <a:pt x="14895" y="11965"/>
                    </a:cubicBezTo>
                    <a:cubicBezTo>
                      <a:pt x="14901" y="11947"/>
                      <a:pt x="14909" y="11983"/>
                      <a:pt x="14913" y="11956"/>
                    </a:cubicBezTo>
                    <a:cubicBezTo>
                      <a:pt x="14934" y="11904"/>
                      <a:pt x="14964" y="11870"/>
                      <a:pt x="14985" y="11808"/>
                    </a:cubicBezTo>
                    <a:cubicBezTo>
                      <a:pt x="15008" y="11808"/>
                      <a:pt x="15019" y="11752"/>
                      <a:pt x="15040" y="11749"/>
                    </a:cubicBezTo>
                    <a:cubicBezTo>
                      <a:pt x="15038" y="11686"/>
                      <a:pt x="15074" y="11739"/>
                      <a:pt x="15078" y="11682"/>
                    </a:cubicBezTo>
                    <a:cubicBezTo>
                      <a:pt x="15083" y="11673"/>
                      <a:pt x="15096" y="11673"/>
                      <a:pt x="15096" y="11693"/>
                    </a:cubicBezTo>
                    <a:cubicBezTo>
                      <a:pt x="15114" y="11686"/>
                      <a:pt x="15120" y="11616"/>
                      <a:pt x="15140" y="11649"/>
                    </a:cubicBezTo>
                    <a:cubicBezTo>
                      <a:pt x="15128" y="11693"/>
                      <a:pt x="15102" y="11694"/>
                      <a:pt x="15088" y="11734"/>
                    </a:cubicBezTo>
                    <a:cubicBezTo>
                      <a:pt x="15058" y="11721"/>
                      <a:pt x="15048" y="11790"/>
                      <a:pt x="15028" y="11818"/>
                    </a:cubicBezTo>
                    <a:cubicBezTo>
                      <a:pt x="15001" y="11842"/>
                      <a:pt x="14982" y="11904"/>
                      <a:pt x="14958" y="11938"/>
                    </a:cubicBezTo>
                    <a:cubicBezTo>
                      <a:pt x="14955" y="11979"/>
                      <a:pt x="14970" y="11950"/>
                      <a:pt x="14972" y="11983"/>
                    </a:cubicBezTo>
                    <a:cubicBezTo>
                      <a:pt x="14970" y="12017"/>
                      <a:pt x="14952" y="12015"/>
                      <a:pt x="14940" y="12029"/>
                    </a:cubicBezTo>
                    <a:cubicBezTo>
                      <a:pt x="14922" y="12090"/>
                      <a:pt x="14896" y="12121"/>
                      <a:pt x="14872" y="12172"/>
                    </a:cubicBezTo>
                    <a:cubicBezTo>
                      <a:pt x="14871" y="12198"/>
                      <a:pt x="14858" y="12227"/>
                      <a:pt x="14845" y="12229"/>
                    </a:cubicBezTo>
                    <a:cubicBezTo>
                      <a:pt x="14845" y="12262"/>
                      <a:pt x="14816" y="12276"/>
                      <a:pt x="14814" y="12314"/>
                    </a:cubicBezTo>
                    <a:cubicBezTo>
                      <a:pt x="14796" y="12319"/>
                      <a:pt x="14798" y="12369"/>
                      <a:pt x="14782" y="12378"/>
                    </a:cubicBezTo>
                    <a:cubicBezTo>
                      <a:pt x="14769" y="12422"/>
                      <a:pt x="14742" y="12447"/>
                      <a:pt x="14734" y="12488"/>
                    </a:cubicBezTo>
                    <a:cubicBezTo>
                      <a:pt x="14739" y="12488"/>
                      <a:pt x="14740" y="12477"/>
                      <a:pt x="14745" y="12473"/>
                    </a:cubicBezTo>
                    <a:lnTo>
                      <a:pt x="14750" y="12484"/>
                    </a:lnTo>
                    <a:cubicBezTo>
                      <a:pt x="14748" y="12516"/>
                      <a:pt x="14734" y="12526"/>
                      <a:pt x="14727" y="12545"/>
                    </a:cubicBezTo>
                    <a:cubicBezTo>
                      <a:pt x="14695" y="12519"/>
                      <a:pt x="14678" y="12629"/>
                      <a:pt x="14657" y="12673"/>
                    </a:cubicBezTo>
                    <a:cubicBezTo>
                      <a:pt x="14634" y="12710"/>
                      <a:pt x="14631" y="12769"/>
                      <a:pt x="14604" y="12810"/>
                    </a:cubicBezTo>
                    <a:cubicBezTo>
                      <a:pt x="14597" y="12831"/>
                      <a:pt x="14587" y="12871"/>
                      <a:pt x="14599" y="12888"/>
                    </a:cubicBezTo>
                    <a:lnTo>
                      <a:pt x="14625" y="12831"/>
                    </a:lnTo>
                    <a:cubicBezTo>
                      <a:pt x="14626" y="12810"/>
                      <a:pt x="14608" y="12807"/>
                      <a:pt x="14621" y="12789"/>
                    </a:cubicBezTo>
                    <a:cubicBezTo>
                      <a:pt x="14634" y="12820"/>
                      <a:pt x="14643" y="12766"/>
                      <a:pt x="14652" y="12756"/>
                    </a:cubicBezTo>
                    <a:lnTo>
                      <a:pt x="14641" y="12752"/>
                    </a:lnTo>
                    <a:cubicBezTo>
                      <a:pt x="14650" y="12697"/>
                      <a:pt x="14671" y="12657"/>
                      <a:pt x="14691" y="12621"/>
                    </a:cubicBezTo>
                    <a:lnTo>
                      <a:pt x="14695" y="12624"/>
                    </a:lnTo>
                    <a:cubicBezTo>
                      <a:pt x="14688" y="12647"/>
                      <a:pt x="14675" y="12668"/>
                      <a:pt x="14677" y="12689"/>
                    </a:cubicBezTo>
                    <a:cubicBezTo>
                      <a:pt x="14695" y="12647"/>
                      <a:pt x="14715" y="12602"/>
                      <a:pt x="14734" y="12563"/>
                    </a:cubicBezTo>
                    <a:lnTo>
                      <a:pt x="14737" y="12568"/>
                    </a:lnTo>
                    <a:cubicBezTo>
                      <a:pt x="14715" y="12624"/>
                      <a:pt x="14698" y="12686"/>
                      <a:pt x="14675" y="12741"/>
                    </a:cubicBezTo>
                    <a:cubicBezTo>
                      <a:pt x="14590" y="12952"/>
                      <a:pt x="14519" y="13185"/>
                      <a:pt x="14441" y="13407"/>
                    </a:cubicBezTo>
                    <a:cubicBezTo>
                      <a:pt x="14433" y="13465"/>
                      <a:pt x="14430" y="13530"/>
                      <a:pt x="14406" y="13571"/>
                    </a:cubicBezTo>
                    <a:lnTo>
                      <a:pt x="14401" y="13554"/>
                    </a:lnTo>
                    <a:cubicBezTo>
                      <a:pt x="14389" y="13574"/>
                      <a:pt x="14381" y="13596"/>
                      <a:pt x="14381" y="13627"/>
                    </a:cubicBezTo>
                    <a:cubicBezTo>
                      <a:pt x="14369" y="13647"/>
                      <a:pt x="14368" y="13684"/>
                      <a:pt x="14353" y="13706"/>
                    </a:cubicBezTo>
                    <a:cubicBezTo>
                      <a:pt x="14335" y="13887"/>
                      <a:pt x="14274" y="14029"/>
                      <a:pt x="14243" y="14199"/>
                    </a:cubicBezTo>
                    <a:cubicBezTo>
                      <a:pt x="14239" y="14208"/>
                      <a:pt x="14232" y="14242"/>
                      <a:pt x="14224" y="14225"/>
                    </a:cubicBezTo>
                    <a:cubicBezTo>
                      <a:pt x="14221" y="14247"/>
                      <a:pt x="14205" y="14265"/>
                      <a:pt x="14211" y="14287"/>
                    </a:cubicBezTo>
                    <a:lnTo>
                      <a:pt x="14221" y="14255"/>
                    </a:lnTo>
                    <a:lnTo>
                      <a:pt x="14224" y="14260"/>
                    </a:lnTo>
                    <a:cubicBezTo>
                      <a:pt x="14211" y="14317"/>
                      <a:pt x="14182" y="14350"/>
                      <a:pt x="14178" y="14417"/>
                    </a:cubicBezTo>
                    <a:lnTo>
                      <a:pt x="14186" y="14425"/>
                    </a:lnTo>
                    <a:cubicBezTo>
                      <a:pt x="14192" y="14438"/>
                      <a:pt x="14184" y="14458"/>
                      <a:pt x="14178" y="14463"/>
                    </a:cubicBezTo>
                    <a:lnTo>
                      <a:pt x="14173" y="14452"/>
                    </a:lnTo>
                    <a:cubicBezTo>
                      <a:pt x="14167" y="14475"/>
                      <a:pt x="14156" y="14495"/>
                      <a:pt x="14153" y="14524"/>
                    </a:cubicBezTo>
                    <a:lnTo>
                      <a:pt x="14163" y="14530"/>
                    </a:lnTo>
                    <a:cubicBezTo>
                      <a:pt x="14159" y="14570"/>
                      <a:pt x="14149" y="14601"/>
                      <a:pt x="14145" y="14641"/>
                    </a:cubicBezTo>
                    <a:cubicBezTo>
                      <a:pt x="14151" y="14636"/>
                      <a:pt x="14152" y="14625"/>
                      <a:pt x="14151" y="14614"/>
                    </a:cubicBezTo>
                    <a:cubicBezTo>
                      <a:pt x="14193" y="14528"/>
                      <a:pt x="14187" y="14392"/>
                      <a:pt x="14226" y="14298"/>
                    </a:cubicBezTo>
                    <a:cubicBezTo>
                      <a:pt x="14220" y="14284"/>
                      <a:pt x="14227" y="14265"/>
                      <a:pt x="14233" y="14260"/>
                    </a:cubicBezTo>
                    <a:cubicBezTo>
                      <a:pt x="14301" y="14020"/>
                      <a:pt x="14359" y="13770"/>
                      <a:pt x="14428" y="13533"/>
                    </a:cubicBezTo>
                    <a:cubicBezTo>
                      <a:pt x="14453" y="13465"/>
                      <a:pt x="14482" y="13398"/>
                      <a:pt x="14491" y="13318"/>
                    </a:cubicBezTo>
                    <a:cubicBezTo>
                      <a:pt x="14510" y="13301"/>
                      <a:pt x="14518" y="13262"/>
                      <a:pt x="14532" y="13232"/>
                    </a:cubicBezTo>
                    <a:cubicBezTo>
                      <a:pt x="14538" y="13159"/>
                      <a:pt x="14576" y="13130"/>
                      <a:pt x="14584" y="13057"/>
                    </a:cubicBezTo>
                    <a:cubicBezTo>
                      <a:pt x="14579" y="13053"/>
                      <a:pt x="14570" y="13052"/>
                      <a:pt x="14572" y="13031"/>
                    </a:cubicBezTo>
                    <a:cubicBezTo>
                      <a:pt x="14577" y="13029"/>
                      <a:pt x="14588" y="13029"/>
                      <a:pt x="14594" y="13038"/>
                    </a:cubicBezTo>
                    <a:cubicBezTo>
                      <a:pt x="14610" y="13013"/>
                      <a:pt x="14607" y="12974"/>
                      <a:pt x="14614" y="12941"/>
                    </a:cubicBezTo>
                    <a:cubicBezTo>
                      <a:pt x="14616" y="12928"/>
                      <a:pt x="14621" y="12941"/>
                      <a:pt x="14625" y="12947"/>
                    </a:cubicBezTo>
                    <a:cubicBezTo>
                      <a:pt x="14639" y="12936"/>
                      <a:pt x="14623" y="12922"/>
                      <a:pt x="14626" y="12899"/>
                    </a:cubicBezTo>
                    <a:cubicBezTo>
                      <a:pt x="14628" y="12880"/>
                      <a:pt x="14639" y="12884"/>
                      <a:pt x="14645" y="12895"/>
                    </a:cubicBezTo>
                    <a:cubicBezTo>
                      <a:pt x="14670" y="12856"/>
                      <a:pt x="14675" y="12778"/>
                      <a:pt x="14704" y="12748"/>
                    </a:cubicBezTo>
                    <a:lnTo>
                      <a:pt x="14690" y="12714"/>
                    </a:lnTo>
                    <a:cubicBezTo>
                      <a:pt x="14700" y="12697"/>
                      <a:pt x="14704" y="12651"/>
                      <a:pt x="14720" y="12662"/>
                    </a:cubicBezTo>
                    <a:cubicBezTo>
                      <a:pt x="14714" y="12675"/>
                      <a:pt x="14723" y="12707"/>
                      <a:pt x="14709" y="12710"/>
                    </a:cubicBezTo>
                    <a:lnTo>
                      <a:pt x="14715" y="12721"/>
                    </a:lnTo>
                    <a:cubicBezTo>
                      <a:pt x="14737" y="12651"/>
                      <a:pt x="14779" y="12604"/>
                      <a:pt x="14797" y="12530"/>
                    </a:cubicBezTo>
                    <a:cubicBezTo>
                      <a:pt x="14813" y="12559"/>
                      <a:pt x="14781" y="12563"/>
                      <a:pt x="14788" y="12598"/>
                    </a:cubicBezTo>
                    <a:cubicBezTo>
                      <a:pt x="14766" y="12611"/>
                      <a:pt x="14760" y="12668"/>
                      <a:pt x="14747" y="12689"/>
                    </a:cubicBezTo>
                    <a:cubicBezTo>
                      <a:pt x="14722" y="12787"/>
                      <a:pt x="14675" y="12857"/>
                      <a:pt x="14652" y="12952"/>
                    </a:cubicBezTo>
                    <a:cubicBezTo>
                      <a:pt x="14593" y="13073"/>
                      <a:pt x="14565" y="13237"/>
                      <a:pt x="14514" y="13374"/>
                    </a:cubicBezTo>
                    <a:cubicBezTo>
                      <a:pt x="14478" y="13508"/>
                      <a:pt x="14433" y="13632"/>
                      <a:pt x="14399" y="13770"/>
                    </a:cubicBezTo>
                    <a:lnTo>
                      <a:pt x="14387" y="13770"/>
                    </a:lnTo>
                    <a:lnTo>
                      <a:pt x="14391" y="13803"/>
                    </a:lnTo>
                    <a:cubicBezTo>
                      <a:pt x="14375" y="13836"/>
                      <a:pt x="14374" y="13904"/>
                      <a:pt x="14351" y="13913"/>
                    </a:cubicBezTo>
                    <a:cubicBezTo>
                      <a:pt x="14352" y="13944"/>
                      <a:pt x="14339" y="13979"/>
                      <a:pt x="14331" y="14007"/>
                    </a:cubicBezTo>
                    <a:cubicBezTo>
                      <a:pt x="14321" y="14036"/>
                      <a:pt x="14340" y="14073"/>
                      <a:pt x="14324" y="14098"/>
                    </a:cubicBezTo>
                    <a:lnTo>
                      <a:pt x="14319" y="14071"/>
                    </a:lnTo>
                    <a:cubicBezTo>
                      <a:pt x="14315" y="14113"/>
                      <a:pt x="14293" y="14137"/>
                      <a:pt x="14293" y="14181"/>
                    </a:cubicBezTo>
                    <a:cubicBezTo>
                      <a:pt x="14257" y="14299"/>
                      <a:pt x="14232" y="14431"/>
                      <a:pt x="14201" y="14557"/>
                    </a:cubicBezTo>
                    <a:cubicBezTo>
                      <a:pt x="14206" y="14627"/>
                      <a:pt x="14162" y="14641"/>
                      <a:pt x="14170" y="14715"/>
                    </a:cubicBezTo>
                    <a:cubicBezTo>
                      <a:pt x="14147" y="14772"/>
                      <a:pt x="14147" y="14852"/>
                      <a:pt x="14123" y="14911"/>
                    </a:cubicBezTo>
                    <a:cubicBezTo>
                      <a:pt x="14138" y="14933"/>
                      <a:pt x="14138" y="14898"/>
                      <a:pt x="14151" y="14888"/>
                    </a:cubicBezTo>
                    <a:cubicBezTo>
                      <a:pt x="14156" y="14892"/>
                      <a:pt x="14152" y="14906"/>
                      <a:pt x="14153" y="14916"/>
                    </a:cubicBezTo>
                    <a:cubicBezTo>
                      <a:pt x="14134" y="14956"/>
                      <a:pt x="14145" y="15025"/>
                      <a:pt x="14120" y="15062"/>
                    </a:cubicBezTo>
                    <a:cubicBezTo>
                      <a:pt x="14113" y="15025"/>
                      <a:pt x="14136" y="14984"/>
                      <a:pt x="14120" y="14953"/>
                    </a:cubicBezTo>
                    <a:cubicBezTo>
                      <a:pt x="14102" y="14984"/>
                      <a:pt x="14105" y="15035"/>
                      <a:pt x="14090" y="15069"/>
                    </a:cubicBezTo>
                    <a:cubicBezTo>
                      <a:pt x="14102" y="15117"/>
                      <a:pt x="14063" y="15131"/>
                      <a:pt x="14080" y="15179"/>
                    </a:cubicBezTo>
                    <a:cubicBezTo>
                      <a:pt x="14065" y="15240"/>
                      <a:pt x="14048" y="15298"/>
                      <a:pt x="14045" y="15368"/>
                    </a:cubicBezTo>
                    <a:cubicBezTo>
                      <a:pt x="14014" y="15480"/>
                      <a:pt x="14006" y="15611"/>
                      <a:pt x="13982" y="15729"/>
                    </a:cubicBezTo>
                    <a:cubicBezTo>
                      <a:pt x="13992" y="15680"/>
                      <a:pt x="14018" y="15644"/>
                      <a:pt x="14008" y="15586"/>
                    </a:cubicBezTo>
                    <a:cubicBezTo>
                      <a:pt x="14010" y="15550"/>
                      <a:pt x="14021" y="15586"/>
                      <a:pt x="14030" y="15575"/>
                    </a:cubicBezTo>
                    <a:cubicBezTo>
                      <a:pt x="14024" y="15537"/>
                      <a:pt x="14045" y="15530"/>
                      <a:pt x="14050" y="15500"/>
                    </a:cubicBezTo>
                    <a:cubicBezTo>
                      <a:pt x="14046" y="15559"/>
                      <a:pt x="14038" y="15630"/>
                      <a:pt x="14038" y="15692"/>
                    </a:cubicBezTo>
                    <a:cubicBezTo>
                      <a:pt x="14008" y="15756"/>
                      <a:pt x="14023" y="15854"/>
                      <a:pt x="13998" y="15922"/>
                    </a:cubicBezTo>
                    <a:cubicBezTo>
                      <a:pt x="13999" y="16041"/>
                      <a:pt x="13954" y="16130"/>
                      <a:pt x="13961" y="16260"/>
                    </a:cubicBezTo>
                    <a:lnTo>
                      <a:pt x="13952" y="16287"/>
                    </a:lnTo>
                    <a:cubicBezTo>
                      <a:pt x="13952" y="16408"/>
                      <a:pt x="13914" y="16498"/>
                      <a:pt x="13918" y="16625"/>
                    </a:cubicBezTo>
                    <a:cubicBezTo>
                      <a:pt x="13888" y="16708"/>
                      <a:pt x="13911" y="16815"/>
                      <a:pt x="13893" y="16905"/>
                    </a:cubicBezTo>
                    <a:cubicBezTo>
                      <a:pt x="13895" y="16913"/>
                      <a:pt x="13896" y="16922"/>
                      <a:pt x="13897" y="16931"/>
                    </a:cubicBezTo>
                    <a:cubicBezTo>
                      <a:pt x="13893" y="16942"/>
                      <a:pt x="13890" y="16954"/>
                      <a:pt x="13888" y="16967"/>
                    </a:cubicBezTo>
                    <a:cubicBezTo>
                      <a:pt x="13887" y="16969"/>
                      <a:pt x="13886" y="16971"/>
                      <a:pt x="13885" y="16973"/>
                    </a:cubicBezTo>
                    <a:cubicBezTo>
                      <a:pt x="13886" y="16985"/>
                      <a:pt x="13886" y="16995"/>
                      <a:pt x="13885" y="17005"/>
                    </a:cubicBezTo>
                    <a:cubicBezTo>
                      <a:pt x="13885" y="17008"/>
                      <a:pt x="13885" y="17010"/>
                      <a:pt x="13885" y="17013"/>
                    </a:cubicBezTo>
                    <a:cubicBezTo>
                      <a:pt x="13883" y="17041"/>
                      <a:pt x="13875" y="17063"/>
                      <a:pt x="13865" y="17083"/>
                    </a:cubicBezTo>
                    <a:cubicBezTo>
                      <a:pt x="13872" y="17004"/>
                      <a:pt x="13863" y="16921"/>
                      <a:pt x="13886" y="16849"/>
                    </a:cubicBezTo>
                    <a:cubicBezTo>
                      <a:pt x="13882" y="16741"/>
                      <a:pt x="13905" y="16641"/>
                      <a:pt x="13906" y="16535"/>
                    </a:cubicBezTo>
                    <a:cubicBezTo>
                      <a:pt x="13905" y="16523"/>
                      <a:pt x="13910" y="16509"/>
                      <a:pt x="13907" y="16498"/>
                    </a:cubicBezTo>
                    <a:cubicBezTo>
                      <a:pt x="13873" y="16552"/>
                      <a:pt x="13893" y="16642"/>
                      <a:pt x="13875" y="16713"/>
                    </a:cubicBezTo>
                    <a:cubicBezTo>
                      <a:pt x="13879" y="16726"/>
                      <a:pt x="13872" y="16751"/>
                      <a:pt x="13868" y="16754"/>
                    </a:cubicBezTo>
                    <a:lnTo>
                      <a:pt x="13867" y="16749"/>
                    </a:lnTo>
                    <a:cubicBezTo>
                      <a:pt x="13861" y="16774"/>
                      <a:pt x="13857" y="16801"/>
                      <a:pt x="13853" y="16828"/>
                    </a:cubicBezTo>
                    <a:cubicBezTo>
                      <a:pt x="13852" y="16798"/>
                      <a:pt x="13865" y="16772"/>
                      <a:pt x="13859" y="16741"/>
                    </a:cubicBezTo>
                    <a:cubicBezTo>
                      <a:pt x="13855" y="16738"/>
                      <a:pt x="13852" y="16739"/>
                      <a:pt x="13850" y="16743"/>
                    </a:cubicBezTo>
                    <a:cubicBezTo>
                      <a:pt x="13854" y="16692"/>
                      <a:pt x="13859" y="16642"/>
                      <a:pt x="13858" y="16590"/>
                    </a:cubicBezTo>
                    <a:cubicBezTo>
                      <a:pt x="13857" y="16576"/>
                      <a:pt x="13863" y="16560"/>
                      <a:pt x="13859" y="16547"/>
                    </a:cubicBezTo>
                    <a:cubicBezTo>
                      <a:pt x="13822" y="16612"/>
                      <a:pt x="13846" y="16714"/>
                      <a:pt x="13827" y="16796"/>
                    </a:cubicBezTo>
                    <a:cubicBezTo>
                      <a:pt x="13830" y="16809"/>
                      <a:pt x="13826" y="16831"/>
                      <a:pt x="13821" y="16840"/>
                    </a:cubicBezTo>
                    <a:cubicBezTo>
                      <a:pt x="13820" y="16819"/>
                      <a:pt x="13819" y="16798"/>
                      <a:pt x="13819" y="16777"/>
                    </a:cubicBezTo>
                    <a:cubicBezTo>
                      <a:pt x="13826" y="16695"/>
                      <a:pt x="13835" y="16614"/>
                      <a:pt x="13840" y="16535"/>
                    </a:cubicBezTo>
                    <a:cubicBezTo>
                      <a:pt x="13857" y="16505"/>
                      <a:pt x="13837" y="16457"/>
                      <a:pt x="13854" y="16431"/>
                    </a:cubicBezTo>
                    <a:cubicBezTo>
                      <a:pt x="13848" y="16398"/>
                      <a:pt x="13863" y="16371"/>
                      <a:pt x="13860" y="16340"/>
                    </a:cubicBezTo>
                    <a:cubicBezTo>
                      <a:pt x="13863" y="16308"/>
                      <a:pt x="13861" y="16272"/>
                      <a:pt x="13882" y="16272"/>
                    </a:cubicBezTo>
                    <a:cubicBezTo>
                      <a:pt x="13893" y="16234"/>
                      <a:pt x="13875" y="16256"/>
                      <a:pt x="13872" y="16223"/>
                    </a:cubicBezTo>
                    <a:cubicBezTo>
                      <a:pt x="13895" y="15994"/>
                      <a:pt x="13930" y="15770"/>
                      <a:pt x="13955" y="15548"/>
                    </a:cubicBezTo>
                    <a:cubicBezTo>
                      <a:pt x="13944" y="15641"/>
                      <a:pt x="13925" y="15724"/>
                      <a:pt x="13915" y="15817"/>
                    </a:cubicBezTo>
                    <a:cubicBezTo>
                      <a:pt x="13888" y="15985"/>
                      <a:pt x="13872" y="16160"/>
                      <a:pt x="13854" y="16331"/>
                    </a:cubicBezTo>
                    <a:cubicBezTo>
                      <a:pt x="13843" y="16334"/>
                      <a:pt x="13848" y="16381"/>
                      <a:pt x="13839" y="16398"/>
                    </a:cubicBezTo>
                    <a:cubicBezTo>
                      <a:pt x="13832" y="16397"/>
                      <a:pt x="13834" y="16377"/>
                      <a:pt x="13832" y="16378"/>
                    </a:cubicBezTo>
                    <a:cubicBezTo>
                      <a:pt x="13836" y="16291"/>
                      <a:pt x="13842" y="16204"/>
                      <a:pt x="13854" y="16119"/>
                    </a:cubicBezTo>
                    <a:cubicBezTo>
                      <a:pt x="13849" y="16052"/>
                      <a:pt x="13867" y="15993"/>
                      <a:pt x="13867" y="15925"/>
                    </a:cubicBezTo>
                    <a:cubicBezTo>
                      <a:pt x="13871" y="15906"/>
                      <a:pt x="13876" y="15875"/>
                      <a:pt x="13868" y="15858"/>
                    </a:cubicBezTo>
                    <a:cubicBezTo>
                      <a:pt x="13859" y="15830"/>
                      <a:pt x="13883" y="15832"/>
                      <a:pt x="13871" y="15802"/>
                    </a:cubicBezTo>
                    <a:cubicBezTo>
                      <a:pt x="13889" y="15763"/>
                      <a:pt x="13881" y="15682"/>
                      <a:pt x="13900" y="15662"/>
                    </a:cubicBezTo>
                    <a:cubicBezTo>
                      <a:pt x="13885" y="15662"/>
                      <a:pt x="13902" y="15639"/>
                      <a:pt x="13897" y="15624"/>
                    </a:cubicBezTo>
                    <a:cubicBezTo>
                      <a:pt x="13897" y="15548"/>
                      <a:pt x="13923" y="15470"/>
                      <a:pt x="13924" y="15394"/>
                    </a:cubicBezTo>
                    <a:cubicBezTo>
                      <a:pt x="13941" y="15312"/>
                      <a:pt x="13933" y="15217"/>
                      <a:pt x="13964" y="15146"/>
                    </a:cubicBezTo>
                    <a:cubicBezTo>
                      <a:pt x="13967" y="15038"/>
                      <a:pt x="13995" y="14945"/>
                      <a:pt x="14004" y="14840"/>
                    </a:cubicBezTo>
                    <a:cubicBezTo>
                      <a:pt x="14004" y="14828"/>
                      <a:pt x="14009" y="14815"/>
                      <a:pt x="14007" y="14804"/>
                    </a:cubicBezTo>
                    <a:cubicBezTo>
                      <a:pt x="13970" y="14847"/>
                      <a:pt x="13984" y="14943"/>
                      <a:pt x="13962" y="15007"/>
                    </a:cubicBezTo>
                    <a:cubicBezTo>
                      <a:pt x="13964" y="15021"/>
                      <a:pt x="13956" y="15044"/>
                      <a:pt x="13952" y="15046"/>
                    </a:cubicBezTo>
                    <a:lnTo>
                      <a:pt x="13952" y="15040"/>
                    </a:lnTo>
                    <a:cubicBezTo>
                      <a:pt x="13937" y="15086"/>
                      <a:pt x="13927" y="15138"/>
                      <a:pt x="13919" y="15192"/>
                    </a:cubicBezTo>
                    <a:cubicBezTo>
                      <a:pt x="13915" y="15188"/>
                      <a:pt x="13918" y="15167"/>
                      <a:pt x="13915" y="15177"/>
                    </a:cubicBezTo>
                    <a:cubicBezTo>
                      <a:pt x="13912" y="15189"/>
                      <a:pt x="13912" y="15203"/>
                      <a:pt x="13916" y="15214"/>
                    </a:cubicBezTo>
                    <a:cubicBezTo>
                      <a:pt x="13911" y="15253"/>
                      <a:pt x="13906" y="15292"/>
                      <a:pt x="13899" y="15330"/>
                    </a:cubicBezTo>
                    <a:cubicBezTo>
                      <a:pt x="13889" y="15356"/>
                      <a:pt x="13879" y="15382"/>
                      <a:pt x="13881" y="15420"/>
                    </a:cubicBezTo>
                    <a:cubicBezTo>
                      <a:pt x="13883" y="15426"/>
                      <a:pt x="13884" y="15431"/>
                      <a:pt x="13884" y="15436"/>
                    </a:cubicBezTo>
                    <a:cubicBezTo>
                      <a:pt x="13884" y="15442"/>
                      <a:pt x="13883" y="15448"/>
                      <a:pt x="13883" y="15453"/>
                    </a:cubicBezTo>
                    <a:cubicBezTo>
                      <a:pt x="13877" y="15477"/>
                      <a:pt x="13862" y="15501"/>
                      <a:pt x="13876" y="15524"/>
                    </a:cubicBezTo>
                    <a:cubicBezTo>
                      <a:pt x="13859" y="15566"/>
                      <a:pt x="13870" y="15614"/>
                      <a:pt x="13863" y="15658"/>
                    </a:cubicBezTo>
                    <a:lnTo>
                      <a:pt x="13855" y="15650"/>
                    </a:lnTo>
                    <a:cubicBezTo>
                      <a:pt x="13840" y="15672"/>
                      <a:pt x="13838" y="15699"/>
                      <a:pt x="13833" y="15734"/>
                    </a:cubicBezTo>
                    <a:cubicBezTo>
                      <a:pt x="13849" y="15750"/>
                      <a:pt x="13829" y="15801"/>
                      <a:pt x="13831" y="15835"/>
                    </a:cubicBezTo>
                    <a:lnTo>
                      <a:pt x="13826" y="15832"/>
                    </a:lnTo>
                    <a:cubicBezTo>
                      <a:pt x="13820" y="15831"/>
                      <a:pt x="13821" y="15848"/>
                      <a:pt x="13817" y="15852"/>
                    </a:cubicBezTo>
                    <a:cubicBezTo>
                      <a:pt x="13815" y="15879"/>
                      <a:pt x="13812" y="15912"/>
                      <a:pt x="13823" y="15934"/>
                    </a:cubicBezTo>
                    <a:cubicBezTo>
                      <a:pt x="13819" y="15956"/>
                      <a:pt x="13829" y="15996"/>
                      <a:pt x="13812" y="15998"/>
                    </a:cubicBezTo>
                    <a:lnTo>
                      <a:pt x="13816" y="15940"/>
                    </a:lnTo>
                    <a:cubicBezTo>
                      <a:pt x="13807" y="15980"/>
                      <a:pt x="13805" y="16025"/>
                      <a:pt x="13800" y="16067"/>
                    </a:cubicBezTo>
                    <a:cubicBezTo>
                      <a:pt x="13801" y="16070"/>
                      <a:pt x="13802" y="16073"/>
                      <a:pt x="13804" y="16070"/>
                    </a:cubicBezTo>
                    <a:cubicBezTo>
                      <a:pt x="13802" y="16061"/>
                      <a:pt x="13806" y="16056"/>
                      <a:pt x="13807" y="16048"/>
                    </a:cubicBezTo>
                    <a:lnTo>
                      <a:pt x="13812" y="16054"/>
                    </a:lnTo>
                    <a:cubicBezTo>
                      <a:pt x="13820" y="16072"/>
                      <a:pt x="13812" y="16092"/>
                      <a:pt x="13810" y="16112"/>
                    </a:cubicBezTo>
                    <a:lnTo>
                      <a:pt x="13800" y="16083"/>
                    </a:lnTo>
                    <a:cubicBezTo>
                      <a:pt x="13787" y="16109"/>
                      <a:pt x="13802" y="16150"/>
                      <a:pt x="13794" y="16183"/>
                    </a:cubicBezTo>
                    <a:cubicBezTo>
                      <a:pt x="13778" y="16173"/>
                      <a:pt x="13789" y="16210"/>
                      <a:pt x="13784" y="16223"/>
                    </a:cubicBezTo>
                    <a:cubicBezTo>
                      <a:pt x="13785" y="16234"/>
                      <a:pt x="13797" y="16234"/>
                      <a:pt x="13793" y="16250"/>
                    </a:cubicBezTo>
                    <a:cubicBezTo>
                      <a:pt x="13790" y="16248"/>
                      <a:pt x="13787" y="16257"/>
                      <a:pt x="13785" y="16250"/>
                    </a:cubicBezTo>
                    <a:cubicBezTo>
                      <a:pt x="13781" y="16259"/>
                      <a:pt x="13778" y="16272"/>
                      <a:pt x="13782" y="16284"/>
                    </a:cubicBezTo>
                    <a:cubicBezTo>
                      <a:pt x="13776" y="16320"/>
                      <a:pt x="13778" y="16361"/>
                      <a:pt x="13775" y="16401"/>
                    </a:cubicBezTo>
                    <a:lnTo>
                      <a:pt x="13783" y="16388"/>
                    </a:lnTo>
                    <a:cubicBezTo>
                      <a:pt x="13780" y="16405"/>
                      <a:pt x="13786" y="16429"/>
                      <a:pt x="13777" y="16439"/>
                    </a:cubicBezTo>
                    <a:lnTo>
                      <a:pt x="13772" y="16421"/>
                    </a:lnTo>
                    <a:cubicBezTo>
                      <a:pt x="13772" y="16421"/>
                      <a:pt x="13772" y="16424"/>
                      <a:pt x="13772" y="16425"/>
                    </a:cubicBezTo>
                    <a:cubicBezTo>
                      <a:pt x="13768" y="16394"/>
                      <a:pt x="13781" y="16365"/>
                      <a:pt x="13774" y="16335"/>
                    </a:cubicBezTo>
                    <a:cubicBezTo>
                      <a:pt x="13773" y="16334"/>
                      <a:pt x="13772" y="16334"/>
                      <a:pt x="13770" y="16334"/>
                    </a:cubicBezTo>
                    <a:cubicBezTo>
                      <a:pt x="13776" y="16268"/>
                      <a:pt x="13781" y="16203"/>
                      <a:pt x="13784" y="16136"/>
                    </a:cubicBezTo>
                    <a:cubicBezTo>
                      <a:pt x="13796" y="16127"/>
                      <a:pt x="13788" y="16112"/>
                      <a:pt x="13786" y="16098"/>
                    </a:cubicBezTo>
                    <a:cubicBezTo>
                      <a:pt x="13792" y="16006"/>
                      <a:pt x="13805" y="15919"/>
                      <a:pt x="13806" y="15827"/>
                    </a:cubicBezTo>
                    <a:cubicBezTo>
                      <a:pt x="13801" y="15838"/>
                      <a:pt x="13797" y="15889"/>
                      <a:pt x="13783" y="15859"/>
                    </a:cubicBezTo>
                    <a:cubicBezTo>
                      <a:pt x="13783" y="15848"/>
                      <a:pt x="13783" y="15828"/>
                      <a:pt x="13787" y="15820"/>
                    </a:cubicBezTo>
                    <a:cubicBezTo>
                      <a:pt x="13798" y="15845"/>
                      <a:pt x="13796" y="15794"/>
                      <a:pt x="13804" y="15802"/>
                    </a:cubicBezTo>
                    <a:lnTo>
                      <a:pt x="13807" y="15817"/>
                    </a:lnTo>
                    <a:cubicBezTo>
                      <a:pt x="13821" y="15747"/>
                      <a:pt x="13811" y="15670"/>
                      <a:pt x="13833" y="15605"/>
                    </a:cubicBezTo>
                    <a:cubicBezTo>
                      <a:pt x="13836" y="15552"/>
                      <a:pt x="13850" y="15512"/>
                      <a:pt x="13847" y="15463"/>
                    </a:cubicBezTo>
                    <a:cubicBezTo>
                      <a:pt x="13864" y="15386"/>
                      <a:pt x="13868" y="15294"/>
                      <a:pt x="13877" y="15211"/>
                    </a:cubicBezTo>
                    <a:lnTo>
                      <a:pt x="13884" y="15205"/>
                    </a:lnTo>
                    <a:cubicBezTo>
                      <a:pt x="13895" y="15073"/>
                      <a:pt x="13921" y="14946"/>
                      <a:pt x="13939" y="14822"/>
                    </a:cubicBezTo>
                    <a:cubicBezTo>
                      <a:pt x="13958" y="14797"/>
                      <a:pt x="13941" y="14742"/>
                      <a:pt x="13960" y="14722"/>
                    </a:cubicBezTo>
                    <a:cubicBezTo>
                      <a:pt x="13956" y="14685"/>
                      <a:pt x="13975" y="14662"/>
                      <a:pt x="13971" y="14627"/>
                    </a:cubicBezTo>
                    <a:cubicBezTo>
                      <a:pt x="13954" y="14609"/>
                      <a:pt x="13958" y="14668"/>
                      <a:pt x="13947" y="14685"/>
                    </a:cubicBezTo>
                    <a:cubicBezTo>
                      <a:pt x="13939" y="14683"/>
                      <a:pt x="13944" y="14653"/>
                      <a:pt x="13940" y="14664"/>
                    </a:cubicBezTo>
                    <a:cubicBezTo>
                      <a:pt x="13937" y="14681"/>
                      <a:pt x="13935" y="14700"/>
                      <a:pt x="13944" y="14714"/>
                    </a:cubicBezTo>
                    <a:cubicBezTo>
                      <a:pt x="13957" y="14816"/>
                      <a:pt x="13896" y="14845"/>
                      <a:pt x="13897" y="14942"/>
                    </a:cubicBezTo>
                    <a:cubicBezTo>
                      <a:pt x="13916" y="14985"/>
                      <a:pt x="13868" y="15022"/>
                      <a:pt x="13890" y="15061"/>
                    </a:cubicBezTo>
                    <a:cubicBezTo>
                      <a:pt x="13870" y="15108"/>
                      <a:pt x="13882" y="15163"/>
                      <a:pt x="13873" y="15213"/>
                    </a:cubicBezTo>
                    <a:lnTo>
                      <a:pt x="13864" y="15204"/>
                    </a:lnTo>
                    <a:cubicBezTo>
                      <a:pt x="13846" y="15227"/>
                      <a:pt x="13844" y="15259"/>
                      <a:pt x="13838" y="15298"/>
                    </a:cubicBezTo>
                    <a:cubicBezTo>
                      <a:pt x="13856" y="15317"/>
                      <a:pt x="13832" y="15374"/>
                      <a:pt x="13834" y="15414"/>
                    </a:cubicBezTo>
                    <a:lnTo>
                      <a:pt x="13828" y="15409"/>
                    </a:lnTo>
                    <a:cubicBezTo>
                      <a:pt x="13824" y="15409"/>
                      <a:pt x="13823" y="15415"/>
                      <a:pt x="13821" y="15422"/>
                    </a:cubicBezTo>
                    <a:cubicBezTo>
                      <a:pt x="13827" y="15351"/>
                      <a:pt x="13829" y="15280"/>
                      <a:pt x="13852" y="15220"/>
                    </a:cubicBezTo>
                    <a:cubicBezTo>
                      <a:pt x="13854" y="15096"/>
                      <a:pt x="13885" y="14988"/>
                      <a:pt x="13893" y="14866"/>
                    </a:cubicBezTo>
                    <a:cubicBezTo>
                      <a:pt x="13893" y="14852"/>
                      <a:pt x="13899" y="14838"/>
                      <a:pt x="13897" y="14824"/>
                    </a:cubicBezTo>
                    <a:cubicBezTo>
                      <a:pt x="13855" y="14877"/>
                      <a:pt x="13872" y="14986"/>
                      <a:pt x="13848" y="15061"/>
                    </a:cubicBezTo>
                    <a:cubicBezTo>
                      <a:pt x="13851" y="15078"/>
                      <a:pt x="13842" y="15104"/>
                      <a:pt x="13838" y="15106"/>
                    </a:cubicBezTo>
                    <a:lnTo>
                      <a:pt x="13836" y="15100"/>
                    </a:lnTo>
                    <a:cubicBezTo>
                      <a:pt x="13799" y="15225"/>
                      <a:pt x="13795" y="15382"/>
                      <a:pt x="13768" y="15521"/>
                    </a:cubicBezTo>
                    <a:cubicBezTo>
                      <a:pt x="13767" y="15561"/>
                      <a:pt x="13761" y="15607"/>
                      <a:pt x="13762" y="15642"/>
                    </a:cubicBezTo>
                    <a:cubicBezTo>
                      <a:pt x="13766" y="15624"/>
                      <a:pt x="13770" y="15583"/>
                      <a:pt x="13780" y="15574"/>
                    </a:cubicBezTo>
                    <a:cubicBezTo>
                      <a:pt x="13790" y="15594"/>
                      <a:pt x="13770" y="15614"/>
                      <a:pt x="13772" y="15638"/>
                    </a:cubicBezTo>
                    <a:cubicBezTo>
                      <a:pt x="13756" y="15806"/>
                      <a:pt x="13740" y="15978"/>
                      <a:pt x="13724" y="16146"/>
                    </a:cubicBezTo>
                    <a:lnTo>
                      <a:pt x="13718" y="16149"/>
                    </a:lnTo>
                    <a:lnTo>
                      <a:pt x="13722" y="16207"/>
                    </a:lnTo>
                    <a:cubicBezTo>
                      <a:pt x="13720" y="16210"/>
                      <a:pt x="13717" y="16206"/>
                      <a:pt x="13715" y="16203"/>
                    </a:cubicBezTo>
                    <a:cubicBezTo>
                      <a:pt x="13711" y="16231"/>
                      <a:pt x="13723" y="16264"/>
                      <a:pt x="13705" y="16284"/>
                    </a:cubicBezTo>
                    <a:cubicBezTo>
                      <a:pt x="13696" y="16304"/>
                      <a:pt x="13710" y="16322"/>
                      <a:pt x="13701" y="16343"/>
                    </a:cubicBezTo>
                    <a:cubicBezTo>
                      <a:pt x="13711" y="16342"/>
                      <a:pt x="13704" y="16308"/>
                      <a:pt x="13715" y="16314"/>
                    </a:cubicBezTo>
                    <a:cubicBezTo>
                      <a:pt x="13724" y="16377"/>
                      <a:pt x="13691" y="16435"/>
                      <a:pt x="13704" y="16499"/>
                    </a:cubicBezTo>
                    <a:cubicBezTo>
                      <a:pt x="13703" y="16512"/>
                      <a:pt x="13699" y="16526"/>
                      <a:pt x="13695" y="16539"/>
                    </a:cubicBezTo>
                    <a:cubicBezTo>
                      <a:pt x="13699" y="16553"/>
                      <a:pt x="13706" y="16560"/>
                      <a:pt x="13707" y="16579"/>
                    </a:cubicBezTo>
                    <a:cubicBezTo>
                      <a:pt x="13709" y="16576"/>
                      <a:pt x="13713" y="16580"/>
                      <a:pt x="13714" y="16582"/>
                    </a:cubicBezTo>
                    <a:cubicBezTo>
                      <a:pt x="13711" y="16595"/>
                      <a:pt x="13703" y="16627"/>
                      <a:pt x="13691" y="16623"/>
                    </a:cubicBezTo>
                    <a:cubicBezTo>
                      <a:pt x="13689" y="16629"/>
                      <a:pt x="13687" y="16639"/>
                      <a:pt x="13689" y="16649"/>
                    </a:cubicBezTo>
                    <a:cubicBezTo>
                      <a:pt x="13691" y="16652"/>
                      <a:pt x="13697" y="16640"/>
                      <a:pt x="13700" y="16651"/>
                    </a:cubicBezTo>
                    <a:cubicBezTo>
                      <a:pt x="13703" y="16661"/>
                      <a:pt x="13699" y="16671"/>
                      <a:pt x="13696" y="16681"/>
                    </a:cubicBezTo>
                    <a:cubicBezTo>
                      <a:pt x="13680" y="16681"/>
                      <a:pt x="13682" y="16718"/>
                      <a:pt x="13677" y="16737"/>
                    </a:cubicBezTo>
                    <a:cubicBezTo>
                      <a:pt x="13679" y="16788"/>
                      <a:pt x="13686" y="16849"/>
                      <a:pt x="13677" y="16901"/>
                    </a:cubicBezTo>
                    <a:cubicBezTo>
                      <a:pt x="13684" y="16911"/>
                      <a:pt x="13679" y="16930"/>
                      <a:pt x="13678" y="16943"/>
                    </a:cubicBezTo>
                    <a:lnTo>
                      <a:pt x="13686" y="16925"/>
                    </a:lnTo>
                    <a:cubicBezTo>
                      <a:pt x="13695" y="16941"/>
                      <a:pt x="13686" y="16965"/>
                      <a:pt x="13687" y="16985"/>
                    </a:cubicBezTo>
                    <a:lnTo>
                      <a:pt x="13679" y="16966"/>
                    </a:lnTo>
                    <a:cubicBezTo>
                      <a:pt x="13678" y="17014"/>
                      <a:pt x="13671" y="17059"/>
                      <a:pt x="13675" y="17102"/>
                    </a:cubicBezTo>
                    <a:cubicBezTo>
                      <a:pt x="13669" y="17113"/>
                      <a:pt x="13671" y="17130"/>
                      <a:pt x="13674" y="17142"/>
                    </a:cubicBezTo>
                    <a:cubicBezTo>
                      <a:pt x="13677" y="17135"/>
                      <a:pt x="13679" y="17147"/>
                      <a:pt x="13683" y="17146"/>
                    </a:cubicBezTo>
                    <a:cubicBezTo>
                      <a:pt x="13687" y="17166"/>
                      <a:pt x="13672" y="17159"/>
                      <a:pt x="13671" y="17172"/>
                    </a:cubicBezTo>
                    <a:cubicBezTo>
                      <a:pt x="13674" y="17188"/>
                      <a:pt x="13658" y="17226"/>
                      <a:pt x="13678" y="17222"/>
                    </a:cubicBezTo>
                    <a:cubicBezTo>
                      <a:pt x="13683" y="17263"/>
                      <a:pt x="13662" y="17302"/>
                      <a:pt x="13673" y="17337"/>
                    </a:cubicBezTo>
                    <a:lnTo>
                      <a:pt x="13687" y="17310"/>
                    </a:lnTo>
                    <a:cubicBezTo>
                      <a:pt x="13688" y="17333"/>
                      <a:pt x="13695" y="17359"/>
                      <a:pt x="13683" y="17376"/>
                    </a:cubicBezTo>
                    <a:lnTo>
                      <a:pt x="13677" y="17380"/>
                    </a:lnTo>
                    <a:cubicBezTo>
                      <a:pt x="13677" y="17370"/>
                      <a:pt x="13673" y="17363"/>
                      <a:pt x="13676" y="17354"/>
                    </a:cubicBezTo>
                    <a:cubicBezTo>
                      <a:pt x="13675" y="17350"/>
                      <a:pt x="13673" y="17352"/>
                      <a:pt x="13671" y="17355"/>
                    </a:cubicBezTo>
                    <a:cubicBezTo>
                      <a:pt x="13672" y="17398"/>
                      <a:pt x="13671" y="17444"/>
                      <a:pt x="13674" y="17487"/>
                    </a:cubicBezTo>
                    <a:cubicBezTo>
                      <a:pt x="13601" y="17632"/>
                      <a:pt x="13526" y="17778"/>
                      <a:pt x="13447" y="17918"/>
                    </a:cubicBezTo>
                    <a:cubicBezTo>
                      <a:pt x="13423" y="17989"/>
                      <a:pt x="13391" y="18039"/>
                      <a:pt x="13361" y="18092"/>
                    </a:cubicBezTo>
                    <a:cubicBezTo>
                      <a:pt x="13365" y="18099"/>
                      <a:pt x="13379" y="18121"/>
                      <a:pt x="13366" y="18133"/>
                    </a:cubicBezTo>
                    <a:cubicBezTo>
                      <a:pt x="13357" y="18151"/>
                      <a:pt x="13347" y="18121"/>
                      <a:pt x="13343" y="18123"/>
                    </a:cubicBezTo>
                    <a:cubicBezTo>
                      <a:pt x="13329" y="18146"/>
                      <a:pt x="13309" y="18155"/>
                      <a:pt x="13298" y="18197"/>
                    </a:cubicBezTo>
                    <a:cubicBezTo>
                      <a:pt x="13207" y="18307"/>
                      <a:pt x="13124" y="18477"/>
                      <a:pt x="13040" y="18612"/>
                    </a:cubicBezTo>
                    <a:cubicBezTo>
                      <a:pt x="13023" y="18599"/>
                      <a:pt x="13022" y="18635"/>
                      <a:pt x="13011" y="18650"/>
                    </a:cubicBezTo>
                    <a:cubicBezTo>
                      <a:pt x="12911" y="18801"/>
                      <a:pt x="12812" y="18953"/>
                      <a:pt x="12709" y="19088"/>
                    </a:cubicBezTo>
                    <a:lnTo>
                      <a:pt x="12709" y="19098"/>
                    </a:lnTo>
                    <a:cubicBezTo>
                      <a:pt x="12840" y="18948"/>
                      <a:pt x="12958" y="18738"/>
                      <a:pt x="13083" y="18566"/>
                    </a:cubicBezTo>
                    <a:cubicBezTo>
                      <a:pt x="13105" y="18553"/>
                      <a:pt x="13121" y="18478"/>
                      <a:pt x="13146" y="18492"/>
                    </a:cubicBezTo>
                    <a:cubicBezTo>
                      <a:pt x="13136" y="18542"/>
                      <a:pt x="13109" y="18538"/>
                      <a:pt x="13098" y="18586"/>
                    </a:cubicBezTo>
                    <a:cubicBezTo>
                      <a:pt x="13075" y="18608"/>
                      <a:pt x="13065" y="18669"/>
                      <a:pt x="13040" y="18676"/>
                    </a:cubicBezTo>
                    <a:cubicBezTo>
                      <a:pt x="12929" y="18899"/>
                      <a:pt x="12797" y="19041"/>
                      <a:pt x="12677" y="19230"/>
                    </a:cubicBezTo>
                    <a:cubicBezTo>
                      <a:pt x="12668" y="19285"/>
                      <a:pt x="12640" y="19281"/>
                      <a:pt x="12624" y="19325"/>
                    </a:cubicBezTo>
                    <a:cubicBezTo>
                      <a:pt x="12618" y="19336"/>
                      <a:pt x="12599" y="19347"/>
                      <a:pt x="12597" y="19321"/>
                    </a:cubicBezTo>
                    <a:lnTo>
                      <a:pt x="12586" y="19336"/>
                    </a:lnTo>
                    <a:cubicBezTo>
                      <a:pt x="12589" y="19343"/>
                      <a:pt x="12592" y="19347"/>
                      <a:pt x="12591" y="19359"/>
                    </a:cubicBezTo>
                    <a:cubicBezTo>
                      <a:pt x="12585" y="19373"/>
                      <a:pt x="12579" y="19384"/>
                      <a:pt x="12570" y="19377"/>
                    </a:cubicBezTo>
                    <a:lnTo>
                      <a:pt x="12570" y="19351"/>
                    </a:lnTo>
                    <a:cubicBezTo>
                      <a:pt x="12564" y="19377"/>
                      <a:pt x="12551" y="19362"/>
                      <a:pt x="12544" y="19384"/>
                    </a:cubicBezTo>
                    <a:lnTo>
                      <a:pt x="12547" y="19389"/>
                    </a:lnTo>
                    <a:cubicBezTo>
                      <a:pt x="12554" y="19389"/>
                      <a:pt x="12560" y="19368"/>
                      <a:pt x="12566" y="19377"/>
                    </a:cubicBezTo>
                    <a:cubicBezTo>
                      <a:pt x="12464" y="19536"/>
                      <a:pt x="12351" y="19646"/>
                      <a:pt x="12233" y="19732"/>
                    </a:cubicBezTo>
                    <a:cubicBezTo>
                      <a:pt x="12196" y="19791"/>
                      <a:pt x="12146" y="19795"/>
                      <a:pt x="12106" y="19843"/>
                    </a:cubicBezTo>
                    <a:cubicBezTo>
                      <a:pt x="12088" y="19848"/>
                      <a:pt x="12077" y="19896"/>
                      <a:pt x="12058" y="19885"/>
                    </a:cubicBezTo>
                    <a:cubicBezTo>
                      <a:pt x="12045" y="19918"/>
                      <a:pt x="12020" y="19903"/>
                      <a:pt x="12010" y="19938"/>
                    </a:cubicBezTo>
                    <a:cubicBezTo>
                      <a:pt x="11921" y="20017"/>
                      <a:pt x="11820" y="20050"/>
                      <a:pt x="11718" y="20049"/>
                    </a:cubicBezTo>
                    <a:cubicBezTo>
                      <a:pt x="11688" y="20070"/>
                      <a:pt x="11653" y="20054"/>
                      <a:pt x="11624" y="20045"/>
                    </a:cubicBezTo>
                    <a:cubicBezTo>
                      <a:pt x="11625" y="20017"/>
                      <a:pt x="11644" y="20030"/>
                      <a:pt x="11649" y="20010"/>
                    </a:cubicBezTo>
                    <a:cubicBezTo>
                      <a:pt x="11612" y="20010"/>
                      <a:pt x="11571" y="19995"/>
                      <a:pt x="11544" y="19927"/>
                    </a:cubicBezTo>
                    <a:cubicBezTo>
                      <a:pt x="11499" y="19923"/>
                      <a:pt x="11539" y="19813"/>
                      <a:pt x="11509" y="19773"/>
                    </a:cubicBezTo>
                    <a:lnTo>
                      <a:pt x="11494" y="19784"/>
                    </a:lnTo>
                    <a:cubicBezTo>
                      <a:pt x="11486" y="19767"/>
                      <a:pt x="11481" y="19748"/>
                      <a:pt x="11484" y="19721"/>
                    </a:cubicBezTo>
                    <a:cubicBezTo>
                      <a:pt x="11500" y="19703"/>
                      <a:pt x="11486" y="19673"/>
                      <a:pt x="11486" y="19648"/>
                    </a:cubicBezTo>
                    <a:cubicBezTo>
                      <a:pt x="11473" y="19640"/>
                      <a:pt x="11474" y="19610"/>
                      <a:pt x="11474" y="19583"/>
                    </a:cubicBezTo>
                    <a:cubicBezTo>
                      <a:pt x="11450" y="19529"/>
                      <a:pt x="11448" y="19455"/>
                      <a:pt x="11441" y="19384"/>
                    </a:cubicBezTo>
                    <a:cubicBezTo>
                      <a:pt x="11406" y="19206"/>
                      <a:pt x="11414" y="18991"/>
                      <a:pt x="11383" y="18808"/>
                    </a:cubicBezTo>
                    <a:cubicBezTo>
                      <a:pt x="11375" y="18831"/>
                      <a:pt x="11380" y="18862"/>
                      <a:pt x="11379" y="18888"/>
                    </a:cubicBezTo>
                    <a:cubicBezTo>
                      <a:pt x="11367" y="18888"/>
                      <a:pt x="11364" y="18916"/>
                      <a:pt x="11368" y="18936"/>
                    </a:cubicBezTo>
                    <a:lnTo>
                      <a:pt x="11383" y="18925"/>
                    </a:lnTo>
                    <a:lnTo>
                      <a:pt x="11394" y="18978"/>
                    </a:lnTo>
                    <a:cubicBezTo>
                      <a:pt x="11394" y="19046"/>
                      <a:pt x="11417" y="19124"/>
                      <a:pt x="11394" y="19184"/>
                    </a:cubicBezTo>
                    <a:lnTo>
                      <a:pt x="11388" y="19173"/>
                    </a:lnTo>
                    <a:lnTo>
                      <a:pt x="11381" y="19188"/>
                    </a:lnTo>
                    <a:cubicBezTo>
                      <a:pt x="11365" y="19123"/>
                      <a:pt x="11392" y="19061"/>
                      <a:pt x="11376" y="18989"/>
                    </a:cubicBezTo>
                    <a:cubicBezTo>
                      <a:pt x="11364" y="19026"/>
                      <a:pt x="11381" y="19072"/>
                      <a:pt x="11361" y="19098"/>
                    </a:cubicBezTo>
                    <a:cubicBezTo>
                      <a:pt x="11360" y="19095"/>
                      <a:pt x="11355" y="19092"/>
                      <a:pt x="11356" y="19083"/>
                    </a:cubicBezTo>
                    <a:cubicBezTo>
                      <a:pt x="11350" y="19067"/>
                      <a:pt x="11358" y="19046"/>
                      <a:pt x="11367" y="19041"/>
                    </a:cubicBezTo>
                    <a:cubicBezTo>
                      <a:pt x="11371" y="19015"/>
                      <a:pt x="11358" y="19007"/>
                      <a:pt x="11358" y="18983"/>
                    </a:cubicBezTo>
                    <a:cubicBezTo>
                      <a:pt x="11365" y="18850"/>
                      <a:pt x="11326" y="18727"/>
                      <a:pt x="11343" y="18598"/>
                    </a:cubicBezTo>
                    <a:cubicBezTo>
                      <a:pt x="11331" y="18397"/>
                      <a:pt x="11327" y="18197"/>
                      <a:pt x="11326" y="17991"/>
                    </a:cubicBezTo>
                    <a:cubicBezTo>
                      <a:pt x="11333" y="17870"/>
                      <a:pt x="11310" y="17716"/>
                      <a:pt x="11336" y="17602"/>
                    </a:cubicBezTo>
                    <a:cubicBezTo>
                      <a:pt x="11318" y="17582"/>
                      <a:pt x="11330" y="17526"/>
                      <a:pt x="11326" y="17489"/>
                    </a:cubicBezTo>
                    <a:cubicBezTo>
                      <a:pt x="11339" y="17338"/>
                      <a:pt x="11318" y="17219"/>
                      <a:pt x="11329" y="17067"/>
                    </a:cubicBezTo>
                    <a:cubicBezTo>
                      <a:pt x="11351" y="17026"/>
                      <a:pt x="11329" y="16961"/>
                      <a:pt x="11329" y="16920"/>
                    </a:cubicBezTo>
                    <a:cubicBezTo>
                      <a:pt x="11341" y="16878"/>
                      <a:pt x="11333" y="16815"/>
                      <a:pt x="11351" y="16777"/>
                    </a:cubicBezTo>
                    <a:cubicBezTo>
                      <a:pt x="11343" y="16647"/>
                      <a:pt x="11356" y="16512"/>
                      <a:pt x="11358" y="16377"/>
                    </a:cubicBezTo>
                    <a:lnTo>
                      <a:pt x="11351" y="16393"/>
                    </a:lnTo>
                    <a:cubicBezTo>
                      <a:pt x="11349" y="16459"/>
                      <a:pt x="11339" y="16524"/>
                      <a:pt x="11343" y="16588"/>
                    </a:cubicBezTo>
                    <a:cubicBezTo>
                      <a:pt x="11337" y="16616"/>
                      <a:pt x="11332" y="16586"/>
                      <a:pt x="11326" y="16592"/>
                    </a:cubicBezTo>
                    <a:cubicBezTo>
                      <a:pt x="11299" y="16671"/>
                      <a:pt x="11320" y="16793"/>
                      <a:pt x="11288" y="16868"/>
                    </a:cubicBezTo>
                    <a:cubicBezTo>
                      <a:pt x="11302" y="16909"/>
                      <a:pt x="11282" y="16961"/>
                      <a:pt x="11296" y="17004"/>
                    </a:cubicBezTo>
                    <a:cubicBezTo>
                      <a:pt x="11301" y="16982"/>
                      <a:pt x="11298" y="16945"/>
                      <a:pt x="11311" y="16932"/>
                    </a:cubicBezTo>
                    <a:lnTo>
                      <a:pt x="11316" y="16942"/>
                    </a:lnTo>
                    <a:cubicBezTo>
                      <a:pt x="11311" y="17010"/>
                      <a:pt x="11318" y="17080"/>
                      <a:pt x="11301" y="17146"/>
                    </a:cubicBezTo>
                    <a:cubicBezTo>
                      <a:pt x="11291" y="17126"/>
                      <a:pt x="11300" y="17087"/>
                      <a:pt x="11293" y="17063"/>
                    </a:cubicBezTo>
                    <a:lnTo>
                      <a:pt x="11288" y="17074"/>
                    </a:lnTo>
                    <a:cubicBezTo>
                      <a:pt x="11289" y="17087"/>
                      <a:pt x="11286" y="17102"/>
                      <a:pt x="11291" y="17109"/>
                    </a:cubicBezTo>
                    <a:cubicBezTo>
                      <a:pt x="11281" y="17142"/>
                      <a:pt x="11282" y="17192"/>
                      <a:pt x="11268" y="17210"/>
                    </a:cubicBezTo>
                    <a:cubicBezTo>
                      <a:pt x="11262" y="17155"/>
                      <a:pt x="11257" y="17094"/>
                      <a:pt x="11274" y="17048"/>
                    </a:cubicBezTo>
                    <a:cubicBezTo>
                      <a:pt x="11257" y="16973"/>
                      <a:pt x="11281" y="16878"/>
                      <a:pt x="11291" y="16810"/>
                    </a:cubicBezTo>
                    <a:lnTo>
                      <a:pt x="11281" y="16800"/>
                    </a:lnTo>
                    <a:cubicBezTo>
                      <a:pt x="11276" y="16713"/>
                      <a:pt x="11279" y="16641"/>
                      <a:pt x="11288" y="16562"/>
                    </a:cubicBezTo>
                    <a:cubicBezTo>
                      <a:pt x="11299" y="16560"/>
                      <a:pt x="11289" y="16582"/>
                      <a:pt x="11299" y="16588"/>
                    </a:cubicBezTo>
                    <a:lnTo>
                      <a:pt x="11301" y="16582"/>
                    </a:lnTo>
                    <a:cubicBezTo>
                      <a:pt x="11299" y="16560"/>
                      <a:pt x="11308" y="16520"/>
                      <a:pt x="11291" y="16514"/>
                    </a:cubicBezTo>
                    <a:cubicBezTo>
                      <a:pt x="11296" y="16485"/>
                      <a:pt x="11281" y="16459"/>
                      <a:pt x="11293" y="16434"/>
                    </a:cubicBezTo>
                    <a:lnTo>
                      <a:pt x="11306" y="16450"/>
                    </a:lnTo>
                    <a:cubicBezTo>
                      <a:pt x="11305" y="16432"/>
                      <a:pt x="11308" y="16410"/>
                      <a:pt x="11304" y="16397"/>
                    </a:cubicBezTo>
                    <a:cubicBezTo>
                      <a:pt x="11299" y="16401"/>
                      <a:pt x="11294" y="16414"/>
                      <a:pt x="11291" y="16397"/>
                    </a:cubicBezTo>
                    <a:cubicBezTo>
                      <a:pt x="11287" y="16355"/>
                      <a:pt x="11286" y="16303"/>
                      <a:pt x="11301" y="16272"/>
                    </a:cubicBezTo>
                    <a:cubicBezTo>
                      <a:pt x="11326" y="16258"/>
                      <a:pt x="11314" y="16182"/>
                      <a:pt x="11329" y="16151"/>
                    </a:cubicBezTo>
                    <a:cubicBezTo>
                      <a:pt x="11331" y="16245"/>
                      <a:pt x="11325" y="16331"/>
                      <a:pt x="11324" y="16423"/>
                    </a:cubicBezTo>
                    <a:cubicBezTo>
                      <a:pt x="11331" y="16417"/>
                      <a:pt x="11332" y="16395"/>
                      <a:pt x="11331" y="16377"/>
                    </a:cubicBezTo>
                    <a:cubicBezTo>
                      <a:pt x="11343" y="16340"/>
                      <a:pt x="11329" y="16300"/>
                      <a:pt x="11343" y="16265"/>
                    </a:cubicBezTo>
                    <a:cubicBezTo>
                      <a:pt x="11350" y="16296"/>
                      <a:pt x="11351" y="16327"/>
                      <a:pt x="11361" y="16350"/>
                    </a:cubicBezTo>
                    <a:cubicBezTo>
                      <a:pt x="11379" y="16272"/>
                      <a:pt x="11374" y="16185"/>
                      <a:pt x="11371" y="16098"/>
                    </a:cubicBezTo>
                    <a:cubicBezTo>
                      <a:pt x="11367" y="16105"/>
                      <a:pt x="11358" y="16105"/>
                      <a:pt x="11356" y="16092"/>
                    </a:cubicBezTo>
                    <a:cubicBezTo>
                      <a:pt x="11354" y="16065"/>
                      <a:pt x="11367" y="16084"/>
                      <a:pt x="11371" y="16071"/>
                    </a:cubicBezTo>
                    <a:cubicBezTo>
                      <a:pt x="11387" y="15929"/>
                      <a:pt x="11392" y="15776"/>
                      <a:pt x="11401" y="15627"/>
                    </a:cubicBezTo>
                    <a:cubicBezTo>
                      <a:pt x="11414" y="15451"/>
                      <a:pt x="11437" y="15273"/>
                      <a:pt x="11433" y="15089"/>
                    </a:cubicBezTo>
                    <a:cubicBezTo>
                      <a:pt x="11454" y="15036"/>
                      <a:pt x="11446" y="14964"/>
                      <a:pt x="11459" y="14904"/>
                    </a:cubicBezTo>
                    <a:lnTo>
                      <a:pt x="11467" y="14920"/>
                    </a:lnTo>
                    <a:cubicBezTo>
                      <a:pt x="11486" y="14785"/>
                      <a:pt x="11482" y="14634"/>
                      <a:pt x="11537" y="14530"/>
                    </a:cubicBezTo>
                    <a:cubicBezTo>
                      <a:pt x="11549" y="14504"/>
                      <a:pt x="11542" y="14458"/>
                      <a:pt x="11557" y="14436"/>
                    </a:cubicBezTo>
                    <a:cubicBezTo>
                      <a:pt x="11543" y="14370"/>
                      <a:pt x="11582" y="14346"/>
                      <a:pt x="11589" y="14298"/>
                    </a:cubicBezTo>
                    <a:lnTo>
                      <a:pt x="11587" y="14293"/>
                    </a:lnTo>
                    <a:cubicBezTo>
                      <a:pt x="11587" y="14333"/>
                      <a:pt x="11565" y="14311"/>
                      <a:pt x="11558" y="14346"/>
                    </a:cubicBezTo>
                    <a:cubicBezTo>
                      <a:pt x="11523" y="14372"/>
                      <a:pt x="11538" y="14477"/>
                      <a:pt x="11509" y="14519"/>
                    </a:cubicBezTo>
                    <a:cubicBezTo>
                      <a:pt x="11493" y="14475"/>
                      <a:pt x="11519" y="14427"/>
                      <a:pt x="11506" y="14388"/>
                    </a:cubicBezTo>
                    <a:lnTo>
                      <a:pt x="11494" y="14471"/>
                    </a:lnTo>
                    <a:cubicBezTo>
                      <a:pt x="11475" y="14445"/>
                      <a:pt x="11498" y="14399"/>
                      <a:pt x="11499" y="14361"/>
                    </a:cubicBezTo>
                    <a:cubicBezTo>
                      <a:pt x="11507" y="14326"/>
                      <a:pt x="11492" y="14293"/>
                      <a:pt x="11509" y="14267"/>
                    </a:cubicBezTo>
                    <a:cubicBezTo>
                      <a:pt x="11520" y="14299"/>
                      <a:pt x="11498" y="14321"/>
                      <a:pt x="11509" y="14357"/>
                    </a:cubicBezTo>
                    <a:cubicBezTo>
                      <a:pt x="11533" y="14232"/>
                      <a:pt x="11529" y="14086"/>
                      <a:pt x="11580" y="13988"/>
                    </a:cubicBezTo>
                    <a:cubicBezTo>
                      <a:pt x="11582" y="13902"/>
                      <a:pt x="11624" y="13849"/>
                      <a:pt x="11619" y="13766"/>
                    </a:cubicBezTo>
                    <a:cubicBezTo>
                      <a:pt x="11602" y="13836"/>
                      <a:pt x="11586" y="13915"/>
                      <a:pt x="11558" y="13977"/>
                    </a:cubicBezTo>
                    <a:cubicBezTo>
                      <a:pt x="11549" y="13965"/>
                      <a:pt x="11558" y="13947"/>
                      <a:pt x="11558" y="13935"/>
                    </a:cubicBezTo>
                    <a:cubicBezTo>
                      <a:pt x="11546" y="13790"/>
                      <a:pt x="11598" y="13698"/>
                      <a:pt x="11607" y="13571"/>
                    </a:cubicBezTo>
                    <a:cubicBezTo>
                      <a:pt x="11632" y="13488"/>
                      <a:pt x="11608" y="13386"/>
                      <a:pt x="11634" y="13306"/>
                    </a:cubicBezTo>
                    <a:cubicBezTo>
                      <a:pt x="11648" y="13342"/>
                      <a:pt x="11639" y="13383"/>
                      <a:pt x="11642" y="13423"/>
                    </a:cubicBezTo>
                    <a:cubicBezTo>
                      <a:pt x="11659" y="13396"/>
                      <a:pt x="11659" y="13343"/>
                      <a:pt x="11677" y="13310"/>
                    </a:cubicBezTo>
                    <a:cubicBezTo>
                      <a:pt x="11658" y="13280"/>
                      <a:pt x="11682" y="13235"/>
                      <a:pt x="11667" y="13200"/>
                    </a:cubicBezTo>
                    <a:cubicBezTo>
                      <a:pt x="11668" y="13190"/>
                      <a:pt x="11676" y="13170"/>
                      <a:pt x="11682" y="13185"/>
                    </a:cubicBezTo>
                    <a:cubicBezTo>
                      <a:pt x="11706" y="13150"/>
                      <a:pt x="11684" y="13130"/>
                      <a:pt x="11702" y="13091"/>
                    </a:cubicBezTo>
                    <a:cubicBezTo>
                      <a:pt x="11715" y="13120"/>
                      <a:pt x="11707" y="13164"/>
                      <a:pt x="11709" y="13190"/>
                    </a:cubicBezTo>
                    <a:cubicBezTo>
                      <a:pt x="11721" y="13172"/>
                      <a:pt x="11721" y="13134"/>
                      <a:pt x="11732" y="13111"/>
                    </a:cubicBezTo>
                    <a:cubicBezTo>
                      <a:pt x="11738" y="13053"/>
                      <a:pt x="11751" y="12994"/>
                      <a:pt x="11750" y="12937"/>
                    </a:cubicBezTo>
                    <a:cubicBezTo>
                      <a:pt x="11777" y="12897"/>
                      <a:pt x="11778" y="12818"/>
                      <a:pt x="11805" y="12782"/>
                    </a:cubicBezTo>
                    <a:cubicBezTo>
                      <a:pt x="11802" y="12717"/>
                      <a:pt x="11825" y="12668"/>
                      <a:pt x="11827" y="12616"/>
                    </a:cubicBezTo>
                    <a:cubicBezTo>
                      <a:pt x="11817" y="12624"/>
                      <a:pt x="11812" y="12664"/>
                      <a:pt x="11802" y="12684"/>
                    </a:cubicBezTo>
                    <a:cubicBezTo>
                      <a:pt x="11797" y="12671"/>
                      <a:pt x="11801" y="12651"/>
                      <a:pt x="11800" y="12636"/>
                    </a:cubicBezTo>
                    <a:cubicBezTo>
                      <a:pt x="11815" y="12607"/>
                      <a:pt x="11822" y="12557"/>
                      <a:pt x="11837" y="12526"/>
                    </a:cubicBezTo>
                    <a:lnTo>
                      <a:pt x="11845" y="12545"/>
                    </a:lnTo>
                    <a:cubicBezTo>
                      <a:pt x="11870" y="12502"/>
                      <a:pt x="11881" y="12445"/>
                      <a:pt x="11895" y="12387"/>
                    </a:cubicBezTo>
                    <a:cubicBezTo>
                      <a:pt x="11896" y="12345"/>
                      <a:pt x="11922" y="12317"/>
                      <a:pt x="11915" y="12273"/>
                    </a:cubicBezTo>
                    <a:lnTo>
                      <a:pt x="11907" y="12288"/>
                    </a:lnTo>
                    <a:cubicBezTo>
                      <a:pt x="11902" y="12299"/>
                      <a:pt x="11894" y="12321"/>
                      <a:pt x="11888" y="12299"/>
                    </a:cubicBezTo>
                    <a:cubicBezTo>
                      <a:pt x="11900" y="12273"/>
                      <a:pt x="11893" y="12227"/>
                      <a:pt x="11907" y="12203"/>
                    </a:cubicBezTo>
                    <a:cubicBezTo>
                      <a:pt x="11921" y="12246"/>
                      <a:pt x="11938" y="12180"/>
                      <a:pt x="11950" y="12161"/>
                    </a:cubicBezTo>
                    <a:cubicBezTo>
                      <a:pt x="11950" y="12129"/>
                      <a:pt x="11971" y="12093"/>
                      <a:pt x="11955" y="12066"/>
                    </a:cubicBezTo>
                    <a:cubicBezTo>
                      <a:pt x="11960" y="12015"/>
                      <a:pt x="11963" y="11961"/>
                      <a:pt x="11983" y="11924"/>
                    </a:cubicBezTo>
                    <a:cubicBezTo>
                      <a:pt x="11982" y="11840"/>
                      <a:pt x="12015" y="11788"/>
                      <a:pt x="12020" y="11707"/>
                    </a:cubicBezTo>
                    <a:cubicBezTo>
                      <a:pt x="12068" y="11634"/>
                      <a:pt x="12047" y="11499"/>
                      <a:pt x="12093" y="11422"/>
                    </a:cubicBezTo>
                    <a:cubicBezTo>
                      <a:pt x="12099" y="11405"/>
                      <a:pt x="12090" y="11369"/>
                      <a:pt x="12101" y="11354"/>
                    </a:cubicBezTo>
                    <a:cubicBezTo>
                      <a:pt x="12144" y="11130"/>
                      <a:pt x="12207" y="10914"/>
                      <a:pt x="12238" y="10684"/>
                    </a:cubicBezTo>
                    <a:cubicBezTo>
                      <a:pt x="12233" y="10692"/>
                      <a:pt x="12229" y="10707"/>
                      <a:pt x="12223" y="10710"/>
                    </a:cubicBezTo>
                    <a:cubicBezTo>
                      <a:pt x="12215" y="10677"/>
                      <a:pt x="12219" y="10604"/>
                      <a:pt x="12220" y="10567"/>
                    </a:cubicBezTo>
                    <a:cubicBezTo>
                      <a:pt x="12226" y="10531"/>
                      <a:pt x="12247" y="10514"/>
                      <a:pt x="12260" y="10514"/>
                    </a:cubicBezTo>
                    <a:cubicBezTo>
                      <a:pt x="12260" y="10563"/>
                      <a:pt x="12251" y="10606"/>
                      <a:pt x="12248" y="10647"/>
                    </a:cubicBezTo>
                    <a:lnTo>
                      <a:pt x="12253" y="10638"/>
                    </a:lnTo>
                    <a:cubicBezTo>
                      <a:pt x="12339" y="10257"/>
                      <a:pt x="12416" y="9873"/>
                      <a:pt x="12486" y="9480"/>
                    </a:cubicBezTo>
                    <a:cubicBezTo>
                      <a:pt x="12504" y="9426"/>
                      <a:pt x="12524" y="9371"/>
                      <a:pt x="12527" y="9300"/>
                    </a:cubicBezTo>
                    <a:cubicBezTo>
                      <a:pt x="12539" y="9233"/>
                      <a:pt x="12553" y="9164"/>
                      <a:pt x="12561" y="9090"/>
                    </a:cubicBezTo>
                    <a:cubicBezTo>
                      <a:pt x="12582" y="9045"/>
                      <a:pt x="12586" y="9004"/>
                      <a:pt x="12595" y="8949"/>
                    </a:cubicBezTo>
                    <a:cubicBezTo>
                      <a:pt x="12605" y="8943"/>
                      <a:pt x="12607" y="8924"/>
                      <a:pt x="12609" y="8901"/>
                    </a:cubicBezTo>
                    <a:cubicBezTo>
                      <a:pt x="12602" y="8864"/>
                      <a:pt x="12589" y="8914"/>
                      <a:pt x="12577" y="8911"/>
                    </a:cubicBezTo>
                    <a:lnTo>
                      <a:pt x="12579" y="8964"/>
                    </a:lnTo>
                    <a:cubicBezTo>
                      <a:pt x="12563" y="9010"/>
                      <a:pt x="12564" y="9083"/>
                      <a:pt x="12536" y="9112"/>
                    </a:cubicBezTo>
                    <a:cubicBezTo>
                      <a:pt x="12536" y="9173"/>
                      <a:pt x="12517" y="9215"/>
                      <a:pt x="12507" y="9265"/>
                    </a:cubicBezTo>
                    <a:cubicBezTo>
                      <a:pt x="12489" y="9231"/>
                      <a:pt x="12507" y="9182"/>
                      <a:pt x="12511" y="9149"/>
                    </a:cubicBezTo>
                    <a:cubicBezTo>
                      <a:pt x="12526" y="9104"/>
                      <a:pt x="12522" y="9020"/>
                      <a:pt x="12552" y="9010"/>
                    </a:cubicBezTo>
                    <a:cubicBezTo>
                      <a:pt x="12527" y="8936"/>
                      <a:pt x="12565" y="8877"/>
                      <a:pt x="12574" y="8811"/>
                    </a:cubicBezTo>
                    <a:cubicBezTo>
                      <a:pt x="12595" y="8780"/>
                      <a:pt x="12585" y="8705"/>
                      <a:pt x="12602" y="8686"/>
                    </a:cubicBezTo>
                    <a:cubicBezTo>
                      <a:pt x="12633" y="8727"/>
                      <a:pt x="12607" y="8804"/>
                      <a:pt x="12604" y="8848"/>
                    </a:cubicBezTo>
                    <a:cubicBezTo>
                      <a:pt x="12630" y="8832"/>
                      <a:pt x="12627" y="8773"/>
                      <a:pt x="12634" y="8731"/>
                    </a:cubicBezTo>
                    <a:cubicBezTo>
                      <a:pt x="12602" y="8731"/>
                      <a:pt x="12635" y="8650"/>
                      <a:pt x="12614" y="8641"/>
                    </a:cubicBezTo>
                    <a:cubicBezTo>
                      <a:pt x="12621" y="8584"/>
                      <a:pt x="12613" y="8509"/>
                      <a:pt x="12636" y="8463"/>
                    </a:cubicBezTo>
                    <a:cubicBezTo>
                      <a:pt x="12645" y="8441"/>
                      <a:pt x="12659" y="8461"/>
                      <a:pt x="12657" y="8483"/>
                    </a:cubicBezTo>
                    <a:lnTo>
                      <a:pt x="12662" y="8474"/>
                    </a:lnTo>
                    <a:cubicBezTo>
                      <a:pt x="12667" y="8476"/>
                      <a:pt x="12670" y="8488"/>
                      <a:pt x="12674" y="8490"/>
                    </a:cubicBezTo>
                    <a:cubicBezTo>
                      <a:pt x="12673" y="8503"/>
                      <a:pt x="12677" y="8520"/>
                      <a:pt x="12672" y="8531"/>
                    </a:cubicBezTo>
                    <a:cubicBezTo>
                      <a:pt x="12667" y="8533"/>
                      <a:pt x="12664" y="8529"/>
                      <a:pt x="12659" y="8528"/>
                    </a:cubicBezTo>
                    <a:cubicBezTo>
                      <a:pt x="12654" y="8556"/>
                      <a:pt x="12648" y="8588"/>
                      <a:pt x="12654" y="8622"/>
                    </a:cubicBezTo>
                    <a:cubicBezTo>
                      <a:pt x="12665" y="8602"/>
                      <a:pt x="12665" y="8567"/>
                      <a:pt x="12672" y="8542"/>
                    </a:cubicBezTo>
                    <a:cubicBezTo>
                      <a:pt x="12685" y="8544"/>
                      <a:pt x="12689" y="8509"/>
                      <a:pt x="12697" y="8494"/>
                    </a:cubicBezTo>
                    <a:cubicBezTo>
                      <a:pt x="12718" y="8441"/>
                      <a:pt x="12698" y="8384"/>
                      <a:pt x="12704" y="8325"/>
                    </a:cubicBezTo>
                    <a:cubicBezTo>
                      <a:pt x="12695" y="8298"/>
                      <a:pt x="12701" y="8246"/>
                      <a:pt x="12709" y="8215"/>
                    </a:cubicBezTo>
                    <a:cubicBezTo>
                      <a:pt x="12718" y="8206"/>
                      <a:pt x="12721" y="8230"/>
                      <a:pt x="12727" y="8230"/>
                    </a:cubicBezTo>
                    <a:cubicBezTo>
                      <a:pt x="12736" y="8213"/>
                      <a:pt x="12731" y="8175"/>
                      <a:pt x="12732" y="8158"/>
                    </a:cubicBezTo>
                    <a:lnTo>
                      <a:pt x="12717" y="8193"/>
                    </a:lnTo>
                    <a:cubicBezTo>
                      <a:pt x="12705" y="8160"/>
                      <a:pt x="12722" y="8125"/>
                      <a:pt x="12717" y="8083"/>
                    </a:cubicBezTo>
                    <a:cubicBezTo>
                      <a:pt x="12723" y="8067"/>
                      <a:pt x="12732" y="8030"/>
                      <a:pt x="12742" y="8045"/>
                    </a:cubicBezTo>
                    <a:cubicBezTo>
                      <a:pt x="12755" y="8039"/>
                      <a:pt x="12754" y="8003"/>
                      <a:pt x="12765" y="7988"/>
                    </a:cubicBezTo>
                    <a:cubicBezTo>
                      <a:pt x="12749" y="7946"/>
                      <a:pt x="12783" y="7929"/>
                      <a:pt x="12777" y="7894"/>
                    </a:cubicBezTo>
                    <a:cubicBezTo>
                      <a:pt x="12779" y="7874"/>
                      <a:pt x="12792" y="7859"/>
                      <a:pt x="12797" y="7872"/>
                    </a:cubicBezTo>
                    <a:cubicBezTo>
                      <a:pt x="12835" y="7804"/>
                      <a:pt x="12821" y="7674"/>
                      <a:pt x="12828" y="7593"/>
                    </a:cubicBezTo>
                    <a:cubicBezTo>
                      <a:pt x="12823" y="7595"/>
                      <a:pt x="12820" y="7595"/>
                      <a:pt x="12817" y="7604"/>
                    </a:cubicBezTo>
                    <a:cubicBezTo>
                      <a:pt x="12842" y="7665"/>
                      <a:pt x="12792" y="7674"/>
                      <a:pt x="12795" y="7729"/>
                    </a:cubicBezTo>
                    <a:cubicBezTo>
                      <a:pt x="12783" y="7731"/>
                      <a:pt x="12785" y="7705"/>
                      <a:pt x="12783" y="7692"/>
                    </a:cubicBezTo>
                    <a:cubicBezTo>
                      <a:pt x="12797" y="7656"/>
                      <a:pt x="12803" y="7599"/>
                      <a:pt x="12817" y="7560"/>
                    </a:cubicBezTo>
                    <a:cubicBezTo>
                      <a:pt x="12814" y="7507"/>
                      <a:pt x="12835" y="7473"/>
                      <a:pt x="12828" y="7423"/>
                    </a:cubicBezTo>
                    <a:cubicBezTo>
                      <a:pt x="12829" y="7353"/>
                      <a:pt x="12830" y="7270"/>
                      <a:pt x="12837" y="7208"/>
                    </a:cubicBezTo>
                    <a:cubicBezTo>
                      <a:pt x="12854" y="7201"/>
                      <a:pt x="12841" y="7241"/>
                      <a:pt x="12855" y="7250"/>
                    </a:cubicBezTo>
                    <a:cubicBezTo>
                      <a:pt x="12848" y="7320"/>
                      <a:pt x="12866" y="7384"/>
                      <a:pt x="12849" y="7450"/>
                    </a:cubicBezTo>
                    <a:cubicBezTo>
                      <a:pt x="12846" y="7476"/>
                      <a:pt x="12826" y="7481"/>
                      <a:pt x="12837" y="7514"/>
                    </a:cubicBezTo>
                    <a:lnTo>
                      <a:pt x="12847" y="7492"/>
                    </a:lnTo>
                    <a:cubicBezTo>
                      <a:pt x="12852" y="7437"/>
                      <a:pt x="12893" y="7373"/>
                      <a:pt x="12860" y="7329"/>
                    </a:cubicBezTo>
                    <a:lnTo>
                      <a:pt x="12872" y="7296"/>
                    </a:lnTo>
                    <a:lnTo>
                      <a:pt x="12883" y="7318"/>
                    </a:lnTo>
                    <a:cubicBezTo>
                      <a:pt x="12884" y="7267"/>
                      <a:pt x="12899" y="7221"/>
                      <a:pt x="12895" y="7171"/>
                    </a:cubicBezTo>
                    <a:cubicBezTo>
                      <a:pt x="12883" y="7195"/>
                      <a:pt x="12886" y="7236"/>
                      <a:pt x="12872" y="7254"/>
                    </a:cubicBezTo>
                    <a:cubicBezTo>
                      <a:pt x="12866" y="7133"/>
                      <a:pt x="12910" y="7042"/>
                      <a:pt x="12905" y="6912"/>
                    </a:cubicBezTo>
                    <a:cubicBezTo>
                      <a:pt x="12921" y="6867"/>
                      <a:pt x="12936" y="6847"/>
                      <a:pt x="12948" y="6806"/>
                    </a:cubicBezTo>
                    <a:lnTo>
                      <a:pt x="12953" y="6844"/>
                    </a:lnTo>
                    <a:cubicBezTo>
                      <a:pt x="12973" y="6775"/>
                      <a:pt x="12985" y="6690"/>
                      <a:pt x="12990" y="6606"/>
                    </a:cubicBezTo>
                    <a:cubicBezTo>
                      <a:pt x="12986" y="6575"/>
                      <a:pt x="12984" y="6551"/>
                      <a:pt x="12996" y="6526"/>
                    </a:cubicBezTo>
                    <a:cubicBezTo>
                      <a:pt x="12973" y="6489"/>
                      <a:pt x="13006" y="6456"/>
                      <a:pt x="12996" y="6416"/>
                    </a:cubicBezTo>
                    <a:cubicBezTo>
                      <a:pt x="12996" y="6380"/>
                      <a:pt x="13017" y="6382"/>
                      <a:pt x="13030" y="6390"/>
                    </a:cubicBezTo>
                    <a:cubicBezTo>
                      <a:pt x="13040" y="6371"/>
                      <a:pt x="13039" y="6344"/>
                      <a:pt x="13042" y="6320"/>
                    </a:cubicBezTo>
                    <a:cubicBezTo>
                      <a:pt x="13023" y="6285"/>
                      <a:pt x="13039" y="6219"/>
                      <a:pt x="13037" y="6168"/>
                    </a:cubicBezTo>
                    <a:cubicBezTo>
                      <a:pt x="13056" y="6087"/>
                      <a:pt x="13049" y="5977"/>
                      <a:pt x="13083" y="5909"/>
                    </a:cubicBezTo>
                    <a:cubicBezTo>
                      <a:pt x="13097" y="5907"/>
                      <a:pt x="13090" y="5938"/>
                      <a:pt x="13096" y="5950"/>
                    </a:cubicBezTo>
                    <a:cubicBezTo>
                      <a:pt x="13111" y="5893"/>
                      <a:pt x="13111" y="5823"/>
                      <a:pt x="13121" y="5757"/>
                    </a:cubicBezTo>
                    <a:cubicBezTo>
                      <a:pt x="13124" y="5735"/>
                      <a:pt x="13134" y="5727"/>
                      <a:pt x="13143" y="5724"/>
                    </a:cubicBezTo>
                    <a:cubicBezTo>
                      <a:pt x="13143" y="5766"/>
                      <a:pt x="13154" y="5824"/>
                      <a:pt x="13136" y="5863"/>
                    </a:cubicBezTo>
                    <a:cubicBezTo>
                      <a:pt x="13133" y="5948"/>
                      <a:pt x="13109" y="6014"/>
                      <a:pt x="13103" y="6100"/>
                    </a:cubicBezTo>
                    <a:lnTo>
                      <a:pt x="13113" y="6109"/>
                    </a:lnTo>
                    <a:cubicBezTo>
                      <a:pt x="13113" y="6120"/>
                      <a:pt x="13115" y="6135"/>
                      <a:pt x="13109" y="6142"/>
                    </a:cubicBezTo>
                    <a:cubicBezTo>
                      <a:pt x="13100" y="6144"/>
                      <a:pt x="13105" y="6126"/>
                      <a:pt x="13100" y="6120"/>
                    </a:cubicBezTo>
                    <a:lnTo>
                      <a:pt x="13096" y="6131"/>
                    </a:lnTo>
                    <a:cubicBezTo>
                      <a:pt x="13096" y="6186"/>
                      <a:pt x="13062" y="6241"/>
                      <a:pt x="13085" y="6285"/>
                    </a:cubicBezTo>
                    <a:cubicBezTo>
                      <a:pt x="13086" y="6342"/>
                      <a:pt x="13073" y="6386"/>
                      <a:pt x="13060" y="6432"/>
                    </a:cubicBezTo>
                    <a:lnTo>
                      <a:pt x="13048" y="6399"/>
                    </a:lnTo>
                    <a:cubicBezTo>
                      <a:pt x="13040" y="6419"/>
                      <a:pt x="13042" y="6443"/>
                      <a:pt x="13037" y="6463"/>
                    </a:cubicBezTo>
                    <a:cubicBezTo>
                      <a:pt x="13019" y="6505"/>
                      <a:pt x="13030" y="6581"/>
                      <a:pt x="13012" y="6632"/>
                    </a:cubicBezTo>
                    <a:lnTo>
                      <a:pt x="13023" y="6636"/>
                    </a:lnTo>
                    <a:cubicBezTo>
                      <a:pt x="13009" y="6688"/>
                      <a:pt x="13019" y="6755"/>
                      <a:pt x="13005" y="6806"/>
                    </a:cubicBezTo>
                    <a:cubicBezTo>
                      <a:pt x="12990" y="6879"/>
                      <a:pt x="12986" y="6958"/>
                      <a:pt x="12967" y="7023"/>
                    </a:cubicBezTo>
                    <a:cubicBezTo>
                      <a:pt x="12961" y="7096"/>
                      <a:pt x="12954" y="7181"/>
                      <a:pt x="12925" y="7228"/>
                    </a:cubicBezTo>
                    <a:cubicBezTo>
                      <a:pt x="12917" y="7195"/>
                      <a:pt x="12928" y="7162"/>
                      <a:pt x="12935" y="7133"/>
                    </a:cubicBezTo>
                    <a:cubicBezTo>
                      <a:pt x="12952" y="7012"/>
                      <a:pt x="12980" y="6895"/>
                      <a:pt x="12990" y="6775"/>
                    </a:cubicBezTo>
                    <a:cubicBezTo>
                      <a:pt x="12983" y="6817"/>
                      <a:pt x="12974" y="6859"/>
                      <a:pt x="12971" y="6907"/>
                    </a:cubicBezTo>
                    <a:cubicBezTo>
                      <a:pt x="12941" y="7010"/>
                      <a:pt x="12925" y="7131"/>
                      <a:pt x="12915" y="7243"/>
                    </a:cubicBezTo>
                    <a:cubicBezTo>
                      <a:pt x="12917" y="7238"/>
                      <a:pt x="12921" y="7238"/>
                      <a:pt x="12922" y="7238"/>
                    </a:cubicBezTo>
                    <a:lnTo>
                      <a:pt x="12925" y="7313"/>
                    </a:lnTo>
                    <a:cubicBezTo>
                      <a:pt x="12935" y="7296"/>
                      <a:pt x="12927" y="7263"/>
                      <a:pt x="12933" y="7243"/>
                    </a:cubicBezTo>
                    <a:cubicBezTo>
                      <a:pt x="12962" y="7169"/>
                      <a:pt x="12975" y="7067"/>
                      <a:pt x="12990" y="6975"/>
                    </a:cubicBezTo>
                    <a:cubicBezTo>
                      <a:pt x="12997" y="6951"/>
                      <a:pt x="12994" y="6900"/>
                      <a:pt x="13012" y="6900"/>
                    </a:cubicBezTo>
                    <a:cubicBezTo>
                      <a:pt x="13033" y="6967"/>
                      <a:pt x="13009" y="7050"/>
                      <a:pt x="13000" y="7117"/>
                    </a:cubicBezTo>
                    <a:cubicBezTo>
                      <a:pt x="12977" y="7149"/>
                      <a:pt x="12968" y="7203"/>
                      <a:pt x="12965" y="7261"/>
                    </a:cubicBezTo>
                    <a:cubicBezTo>
                      <a:pt x="12948" y="7291"/>
                      <a:pt x="12963" y="7323"/>
                      <a:pt x="12965" y="7353"/>
                    </a:cubicBezTo>
                    <a:cubicBezTo>
                      <a:pt x="12968" y="7330"/>
                      <a:pt x="12971" y="7306"/>
                      <a:pt x="12980" y="7287"/>
                    </a:cubicBezTo>
                    <a:cubicBezTo>
                      <a:pt x="13006" y="7162"/>
                      <a:pt x="13021" y="7023"/>
                      <a:pt x="13042" y="6900"/>
                    </a:cubicBezTo>
                    <a:lnTo>
                      <a:pt x="13033" y="6895"/>
                    </a:lnTo>
                    <a:cubicBezTo>
                      <a:pt x="13033" y="6892"/>
                      <a:pt x="13033" y="6883"/>
                      <a:pt x="13035" y="6880"/>
                    </a:cubicBezTo>
                    <a:cubicBezTo>
                      <a:pt x="13046" y="6883"/>
                      <a:pt x="13044" y="6859"/>
                      <a:pt x="13048" y="6847"/>
                    </a:cubicBezTo>
                    <a:cubicBezTo>
                      <a:pt x="13052" y="6814"/>
                      <a:pt x="13054" y="6764"/>
                      <a:pt x="13035" y="6749"/>
                    </a:cubicBezTo>
                    <a:cubicBezTo>
                      <a:pt x="13048" y="6683"/>
                      <a:pt x="13052" y="6610"/>
                      <a:pt x="13060" y="6541"/>
                    </a:cubicBezTo>
                    <a:cubicBezTo>
                      <a:pt x="13056" y="6384"/>
                      <a:pt x="13131" y="6276"/>
                      <a:pt x="13121" y="6109"/>
                    </a:cubicBezTo>
                    <a:cubicBezTo>
                      <a:pt x="13149" y="6062"/>
                      <a:pt x="13147" y="5981"/>
                      <a:pt x="13161" y="5916"/>
                    </a:cubicBezTo>
                    <a:cubicBezTo>
                      <a:pt x="13169" y="5891"/>
                      <a:pt x="13153" y="5865"/>
                      <a:pt x="13166" y="5845"/>
                    </a:cubicBezTo>
                    <a:cubicBezTo>
                      <a:pt x="13171" y="5838"/>
                      <a:pt x="13179" y="5843"/>
                      <a:pt x="13184" y="5856"/>
                    </a:cubicBezTo>
                    <a:cubicBezTo>
                      <a:pt x="13185" y="5925"/>
                      <a:pt x="13184" y="6004"/>
                      <a:pt x="13166" y="6062"/>
                    </a:cubicBezTo>
                    <a:cubicBezTo>
                      <a:pt x="13124" y="6039"/>
                      <a:pt x="13153" y="6154"/>
                      <a:pt x="13130" y="6183"/>
                    </a:cubicBezTo>
                    <a:cubicBezTo>
                      <a:pt x="13130" y="6208"/>
                      <a:pt x="13119" y="6237"/>
                      <a:pt x="13130" y="6258"/>
                    </a:cubicBezTo>
                    <a:cubicBezTo>
                      <a:pt x="13111" y="6342"/>
                      <a:pt x="13130" y="6469"/>
                      <a:pt x="13085" y="6522"/>
                    </a:cubicBezTo>
                    <a:cubicBezTo>
                      <a:pt x="13098" y="6608"/>
                      <a:pt x="13065" y="6670"/>
                      <a:pt x="13055" y="6742"/>
                    </a:cubicBezTo>
                    <a:cubicBezTo>
                      <a:pt x="13054" y="6760"/>
                      <a:pt x="13056" y="6777"/>
                      <a:pt x="13065" y="6775"/>
                    </a:cubicBezTo>
                    <a:cubicBezTo>
                      <a:pt x="13083" y="6654"/>
                      <a:pt x="13109" y="6538"/>
                      <a:pt x="13125" y="6416"/>
                    </a:cubicBezTo>
                    <a:cubicBezTo>
                      <a:pt x="13133" y="6351"/>
                      <a:pt x="13147" y="6287"/>
                      <a:pt x="13148" y="6215"/>
                    </a:cubicBezTo>
                    <a:cubicBezTo>
                      <a:pt x="13137" y="6215"/>
                      <a:pt x="13131" y="6186"/>
                      <a:pt x="13138" y="6168"/>
                    </a:cubicBezTo>
                    <a:cubicBezTo>
                      <a:pt x="13149" y="6147"/>
                      <a:pt x="13149" y="6186"/>
                      <a:pt x="13156" y="6195"/>
                    </a:cubicBezTo>
                    <a:cubicBezTo>
                      <a:pt x="13194" y="6155"/>
                      <a:pt x="13171" y="6049"/>
                      <a:pt x="13191" y="5988"/>
                    </a:cubicBezTo>
                    <a:cubicBezTo>
                      <a:pt x="13181" y="5925"/>
                      <a:pt x="13217" y="5904"/>
                      <a:pt x="13209" y="5841"/>
                    </a:cubicBezTo>
                    <a:cubicBezTo>
                      <a:pt x="13210" y="5823"/>
                      <a:pt x="13219" y="5819"/>
                      <a:pt x="13225" y="5814"/>
                    </a:cubicBezTo>
                    <a:cubicBezTo>
                      <a:pt x="13213" y="5751"/>
                      <a:pt x="13235" y="5687"/>
                      <a:pt x="13250" y="5635"/>
                    </a:cubicBezTo>
                    <a:cubicBezTo>
                      <a:pt x="13269" y="5579"/>
                      <a:pt x="13248" y="5507"/>
                      <a:pt x="13273" y="5461"/>
                    </a:cubicBezTo>
                    <a:cubicBezTo>
                      <a:pt x="13286" y="5430"/>
                      <a:pt x="13272" y="5392"/>
                      <a:pt x="13268" y="5361"/>
                    </a:cubicBezTo>
                    <a:cubicBezTo>
                      <a:pt x="13266" y="5348"/>
                      <a:pt x="13259" y="5348"/>
                      <a:pt x="13255" y="5361"/>
                    </a:cubicBezTo>
                    <a:cubicBezTo>
                      <a:pt x="13269" y="5423"/>
                      <a:pt x="13242" y="5467"/>
                      <a:pt x="13243" y="5524"/>
                    </a:cubicBezTo>
                    <a:cubicBezTo>
                      <a:pt x="13238" y="5550"/>
                      <a:pt x="13232" y="5605"/>
                      <a:pt x="13213" y="5592"/>
                    </a:cubicBezTo>
                    <a:lnTo>
                      <a:pt x="13213" y="5555"/>
                    </a:lnTo>
                    <a:cubicBezTo>
                      <a:pt x="13240" y="5509"/>
                      <a:pt x="13221" y="5445"/>
                      <a:pt x="13241" y="5392"/>
                    </a:cubicBezTo>
                    <a:cubicBezTo>
                      <a:pt x="13253" y="5348"/>
                      <a:pt x="13219" y="5302"/>
                      <a:pt x="13246" y="5265"/>
                    </a:cubicBezTo>
                    <a:cubicBezTo>
                      <a:pt x="13253" y="5274"/>
                      <a:pt x="13243" y="5298"/>
                      <a:pt x="13253" y="5298"/>
                    </a:cubicBezTo>
                    <a:cubicBezTo>
                      <a:pt x="13261" y="5289"/>
                      <a:pt x="13257" y="5274"/>
                      <a:pt x="13259" y="5260"/>
                    </a:cubicBezTo>
                    <a:cubicBezTo>
                      <a:pt x="13265" y="5234"/>
                      <a:pt x="13263" y="5185"/>
                      <a:pt x="13284" y="5185"/>
                    </a:cubicBezTo>
                    <a:cubicBezTo>
                      <a:pt x="13299" y="5212"/>
                      <a:pt x="13284" y="5258"/>
                      <a:pt x="13288" y="5287"/>
                    </a:cubicBezTo>
                    <a:lnTo>
                      <a:pt x="13293" y="5287"/>
                    </a:lnTo>
                    <a:cubicBezTo>
                      <a:pt x="13332" y="5051"/>
                      <a:pt x="13357" y="4804"/>
                      <a:pt x="13388" y="4564"/>
                    </a:cubicBezTo>
                    <a:cubicBezTo>
                      <a:pt x="13407" y="4295"/>
                      <a:pt x="13450" y="4049"/>
                      <a:pt x="13467" y="3779"/>
                    </a:cubicBezTo>
                    <a:cubicBezTo>
                      <a:pt x="13480" y="3735"/>
                      <a:pt x="13480" y="3682"/>
                      <a:pt x="13486" y="3635"/>
                    </a:cubicBezTo>
                    <a:cubicBezTo>
                      <a:pt x="13478" y="3572"/>
                      <a:pt x="13512" y="3535"/>
                      <a:pt x="13504" y="3467"/>
                    </a:cubicBezTo>
                    <a:cubicBezTo>
                      <a:pt x="13504" y="3444"/>
                      <a:pt x="13487" y="3435"/>
                      <a:pt x="13494" y="3409"/>
                    </a:cubicBezTo>
                    <a:cubicBezTo>
                      <a:pt x="13498" y="3392"/>
                      <a:pt x="13505" y="3373"/>
                      <a:pt x="13514" y="3373"/>
                    </a:cubicBezTo>
                    <a:lnTo>
                      <a:pt x="13506" y="3346"/>
                    </a:lnTo>
                    <a:cubicBezTo>
                      <a:pt x="13539" y="3282"/>
                      <a:pt x="13529" y="3178"/>
                      <a:pt x="13524" y="3093"/>
                    </a:cubicBezTo>
                    <a:cubicBezTo>
                      <a:pt x="13543" y="3033"/>
                      <a:pt x="13530" y="2947"/>
                      <a:pt x="13534" y="2875"/>
                    </a:cubicBezTo>
                    <a:cubicBezTo>
                      <a:pt x="13559" y="2792"/>
                      <a:pt x="13548" y="2673"/>
                      <a:pt x="13554" y="2570"/>
                    </a:cubicBezTo>
                    <a:cubicBezTo>
                      <a:pt x="13538" y="2515"/>
                      <a:pt x="13554" y="2446"/>
                      <a:pt x="13551" y="2385"/>
                    </a:cubicBezTo>
                    <a:cubicBezTo>
                      <a:pt x="13550" y="2317"/>
                      <a:pt x="13543" y="2257"/>
                      <a:pt x="13549" y="2196"/>
                    </a:cubicBezTo>
                    <a:cubicBezTo>
                      <a:pt x="13561" y="2213"/>
                      <a:pt x="13557" y="2242"/>
                      <a:pt x="13567" y="2264"/>
                    </a:cubicBezTo>
                    <a:cubicBezTo>
                      <a:pt x="13579" y="2369"/>
                      <a:pt x="13587" y="2501"/>
                      <a:pt x="13569" y="2607"/>
                    </a:cubicBezTo>
                    <a:cubicBezTo>
                      <a:pt x="13578" y="2829"/>
                      <a:pt x="13566" y="3056"/>
                      <a:pt x="13551" y="3271"/>
                    </a:cubicBezTo>
                    <a:lnTo>
                      <a:pt x="13536" y="3304"/>
                    </a:lnTo>
                    <a:cubicBezTo>
                      <a:pt x="13538" y="3524"/>
                      <a:pt x="13497" y="3722"/>
                      <a:pt x="13494" y="3926"/>
                    </a:cubicBezTo>
                    <a:lnTo>
                      <a:pt x="13484" y="3926"/>
                    </a:lnTo>
                    <a:lnTo>
                      <a:pt x="13484" y="3873"/>
                    </a:lnTo>
                    <a:cubicBezTo>
                      <a:pt x="13475" y="3913"/>
                      <a:pt x="13470" y="3966"/>
                      <a:pt x="13469" y="4005"/>
                    </a:cubicBezTo>
                    <a:cubicBezTo>
                      <a:pt x="13472" y="3999"/>
                      <a:pt x="13473" y="3984"/>
                      <a:pt x="13479" y="3990"/>
                    </a:cubicBezTo>
                    <a:cubicBezTo>
                      <a:pt x="13481" y="4020"/>
                      <a:pt x="13480" y="4082"/>
                      <a:pt x="13476" y="4115"/>
                    </a:cubicBezTo>
                    <a:cubicBezTo>
                      <a:pt x="13470" y="4139"/>
                      <a:pt x="13459" y="4113"/>
                      <a:pt x="13456" y="4115"/>
                    </a:cubicBezTo>
                    <a:cubicBezTo>
                      <a:pt x="13456" y="4135"/>
                      <a:pt x="13449" y="4156"/>
                      <a:pt x="13461" y="4168"/>
                    </a:cubicBezTo>
                    <a:cubicBezTo>
                      <a:pt x="13460" y="4201"/>
                      <a:pt x="13465" y="4254"/>
                      <a:pt x="13451" y="4280"/>
                    </a:cubicBezTo>
                    <a:cubicBezTo>
                      <a:pt x="13430" y="4293"/>
                      <a:pt x="13441" y="4352"/>
                      <a:pt x="13431" y="4386"/>
                    </a:cubicBezTo>
                    <a:cubicBezTo>
                      <a:pt x="13449" y="4434"/>
                      <a:pt x="13432" y="4498"/>
                      <a:pt x="13422" y="4544"/>
                    </a:cubicBezTo>
                    <a:cubicBezTo>
                      <a:pt x="13413" y="4653"/>
                      <a:pt x="13409" y="4768"/>
                      <a:pt x="13386" y="4865"/>
                    </a:cubicBezTo>
                    <a:cubicBezTo>
                      <a:pt x="13391" y="4939"/>
                      <a:pt x="13379" y="4994"/>
                      <a:pt x="13368" y="5054"/>
                    </a:cubicBezTo>
                    <a:cubicBezTo>
                      <a:pt x="13349" y="5080"/>
                      <a:pt x="13349" y="5128"/>
                      <a:pt x="13354" y="5170"/>
                    </a:cubicBezTo>
                    <a:cubicBezTo>
                      <a:pt x="13340" y="5302"/>
                      <a:pt x="13311" y="5421"/>
                      <a:pt x="13300" y="5555"/>
                    </a:cubicBezTo>
                    <a:cubicBezTo>
                      <a:pt x="13269" y="5601"/>
                      <a:pt x="13290" y="5708"/>
                      <a:pt x="13273" y="5777"/>
                    </a:cubicBezTo>
                    <a:cubicBezTo>
                      <a:pt x="13262" y="5827"/>
                      <a:pt x="13243" y="5878"/>
                      <a:pt x="13250" y="5935"/>
                    </a:cubicBezTo>
                    <a:cubicBezTo>
                      <a:pt x="13219" y="6083"/>
                      <a:pt x="13212" y="6254"/>
                      <a:pt x="13178" y="6399"/>
                    </a:cubicBezTo>
                    <a:cubicBezTo>
                      <a:pt x="13152" y="6594"/>
                      <a:pt x="13109" y="6777"/>
                      <a:pt x="13093" y="6980"/>
                    </a:cubicBezTo>
                    <a:cubicBezTo>
                      <a:pt x="13058" y="7123"/>
                      <a:pt x="13042" y="7280"/>
                      <a:pt x="13008" y="7423"/>
                    </a:cubicBezTo>
                    <a:cubicBezTo>
                      <a:pt x="12996" y="7501"/>
                      <a:pt x="12994" y="7593"/>
                      <a:pt x="12971" y="7656"/>
                    </a:cubicBezTo>
                    <a:lnTo>
                      <a:pt x="12965" y="7646"/>
                    </a:lnTo>
                    <a:lnTo>
                      <a:pt x="12960" y="7656"/>
                    </a:lnTo>
                    <a:cubicBezTo>
                      <a:pt x="12962" y="7757"/>
                      <a:pt x="12939" y="7837"/>
                      <a:pt x="12922" y="7925"/>
                    </a:cubicBezTo>
                    <a:cubicBezTo>
                      <a:pt x="12909" y="7962"/>
                      <a:pt x="12930" y="8030"/>
                      <a:pt x="12905" y="8052"/>
                    </a:cubicBezTo>
                    <a:cubicBezTo>
                      <a:pt x="12918" y="8134"/>
                      <a:pt x="12881" y="8184"/>
                      <a:pt x="12877" y="8257"/>
                    </a:cubicBezTo>
                    <a:cubicBezTo>
                      <a:pt x="12852" y="8246"/>
                      <a:pt x="12867" y="8323"/>
                      <a:pt x="12860" y="8351"/>
                    </a:cubicBezTo>
                    <a:cubicBezTo>
                      <a:pt x="12834" y="8401"/>
                      <a:pt x="12860" y="8494"/>
                      <a:pt x="12820" y="8531"/>
                    </a:cubicBezTo>
                    <a:cubicBezTo>
                      <a:pt x="12828" y="8622"/>
                      <a:pt x="12774" y="8654"/>
                      <a:pt x="12792" y="8753"/>
                    </a:cubicBezTo>
                    <a:cubicBezTo>
                      <a:pt x="12796" y="8785"/>
                      <a:pt x="12764" y="8797"/>
                      <a:pt x="12779" y="8826"/>
                    </a:cubicBezTo>
                    <a:cubicBezTo>
                      <a:pt x="12793" y="8782"/>
                      <a:pt x="12803" y="8721"/>
                      <a:pt x="12820" y="8679"/>
                    </a:cubicBezTo>
                    <a:lnTo>
                      <a:pt x="12822" y="8721"/>
                    </a:lnTo>
                    <a:cubicBezTo>
                      <a:pt x="12845" y="8582"/>
                      <a:pt x="12879" y="8455"/>
                      <a:pt x="12895" y="8309"/>
                    </a:cubicBezTo>
                    <a:cubicBezTo>
                      <a:pt x="12884" y="8298"/>
                      <a:pt x="12889" y="8276"/>
                      <a:pt x="12887" y="8257"/>
                    </a:cubicBezTo>
                    <a:cubicBezTo>
                      <a:pt x="12893" y="8241"/>
                      <a:pt x="12893" y="8204"/>
                      <a:pt x="12905" y="8211"/>
                    </a:cubicBezTo>
                    <a:lnTo>
                      <a:pt x="12908" y="8263"/>
                    </a:lnTo>
                    <a:cubicBezTo>
                      <a:pt x="12917" y="8105"/>
                      <a:pt x="12968" y="7982"/>
                      <a:pt x="12978" y="7824"/>
                    </a:cubicBezTo>
                    <a:cubicBezTo>
                      <a:pt x="13169" y="6847"/>
                      <a:pt x="13306" y="5824"/>
                      <a:pt x="13441" y="4801"/>
                    </a:cubicBezTo>
                    <a:cubicBezTo>
                      <a:pt x="13444" y="4751"/>
                      <a:pt x="13467" y="4715"/>
                      <a:pt x="13456" y="4658"/>
                    </a:cubicBezTo>
                    <a:cubicBezTo>
                      <a:pt x="13485" y="4460"/>
                      <a:pt x="13500" y="4250"/>
                      <a:pt x="13522" y="4047"/>
                    </a:cubicBezTo>
                    <a:cubicBezTo>
                      <a:pt x="13542" y="3957"/>
                      <a:pt x="13531" y="3845"/>
                      <a:pt x="13559" y="3761"/>
                    </a:cubicBezTo>
                    <a:cubicBezTo>
                      <a:pt x="13567" y="3590"/>
                      <a:pt x="13583" y="3423"/>
                      <a:pt x="13594" y="3260"/>
                    </a:cubicBezTo>
                    <a:lnTo>
                      <a:pt x="13584" y="3287"/>
                    </a:lnTo>
                    <a:cubicBezTo>
                      <a:pt x="13567" y="3246"/>
                      <a:pt x="13599" y="3201"/>
                      <a:pt x="13574" y="3165"/>
                    </a:cubicBezTo>
                    <a:cubicBezTo>
                      <a:pt x="13584" y="2803"/>
                      <a:pt x="13611" y="2464"/>
                      <a:pt x="13564" y="2117"/>
                    </a:cubicBezTo>
                    <a:cubicBezTo>
                      <a:pt x="13531" y="2123"/>
                      <a:pt x="13563" y="2059"/>
                      <a:pt x="13539" y="2042"/>
                    </a:cubicBezTo>
                    <a:cubicBezTo>
                      <a:pt x="13532" y="1941"/>
                      <a:pt x="13544" y="1815"/>
                      <a:pt x="13519" y="1725"/>
                    </a:cubicBezTo>
                    <a:cubicBezTo>
                      <a:pt x="13516" y="1750"/>
                      <a:pt x="13500" y="1774"/>
                      <a:pt x="13506" y="1800"/>
                    </a:cubicBezTo>
                    <a:cubicBezTo>
                      <a:pt x="13514" y="1847"/>
                      <a:pt x="13525" y="1911"/>
                      <a:pt x="13514" y="1953"/>
                    </a:cubicBezTo>
                    <a:cubicBezTo>
                      <a:pt x="13506" y="1958"/>
                      <a:pt x="13504" y="1939"/>
                      <a:pt x="13499" y="1933"/>
                    </a:cubicBezTo>
                    <a:cubicBezTo>
                      <a:pt x="13489" y="1875"/>
                      <a:pt x="13454" y="1862"/>
                      <a:pt x="13451" y="1800"/>
                    </a:cubicBezTo>
                    <a:cubicBezTo>
                      <a:pt x="13440" y="1765"/>
                      <a:pt x="13450" y="1723"/>
                      <a:pt x="13461" y="1695"/>
                    </a:cubicBezTo>
                    <a:lnTo>
                      <a:pt x="13454" y="1684"/>
                    </a:lnTo>
                    <a:cubicBezTo>
                      <a:pt x="13449" y="1664"/>
                      <a:pt x="13441" y="1633"/>
                      <a:pt x="13451" y="1616"/>
                    </a:cubicBezTo>
                    <a:cubicBezTo>
                      <a:pt x="13435" y="1570"/>
                      <a:pt x="13432" y="1515"/>
                      <a:pt x="13418" y="1466"/>
                    </a:cubicBezTo>
                    <a:cubicBezTo>
                      <a:pt x="13418" y="1512"/>
                      <a:pt x="13405" y="1578"/>
                      <a:pt x="13431" y="1616"/>
                    </a:cubicBezTo>
                    <a:cubicBezTo>
                      <a:pt x="13435" y="1638"/>
                      <a:pt x="13447" y="1677"/>
                      <a:pt x="13431" y="1699"/>
                    </a:cubicBezTo>
                    <a:cubicBezTo>
                      <a:pt x="13410" y="1686"/>
                      <a:pt x="13410" y="1638"/>
                      <a:pt x="13391" y="1616"/>
                    </a:cubicBezTo>
                    <a:cubicBezTo>
                      <a:pt x="13379" y="1519"/>
                      <a:pt x="13405" y="1438"/>
                      <a:pt x="13388" y="1341"/>
                    </a:cubicBezTo>
                    <a:cubicBezTo>
                      <a:pt x="13361" y="1290"/>
                      <a:pt x="13384" y="1158"/>
                      <a:pt x="13341" y="1160"/>
                    </a:cubicBezTo>
                    <a:cubicBezTo>
                      <a:pt x="13340" y="1180"/>
                      <a:pt x="13340" y="1198"/>
                      <a:pt x="13331" y="1209"/>
                    </a:cubicBezTo>
                    <a:cubicBezTo>
                      <a:pt x="13311" y="1215"/>
                      <a:pt x="13315" y="1169"/>
                      <a:pt x="13304" y="1149"/>
                    </a:cubicBezTo>
                    <a:cubicBezTo>
                      <a:pt x="13293" y="1144"/>
                      <a:pt x="13285" y="1119"/>
                      <a:pt x="13273" y="1135"/>
                    </a:cubicBezTo>
                    <a:cubicBezTo>
                      <a:pt x="13261" y="1114"/>
                      <a:pt x="13267" y="1075"/>
                      <a:pt x="13259" y="1051"/>
                    </a:cubicBezTo>
                    <a:cubicBezTo>
                      <a:pt x="13227" y="1088"/>
                      <a:pt x="13267" y="1132"/>
                      <a:pt x="13250" y="1167"/>
                    </a:cubicBezTo>
                    <a:lnTo>
                      <a:pt x="13235" y="1141"/>
                    </a:lnTo>
                    <a:cubicBezTo>
                      <a:pt x="13242" y="1044"/>
                      <a:pt x="13187" y="1031"/>
                      <a:pt x="13178" y="949"/>
                    </a:cubicBezTo>
                    <a:cubicBezTo>
                      <a:pt x="13174" y="929"/>
                      <a:pt x="13178" y="897"/>
                      <a:pt x="13166" y="886"/>
                    </a:cubicBezTo>
                    <a:cubicBezTo>
                      <a:pt x="13154" y="789"/>
                      <a:pt x="13153" y="682"/>
                      <a:pt x="13116" y="607"/>
                    </a:cubicBezTo>
                    <a:cubicBezTo>
                      <a:pt x="13116" y="633"/>
                      <a:pt x="13090" y="646"/>
                      <a:pt x="13110" y="671"/>
                    </a:cubicBezTo>
                    <a:cubicBezTo>
                      <a:pt x="13154" y="682"/>
                      <a:pt x="13141" y="787"/>
                      <a:pt x="13150" y="851"/>
                    </a:cubicBezTo>
                    <a:cubicBezTo>
                      <a:pt x="13141" y="864"/>
                      <a:pt x="13137" y="857"/>
                      <a:pt x="13128" y="881"/>
                    </a:cubicBezTo>
                    <a:cubicBezTo>
                      <a:pt x="13110" y="879"/>
                      <a:pt x="13098" y="859"/>
                      <a:pt x="13083" y="844"/>
                    </a:cubicBezTo>
                    <a:cubicBezTo>
                      <a:pt x="13079" y="778"/>
                      <a:pt x="13062" y="725"/>
                      <a:pt x="13058" y="660"/>
                    </a:cubicBezTo>
                    <a:cubicBezTo>
                      <a:pt x="13036" y="660"/>
                      <a:pt x="13033" y="583"/>
                      <a:pt x="13008" y="576"/>
                    </a:cubicBezTo>
                    <a:cubicBezTo>
                      <a:pt x="13002" y="539"/>
                      <a:pt x="12986" y="514"/>
                      <a:pt x="12980" y="481"/>
                    </a:cubicBezTo>
                    <a:cubicBezTo>
                      <a:pt x="12925" y="372"/>
                      <a:pt x="12905" y="204"/>
                      <a:pt x="12845" y="101"/>
                    </a:cubicBezTo>
                    <a:lnTo>
                      <a:pt x="12837" y="116"/>
                    </a:lnTo>
                    <a:lnTo>
                      <a:pt x="12829" y="121"/>
                    </a:lnTo>
                    <a:lnTo>
                      <a:pt x="12822" y="116"/>
                    </a:lnTo>
                    <a:lnTo>
                      <a:pt x="12790" y="7"/>
                    </a:lnTo>
                    <a:lnTo>
                      <a:pt x="12783" y="0"/>
                    </a:lnTo>
                    <a:lnTo>
                      <a:pt x="12772" y="48"/>
                    </a:lnTo>
                    <a:lnTo>
                      <a:pt x="12777" y="59"/>
                    </a:lnTo>
                    <a:lnTo>
                      <a:pt x="12779" y="52"/>
                    </a:lnTo>
                    <a:lnTo>
                      <a:pt x="12787" y="52"/>
                    </a:lnTo>
                    <a:lnTo>
                      <a:pt x="12799" y="69"/>
                    </a:lnTo>
                    <a:lnTo>
                      <a:pt x="12810" y="101"/>
                    </a:lnTo>
                    <a:lnTo>
                      <a:pt x="12787" y="153"/>
                    </a:lnTo>
                    <a:lnTo>
                      <a:pt x="12765" y="158"/>
                    </a:lnTo>
                    <a:lnTo>
                      <a:pt x="12742" y="132"/>
                    </a:lnTo>
                    <a:lnTo>
                      <a:pt x="12724" y="121"/>
                    </a:lnTo>
                    <a:lnTo>
                      <a:pt x="12685" y="80"/>
                    </a:lnTo>
                    <a:lnTo>
                      <a:pt x="12672" y="38"/>
                    </a:lnTo>
                    <a:lnTo>
                      <a:pt x="12649" y="52"/>
                    </a:lnTo>
                    <a:lnTo>
                      <a:pt x="12622" y="90"/>
                    </a:lnTo>
                    <a:lnTo>
                      <a:pt x="12604" y="80"/>
                    </a:lnTo>
                    <a:lnTo>
                      <a:pt x="12574" y="111"/>
                    </a:lnTo>
                    <a:cubicBezTo>
                      <a:pt x="12576" y="145"/>
                      <a:pt x="12577" y="165"/>
                      <a:pt x="12578" y="177"/>
                    </a:cubicBezTo>
                    <a:cubicBezTo>
                      <a:pt x="12577" y="167"/>
                      <a:pt x="12575" y="157"/>
                      <a:pt x="12571" y="165"/>
                    </a:cubicBezTo>
                    <a:lnTo>
                      <a:pt x="12579" y="187"/>
                    </a:lnTo>
                    <a:cubicBezTo>
                      <a:pt x="12579" y="194"/>
                      <a:pt x="12580" y="193"/>
                      <a:pt x="12579" y="188"/>
                    </a:cubicBezTo>
                    <a:lnTo>
                      <a:pt x="12589" y="218"/>
                    </a:lnTo>
                    <a:lnTo>
                      <a:pt x="12579" y="253"/>
                    </a:lnTo>
                    <a:lnTo>
                      <a:pt x="12541" y="312"/>
                    </a:lnTo>
                    <a:lnTo>
                      <a:pt x="12516" y="376"/>
                    </a:lnTo>
                    <a:lnTo>
                      <a:pt x="12511" y="407"/>
                    </a:lnTo>
                    <a:lnTo>
                      <a:pt x="12494" y="475"/>
                    </a:lnTo>
                    <a:cubicBezTo>
                      <a:pt x="12499" y="489"/>
                      <a:pt x="12502" y="497"/>
                      <a:pt x="12504" y="501"/>
                    </a:cubicBezTo>
                    <a:lnTo>
                      <a:pt x="12504" y="516"/>
                    </a:lnTo>
                    <a:lnTo>
                      <a:pt x="12474" y="622"/>
                    </a:lnTo>
                    <a:lnTo>
                      <a:pt x="12476" y="628"/>
                    </a:lnTo>
                    <a:lnTo>
                      <a:pt x="12496" y="613"/>
                    </a:lnTo>
                    <a:lnTo>
                      <a:pt x="12498" y="618"/>
                    </a:lnTo>
                    <a:lnTo>
                      <a:pt x="12498" y="660"/>
                    </a:lnTo>
                    <a:lnTo>
                      <a:pt x="12486" y="701"/>
                    </a:lnTo>
                    <a:lnTo>
                      <a:pt x="12409" y="976"/>
                    </a:lnTo>
                    <a:lnTo>
                      <a:pt x="12416" y="1009"/>
                    </a:lnTo>
                    <a:lnTo>
                      <a:pt x="12389" y="1123"/>
                    </a:lnTo>
                    <a:lnTo>
                      <a:pt x="12336" y="1330"/>
                    </a:lnTo>
                    <a:lnTo>
                      <a:pt x="12308" y="1472"/>
                    </a:lnTo>
                    <a:lnTo>
                      <a:pt x="12246" y="1741"/>
                    </a:lnTo>
                    <a:lnTo>
                      <a:pt x="12131" y="2284"/>
                    </a:lnTo>
                    <a:lnTo>
                      <a:pt x="12108" y="2407"/>
                    </a:lnTo>
                    <a:lnTo>
                      <a:pt x="12065" y="2618"/>
                    </a:lnTo>
                    <a:lnTo>
                      <a:pt x="12060" y="2675"/>
                    </a:lnTo>
                    <a:lnTo>
                      <a:pt x="12075" y="2686"/>
                    </a:lnTo>
                    <a:lnTo>
                      <a:pt x="12075" y="2670"/>
                    </a:lnTo>
                    <a:lnTo>
                      <a:pt x="12072" y="2637"/>
                    </a:lnTo>
                    <a:lnTo>
                      <a:pt x="12076" y="2623"/>
                    </a:lnTo>
                    <a:cubicBezTo>
                      <a:pt x="12078" y="2598"/>
                      <a:pt x="12084" y="2567"/>
                      <a:pt x="12088" y="2581"/>
                    </a:cubicBezTo>
                    <a:cubicBezTo>
                      <a:pt x="12071" y="2541"/>
                      <a:pt x="12103" y="2539"/>
                      <a:pt x="12095" y="2506"/>
                    </a:cubicBezTo>
                    <a:lnTo>
                      <a:pt x="12108" y="2469"/>
                    </a:lnTo>
                    <a:lnTo>
                      <a:pt x="12158" y="2264"/>
                    </a:lnTo>
                    <a:lnTo>
                      <a:pt x="12163" y="2275"/>
                    </a:lnTo>
                    <a:cubicBezTo>
                      <a:pt x="12185" y="2264"/>
                      <a:pt x="12164" y="2255"/>
                      <a:pt x="12171" y="2242"/>
                    </a:cubicBezTo>
                    <a:cubicBezTo>
                      <a:pt x="12151" y="2229"/>
                      <a:pt x="12166" y="2218"/>
                      <a:pt x="12163" y="2205"/>
                    </a:cubicBezTo>
                    <a:lnTo>
                      <a:pt x="12178" y="2170"/>
                    </a:lnTo>
                    <a:lnTo>
                      <a:pt x="12183" y="2179"/>
                    </a:lnTo>
                    <a:cubicBezTo>
                      <a:pt x="12212" y="2179"/>
                      <a:pt x="12191" y="2170"/>
                      <a:pt x="12194" y="2163"/>
                    </a:cubicBezTo>
                    <a:lnTo>
                      <a:pt x="12213" y="2047"/>
                    </a:lnTo>
                    <a:lnTo>
                      <a:pt x="12223" y="2021"/>
                    </a:lnTo>
                    <a:lnTo>
                      <a:pt x="12240" y="2047"/>
                    </a:lnTo>
                    <a:lnTo>
                      <a:pt x="12244" y="2079"/>
                    </a:lnTo>
                    <a:lnTo>
                      <a:pt x="12233" y="2133"/>
                    </a:lnTo>
                    <a:lnTo>
                      <a:pt x="12219" y="2196"/>
                    </a:lnTo>
                    <a:lnTo>
                      <a:pt x="12213" y="2264"/>
                    </a:lnTo>
                    <a:lnTo>
                      <a:pt x="12203" y="2295"/>
                    </a:lnTo>
                    <a:cubicBezTo>
                      <a:pt x="12107" y="2860"/>
                      <a:pt x="12177" y="2407"/>
                      <a:pt x="12166" y="2464"/>
                    </a:cubicBezTo>
                    <a:lnTo>
                      <a:pt x="12151" y="2543"/>
                    </a:lnTo>
                    <a:lnTo>
                      <a:pt x="12093" y="2833"/>
                    </a:lnTo>
                    <a:lnTo>
                      <a:pt x="12093" y="2886"/>
                    </a:lnTo>
                    <a:lnTo>
                      <a:pt x="12123" y="2792"/>
                    </a:lnTo>
                    <a:lnTo>
                      <a:pt x="12133" y="2713"/>
                    </a:lnTo>
                    <a:lnTo>
                      <a:pt x="12156" y="2644"/>
                    </a:lnTo>
                    <a:cubicBezTo>
                      <a:pt x="12164" y="2532"/>
                      <a:pt x="12176" y="2449"/>
                      <a:pt x="12203" y="2363"/>
                    </a:cubicBezTo>
                    <a:lnTo>
                      <a:pt x="12226" y="2249"/>
                    </a:lnTo>
                    <a:lnTo>
                      <a:pt x="12269" y="2038"/>
                    </a:lnTo>
                    <a:lnTo>
                      <a:pt x="12291" y="1947"/>
                    </a:lnTo>
                    <a:lnTo>
                      <a:pt x="12310" y="1847"/>
                    </a:lnTo>
                    <a:lnTo>
                      <a:pt x="12331" y="1757"/>
                    </a:lnTo>
                    <a:lnTo>
                      <a:pt x="12346" y="1736"/>
                    </a:lnTo>
                    <a:lnTo>
                      <a:pt x="12348" y="1669"/>
                    </a:lnTo>
                    <a:cubicBezTo>
                      <a:pt x="12354" y="1642"/>
                      <a:pt x="12380" y="1638"/>
                      <a:pt x="12364" y="1609"/>
                    </a:cubicBezTo>
                    <a:lnTo>
                      <a:pt x="12378" y="1572"/>
                    </a:lnTo>
                    <a:lnTo>
                      <a:pt x="12391" y="1488"/>
                    </a:lnTo>
                    <a:lnTo>
                      <a:pt x="12409" y="1462"/>
                    </a:lnTo>
                    <a:lnTo>
                      <a:pt x="12469" y="1229"/>
                    </a:lnTo>
                    <a:lnTo>
                      <a:pt x="12484" y="1160"/>
                    </a:lnTo>
                    <a:lnTo>
                      <a:pt x="12498" y="1070"/>
                    </a:lnTo>
                    <a:cubicBezTo>
                      <a:pt x="12530" y="1057"/>
                      <a:pt x="12509" y="996"/>
                      <a:pt x="12527" y="965"/>
                    </a:cubicBezTo>
                    <a:lnTo>
                      <a:pt x="12532" y="965"/>
                    </a:lnTo>
                    <a:lnTo>
                      <a:pt x="12536" y="976"/>
                    </a:lnTo>
                    <a:cubicBezTo>
                      <a:pt x="12551" y="1132"/>
                      <a:pt x="12522" y="983"/>
                      <a:pt x="12522" y="1077"/>
                    </a:cubicBezTo>
                    <a:lnTo>
                      <a:pt x="12516" y="1123"/>
                    </a:lnTo>
                    <a:lnTo>
                      <a:pt x="12489" y="1224"/>
                    </a:lnTo>
                    <a:lnTo>
                      <a:pt x="12411" y="1557"/>
                    </a:lnTo>
                    <a:lnTo>
                      <a:pt x="12348" y="1827"/>
                    </a:lnTo>
                    <a:lnTo>
                      <a:pt x="12298" y="2064"/>
                    </a:lnTo>
                    <a:lnTo>
                      <a:pt x="12296" y="2099"/>
                    </a:lnTo>
                    <a:lnTo>
                      <a:pt x="12284" y="2143"/>
                    </a:lnTo>
                    <a:lnTo>
                      <a:pt x="12281" y="2185"/>
                    </a:lnTo>
                    <a:lnTo>
                      <a:pt x="12258" y="2257"/>
                    </a:lnTo>
                    <a:lnTo>
                      <a:pt x="12173" y="2686"/>
                    </a:lnTo>
                    <a:lnTo>
                      <a:pt x="12156" y="2803"/>
                    </a:lnTo>
                    <a:lnTo>
                      <a:pt x="12156" y="2860"/>
                    </a:lnTo>
                    <a:cubicBezTo>
                      <a:pt x="12143" y="2871"/>
                      <a:pt x="12137" y="2875"/>
                      <a:pt x="12135" y="2875"/>
                    </a:cubicBezTo>
                    <a:lnTo>
                      <a:pt x="12135" y="2875"/>
                    </a:lnTo>
                    <a:lnTo>
                      <a:pt x="12135" y="2875"/>
                    </a:lnTo>
                    <a:cubicBezTo>
                      <a:pt x="11970" y="3700"/>
                      <a:pt x="12102" y="3040"/>
                      <a:pt x="12088" y="3124"/>
                    </a:cubicBezTo>
                    <a:lnTo>
                      <a:pt x="12050" y="3313"/>
                    </a:lnTo>
                    <a:lnTo>
                      <a:pt x="11993" y="3630"/>
                    </a:lnTo>
                    <a:lnTo>
                      <a:pt x="11940" y="3920"/>
                    </a:lnTo>
                    <a:lnTo>
                      <a:pt x="11922" y="4005"/>
                    </a:lnTo>
                    <a:lnTo>
                      <a:pt x="11893" y="4190"/>
                    </a:lnTo>
                    <a:lnTo>
                      <a:pt x="11863" y="4359"/>
                    </a:lnTo>
                    <a:lnTo>
                      <a:pt x="11868" y="4411"/>
                    </a:lnTo>
                    <a:lnTo>
                      <a:pt x="11857" y="4432"/>
                    </a:lnTo>
                    <a:lnTo>
                      <a:pt x="11852" y="4416"/>
                    </a:lnTo>
                    <a:lnTo>
                      <a:pt x="11840" y="4484"/>
                    </a:lnTo>
                    <a:lnTo>
                      <a:pt x="11752" y="5023"/>
                    </a:lnTo>
                    <a:lnTo>
                      <a:pt x="11745" y="5128"/>
                    </a:lnTo>
                    <a:lnTo>
                      <a:pt x="11727" y="5170"/>
                    </a:lnTo>
                    <a:lnTo>
                      <a:pt x="11680" y="5472"/>
                    </a:lnTo>
                    <a:lnTo>
                      <a:pt x="11649" y="5645"/>
                    </a:lnTo>
                    <a:lnTo>
                      <a:pt x="11639" y="5783"/>
                    </a:lnTo>
                    <a:lnTo>
                      <a:pt x="11630" y="5841"/>
                    </a:lnTo>
                    <a:lnTo>
                      <a:pt x="11624" y="5909"/>
                    </a:lnTo>
                    <a:lnTo>
                      <a:pt x="11637" y="5856"/>
                    </a:lnTo>
                    <a:lnTo>
                      <a:pt x="11662" y="5708"/>
                    </a:lnTo>
                    <a:lnTo>
                      <a:pt x="11682" y="5603"/>
                    </a:lnTo>
                    <a:cubicBezTo>
                      <a:pt x="11669" y="5687"/>
                      <a:pt x="11683" y="5621"/>
                      <a:pt x="11684" y="5630"/>
                    </a:cubicBezTo>
                    <a:lnTo>
                      <a:pt x="11675" y="5683"/>
                    </a:lnTo>
                    <a:lnTo>
                      <a:pt x="11669" y="5762"/>
                    </a:lnTo>
                    <a:lnTo>
                      <a:pt x="11657" y="5811"/>
                    </a:lnTo>
                    <a:lnTo>
                      <a:pt x="11655" y="5867"/>
                    </a:lnTo>
                    <a:lnTo>
                      <a:pt x="11632" y="5972"/>
                    </a:lnTo>
                    <a:cubicBezTo>
                      <a:pt x="11628" y="6021"/>
                      <a:pt x="11626" y="6052"/>
                      <a:pt x="11626" y="6071"/>
                    </a:cubicBezTo>
                    <a:lnTo>
                      <a:pt x="11624" y="6067"/>
                    </a:lnTo>
                    <a:lnTo>
                      <a:pt x="11614" y="6116"/>
                    </a:lnTo>
                    <a:lnTo>
                      <a:pt x="11607" y="6168"/>
                    </a:lnTo>
                    <a:lnTo>
                      <a:pt x="11589" y="6241"/>
                    </a:lnTo>
                    <a:lnTo>
                      <a:pt x="11574" y="6373"/>
                    </a:lnTo>
                    <a:lnTo>
                      <a:pt x="11567" y="6390"/>
                    </a:lnTo>
                    <a:lnTo>
                      <a:pt x="11542" y="6526"/>
                    </a:lnTo>
                    <a:lnTo>
                      <a:pt x="11537" y="6591"/>
                    </a:lnTo>
                    <a:lnTo>
                      <a:pt x="11504" y="6768"/>
                    </a:lnTo>
                    <a:lnTo>
                      <a:pt x="11501" y="6844"/>
                    </a:lnTo>
                    <a:lnTo>
                      <a:pt x="11494" y="6865"/>
                    </a:lnTo>
                    <a:lnTo>
                      <a:pt x="11433" y="7254"/>
                    </a:lnTo>
                    <a:lnTo>
                      <a:pt x="11451" y="7292"/>
                    </a:lnTo>
                    <a:lnTo>
                      <a:pt x="11451" y="7401"/>
                    </a:lnTo>
                    <a:lnTo>
                      <a:pt x="11456" y="7393"/>
                    </a:lnTo>
                    <a:cubicBezTo>
                      <a:pt x="11461" y="7408"/>
                      <a:pt x="11463" y="7413"/>
                      <a:pt x="11464" y="7413"/>
                    </a:cubicBezTo>
                    <a:lnTo>
                      <a:pt x="11464" y="7423"/>
                    </a:lnTo>
                    <a:cubicBezTo>
                      <a:pt x="11453" y="7443"/>
                      <a:pt x="11447" y="7455"/>
                      <a:pt x="11444" y="7460"/>
                    </a:cubicBezTo>
                    <a:lnTo>
                      <a:pt x="11444" y="7472"/>
                    </a:lnTo>
                    <a:lnTo>
                      <a:pt x="11436" y="7492"/>
                    </a:lnTo>
                    <a:cubicBezTo>
                      <a:pt x="11386" y="7501"/>
                      <a:pt x="11438" y="7437"/>
                      <a:pt x="11426" y="7398"/>
                    </a:cubicBezTo>
                    <a:lnTo>
                      <a:pt x="11419" y="7381"/>
                    </a:lnTo>
                    <a:lnTo>
                      <a:pt x="11414" y="7381"/>
                    </a:lnTo>
                    <a:lnTo>
                      <a:pt x="11419" y="7423"/>
                    </a:lnTo>
                    <a:lnTo>
                      <a:pt x="11414" y="7435"/>
                    </a:lnTo>
                    <a:lnTo>
                      <a:pt x="11399" y="7492"/>
                    </a:lnTo>
                    <a:lnTo>
                      <a:pt x="11399" y="7540"/>
                    </a:lnTo>
                    <a:lnTo>
                      <a:pt x="11404" y="7540"/>
                    </a:lnTo>
                    <a:lnTo>
                      <a:pt x="11414" y="7529"/>
                    </a:lnTo>
                    <a:lnTo>
                      <a:pt x="11419" y="7551"/>
                    </a:lnTo>
                    <a:lnTo>
                      <a:pt x="11424" y="7630"/>
                    </a:lnTo>
                    <a:lnTo>
                      <a:pt x="11412" y="7684"/>
                    </a:lnTo>
                    <a:lnTo>
                      <a:pt x="11399" y="7698"/>
                    </a:lnTo>
                    <a:lnTo>
                      <a:pt x="11399" y="7756"/>
                    </a:lnTo>
                    <a:lnTo>
                      <a:pt x="11383" y="7804"/>
                    </a:lnTo>
                    <a:lnTo>
                      <a:pt x="11396" y="7883"/>
                    </a:lnTo>
                    <a:lnTo>
                      <a:pt x="11391" y="7898"/>
                    </a:lnTo>
                    <a:lnTo>
                      <a:pt x="11381" y="7903"/>
                    </a:lnTo>
                    <a:lnTo>
                      <a:pt x="11368" y="7956"/>
                    </a:lnTo>
                    <a:lnTo>
                      <a:pt x="11364" y="8026"/>
                    </a:lnTo>
                    <a:lnTo>
                      <a:pt x="11356" y="8045"/>
                    </a:lnTo>
                    <a:lnTo>
                      <a:pt x="11356" y="8072"/>
                    </a:lnTo>
                    <a:lnTo>
                      <a:pt x="11371" y="8041"/>
                    </a:lnTo>
                    <a:lnTo>
                      <a:pt x="11379" y="8057"/>
                    </a:lnTo>
                    <a:lnTo>
                      <a:pt x="11376" y="8083"/>
                    </a:lnTo>
                    <a:lnTo>
                      <a:pt x="11349" y="8204"/>
                    </a:lnTo>
                    <a:lnTo>
                      <a:pt x="11331" y="8272"/>
                    </a:lnTo>
                    <a:lnTo>
                      <a:pt x="11326" y="8226"/>
                    </a:lnTo>
                    <a:lnTo>
                      <a:pt x="11321" y="8237"/>
                    </a:lnTo>
                    <a:cubicBezTo>
                      <a:pt x="11318" y="8215"/>
                      <a:pt x="11318" y="8230"/>
                      <a:pt x="11316" y="8230"/>
                    </a:cubicBezTo>
                    <a:lnTo>
                      <a:pt x="11313" y="8147"/>
                    </a:lnTo>
                    <a:lnTo>
                      <a:pt x="11318" y="8093"/>
                    </a:lnTo>
                    <a:lnTo>
                      <a:pt x="11311" y="8131"/>
                    </a:lnTo>
                    <a:lnTo>
                      <a:pt x="11266" y="8421"/>
                    </a:lnTo>
                    <a:lnTo>
                      <a:pt x="11200" y="8889"/>
                    </a:lnTo>
                    <a:lnTo>
                      <a:pt x="11216" y="8927"/>
                    </a:lnTo>
                    <a:lnTo>
                      <a:pt x="11216" y="8991"/>
                    </a:lnTo>
                    <a:lnTo>
                      <a:pt x="11211" y="9059"/>
                    </a:lnTo>
                    <a:lnTo>
                      <a:pt x="11200" y="9186"/>
                    </a:lnTo>
                    <a:lnTo>
                      <a:pt x="11191" y="9240"/>
                    </a:lnTo>
                    <a:cubicBezTo>
                      <a:pt x="11143" y="9182"/>
                      <a:pt x="11217" y="9116"/>
                      <a:pt x="11179" y="9055"/>
                    </a:cubicBezTo>
                    <a:cubicBezTo>
                      <a:pt x="11171" y="9291"/>
                      <a:pt x="11173" y="9171"/>
                      <a:pt x="11174" y="9141"/>
                    </a:cubicBezTo>
                    <a:lnTo>
                      <a:pt x="11163" y="9175"/>
                    </a:lnTo>
                    <a:lnTo>
                      <a:pt x="11148" y="9286"/>
                    </a:lnTo>
                    <a:lnTo>
                      <a:pt x="11148" y="9334"/>
                    </a:lnTo>
                    <a:lnTo>
                      <a:pt x="11154" y="9323"/>
                    </a:lnTo>
                    <a:lnTo>
                      <a:pt x="11166" y="9323"/>
                    </a:lnTo>
                    <a:lnTo>
                      <a:pt x="11168" y="9470"/>
                    </a:lnTo>
                    <a:lnTo>
                      <a:pt x="11154" y="9534"/>
                    </a:lnTo>
                    <a:lnTo>
                      <a:pt x="11145" y="9538"/>
                    </a:lnTo>
                    <a:cubicBezTo>
                      <a:pt x="11126" y="9525"/>
                      <a:pt x="11139" y="9498"/>
                      <a:pt x="11136" y="9480"/>
                    </a:cubicBezTo>
                    <a:lnTo>
                      <a:pt x="11141" y="9437"/>
                    </a:lnTo>
                    <a:cubicBezTo>
                      <a:pt x="11136" y="9458"/>
                      <a:pt x="11129" y="9479"/>
                      <a:pt x="11129" y="9503"/>
                    </a:cubicBezTo>
                    <a:lnTo>
                      <a:pt x="11129" y="9587"/>
                    </a:lnTo>
                    <a:lnTo>
                      <a:pt x="11136" y="9571"/>
                    </a:lnTo>
                    <a:cubicBezTo>
                      <a:pt x="11155" y="9595"/>
                      <a:pt x="11136" y="9617"/>
                      <a:pt x="11138" y="9644"/>
                    </a:cubicBezTo>
                    <a:lnTo>
                      <a:pt x="11118" y="9729"/>
                    </a:lnTo>
                    <a:lnTo>
                      <a:pt x="11123" y="9766"/>
                    </a:lnTo>
                    <a:lnTo>
                      <a:pt x="11113" y="9850"/>
                    </a:lnTo>
                    <a:lnTo>
                      <a:pt x="11095" y="9956"/>
                    </a:lnTo>
                    <a:lnTo>
                      <a:pt x="11088" y="10035"/>
                    </a:lnTo>
                    <a:lnTo>
                      <a:pt x="11060" y="10183"/>
                    </a:lnTo>
                    <a:lnTo>
                      <a:pt x="11055" y="10172"/>
                    </a:lnTo>
                    <a:cubicBezTo>
                      <a:pt x="11062" y="10029"/>
                      <a:pt x="11066" y="10009"/>
                      <a:pt x="11067" y="10023"/>
                    </a:cubicBezTo>
                    <a:lnTo>
                      <a:pt x="11073" y="9944"/>
                    </a:lnTo>
                    <a:cubicBezTo>
                      <a:pt x="11057" y="10022"/>
                      <a:pt x="11053" y="10083"/>
                      <a:pt x="11038" y="10146"/>
                    </a:cubicBezTo>
                    <a:lnTo>
                      <a:pt x="11020" y="10224"/>
                    </a:lnTo>
                    <a:lnTo>
                      <a:pt x="11016" y="10224"/>
                    </a:lnTo>
                    <a:cubicBezTo>
                      <a:pt x="11016" y="10199"/>
                      <a:pt x="11015" y="10190"/>
                      <a:pt x="11014" y="10189"/>
                    </a:cubicBezTo>
                    <a:lnTo>
                      <a:pt x="11032" y="10065"/>
                    </a:lnTo>
                    <a:lnTo>
                      <a:pt x="11083" y="9681"/>
                    </a:lnTo>
                    <a:lnTo>
                      <a:pt x="11083" y="9629"/>
                    </a:lnTo>
                    <a:lnTo>
                      <a:pt x="11073" y="9651"/>
                    </a:lnTo>
                    <a:cubicBezTo>
                      <a:pt x="11039" y="9946"/>
                      <a:pt x="11067" y="9635"/>
                      <a:pt x="11045" y="9814"/>
                    </a:cubicBezTo>
                    <a:lnTo>
                      <a:pt x="11041" y="9899"/>
                    </a:lnTo>
                    <a:lnTo>
                      <a:pt x="11023" y="10013"/>
                    </a:lnTo>
                    <a:lnTo>
                      <a:pt x="11023" y="10072"/>
                    </a:lnTo>
                    <a:cubicBezTo>
                      <a:pt x="11003" y="10112"/>
                      <a:pt x="11010" y="10165"/>
                      <a:pt x="10998" y="10205"/>
                    </a:cubicBezTo>
                    <a:lnTo>
                      <a:pt x="10982" y="10251"/>
                    </a:lnTo>
                    <a:lnTo>
                      <a:pt x="10962" y="10251"/>
                    </a:lnTo>
                    <a:cubicBezTo>
                      <a:pt x="10945" y="10246"/>
                      <a:pt x="10954" y="10202"/>
                      <a:pt x="10955" y="10183"/>
                    </a:cubicBezTo>
                    <a:lnTo>
                      <a:pt x="10966" y="10140"/>
                    </a:lnTo>
                    <a:lnTo>
                      <a:pt x="10987" y="9934"/>
                    </a:lnTo>
                    <a:lnTo>
                      <a:pt x="11010" y="9793"/>
                    </a:lnTo>
                    <a:lnTo>
                      <a:pt x="11010" y="9734"/>
                    </a:lnTo>
                    <a:lnTo>
                      <a:pt x="11003" y="9750"/>
                    </a:lnTo>
                    <a:lnTo>
                      <a:pt x="10993" y="9834"/>
                    </a:lnTo>
                    <a:lnTo>
                      <a:pt x="10973" y="10004"/>
                    </a:lnTo>
                    <a:lnTo>
                      <a:pt x="10960" y="10047"/>
                    </a:lnTo>
                    <a:lnTo>
                      <a:pt x="10955" y="10092"/>
                    </a:lnTo>
                    <a:lnTo>
                      <a:pt x="10932" y="10224"/>
                    </a:lnTo>
                    <a:cubicBezTo>
                      <a:pt x="10898" y="10235"/>
                      <a:pt x="10926" y="10217"/>
                      <a:pt x="10920" y="10209"/>
                    </a:cubicBezTo>
                    <a:lnTo>
                      <a:pt x="10912" y="10224"/>
                    </a:lnTo>
                    <a:lnTo>
                      <a:pt x="10905" y="10231"/>
                    </a:lnTo>
                    <a:cubicBezTo>
                      <a:pt x="10898" y="10217"/>
                      <a:pt x="10905" y="10202"/>
                      <a:pt x="10905" y="10188"/>
                    </a:cubicBezTo>
                    <a:lnTo>
                      <a:pt x="10905" y="10136"/>
                    </a:lnTo>
                    <a:cubicBezTo>
                      <a:pt x="10910" y="10103"/>
                      <a:pt x="10912" y="10068"/>
                      <a:pt x="10915" y="10033"/>
                    </a:cubicBezTo>
                    <a:lnTo>
                      <a:pt x="10905" y="10072"/>
                    </a:lnTo>
                    <a:lnTo>
                      <a:pt x="10900" y="10163"/>
                    </a:lnTo>
                    <a:lnTo>
                      <a:pt x="10885" y="10209"/>
                    </a:lnTo>
                    <a:lnTo>
                      <a:pt x="10880" y="10163"/>
                    </a:lnTo>
                    <a:lnTo>
                      <a:pt x="10873" y="10178"/>
                    </a:lnTo>
                    <a:lnTo>
                      <a:pt x="10867" y="10163"/>
                    </a:lnTo>
                    <a:lnTo>
                      <a:pt x="10855" y="10209"/>
                    </a:lnTo>
                    <a:lnTo>
                      <a:pt x="10832" y="10220"/>
                    </a:lnTo>
                    <a:lnTo>
                      <a:pt x="10819" y="10278"/>
                    </a:lnTo>
                    <a:lnTo>
                      <a:pt x="10798" y="10288"/>
                    </a:lnTo>
                    <a:lnTo>
                      <a:pt x="10737" y="10314"/>
                    </a:lnTo>
                    <a:lnTo>
                      <a:pt x="10699" y="10340"/>
                    </a:lnTo>
                    <a:lnTo>
                      <a:pt x="10669" y="10367"/>
                    </a:lnTo>
                    <a:lnTo>
                      <a:pt x="10652" y="10367"/>
                    </a:lnTo>
                    <a:lnTo>
                      <a:pt x="10644" y="10378"/>
                    </a:lnTo>
                    <a:lnTo>
                      <a:pt x="10604" y="10393"/>
                    </a:lnTo>
                    <a:lnTo>
                      <a:pt x="10594" y="10409"/>
                    </a:lnTo>
                    <a:lnTo>
                      <a:pt x="10577" y="10415"/>
                    </a:lnTo>
                    <a:lnTo>
                      <a:pt x="10561" y="10435"/>
                    </a:lnTo>
                    <a:lnTo>
                      <a:pt x="10549" y="10431"/>
                    </a:lnTo>
                    <a:lnTo>
                      <a:pt x="10542" y="10442"/>
                    </a:lnTo>
                    <a:lnTo>
                      <a:pt x="10536" y="10462"/>
                    </a:lnTo>
                    <a:lnTo>
                      <a:pt x="10511" y="10488"/>
                    </a:lnTo>
                    <a:lnTo>
                      <a:pt x="10454" y="10526"/>
                    </a:lnTo>
                    <a:lnTo>
                      <a:pt x="10443" y="10552"/>
                    </a:lnTo>
                    <a:lnTo>
                      <a:pt x="10414" y="10567"/>
                    </a:lnTo>
                    <a:lnTo>
                      <a:pt x="10401" y="10589"/>
                    </a:lnTo>
                    <a:lnTo>
                      <a:pt x="10377" y="10604"/>
                    </a:lnTo>
                    <a:lnTo>
                      <a:pt x="10372" y="10600"/>
                    </a:lnTo>
                    <a:lnTo>
                      <a:pt x="10341" y="10642"/>
                    </a:lnTo>
                    <a:lnTo>
                      <a:pt x="10289" y="10679"/>
                    </a:lnTo>
                    <a:lnTo>
                      <a:pt x="10268" y="10716"/>
                    </a:lnTo>
                    <a:lnTo>
                      <a:pt x="10254" y="10725"/>
                    </a:lnTo>
                    <a:lnTo>
                      <a:pt x="10203" y="10800"/>
                    </a:lnTo>
                    <a:cubicBezTo>
                      <a:pt x="10184" y="10803"/>
                      <a:pt x="10196" y="10791"/>
                      <a:pt x="10196" y="10789"/>
                    </a:cubicBezTo>
                    <a:lnTo>
                      <a:pt x="10168" y="10830"/>
                    </a:lnTo>
                    <a:lnTo>
                      <a:pt x="10146" y="10849"/>
                    </a:lnTo>
                    <a:lnTo>
                      <a:pt x="10105" y="10883"/>
                    </a:lnTo>
                    <a:lnTo>
                      <a:pt x="10042" y="10958"/>
                    </a:lnTo>
                    <a:lnTo>
                      <a:pt x="10021" y="10974"/>
                    </a:lnTo>
                    <a:lnTo>
                      <a:pt x="9985" y="11023"/>
                    </a:lnTo>
                    <a:lnTo>
                      <a:pt x="9945" y="11059"/>
                    </a:lnTo>
                    <a:lnTo>
                      <a:pt x="9928" y="11086"/>
                    </a:lnTo>
                    <a:lnTo>
                      <a:pt x="9905" y="11127"/>
                    </a:lnTo>
                    <a:lnTo>
                      <a:pt x="9835" y="11200"/>
                    </a:lnTo>
                    <a:lnTo>
                      <a:pt x="9815" y="11211"/>
                    </a:lnTo>
                    <a:lnTo>
                      <a:pt x="9757" y="11301"/>
                    </a:lnTo>
                    <a:lnTo>
                      <a:pt x="9745" y="11290"/>
                    </a:lnTo>
                    <a:cubicBezTo>
                      <a:pt x="9681" y="11471"/>
                      <a:pt x="9732" y="11327"/>
                      <a:pt x="9717" y="11339"/>
                    </a:cubicBezTo>
                    <a:lnTo>
                      <a:pt x="9712" y="11369"/>
                    </a:lnTo>
                    <a:cubicBezTo>
                      <a:pt x="9685" y="11392"/>
                      <a:pt x="9706" y="11365"/>
                      <a:pt x="9700" y="11359"/>
                    </a:cubicBezTo>
                    <a:lnTo>
                      <a:pt x="9687" y="11376"/>
                    </a:lnTo>
                    <a:lnTo>
                      <a:pt x="9672" y="11376"/>
                    </a:lnTo>
                    <a:lnTo>
                      <a:pt x="9604" y="11471"/>
                    </a:lnTo>
                    <a:lnTo>
                      <a:pt x="9571" y="11523"/>
                    </a:lnTo>
                    <a:lnTo>
                      <a:pt x="9577" y="11538"/>
                    </a:lnTo>
                    <a:lnTo>
                      <a:pt x="9566" y="11565"/>
                    </a:lnTo>
                    <a:lnTo>
                      <a:pt x="9537" y="11595"/>
                    </a:lnTo>
                    <a:lnTo>
                      <a:pt x="9519" y="11623"/>
                    </a:lnTo>
                    <a:lnTo>
                      <a:pt x="9507" y="11623"/>
                    </a:lnTo>
                    <a:cubicBezTo>
                      <a:pt x="9515" y="11618"/>
                      <a:pt x="9510" y="11613"/>
                      <a:pt x="9512" y="11607"/>
                    </a:cubicBezTo>
                    <a:lnTo>
                      <a:pt x="9489" y="11613"/>
                    </a:lnTo>
                    <a:lnTo>
                      <a:pt x="9459" y="11644"/>
                    </a:lnTo>
                    <a:lnTo>
                      <a:pt x="9451" y="11675"/>
                    </a:lnTo>
                    <a:lnTo>
                      <a:pt x="9409" y="11739"/>
                    </a:lnTo>
                    <a:lnTo>
                      <a:pt x="9416" y="11754"/>
                    </a:lnTo>
                    <a:cubicBezTo>
                      <a:pt x="9402" y="11826"/>
                      <a:pt x="9412" y="11767"/>
                      <a:pt x="9409" y="11776"/>
                    </a:cubicBezTo>
                    <a:lnTo>
                      <a:pt x="9401" y="11781"/>
                    </a:lnTo>
                    <a:lnTo>
                      <a:pt x="9389" y="11771"/>
                    </a:lnTo>
                    <a:lnTo>
                      <a:pt x="9362" y="11808"/>
                    </a:lnTo>
                    <a:lnTo>
                      <a:pt x="9359" y="11844"/>
                    </a:lnTo>
                    <a:lnTo>
                      <a:pt x="9331" y="11882"/>
                    </a:lnTo>
                    <a:lnTo>
                      <a:pt x="9301" y="11930"/>
                    </a:lnTo>
                    <a:lnTo>
                      <a:pt x="9283" y="11938"/>
                    </a:lnTo>
                    <a:lnTo>
                      <a:pt x="9279" y="11947"/>
                    </a:lnTo>
                    <a:cubicBezTo>
                      <a:pt x="9282" y="11948"/>
                      <a:pt x="9277" y="11975"/>
                      <a:pt x="9276" y="11983"/>
                    </a:cubicBezTo>
                    <a:lnTo>
                      <a:pt x="9333" y="11912"/>
                    </a:lnTo>
                    <a:lnTo>
                      <a:pt x="9364" y="11855"/>
                    </a:lnTo>
                    <a:lnTo>
                      <a:pt x="9381" y="11855"/>
                    </a:lnTo>
                    <a:lnTo>
                      <a:pt x="9466" y="11739"/>
                    </a:lnTo>
                    <a:lnTo>
                      <a:pt x="9482" y="11734"/>
                    </a:lnTo>
                    <a:lnTo>
                      <a:pt x="9482" y="11746"/>
                    </a:lnTo>
                    <a:lnTo>
                      <a:pt x="9471" y="11765"/>
                    </a:lnTo>
                    <a:lnTo>
                      <a:pt x="9439" y="11829"/>
                    </a:lnTo>
                    <a:lnTo>
                      <a:pt x="9396" y="11882"/>
                    </a:lnTo>
                    <a:lnTo>
                      <a:pt x="9387" y="11919"/>
                    </a:lnTo>
                    <a:lnTo>
                      <a:pt x="9341" y="11972"/>
                    </a:lnTo>
                    <a:lnTo>
                      <a:pt x="9337" y="11991"/>
                    </a:lnTo>
                    <a:lnTo>
                      <a:pt x="9312" y="12017"/>
                    </a:lnTo>
                    <a:lnTo>
                      <a:pt x="9296" y="12045"/>
                    </a:lnTo>
                    <a:lnTo>
                      <a:pt x="9278" y="12045"/>
                    </a:lnTo>
                    <a:lnTo>
                      <a:pt x="9271" y="12055"/>
                    </a:lnTo>
                    <a:cubicBezTo>
                      <a:pt x="9269" y="12068"/>
                      <a:pt x="9262" y="12077"/>
                      <a:pt x="9269" y="12088"/>
                    </a:cubicBezTo>
                    <a:lnTo>
                      <a:pt x="9213" y="12176"/>
                    </a:lnTo>
                    <a:lnTo>
                      <a:pt x="9188" y="12176"/>
                    </a:lnTo>
                    <a:lnTo>
                      <a:pt x="9124" y="12330"/>
                    </a:lnTo>
                    <a:lnTo>
                      <a:pt x="9103" y="12335"/>
                    </a:lnTo>
                    <a:lnTo>
                      <a:pt x="9090" y="12352"/>
                    </a:lnTo>
                    <a:lnTo>
                      <a:pt x="9075" y="12409"/>
                    </a:lnTo>
                    <a:lnTo>
                      <a:pt x="9058" y="12405"/>
                    </a:lnTo>
                    <a:lnTo>
                      <a:pt x="9040" y="12440"/>
                    </a:lnTo>
                    <a:lnTo>
                      <a:pt x="9015" y="12473"/>
                    </a:lnTo>
                    <a:lnTo>
                      <a:pt x="9002" y="12510"/>
                    </a:lnTo>
                    <a:lnTo>
                      <a:pt x="8990" y="12526"/>
                    </a:lnTo>
                    <a:lnTo>
                      <a:pt x="8900" y="12677"/>
                    </a:lnTo>
                    <a:lnTo>
                      <a:pt x="8898" y="12714"/>
                    </a:lnTo>
                    <a:lnTo>
                      <a:pt x="8882" y="12748"/>
                    </a:lnTo>
                    <a:lnTo>
                      <a:pt x="8875" y="12748"/>
                    </a:lnTo>
                    <a:lnTo>
                      <a:pt x="8840" y="12815"/>
                    </a:lnTo>
                    <a:lnTo>
                      <a:pt x="8825" y="12820"/>
                    </a:lnTo>
                    <a:lnTo>
                      <a:pt x="8805" y="12847"/>
                    </a:lnTo>
                    <a:lnTo>
                      <a:pt x="8789" y="12888"/>
                    </a:lnTo>
                    <a:lnTo>
                      <a:pt x="8769" y="12947"/>
                    </a:lnTo>
                    <a:cubicBezTo>
                      <a:pt x="8744" y="12923"/>
                      <a:pt x="8756" y="12968"/>
                      <a:pt x="8750" y="12979"/>
                    </a:cubicBezTo>
                    <a:lnTo>
                      <a:pt x="8737" y="12974"/>
                    </a:lnTo>
                    <a:lnTo>
                      <a:pt x="8699" y="13042"/>
                    </a:lnTo>
                    <a:lnTo>
                      <a:pt x="8702" y="13057"/>
                    </a:lnTo>
                    <a:lnTo>
                      <a:pt x="8689" y="13091"/>
                    </a:lnTo>
                    <a:lnTo>
                      <a:pt x="8677" y="13100"/>
                    </a:lnTo>
                    <a:lnTo>
                      <a:pt x="8651" y="13144"/>
                    </a:lnTo>
                    <a:lnTo>
                      <a:pt x="8649" y="13137"/>
                    </a:lnTo>
                    <a:lnTo>
                      <a:pt x="8582" y="13258"/>
                    </a:lnTo>
                    <a:lnTo>
                      <a:pt x="8556" y="13328"/>
                    </a:lnTo>
                    <a:lnTo>
                      <a:pt x="8539" y="13343"/>
                    </a:lnTo>
                    <a:cubicBezTo>
                      <a:pt x="8537" y="13386"/>
                      <a:pt x="8523" y="13360"/>
                      <a:pt x="8524" y="13396"/>
                    </a:cubicBezTo>
                    <a:lnTo>
                      <a:pt x="8512" y="13396"/>
                    </a:lnTo>
                    <a:lnTo>
                      <a:pt x="8494" y="13416"/>
                    </a:lnTo>
                    <a:lnTo>
                      <a:pt x="8476" y="13480"/>
                    </a:lnTo>
                    <a:lnTo>
                      <a:pt x="8447" y="13517"/>
                    </a:lnTo>
                    <a:cubicBezTo>
                      <a:pt x="8434" y="13533"/>
                      <a:pt x="8435" y="13557"/>
                      <a:pt x="8429" y="13574"/>
                    </a:cubicBezTo>
                    <a:lnTo>
                      <a:pt x="8419" y="13580"/>
                    </a:lnTo>
                    <a:lnTo>
                      <a:pt x="8401" y="13634"/>
                    </a:lnTo>
                    <a:lnTo>
                      <a:pt x="8388" y="13649"/>
                    </a:lnTo>
                    <a:lnTo>
                      <a:pt x="8361" y="13698"/>
                    </a:lnTo>
                    <a:lnTo>
                      <a:pt x="8359" y="13717"/>
                    </a:lnTo>
                    <a:lnTo>
                      <a:pt x="8334" y="13770"/>
                    </a:lnTo>
                    <a:lnTo>
                      <a:pt x="8318" y="13776"/>
                    </a:lnTo>
                    <a:cubicBezTo>
                      <a:pt x="8299" y="13847"/>
                      <a:pt x="8286" y="13851"/>
                      <a:pt x="8279" y="13887"/>
                    </a:cubicBezTo>
                    <a:lnTo>
                      <a:pt x="8259" y="13917"/>
                    </a:lnTo>
                    <a:lnTo>
                      <a:pt x="8246" y="13961"/>
                    </a:lnTo>
                    <a:lnTo>
                      <a:pt x="8236" y="13970"/>
                    </a:lnTo>
                    <a:lnTo>
                      <a:pt x="8196" y="14045"/>
                    </a:lnTo>
                    <a:lnTo>
                      <a:pt x="8166" y="14128"/>
                    </a:lnTo>
                    <a:lnTo>
                      <a:pt x="8138" y="14172"/>
                    </a:lnTo>
                    <a:lnTo>
                      <a:pt x="8071" y="14324"/>
                    </a:lnTo>
                    <a:cubicBezTo>
                      <a:pt x="8013" y="14466"/>
                      <a:pt x="7973" y="14564"/>
                      <a:pt x="7945" y="14633"/>
                    </a:cubicBezTo>
                    <a:cubicBezTo>
                      <a:pt x="7950" y="14616"/>
                      <a:pt x="7951" y="14609"/>
                      <a:pt x="7941" y="14625"/>
                    </a:cubicBezTo>
                    <a:lnTo>
                      <a:pt x="7935" y="14651"/>
                    </a:lnTo>
                    <a:lnTo>
                      <a:pt x="7855" y="14840"/>
                    </a:lnTo>
                    <a:lnTo>
                      <a:pt x="7815" y="14937"/>
                    </a:lnTo>
                    <a:lnTo>
                      <a:pt x="7660" y="15326"/>
                    </a:lnTo>
                    <a:lnTo>
                      <a:pt x="7622" y="15432"/>
                    </a:lnTo>
                    <a:lnTo>
                      <a:pt x="7586" y="15511"/>
                    </a:lnTo>
                    <a:lnTo>
                      <a:pt x="7579" y="15548"/>
                    </a:lnTo>
                    <a:lnTo>
                      <a:pt x="7519" y="15717"/>
                    </a:lnTo>
                    <a:lnTo>
                      <a:pt x="7484" y="15817"/>
                    </a:lnTo>
                    <a:lnTo>
                      <a:pt x="7482" y="15843"/>
                    </a:lnTo>
                    <a:lnTo>
                      <a:pt x="7439" y="15944"/>
                    </a:lnTo>
                    <a:lnTo>
                      <a:pt x="7432" y="15992"/>
                    </a:lnTo>
                    <a:lnTo>
                      <a:pt x="7391" y="16087"/>
                    </a:lnTo>
                    <a:cubicBezTo>
                      <a:pt x="7385" y="16137"/>
                      <a:pt x="7382" y="16164"/>
                      <a:pt x="7380" y="16177"/>
                    </a:cubicBezTo>
                    <a:cubicBezTo>
                      <a:pt x="7368" y="16176"/>
                      <a:pt x="7380" y="16156"/>
                      <a:pt x="7378" y="16151"/>
                    </a:cubicBezTo>
                    <a:lnTo>
                      <a:pt x="7369" y="16166"/>
                    </a:lnTo>
                    <a:lnTo>
                      <a:pt x="7326" y="16314"/>
                    </a:lnTo>
                    <a:lnTo>
                      <a:pt x="7314" y="16329"/>
                    </a:lnTo>
                    <a:lnTo>
                      <a:pt x="7296" y="16377"/>
                    </a:lnTo>
                    <a:lnTo>
                      <a:pt x="7289" y="16419"/>
                    </a:lnTo>
                    <a:lnTo>
                      <a:pt x="7259" y="16493"/>
                    </a:lnTo>
                    <a:lnTo>
                      <a:pt x="7181" y="16777"/>
                    </a:lnTo>
                    <a:lnTo>
                      <a:pt x="7135" y="16909"/>
                    </a:lnTo>
                    <a:lnTo>
                      <a:pt x="7096" y="17083"/>
                    </a:lnTo>
                    <a:lnTo>
                      <a:pt x="7025" y="17258"/>
                    </a:lnTo>
                    <a:lnTo>
                      <a:pt x="7001" y="17364"/>
                    </a:lnTo>
                    <a:lnTo>
                      <a:pt x="6902" y="17832"/>
                    </a:lnTo>
                    <a:lnTo>
                      <a:pt x="6818" y="18349"/>
                    </a:lnTo>
                    <a:lnTo>
                      <a:pt x="6777" y="18692"/>
                    </a:lnTo>
                    <a:lnTo>
                      <a:pt x="6755" y="18744"/>
                    </a:lnTo>
                    <a:lnTo>
                      <a:pt x="6650" y="18921"/>
                    </a:lnTo>
                    <a:lnTo>
                      <a:pt x="6594" y="18999"/>
                    </a:lnTo>
                    <a:lnTo>
                      <a:pt x="6537" y="19098"/>
                    </a:lnTo>
                    <a:lnTo>
                      <a:pt x="6492" y="19163"/>
                    </a:lnTo>
                    <a:lnTo>
                      <a:pt x="6454" y="19230"/>
                    </a:lnTo>
                    <a:lnTo>
                      <a:pt x="6414" y="19272"/>
                    </a:lnTo>
                    <a:lnTo>
                      <a:pt x="6319" y="19411"/>
                    </a:lnTo>
                    <a:lnTo>
                      <a:pt x="6266" y="19475"/>
                    </a:lnTo>
                    <a:lnTo>
                      <a:pt x="6266" y="19494"/>
                    </a:lnTo>
                    <a:lnTo>
                      <a:pt x="6314" y="19426"/>
                    </a:lnTo>
                    <a:lnTo>
                      <a:pt x="6336" y="19411"/>
                    </a:lnTo>
                    <a:lnTo>
                      <a:pt x="6383" y="19343"/>
                    </a:lnTo>
                    <a:lnTo>
                      <a:pt x="6414" y="19309"/>
                    </a:lnTo>
                    <a:lnTo>
                      <a:pt x="6617" y="19019"/>
                    </a:lnTo>
                    <a:lnTo>
                      <a:pt x="6763" y="18804"/>
                    </a:lnTo>
                    <a:cubicBezTo>
                      <a:pt x="6768" y="18918"/>
                      <a:pt x="6761" y="18864"/>
                      <a:pt x="6761" y="18849"/>
                    </a:cubicBezTo>
                    <a:lnTo>
                      <a:pt x="6752" y="18876"/>
                    </a:lnTo>
                    <a:lnTo>
                      <a:pt x="6725" y="18921"/>
                    </a:lnTo>
                    <a:lnTo>
                      <a:pt x="6644" y="19057"/>
                    </a:lnTo>
                    <a:lnTo>
                      <a:pt x="6587" y="19151"/>
                    </a:lnTo>
                    <a:lnTo>
                      <a:pt x="6589" y="19167"/>
                    </a:lnTo>
                    <a:lnTo>
                      <a:pt x="6496" y="19316"/>
                    </a:lnTo>
                    <a:cubicBezTo>
                      <a:pt x="6498" y="19327"/>
                      <a:pt x="6499" y="19334"/>
                      <a:pt x="6500" y="19340"/>
                    </a:cubicBezTo>
                    <a:lnTo>
                      <a:pt x="6496" y="19347"/>
                    </a:lnTo>
                    <a:lnTo>
                      <a:pt x="6479" y="19359"/>
                    </a:lnTo>
                    <a:lnTo>
                      <a:pt x="6481" y="19331"/>
                    </a:lnTo>
                    <a:lnTo>
                      <a:pt x="6346" y="19527"/>
                    </a:lnTo>
                    <a:lnTo>
                      <a:pt x="6208" y="19701"/>
                    </a:lnTo>
                    <a:lnTo>
                      <a:pt x="6056" y="19870"/>
                    </a:lnTo>
                    <a:lnTo>
                      <a:pt x="5951" y="19995"/>
                    </a:lnTo>
                    <a:lnTo>
                      <a:pt x="5968" y="19991"/>
                    </a:lnTo>
                    <a:cubicBezTo>
                      <a:pt x="5954" y="20061"/>
                      <a:pt x="5963" y="20004"/>
                      <a:pt x="5960" y="20010"/>
                    </a:cubicBezTo>
                    <a:lnTo>
                      <a:pt x="5860" y="20096"/>
                    </a:lnTo>
                    <a:lnTo>
                      <a:pt x="5816" y="20130"/>
                    </a:lnTo>
                    <a:cubicBezTo>
                      <a:pt x="5812" y="20123"/>
                      <a:pt x="5806" y="20116"/>
                      <a:pt x="5810" y="20112"/>
                    </a:cubicBezTo>
                    <a:lnTo>
                      <a:pt x="5807" y="20108"/>
                    </a:lnTo>
                    <a:lnTo>
                      <a:pt x="5764" y="20142"/>
                    </a:lnTo>
                    <a:lnTo>
                      <a:pt x="5785" y="20142"/>
                    </a:lnTo>
                    <a:cubicBezTo>
                      <a:pt x="5786" y="20149"/>
                      <a:pt x="5784" y="20152"/>
                      <a:pt x="5782" y="20154"/>
                    </a:cubicBezTo>
                    <a:lnTo>
                      <a:pt x="5732" y="20191"/>
                    </a:lnTo>
                    <a:cubicBezTo>
                      <a:pt x="5728" y="20200"/>
                      <a:pt x="5728" y="20177"/>
                      <a:pt x="5722" y="20169"/>
                    </a:cubicBezTo>
                    <a:lnTo>
                      <a:pt x="5662" y="20213"/>
                    </a:lnTo>
                    <a:cubicBezTo>
                      <a:pt x="5659" y="20323"/>
                      <a:pt x="5660" y="20226"/>
                      <a:pt x="5652" y="20243"/>
                    </a:cubicBezTo>
                    <a:cubicBezTo>
                      <a:pt x="5648" y="20240"/>
                      <a:pt x="5648" y="20231"/>
                      <a:pt x="5647" y="20222"/>
                    </a:cubicBezTo>
                    <a:lnTo>
                      <a:pt x="5644" y="20243"/>
                    </a:lnTo>
                    <a:lnTo>
                      <a:pt x="5654" y="20266"/>
                    </a:lnTo>
                    <a:lnTo>
                      <a:pt x="5640" y="20281"/>
                    </a:lnTo>
                    <a:lnTo>
                      <a:pt x="5537" y="20350"/>
                    </a:lnTo>
                    <a:lnTo>
                      <a:pt x="5464" y="20376"/>
                    </a:lnTo>
                    <a:lnTo>
                      <a:pt x="5416" y="20376"/>
                    </a:lnTo>
                    <a:lnTo>
                      <a:pt x="5409" y="20387"/>
                    </a:lnTo>
                    <a:lnTo>
                      <a:pt x="5348" y="20380"/>
                    </a:lnTo>
                    <a:lnTo>
                      <a:pt x="5316" y="20399"/>
                    </a:lnTo>
                    <a:lnTo>
                      <a:pt x="5293" y="20399"/>
                    </a:lnTo>
                    <a:lnTo>
                      <a:pt x="5255" y="20424"/>
                    </a:lnTo>
                    <a:lnTo>
                      <a:pt x="5243" y="20406"/>
                    </a:lnTo>
                    <a:lnTo>
                      <a:pt x="5141" y="20387"/>
                    </a:lnTo>
                    <a:lnTo>
                      <a:pt x="5141" y="20380"/>
                    </a:lnTo>
                    <a:lnTo>
                      <a:pt x="5118" y="20359"/>
                    </a:lnTo>
                    <a:cubicBezTo>
                      <a:pt x="5103" y="20336"/>
                      <a:pt x="5098" y="20305"/>
                      <a:pt x="5088" y="20275"/>
                    </a:cubicBezTo>
                    <a:cubicBezTo>
                      <a:pt x="5073" y="20301"/>
                      <a:pt x="5080" y="20259"/>
                      <a:pt x="5073" y="20254"/>
                    </a:cubicBezTo>
                    <a:lnTo>
                      <a:pt x="5078" y="20243"/>
                    </a:lnTo>
                    <a:cubicBezTo>
                      <a:pt x="5072" y="20233"/>
                      <a:pt x="5070" y="20220"/>
                      <a:pt x="5066" y="20206"/>
                    </a:cubicBezTo>
                    <a:cubicBezTo>
                      <a:pt x="5083" y="20191"/>
                      <a:pt x="5066" y="20169"/>
                      <a:pt x="5064" y="20154"/>
                    </a:cubicBezTo>
                    <a:lnTo>
                      <a:pt x="5048" y="20142"/>
                    </a:lnTo>
                    <a:lnTo>
                      <a:pt x="5035" y="20081"/>
                    </a:lnTo>
                    <a:lnTo>
                      <a:pt x="5046" y="20074"/>
                    </a:lnTo>
                    <a:lnTo>
                      <a:pt x="5039" y="20064"/>
                    </a:lnTo>
                    <a:cubicBezTo>
                      <a:pt x="5045" y="20045"/>
                      <a:pt x="5030" y="20028"/>
                      <a:pt x="5028" y="20006"/>
                    </a:cubicBezTo>
                    <a:lnTo>
                      <a:pt x="5017" y="19949"/>
                    </a:lnTo>
                    <a:lnTo>
                      <a:pt x="4997" y="19758"/>
                    </a:lnTo>
                    <a:lnTo>
                      <a:pt x="4980" y="19595"/>
                    </a:lnTo>
                    <a:cubicBezTo>
                      <a:pt x="4977" y="19663"/>
                      <a:pt x="5010" y="19752"/>
                      <a:pt x="4980" y="19811"/>
                    </a:cubicBezTo>
                    <a:cubicBezTo>
                      <a:pt x="4977" y="19791"/>
                      <a:pt x="4964" y="19769"/>
                      <a:pt x="4972" y="19742"/>
                    </a:cubicBezTo>
                    <a:cubicBezTo>
                      <a:pt x="4966" y="19738"/>
                      <a:pt x="4958" y="19734"/>
                      <a:pt x="4958" y="19716"/>
                    </a:cubicBezTo>
                    <a:cubicBezTo>
                      <a:pt x="4979" y="19688"/>
                      <a:pt x="4945" y="19660"/>
                      <a:pt x="4960" y="19627"/>
                    </a:cubicBezTo>
                    <a:cubicBezTo>
                      <a:pt x="4942" y="19417"/>
                      <a:pt x="4942" y="19193"/>
                      <a:pt x="4940" y="18973"/>
                    </a:cubicBezTo>
                    <a:lnTo>
                      <a:pt x="4948" y="18914"/>
                    </a:lnTo>
                    <a:cubicBezTo>
                      <a:pt x="4942" y="18902"/>
                      <a:pt x="4928" y="18909"/>
                      <a:pt x="4926" y="18930"/>
                    </a:cubicBezTo>
                    <a:cubicBezTo>
                      <a:pt x="4932" y="18959"/>
                      <a:pt x="4922" y="19016"/>
                      <a:pt x="4940" y="19019"/>
                    </a:cubicBezTo>
                    <a:cubicBezTo>
                      <a:pt x="4941" y="19035"/>
                      <a:pt x="4938" y="19046"/>
                      <a:pt x="4935" y="19057"/>
                    </a:cubicBezTo>
                    <a:lnTo>
                      <a:pt x="4933" y="19053"/>
                    </a:lnTo>
                    <a:lnTo>
                      <a:pt x="4923" y="19088"/>
                    </a:lnTo>
                    <a:lnTo>
                      <a:pt x="4915" y="19067"/>
                    </a:lnTo>
                    <a:cubicBezTo>
                      <a:pt x="4908" y="19115"/>
                      <a:pt x="4909" y="19175"/>
                      <a:pt x="4908" y="19219"/>
                    </a:cubicBezTo>
                    <a:lnTo>
                      <a:pt x="4905" y="19219"/>
                    </a:lnTo>
                    <a:cubicBezTo>
                      <a:pt x="4900" y="19096"/>
                      <a:pt x="4894" y="18967"/>
                      <a:pt x="4900" y="18841"/>
                    </a:cubicBezTo>
                    <a:cubicBezTo>
                      <a:pt x="4900" y="18822"/>
                      <a:pt x="4898" y="18793"/>
                      <a:pt x="4910" y="18793"/>
                    </a:cubicBezTo>
                    <a:cubicBezTo>
                      <a:pt x="4919" y="18841"/>
                      <a:pt x="4904" y="18888"/>
                      <a:pt x="4913" y="18936"/>
                    </a:cubicBezTo>
                    <a:lnTo>
                      <a:pt x="4920" y="18925"/>
                    </a:lnTo>
                    <a:cubicBezTo>
                      <a:pt x="4909" y="18857"/>
                      <a:pt x="4933" y="18793"/>
                      <a:pt x="4917" y="18729"/>
                    </a:cubicBezTo>
                    <a:lnTo>
                      <a:pt x="4910" y="18744"/>
                    </a:lnTo>
                    <a:lnTo>
                      <a:pt x="4908" y="18740"/>
                    </a:lnTo>
                    <a:cubicBezTo>
                      <a:pt x="4902" y="18725"/>
                      <a:pt x="4908" y="18704"/>
                      <a:pt x="4913" y="18692"/>
                    </a:cubicBezTo>
                    <a:cubicBezTo>
                      <a:pt x="4917" y="18697"/>
                      <a:pt x="4922" y="18709"/>
                      <a:pt x="4926" y="18692"/>
                    </a:cubicBezTo>
                    <a:cubicBezTo>
                      <a:pt x="4945" y="18744"/>
                      <a:pt x="4916" y="18827"/>
                      <a:pt x="4940" y="18883"/>
                    </a:cubicBezTo>
                    <a:cubicBezTo>
                      <a:pt x="4945" y="18846"/>
                      <a:pt x="4952" y="18801"/>
                      <a:pt x="4945" y="18762"/>
                    </a:cubicBezTo>
                    <a:cubicBezTo>
                      <a:pt x="4942" y="18751"/>
                      <a:pt x="4935" y="18770"/>
                      <a:pt x="4935" y="18751"/>
                    </a:cubicBezTo>
                    <a:cubicBezTo>
                      <a:pt x="4938" y="18750"/>
                      <a:pt x="4939" y="18738"/>
                      <a:pt x="4942" y="18740"/>
                    </a:cubicBezTo>
                    <a:cubicBezTo>
                      <a:pt x="4948" y="18692"/>
                      <a:pt x="4942" y="18626"/>
                      <a:pt x="4953" y="18582"/>
                    </a:cubicBezTo>
                    <a:cubicBezTo>
                      <a:pt x="4940" y="18542"/>
                      <a:pt x="4954" y="18500"/>
                      <a:pt x="4960" y="18466"/>
                    </a:cubicBezTo>
                    <a:cubicBezTo>
                      <a:pt x="4964" y="18432"/>
                      <a:pt x="4966" y="18362"/>
                      <a:pt x="4948" y="18360"/>
                    </a:cubicBezTo>
                    <a:cubicBezTo>
                      <a:pt x="4936" y="18389"/>
                      <a:pt x="4939" y="18432"/>
                      <a:pt x="4935" y="18466"/>
                    </a:cubicBezTo>
                    <a:cubicBezTo>
                      <a:pt x="4927" y="18489"/>
                      <a:pt x="4927" y="18512"/>
                      <a:pt x="4930" y="18540"/>
                    </a:cubicBezTo>
                    <a:cubicBezTo>
                      <a:pt x="4934" y="18525"/>
                      <a:pt x="4938" y="18538"/>
                      <a:pt x="4942" y="18540"/>
                    </a:cubicBezTo>
                    <a:cubicBezTo>
                      <a:pt x="4938" y="18580"/>
                      <a:pt x="4944" y="18633"/>
                      <a:pt x="4928" y="18656"/>
                    </a:cubicBezTo>
                    <a:lnTo>
                      <a:pt x="4923" y="18645"/>
                    </a:lnTo>
                    <a:lnTo>
                      <a:pt x="4910" y="18688"/>
                    </a:lnTo>
                    <a:lnTo>
                      <a:pt x="4903" y="18672"/>
                    </a:lnTo>
                    <a:cubicBezTo>
                      <a:pt x="4905" y="18645"/>
                      <a:pt x="4896" y="18608"/>
                      <a:pt x="4910" y="18594"/>
                    </a:cubicBezTo>
                    <a:cubicBezTo>
                      <a:pt x="4896" y="18551"/>
                      <a:pt x="4915" y="18512"/>
                      <a:pt x="4917" y="18472"/>
                    </a:cubicBezTo>
                    <a:cubicBezTo>
                      <a:pt x="4914" y="18412"/>
                      <a:pt x="4911" y="18346"/>
                      <a:pt x="4930" y="18318"/>
                    </a:cubicBezTo>
                    <a:cubicBezTo>
                      <a:pt x="4920" y="18270"/>
                      <a:pt x="4916" y="18211"/>
                      <a:pt x="4933" y="18164"/>
                    </a:cubicBezTo>
                    <a:cubicBezTo>
                      <a:pt x="4946" y="18146"/>
                      <a:pt x="4946" y="18099"/>
                      <a:pt x="4953" y="18065"/>
                    </a:cubicBezTo>
                    <a:cubicBezTo>
                      <a:pt x="4959" y="18125"/>
                      <a:pt x="4952" y="18195"/>
                      <a:pt x="4951" y="18249"/>
                    </a:cubicBezTo>
                    <a:lnTo>
                      <a:pt x="4958" y="18164"/>
                    </a:lnTo>
                    <a:cubicBezTo>
                      <a:pt x="4969" y="18173"/>
                      <a:pt x="4965" y="18209"/>
                      <a:pt x="4972" y="18223"/>
                    </a:cubicBezTo>
                    <a:cubicBezTo>
                      <a:pt x="4979" y="18189"/>
                      <a:pt x="4982" y="18149"/>
                      <a:pt x="4980" y="18107"/>
                    </a:cubicBezTo>
                    <a:cubicBezTo>
                      <a:pt x="4969" y="18107"/>
                      <a:pt x="4966" y="18081"/>
                      <a:pt x="4963" y="18065"/>
                    </a:cubicBezTo>
                    <a:cubicBezTo>
                      <a:pt x="4974" y="18031"/>
                      <a:pt x="4967" y="18085"/>
                      <a:pt x="4980" y="18076"/>
                    </a:cubicBezTo>
                    <a:cubicBezTo>
                      <a:pt x="4982" y="18072"/>
                      <a:pt x="4984" y="18069"/>
                      <a:pt x="4983" y="18065"/>
                    </a:cubicBezTo>
                    <a:cubicBezTo>
                      <a:pt x="4997" y="17896"/>
                      <a:pt x="5016" y="17724"/>
                      <a:pt x="5026" y="17558"/>
                    </a:cubicBezTo>
                    <a:cubicBezTo>
                      <a:pt x="5046" y="17538"/>
                      <a:pt x="5027" y="17461"/>
                      <a:pt x="5051" y="17470"/>
                    </a:cubicBezTo>
                    <a:cubicBezTo>
                      <a:pt x="5043" y="17351"/>
                      <a:pt x="5113" y="17304"/>
                      <a:pt x="5108" y="17195"/>
                    </a:cubicBezTo>
                    <a:cubicBezTo>
                      <a:pt x="5093" y="17219"/>
                      <a:pt x="5098" y="17265"/>
                      <a:pt x="5078" y="17278"/>
                    </a:cubicBezTo>
                    <a:cubicBezTo>
                      <a:pt x="5067" y="17265"/>
                      <a:pt x="5079" y="17239"/>
                      <a:pt x="5076" y="17226"/>
                    </a:cubicBezTo>
                    <a:lnTo>
                      <a:pt x="5066" y="17247"/>
                    </a:lnTo>
                    <a:lnTo>
                      <a:pt x="5064" y="17241"/>
                    </a:lnTo>
                    <a:cubicBezTo>
                      <a:pt x="5066" y="17199"/>
                      <a:pt x="5072" y="17162"/>
                      <a:pt x="5080" y="17126"/>
                    </a:cubicBezTo>
                    <a:lnTo>
                      <a:pt x="5085" y="17146"/>
                    </a:lnTo>
                    <a:cubicBezTo>
                      <a:pt x="5093" y="17089"/>
                      <a:pt x="5108" y="17030"/>
                      <a:pt x="5131" y="16988"/>
                    </a:cubicBezTo>
                    <a:cubicBezTo>
                      <a:pt x="5127" y="16948"/>
                      <a:pt x="5157" y="16947"/>
                      <a:pt x="5151" y="16909"/>
                    </a:cubicBezTo>
                    <a:cubicBezTo>
                      <a:pt x="5142" y="16947"/>
                      <a:pt x="5128" y="16968"/>
                      <a:pt x="5113" y="16995"/>
                    </a:cubicBezTo>
                    <a:cubicBezTo>
                      <a:pt x="5096" y="16876"/>
                      <a:pt x="5168" y="16819"/>
                      <a:pt x="5153" y="16704"/>
                    </a:cubicBezTo>
                    <a:cubicBezTo>
                      <a:pt x="5166" y="16679"/>
                      <a:pt x="5155" y="16641"/>
                      <a:pt x="5168" y="16614"/>
                    </a:cubicBezTo>
                    <a:cubicBezTo>
                      <a:pt x="5178" y="16625"/>
                      <a:pt x="5173" y="16665"/>
                      <a:pt x="5178" y="16694"/>
                    </a:cubicBezTo>
                    <a:cubicBezTo>
                      <a:pt x="5193" y="16671"/>
                      <a:pt x="5171" y="16652"/>
                      <a:pt x="5178" y="16630"/>
                    </a:cubicBezTo>
                    <a:lnTo>
                      <a:pt x="5189" y="16630"/>
                    </a:lnTo>
                    <a:cubicBezTo>
                      <a:pt x="5178" y="16577"/>
                      <a:pt x="5214" y="16590"/>
                      <a:pt x="5214" y="16539"/>
                    </a:cubicBezTo>
                    <a:cubicBezTo>
                      <a:pt x="5222" y="16533"/>
                      <a:pt x="5220" y="16555"/>
                      <a:pt x="5223" y="16562"/>
                    </a:cubicBezTo>
                    <a:cubicBezTo>
                      <a:pt x="5229" y="16542"/>
                      <a:pt x="5233" y="16535"/>
                      <a:pt x="5241" y="16524"/>
                    </a:cubicBezTo>
                    <a:cubicBezTo>
                      <a:pt x="5240" y="16447"/>
                      <a:pt x="5284" y="16417"/>
                      <a:pt x="5289" y="16350"/>
                    </a:cubicBezTo>
                    <a:lnTo>
                      <a:pt x="5276" y="16377"/>
                    </a:lnTo>
                    <a:cubicBezTo>
                      <a:pt x="5276" y="16331"/>
                      <a:pt x="5292" y="16298"/>
                      <a:pt x="5309" y="16265"/>
                    </a:cubicBezTo>
                    <a:lnTo>
                      <a:pt x="5314" y="16276"/>
                    </a:lnTo>
                    <a:cubicBezTo>
                      <a:pt x="5327" y="16256"/>
                      <a:pt x="5348" y="16219"/>
                      <a:pt x="5354" y="16182"/>
                    </a:cubicBezTo>
                    <a:lnTo>
                      <a:pt x="5341" y="16166"/>
                    </a:lnTo>
                    <a:cubicBezTo>
                      <a:pt x="5348" y="16147"/>
                      <a:pt x="5348" y="16118"/>
                      <a:pt x="5359" y="16107"/>
                    </a:cubicBezTo>
                    <a:lnTo>
                      <a:pt x="5364" y="16118"/>
                    </a:lnTo>
                    <a:cubicBezTo>
                      <a:pt x="5397" y="16114"/>
                      <a:pt x="5367" y="16075"/>
                      <a:pt x="5384" y="16038"/>
                    </a:cubicBezTo>
                    <a:cubicBezTo>
                      <a:pt x="5415" y="15975"/>
                      <a:pt x="5422" y="15889"/>
                      <a:pt x="5452" y="15823"/>
                    </a:cubicBezTo>
                    <a:lnTo>
                      <a:pt x="5439" y="15802"/>
                    </a:lnTo>
                    <a:cubicBezTo>
                      <a:pt x="5442" y="15756"/>
                      <a:pt x="5455" y="15814"/>
                      <a:pt x="5464" y="15781"/>
                    </a:cubicBezTo>
                    <a:cubicBezTo>
                      <a:pt x="5480" y="15756"/>
                      <a:pt x="5490" y="15721"/>
                      <a:pt x="5474" y="15692"/>
                    </a:cubicBezTo>
                    <a:cubicBezTo>
                      <a:pt x="5475" y="15676"/>
                      <a:pt x="5484" y="15671"/>
                      <a:pt x="5490" y="15664"/>
                    </a:cubicBezTo>
                    <a:lnTo>
                      <a:pt x="5494" y="15692"/>
                    </a:lnTo>
                    <a:cubicBezTo>
                      <a:pt x="5502" y="15666"/>
                      <a:pt x="5511" y="15649"/>
                      <a:pt x="5517" y="15623"/>
                    </a:cubicBezTo>
                    <a:cubicBezTo>
                      <a:pt x="5521" y="15579"/>
                      <a:pt x="5550" y="15548"/>
                      <a:pt x="5540" y="15507"/>
                    </a:cubicBezTo>
                    <a:cubicBezTo>
                      <a:pt x="5538" y="15477"/>
                      <a:pt x="5540" y="15443"/>
                      <a:pt x="5554" y="15432"/>
                    </a:cubicBezTo>
                    <a:cubicBezTo>
                      <a:pt x="5562" y="15438"/>
                      <a:pt x="5556" y="15456"/>
                      <a:pt x="5562" y="15464"/>
                    </a:cubicBezTo>
                    <a:cubicBezTo>
                      <a:pt x="5571" y="15443"/>
                      <a:pt x="5575" y="15418"/>
                      <a:pt x="5581" y="15395"/>
                    </a:cubicBezTo>
                    <a:lnTo>
                      <a:pt x="5569" y="15379"/>
                    </a:lnTo>
                    <a:cubicBezTo>
                      <a:pt x="5569" y="15346"/>
                      <a:pt x="5568" y="15313"/>
                      <a:pt x="5579" y="15289"/>
                    </a:cubicBezTo>
                    <a:cubicBezTo>
                      <a:pt x="5585" y="15283"/>
                      <a:pt x="5593" y="15285"/>
                      <a:pt x="5599" y="15281"/>
                    </a:cubicBezTo>
                    <a:cubicBezTo>
                      <a:pt x="5612" y="15298"/>
                      <a:pt x="5597" y="15326"/>
                      <a:pt x="5599" y="15342"/>
                    </a:cubicBezTo>
                    <a:cubicBezTo>
                      <a:pt x="5642" y="15201"/>
                      <a:pt x="5685" y="15060"/>
                      <a:pt x="5725" y="14916"/>
                    </a:cubicBezTo>
                    <a:cubicBezTo>
                      <a:pt x="5741" y="14794"/>
                      <a:pt x="5794" y="14704"/>
                      <a:pt x="5810" y="14583"/>
                    </a:cubicBezTo>
                    <a:cubicBezTo>
                      <a:pt x="5832" y="14577"/>
                      <a:pt x="5824" y="14522"/>
                      <a:pt x="5832" y="14504"/>
                    </a:cubicBezTo>
                    <a:cubicBezTo>
                      <a:pt x="5820" y="14522"/>
                      <a:pt x="5817" y="14568"/>
                      <a:pt x="5805" y="14594"/>
                    </a:cubicBezTo>
                    <a:cubicBezTo>
                      <a:pt x="5788" y="14610"/>
                      <a:pt x="5788" y="14664"/>
                      <a:pt x="5769" y="14682"/>
                    </a:cubicBezTo>
                    <a:cubicBezTo>
                      <a:pt x="5759" y="14630"/>
                      <a:pt x="5782" y="14583"/>
                      <a:pt x="5797" y="14541"/>
                    </a:cubicBezTo>
                    <a:cubicBezTo>
                      <a:pt x="5792" y="14466"/>
                      <a:pt x="5829" y="14443"/>
                      <a:pt x="5835" y="14377"/>
                    </a:cubicBezTo>
                    <a:lnTo>
                      <a:pt x="5850" y="14388"/>
                    </a:lnTo>
                    <a:cubicBezTo>
                      <a:pt x="5838" y="14350"/>
                      <a:pt x="5849" y="14319"/>
                      <a:pt x="5850" y="14287"/>
                    </a:cubicBezTo>
                    <a:cubicBezTo>
                      <a:pt x="5837" y="14291"/>
                      <a:pt x="5847" y="14319"/>
                      <a:pt x="5840" y="14331"/>
                    </a:cubicBezTo>
                    <a:lnTo>
                      <a:pt x="5825" y="14319"/>
                    </a:lnTo>
                    <a:lnTo>
                      <a:pt x="5800" y="14436"/>
                    </a:lnTo>
                    <a:cubicBezTo>
                      <a:pt x="5781" y="14469"/>
                      <a:pt x="5787" y="14524"/>
                      <a:pt x="5767" y="14557"/>
                    </a:cubicBezTo>
                    <a:cubicBezTo>
                      <a:pt x="5775" y="14603"/>
                      <a:pt x="5743" y="14630"/>
                      <a:pt x="5755" y="14666"/>
                    </a:cubicBezTo>
                    <a:cubicBezTo>
                      <a:pt x="5723" y="14702"/>
                      <a:pt x="5725" y="14785"/>
                      <a:pt x="5694" y="14825"/>
                    </a:cubicBezTo>
                    <a:cubicBezTo>
                      <a:pt x="5693" y="14840"/>
                      <a:pt x="5698" y="14863"/>
                      <a:pt x="5690" y="14874"/>
                    </a:cubicBezTo>
                    <a:cubicBezTo>
                      <a:pt x="5667" y="14876"/>
                      <a:pt x="5680" y="14933"/>
                      <a:pt x="5662" y="14953"/>
                    </a:cubicBezTo>
                    <a:cubicBezTo>
                      <a:pt x="5660" y="15009"/>
                      <a:pt x="5642" y="15071"/>
                      <a:pt x="5617" y="15089"/>
                    </a:cubicBezTo>
                    <a:cubicBezTo>
                      <a:pt x="5616" y="15109"/>
                      <a:pt x="5619" y="15131"/>
                      <a:pt x="5615" y="15148"/>
                    </a:cubicBezTo>
                    <a:cubicBezTo>
                      <a:pt x="5613" y="15164"/>
                      <a:pt x="5603" y="15192"/>
                      <a:pt x="5594" y="15175"/>
                    </a:cubicBezTo>
                    <a:cubicBezTo>
                      <a:pt x="5574" y="15227"/>
                      <a:pt x="5585" y="15324"/>
                      <a:pt x="5547" y="15342"/>
                    </a:cubicBezTo>
                    <a:cubicBezTo>
                      <a:pt x="5542" y="15355"/>
                      <a:pt x="5547" y="15381"/>
                      <a:pt x="5542" y="15395"/>
                    </a:cubicBezTo>
                    <a:cubicBezTo>
                      <a:pt x="5549" y="15421"/>
                      <a:pt x="5536" y="15456"/>
                      <a:pt x="5529" y="15484"/>
                    </a:cubicBezTo>
                    <a:cubicBezTo>
                      <a:pt x="5519" y="15474"/>
                      <a:pt x="5516" y="15509"/>
                      <a:pt x="5506" y="15490"/>
                    </a:cubicBezTo>
                    <a:cubicBezTo>
                      <a:pt x="5491" y="15533"/>
                      <a:pt x="5494" y="15588"/>
                      <a:pt x="5468" y="15601"/>
                    </a:cubicBezTo>
                    <a:cubicBezTo>
                      <a:pt x="5467" y="15611"/>
                      <a:pt x="5471" y="15619"/>
                      <a:pt x="5472" y="15627"/>
                    </a:cubicBezTo>
                    <a:cubicBezTo>
                      <a:pt x="5462" y="15641"/>
                      <a:pt x="5468" y="15683"/>
                      <a:pt x="5452" y="15669"/>
                    </a:cubicBezTo>
                    <a:cubicBezTo>
                      <a:pt x="5424" y="15746"/>
                      <a:pt x="5394" y="15838"/>
                      <a:pt x="5364" y="15922"/>
                    </a:cubicBezTo>
                    <a:cubicBezTo>
                      <a:pt x="5358" y="15979"/>
                      <a:pt x="5337" y="16023"/>
                      <a:pt x="5329" y="16075"/>
                    </a:cubicBezTo>
                    <a:cubicBezTo>
                      <a:pt x="5323" y="16094"/>
                      <a:pt x="5314" y="16100"/>
                      <a:pt x="5309" y="16092"/>
                    </a:cubicBezTo>
                    <a:lnTo>
                      <a:pt x="5318" y="16102"/>
                    </a:lnTo>
                    <a:cubicBezTo>
                      <a:pt x="5321" y="16116"/>
                      <a:pt x="5315" y="16120"/>
                      <a:pt x="5314" y="16128"/>
                    </a:cubicBezTo>
                    <a:cubicBezTo>
                      <a:pt x="5308" y="16133"/>
                      <a:pt x="5306" y="16118"/>
                      <a:pt x="5304" y="16114"/>
                    </a:cubicBezTo>
                    <a:cubicBezTo>
                      <a:pt x="5260" y="16232"/>
                      <a:pt x="5229" y="16345"/>
                      <a:pt x="5184" y="16461"/>
                    </a:cubicBezTo>
                    <a:cubicBezTo>
                      <a:pt x="5191" y="16482"/>
                      <a:pt x="5182" y="16502"/>
                      <a:pt x="5173" y="16520"/>
                    </a:cubicBezTo>
                    <a:cubicBezTo>
                      <a:pt x="5180" y="16562"/>
                      <a:pt x="5155" y="16538"/>
                      <a:pt x="5153" y="16567"/>
                    </a:cubicBezTo>
                    <a:cubicBezTo>
                      <a:pt x="5143" y="16533"/>
                      <a:pt x="5160" y="16496"/>
                      <a:pt x="5168" y="16467"/>
                    </a:cubicBezTo>
                    <a:cubicBezTo>
                      <a:pt x="5170" y="16450"/>
                      <a:pt x="5165" y="16430"/>
                      <a:pt x="5173" y="16419"/>
                    </a:cubicBezTo>
                    <a:cubicBezTo>
                      <a:pt x="5173" y="16364"/>
                      <a:pt x="5201" y="16342"/>
                      <a:pt x="5193" y="16287"/>
                    </a:cubicBezTo>
                    <a:cubicBezTo>
                      <a:pt x="5199" y="16303"/>
                      <a:pt x="5212" y="16298"/>
                      <a:pt x="5211" y="16324"/>
                    </a:cubicBezTo>
                    <a:cubicBezTo>
                      <a:pt x="5226" y="16311"/>
                      <a:pt x="5218" y="16276"/>
                      <a:pt x="5231" y="16260"/>
                    </a:cubicBezTo>
                    <a:cubicBezTo>
                      <a:pt x="5223" y="16251"/>
                      <a:pt x="5216" y="16232"/>
                      <a:pt x="5209" y="16239"/>
                    </a:cubicBezTo>
                    <a:cubicBezTo>
                      <a:pt x="5193" y="16184"/>
                      <a:pt x="5231" y="16164"/>
                      <a:pt x="5234" y="16118"/>
                    </a:cubicBezTo>
                    <a:cubicBezTo>
                      <a:pt x="5243" y="16118"/>
                      <a:pt x="5248" y="16102"/>
                      <a:pt x="5246" y="16080"/>
                    </a:cubicBezTo>
                    <a:cubicBezTo>
                      <a:pt x="5268" y="16050"/>
                      <a:pt x="5234" y="16028"/>
                      <a:pt x="5255" y="15996"/>
                    </a:cubicBezTo>
                    <a:cubicBezTo>
                      <a:pt x="5258" y="15996"/>
                      <a:pt x="5262" y="15996"/>
                      <a:pt x="5264" y="16001"/>
                    </a:cubicBezTo>
                    <a:lnTo>
                      <a:pt x="5271" y="15986"/>
                    </a:lnTo>
                    <a:cubicBezTo>
                      <a:pt x="5267" y="15946"/>
                      <a:pt x="5286" y="15913"/>
                      <a:pt x="5289" y="15869"/>
                    </a:cubicBezTo>
                    <a:cubicBezTo>
                      <a:pt x="5309" y="15877"/>
                      <a:pt x="5299" y="15799"/>
                      <a:pt x="5316" y="15812"/>
                    </a:cubicBezTo>
                    <a:cubicBezTo>
                      <a:pt x="5320" y="15783"/>
                      <a:pt x="5340" y="15759"/>
                      <a:pt x="5329" y="15721"/>
                    </a:cubicBezTo>
                    <a:cubicBezTo>
                      <a:pt x="5334" y="15709"/>
                      <a:pt x="5335" y="15685"/>
                      <a:pt x="5347" y="15695"/>
                    </a:cubicBezTo>
                    <a:cubicBezTo>
                      <a:pt x="5355" y="15683"/>
                      <a:pt x="5370" y="15664"/>
                      <a:pt x="5364" y="15632"/>
                    </a:cubicBezTo>
                    <a:cubicBezTo>
                      <a:pt x="5400" y="15645"/>
                      <a:pt x="5387" y="15548"/>
                      <a:pt x="5411" y="15533"/>
                    </a:cubicBezTo>
                    <a:cubicBezTo>
                      <a:pt x="5405" y="15480"/>
                      <a:pt x="5430" y="15461"/>
                      <a:pt x="5441" y="15427"/>
                    </a:cubicBezTo>
                    <a:cubicBezTo>
                      <a:pt x="5452" y="15399"/>
                      <a:pt x="5430" y="15342"/>
                      <a:pt x="5459" y="15333"/>
                    </a:cubicBezTo>
                    <a:cubicBezTo>
                      <a:pt x="5442" y="15293"/>
                      <a:pt x="5477" y="15283"/>
                      <a:pt x="5474" y="15247"/>
                    </a:cubicBezTo>
                    <a:cubicBezTo>
                      <a:pt x="5486" y="15205"/>
                      <a:pt x="5499" y="15165"/>
                      <a:pt x="5509" y="15123"/>
                    </a:cubicBezTo>
                    <a:cubicBezTo>
                      <a:pt x="5541" y="15082"/>
                      <a:pt x="5536" y="15003"/>
                      <a:pt x="5556" y="14956"/>
                    </a:cubicBezTo>
                    <a:cubicBezTo>
                      <a:pt x="5598" y="14920"/>
                      <a:pt x="5581" y="14812"/>
                      <a:pt x="5619" y="14768"/>
                    </a:cubicBezTo>
                    <a:lnTo>
                      <a:pt x="5619" y="14753"/>
                    </a:lnTo>
                    <a:cubicBezTo>
                      <a:pt x="5634" y="14715"/>
                      <a:pt x="5642" y="14664"/>
                      <a:pt x="5647" y="14614"/>
                    </a:cubicBezTo>
                    <a:cubicBezTo>
                      <a:pt x="5680" y="14554"/>
                      <a:pt x="5687" y="14456"/>
                      <a:pt x="5725" y="14399"/>
                    </a:cubicBezTo>
                    <a:cubicBezTo>
                      <a:pt x="5713" y="14372"/>
                      <a:pt x="5735" y="14359"/>
                      <a:pt x="5730" y="14331"/>
                    </a:cubicBezTo>
                    <a:cubicBezTo>
                      <a:pt x="5746" y="14306"/>
                      <a:pt x="5747" y="14258"/>
                      <a:pt x="5765" y="14230"/>
                    </a:cubicBezTo>
                    <a:cubicBezTo>
                      <a:pt x="5771" y="14163"/>
                      <a:pt x="5791" y="14109"/>
                      <a:pt x="5800" y="14045"/>
                    </a:cubicBezTo>
                    <a:cubicBezTo>
                      <a:pt x="5844" y="13977"/>
                      <a:pt x="5832" y="13842"/>
                      <a:pt x="5878" y="13766"/>
                    </a:cubicBezTo>
                    <a:lnTo>
                      <a:pt x="5885" y="13766"/>
                    </a:lnTo>
                    <a:cubicBezTo>
                      <a:pt x="5894" y="13741"/>
                      <a:pt x="5898" y="13704"/>
                      <a:pt x="5900" y="13680"/>
                    </a:cubicBezTo>
                    <a:cubicBezTo>
                      <a:pt x="5916" y="13664"/>
                      <a:pt x="5923" y="13625"/>
                      <a:pt x="5925" y="13592"/>
                    </a:cubicBezTo>
                    <a:cubicBezTo>
                      <a:pt x="5913" y="13571"/>
                      <a:pt x="5929" y="13544"/>
                      <a:pt x="5928" y="13517"/>
                    </a:cubicBezTo>
                    <a:cubicBezTo>
                      <a:pt x="5932" y="13488"/>
                      <a:pt x="5963" y="13515"/>
                      <a:pt x="5950" y="13468"/>
                    </a:cubicBezTo>
                    <a:cubicBezTo>
                      <a:pt x="5960" y="13451"/>
                      <a:pt x="5972" y="13435"/>
                      <a:pt x="5982" y="13442"/>
                    </a:cubicBezTo>
                    <a:lnTo>
                      <a:pt x="5982" y="13426"/>
                    </a:lnTo>
                    <a:cubicBezTo>
                      <a:pt x="5974" y="13435"/>
                      <a:pt x="5976" y="13411"/>
                      <a:pt x="5973" y="13407"/>
                    </a:cubicBezTo>
                    <a:cubicBezTo>
                      <a:pt x="5992" y="13360"/>
                      <a:pt x="5997" y="13304"/>
                      <a:pt x="6008" y="13253"/>
                    </a:cubicBezTo>
                    <a:cubicBezTo>
                      <a:pt x="6009" y="13237"/>
                      <a:pt x="5997" y="13223"/>
                      <a:pt x="6008" y="13212"/>
                    </a:cubicBezTo>
                    <a:cubicBezTo>
                      <a:pt x="6016" y="13209"/>
                      <a:pt x="6010" y="13227"/>
                      <a:pt x="6016" y="13232"/>
                    </a:cubicBezTo>
                    <a:cubicBezTo>
                      <a:pt x="6039" y="13148"/>
                      <a:pt x="6059" y="13052"/>
                      <a:pt x="6073" y="12968"/>
                    </a:cubicBezTo>
                    <a:cubicBezTo>
                      <a:pt x="6099" y="12972"/>
                      <a:pt x="6076" y="12897"/>
                      <a:pt x="6100" y="12888"/>
                    </a:cubicBezTo>
                    <a:lnTo>
                      <a:pt x="6104" y="12895"/>
                    </a:lnTo>
                    <a:cubicBezTo>
                      <a:pt x="6125" y="12769"/>
                      <a:pt x="6182" y="12657"/>
                      <a:pt x="6226" y="12568"/>
                    </a:cubicBezTo>
                    <a:lnTo>
                      <a:pt x="6199" y="12699"/>
                    </a:lnTo>
                    <a:cubicBezTo>
                      <a:pt x="6187" y="12741"/>
                      <a:pt x="6194" y="12805"/>
                      <a:pt x="6170" y="12831"/>
                    </a:cubicBezTo>
                    <a:cubicBezTo>
                      <a:pt x="6160" y="12854"/>
                      <a:pt x="6170" y="12899"/>
                      <a:pt x="6154" y="12910"/>
                    </a:cubicBezTo>
                    <a:cubicBezTo>
                      <a:pt x="6155" y="12985"/>
                      <a:pt x="6117" y="13027"/>
                      <a:pt x="6118" y="13100"/>
                    </a:cubicBezTo>
                    <a:cubicBezTo>
                      <a:pt x="6081" y="13237"/>
                      <a:pt x="6062" y="13390"/>
                      <a:pt x="6025" y="13528"/>
                    </a:cubicBezTo>
                    <a:cubicBezTo>
                      <a:pt x="6039" y="13572"/>
                      <a:pt x="6003" y="13588"/>
                      <a:pt x="6003" y="13627"/>
                    </a:cubicBezTo>
                    <a:cubicBezTo>
                      <a:pt x="6009" y="13649"/>
                      <a:pt x="6022" y="13671"/>
                      <a:pt x="6012" y="13698"/>
                    </a:cubicBezTo>
                    <a:cubicBezTo>
                      <a:pt x="6020" y="13704"/>
                      <a:pt x="6030" y="13701"/>
                      <a:pt x="6035" y="13691"/>
                    </a:cubicBezTo>
                    <a:cubicBezTo>
                      <a:pt x="6037" y="13662"/>
                      <a:pt x="6028" y="13694"/>
                      <a:pt x="6023" y="13675"/>
                    </a:cubicBezTo>
                    <a:cubicBezTo>
                      <a:pt x="6024" y="13605"/>
                      <a:pt x="6053" y="13557"/>
                      <a:pt x="6053" y="13486"/>
                    </a:cubicBezTo>
                    <a:cubicBezTo>
                      <a:pt x="6072" y="13480"/>
                      <a:pt x="6076" y="13433"/>
                      <a:pt x="6088" y="13411"/>
                    </a:cubicBezTo>
                    <a:cubicBezTo>
                      <a:pt x="6097" y="13425"/>
                      <a:pt x="6078" y="13435"/>
                      <a:pt x="6088" y="13449"/>
                    </a:cubicBezTo>
                    <a:lnTo>
                      <a:pt x="6095" y="13433"/>
                    </a:lnTo>
                    <a:cubicBezTo>
                      <a:pt x="6105" y="13411"/>
                      <a:pt x="6091" y="13402"/>
                      <a:pt x="6091" y="13386"/>
                    </a:cubicBezTo>
                    <a:cubicBezTo>
                      <a:pt x="6113" y="13358"/>
                      <a:pt x="6098" y="13285"/>
                      <a:pt x="6113" y="13242"/>
                    </a:cubicBezTo>
                    <a:cubicBezTo>
                      <a:pt x="6122" y="13244"/>
                      <a:pt x="6129" y="13209"/>
                      <a:pt x="6136" y="13237"/>
                    </a:cubicBezTo>
                    <a:lnTo>
                      <a:pt x="6141" y="13227"/>
                    </a:lnTo>
                    <a:cubicBezTo>
                      <a:pt x="6131" y="13150"/>
                      <a:pt x="6148" y="13057"/>
                      <a:pt x="6173" y="12994"/>
                    </a:cubicBezTo>
                    <a:cubicBezTo>
                      <a:pt x="6179" y="12992"/>
                      <a:pt x="6181" y="13016"/>
                      <a:pt x="6186" y="13001"/>
                    </a:cubicBezTo>
                    <a:lnTo>
                      <a:pt x="6179" y="12989"/>
                    </a:lnTo>
                    <a:cubicBezTo>
                      <a:pt x="6172" y="12976"/>
                      <a:pt x="6182" y="12968"/>
                      <a:pt x="6181" y="12952"/>
                    </a:cubicBezTo>
                    <a:cubicBezTo>
                      <a:pt x="6202" y="12976"/>
                      <a:pt x="6191" y="12910"/>
                      <a:pt x="6208" y="12906"/>
                    </a:cubicBezTo>
                    <a:cubicBezTo>
                      <a:pt x="6211" y="12847"/>
                      <a:pt x="6244" y="12815"/>
                      <a:pt x="6238" y="12752"/>
                    </a:cubicBezTo>
                    <a:cubicBezTo>
                      <a:pt x="6233" y="12750"/>
                      <a:pt x="6230" y="12739"/>
                      <a:pt x="6231" y="12726"/>
                    </a:cubicBezTo>
                    <a:cubicBezTo>
                      <a:pt x="6237" y="12710"/>
                      <a:pt x="6236" y="12657"/>
                      <a:pt x="6254" y="12677"/>
                    </a:cubicBezTo>
                    <a:cubicBezTo>
                      <a:pt x="6256" y="12673"/>
                      <a:pt x="6260" y="12668"/>
                      <a:pt x="6258" y="12657"/>
                    </a:cubicBezTo>
                    <a:cubicBezTo>
                      <a:pt x="6244" y="12638"/>
                      <a:pt x="6263" y="12621"/>
                      <a:pt x="6266" y="12609"/>
                    </a:cubicBezTo>
                    <a:cubicBezTo>
                      <a:pt x="6260" y="12598"/>
                      <a:pt x="6260" y="12576"/>
                      <a:pt x="6263" y="12563"/>
                    </a:cubicBezTo>
                    <a:cubicBezTo>
                      <a:pt x="6277" y="12537"/>
                      <a:pt x="6276" y="12513"/>
                      <a:pt x="6286" y="12484"/>
                    </a:cubicBezTo>
                    <a:cubicBezTo>
                      <a:pt x="6293" y="12460"/>
                      <a:pt x="6306" y="12420"/>
                      <a:pt x="6293" y="12398"/>
                    </a:cubicBezTo>
                    <a:cubicBezTo>
                      <a:pt x="6307" y="12385"/>
                      <a:pt x="6314" y="12321"/>
                      <a:pt x="6333" y="12314"/>
                    </a:cubicBezTo>
                    <a:cubicBezTo>
                      <a:pt x="6336" y="12398"/>
                      <a:pt x="6306" y="12473"/>
                      <a:pt x="6301" y="12557"/>
                    </a:cubicBezTo>
                    <a:cubicBezTo>
                      <a:pt x="6289" y="12657"/>
                      <a:pt x="6252" y="12741"/>
                      <a:pt x="6244" y="12835"/>
                    </a:cubicBezTo>
                    <a:cubicBezTo>
                      <a:pt x="6244" y="12906"/>
                      <a:pt x="6213" y="12941"/>
                      <a:pt x="6208" y="13011"/>
                    </a:cubicBezTo>
                    <a:cubicBezTo>
                      <a:pt x="6201" y="13042"/>
                      <a:pt x="6187" y="13082"/>
                      <a:pt x="6195" y="13117"/>
                    </a:cubicBezTo>
                    <a:cubicBezTo>
                      <a:pt x="6224" y="13082"/>
                      <a:pt x="6217" y="13013"/>
                      <a:pt x="6236" y="12974"/>
                    </a:cubicBezTo>
                    <a:cubicBezTo>
                      <a:pt x="6248" y="12994"/>
                      <a:pt x="6237" y="13016"/>
                      <a:pt x="6244" y="13042"/>
                    </a:cubicBezTo>
                    <a:cubicBezTo>
                      <a:pt x="6239" y="13073"/>
                      <a:pt x="6235" y="13124"/>
                      <a:pt x="6213" y="13121"/>
                    </a:cubicBezTo>
                    <a:cubicBezTo>
                      <a:pt x="6210" y="13144"/>
                      <a:pt x="6218" y="13159"/>
                      <a:pt x="6224" y="13170"/>
                    </a:cubicBezTo>
                    <a:cubicBezTo>
                      <a:pt x="6244" y="13139"/>
                      <a:pt x="6232" y="13082"/>
                      <a:pt x="6246" y="13047"/>
                    </a:cubicBezTo>
                    <a:cubicBezTo>
                      <a:pt x="6256" y="13029"/>
                      <a:pt x="6250" y="12987"/>
                      <a:pt x="6266" y="12985"/>
                    </a:cubicBezTo>
                    <a:cubicBezTo>
                      <a:pt x="6264" y="12947"/>
                      <a:pt x="6275" y="12901"/>
                      <a:pt x="6292" y="12880"/>
                    </a:cubicBezTo>
                    <a:cubicBezTo>
                      <a:pt x="6299" y="12849"/>
                      <a:pt x="6285" y="12815"/>
                      <a:pt x="6304" y="12801"/>
                    </a:cubicBezTo>
                    <a:cubicBezTo>
                      <a:pt x="6301" y="12789"/>
                      <a:pt x="6308" y="12755"/>
                      <a:pt x="6296" y="12748"/>
                    </a:cubicBezTo>
                    <a:lnTo>
                      <a:pt x="6293" y="12752"/>
                    </a:lnTo>
                    <a:cubicBezTo>
                      <a:pt x="6294" y="12761"/>
                      <a:pt x="6292" y="12774"/>
                      <a:pt x="6296" y="12778"/>
                    </a:cubicBezTo>
                    <a:cubicBezTo>
                      <a:pt x="6280" y="12805"/>
                      <a:pt x="6287" y="12860"/>
                      <a:pt x="6266" y="12873"/>
                    </a:cubicBezTo>
                    <a:cubicBezTo>
                      <a:pt x="6254" y="12828"/>
                      <a:pt x="6279" y="12791"/>
                      <a:pt x="6281" y="12748"/>
                    </a:cubicBezTo>
                    <a:cubicBezTo>
                      <a:pt x="6277" y="12723"/>
                      <a:pt x="6275" y="12699"/>
                      <a:pt x="6286" y="12684"/>
                    </a:cubicBezTo>
                    <a:lnTo>
                      <a:pt x="6292" y="12695"/>
                    </a:lnTo>
                    <a:cubicBezTo>
                      <a:pt x="6298" y="12682"/>
                      <a:pt x="6299" y="12651"/>
                      <a:pt x="6311" y="12657"/>
                    </a:cubicBezTo>
                    <a:cubicBezTo>
                      <a:pt x="6320" y="12671"/>
                      <a:pt x="6314" y="12701"/>
                      <a:pt x="6316" y="12714"/>
                    </a:cubicBezTo>
                    <a:cubicBezTo>
                      <a:pt x="6351" y="12532"/>
                      <a:pt x="6388" y="12348"/>
                      <a:pt x="6412" y="12156"/>
                    </a:cubicBezTo>
                    <a:cubicBezTo>
                      <a:pt x="6423" y="12117"/>
                      <a:pt x="6418" y="12057"/>
                      <a:pt x="6442" y="12036"/>
                    </a:cubicBezTo>
                    <a:cubicBezTo>
                      <a:pt x="6440" y="12053"/>
                      <a:pt x="6452" y="12057"/>
                      <a:pt x="6451" y="12077"/>
                    </a:cubicBezTo>
                    <a:cubicBezTo>
                      <a:pt x="6445" y="12104"/>
                      <a:pt x="6457" y="12134"/>
                      <a:pt x="6437" y="12141"/>
                    </a:cubicBezTo>
                    <a:cubicBezTo>
                      <a:pt x="6446" y="12207"/>
                      <a:pt x="6407" y="12225"/>
                      <a:pt x="6421" y="12288"/>
                    </a:cubicBezTo>
                    <a:cubicBezTo>
                      <a:pt x="6401" y="12356"/>
                      <a:pt x="6400" y="12445"/>
                      <a:pt x="6383" y="12516"/>
                    </a:cubicBezTo>
                    <a:cubicBezTo>
                      <a:pt x="6392" y="12563"/>
                      <a:pt x="6374" y="12602"/>
                      <a:pt x="6358" y="12636"/>
                    </a:cubicBezTo>
                    <a:cubicBezTo>
                      <a:pt x="6350" y="12726"/>
                      <a:pt x="6338" y="12815"/>
                      <a:pt x="6311" y="12888"/>
                    </a:cubicBezTo>
                    <a:cubicBezTo>
                      <a:pt x="6318" y="12959"/>
                      <a:pt x="6286" y="13001"/>
                      <a:pt x="6288" y="13057"/>
                    </a:cubicBezTo>
                    <a:cubicBezTo>
                      <a:pt x="6267" y="13161"/>
                      <a:pt x="6248" y="13264"/>
                      <a:pt x="6224" y="13363"/>
                    </a:cubicBezTo>
                    <a:cubicBezTo>
                      <a:pt x="6185" y="13554"/>
                      <a:pt x="6137" y="13737"/>
                      <a:pt x="6095" y="13924"/>
                    </a:cubicBezTo>
                    <a:cubicBezTo>
                      <a:pt x="6078" y="13941"/>
                      <a:pt x="6078" y="13992"/>
                      <a:pt x="6070" y="14029"/>
                    </a:cubicBezTo>
                    <a:cubicBezTo>
                      <a:pt x="6049" y="14049"/>
                      <a:pt x="6064" y="14106"/>
                      <a:pt x="6045" y="14128"/>
                    </a:cubicBezTo>
                    <a:cubicBezTo>
                      <a:pt x="6047" y="14137"/>
                      <a:pt x="6043" y="14147"/>
                      <a:pt x="6048" y="14151"/>
                    </a:cubicBezTo>
                    <a:lnTo>
                      <a:pt x="6053" y="14139"/>
                    </a:lnTo>
                    <a:cubicBezTo>
                      <a:pt x="6057" y="14137"/>
                      <a:pt x="6058" y="14147"/>
                      <a:pt x="6061" y="14151"/>
                    </a:cubicBezTo>
                    <a:cubicBezTo>
                      <a:pt x="6075" y="14115"/>
                      <a:pt x="6082" y="14073"/>
                      <a:pt x="6093" y="14034"/>
                    </a:cubicBezTo>
                    <a:cubicBezTo>
                      <a:pt x="6073" y="14013"/>
                      <a:pt x="6097" y="13981"/>
                      <a:pt x="6100" y="13954"/>
                    </a:cubicBezTo>
                    <a:lnTo>
                      <a:pt x="6106" y="13965"/>
                    </a:lnTo>
                    <a:cubicBezTo>
                      <a:pt x="6211" y="13598"/>
                      <a:pt x="6285" y="13199"/>
                      <a:pt x="6358" y="12801"/>
                    </a:cubicBezTo>
                    <a:lnTo>
                      <a:pt x="6354" y="12778"/>
                    </a:lnTo>
                    <a:lnTo>
                      <a:pt x="6367" y="12768"/>
                    </a:lnTo>
                    <a:cubicBezTo>
                      <a:pt x="6388" y="12668"/>
                      <a:pt x="6405" y="12563"/>
                      <a:pt x="6426" y="12463"/>
                    </a:cubicBezTo>
                    <a:cubicBezTo>
                      <a:pt x="6445" y="12332"/>
                      <a:pt x="6457" y="12196"/>
                      <a:pt x="6481" y="12070"/>
                    </a:cubicBezTo>
                    <a:cubicBezTo>
                      <a:pt x="6481" y="11990"/>
                      <a:pt x="6512" y="11938"/>
                      <a:pt x="6509" y="11859"/>
                    </a:cubicBezTo>
                    <a:lnTo>
                      <a:pt x="6737" y="11280"/>
                    </a:lnTo>
                    <a:cubicBezTo>
                      <a:pt x="6730" y="11222"/>
                      <a:pt x="6747" y="11172"/>
                      <a:pt x="6763" y="11127"/>
                    </a:cubicBezTo>
                    <a:lnTo>
                      <a:pt x="6747" y="11112"/>
                    </a:lnTo>
                    <a:cubicBezTo>
                      <a:pt x="6807" y="10844"/>
                      <a:pt x="6863" y="10567"/>
                      <a:pt x="6893" y="10283"/>
                    </a:cubicBezTo>
                    <a:cubicBezTo>
                      <a:pt x="6878" y="10317"/>
                      <a:pt x="6881" y="10382"/>
                      <a:pt x="6855" y="10404"/>
                    </a:cubicBezTo>
                    <a:lnTo>
                      <a:pt x="6852" y="10401"/>
                    </a:lnTo>
                    <a:cubicBezTo>
                      <a:pt x="6871" y="10283"/>
                      <a:pt x="6877" y="10158"/>
                      <a:pt x="6885" y="10035"/>
                    </a:cubicBezTo>
                    <a:lnTo>
                      <a:pt x="6875" y="10008"/>
                    </a:lnTo>
                    <a:cubicBezTo>
                      <a:pt x="6881" y="9877"/>
                      <a:pt x="6885" y="9745"/>
                      <a:pt x="6890" y="9613"/>
                    </a:cubicBezTo>
                    <a:cubicBezTo>
                      <a:pt x="6888" y="9562"/>
                      <a:pt x="6871" y="9517"/>
                      <a:pt x="6877" y="9466"/>
                    </a:cubicBezTo>
                    <a:cubicBezTo>
                      <a:pt x="6868" y="9480"/>
                      <a:pt x="6859" y="9508"/>
                      <a:pt x="6863" y="9538"/>
                    </a:cubicBezTo>
                    <a:cubicBezTo>
                      <a:pt x="6874" y="9611"/>
                      <a:pt x="6883" y="9696"/>
                      <a:pt x="6865" y="9760"/>
                    </a:cubicBezTo>
                    <a:cubicBezTo>
                      <a:pt x="6853" y="9770"/>
                      <a:pt x="6840" y="9766"/>
                      <a:pt x="6832" y="9745"/>
                    </a:cubicBezTo>
                    <a:cubicBezTo>
                      <a:pt x="6816" y="9654"/>
                      <a:pt x="6791" y="9565"/>
                      <a:pt x="6787" y="9470"/>
                    </a:cubicBezTo>
                    <a:cubicBezTo>
                      <a:pt x="6763" y="9420"/>
                      <a:pt x="6795" y="9341"/>
                      <a:pt x="6770" y="9292"/>
                    </a:cubicBezTo>
                    <a:lnTo>
                      <a:pt x="6768" y="9338"/>
                    </a:lnTo>
                    <a:cubicBezTo>
                      <a:pt x="6757" y="9344"/>
                      <a:pt x="6759" y="9318"/>
                      <a:pt x="6752" y="9312"/>
                    </a:cubicBezTo>
                    <a:cubicBezTo>
                      <a:pt x="6750" y="9273"/>
                      <a:pt x="6733" y="9233"/>
                      <a:pt x="6739" y="9202"/>
                    </a:cubicBezTo>
                    <a:cubicBezTo>
                      <a:pt x="6708" y="9112"/>
                      <a:pt x="6703" y="9002"/>
                      <a:pt x="6662" y="8924"/>
                    </a:cubicBezTo>
                    <a:cubicBezTo>
                      <a:pt x="6639" y="8836"/>
                      <a:pt x="6599" y="8769"/>
                      <a:pt x="6569" y="8689"/>
                    </a:cubicBezTo>
                    <a:cubicBezTo>
                      <a:pt x="6567" y="8661"/>
                      <a:pt x="6544" y="8663"/>
                      <a:pt x="6546" y="8622"/>
                    </a:cubicBezTo>
                    <a:cubicBezTo>
                      <a:pt x="6454" y="8494"/>
                      <a:pt x="6363" y="8360"/>
                      <a:pt x="6276" y="8204"/>
                    </a:cubicBezTo>
                    <a:lnTo>
                      <a:pt x="6236" y="8173"/>
                    </a:lnTo>
                    <a:cubicBezTo>
                      <a:pt x="6163" y="8067"/>
                      <a:pt x="6100" y="7912"/>
                      <a:pt x="6018" y="7857"/>
                    </a:cubicBezTo>
                    <a:cubicBezTo>
                      <a:pt x="5995" y="7722"/>
                      <a:pt x="5932" y="7791"/>
                      <a:pt x="5900" y="7684"/>
                    </a:cubicBezTo>
                    <a:cubicBezTo>
                      <a:pt x="5854" y="7571"/>
                      <a:pt x="5788" y="7556"/>
                      <a:pt x="5735" y="7481"/>
                    </a:cubicBezTo>
                    <a:cubicBezTo>
                      <a:pt x="5675" y="7485"/>
                      <a:pt x="5622" y="7395"/>
                      <a:pt x="5567" y="7393"/>
                    </a:cubicBezTo>
                    <a:cubicBezTo>
                      <a:pt x="5508" y="7347"/>
                      <a:pt x="5442" y="7322"/>
                      <a:pt x="5377" y="7334"/>
                    </a:cubicBezTo>
                    <a:cubicBezTo>
                      <a:pt x="5409" y="7353"/>
                      <a:pt x="5447" y="7340"/>
                      <a:pt x="5477" y="7371"/>
                    </a:cubicBezTo>
                    <a:cubicBezTo>
                      <a:pt x="5467" y="7389"/>
                      <a:pt x="5452" y="7380"/>
                      <a:pt x="5439" y="7381"/>
                    </a:cubicBezTo>
                    <a:cubicBezTo>
                      <a:pt x="5375" y="7419"/>
                      <a:pt x="5303" y="7373"/>
                      <a:pt x="5243" y="7419"/>
                    </a:cubicBezTo>
                    <a:cubicBezTo>
                      <a:pt x="5239" y="7401"/>
                      <a:pt x="5224" y="7401"/>
                      <a:pt x="5221" y="7423"/>
                    </a:cubicBezTo>
                    <a:cubicBezTo>
                      <a:pt x="5174" y="7428"/>
                      <a:pt x="5131" y="7432"/>
                      <a:pt x="5085" y="7460"/>
                    </a:cubicBezTo>
                    <a:cubicBezTo>
                      <a:pt x="5054" y="7460"/>
                      <a:pt x="5015" y="7463"/>
                      <a:pt x="4988" y="7476"/>
                    </a:cubicBezTo>
                    <a:cubicBezTo>
                      <a:pt x="4965" y="7537"/>
                      <a:pt x="4934" y="7492"/>
                      <a:pt x="4905" y="7507"/>
                    </a:cubicBezTo>
                    <a:cubicBezTo>
                      <a:pt x="4898" y="7546"/>
                      <a:pt x="4879" y="7518"/>
                      <a:pt x="4867" y="7532"/>
                    </a:cubicBezTo>
                    <a:cubicBezTo>
                      <a:pt x="4859" y="7557"/>
                      <a:pt x="4841" y="7529"/>
                      <a:pt x="4835" y="7567"/>
                    </a:cubicBezTo>
                    <a:cubicBezTo>
                      <a:pt x="4791" y="7553"/>
                      <a:pt x="4755" y="7608"/>
                      <a:pt x="4712" y="7620"/>
                    </a:cubicBezTo>
                    <a:cubicBezTo>
                      <a:pt x="4692" y="7649"/>
                      <a:pt x="4666" y="7656"/>
                      <a:pt x="4645" y="7684"/>
                    </a:cubicBezTo>
                    <a:cubicBezTo>
                      <a:pt x="4606" y="7651"/>
                      <a:pt x="4581" y="7729"/>
                      <a:pt x="4545" y="7729"/>
                    </a:cubicBezTo>
                    <a:cubicBezTo>
                      <a:pt x="4460" y="7780"/>
                      <a:pt x="4382" y="7859"/>
                      <a:pt x="4301" y="7929"/>
                    </a:cubicBezTo>
                    <a:cubicBezTo>
                      <a:pt x="4283" y="7914"/>
                      <a:pt x="4271" y="7960"/>
                      <a:pt x="4251" y="7951"/>
                    </a:cubicBezTo>
                    <a:cubicBezTo>
                      <a:pt x="4253" y="7980"/>
                      <a:pt x="4238" y="7980"/>
                      <a:pt x="4231" y="7992"/>
                    </a:cubicBezTo>
                    <a:cubicBezTo>
                      <a:pt x="4182" y="8006"/>
                      <a:pt x="4140" y="8087"/>
                      <a:pt x="4095" y="8131"/>
                    </a:cubicBezTo>
                    <a:cubicBezTo>
                      <a:pt x="4086" y="8152"/>
                      <a:pt x="4068" y="8131"/>
                      <a:pt x="4061" y="8167"/>
                    </a:cubicBezTo>
                    <a:cubicBezTo>
                      <a:pt x="4036" y="8173"/>
                      <a:pt x="4018" y="8217"/>
                      <a:pt x="3993" y="8226"/>
                    </a:cubicBezTo>
                    <a:cubicBezTo>
                      <a:pt x="3981" y="8252"/>
                      <a:pt x="3961" y="8304"/>
                      <a:pt x="3938" y="8284"/>
                    </a:cubicBezTo>
                    <a:cubicBezTo>
                      <a:pt x="3918" y="8297"/>
                      <a:pt x="3908" y="8342"/>
                      <a:pt x="3887" y="8346"/>
                    </a:cubicBezTo>
                    <a:cubicBezTo>
                      <a:pt x="3876" y="8382"/>
                      <a:pt x="3852" y="8362"/>
                      <a:pt x="3845" y="8411"/>
                    </a:cubicBezTo>
                    <a:cubicBezTo>
                      <a:pt x="3827" y="8401"/>
                      <a:pt x="3827" y="8453"/>
                      <a:pt x="3812" y="8437"/>
                    </a:cubicBezTo>
                    <a:cubicBezTo>
                      <a:pt x="3785" y="8501"/>
                      <a:pt x="3744" y="8516"/>
                      <a:pt x="3712" y="8574"/>
                    </a:cubicBezTo>
                    <a:cubicBezTo>
                      <a:pt x="3675" y="8575"/>
                      <a:pt x="3656" y="8650"/>
                      <a:pt x="3622" y="8668"/>
                    </a:cubicBezTo>
                    <a:cubicBezTo>
                      <a:pt x="3568" y="8745"/>
                      <a:pt x="3512" y="8809"/>
                      <a:pt x="3460" y="8889"/>
                    </a:cubicBezTo>
                    <a:cubicBezTo>
                      <a:pt x="3423" y="8953"/>
                      <a:pt x="3375" y="8984"/>
                      <a:pt x="3339" y="9059"/>
                    </a:cubicBezTo>
                    <a:cubicBezTo>
                      <a:pt x="3313" y="9138"/>
                      <a:pt x="3259" y="9129"/>
                      <a:pt x="3243" y="9222"/>
                    </a:cubicBezTo>
                    <a:cubicBezTo>
                      <a:pt x="3240" y="9241"/>
                      <a:pt x="3230" y="9231"/>
                      <a:pt x="3223" y="9229"/>
                    </a:cubicBezTo>
                    <a:cubicBezTo>
                      <a:pt x="3206" y="9246"/>
                      <a:pt x="3197" y="9270"/>
                      <a:pt x="3198" y="9307"/>
                    </a:cubicBezTo>
                    <a:cubicBezTo>
                      <a:pt x="3226" y="9294"/>
                      <a:pt x="3242" y="9204"/>
                      <a:pt x="3274" y="9222"/>
                    </a:cubicBezTo>
                    <a:cubicBezTo>
                      <a:pt x="3255" y="9281"/>
                      <a:pt x="3221" y="9279"/>
                      <a:pt x="3201" y="9338"/>
                    </a:cubicBezTo>
                    <a:cubicBezTo>
                      <a:pt x="3196" y="9352"/>
                      <a:pt x="3190" y="9406"/>
                      <a:pt x="3174" y="9380"/>
                    </a:cubicBezTo>
                    <a:cubicBezTo>
                      <a:pt x="3148" y="9426"/>
                      <a:pt x="3117" y="9450"/>
                      <a:pt x="3096" y="9503"/>
                    </a:cubicBezTo>
                    <a:cubicBezTo>
                      <a:pt x="3102" y="9512"/>
                      <a:pt x="3096" y="9529"/>
                      <a:pt x="3093" y="9538"/>
                    </a:cubicBezTo>
                    <a:cubicBezTo>
                      <a:pt x="3072" y="9525"/>
                      <a:pt x="3061" y="9565"/>
                      <a:pt x="3046" y="9582"/>
                    </a:cubicBezTo>
                    <a:cubicBezTo>
                      <a:pt x="3047" y="9642"/>
                      <a:pt x="3010" y="9600"/>
                      <a:pt x="3011" y="9661"/>
                    </a:cubicBezTo>
                    <a:cubicBezTo>
                      <a:pt x="2978" y="9668"/>
                      <a:pt x="2959" y="9732"/>
                      <a:pt x="2937" y="9770"/>
                    </a:cubicBezTo>
                    <a:cubicBezTo>
                      <a:pt x="2937" y="9846"/>
                      <a:pt x="2896" y="9815"/>
                      <a:pt x="2878" y="9855"/>
                    </a:cubicBezTo>
                    <a:cubicBezTo>
                      <a:pt x="2867" y="9878"/>
                      <a:pt x="2890" y="9916"/>
                      <a:pt x="2867" y="9925"/>
                    </a:cubicBezTo>
                    <a:lnTo>
                      <a:pt x="2860" y="9899"/>
                    </a:lnTo>
                    <a:lnTo>
                      <a:pt x="2830" y="9925"/>
                    </a:lnTo>
                    <a:cubicBezTo>
                      <a:pt x="2833" y="9902"/>
                      <a:pt x="2840" y="9874"/>
                      <a:pt x="2830" y="9855"/>
                    </a:cubicBezTo>
                    <a:lnTo>
                      <a:pt x="2795" y="9902"/>
                    </a:lnTo>
                    <a:cubicBezTo>
                      <a:pt x="2798" y="9921"/>
                      <a:pt x="2802" y="9934"/>
                      <a:pt x="2792" y="9951"/>
                    </a:cubicBezTo>
                    <a:cubicBezTo>
                      <a:pt x="2787" y="9967"/>
                      <a:pt x="2780" y="9943"/>
                      <a:pt x="2780" y="9934"/>
                    </a:cubicBezTo>
                    <a:lnTo>
                      <a:pt x="2749" y="9978"/>
                    </a:lnTo>
                    <a:cubicBezTo>
                      <a:pt x="2743" y="10022"/>
                      <a:pt x="2695" y="10044"/>
                      <a:pt x="2715" y="10092"/>
                    </a:cubicBezTo>
                    <a:cubicBezTo>
                      <a:pt x="2705" y="10127"/>
                      <a:pt x="2705" y="10075"/>
                      <a:pt x="2695" y="10083"/>
                    </a:cubicBezTo>
                    <a:cubicBezTo>
                      <a:pt x="2682" y="10106"/>
                      <a:pt x="2690" y="10158"/>
                      <a:pt x="2670" y="10167"/>
                    </a:cubicBezTo>
                    <a:cubicBezTo>
                      <a:pt x="2666" y="10158"/>
                      <a:pt x="2660" y="10152"/>
                      <a:pt x="2659" y="10140"/>
                    </a:cubicBezTo>
                    <a:cubicBezTo>
                      <a:pt x="2655" y="10156"/>
                      <a:pt x="2647" y="10180"/>
                      <a:pt x="2637" y="10183"/>
                    </a:cubicBezTo>
                    <a:cubicBezTo>
                      <a:pt x="2607" y="10196"/>
                      <a:pt x="2637" y="10257"/>
                      <a:pt x="2610" y="10273"/>
                    </a:cubicBezTo>
                    <a:lnTo>
                      <a:pt x="2604" y="10241"/>
                    </a:lnTo>
                    <a:lnTo>
                      <a:pt x="2584" y="10283"/>
                    </a:lnTo>
                    <a:cubicBezTo>
                      <a:pt x="2586" y="10301"/>
                      <a:pt x="2598" y="10323"/>
                      <a:pt x="2586" y="10340"/>
                    </a:cubicBezTo>
                    <a:cubicBezTo>
                      <a:pt x="2573" y="10351"/>
                      <a:pt x="2573" y="10325"/>
                      <a:pt x="2566" y="10314"/>
                    </a:cubicBezTo>
                    <a:lnTo>
                      <a:pt x="2559" y="10336"/>
                    </a:lnTo>
                    <a:cubicBezTo>
                      <a:pt x="2528" y="10343"/>
                      <a:pt x="2558" y="10413"/>
                      <a:pt x="2529" y="10435"/>
                    </a:cubicBezTo>
                    <a:cubicBezTo>
                      <a:pt x="2517" y="10382"/>
                      <a:pt x="2496" y="10442"/>
                      <a:pt x="2486" y="10468"/>
                    </a:cubicBezTo>
                    <a:cubicBezTo>
                      <a:pt x="2496" y="10479"/>
                      <a:pt x="2490" y="10506"/>
                      <a:pt x="2484" y="10510"/>
                    </a:cubicBezTo>
                    <a:lnTo>
                      <a:pt x="2479" y="10479"/>
                    </a:lnTo>
                    <a:cubicBezTo>
                      <a:pt x="2457" y="10513"/>
                      <a:pt x="2434" y="10560"/>
                      <a:pt x="2414" y="10593"/>
                    </a:cubicBezTo>
                    <a:cubicBezTo>
                      <a:pt x="2401" y="10659"/>
                      <a:pt x="2366" y="10670"/>
                      <a:pt x="2354" y="10732"/>
                    </a:cubicBezTo>
                    <a:cubicBezTo>
                      <a:pt x="2317" y="10730"/>
                      <a:pt x="2328" y="10828"/>
                      <a:pt x="2294" y="10830"/>
                    </a:cubicBezTo>
                    <a:lnTo>
                      <a:pt x="2303" y="10864"/>
                    </a:lnTo>
                    <a:cubicBezTo>
                      <a:pt x="2296" y="10890"/>
                      <a:pt x="2282" y="10858"/>
                      <a:pt x="2278" y="10858"/>
                    </a:cubicBezTo>
                    <a:cubicBezTo>
                      <a:pt x="2234" y="10936"/>
                      <a:pt x="2194" y="11024"/>
                      <a:pt x="2148" y="11112"/>
                    </a:cubicBezTo>
                    <a:cubicBezTo>
                      <a:pt x="2106" y="11251"/>
                      <a:pt x="2029" y="11327"/>
                      <a:pt x="1993" y="11471"/>
                    </a:cubicBezTo>
                    <a:cubicBezTo>
                      <a:pt x="1984" y="11456"/>
                      <a:pt x="1974" y="11475"/>
                      <a:pt x="1970" y="11490"/>
                    </a:cubicBezTo>
                    <a:cubicBezTo>
                      <a:pt x="1976" y="11568"/>
                      <a:pt x="1928" y="11550"/>
                      <a:pt x="1922" y="11613"/>
                    </a:cubicBezTo>
                    <a:cubicBezTo>
                      <a:pt x="1889" y="11644"/>
                      <a:pt x="1879" y="11736"/>
                      <a:pt x="1843" y="11776"/>
                    </a:cubicBezTo>
                    <a:cubicBezTo>
                      <a:pt x="1841" y="11791"/>
                      <a:pt x="1846" y="11814"/>
                      <a:pt x="1838" y="11824"/>
                    </a:cubicBezTo>
                    <a:cubicBezTo>
                      <a:pt x="1813" y="11794"/>
                      <a:pt x="1814" y="11878"/>
                      <a:pt x="1800" y="11886"/>
                    </a:cubicBezTo>
                    <a:cubicBezTo>
                      <a:pt x="1771" y="11945"/>
                      <a:pt x="1733" y="12005"/>
                      <a:pt x="1707" y="12066"/>
                    </a:cubicBezTo>
                    <a:cubicBezTo>
                      <a:pt x="1702" y="12109"/>
                      <a:pt x="1677" y="12129"/>
                      <a:pt x="1677" y="12176"/>
                    </a:cubicBezTo>
                    <a:cubicBezTo>
                      <a:pt x="1645" y="12187"/>
                      <a:pt x="1646" y="12266"/>
                      <a:pt x="1617" y="12293"/>
                    </a:cubicBezTo>
                    <a:cubicBezTo>
                      <a:pt x="1625" y="12339"/>
                      <a:pt x="1600" y="12330"/>
                      <a:pt x="1593" y="12356"/>
                    </a:cubicBezTo>
                    <a:cubicBezTo>
                      <a:pt x="1588" y="12422"/>
                      <a:pt x="1551" y="12420"/>
                      <a:pt x="1544" y="12484"/>
                    </a:cubicBezTo>
                    <a:lnTo>
                      <a:pt x="1462" y="12684"/>
                    </a:lnTo>
                    <a:cubicBezTo>
                      <a:pt x="1433" y="12768"/>
                      <a:pt x="1393" y="12840"/>
                      <a:pt x="1374" y="12933"/>
                    </a:cubicBezTo>
                    <a:cubicBezTo>
                      <a:pt x="1407" y="12954"/>
                      <a:pt x="1365" y="12994"/>
                      <a:pt x="1371" y="13038"/>
                    </a:cubicBezTo>
                    <a:cubicBezTo>
                      <a:pt x="1370" y="13057"/>
                      <a:pt x="1361" y="13053"/>
                      <a:pt x="1354" y="13047"/>
                    </a:cubicBezTo>
                    <a:lnTo>
                      <a:pt x="1342" y="13126"/>
                    </a:lnTo>
                    <a:cubicBezTo>
                      <a:pt x="1332" y="13134"/>
                      <a:pt x="1336" y="13111"/>
                      <a:pt x="1331" y="13106"/>
                    </a:cubicBezTo>
                    <a:cubicBezTo>
                      <a:pt x="1313" y="13082"/>
                      <a:pt x="1307" y="13104"/>
                      <a:pt x="1291" y="13121"/>
                    </a:cubicBezTo>
                    <a:cubicBezTo>
                      <a:pt x="1286" y="13203"/>
                      <a:pt x="1239" y="13225"/>
                      <a:pt x="1226" y="13301"/>
                    </a:cubicBezTo>
                    <a:cubicBezTo>
                      <a:pt x="1202" y="13386"/>
                      <a:pt x="1170" y="13433"/>
                      <a:pt x="1156" y="13522"/>
                    </a:cubicBezTo>
                    <a:cubicBezTo>
                      <a:pt x="1118" y="13583"/>
                      <a:pt x="1100" y="13680"/>
                      <a:pt x="1066" y="13755"/>
                    </a:cubicBezTo>
                    <a:cubicBezTo>
                      <a:pt x="995" y="13954"/>
                      <a:pt x="938" y="14168"/>
                      <a:pt x="870" y="14372"/>
                    </a:cubicBezTo>
                    <a:lnTo>
                      <a:pt x="866" y="14430"/>
                    </a:lnTo>
                    <a:cubicBezTo>
                      <a:pt x="819" y="14537"/>
                      <a:pt x="775" y="14670"/>
                      <a:pt x="747" y="14806"/>
                    </a:cubicBezTo>
                    <a:cubicBezTo>
                      <a:pt x="753" y="14808"/>
                      <a:pt x="756" y="14818"/>
                      <a:pt x="755" y="14832"/>
                    </a:cubicBezTo>
                    <a:cubicBezTo>
                      <a:pt x="750" y="14858"/>
                      <a:pt x="741" y="14838"/>
                      <a:pt x="735" y="14832"/>
                    </a:cubicBezTo>
                    <a:lnTo>
                      <a:pt x="685" y="15021"/>
                    </a:lnTo>
                    <a:cubicBezTo>
                      <a:pt x="693" y="15038"/>
                      <a:pt x="700" y="15003"/>
                      <a:pt x="707" y="15016"/>
                    </a:cubicBezTo>
                    <a:cubicBezTo>
                      <a:pt x="704" y="15051"/>
                      <a:pt x="696" y="15086"/>
                      <a:pt x="682" y="15116"/>
                    </a:cubicBezTo>
                    <a:cubicBezTo>
                      <a:pt x="673" y="15157"/>
                      <a:pt x="703" y="15188"/>
                      <a:pt x="687" y="15217"/>
                    </a:cubicBezTo>
                    <a:cubicBezTo>
                      <a:pt x="673" y="15240"/>
                      <a:pt x="668" y="15190"/>
                      <a:pt x="657" y="15217"/>
                    </a:cubicBezTo>
                    <a:cubicBezTo>
                      <a:pt x="657" y="15227"/>
                      <a:pt x="657" y="15240"/>
                      <a:pt x="660" y="15247"/>
                    </a:cubicBezTo>
                    <a:cubicBezTo>
                      <a:pt x="648" y="15263"/>
                      <a:pt x="665" y="15342"/>
                      <a:pt x="644" y="15315"/>
                    </a:cubicBezTo>
                    <a:cubicBezTo>
                      <a:pt x="649" y="15285"/>
                      <a:pt x="628" y="15273"/>
                      <a:pt x="622" y="15253"/>
                    </a:cubicBezTo>
                    <a:cubicBezTo>
                      <a:pt x="599" y="15322"/>
                      <a:pt x="579" y="15401"/>
                      <a:pt x="569" y="15474"/>
                    </a:cubicBezTo>
                    <a:cubicBezTo>
                      <a:pt x="578" y="15471"/>
                      <a:pt x="584" y="15434"/>
                      <a:pt x="592" y="15448"/>
                    </a:cubicBezTo>
                    <a:cubicBezTo>
                      <a:pt x="597" y="15496"/>
                      <a:pt x="567" y="15513"/>
                      <a:pt x="567" y="15559"/>
                    </a:cubicBezTo>
                    <a:cubicBezTo>
                      <a:pt x="566" y="15544"/>
                      <a:pt x="562" y="15527"/>
                      <a:pt x="554" y="15517"/>
                    </a:cubicBezTo>
                    <a:lnTo>
                      <a:pt x="510" y="15702"/>
                    </a:lnTo>
                    <a:cubicBezTo>
                      <a:pt x="504" y="15729"/>
                      <a:pt x="490" y="15759"/>
                      <a:pt x="477" y="15748"/>
                    </a:cubicBezTo>
                    <a:cubicBezTo>
                      <a:pt x="449" y="15848"/>
                      <a:pt x="430" y="15947"/>
                      <a:pt x="406" y="16050"/>
                    </a:cubicBezTo>
                    <a:lnTo>
                      <a:pt x="419" y="16065"/>
                    </a:lnTo>
                    <a:cubicBezTo>
                      <a:pt x="417" y="16107"/>
                      <a:pt x="408" y="16147"/>
                      <a:pt x="389" y="16171"/>
                    </a:cubicBezTo>
                    <a:lnTo>
                      <a:pt x="381" y="16155"/>
                    </a:lnTo>
                    <a:lnTo>
                      <a:pt x="377" y="16171"/>
                    </a:lnTo>
                    <a:cubicBezTo>
                      <a:pt x="400" y="16212"/>
                      <a:pt x="353" y="16251"/>
                      <a:pt x="369" y="16317"/>
                    </a:cubicBezTo>
                    <a:cubicBezTo>
                      <a:pt x="369" y="16327"/>
                      <a:pt x="373" y="16335"/>
                      <a:pt x="377" y="16335"/>
                    </a:cubicBezTo>
                    <a:cubicBezTo>
                      <a:pt x="384" y="16287"/>
                      <a:pt x="403" y="16243"/>
                      <a:pt x="399" y="16192"/>
                    </a:cubicBezTo>
                    <a:cubicBezTo>
                      <a:pt x="424" y="16153"/>
                      <a:pt x="428" y="16094"/>
                      <a:pt x="429" y="16034"/>
                    </a:cubicBezTo>
                    <a:cubicBezTo>
                      <a:pt x="452" y="15994"/>
                      <a:pt x="448" y="15939"/>
                      <a:pt x="469" y="15902"/>
                    </a:cubicBezTo>
                    <a:cubicBezTo>
                      <a:pt x="477" y="15916"/>
                      <a:pt x="474" y="15942"/>
                      <a:pt x="487" y="15939"/>
                    </a:cubicBezTo>
                    <a:lnTo>
                      <a:pt x="474" y="15966"/>
                    </a:lnTo>
                    <a:cubicBezTo>
                      <a:pt x="463" y="16067"/>
                      <a:pt x="425" y="16147"/>
                      <a:pt x="409" y="16245"/>
                    </a:cubicBezTo>
                    <a:lnTo>
                      <a:pt x="422" y="16260"/>
                    </a:lnTo>
                    <a:cubicBezTo>
                      <a:pt x="419" y="16276"/>
                      <a:pt x="410" y="16290"/>
                      <a:pt x="404" y="16272"/>
                    </a:cubicBezTo>
                    <a:lnTo>
                      <a:pt x="389" y="16324"/>
                    </a:lnTo>
                    <a:cubicBezTo>
                      <a:pt x="372" y="16432"/>
                      <a:pt x="343" y="16533"/>
                      <a:pt x="327" y="16641"/>
                    </a:cubicBezTo>
                    <a:lnTo>
                      <a:pt x="334" y="16656"/>
                    </a:lnTo>
                    <a:cubicBezTo>
                      <a:pt x="330" y="16667"/>
                      <a:pt x="333" y="16687"/>
                      <a:pt x="324" y="16687"/>
                    </a:cubicBezTo>
                    <a:cubicBezTo>
                      <a:pt x="306" y="16665"/>
                      <a:pt x="318" y="16727"/>
                      <a:pt x="302" y="16719"/>
                    </a:cubicBezTo>
                    <a:cubicBezTo>
                      <a:pt x="304" y="16687"/>
                      <a:pt x="306" y="16644"/>
                      <a:pt x="309" y="16603"/>
                    </a:cubicBezTo>
                    <a:cubicBezTo>
                      <a:pt x="340" y="16582"/>
                      <a:pt x="330" y="16509"/>
                      <a:pt x="334" y="16467"/>
                    </a:cubicBezTo>
                    <a:cubicBezTo>
                      <a:pt x="333" y="16485"/>
                      <a:pt x="329" y="16506"/>
                      <a:pt x="318" y="16514"/>
                    </a:cubicBezTo>
                    <a:lnTo>
                      <a:pt x="306" y="16493"/>
                    </a:lnTo>
                    <a:cubicBezTo>
                      <a:pt x="298" y="16527"/>
                      <a:pt x="302" y="16568"/>
                      <a:pt x="286" y="16598"/>
                    </a:cubicBezTo>
                    <a:cubicBezTo>
                      <a:pt x="284" y="16616"/>
                      <a:pt x="266" y="16647"/>
                      <a:pt x="284" y="16661"/>
                    </a:cubicBezTo>
                    <a:cubicBezTo>
                      <a:pt x="286" y="16698"/>
                      <a:pt x="278" y="16727"/>
                      <a:pt x="266" y="16747"/>
                    </a:cubicBezTo>
                    <a:cubicBezTo>
                      <a:pt x="249" y="16733"/>
                      <a:pt x="251" y="16803"/>
                      <a:pt x="236" y="16803"/>
                    </a:cubicBezTo>
                    <a:cubicBezTo>
                      <a:pt x="239" y="16762"/>
                      <a:pt x="251" y="16719"/>
                      <a:pt x="251" y="16683"/>
                    </a:cubicBezTo>
                    <a:cubicBezTo>
                      <a:pt x="243" y="16760"/>
                      <a:pt x="216" y="16826"/>
                      <a:pt x="214" y="16898"/>
                    </a:cubicBezTo>
                    <a:cubicBezTo>
                      <a:pt x="227" y="16876"/>
                      <a:pt x="218" y="16817"/>
                      <a:pt x="239" y="16815"/>
                    </a:cubicBezTo>
                    <a:cubicBezTo>
                      <a:pt x="241" y="16836"/>
                      <a:pt x="235" y="16850"/>
                      <a:pt x="231" y="16863"/>
                    </a:cubicBezTo>
                    <a:cubicBezTo>
                      <a:pt x="254" y="16891"/>
                      <a:pt x="228" y="16928"/>
                      <a:pt x="236" y="16961"/>
                    </a:cubicBezTo>
                    <a:cubicBezTo>
                      <a:pt x="246" y="16959"/>
                      <a:pt x="243" y="16938"/>
                      <a:pt x="251" y="16932"/>
                    </a:cubicBezTo>
                    <a:cubicBezTo>
                      <a:pt x="237" y="16870"/>
                      <a:pt x="277" y="16896"/>
                      <a:pt x="277" y="16845"/>
                    </a:cubicBezTo>
                    <a:cubicBezTo>
                      <a:pt x="281" y="16832"/>
                      <a:pt x="281" y="16856"/>
                      <a:pt x="284" y="16863"/>
                    </a:cubicBezTo>
                    <a:cubicBezTo>
                      <a:pt x="261" y="16891"/>
                      <a:pt x="265" y="16951"/>
                      <a:pt x="256" y="16999"/>
                    </a:cubicBezTo>
                    <a:cubicBezTo>
                      <a:pt x="273" y="17027"/>
                      <a:pt x="258" y="17065"/>
                      <a:pt x="251" y="17094"/>
                    </a:cubicBezTo>
                    <a:cubicBezTo>
                      <a:pt x="247" y="17087"/>
                      <a:pt x="239" y="17087"/>
                      <a:pt x="236" y="17100"/>
                    </a:cubicBezTo>
                    <a:cubicBezTo>
                      <a:pt x="233" y="17129"/>
                      <a:pt x="249" y="17102"/>
                      <a:pt x="251" y="17126"/>
                    </a:cubicBezTo>
                    <a:cubicBezTo>
                      <a:pt x="258" y="17135"/>
                      <a:pt x="249" y="17149"/>
                      <a:pt x="246" y="17158"/>
                    </a:cubicBezTo>
                    <a:cubicBezTo>
                      <a:pt x="234" y="17122"/>
                      <a:pt x="231" y="17175"/>
                      <a:pt x="218" y="17173"/>
                    </a:cubicBezTo>
                    <a:cubicBezTo>
                      <a:pt x="209" y="17134"/>
                      <a:pt x="215" y="17083"/>
                      <a:pt x="223" y="17048"/>
                    </a:cubicBezTo>
                    <a:cubicBezTo>
                      <a:pt x="228" y="17026"/>
                      <a:pt x="241" y="17017"/>
                      <a:pt x="236" y="16995"/>
                    </a:cubicBezTo>
                    <a:cubicBezTo>
                      <a:pt x="214" y="17023"/>
                      <a:pt x="216" y="17087"/>
                      <a:pt x="198" y="17126"/>
                    </a:cubicBezTo>
                    <a:cubicBezTo>
                      <a:pt x="189" y="17208"/>
                      <a:pt x="167" y="17276"/>
                      <a:pt x="164" y="17364"/>
                    </a:cubicBezTo>
                    <a:cubicBezTo>
                      <a:pt x="141" y="17434"/>
                      <a:pt x="137" y="17524"/>
                      <a:pt x="126" y="17605"/>
                    </a:cubicBezTo>
                    <a:cubicBezTo>
                      <a:pt x="122" y="17648"/>
                      <a:pt x="90" y="17657"/>
                      <a:pt x="98" y="17700"/>
                    </a:cubicBezTo>
                    <a:cubicBezTo>
                      <a:pt x="98" y="17751"/>
                      <a:pt x="66" y="17802"/>
                      <a:pt x="88" y="17838"/>
                    </a:cubicBezTo>
                    <a:cubicBezTo>
                      <a:pt x="86" y="17923"/>
                      <a:pt x="62" y="17999"/>
                      <a:pt x="68" y="18076"/>
                    </a:cubicBezTo>
                    <a:cubicBezTo>
                      <a:pt x="76" y="18012"/>
                      <a:pt x="99" y="17962"/>
                      <a:pt x="91" y="17886"/>
                    </a:cubicBezTo>
                    <a:cubicBezTo>
                      <a:pt x="123" y="17841"/>
                      <a:pt x="88" y="17713"/>
                      <a:pt x="126" y="17685"/>
                    </a:cubicBezTo>
                    <a:cubicBezTo>
                      <a:pt x="141" y="17548"/>
                      <a:pt x="164" y="17416"/>
                      <a:pt x="186" y="17285"/>
                    </a:cubicBezTo>
                    <a:cubicBezTo>
                      <a:pt x="186" y="17254"/>
                      <a:pt x="199" y="17221"/>
                      <a:pt x="211" y="17215"/>
                    </a:cubicBezTo>
                    <a:cubicBezTo>
                      <a:pt x="197" y="17298"/>
                      <a:pt x="189" y="17381"/>
                      <a:pt x="176" y="17463"/>
                    </a:cubicBezTo>
                    <a:cubicBezTo>
                      <a:pt x="154" y="17628"/>
                      <a:pt x="130" y="17791"/>
                      <a:pt x="101" y="17949"/>
                    </a:cubicBezTo>
                    <a:cubicBezTo>
                      <a:pt x="108" y="18016"/>
                      <a:pt x="83" y="18081"/>
                      <a:pt x="80" y="18144"/>
                    </a:cubicBezTo>
                    <a:cubicBezTo>
                      <a:pt x="76" y="18211"/>
                      <a:pt x="71" y="18263"/>
                      <a:pt x="66" y="18323"/>
                    </a:cubicBezTo>
                    <a:cubicBezTo>
                      <a:pt x="38" y="18487"/>
                      <a:pt x="40" y="18676"/>
                      <a:pt x="15" y="18846"/>
                    </a:cubicBezTo>
                    <a:cubicBezTo>
                      <a:pt x="15" y="18870"/>
                      <a:pt x="3" y="18939"/>
                      <a:pt x="26" y="18930"/>
                    </a:cubicBezTo>
                    <a:cubicBezTo>
                      <a:pt x="29" y="18953"/>
                      <a:pt x="30" y="18991"/>
                      <a:pt x="15" y="18999"/>
                    </a:cubicBezTo>
                    <a:lnTo>
                      <a:pt x="10" y="18989"/>
                    </a:lnTo>
                    <a:cubicBezTo>
                      <a:pt x="2" y="19035"/>
                      <a:pt x="5" y="19096"/>
                      <a:pt x="8" y="19147"/>
                    </a:cubicBezTo>
                    <a:cubicBezTo>
                      <a:pt x="-5" y="19177"/>
                      <a:pt x="3" y="19211"/>
                      <a:pt x="1" y="19252"/>
                    </a:cubicBezTo>
                    <a:cubicBezTo>
                      <a:pt x="23" y="19264"/>
                      <a:pt x="3" y="19298"/>
                      <a:pt x="13" y="19325"/>
                    </a:cubicBezTo>
                    <a:cubicBezTo>
                      <a:pt x="24" y="19305"/>
                      <a:pt x="11" y="19264"/>
                      <a:pt x="23" y="19241"/>
                    </a:cubicBezTo>
                    <a:cubicBezTo>
                      <a:pt x="28" y="19239"/>
                      <a:pt x="33" y="19241"/>
                      <a:pt x="35" y="19252"/>
                    </a:cubicBezTo>
                    <a:cubicBezTo>
                      <a:pt x="28" y="19329"/>
                      <a:pt x="61" y="19373"/>
                      <a:pt x="46" y="19457"/>
                    </a:cubicBezTo>
                    <a:cubicBezTo>
                      <a:pt x="13" y="19491"/>
                      <a:pt x="45" y="19560"/>
                      <a:pt x="38" y="19615"/>
                    </a:cubicBezTo>
                    <a:cubicBezTo>
                      <a:pt x="52" y="19642"/>
                      <a:pt x="49" y="19681"/>
                      <a:pt x="53" y="19716"/>
                    </a:cubicBezTo>
                    <a:cubicBezTo>
                      <a:pt x="83" y="19721"/>
                      <a:pt x="57" y="19793"/>
                      <a:pt x="76" y="19817"/>
                    </a:cubicBezTo>
                    <a:cubicBezTo>
                      <a:pt x="79" y="19938"/>
                      <a:pt x="88" y="20070"/>
                      <a:pt x="121" y="20177"/>
                    </a:cubicBezTo>
                    <a:cubicBezTo>
                      <a:pt x="120" y="20152"/>
                      <a:pt x="122" y="20116"/>
                      <a:pt x="130" y="20096"/>
                    </a:cubicBezTo>
                    <a:cubicBezTo>
                      <a:pt x="105" y="19972"/>
                      <a:pt x="96" y="19837"/>
                      <a:pt x="93" y="19701"/>
                    </a:cubicBezTo>
                    <a:lnTo>
                      <a:pt x="98" y="19660"/>
                    </a:lnTo>
                    <a:cubicBezTo>
                      <a:pt x="83" y="19496"/>
                      <a:pt x="109" y="19316"/>
                      <a:pt x="96" y="19158"/>
                    </a:cubicBezTo>
                    <a:cubicBezTo>
                      <a:pt x="120" y="19127"/>
                      <a:pt x="114" y="19069"/>
                      <a:pt x="110" y="19026"/>
                    </a:cubicBezTo>
                    <a:cubicBezTo>
                      <a:pt x="130" y="18942"/>
                      <a:pt x="112" y="18846"/>
                      <a:pt x="135" y="18766"/>
                    </a:cubicBezTo>
                    <a:cubicBezTo>
                      <a:pt x="137" y="18676"/>
                      <a:pt x="142" y="18580"/>
                      <a:pt x="159" y="18498"/>
                    </a:cubicBezTo>
                    <a:cubicBezTo>
                      <a:pt x="162" y="18387"/>
                      <a:pt x="190" y="18290"/>
                      <a:pt x="193" y="18186"/>
                    </a:cubicBezTo>
                    <a:cubicBezTo>
                      <a:pt x="214" y="18081"/>
                      <a:pt x="214" y="17957"/>
                      <a:pt x="236" y="17854"/>
                    </a:cubicBezTo>
                    <a:cubicBezTo>
                      <a:pt x="235" y="17792"/>
                      <a:pt x="259" y="17753"/>
                      <a:pt x="256" y="17690"/>
                    </a:cubicBezTo>
                    <a:cubicBezTo>
                      <a:pt x="286" y="17630"/>
                      <a:pt x="266" y="17542"/>
                      <a:pt x="298" y="17484"/>
                    </a:cubicBezTo>
                    <a:cubicBezTo>
                      <a:pt x="302" y="17420"/>
                      <a:pt x="323" y="17369"/>
                      <a:pt x="329" y="17304"/>
                    </a:cubicBezTo>
                    <a:cubicBezTo>
                      <a:pt x="320" y="17197"/>
                      <a:pt x="373" y="17140"/>
                      <a:pt x="372" y="17037"/>
                    </a:cubicBezTo>
                    <a:cubicBezTo>
                      <a:pt x="384" y="17026"/>
                      <a:pt x="383" y="16988"/>
                      <a:pt x="379" y="16968"/>
                    </a:cubicBezTo>
                    <a:lnTo>
                      <a:pt x="399" y="16942"/>
                    </a:lnTo>
                    <a:cubicBezTo>
                      <a:pt x="417" y="16819"/>
                      <a:pt x="441" y="16704"/>
                      <a:pt x="459" y="16582"/>
                    </a:cubicBezTo>
                    <a:cubicBezTo>
                      <a:pt x="488" y="16577"/>
                      <a:pt x="479" y="16512"/>
                      <a:pt x="484" y="16472"/>
                    </a:cubicBezTo>
                    <a:cubicBezTo>
                      <a:pt x="546" y="16420"/>
                      <a:pt x="499" y="16232"/>
                      <a:pt x="562" y="16185"/>
                    </a:cubicBezTo>
                    <a:cubicBezTo>
                      <a:pt x="559" y="16143"/>
                      <a:pt x="568" y="16100"/>
                      <a:pt x="575" y="16061"/>
                    </a:cubicBezTo>
                    <a:cubicBezTo>
                      <a:pt x="603" y="16058"/>
                      <a:pt x="596" y="15999"/>
                      <a:pt x="594" y="15959"/>
                    </a:cubicBezTo>
                    <a:cubicBezTo>
                      <a:pt x="596" y="15902"/>
                      <a:pt x="631" y="15946"/>
                      <a:pt x="630" y="15886"/>
                    </a:cubicBezTo>
                    <a:cubicBezTo>
                      <a:pt x="607" y="15840"/>
                      <a:pt x="651" y="15836"/>
                      <a:pt x="635" y="15790"/>
                    </a:cubicBezTo>
                    <a:cubicBezTo>
                      <a:pt x="634" y="15721"/>
                      <a:pt x="675" y="15756"/>
                      <a:pt x="674" y="15680"/>
                    </a:cubicBezTo>
                    <a:cubicBezTo>
                      <a:pt x="669" y="15625"/>
                      <a:pt x="694" y="15610"/>
                      <a:pt x="707" y="15571"/>
                    </a:cubicBezTo>
                    <a:cubicBezTo>
                      <a:pt x="704" y="15540"/>
                      <a:pt x="713" y="15540"/>
                      <a:pt x="720" y="15523"/>
                    </a:cubicBezTo>
                    <a:cubicBezTo>
                      <a:pt x="723" y="15511"/>
                      <a:pt x="725" y="15487"/>
                      <a:pt x="717" y="15480"/>
                    </a:cubicBezTo>
                    <a:cubicBezTo>
                      <a:pt x="729" y="15461"/>
                      <a:pt x="723" y="15425"/>
                      <a:pt x="740" y="15416"/>
                    </a:cubicBezTo>
                    <a:lnTo>
                      <a:pt x="742" y="15421"/>
                    </a:lnTo>
                    <a:cubicBezTo>
                      <a:pt x="749" y="15381"/>
                      <a:pt x="761" y="15350"/>
                      <a:pt x="762" y="15306"/>
                    </a:cubicBezTo>
                    <a:cubicBezTo>
                      <a:pt x="765" y="15285"/>
                      <a:pt x="775" y="15287"/>
                      <a:pt x="782" y="15281"/>
                    </a:cubicBezTo>
                    <a:cubicBezTo>
                      <a:pt x="798" y="15258"/>
                      <a:pt x="772" y="15242"/>
                      <a:pt x="787" y="15221"/>
                    </a:cubicBezTo>
                    <a:cubicBezTo>
                      <a:pt x="790" y="15219"/>
                      <a:pt x="792" y="15224"/>
                      <a:pt x="792" y="15227"/>
                    </a:cubicBezTo>
                    <a:cubicBezTo>
                      <a:pt x="819" y="15205"/>
                      <a:pt x="814" y="15151"/>
                      <a:pt x="817" y="15105"/>
                    </a:cubicBezTo>
                    <a:cubicBezTo>
                      <a:pt x="826" y="15102"/>
                      <a:pt x="825" y="15082"/>
                      <a:pt x="825" y="15069"/>
                    </a:cubicBezTo>
                    <a:cubicBezTo>
                      <a:pt x="830" y="15056"/>
                      <a:pt x="835" y="15050"/>
                      <a:pt x="843" y="15051"/>
                    </a:cubicBezTo>
                    <a:cubicBezTo>
                      <a:pt x="849" y="15018"/>
                      <a:pt x="874" y="14992"/>
                      <a:pt x="862" y="14946"/>
                    </a:cubicBezTo>
                    <a:cubicBezTo>
                      <a:pt x="869" y="14937"/>
                      <a:pt x="869" y="14902"/>
                      <a:pt x="882" y="14916"/>
                    </a:cubicBezTo>
                    <a:cubicBezTo>
                      <a:pt x="929" y="14779"/>
                      <a:pt x="975" y="14638"/>
                      <a:pt x="1005" y="14489"/>
                    </a:cubicBezTo>
                    <a:cubicBezTo>
                      <a:pt x="1029" y="14471"/>
                      <a:pt x="1029" y="14417"/>
                      <a:pt x="1038" y="14384"/>
                    </a:cubicBezTo>
                    <a:cubicBezTo>
                      <a:pt x="1074" y="14372"/>
                      <a:pt x="1051" y="14278"/>
                      <a:pt x="1083" y="14267"/>
                    </a:cubicBezTo>
                    <a:cubicBezTo>
                      <a:pt x="1085" y="14232"/>
                      <a:pt x="1111" y="14205"/>
                      <a:pt x="1098" y="14172"/>
                    </a:cubicBezTo>
                    <a:cubicBezTo>
                      <a:pt x="1112" y="14160"/>
                      <a:pt x="1100" y="14089"/>
                      <a:pt x="1124" y="14119"/>
                    </a:cubicBezTo>
                    <a:cubicBezTo>
                      <a:pt x="1125" y="14082"/>
                      <a:pt x="1137" y="14085"/>
                      <a:pt x="1148" y="14067"/>
                    </a:cubicBezTo>
                    <a:cubicBezTo>
                      <a:pt x="1174" y="14018"/>
                      <a:pt x="1169" y="13952"/>
                      <a:pt x="1183" y="13902"/>
                    </a:cubicBezTo>
                    <a:cubicBezTo>
                      <a:pt x="1208" y="13888"/>
                      <a:pt x="1208" y="13823"/>
                      <a:pt x="1224" y="13792"/>
                    </a:cubicBezTo>
                    <a:lnTo>
                      <a:pt x="1231" y="13818"/>
                    </a:lnTo>
                    <a:cubicBezTo>
                      <a:pt x="1242" y="13785"/>
                      <a:pt x="1252" y="13744"/>
                      <a:pt x="1266" y="13724"/>
                    </a:cubicBezTo>
                    <a:cubicBezTo>
                      <a:pt x="1271" y="13671"/>
                      <a:pt x="1306" y="13636"/>
                      <a:pt x="1306" y="13585"/>
                    </a:cubicBezTo>
                    <a:cubicBezTo>
                      <a:pt x="1301" y="13588"/>
                      <a:pt x="1298" y="13600"/>
                      <a:pt x="1294" y="13585"/>
                    </a:cubicBezTo>
                    <a:cubicBezTo>
                      <a:pt x="1291" y="13572"/>
                      <a:pt x="1298" y="13568"/>
                      <a:pt x="1299" y="13559"/>
                    </a:cubicBezTo>
                    <a:cubicBezTo>
                      <a:pt x="1305" y="13541"/>
                      <a:pt x="1316" y="13552"/>
                      <a:pt x="1319" y="13571"/>
                    </a:cubicBezTo>
                    <a:cubicBezTo>
                      <a:pt x="1333" y="13546"/>
                      <a:pt x="1302" y="13519"/>
                      <a:pt x="1324" y="13495"/>
                    </a:cubicBezTo>
                    <a:cubicBezTo>
                      <a:pt x="1338" y="13488"/>
                      <a:pt x="1325" y="13528"/>
                      <a:pt x="1336" y="13528"/>
                    </a:cubicBezTo>
                    <a:cubicBezTo>
                      <a:pt x="1343" y="13517"/>
                      <a:pt x="1345" y="13507"/>
                      <a:pt x="1344" y="13490"/>
                    </a:cubicBezTo>
                    <a:cubicBezTo>
                      <a:pt x="1367" y="13486"/>
                      <a:pt x="1357" y="13426"/>
                      <a:pt x="1374" y="13411"/>
                    </a:cubicBezTo>
                    <a:cubicBezTo>
                      <a:pt x="1396" y="13356"/>
                      <a:pt x="1413" y="13276"/>
                      <a:pt x="1442" y="13249"/>
                    </a:cubicBezTo>
                    <a:lnTo>
                      <a:pt x="1446" y="13285"/>
                    </a:lnTo>
                    <a:cubicBezTo>
                      <a:pt x="1458" y="13262"/>
                      <a:pt x="1463" y="13229"/>
                      <a:pt x="1474" y="13205"/>
                    </a:cubicBezTo>
                    <a:cubicBezTo>
                      <a:pt x="1467" y="13187"/>
                      <a:pt x="1462" y="13240"/>
                      <a:pt x="1454" y="13205"/>
                    </a:cubicBezTo>
                    <a:cubicBezTo>
                      <a:pt x="1477" y="13170"/>
                      <a:pt x="1473" y="13104"/>
                      <a:pt x="1499" y="13073"/>
                    </a:cubicBezTo>
                    <a:cubicBezTo>
                      <a:pt x="1503" y="13011"/>
                      <a:pt x="1521" y="12952"/>
                      <a:pt x="1552" y="12937"/>
                    </a:cubicBezTo>
                    <a:cubicBezTo>
                      <a:pt x="1577" y="12857"/>
                      <a:pt x="1609" y="12782"/>
                      <a:pt x="1634" y="12703"/>
                    </a:cubicBezTo>
                    <a:cubicBezTo>
                      <a:pt x="1636" y="12689"/>
                      <a:pt x="1624" y="12673"/>
                      <a:pt x="1634" y="12662"/>
                    </a:cubicBezTo>
                    <a:cubicBezTo>
                      <a:pt x="1636" y="12673"/>
                      <a:pt x="1640" y="12664"/>
                      <a:pt x="1645" y="12668"/>
                    </a:cubicBezTo>
                    <a:cubicBezTo>
                      <a:pt x="1675" y="12651"/>
                      <a:pt x="1659" y="12593"/>
                      <a:pt x="1682" y="12563"/>
                    </a:cubicBezTo>
                    <a:cubicBezTo>
                      <a:pt x="1713" y="12559"/>
                      <a:pt x="1702" y="12466"/>
                      <a:pt x="1734" y="12466"/>
                    </a:cubicBezTo>
                    <a:cubicBezTo>
                      <a:pt x="1745" y="12445"/>
                      <a:pt x="1746" y="12427"/>
                      <a:pt x="1743" y="12398"/>
                    </a:cubicBezTo>
                    <a:cubicBezTo>
                      <a:pt x="1744" y="12378"/>
                      <a:pt x="1758" y="12374"/>
                      <a:pt x="1763" y="12378"/>
                    </a:cubicBezTo>
                    <a:cubicBezTo>
                      <a:pt x="1747" y="12308"/>
                      <a:pt x="1791" y="12328"/>
                      <a:pt x="1805" y="12293"/>
                    </a:cubicBezTo>
                    <a:cubicBezTo>
                      <a:pt x="1800" y="12280"/>
                      <a:pt x="1802" y="12260"/>
                      <a:pt x="1810" y="12250"/>
                    </a:cubicBezTo>
                    <a:cubicBezTo>
                      <a:pt x="1816" y="12238"/>
                      <a:pt x="1825" y="12227"/>
                      <a:pt x="1830" y="12250"/>
                    </a:cubicBezTo>
                    <a:cubicBezTo>
                      <a:pt x="1835" y="12246"/>
                      <a:pt x="1835" y="12234"/>
                      <a:pt x="1838" y="12225"/>
                    </a:cubicBezTo>
                    <a:cubicBezTo>
                      <a:pt x="1822" y="12161"/>
                      <a:pt x="1871" y="12201"/>
                      <a:pt x="1875" y="12146"/>
                    </a:cubicBezTo>
                    <a:cubicBezTo>
                      <a:pt x="1866" y="12123"/>
                      <a:pt x="1874" y="12093"/>
                      <a:pt x="1885" y="12077"/>
                    </a:cubicBezTo>
                    <a:cubicBezTo>
                      <a:pt x="1890" y="12075"/>
                      <a:pt x="1895" y="12077"/>
                      <a:pt x="1897" y="12088"/>
                    </a:cubicBezTo>
                    <a:lnTo>
                      <a:pt x="1918" y="12055"/>
                    </a:lnTo>
                    <a:cubicBezTo>
                      <a:pt x="1918" y="12040"/>
                      <a:pt x="1935" y="12013"/>
                      <a:pt x="1918" y="12009"/>
                    </a:cubicBezTo>
                    <a:cubicBezTo>
                      <a:pt x="1919" y="11996"/>
                      <a:pt x="1915" y="11979"/>
                      <a:pt x="1922" y="11972"/>
                    </a:cubicBezTo>
                    <a:cubicBezTo>
                      <a:pt x="1931" y="11965"/>
                      <a:pt x="1937" y="11979"/>
                      <a:pt x="1943" y="11983"/>
                    </a:cubicBezTo>
                    <a:cubicBezTo>
                      <a:pt x="1937" y="11956"/>
                      <a:pt x="1951" y="11938"/>
                      <a:pt x="1963" y="11938"/>
                    </a:cubicBezTo>
                    <a:cubicBezTo>
                      <a:pt x="1956" y="11919"/>
                      <a:pt x="1965" y="11897"/>
                      <a:pt x="1970" y="11882"/>
                    </a:cubicBezTo>
                    <a:cubicBezTo>
                      <a:pt x="1996" y="11880"/>
                      <a:pt x="2013" y="11829"/>
                      <a:pt x="2031" y="11788"/>
                    </a:cubicBezTo>
                    <a:cubicBezTo>
                      <a:pt x="2029" y="11771"/>
                      <a:pt x="2022" y="11754"/>
                      <a:pt x="2033" y="11746"/>
                    </a:cubicBezTo>
                    <a:cubicBezTo>
                      <a:pt x="2035" y="11732"/>
                      <a:pt x="2045" y="11732"/>
                      <a:pt x="2047" y="11746"/>
                    </a:cubicBezTo>
                    <a:lnTo>
                      <a:pt x="2053" y="11734"/>
                    </a:lnTo>
                    <a:cubicBezTo>
                      <a:pt x="2082" y="11719"/>
                      <a:pt x="2079" y="11647"/>
                      <a:pt x="2094" y="11602"/>
                    </a:cubicBezTo>
                    <a:cubicBezTo>
                      <a:pt x="2127" y="11629"/>
                      <a:pt x="2126" y="11541"/>
                      <a:pt x="2151" y="11523"/>
                    </a:cubicBezTo>
                    <a:cubicBezTo>
                      <a:pt x="2163" y="11511"/>
                      <a:pt x="2150" y="11477"/>
                      <a:pt x="2161" y="11464"/>
                    </a:cubicBezTo>
                    <a:cubicBezTo>
                      <a:pt x="2166" y="11444"/>
                      <a:pt x="2179" y="11435"/>
                      <a:pt x="2183" y="11460"/>
                    </a:cubicBezTo>
                    <a:cubicBezTo>
                      <a:pt x="2232" y="11340"/>
                      <a:pt x="2298" y="11251"/>
                      <a:pt x="2344" y="11138"/>
                    </a:cubicBezTo>
                    <a:cubicBezTo>
                      <a:pt x="2341" y="11130"/>
                      <a:pt x="2330" y="11134"/>
                      <a:pt x="2334" y="11117"/>
                    </a:cubicBezTo>
                    <a:cubicBezTo>
                      <a:pt x="2336" y="11108"/>
                      <a:pt x="2341" y="11108"/>
                      <a:pt x="2344" y="11101"/>
                    </a:cubicBezTo>
                    <a:cubicBezTo>
                      <a:pt x="2361" y="11132"/>
                      <a:pt x="2371" y="11064"/>
                      <a:pt x="2389" y="11064"/>
                    </a:cubicBezTo>
                    <a:cubicBezTo>
                      <a:pt x="2403" y="11026"/>
                      <a:pt x="2423" y="10989"/>
                      <a:pt x="2422" y="10947"/>
                    </a:cubicBezTo>
                    <a:cubicBezTo>
                      <a:pt x="2428" y="10917"/>
                      <a:pt x="2436" y="10947"/>
                      <a:pt x="2447" y="10936"/>
                    </a:cubicBezTo>
                    <a:lnTo>
                      <a:pt x="2599" y="10647"/>
                    </a:lnTo>
                    <a:cubicBezTo>
                      <a:pt x="2628" y="10644"/>
                      <a:pt x="2642" y="10576"/>
                      <a:pt x="2659" y="10536"/>
                    </a:cubicBezTo>
                    <a:cubicBezTo>
                      <a:pt x="2778" y="10289"/>
                      <a:pt x="2910" y="10101"/>
                      <a:pt x="3033" y="9877"/>
                    </a:cubicBezTo>
                    <a:cubicBezTo>
                      <a:pt x="3069" y="9824"/>
                      <a:pt x="3100" y="9750"/>
                      <a:pt x="3141" y="9718"/>
                    </a:cubicBezTo>
                    <a:cubicBezTo>
                      <a:pt x="3225" y="9535"/>
                      <a:pt x="3331" y="9450"/>
                      <a:pt x="3419" y="9281"/>
                    </a:cubicBezTo>
                    <a:cubicBezTo>
                      <a:pt x="3438" y="9273"/>
                      <a:pt x="3441" y="9213"/>
                      <a:pt x="3464" y="9229"/>
                    </a:cubicBezTo>
                    <a:cubicBezTo>
                      <a:pt x="3503" y="9160"/>
                      <a:pt x="3550" y="9112"/>
                      <a:pt x="3592" y="9048"/>
                    </a:cubicBezTo>
                    <a:cubicBezTo>
                      <a:pt x="3727" y="8857"/>
                      <a:pt x="3874" y="8715"/>
                      <a:pt x="4011" y="8528"/>
                    </a:cubicBezTo>
                    <a:cubicBezTo>
                      <a:pt x="4024" y="8518"/>
                      <a:pt x="4037" y="8501"/>
                      <a:pt x="4050" y="8490"/>
                    </a:cubicBezTo>
                    <a:cubicBezTo>
                      <a:pt x="4065" y="8465"/>
                      <a:pt x="4083" y="8451"/>
                      <a:pt x="4099" y="8426"/>
                    </a:cubicBezTo>
                    <a:cubicBezTo>
                      <a:pt x="4174" y="8375"/>
                      <a:pt x="4245" y="8294"/>
                      <a:pt x="4316" y="8246"/>
                    </a:cubicBezTo>
                    <a:cubicBezTo>
                      <a:pt x="4290" y="8297"/>
                      <a:pt x="4255" y="8325"/>
                      <a:pt x="4224" y="8358"/>
                    </a:cubicBezTo>
                    <a:cubicBezTo>
                      <a:pt x="4213" y="8372"/>
                      <a:pt x="4193" y="8384"/>
                      <a:pt x="4196" y="8421"/>
                    </a:cubicBezTo>
                    <a:cubicBezTo>
                      <a:pt x="4193" y="8435"/>
                      <a:pt x="4186" y="8457"/>
                      <a:pt x="4176" y="8453"/>
                    </a:cubicBezTo>
                    <a:cubicBezTo>
                      <a:pt x="4151" y="8384"/>
                      <a:pt x="4162" y="8492"/>
                      <a:pt x="4140" y="8494"/>
                    </a:cubicBezTo>
                    <a:cubicBezTo>
                      <a:pt x="4128" y="8496"/>
                      <a:pt x="4112" y="8509"/>
                      <a:pt x="4106" y="8490"/>
                    </a:cubicBezTo>
                    <a:cubicBezTo>
                      <a:pt x="4100" y="8542"/>
                      <a:pt x="4075" y="8580"/>
                      <a:pt x="4048" y="8584"/>
                    </a:cubicBezTo>
                    <a:cubicBezTo>
                      <a:pt x="4021" y="8658"/>
                      <a:pt x="3965" y="8639"/>
                      <a:pt x="3952" y="8731"/>
                    </a:cubicBezTo>
                    <a:cubicBezTo>
                      <a:pt x="3932" y="8707"/>
                      <a:pt x="3937" y="8773"/>
                      <a:pt x="3915" y="8757"/>
                    </a:cubicBezTo>
                    <a:cubicBezTo>
                      <a:pt x="3868" y="8727"/>
                      <a:pt x="3856" y="8857"/>
                      <a:pt x="3815" y="8859"/>
                    </a:cubicBezTo>
                    <a:lnTo>
                      <a:pt x="3812" y="8826"/>
                    </a:lnTo>
                    <a:lnTo>
                      <a:pt x="3798" y="8885"/>
                    </a:lnTo>
                    <a:cubicBezTo>
                      <a:pt x="3762" y="8927"/>
                      <a:pt x="3727" y="8991"/>
                      <a:pt x="3689" y="9033"/>
                    </a:cubicBezTo>
                    <a:cubicBezTo>
                      <a:pt x="3663" y="9061"/>
                      <a:pt x="3638" y="9101"/>
                      <a:pt x="3610" y="9123"/>
                    </a:cubicBezTo>
                    <a:cubicBezTo>
                      <a:pt x="3599" y="9160"/>
                      <a:pt x="3580" y="9193"/>
                      <a:pt x="3569" y="9233"/>
                    </a:cubicBezTo>
                    <a:cubicBezTo>
                      <a:pt x="3564" y="9220"/>
                      <a:pt x="3560" y="9215"/>
                      <a:pt x="3552" y="9217"/>
                    </a:cubicBezTo>
                    <a:cubicBezTo>
                      <a:pt x="3554" y="9270"/>
                      <a:pt x="3523" y="9256"/>
                      <a:pt x="3517" y="9296"/>
                    </a:cubicBezTo>
                    <a:cubicBezTo>
                      <a:pt x="3510" y="9273"/>
                      <a:pt x="3492" y="9294"/>
                      <a:pt x="3484" y="9318"/>
                    </a:cubicBezTo>
                    <a:cubicBezTo>
                      <a:pt x="3488" y="9328"/>
                      <a:pt x="3499" y="9318"/>
                      <a:pt x="3497" y="9338"/>
                    </a:cubicBezTo>
                    <a:cubicBezTo>
                      <a:pt x="3494" y="9364"/>
                      <a:pt x="3484" y="9413"/>
                      <a:pt x="3469" y="9387"/>
                    </a:cubicBezTo>
                    <a:cubicBezTo>
                      <a:pt x="3454" y="9394"/>
                      <a:pt x="3439" y="9404"/>
                      <a:pt x="3431" y="9428"/>
                    </a:cubicBezTo>
                    <a:cubicBezTo>
                      <a:pt x="3422" y="9494"/>
                      <a:pt x="3400" y="9415"/>
                      <a:pt x="3386" y="9454"/>
                    </a:cubicBezTo>
                    <a:cubicBezTo>
                      <a:pt x="3394" y="9454"/>
                      <a:pt x="3393" y="9472"/>
                      <a:pt x="3397" y="9480"/>
                    </a:cubicBezTo>
                    <a:cubicBezTo>
                      <a:pt x="3381" y="9494"/>
                      <a:pt x="3369" y="9535"/>
                      <a:pt x="3351" y="9523"/>
                    </a:cubicBezTo>
                    <a:cubicBezTo>
                      <a:pt x="3354" y="9503"/>
                      <a:pt x="3366" y="9498"/>
                      <a:pt x="3372" y="9485"/>
                    </a:cubicBezTo>
                    <a:cubicBezTo>
                      <a:pt x="3370" y="9483"/>
                      <a:pt x="3369" y="9479"/>
                      <a:pt x="3366" y="9480"/>
                    </a:cubicBezTo>
                    <a:cubicBezTo>
                      <a:pt x="3356" y="9496"/>
                      <a:pt x="3331" y="9517"/>
                      <a:pt x="3347" y="9549"/>
                    </a:cubicBezTo>
                    <a:cubicBezTo>
                      <a:pt x="3309" y="9591"/>
                      <a:pt x="3284" y="9670"/>
                      <a:pt x="3243" y="9703"/>
                    </a:cubicBezTo>
                    <a:cubicBezTo>
                      <a:pt x="3230" y="9681"/>
                      <a:pt x="3250" y="9651"/>
                      <a:pt x="3236" y="9629"/>
                    </a:cubicBezTo>
                    <a:cubicBezTo>
                      <a:pt x="3218" y="9652"/>
                      <a:pt x="3237" y="9677"/>
                      <a:pt x="3238" y="9708"/>
                    </a:cubicBezTo>
                    <a:cubicBezTo>
                      <a:pt x="3206" y="9784"/>
                      <a:pt x="3163" y="9834"/>
                      <a:pt x="3125" y="9899"/>
                    </a:cubicBezTo>
                    <a:cubicBezTo>
                      <a:pt x="3121" y="9905"/>
                      <a:pt x="3113" y="9927"/>
                      <a:pt x="3123" y="9934"/>
                    </a:cubicBezTo>
                    <a:cubicBezTo>
                      <a:pt x="3135" y="9951"/>
                      <a:pt x="3141" y="9908"/>
                      <a:pt x="3151" y="9902"/>
                    </a:cubicBezTo>
                    <a:cubicBezTo>
                      <a:pt x="3171" y="9841"/>
                      <a:pt x="3207" y="9834"/>
                      <a:pt x="3229" y="9782"/>
                    </a:cubicBezTo>
                    <a:cubicBezTo>
                      <a:pt x="3278" y="9748"/>
                      <a:pt x="3312" y="9663"/>
                      <a:pt x="3356" y="9613"/>
                    </a:cubicBezTo>
                    <a:cubicBezTo>
                      <a:pt x="3366" y="9591"/>
                      <a:pt x="3366" y="9562"/>
                      <a:pt x="3372" y="9538"/>
                    </a:cubicBezTo>
                    <a:cubicBezTo>
                      <a:pt x="3378" y="9534"/>
                      <a:pt x="3380" y="9549"/>
                      <a:pt x="3384" y="9556"/>
                    </a:cubicBezTo>
                    <a:cubicBezTo>
                      <a:pt x="3399" y="9543"/>
                      <a:pt x="3425" y="9545"/>
                      <a:pt x="3426" y="9496"/>
                    </a:cubicBezTo>
                    <a:cubicBezTo>
                      <a:pt x="3432" y="9480"/>
                      <a:pt x="3441" y="9453"/>
                      <a:pt x="3451" y="9454"/>
                    </a:cubicBezTo>
                    <a:cubicBezTo>
                      <a:pt x="3460" y="9464"/>
                      <a:pt x="3456" y="9479"/>
                      <a:pt x="3460" y="9492"/>
                    </a:cubicBezTo>
                    <a:cubicBezTo>
                      <a:pt x="3449" y="9521"/>
                      <a:pt x="3436" y="9532"/>
                      <a:pt x="3422" y="9545"/>
                    </a:cubicBezTo>
                    <a:cubicBezTo>
                      <a:pt x="3357" y="9692"/>
                      <a:pt x="3272" y="9758"/>
                      <a:pt x="3203" y="9899"/>
                    </a:cubicBezTo>
                    <a:cubicBezTo>
                      <a:pt x="3148" y="9953"/>
                      <a:pt x="3109" y="10044"/>
                      <a:pt x="3058" y="10136"/>
                    </a:cubicBezTo>
                    <a:cubicBezTo>
                      <a:pt x="3022" y="10191"/>
                      <a:pt x="2990" y="10261"/>
                      <a:pt x="2948" y="10303"/>
                    </a:cubicBezTo>
                    <a:cubicBezTo>
                      <a:pt x="2934" y="10378"/>
                      <a:pt x="2896" y="10393"/>
                      <a:pt x="2867" y="10453"/>
                    </a:cubicBezTo>
                    <a:cubicBezTo>
                      <a:pt x="2859" y="10494"/>
                      <a:pt x="2835" y="10492"/>
                      <a:pt x="2828" y="10540"/>
                    </a:cubicBezTo>
                    <a:cubicBezTo>
                      <a:pt x="2771" y="10578"/>
                      <a:pt x="2759" y="10697"/>
                      <a:pt x="2707" y="10752"/>
                    </a:cubicBezTo>
                    <a:cubicBezTo>
                      <a:pt x="2686" y="10785"/>
                      <a:pt x="2652" y="10803"/>
                      <a:pt x="2647" y="10864"/>
                    </a:cubicBezTo>
                    <a:cubicBezTo>
                      <a:pt x="2633" y="10904"/>
                      <a:pt x="2602" y="10919"/>
                      <a:pt x="2595" y="10974"/>
                    </a:cubicBezTo>
                    <a:cubicBezTo>
                      <a:pt x="2576" y="10982"/>
                      <a:pt x="2568" y="11026"/>
                      <a:pt x="2552" y="11038"/>
                    </a:cubicBezTo>
                    <a:cubicBezTo>
                      <a:pt x="2547" y="11091"/>
                      <a:pt x="2516" y="11100"/>
                      <a:pt x="2507" y="11143"/>
                    </a:cubicBezTo>
                    <a:cubicBezTo>
                      <a:pt x="2447" y="11222"/>
                      <a:pt x="2405" y="11352"/>
                      <a:pt x="2352" y="11444"/>
                    </a:cubicBezTo>
                    <a:cubicBezTo>
                      <a:pt x="2333" y="11458"/>
                      <a:pt x="2346" y="11536"/>
                      <a:pt x="2319" y="11502"/>
                    </a:cubicBezTo>
                    <a:cubicBezTo>
                      <a:pt x="2300" y="11554"/>
                      <a:pt x="2269" y="11604"/>
                      <a:pt x="2246" y="11649"/>
                    </a:cubicBezTo>
                    <a:cubicBezTo>
                      <a:pt x="2223" y="11752"/>
                      <a:pt x="2163" y="11794"/>
                      <a:pt x="2146" y="11904"/>
                    </a:cubicBezTo>
                    <a:lnTo>
                      <a:pt x="2136" y="11892"/>
                    </a:lnTo>
                    <a:cubicBezTo>
                      <a:pt x="2127" y="11905"/>
                      <a:pt x="2123" y="11930"/>
                      <a:pt x="2114" y="11945"/>
                    </a:cubicBezTo>
                    <a:lnTo>
                      <a:pt x="2121" y="11961"/>
                    </a:lnTo>
                    <a:cubicBezTo>
                      <a:pt x="2121" y="11972"/>
                      <a:pt x="2116" y="11974"/>
                      <a:pt x="2114" y="11983"/>
                    </a:cubicBezTo>
                    <a:cubicBezTo>
                      <a:pt x="2089" y="11970"/>
                      <a:pt x="2103" y="12038"/>
                      <a:pt x="2085" y="12055"/>
                    </a:cubicBezTo>
                    <a:cubicBezTo>
                      <a:pt x="2078" y="12075"/>
                      <a:pt x="2065" y="12075"/>
                      <a:pt x="2058" y="12062"/>
                    </a:cubicBezTo>
                    <a:lnTo>
                      <a:pt x="1935" y="12352"/>
                    </a:lnTo>
                    <a:cubicBezTo>
                      <a:pt x="1938" y="12381"/>
                      <a:pt x="1908" y="12381"/>
                      <a:pt x="1925" y="12409"/>
                    </a:cubicBezTo>
                    <a:cubicBezTo>
                      <a:pt x="1909" y="12427"/>
                      <a:pt x="1903" y="12513"/>
                      <a:pt x="1885" y="12473"/>
                    </a:cubicBezTo>
                    <a:cubicBezTo>
                      <a:pt x="1821" y="12557"/>
                      <a:pt x="1819" y="12723"/>
                      <a:pt x="1763" y="12815"/>
                    </a:cubicBezTo>
                    <a:lnTo>
                      <a:pt x="1752" y="12815"/>
                    </a:lnTo>
                    <a:cubicBezTo>
                      <a:pt x="1749" y="12774"/>
                      <a:pt x="1778" y="12769"/>
                      <a:pt x="1775" y="12737"/>
                    </a:cubicBezTo>
                    <a:cubicBezTo>
                      <a:pt x="1758" y="12789"/>
                      <a:pt x="1727" y="12818"/>
                      <a:pt x="1722" y="12873"/>
                    </a:cubicBezTo>
                    <a:lnTo>
                      <a:pt x="1747" y="12831"/>
                    </a:lnTo>
                    <a:lnTo>
                      <a:pt x="1750" y="12835"/>
                    </a:lnTo>
                    <a:cubicBezTo>
                      <a:pt x="1727" y="12881"/>
                      <a:pt x="1716" y="12963"/>
                      <a:pt x="1684" y="12985"/>
                    </a:cubicBezTo>
                    <a:cubicBezTo>
                      <a:pt x="1675" y="12968"/>
                      <a:pt x="1694" y="12959"/>
                      <a:pt x="1687" y="12947"/>
                    </a:cubicBezTo>
                    <a:cubicBezTo>
                      <a:pt x="1684" y="12963"/>
                      <a:pt x="1676" y="12974"/>
                      <a:pt x="1672" y="12985"/>
                    </a:cubicBezTo>
                    <a:lnTo>
                      <a:pt x="1684" y="12989"/>
                    </a:lnTo>
                    <a:cubicBezTo>
                      <a:pt x="1677" y="13016"/>
                      <a:pt x="1670" y="13047"/>
                      <a:pt x="1655" y="13057"/>
                    </a:cubicBezTo>
                    <a:cubicBezTo>
                      <a:pt x="1625" y="13031"/>
                      <a:pt x="1664" y="13100"/>
                      <a:pt x="1637" y="13111"/>
                    </a:cubicBezTo>
                    <a:lnTo>
                      <a:pt x="1632" y="13100"/>
                    </a:lnTo>
                    <a:cubicBezTo>
                      <a:pt x="1620" y="13130"/>
                      <a:pt x="1609" y="13145"/>
                      <a:pt x="1600" y="13174"/>
                    </a:cubicBezTo>
                    <a:cubicBezTo>
                      <a:pt x="1605" y="13176"/>
                      <a:pt x="1608" y="13187"/>
                      <a:pt x="1607" y="13200"/>
                    </a:cubicBezTo>
                    <a:cubicBezTo>
                      <a:pt x="1587" y="13223"/>
                      <a:pt x="1584" y="13318"/>
                      <a:pt x="1559" y="13285"/>
                    </a:cubicBezTo>
                    <a:cubicBezTo>
                      <a:pt x="1546" y="13320"/>
                      <a:pt x="1520" y="13368"/>
                      <a:pt x="1534" y="13401"/>
                    </a:cubicBezTo>
                    <a:cubicBezTo>
                      <a:pt x="1532" y="13411"/>
                      <a:pt x="1527" y="13429"/>
                      <a:pt x="1519" y="13426"/>
                    </a:cubicBezTo>
                    <a:lnTo>
                      <a:pt x="1514" y="13401"/>
                    </a:lnTo>
                    <a:lnTo>
                      <a:pt x="1507" y="13416"/>
                    </a:lnTo>
                    <a:cubicBezTo>
                      <a:pt x="1496" y="13438"/>
                      <a:pt x="1514" y="13438"/>
                      <a:pt x="1512" y="13460"/>
                    </a:cubicBezTo>
                    <a:lnTo>
                      <a:pt x="1496" y="13460"/>
                    </a:lnTo>
                    <a:cubicBezTo>
                      <a:pt x="1488" y="13478"/>
                      <a:pt x="1494" y="13502"/>
                      <a:pt x="1487" y="13517"/>
                    </a:cubicBezTo>
                    <a:lnTo>
                      <a:pt x="1482" y="13507"/>
                    </a:lnTo>
                    <a:cubicBezTo>
                      <a:pt x="1475" y="13502"/>
                      <a:pt x="1474" y="13517"/>
                      <a:pt x="1471" y="13522"/>
                    </a:cubicBezTo>
                    <a:cubicBezTo>
                      <a:pt x="1478" y="13526"/>
                      <a:pt x="1488" y="13535"/>
                      <a:pt x="1484" y="13554"/>
                    </a:cubicBezTo>
                    <a:cubicBezTo>
                      <a:pt x="1426" y="13651"/>
                      <a:pt x="1407" y="13806"/>
                      <a:pt x="1349" y="13908"/>
                    </a:cubicBezTo>
                    <a:lnTo>
                      <a:pt x="1344" y="13882"/>
                    </a:lnTo>
                    <a:cubicBezTo>
                      <a:pt x="1318" y="13928"/>
                      <a:pt x="1315" y="13997"/>
                      <a:pt x="1288" y="14045"/>
                    </a:cubicBezTo>
                    <a:cubicBezTo>
                      <a:pt x="1304" y="14119"/>
                      <a:pt x="1262" y="14123"/>
                      <a:pt x="1258" y="14187"/>
                    </a:cubicBezTo>
                    <a:cubicBezTo>
                      <a:pt x="1255" y="14194"/>
                      <a:pt x="1249" y="14192"/>
                      <a:pt x="1246" y="14181"/>
                    </a:cubicBezTo>
                    <a:cubicBezTo>
                      <a:pt x="1208" y="14253"/>
                      <a:pt x="1205" y="14361"/>
                      <a:pt x="1176" y="14445"/>
                    </a:cubicBezTo>
                    <a:cubicBezTo>
                      <a:pt x="1143" y="14524"/>
                      <a:pt x="1122" y="14621"/>
                      <a:pt x="1091" y="14704"/>
                    </a:cubicBezTo>
                    <a:cubicBezTo>
                      <a:pt x="1083" y="14715"/>
                      <a:pt x="1074" y="14719"/>
                      <a:pt x="1079" y="14746"/>
                    </a:cubicBezTo>
                    <a:cubicBezTo>
                      <a:pt x="1033" y="14898"/>
                      <a:pt x="993" y="15050"/>
                      <a:pt x="943" y="15194"/>
                    </a:cubicBezTo>
                    <a:cubicBezTo>
                      <a:pt x="942" y="15267"/>
                      <a:pt x="908" y="15313"/>
                      <a:pt x="900" y="15379"/>
                    </a:cubicBezTo>
                    <a:cubicBezTo>
                      <a:pt x="913" y="15425"/>
                      <a:pt x="882" y="15414"/>
                      <a:pt x="875" y="15438"/>
                    </a:cubicBezTo>
                    <a:cubicBezTo>
                      <a:pt x="868" y="15535"/>
                      <a:pt x="832" y="15583"/>
                      <a:pt x="817" y="15676"/>
                    </a:cubicBezTo>
                    <a:cubicBezTo>
                      <a:pt x="768" y="15808"/>
                      <a:pt x="754" y="15970"/>
                      <a:pt x="705" y="16102"/>
                    </a:cubicBezTo>
                    <a:cubicBezTo>
                      <a:pt x="687" y="16225"/>
                      <a:pt x="647" y="16329"/>
                      <a:pt x="627" y="16450"/>
                    </a:cubicBezTo>
                    <a:cubicBezTo>
                      <a:pt x="611" y="16548"/>
                      <a:pt x="579" y="16630"/>
                      <a:pt x="567" y="16731"/>
                    </a:cubicBezTo>
                    <a:cubicBezTo>
                      <a:pt x="535" y="16793"/>
                      <a:pt x="535" y="16885"/>
                      <a:pt x="519" y="16961"/>
                    </a:cubicBezTo>
                    <a:cubicBezTo>
                      <a:pt x="500" y="16991"/>
                      <a:pt x="496" y="17030"/>
                      <a:pt x="487" y="17067"/>
                    </a:cubicBezTo>
                    <a:cubicBezTo>
                      <a:pt x="478" y="17092"/>
                      <a:pt x="484" y="17140"/>
                      <a:pt x="467" y="17146"/>
                    </a:cubicBezTo>
                    <a:cubicBezTo>
                      <a:pt x="459" y="17140"/>
                      <a:pt x="460" y="17122"/>
                      <a:pt x="456" y="17109"/>
                    </a:cubicBezTo>
                    <a:cubicBezTo>
                      <a:pt x="453" y="17120"/>
                      <a:pt x="450" y="17140"/>
                      <a:pt x="452" y="17146"/>
                    </a:cubicBezTo>
                    <a:cubicBezTo>
                      <a:pt x="465" y="17135"/>
                      <a:pt x="471" y="17162"/>
                      <a:pt x="477" y="17173"/>
                    </a:cubicBezTo>
                    <a:cubicBezTo>
                      <a:pt x="473" y="17186"/>
                      <a:pt x="466" y="17186"/>
                      <a:pt x="461" y="17199"/>
                    </a:cubicBezTo>
                    <a:cubicBezTo>
                      <a:pt x="443" y="17247"/>
                      <a:pt x="458" y="17315"/>
                      <a:pt x="442" y="17369"/>
                    </a:cubicBezTo>
                    <a:cubicBezTo>
                      <a:pt x="412" y="17411"/>
                      <a:pt x="427" y="17496"/>
                      <a:pt x="402" y="17538"/>
                    </a:cubicBezTo>
                    <a:cubicBezTo>
                      <a:pt x="406" y="17542"/>
                      <a:pt x="406" y="17556"/>
                      <a:pt x="409" y="17564"/>
                    </a:cubicBezTo>
                    <a:cubicBezTo>
                      <a:pt x="390" y="17595"/>
                      <a:pt x="392" y="17657"/>
                      <a:pt x="369" y="17674"/>
                    </a:cubicBezTo>
                    <a:cubicBezTo>
                      <a:pt x="360" y="17667"/>
                      <a:pt x="365" y="17641"/>
                      <a:pt x="364" y="17633"/>
                    </a:cubicBezTo>
                    <a:cubicBezTo>
                      <a:pt x="343" y="17674"/>
                      <a:pt x="352" y="17738"/>
                      <a:pt x="339" y="17786"/>
                    </a:cubicBezTo>
                    <a:cubicBezTo>
                      <a:pt x="336" y="17817"/>
                      <a:pt x="324" y="17845"/>
                      <a:pt x="327" y="17874"/>
                    </a:cubicBezTo>
                    <a:cubicBezTo>
                      <a:pt x="352" y="17830"/>
                      <a:pt x="347" y="17738"/>
                      <a:pt x="369" y="17685"/>
                    </a:cubicBezTo>
                    <a:cubicBezTo>
                      <a:pt x="373" y="17694"/>
                      <a:pt x="379" y="17700"/>
                      <a:pt x="377" y="17716"/>
                    </a:cubicBezTo>
                    <a:cubicBezTo>
                      <a:pt x="350" y="17782"/>
                      <a:pt x="367" y="17887"/>
                      <a:pt x="341" y="17953"/>
                    </a:cubicBezTo>
                    <a:cubicBezTo>
                      <a:pt x="329" y="17953"/>
                      <a:pt x="336" y="17909"/>
                      <a:pt x="321" y="17907"/>
                    </a:cubicBezTo>
                    <a:cubicBezTo>
                      <a:pt x="327" y="17940"/>
                      <a:pt x="308" y="18006"/>
                      <a:pt x="339" y="18012"/>
                    </a:cubicBezTo>
                    <a:cubicBezTo>
                      <a:pt x="333" y="18039"/>
                      <a:pt x="337" y="18078"/>
                      <a:pt x="321" y="18096"/>
                    </a:cubicBezTo>
                    <a:cubicBezTo>
                      <a:pt x="317" y="18151"/>
                      <a:pt x="302" y="18199"/>
                      <a:pt x="291" y="18249"/>
                    </a:cubicBezTo>
                    <a:cubicBezTo>
                      <a:pt x="285" y="18237"/>
                      <a:pt x="293" y="18213"/>
                      <a:pt x="284" y="18201"/>
                    </a:cubicBezTo>
                    <a:cubicBezTo>
                      <a:pt x="293" y="18270"/>
                      <a:pt x="239" y="18277"/>
                      <a:pt x="259" y="18356"/>
                    </a:cubicBezTo>
                    <a:cubicBezTo>
                      <a:pt x="246" y="18448"/>
                      <a:pt x="247" y="18540"/>
                      <a:pt x="227" y="18624"/>
                    </a:cubicBezTo>
                    <a:cubicBezTo>
                      <a:pt x="230" y="18659"/>
                      <a:pt x="208" y="18688"/>
                      <a:pt x="227" y="18714"/>
                    </a:cubicBezTo>
                    <a:cubicBezTo>
                      <a:pt x="218" y="18757"/>
                      <a:pt x="216" y="18796"/>
                      <a:pt x="221" y="18846"/>
                    </a:cubicBezTo>
                    <a:cubicBezTo>
                      <a:pt x="221" y="18874"/>
                      <a:pt x="197" y="18896"/>
                      <a:pt x="218" y="18921"/>
                    </a:cubicBezTo>
                    <a:cubicBezTo>
                      <a:pt x="218" y="18950"/>
                      <a:pt x="220" y="18983"/>
                      <a:pt x="209" y="19004"/>
                    </a:cubicBezTo>
                    <a:lnTo>
                      <a:pt x="198" y="18993"/>
                    </a:lnTo>
                    <a:cubicBezTo>
                      <a:pt x="195" y="19013"/>
                      <a:pt x="206" y="19007"/>
                      <a:pt x="209" y="19015"/>
                    </a:cubicBezTo>
                    <a:cubicBezTo>
                      <a:pt x="224" y="19101"/>
                      <a:pt x="168" y="19132"/>
                      <a:pt x="189" y="19219"/>
                    </a:cubicBezTo>
                    <a:lnTo>
                      <a:pt x="191" y="19215"/>
                    </a:lnTo>
                    <a:cubicBezTo>
                      <a:pt x="196" y="19215"/>
                      <a:pt x="197" y="19227"/>
                      <a:pt x="202" y="19230"/>
                    </a:cubicBezTo>
                    <a:lnTo>
                      <a:pt x="189" y="19264"/>
                    </a:lnTo>
                    <a:cubicBezTo>
                      <a:pt x="182" y="19294"/>
                      <a:pt x="176" y="19336"/>
                      <a:pt x="193" y="19359"/>
                    </a:cubicBezTo>
                    <a:cubicBezTo>
                      <a:pt x="173" y="19428"/>
                      <a:pt x="177" y="19527"/>
                      <a:pt x="191" y="19599"/>
                    </a:cubicBezTo>
                    <a:cubicBezTo>
                      <a:pt x="187" y="19613"/>
                      <a:pt x="181" y="19613"/>
                      <a:pt x="176" y="19622"/>
                    </a:cubicBezTo>
                    <a:cubicBezTo>
                      <a:pt x="177" y="19734"/>
                      <a:pt x="171" y="19856"/>
                      <a:pt x="191" y="19953"/>
                    </a:cubicBezTo>
                    <a:lnTo>
                      <a:pt x="196" y="19942"/>
                    </a:lnTo>
                    <a:cubicBezTo>
                      <a:pt x="198" y="19939"/>
                      <a:pt x="199" y="19946"/>
                      <a:pt x="202" y="19949"/>
                    </a:cubicBezTo>
                    <a:cubicBezTo>
                      <a:pt x="190" y="20086"/>
                      <a:pt x="218" y="20213"/>
                      <a:pt x="234" y="20339"/>
                    </a:cubicBezTo>
                    <a:cubicBezTo>
                      <a:pt x="268" y="20378"/>
                      <a:pt x="278" y="20470"/>
                      <a:pt x="302" y="20534"/>
                    </a:cubicBezTo>
                    <a:cubicBezTo>
                      <a:pt x="324" y="20595"/>
                      <a:pt x="349" y="20683"/>
                      <a:pt x="386" y="20681"/>
                    </a:cubicBezTo>
                    <a:lnTo>
                      <a:pt x="502" y="20872"/>
                    </a:lnTo>
                    <a:cubicBezTo>
                      <a:pt x="542" y="20891"/>
                      <a:pt x="568" y="20965"/>
                      <a:pt x="602" y="21009"/>
                    </a:cubicBezTo>
                    <a:cubicBezTo>
                      <a:pt x="616" y="21044"/>
                      <a:pt x="622" y="21092"/>
                      <a:pt x="647" y="21092"/>
                    </a:cubicBezTo>
                    <a:cubicBezTo>
                      <a:pt x="649" y="21152"/>
                      <a:pt x="679" y="21106"/>
                      <a:pt x="682" y="21156"/>
                    </a:cubicBezTo>
                    <a:cubicBezTo>
                      <a:pt x="694" y="21202"/>
                      <a:pt x="728" y="21178"/>
                      <a:pt x="737" y="21216"/>
                    </a:cubicBezTo>
                    <a:cubicBezTo>
                      <a:pt x="786" y="21264"/>
                      <a:pt x="837" y="21299"/>
                      <a:pt x="878" y="21389"/>
                    </a:cubicBezTo>
                    <a:cubicBezTo>
                      <a:pt x="894" y="21394"/>
                      <a:pt x="911" y="21396"/>
                      <a:pt x="920" y="21430"/>
                    </a:cubicBezTo>
                    <a:cubicBezTo>
                      <a:pt x="929" y="21435"/>
                      <a:pt x="938" y="21414"/>
                      <a:pt x="943" y="21435"/>
                    </a:cubicBezTo>
                    <a:cubicBezTo>
                      <a:pt x="1017" y="21483"/>
                      <a:pt x="1086" y="21576"/>
                      <a:pt x="1161" y="21600"/>
                    </a:cubicBezTo>
                    <a:cubicBezTo>
                      <a:pt x="1162" y="21567"/>
                      <a:pt x="1142" y="21581"/>
                      <a:pt x="1141" y="21551"/>
                    </a:cubicBezTo>
                    <a:cubicBezTo>
                      <a:pt x="1154" y="21534"/>
                      <a:pt x="1175" y="21541"/>
                      <a:pt x="1188" y="21548"/>
                    </a:cubicBezTo>
                    <a:cubicBezTo>
                      <a:pt x="1249" y="21502"/>
                      <a:pt x="1307" y="21590"/>
                      <a:pt x="1369" y="21551"/>
                    </a:cubicBezTo>
                    <a:cubicBezTo>
                      <a:pt x="1383" y="21558"/>
                      <a:pt x="1390" y="21502"/>
                      <a:pt x="1405" y="21537"/>
                    </a:cubicBezTo>
                    <a:cubicBezTo>
                      <a:pt x="1437" y="21523"/>
                      <a:pt x="1470" y="21518"/>
                      <a:pt x="1499" y="21483"/>
                    </a:cubicBezTo>
                    <a:cubicBezTo>
                      <a:pt x="1539" y="21479"/>
                      <a:pt x="1583" y="21459"/>
                      <a:pt x="1617" y="21409"/>
                    </a:cubicBezTo>
                    <a:cubicBezTo>
                      <a:pt x="1625" y="21402"/>
                      <a:pt x="1628" y="21409"/>
                      <a:pt x="1634" y="21415"/>
                    </a:cubicBezTo>
                    <a:cubicBezTo>
                      <a:pt x="1652" y="21348"/>
                      <a:pt x="1684" y="21417"/>
                      <a:pt x="1709" y="21367"/>
                    </a:cubicBezTo>
                    <a:cubicBezTo>
                      <a:pt x="1730" y="21312"/>
                      <a:pt x="1766" y="21328"/>
                      <a:pt x="1784" y="21272"/>
                    </a:cubicBezTo>
                    <a:cubicBezTo>
                      <a:pt x="1807" y="21312"/>
                      <a:pt x="1820" y="21244"/>
                      <a:pt x="1843" y="21250"/>
                    </a:cubicBezTo>
                    <a:cubicBezTo>
                      <a:pt x="1859" y="21242"/>
                      <a:pt x="1883" y="21216"/>
                      <a:pt x="1885" y="21182"/>
                    </a:cubicBezTo>
                    <a:cubicBezTo>
                      <a:pt x="1862" y="21196"/>
                      <a:pt x="1837" y="21238"/>
                      <a:pt x="1813" y="21209"/>
                    </a:cubicBezTo>
                    <a:cubicBezTo>
                      <a:pt x="1825" y="21141"/>
                      <a:pt x="1865" y="21171"/>
                      <a:pt x="1883" y="21111"/>
                    </a:cubicBezTo>
                    <a:cubicBezTo>
                      <a:pt x="1896" y="21099"/>
                      <a:pt x="1914" y="21062"/>
                      <a:pt x="1928" y="21099"/>
                    </a:cubicBezTo>
                    <a:cubicBezTo>
                      <a:pt x="1937" y="21065"/>
                      <a:pt x="1956" y="21084"/>
                      <a:pt x="1965" y="21057"/>
                    </a:cubicBezTo>
                    <a:lnTo>
                      <a:pt x="1958" y="21031"/>
                    </a:lnTo>
                    <a:cubicBezTo>
                      <a:pt x="1981" y="21017"/>
                      <a:pt x="2002" y="20995"/>
                      <a:pt x="2020" y="20966"/>
                    </a:cubicBezTo>
                    <a:cubicBezTo>
                      <a:pt x="2059" y="20965"/>
                      <a:pt x="2076" y="20864"/>
                      <a:pt x="2116" y="20881"/>
                    </a:cubicBezTo>
                    <a:cubicBezTo>
                      <a:pt x="2120" y="20877"/>
                      <a:pt x="2116" y="20853"/>
                      <a:pt x="2126" y="20861"/>
                    </a:cubicBezTo>
                    <a:cubicBezTo>
                      <a:pt x="2132" y="20914"/>
                      <a:pt x="2150" y="20853"/>
                      <a:pt x="2161" y="20850"/>
                    </a:cubicBezTo>
                    <a:cubicBezTo>
                      <a:pt x="2147" y="20795"/>
                      <a:pt x="2191" y="20815"/>
                      <a:pt x="2196" y="20767"/>
                    </a:cubicBezTo>
                    <a:cubicBezTo>
                      <a:pt x="2204" y="20755"/>
                      <a:pt x="2210" y="20786"/>
                      <a:pt x="2215" y="20772"/>
                    </a:cubicBezTo>
                    <a:lnTo>
                      <a:pt x="2208" y="20761"/>
                    </a:lnTo>
                    <a:lnTo>
                      <a:pt x="2214" y="20745"/>
                    </a:lnTo>
                    <a:cubicBezTo>
                      <a:pt x="2221" y="20742"/>
                      <a:pt x="2227" y="20730"/>
                      <a:pt x="2234" y="20745"/>
                    </a:cubicBezTo>
                    <a:cubicBezTo>
                      <a:pt x="2273" y="20688"/>
                      <a:pt x="2317" y="20662"/>
                      <a:pt x="2352" y="20591"/>
                    </a:cubicBezTo>
                    <a:cubicBezTo>
                      <a:pt x="2373" y="20576"/>
                      <a:pt x="2390" y="20534"/>
                      <a:pt x="2411" y="20513"/>
                    </a:cubicBezTo>
                    <a:cubicBezTo>
                      <a:pt x="2420" y="20499"/>
                      <a:pt x="2428" y="20521"/>
                      <a:pt x="2432" y="20492"/>
                    </a:cubicBezTo>
                    <a:cubicBezTo>
                      <a:pt x="2535" y="20387"/>
                      <a:pt x="2640" y="20240"/>
                      <a:pt x="2737" y="20096"/>
                    </a:cubicBezTo>
                    <a:cubicBezTo>
                      <a:pt x="2777" y="20061"/>
                      <a:pt x="2810" y="19998"/>
                      <a:pt x="2845" y="19942"/>
                    </a:cubicBezTo>
                    <a:cubicBezTo>
                      <a:pt x="2864" y="19926"/>
                      <a:pt x="2890" y="19898"/>
                      <a:pt x="2896" y="19853"/>
                    </a:cubicBezTo>
                    <a:cubicBezTo>
                      <a:pt x="2903" y="19817"/>
                      <a:pt x="2914" y="19850"/>
                      <a:pt x="2925" y="19832"/>
                    </a:cubicBezTo>
                    <a:cubicBezTo>
                      <a:pt x="2942" y="19824"/>
                      <a:pt x="2942" y="19787"/>
                      <a:pt x="2948" y="19765"/>
                    </a:cubicBezTo>
                    <a:lnTo>
                      <a:pt x="2933" y="19753"/>
                    </a:lnTo>
                    <a:cubicBezTo>
                      <a:pt x="2941" y="19734"/>
                      <a:pt x="2952" y="19718"/>
                      <a:pt x="2950" y="19694"/>
                    </a:cubicBezTo>
                    <a:cubicBezTo>
                      <a:pt x="2974" y="19706"/>
                      <a:pt x="2991" y="19646"/>
                      <a:pt x="3013" y="19627"/>
                    </a:cubicBezTo>
                    <a:cubicBezTo>
                      <a:pt x="3018" y="19593"/>
                      <a:pt x="3049" y="19599"/>
                      <a:pt x="3041" y="19547"/>
                    </a:cubicBezTo>
                    <a:lnTo>
                      <a:pt x="3058" y="19542"/>
                    </a:lnTo>
                    <a:cubicBezTo>
                      <a:pt x="3072" y="19529"/>
                      <a:pt x="3090" y="19508"/>
                      <a:pt x="3093" y="19478"/>
                    </a:cubicBezTo>
                    <a:cubicBezTo>
                      <a:pt x="3119" y="19483"/>
                      <a:pt x="3117" y="19404"/>
                      <a:pt x="3143" y="19426"/>
                    </a:cubicBezTo>
                    <a:cubicBezTo>
                      <a:pt x="3113" y="19514"/>
                      <a:pt x="3059" y="19547"/>
                      <a:pt x="3030" y="19637"/>
                    </a:cubicBezTo>
                    <a:cubicBezTo>
                      <a:pt x="2998" y="19646"/>
                      <a:pt x="2987" y="19725"/>
                      <a:pt x="2958" y="19732"/>
                    </a:cubicBezTo>
                    <a:cubicBezTo>
                      <a:pt x="2952" y="19745"/>
                      <a:pt x="2958" y="19765"/>
                      <a:pt x="2966" y="19765"/>
                    </a:cubicBezTo>
                    <a:cubicBezTo>
                      <a:pt x="2994" y="19714"/>
                      <a:pt x="3030" y="19694"/>
                      <a:pt x="3048" y="19622"/>
                    </a:cubicBezTo>
                    <a:cubicBezTo>
                      <a:pt x="3099" y="19576"/>
                      <a:pt x="3148" y="19481"/>
                      <a:pt x="3186" y="19400"/>
                    </a:cubicBezTo>
                    <a:cubicBezTo>
                      <a:pt x="3186" y="19373"/>
                      <a:pt x="3203" y="19347"/>
                      <a:pt x="3213" y="19373"/>
                    </a:cubicBezTo>
                    <a:cubicBezTo>
                      <a:pt x="3230" y="19309"/>
                      <a:pt x="3303" y="19311"/>
                      <a:pt x="3272" y="19227"/>
                    </a:cubicBezTo>
                    <a:cubicBezTo>
                      <a:pt x="3263" y="19236"/>
                      <a:pt x="3254" y="19254"/>
                      <a:pt x="3246" y="19246"/>
                    </a:cubicBezTo>
                    <a:cubicBezTo>
                      <a:pt x="3253" y="19206"/>
                      <a:pt x="3275" y="19190"/>
                      <a:pt x="3288" y="19184"/>
                    </a:cubicBezTo>
                    <a:cubicBezTo>
                      <a:pt x="3282" y="19202"/>
                      <a:pt x="3290" y="19225"/>
                      <a:pt x="3291" y="19241"/>
                    </a:cubicBezTo>
                    <a:cubicBezTo>
                      <a:pt x="3305" y="19244"/>
                      <a:pt x="3312" y="19217"/>
                      <a:pt x="3324" y="19204"/>
                    </a:cubicBezTo>
                    <a:cubicBezTo>
                      <a:pt x="3342" y="19186"/>
                      <a:pt x="3310" y="19165"/>
                      <a:pt x="3331" y="19151"/>
                    </a:cubicBezTo>
                    <a:cubicBezTo>
                      <a:pt x="3335" y="19158"/>
                      <a:pt x="3335" y="19167"/>
                      <a:pt x="3339" y="19173"/>
                    </a:cubicBezTo>
                    <a:cubicBezTo>
                      <a:pt x="3373" y="19107"/>
                      <a:pt x="3425" y="19057"/>
                      <a:pt x="3436" y="18955"/>
                    </a:cubicBezTo>
                    <a:cubicBezTo>
                      <a:pt x="3447" y="18923"/>
                      <a:pt x="3447" y="18976"/>
                      <a:pt x="3456" y="18973"/>
                    </a:cubicBezTo>
                    <a:cubicBezTo>
                      <a:pt x="3465" y="18930"/>
                      <a:pt x="3489" y="18927"/>
                      <a:pt x="3497" y="18888"/>
                    </a:cubicBezTo>
                    <a:cubicBezTo>
                      <a:pt x="3526" y="18859"/>
                      <a:pt x="3538" y="18804"/>
                      <a:pt x="3567" y="18766"/>
                    </a:cubicBezTo>
                    <a:cubicBezTo>
                      <a:pt x="3558" y="18731"/>
                      <a:pt x="3570" y="18714"/>
                      <a:pt x="3582" y="18692"/>
                    </a:cubicBezTo>
                    <a:lnTo>
                      <a:pt x="3592" y="18718"/>
                    </a:lnTo>
                    <a:cubicBezTo>
                      <a:pt x="3642" y="18633"/>
                      <a:pt x="3693" y="18533"/>
                      <a:pt x="3739" y="18439"/>
                    </a:cubicBezTo>
                    <a:cubicBezTo>
                      <a:pt x="3748" y="18399"/>
                      <a:pt x="3781" y="18393"/>
                      <a:pt x="3785" y="18340"/>
                    </a:cubicBezTo>
                    <a:cubicBezTo>
                      <a:pt x="3811" y="18316"/>
                      <a:pt x="3826" y="18252"/>
                      <a:pt x="3852" y="18243"/>
                    </a:cubicBezTo>
                    <a:cubicBezTo>
                      <a:pt x="3850" y="18261"/>
                      <a:pt x="3843" y="18281"/>
                      <a:pt x="3850" y="18296"/>
                    </a:cubicBezTo>
                    <a:lnTo>
                      <a:pt x="3875" y="18255"/>
                    </a:lnTo>
                    <a:cubicBezTo>
                      <a:pt x="3887" y="18238"/>
                      <a:pt x="3913" y="18209"/>
                      <a:pt x="3895" y="18175"/>
                    </a:cubicBezTo>
                    <a:cubicBezTo>
                      <a:pt x="3880" y="18184"/>
                      <a:pt x="3873" y="18225"/>
                      <a:pt x="3857" y="18235"/>
                    </a:cubicBezTo>
                    <a:cubicBezTo>
                      <a:pt x="3875" y="18137"/>
                      <a:pt x="3924" y="18103"/>
                      <a:pt x="3958" y="18016"/>
                    </a:cubicBezTo>
                    <a:cubicBezTo>
                      <a:pt x="3995" y="17911"/>
                      <a:pt x="4057" y="17819"/>
                      <a:pt x="4090" y="17708"/>
                    </a:cubicBezTo>
                    <a:lnTo>
                      <a:pt x="4093" y="17712"/>
                    </a:lnTo>
                    <a:cubicBezTo>
                      <a:pt x="4118" y="17716"/>
                      <a:pt x="4112" y="17657"/>
                      <a:pt x="4124" y="17633"/>
                    </a:cubicBezTo>
                    <a:lnTo>
                      <a:pt x="4126" y="17637"/>
                    </a:lnTo>
                    <a:cubicBezTo>
                      <a:pt x="4163" y="17575"/>
                      <a:pt x="4197" y="17476"/>
                      <a:pt x="4236" y="17407"/>
                    </a:cubicBezTo>
                    <a:lnTo>
                      <a:pt x="4233" y="17380"/>
                    </a:lnTo>
                    <a:cubicBezTo>
                      <a:pt x="4237" y="17358"/>
                      <a:pt x="4245" y="17372"/>
                      <a:pt x="4251" y="17372"/>
                    </a:cubicBezTo>
                    <a:cubicBezTo>
                      <a:pt x="4256" y="17355"/>
                      <a:pt x="4271" y="17347"/>
                      <a:pt x="4266" y="17320"/>
                    </a:cubicBezTo>
                    <a:lnTo>
                      <a:pt x="4319" y="17232"/>
                    </a:lnTo>
                    <a:cubicBezTo>
                      <a:pt x="4339" y="17208"/>
                      <a:pt x="4341" y="17144"/>
                      <a:pt x="4364" y="17146"/>
                    </a:cubicBezTo>
                    <a:cubicBezTo>
                      <a:pt x="4357" y="17199"/>
                      <a:pt x="4341" y="17249"/>
                      <a:pt x="4321" y="17285"/>
                    </a:cubicBezTo>
                    <a:lnTo>
                      <a:pt x="4324" y="17290"/>
                    </a:lnTo>
                    <a:lnTo>
                      <a:pt x="4357" y="17221"/>
                    </a:lnTo>
                    <a:cubicBezTo>
                      <a:pt x="4357" y="17247"/>
                      <a:pt x="4346" y="17279"/>
                      <a:pt x="4337" y="17303"/>
                    </a:cubicBezTo>
                    <a:cubicBezTo>
                      <a:pt x="4343" y="17293"/>
                      <a:pt x="4352" y="17287"/>
                      <a:pt x="4357" y="17285"/>
                    </a:cubicBezTo>
                    <a:cubicBezTo>
                      <a:pt x="4368" y="17421"/>
                      <a:pt x="4294" y="17479"/>
                      <a:pt x="4269" y="17575"/>
                    </a:cubicBezTo>
                    <a:lnTo>
                      <a:pt x="4271" y="17579"/>
                    </a:lnTo>
                    <a:cubicBezTo>
                      <a:pt x="4302" y="17553"/>
                      <a:pt x="4324" y="17479"/>
                      <a:pt x="4346" y="17444"/>
                    </a:cubicBezTo>
                    <a:cubicBezTo>
                      <a:pt x="4341" y="17483"/>
                      <a:pt x="4355" y="17548"/>
                      <a:pt x="4328" y="17564"/>
                    </a:cubicBezTo>
                    <a:lnTo>
                      <a:pt x="4341" y="17568"/>
                    </a:lnTo>
                    <a:cubicBezTo>
                      <a:pt x="4337" y="17755"/>
                      <a:pt x="4327" y="17951"/>
                      <a:pt x="4331" y="18133"/>
                    </a:cubicBezTo>
                    <a:cubicBezTo>
                      <a:pt x="4337" y="18406"/>
                      <a:pt x="4355" y="18692"/>
                      <a:pt x="4389" y="18936"/>
                    </a:cubicBezTo>
                    <a:cubicBezTo>
                      <a:pt x="4364" y="18976"/>
                      <a:pt x="4407" y="18969"/>
                      <a:pt x="4403" y="19009"/>
                    </a:cubicBezTo>
                    <a:cubicBezTo>
                      <a:pt x="4405" y="19072"/>
                      <a:pt x="4410" y="19133"/>
                      <a:pt x="4419" y="19188"/>
                    </a:cubicBezTo>
                    <a:cubicBezTo>
                      <a:pt x="4441" y="19281"/>
                      <a:pt x="4444" y="19395"/>
                      <a:pt x="4469" y="19478"/>
                    </a:cubicBezTo>
                    <a:lnTo>
                      <a:pt x="4472" y="19475"/>
                    </a:lnTo>
                    <a:cubicBezTo>
                      <a:pt x="4482" y="19483"/>
                      <a:pt x="4472" y="19514"/>
                      <a:pt x="4479" y="19527"/>
                    </a:cubicBezTo>
                    <a:cubicBezTo>
                      <a:pt x="4573" y="19962"/>
                      <a:pt x="4748" y="20352"/>
                      <a:pt x="4938" y="20640"/>
                    </a:cubicBezTo>
                    <a:cubicBezTo>
                      <a:pt x="5004" y="20814"/>
                      <a:pt x="5093" y="20921"/>
                      <a:pt x="5168" y="21084"/>
                    </a:cubicBezTo>
                    <a:cubicBezTo>
                      <a:pt x="5177" y="21053"/>
                      <a:pt x="5184" y="21092"/>
                      <a:pt x="5193" y="21089"/>
                    </a:cubicBezTo>
                    <a:cubicBezTo>
                      <a:pt x="5209" y="21099"/>
                      <a:pt x="5218" y="21152"/>
                      <a:pt x="5236" y="21145"/>
                    </a:cubicBezTo>
                    <a:cubicBezTo>
                      <a:pt x="5246" y="21192"/>
                      <a:pt x="5268" y="21193"/>
                      <a:pt x="5284" y="21225"/>
                    </a:cubicBezTo>
                    <a:cubicBezTo>
                      <a:pt x="5293" y="21246"/>
                      <a:pt x="5311" y="21225"/>
                      <a:pt x="5318" y="21262"/>
                    </a:cubicBezTo>
                    <a:cubicBezTo>
                      <a:pt x="5453" y="21374"/>
                      <a:pt x="5594" y="21462"/>
                      <a:pt x="5742" y="21483"/>
                    </a:cubicBezTo>
                    <a:cubicBezTo>
                      <a:pt x="5757" y="21492"/>
                      <a:pt x="5774" y="21470"/>
                      <a:pt x="5787" y="21458"/>
                    </a:cubicBezTo>
                    <a:cubicBezTo>
                      <a:pt x="5805" y="21523"/>
                      <a:pt x="5831" y="21465"/>
                      <a:pt x="5857" y="21468"/>
                    </a:cubicBezTo>
                    <a:cubicBezTo>
                      <a:pt x="5887" y="21473"/>
                      <a:pt x="5913" y="21439"/>
                      <a:pt x="5938" y="21435"/>
                    </a:cubicBezTo>
                    <a:cubicBezTo>
                      <a:pt x="5949" y="21407"/>
                      <a:pt x="5967" y="21433"/>
                      <a:pt x="5980" y="21409"/>
                    </a:cubicBezTo>
                    <a:cubicBezTo>
                      <a:pt x="6108" y="21387"/>
                      <a:pt x="6211" y="21310"/>
                      <a:pt x="6331" y="21250"/>
                    </a:cubicBezTo>
                    <a:cubicBezTo>
                      <a:pt x="6338" y="21238"/>
                      <a:pt x="6346" y="21211"/>
                      <a:pt x="6356" y="21231"/>
                    </a:cubicBezTo>
                    <a:cubicBezTo>
                      <a:pt x="6365" y="21218"/>
                      <a:pt x="6392" y="21216"/>
                      <a:pt x="6379" y="21178"/>
                    </a:cubicBezTo>
                    <a:cubicBezTo>
                      <a:pt x="6382" y="21141"/>
                      <a:pt x="6398" y="21145"/>
                      <a:pt x="6409" y="21125"/>
                    </a:cubicBezTo>
                    <a:lnTo>
                      <a:pt x="6401" y="21111"/>
                    </a:lnTo>
                    <a:cubicBezTo>
                      <a:pt x="6395" y="21099"/>
                      <a:pt x="6402" y="21086"/>
                      <a:pt x="6407" y="21077"/>
                    </a:cubicBezTo>
                    <a:cubicBezTo>
                      <a:pt x="6430" y="21099"/>
                      <a:pt x="6420" y="21022"/>
                      <a:pt x="6444" y="21039"/>
                    </a:cubicBezTo>
                    <a:cubicBezTo>
                      <a:pt x="6457" y="20998"/>
                      <a:pt x="6481" y="21009"/>
                      <a:pt x="6496" y="20978"/>
                    </a:cubicBezTo>
                    <a:cubicBezTo>
                      <a:pt x="6501" y="20966"/>
                      <a:pt x="6498" y="20940"/>
                      <a:pt x="6509" y="20951"/>
                    </a:cubicBezTo>
                    <a:cubicBezTo>
                      <a:pt x="6581" y="20934"/>
                      <a:pt x="6639" y="20820"/>
                      <a:pt x="6707" y="20772"/>
                    </a:cubicBezTo>
                    <a:cubicBezTo>
                      <a:pt x="6718" y="20789"/>
                      <a:pt x="6699" y="20793"/>
                      <a:pt x="6705" y="20814"/>
                    </a:cubicBezTo>
                    <a:cubicBezTo>
                      <a:pt x="6708" y="20820"/>
                      <a:pt x="6709" y="20828"/>
                      <a:pt x="6714" y="20828"/>
                    </a:cubicBezTo>
                    <a:cubicBezTo>
                      <a:pt x="6722" y="20822"/>
                      <a:pt x="6711" y="20815"/>
                      <a:pt x="6714" y="20803"/>
                    </a:cubicBezTo>
                    <a:cubicBezTo>
                      <a:pt x="6720" y="20782"/>
                      <a:pt x="6730" y="20789"/>
                      <a:pt x="6734" y="20775"/>
                    </a:cubicBezTo>
                    <a:lnTo>
                      <a:pt x="6722" y="20761"/>
                    </a:lnTo>
                    <a:cubicBezTo>
                      <a:pt x="6737" y="20732"/>
                      <a:pt x="6755" y="20713"/>
                      <a:pt x="6772" y="20693"/>
                    </a:cubicBezTo>
                    <a:cubicBezTo>
                      <a:pt x="6783" y="20732"/>
                      <a:pt x="6749" y="20734"/>
                      <a:pt x="6743" y="20761"/>
                    </a:cubicBezTo>
                    <a:cubicBezTo>
                      <a:pt x="6753" y="20753"/>
                      <a:pt x="6772" y="20749"/>
                      <a:pt x="6785" y="20730"/>
                    </a:cubicBezTo>
                    <a:cubicBezTo>
                      <a:pt x="6793" y="20710"/>
                      <a:pt x="6772" y="20683"/>
                      <a:pt x="6790" y="20671"/>
                    </a:cubicBezTo>
                    <a:cubicBezTo>
                      <a:pt x="6799" y="20677"/>
                      <a:pt x="6794" y="20703"/>
                      <a:pt x="6795" y="20707"/>
                    </a:cubicBezTo>
                    <a:cubicBezTo>
                      <a:pt x="6800" y="20707"/>
                      <a:pt x="6801" y="20697"/>
                      <a:pt x="6805" y="20693"/>
                    </a:cubicBezTo>
                    <a:cubicBezTo>
                      <a:pt x="6868" y="20675"/>
                      <a:pt x="6909" y="20556"/>
                      <a:pt x="6968" y="20504"/>
                    </a:cubicBezTo>
                    <a:cubicBezTo>
                      <a:pt x="6943" y="20481"/>
                      <a:pt x="6931" y="20560"/>
                      <a:pt x="6908" y="20539"/>
                    </a:cubicBezTo>
                    <a:cubicBezTo>
                      <a:pt x="6937" y="20508"/>
                      <a:pt x="6960" y="20455"/>
                      <a:pt x="6990" y="20429"/>
                    </a:cubicBezTo>
                    <a:cubicBezTo>
                      <a:pt x="7006" y="20451"/>
                      <a:pt x="6983" y="20467"/>
                      <a:pt x="6985" y="20481"/>
                    </a:cubicBezTo>
                    <a:cubicBezTo>
                      <a:pt x="6993" y="20472"/>
                      <a:pt x="7001" y="20446"/>
                      <a:pt x="7010" y="20467"/>
                    </a:cubicBezTo>
                    <a:cubicBezTo>
                      <a:pt x="7014" y="20485"/>
                      <a:pt x="7027" y="20510"/>
                      <a:pt x="7018" y="20529"/>
                    </a:cubicBezTo>
                    <a:cubicBezTo>
                      <a:pt x="7022" y="20532"/>
                      <a:pt x="7027" y="20525"/>
                      <a:pt x="7031" y="20523"/>
                    </a:cubicBezTo>
                    <a:cubicBezTo>
                      <a:pt x="7051" y="20583"/>
                      <a:pt x="7075" y="20611"/>
                      <a:pt x="7101" y="20651"/>
                    </a:cubicBezTo>
                    <a:lnTo>
                      <a:pt x="7110" y="20629"/>
                    </a:lnTo>
                    <a:cubicBezTo>
                      <a:pt x="7134" y="20625"/>
                      <a:pt x="7121" y="20688"/>
                      <a:pt x="7128" y="20703"/>
                    </a:cubicBezTo>
                    <a:cubicBezTo>
                      <a:pt x="7153" y="20693"/>
                      <a:pt x="7147" y="20753"/>
                      <a:pt x="7165" y="20772"/>
                    </a:cubicBezTo>
                    <a:cubicBezTo>
                      <a:pt x="7192" y="20782"/>
                      <a:pt x="7212" y="20822"/>
                      <a:pt x="7233" y="20855"/>
                    </a:cubicBezTo>
                    <a:cubicBezTo>
                      <a:pt x="7304" y="20916"/>
                      <a:pt x="7364" y="21024"/>
                      <a:pt x="7429" y="21111"/>
                    </a:cubicBezTo>
                    <a:cubicBezTo>
                      <a:pt x="7474" y="21150"/>
                      <a:pt x="7504" y="21235"/>
                      <a:pt x="7544" y="21299"/>
                    </a:cubicBezTo>
                    <a:lnTo>
                      <a:pt x="7561" y="21299"/>
                    </a:lnTo>
                    <a:cubicBezTo>
                      <a:pt x="7578" y="21343"/>
                      <a:pt x="7613" y="21325"/>
                      <a:pt x="7627" y="21394"/>
                    </a:cubicBezTo>
                    <a:cubicBezTo>
                      <a:pt x="7658" y="21404"/>
                      <a:pt x="7679" y="21465"/>
                      <a:pt x="7712" y="21473"/>
                    </a:cubicBezTo>
                    <a:cubicBezTo>
                      <a:pt x="7716" y="21465"/>
                      <a:pt x="7720" y="21456"/>
                      <a:pt x="7724" y="21453"/>
                    </a:cubicBezTo>
                    <a:cubicBezTo>
                      <a:pt x="7742" y="21526"/>
                      <a:pt x="7787" y="21482"/>
                      <a:pt x="7812" y="21531"/>
                    </a:cubicBezTo>
                    <a:cubicBezTo>
                      <a:pt x="7868" y="21549"/>
                      <a:pt x="7912" y="21537"/>
                      <a:pt x="7968" y="21563"/>
                    </a:cubicBezTo>
                    <a:cubicBezTo>
                      <a:pt x="8030" y="21531"/>
                      <a:pt x="8094" y="21558"/>
                      <a:pt x="8161" y="21541"/>
                    </a:cubicBezTo>
                    <a:cubicBezTo>
                      <a:pt x="8200" y="21548"/>
                      <a:pt x="8232" y="21512"/>
                      <a:pt x="8271" y="21510"/>
                    </a:cubicBezTo>
                    <a:cubicBezTo>
                      <a:pt x="8281" y="21492"/>
                      <a:pt x="8293" y="21526"/>
                      <a:pt x="8301" y="21494"/>
                    </a:cubicBezTo>
                    <a:cubicBezTo>
                      <a:pt x="8340" y="21479"/>
                      <a:pt x="8378" y="21442"/>
                      <a:pt x="8413" y="21427"/>
                    </a:cubicBezTo>
                    <a:lnTo>
                      <a:pt x="8401" y="21404"/>
                    </a:lnTo>
                    <a:lnTo>
                      <a:pt x="8424" y="21378"/>
                    </a:lnTo>
                    <a:lnTo>
                      <a:pt x="8436" y="21420"/>
                    </a:lnTo>
                    <a:cubicBezTo>
                      <a:pt x="8448" y="21417"/>
                      <a:pt x="8443" y="21389"/>
                      <a:pt x="8451" y="21378"/>
                    </a:cubicBezTo>
                    <a:cubicBezTo>
                      <a:pt x="8436" y="21325"/>
                      <a:pt x="8473" y="21360"/>
                      <a:pt x="8476" y="21321"/>
                    </a:cubicBezTo>
                    <a:cubicBezTo>
                      <a:pt x="8497" y="21321"/>
                      <a:pt x="8516" y="21299"/>
                      <a:pt x="8532" y="21294"/>
                    </a:cubicBezTo>
                    <a:cubicBezTo>
                      <a:pt x="8567" y="21235"/>
                      <a:pt x="8606" y="21204"/>
                      <a:pt x="8649" y="21182"/>
                    </a:cubicBezTo>
                    <a:cubicBezTo>
                      <a:pt x="8666" y="21182"/>
                      <a:pt x="8664" y="21125"/>
                      <a:pt x="8685" y="21145"/>
                    </a:cubicBezTo>
                    <a:cubicBezTo>
                      <a:pt x="8724" y="21077"/>
                      <a:pt x="8776" y="21075"/>
                      <a:pt x="8812" y="20987"/>
                    </a:cubicBezTo>
                    <a:cubicBezTo>
                      <a:pt x="8824" y="20966"/>
                      <a:pt x="8849" y="20987"/>
                      <a:pt x="8852" y="20951"/>
                    </a:cubicBezTo>
                    <a:cubicBezTo>
                      <a:pt x="8850" y="20940"/>
                      <a:pt x="8845" y="20938"/>
                      <a:pt x="8840" y="20940"/>
                    </a:cubicBezTo>
                    <a:cubicBezTo>
                      <a:pt x="8833" y="20978"/>
                      <a:pt x="8814" y="20969"/>
                      <a:pt x="8805" y="20993"/>
                    </a:cubicBezTo>
                    <a:cubicBezTo>
                      <a:pt x="8785" y="20987"/>
                      <a:pt x="8767" y="21024"/>
                      <a:pt x="8750" y="21005"/>
                    </a:cubicBezTo>
                    <a:cubicBezTo>
                      <a:pt x="8744" y="20945"/>
                      <a:pt x="8776" y="20993"/>
                      <a:pt x="8782" y="20956"/>
                    </a:cubicBezTo>
                    <a:cubicBezTo>
                      <a:pt x="8793" y="20930"/>
                      <a:pt x="8824" y="20889"/>
                      <a:pt x="8798" y="20861"/>
                    </a:cubicBezTo>
                    <a:cubicBezTo>
                      <a:pt x="8808" y="20837"/>
                      <a:pt x="8821" y="20822"/>
                      <a:pt x="8835" y="20814"/>
                    </a:cubicBezTo>
                    <a:cubicBezTo>
                      <a:pt x="8888" y="20736"/>
                      <a:pt x="8943" y="20651"/>
                      <a:pt x="8995" y="20583"/>
                    </a:cubicBezTo>
                    <a:cubicBezTo>
                      <a:pt x="9015" y="20565"/>
                      <a:pt x="9026" y="20508"/>
                      <a:pt x="9048" y="20496"/>
                    </a:cubicBezTo>
                    <a:cubicBezTo>
                      <a:pt x="9132" y="20364"/>
                      <a:pt x="9202" y="20275"/>
                      <a:pt x="9283" y="20127"/>
                    </a:cubicBezTo>
                    <a:cubicBezTo>
                      <a:pt x="9290" y="20101"/>
                      <a:pt x="9290" y="20072"/>
                      <a:pt x="9306" y="20064"/>
                    </a:cubicBezTo>
                    <a:cubicBezTo>
                      <a:pt x="9308" y="20046"/>
                      <a:pt x="9314" y="20030"/>
                      <a:pt x="9301" y="20022"/>
                    </a:cubicBezTo>
                    <a:cubicBezTo>
                      <a:pt x="9302" y="19981"/>
                      <a:pt x="9326" y="19972"/>
                      <a:pt x="9337" y="19953"/>
                    </a:cubicBezTo>
                    <a:cubicBezTo>
                      <a:pt x="9331" y="19898"/>
                      <a:pt x="9352" y="19938"/>
                      <a:pt x="9364" y="19912"/>
                    </a:cubicBezTo>
                    <a:cubicBezTo>
                      <a:pt x="9419" y="19780"/>
                      <a:pt x="9482" y="19714"/>
                      <a:pt x="9537" y="19589"/>
                    </a:cubicBezTo>
                    <a:cubicBezTo>
                      <a:pt x="9701" y="19316"/>
                      <a:pt x="9846" y="19022"/>
                      <a:pt x="9997" y="18709"/>
                    </a:cubicBezTo>
                    <a:lnTo>
                      <a:pt x="9990" y="18699"/>
                    </a:lnTo>
                    <a:cubicBezTo>
                      <a:pt x="9988" y="18684"/>
                      <a:pt x="9992" y="18665"/>
                      <a:pt x="10001" y="18661"/>
                    </a:cubicBezTo>
                    <a:lnTo>
                      <a:pt x="10010" y="18688"/>
                    </a:lnTo>
                    <a:cubicBezTo>
                      <a:pt x="10117" y="18472"/>
                      <a:pt x="10218" y="18257"/>
                      <a:pt x="10323" y="18027"/>
                    </a:cubicBezTo>
                    <a:lnTo>
                      <a:pt x="10321" y="17997"/>
                    </a:lnTo>
                    <a:cubicBezTo>
                      <a:pt x="10324" y="17991"/>
                      <a:pt x="10327" y="17980"/>
                      <a:pt x="10331" y="17980"/>
                    </a:cubicBezTo>
                    <a:lnTo>
                      <a:pt x="10336" y="18001"/>
                    </a:lnTo>
                    <a:cubicBezTo>
                      <a:pt x="10378" y="17920"/>
                      <a:pt x="10421" y="17819"/>
                      <a:pt x="10456" y="17733"/>
                    </a:cubicBezTo>
                    <a:cubicBezTo>
                      <a:pt x="10460" y="17751"/>
                      <a:pt x="10460" y="17755"/>
                      <a:pt x="10456" y="17775"/>
                    </a:cubicBezTo>
                    <a:cubicBezTo>
                      <a:pt x="10433" y="17791"/>
                      <a:pt x="10436" y="17857"/>
                      <a:pt x="10416" y="17881"/>
                    </a:cubicBezTo>
                    <a:cubicBezTo>
                      <a:pt x="10379" y="17944"/>
                      <a:pt x="10342" y="18044"/>
                      <a:pt x="10305" y="18111"/>
                    </a:cubicBezTo>
                    <a:cubicBezTo>
                      <a:pt x="10287" y="18197"/>
                      <a:pt x="10243" y="18241"/>
                      <a:pt x="10223" y="18329"/>
                    </a:cubicBezTo>
                    <a:cubicBezTo>
                      <a:pt x="10207" y="18331"/>
                      <a:pt x="10198" y="18370"/>
                      <a:pt x="10193" y="18397"/>
                    </a:cubicBezTo>
                    <a:cubicBezTo>
                      <a:pt x="10174" y="18389"/>
                      <a:pt x="10172" y="18445"/>
                      <a:pt x="10158" y="18450"/>
                    </a:cubicBezTo>
                    <a:cubicBezTo>
                      <a:pt x="10146" y="18461"/>
                      <a:pt x="10142" y="18489"/>
                      <a:pt x="10140" y="18513"/>
                    </a:cubicBezTo>
                    <a:cubicBezTo>
                      <a:pt x="10116" y="18513"/>
                      <a:pt x="10121" y="18595"/>
                      <a:pt x="10098" y="18582"/>
                    </a:cubicBezTo>
                    <a:cubicBezTo>
                      <a:pt x="10061" y="18669"/>
                      <a:pt x="10022" y="18750"/>
                      <a:pt x="9985" y="18824"/>
                    </a:cubicBezTo>
                    <a:cubicBezTo>
                      <a:pt x="9980" y="18848"/>
                      <a:pt x="9966" y="18874"/>
                      <a:pt x="9976" y="18899"/>
                    </a:cubicBezTo>
                    <a:lnTo>
                      <a:pt x="10028" y="18777"/>
                    </a:lnTo>
                    <a:cubicBezTo>
                      <a:pt x="10057" y="18754"/>
                      <a:pt x="10070" y="18678"/>
                      <a:pt x="10096" y="18650"/>
                    </a:cubicBezTo>
                    <a:cubicBezTo>
                      <a:pt x="10155" y="18500"/>
                      <a:pt x="10214" y="18373"/>
                      <a:pt x="10286" y="18238"/>
                    </a:cubicBezTo>
                    <a:cubicBezTo>
                      <a:pt x="10276" y="18171"/>
                      <a:pt x="10314" y="18199"/>
                      <a:pt x="10316" y="18144"/>
                    </a:cubicBezTo>
                    <a:cubicBezTo>
                      <a:pt x="10345" y="18125"/>
                      <a:pt x="10347" y="18041"/>
                      <a:pt x="10372" y="18032"/>
                    </a:cubicBezTo>
                    <a:cubicBezTo>
                      <a:pt x="10391" y="17953"/>
                      <a:pt x="10434" y="17873"/>
                      <a:pt x="10461" y="17806"/>
                    </a:cubicBezTo>
                    <a:cubicBezTo>
                      <a:pt x="10484" y="18081"/>
                      <a:pt x="10504" y="18370"/>
                      <a:pt x="10542" y="18640"/>
                    </a:cubicBezTo>
                    <a:cubicBezTo>
                      <a:pt x="10544" y="18594"/>
                      <a:pt x="10527" y="18542"/>
                      <a:pt x="10536" y="18487"/>
                    </a:cubicBezTo>
                    <a:cubicBezTo>
                      <a:pt x="10558" y="18533"/>
                      <a:pt x="10556" y="18610"/>
                      <a:pt x="10567" y="18672"/>
                    </a:cubicBezTo>
                    <a:cubicBezTo>
                      <a:pt x="10571" y="18729"/>
                      <a:pt x="10587" y="18788"/>
                      <a:pt x="10581" y="18841"/>
                    </a:cubicBezTo>
                    <a:cubicBezTo>
                      <a:pt x="10577" y="18841"/>
                      <a:pt x="10575" y="18831"/>
                      <a:pt x="10572" y="18824"/>
                    </a:cubicBezTo>
                    <a:cubicBezTo>
                      <a:pt x="10572" y="18777"/>
                      <a:pt x="10563" y="18727"/>
                      <a:pt x="10552" y="18684"/>
                    </a:cubicBezTo>
                    <a:lnTo>
                      <a:pt x="10549" y="18688"/>
                    </a:lnTo>
                    <a:cubicBezTo>
                      <a:pt x="10566" y="18777"/>
                      <a:pt x="10566" y="18881"/>
                      <a:pt x="10592" y="18962"/>
                    </a:cubicBezTo>
                    <a:cubicBezTo>
                      <a:pt x="10599" y="18986"/>
                      <a:pt x="10587" y="19028"/>
                      <a:pt x="10602" y="19046"/>
                    </a:cubicBezTo>
                    <a:cubicBezTo>
                      <a:pt x="10597" y="19127"/>
                      <a:pt x="10641" y="19167"/>
                      <a:pt x="10644" y="19241"/>
                    </a:cubicBezTo>
                    <a:cubicBezTo>
                      <a:pt x="10693" y="19371"/>
                      <a:pt x="10697" y="19547"/>
                      <a:pt x="10760" y="19652"/>
                    </a:cubicBezTo>
                    <a:cubicBezTo>
                      <a:pt x="10829" y="19883"/>
                      <a:pt x="10926" y="20076"/>
                      <a:pt x="11028" y="20275"/>
                    </a:cubicBezTo>
                    <a:cubicBezTo>
                      <a:pt x="11123" y="20455"/>
                      <a:pt x="11229" y="20578"/>
                      <a:pt x="11329" y="20730"/>
                    </a:cubicBezTo>
                    <a:cubicBezTo>
                      <a:pt x="11426" y="20798"/>
                      <a:pt x="11499" y="20991"/>
                      <a:pt x="11592" y="21089"/>
                    </a:cubicBezTo>
                    <a:lnTo>
                      <a:pt x="11609" y="21089"/>
                    </a:lnTo>
                    <a:cubicBezTo>
                      <a:pt x="11633" y="21150"/>
                      <a:pt x="11667" y="21178"/>
                      <a:pt x="11699" y="21209"/>
                    </a:cubicBezTo>
                    <a:cubicBezTo>
                      <a:pt x="11759" y="21196"/>
                      <a:pt x="11791" y="21339"/>
                      <a:pt x="11852" y="21303"/>
                    </a:cubicBezTo>
                    <a:cubicBezTo>
                      <a:pt x="11913" y="21353"/>
                      <a:pt x="11979" y="21400"/>
                      <a:pt x="12040" y="21409"/>
                    </a:cubicBezTo>
                    <a:lnTo>
                      <a:pt x="12025" y="21404"/>
                    </a:lnTo>
                    <a:cubicBezTo>
                      <a:pt x="12003" y="21396"/>
                      <a:pt x="11989" y="21360"/>
                      <a:pt x="11968" y="21351"/>
                    </a:cubicBezTo>
                    <a:cubicBezTo>
                      <a:pt x="11969" y="21343"/>
                      <a:pt x="11965" y="21330"/>
                      <a:pt x="11970" y="21325"/>
                    </a:cubicBezTo>
                    <a:cubicBezTo>
                      <a:pt x="11991" y="21334"/>
                      <a:pt x="12014" y="21330"/>
                      <a:pt x="12033" y="21351"/>
                    </a:cubicBezTo>
                    <a:cubicBezTo>
                      <a:pt x="12050" y="21290"/>
                      <a:pt x="12089" y="21334"/>
                      <a:pt x="12115" y="21336"/>
                    </a:cubicBezTo>
                    <a:cubicBezTo>
                      <a:pt x="12107" y="21378"/>
                      <a:pt x="12089" y="21350"/>
                      <a:pt x="12075" y="21374"/>
                    </a:cubicBezTo>
                    <a:lnTo>
                      <a:pt x="12077" y="21378"/>
                    </a:lnTo>
                    <a:cubicBezTo>
                      <a:pt x="12107" y="21351"/>
                      <a:pt x="12129" y="21404"/>
                      <a:pt x="12156" y="21394"/>
                    </a:cubicBezTo>
                    <a:lnTo>
                      <a:pt x="12156" y="21389"/>
                    </a:lnTo>
                    <a:cubicBezTo>
                      <a:pt x="12152" y="21367"/>
                      <a:pt x="12144" y="21355"/>
                      <a:pt x="12133" y="21362"/>
                    </a:cubicBezTo>
                    <a:cubicBezTo>
                      <a:pt x="12128" y="21360"/>
                      <a:pt x="12125" y="21350"/>
                      <a:pt x="12126" y="21336"/>
                    </a:cubicBezTo>
                    <a:cubicBezTo>
                      <a:pt x="12134" y="21303"/>
                      <a:pt x="12142" y="21339"/>
                      <a:pt x="12153" y="21336"/>
                    </a:cubicBezTo>
                    <a:cubicBezTo>
                      <a:pt x="12183" y="21282"/>
                      <a:pt x="12240" y="21336"/>
                      <a:pt x="12276" y="21288"/>
                    </a:cubicBezTo>
                    <a:cubicBezTo>
                      <a:pt x="12291" y="21324"/>
                      <a:pt x="12315" y="21288"/>
                      <a:pt x="12331" y="21299"/>
                    </a:cubicBezTo>
                    <a:lnTo>
                      <a:pt x="12331" y="21288"/>
                    </a:lnTo>
                    <a:cubicBezTo>
                      <a:pt x="12317" y="21286"/>
                      <a:pt x="12302" y="21275"/>
                      <a:pt x="12294" y="21262"/>
                    </a:cubicBezTo>
                    <a:cubicBezTo>
                      <a:pt x="12271" y="21328"/>
                      <a:pt x="12282" y="21231"/>
                      <a:pt x="12269" y="21225"/>
                    </a:cubicBezTo>
                    <a:cubicBezTo>
                      <a:pt x="12245" y="21229"/>
                      <a:pt x="12216" y="21268"/>
                      <a:pt x="12196" y="21231"/>
                    </a:cubicBezTo>
                    <a:cubicBezTo>
                      <a:pt x="12195" y="21209"/>
                      <a:pt x="12197" y="21192"/>
                      <a:pt x="12203" y="21178"/>
                    </a:cubicBezTo>
                    <a:cubicBezTo>
                      <a:pt x="12232" y="21182"/>
                      <a:pt x="12264" y="21196"/>
                      <a:pt x="12296" y="21182"/>
                    </a:cubicBezTo>
                    <a:cubicBezTo>
                      <a:pt x="12328" y="21178"/>
                      <a:pt x="12371" y="21196"/>
                      <a:pt x="12401" y="21167"/>
                    </a:cubicBezTo>
                    <a:lnTo>
                      <a:pt x="12391" y="21136"/>
                    </a:lnTo>
                    <a:cubicBezTo>
                      <a:pt x="12400" y="21127"/>
                      <a:pt x="12405" y="21106"/>
                      <a:pt x="12416" y="21114"/>
                    </a:cubicBezTo>
                    <a:cubicBezTo>
                      <a:pt x="12433" y="21119"/>
                      <a:pt x="12455" y="21119"/>
                      <a:pt x="12459" y="21163"/>
                    </a:cubicBezTo>
                    <a:cubicBezTo>
                      <a:pt x="12474" y="21171"/>
                      <a:pt x="12465" y="21136"/>
                      <a:pt x="12471" y="21125"/>
                    </a:cubicBezTo>
                    <a:cubicBezTo>
                      <a:pt x="12480" y="21092"/>
                      <a:pt x="12500" y="21119"/>
                      <a:pt x="12511" y="21104"/>
                    </a:cubicBezTo>
                    <a:cubicBezTo>
                      <a:pt x="12522" y="21086"/>
                      <a:pt x="12535" y="21119"/>
                      <a:pt x="12544" y="21092"/>
                    </a:cubicBezTo>
                    <a:cubicBezTo>
                      <a:pt x="12589" y="21111"/>
                      <a:pt x="12624" y="21047"/>
                      <a:pt x="12670" y="21047"/>
                    </a:cubicBezTo>
                    <a:cubicBezTo>
                      <a:pt x="12672" y="21038"/>
                      <a:pt x="12682" y="21026"/>
                      <a:pt x="12677" y="21019"/>
                    </a:cubicBezTo>
                    <a:cubicBezTo>
                      <a:pt x="12651" y="21086"/>
                      <a:pt x="12622" y="20998"/>
                      <a:pt x="12599" y="21072"/>
                    </a:cubicBezTo>
                    <a:cubicBezTo>
                      <a:pt x="12578" y="20995"/>
                      <a:pt x="12559" y="21116"/>
                      <a:pt x="12529" y="21084"/>
                    </a:cubicBezTo>
                    <a:cubicBezTo>
                      <a:pt x="12500" y="21033"/>
                      <a:pt x="12476" y="21116"/>
                      <a:pt x="12444" y="21089"/>
                    </a:cubicBezTo>
                    <a:lnTo>
                      <a:pt x="12444" y="21077"/>
                    </a:lnTo>
                    <a:cubicBezTo>
                      <a:pt x="12447" y="21072"/>
                      <a:pt x="12448" y="21062"/>
                      <a:pt x="12454" y="21062"/>
                    </a:cubicBezTo>
                    <a:cubicBezTo>
                      <a:pt x="12470" y="21057"/>
                      <a:pt x="12494" y="21035"/>
                      <a:pt x="12484" y="20993"/>
                    </a:cubicBezTo>
                    <a:cubicBezTo>
                      <a:pt x="12492" y="20987"/>
                      <a:pt x="12500" y="20982"/>
                      <a:pt x="12509" y="20978"/>
                    </a:cubicBezTo>
                    <a:cubicBezTo>
                      <a:pt x="12561" y="20974"/>
                      <a:pt x="12615" y="20945"/>
                      <a:pt x="12667" y="20919"/>
                    </a:cubicBezTo>
                    <a:lnTo>
                      <a:pt x="12682" y="20891"/>
                    </a:lnTo>
                    <a:cubicBezTo>
                      <a:pt x="12747" y="20881"/>
                      <a:pt x="12801" y="20814"/>
                      <a:pt x="12862" y="20786"/>
                    </a:cubicBezTo>
                    <a:cubicBezTo>
                      <a:pt x="12854" y="20780"/>
                      <a:pt x="12842" y="20803"/>
                      <a:pt x="12833" y="20786"/>
                    </a:cubicBezTo>
                    <a:lnTo>
                      <a:pt x="12833" y="20775"/>
                    </a:lnTo>
                    <a:cubicBezTo>
                      <a:pt x="12841" y="20767"/>
                      <a:pt x="12854" y="20758"/>
                      <a:pt x="12862" y="20761"/>
                    </a:cubicBezTo>
                    <a:cubicBezTo>
                      <a:pt x="12877" y="20745"/>
                      <a:pt x="12859" y="20730"/>
                      <a:pt x="12858" y="20713"/>
                    </a:cubicBezTo>
                    <a:cubicBezTo>
                      <a:pt x="12833" y="20721"/>
                      <a:pt x="12815" y="20789"/>
                      <a:pt x="12787" y="20772"/>
                    </a:cubicBezTo>
                    <a:cubicBezTo>
                      <a:pt x="12767" y="20800"/>
                      <a:pt x="12743" y="20812"/>
                      <a:pt x="12722" y="20835"/>
                    </a:cubicBezTo>
                    <a:cubicBezTo>
                      <a:pt x="12709" y="20832"/>
                      <a:pt x="12697" y="20848"/>
                      <a:pt x="12687" y="20820"/>
                    </a:cubicBezTo>
                    <a:cubicBezTo>
                      <a:pt x="12660" y="20827"/>
                      <a:pt x="12683" y="20872"/>
                      <a:pt x="12677" y="20891"/>
                    </a:cubicBezTo>
                    <a:cubicBezTo>
                      <a:pt x="12672" y="20895"/>
                      <a:pt x="12667" y="20891"/>
                      <a:pt x="12665" y="20881"/>
                    </a:cubicBezTo>
                    <a:cubicBezTo>
                      <a:pt x="12658" y="20832"/>
                      <a:pt x="12630" y="20889"/>
                      <a:pt x="12622" y="20861"/>
                    </a:cubicBezTo>
                    <a:cubicBezTo>
                      <a:pt x="12622" y="20850"/>
                      <a:pt x="12627" y="20848"/>
                      <a:pt x="12629" y="20840"/>
                    </a:cubicBezTo>
                    <a:cubicBezTo>
                      <a:pt x="12646" y="20846"/>
                      <a:pt x="12652" y="20803"/>
                      <a:pt x="12667" y="20803"/>
                    </a:cubicBezTo>
                    <a:cubicBezTo>
                      <a:pt x="12682" y="20798"/>
                      <a:pt x="12699" y="20795"/>
                      <a:pt x="12711" y="20775"/>
                    </a:cubicBezTo>
                    <a:cubicBezTo>
                      <a:pt x="12765" y="20727"/>
                      <a:pt x="12826" y="20681"/>
                      <a:pt x="12883" y="20655"/>
                    </a:cubicBezTo>
                    <a:lnTo>
                      <a:pt x="12885" y="20719"/>
                    </a:lnTo>
                    <a:lnTo>
                      <a:pt x="12890" y="20719"/>
                    </a:lnTo>
                    <a:cubicBezTo>
                      <a:pt x="12898" y="20706"/>
                      <a:pt x="12901" y="20688"/>
                      <a:pt x="12899" y="20666"/>
                    </a:cubicBezTo>
                    <a:cubicBezTo>
                      <a:pt x="12906" y="20642"/>
                      <a:pt x="12917" y="20617"/>
                      <a:pt x="12933" y="20629"/>
                    </a:cubicBezTo>
                    <a:cubicBezTo>
                      <a:pt x="12980" y="20587"/>
                      <a:pt x="13029" y="20544"/>
                      <a:pt x="13075" y="20496"/>
                    </a:cubicBezTo>
                    <a:cubicBezTo>
                      <a:pt x="13169" y="20391"/>
                      <a:pt x="13274" y="20345"/>
                      <a:pt x="13361" y="20202"/>
                    </a:cubicBezTo>
                    <a:cubicBezTo>
                      <a:pt x="13404" y="20173"/>
                      <a:pt x="13436" y="20095"/>
                      <a:pt x="13479" y="20064"/>
                    </a:cubicBezTo>
                    <a:cubicBezTo>
                      <a:pt x="13499" y="20037"/>
                      <a:pt x="13529" y="20037"/>
                      <a:pt x="13539" y="19985"/>
                    </a:cubicBezTo>
                    <a:cubicBezTo>
                      <a:pt x="13583" y="19926"/>
                      <a:pt x="13626" y="19862"/>
                      <a:pt x="13672" y="19807"/>
                    </a:cubicBezTo>
                    <a:cubicBezTo>
                      <a:pt x="13695" y="19793"/>
                      <a:pt x="13707" y="19725"/>
                      <a:pt x="13732" y="19716"/>
                    </a:cubicBezTo>
                    <a:cubicBezTo>
                      <a:pt x="13749" y="19654"/>
                      <a:pt x="13786" y="19648"/>
                      <a:pt x="13800" y="19595"/>
                    </a:cubicBezTo>
                    <a:cubicBezTo>
                      <a:pt x="13796" y="19589"/>
                      <a:pt x="13794" y="19581"/>
                      <a:pt x="13789" y="19581"/>
                    </a:cubicBezTo>
                    <a:cubicBezTo>
                      <a:pt x="13764" y="19633"/>
                      <a:pt x="13730" y="19663"/>
                      <a:pt x="13705" y="19716"/>
                    </a:cubicBezTo>
                    <a:cubicBezTo>
                      <a:pt x="13682" y="19692"/>
                      <a:pt x="13679" y="19784"/>
                      <a:pt x="13662" y="19738"/>
                    </a:cubicBezTo>
                    <a:cubicBezTo>
                      <a:pt x="13655" y="19725"/>
                      <a:pt x="13663" y="19707"/>
                      <a:pt x="13664" y="19694"/>
                    </a:cubicBezTo>
                    <a:cubicBezTo>
                      <a:pt x="13648" y="19663"/>
                      <a:pt x="13655" y="19732"/>
                      <a:pt x="13639" y="19732"/>
                    </a:cubicBezTo>
                    <a:cubicBezTo>
                      <a:pt x="13613" y="19752"/>
                      <a:pt x="13597" y="19782"/>
                      <a:pt x="13576" y="19826"/>
                    </a:cubicBezTo>
                    <a:cubicBezTo>
                      <a:pt x="13538" y="19866"/>
                      <a:pt x="13499" y="19923"/>
                      <a:pt x="13463" y="19985"/>
                    </a:cubicBezTo>
                    <a:cubicBezTo>
                      <a:pt x="13455" y="20004"/>
                      <a:pt x="13432" y="20002"/>
                      <a:pt x="13434" y="19969"/>
                    </a:cubicBezTo>
                    <a:cubicBezTo>
                      <a:pt x="13422" y="19978"/>
                      <a:pt x="13412" y="20008"/>
                      <a:pt x="13399" y="20010"/>
                    </a:cubicBezTo>
                    <a:cubicBezTo>
                      <a:pt x="13378" y="20054"/>
                      <a:pt x="13341" y="20054"/>
                      <a:pt x="13329" y="20112"/>
                    </a:cubicBezTo>
                    <a:cubicBezTo>
                      <a:pt x="13323" y="20116"/>
                      <a:pt x="13318" y="20103"/>
                      <a:pt x="13313" y="20101"/>
                    </a:cubicBezTo>
                    <a:cubicBezTo>
                      <a:pt x="13305" y="20134"/>
                      <a:pt x="13285" y="20103"/>
                      <a:pt x="13279" y="20142"/>
                    </a:cubicBezTo>
                    <a:cubicBezTo>
                      <a:pt x="13266" y="20156"/>
                      <a:pt x="13246" y="20202"/>
                      <a:pt x="13235" y="20169"/>
                    </a:cubicBezTo>
                    <a:cubicBezTo>
                      <a:pt x="13249" y="20116"/>
                      <a:pt x="13284" y="20112"/>
                      <a:pt x="13300" y="20064"/>
                    </a:cubicBezTo>
                    <a:cubicBezTo>
                      <a:pt x="13336" y="20042"/>
                      <a:pt x="13368" y="19991"/>
                      <a:pt x="13399" y="19932"/>
                    </a:cubicBezTo>
                    <a:cubicBezTo>
                      <a:pt x="13463" y="19909"/>
                      <a:pt x="13514" y="19782"/>
                      <a:pt x="13574" y="19716"/>
                    </a:cubicBezTo>
                    <a:lnTo>
                      <a:pt x="13589" y="19660"/>
                    </a:lnTo>
                    <a:cubicBezTo>
                      <a:pt x="13611" y="19642"/>
                      <a:pt x="13626" y="19606"/>
                      <a:pt x="13649" y="19595"/>
                    </a:cubicBezTo>
                    <a:cubicBezTo>
                      <a:pt x="13685" y="19527"/>
                      <a:pt x="13727" y="19457"/>
                      <a:pt x="13769" y="19404"/>
                    </a:cubicBezTo>
                    <a:cubicBezTo>
                      <a:pt x="13779" y="19387"/>
                      <a:pt x="13787" y="19415"/>
                      <a:pt x="13787" y="19430"/>
                    </a:cubicBezTo>
                    <a:cubicBezTo>
                      <a:pt x="13816" y="19400"/>
                      <a:pt x="13842" y="19343"/>
                      <a:pt x="13872" y="19336"/>
                    </a:cubicBezTo>
                    <a:cubicBezTo>
                      <a:pt x="13877" y="19368"/>
                      <a:pt x="13844" y="19377"/>
                      <a:pt x="13862" y="19411"/>
                    </a:cubicBezTo>
                    <a:cubicBezTo>
                      <a:pt x="13868" y="19409"/>
                      <a:pt x="13872" y="19373"/>
                      <a:pt x="13880" y="19395"/>
                    </a:cubicBezTo>
                    <a:cubicBezTo>
                      <a:pt x="13899" y="19464"/>
                      <a:pt x="13854" y="19483"/>
                      <a:pt x="13835" y="19532"/>
                    </a:cubicBezTo>
                    <a:cubicBezTo>
                      <a:pt x="13826" y="19549"/>
                      <a:pt x="13801" y="19555"/>
                      <a:pt x="13807" y="19589"/>
                    </a:cubicBezTo>
                    <a:cubicBezTo>
                      <a:pt x="13827" y="19536"/>
                      <a:pt x="13867" y="19547"/>
                      <a:pt x="13877" y="19483"/>
                    </a:cubicBezTo>
                    <a:cubicBezTo>
                      <a:pt x="13881" y="19494"/>
                      <a:pt x="13888" y="19508"/>
                      <a:pt x="13895" y="19494"/>
                    </a:cubicBezTo>
                    <a:lnTo>
                      <a:pt x="13895" y="19483"/>
                    </a:lnTo>
                    <a:cubicBezTo>
                      <a:pt x="13902" y="19462"/>
                      <a:pt x="13914" y="19437"/>
                      <a:pt x="13927" y="19430"/>
                    </a:cubicBezTo>
                    <a:cubicBezTo>
                      <a:pt x="13955" y="19477"/>
                      <a:pt x="13951" y="19549"/>
                      <a:pt x="13980" y="19589"/>
                    </a:cubicBezTo>
                    <a:cubicBezTo>
                      <a:pt x="14012" y="19699"/>
                      <a:pt x="14033" y="19809"/>
                      <a:pt x="14086" y="19889"/>
                    </a:cubicBezTo>
                    <a:cubicBezTo>
                      <a:pt x="14162" y="20129"/>
                      <a:pt x="14265" y="20298"/>
                      <a:pt x="14364" y="20504"/>
                    </a:cubicBezTo>
                    <a:cubicBezTo>
                      <a:pt x="14384" y="20499"/>
                      <a:pt x="14389" y="20556"/>
                      <a:pt x="14406" y="20571"/>
                    </a:cubicBezTo>
                    <a:cubicBezTo>
                      <a:pt x="14449" y="20688"/>
                      <a:pt x="14510" y="20769"/>
                      <a:pt x="14566" y="20846"/>
                    </a:cubicBezTo>
                    <a:cubicBezTo>
                      <a:pt x="14651" y="20998"/>
                      <a:pt x="14748" y="21099"/>
                      <a:pt x="14845" y="21198"/>
                    </a:cubicBezTo>
                    <a:cubicBezTo>
                      <a:pt x="14847" y="21193"/>
                      <a:pt x="14850" y="21184"/>
                      <a:pt x="14854" y="21189"/>
                    </a:cubicBezTo>
                    <a:cubicBezTo>
                      <a:pt x="14860" y="21193"/>
                      <a:pt x="14856" y="21206"/>
                      <a:pt x="14858" y="21216"/>
                    </a:cubicBezTo>
                    <a:cubicBezTo>
                      <a:pt x="14879" y="21248"/>
                      <a:pt x="14907" y="21259"/>
                      <a:pt x="14930" y="21284"/>
                    </a:cubicBezTo>
                    <a:cubicBezTo>
                      <a:pt x="14959" y="21264"/>
                      <a:pt x="14996" y="21330"/>
                      <a:pt x="15022" y="21299"/>
                    </a:cubicBezTo>
                    <a:cubicBezTo>
                      <a:pt x="15029" y="21303"/>
                      <a:pt x="15027" y="21316"/>
                      <a:pt x="15030" y="21325"/>
                    </a:cubicBezTo>
                    <a:cubicBezTo>
                      <a:pt x="15035" y="21324"/>
                      <a:pt x="15038" y="21348"/>
                      <a:pt x="15042" y="21330"/>
                    </a:cubicBezTo>
                    <a:cubicBezTo>
                      <a:pt x="15046" y="21316"/>
                      <a:pt x="15039" y="21310"/>
                      <a:pt x="15038" y="21299"/>
                    </a:cubicBezTo>
                    <a:cubicBezTo>
                      <a:pt x="15063" y="21233"/>
                      <a:pt x="15063" y="21365"/>
                      <a:pt x="15085" y="21310"/>
                    </a:cubicBezTo>
                    <a:cubicBezTo>
                      <a:pt x="15091" y="21316"/>
                      <a:pt x="15086" y="21324"/>
                      <a:pt x="15091" y="21330"/>
                    </a:cubicBezTo>
                    <a:cubicBezTo>
                      <a:pt x="15104" y="21325"/>
                      <a:pt x="15114" y="21362"/>
                      <a:pt x="15128" y="21341"/>
                    </a:cubicBezTo>
                    <a:cubicBezTo>
                      <a:pt x="15133" y="21282"/>
                      <a:pt x="15155" y="21343"/>
                      <a:pt x="15171" y="21336"/>
                    </a:cubicBezTo>
                    <a:cubicBezTo>
                      <a:pt x="15171" y="21387"/>
                      <a:pt x="15199" y="21378"/>
                      <a:pt x="15214" y="21378"/>
                    </a:cubicBezTo>
                    <a:cubicBezTo>
                      <a:pt x="15209" y="21299"/>
                      <a:pt x="15242" y="21400"/>
                      <a:pt x="15259" y="21351"/>
                    </a:cubicBezTo>
                    <a:cubicBezTo>
                      <a:pt x="15276" y="21387"/>
                      <a:pt x="15303" y="21350"/>
                      <a:pt x="15326" y="21374"/>
                    </a:cubicBezTo>
                    <a:cubicBezTo>
                      <a:pt x="15336" y="21339"/>
                      <a:pt x="15346" y="21396"/>
                      <a:pt x="15353" y="21351"/>
                    </a:cubicBezTo>
                    <a:cubicBezTo>
                      <a:pt x="15366" y="21341"/>
                      <a:pt x="15368" y="21370"/>
                      <a:pt x="15371" y="21382"/>
                    </a:cubicBezTo>
                    <a:lnTo>
                      <a:pt x="15476" y="21382"/>
                    </a:lnTo>
                    <a:cubicBezTo>
                      <a:pt x="15505" y="21382"/>
                      <a:pt x="15540" y="21414"/>
                      <a:pt x="15556" y="21355"/>
                    </a:cubicBezTo>
                    <a:cubicBezTo>
                      <a:pt x="15562" y="21362"/>
                      <a:pt x="15560" y="21376"/>
                      <a:pt x="15564" y="21382"/>
                    </a:cubicBezTo>
                    <a:cubicBezTo>
                      <a:pt x="15581" y="21376"/>
                      <a:pt x="15596" y="21389"/>
                      <a:pt x="15609" y="21362"/>
                    </a:cubicBezTo>
                    <a:cubicBezTo>
                      <a:pt x="15622" y="21404"/>
                      <a:pt x="15644" y="21370"/>
                      <a:pt x="15662" y="21374"/>
                    </a:cubicBezTo>
                    <a:cubicBezTo>
                      <a:pt x="15669" y="21325"/>
                      <a:pt x="15688" y="21378"/>
                      <a:pt x="15699" y="21348"/>
                    </a:cubicBezTo>
                    <a:cubicBezTo>
                      <a:pt x="15717" y="21392"/>
                      <a:pt x="15741" y="21351"/>
                      <a:pt x="15760" y="21341"/>
                    </a:cubicBezTo>
                    <a:cubicBezTo>
                      <a:pt x="15737" y="21294"/>
                      <a:pt x="15709" y="21348"/>
                      <a:pt x="15687" y="21314"/>
                    </a:cubicBezTo>
                    <a:cubicBezTo>
                      <a:pt x="15684" y="21270"/>
                      <a:pt x="15721" y="21294"/>
                      <a:pt x="15735" y="21272"/>
                    </a:cubicBezTo>
                    <a:cubicBezTo>
                      <a:pt x="15748" y="21282"/>
                      <a:pt x="15757" y="21254"/>
                      <a:pt x="15765" y="21288"/>
                    </a:cubicBezTo>
                    <a:cubicBezTo>
                      <a:pt x="15790" y="21244"/>
                      <a:pt x="15819" y="21244"/>
                      <a:pt x="15853" y="21242"/>
                    </a:cubicBezTo>
                    <a:lnTo>
                      <a:pt x="15855" y="21268"/>
                    </a:lnTo>
                    <a:cubicBezTo>
                      <a:pt x="15859" y="21264"/>
                      <a:pt x="15863" y="21272"/>
                      <a:pt x="15865" y="21262"/>
                    </a:cubicBezTo>
                    <a:cubicBezTo>
                      <a:pt x="15865" y="21257"/>
                      <a:pt x="15865" y="21248"/>
                      <a:pt x="15862" y="21246"/>
                    </a:cubicBezTo>
                    <a:lnTo>
                      <a:pt x="15880" y="21216"/>
                    </a:lnTo>
                    <a:cubicBezTo>
                      <a:pt x="15897" y="21220"/>
                      <a:pt x="15916" y="21202"/>
                      <a:pt x="15937" y="21193"/>
                    </a:cubicBezTo>
                    <a:cubicBezTo>
                      <a:pt x="15988" y="21229"/>
                      <a:pt x="16028" y="21133"/>
                      <a:pt x="16082" y="21152"/>
                    </a:cubicBezTo>
                    <a:cubicBezTo>
                      <a:pt x="16091" y="21127"/>
                      <a:pt x="16099" y="21143"/>
                      <a:pt x="16111" y="21141"/>
                    </a:cubicBezTo>
                    <a:cubicBezTo>
                      <a:pt x="16122" y="21133"/>
                      <a:pt x="16111" y="21116"/>
                      <a:pt x="16111" y="21104"/>
                    </a:cubicBezTo>
                    <a:cubicBezTo>
                      <a:pt x="16088" y="21086"/>
                      <a:pt x="16068" y="21141"/>
                      <a:pt x="16053" y="21104"/>
                    </a:cubicBezTo>
                    <a:lnTo>
                      <a:pt x="16037" y="21129"/>
                    </a:lnTo>
                    <a:cubicBezTo>
                      <a:pt x="16022" y="21153"/>
                      <a:pt x="15999" y="21133"/>
                      <a:pt x="15990" y="21104"/>
                    </a:cubicBezTo>
                    <a:cubicBezTo>
                      <a:pt x="16006" y="21084"/>
                      <a:pt x="16025" y="21079"/>
                      <a:pt x="16043" y="21065"/>
                    </a:cubicBezTo>
                    <a:cubicBezTo>
                      <a:pt x="16131" y="21006"/>
                      <a:pt x="16230" y="21019"/>
                      <a:pt x="16311" y="20934"/>
                    </a:cubicBezTo>
                    <a:cubicBezTo>
                      <a:pt x="16377" y="20901"/>
                      <a:pt x="16442" y="20855"/>
                      <a:pt x="16508" y="20828"/>
                    </a:cubicBezTo>
                    <a:cubicBezTo>
                      <a:pt x="16551" y="20774"/>
                      <a:pt x="16607" y="20789"/>
                      <a:pt x="16649" y="20734"/>
                    </a:cubicBezTo>
                    <a:cubicBezTo>
                      <a:pt x="16699" y="20707"/>
                      <a:pt x="16743" y="20657"/>
                      <a:pt x="16789" y="20617"/>
                    </a:cubicBezTo>
                    <a:cubicBezTo>
                      <a:pt x="16822" y="20617"/>
                      <a:pt x="16846" y="20576"/>
                      <a:pt x="16875" y="20556"/>
                    </a:cubicBezTo>
                    <a:cubicBezTo>
                      <a:pt x="16912" y="20505"/>
                      <a:pt x="16956" y="20505"/>
                      <a:pt x="16993" y="20455"/>
                    </a:cubicBezTo>
                    <a:cubicBezTo>
                      <a:pt x="17009" y="20444"/>
                      <a:pt x="17021" y="20411"/>
                      <a:pt x="17040" y="20406"/>
                    </a:cubicBezTo>
                    <a:cubicBezTo>
                      <a:pt x="17062" y="20357"/>
                      <a:pt x="17108" y="20385"/>
                      <a:pt x="17115" y="20308"/>
                    </a:cubicBezTo>
                    <a:cubicBezTo>
                      <a:pt x="17137" y="20297"/>
                      <a:pt x="17151" y="20243"/>
                      <a:pt x="17176" y="20259"/>
                    </a:cubicBezTo>
                    <a:lnTo>
                      <a:pt x="17176" y="20213"/>
                    </a:lnTo>
                    <a:cubicBezTo>
                      <a:pt x="17221" y="20138"/>
                      <a:pt x="17272" y="20090"/>
                      <a:pt x="17316" y="20028"/>
                    </a:cubicBezTo>
                    <a:lnTo>
                      <a:pt x="17321" y="20045"/>
                    </a:lnTo>
                    <a:cubicBezTo>
                      <a:pt x="17332" y="20030"/>
                      <a:pt x="17340" y="20004"/>
                      <a:pt x="17353" y="20006"/>
                    </a:cubicBezTo>
                    <a:cubicBezTo>
                      <a:pt x="17361" y="20008"/>
                      <a:pt x="17362" y="20024"/>
                      <a:pt x="17361" y="20037"/>
                    </a:cubicBezTo>
                    <a:cubicBezTo>
                      <a:pt x="17410" y="20216"/>
                      <a:pt x="17454" y="20393"/>
                      <a:pt x="17509" y="20565"/>
                    </a:cubicBezTo>
                    <a:lnTo>
                      <a:pt x="17534" y="20583"/>
                    </a:lnTo>
                    <a:cubicBezTo>
                      <a:pt x="17590" y="20742"/>
                      <a:pt x="17670" y="20879"/>
                      <a:pt x="17741" y="21005"/>
                    </a:cubicBezTo>
                    <a:cubicBezTo>
                      <a:pt x="17791" y="21014"/>
                      <a:pt x="17814" y="21143"/>
                      <a:pt x="17865" y="21152"/>
                    </a:cubicBezTo>
                    <a:cubicBezTo>
                      <a:pt x="17879" y="21211"/>
                      <a:pt x="17915" y="21202"/>
                      <a:pt x="17935" y="21250"/>
                    </a:cubicBezTo>
                    <a:cubicBezTo>
                      <a:pt x="17955" y="21270"/>
                      <a:pt x="17979" y="21206"/>
                      <a:pt x="17985" y="21278"/>
                    </a:cubicBezTo>
                    <a:cubicBezTo>
                      <a:pt x="17986" y="21268"/>
                      <a:pt x="17991" y="21259"/>
                      <a:pt x="17998" y="21262"/>
                    </a:cubicBezTo>
                    <a:cubicBezTo>
                      <a:pt x="18014" y="21264"/>
                      <a:pt x="17996" y="21294"/>
                      <a:pt x="18003" y="21303"/>
                    </a:cubicBezTo>
                    <a:cubicBezTo>
                      <a:pt x="18025" y="21316"/>
                      <a:pt x="18034" y="21248"/>
                      <a:pt x="18053" y="21262"/>
                    </a:cubicBezTo>
                    <a:cubicBezTo>
                      <a:pt x="18035" y="21275"/>
                      <a:pt x="18047" y="21312"/>
                      <a:pt x="18055" y="21330"/>
                    </a:cubicBezTo>
                    <a:cubicBezTo>
                      <a:pt x="18084" y="21353"/>
                      <a:pt x="18112" y="21409"/>
                      <a:pt x="18148" y="21374"/>
                    </a:cubicBezTo>
                    <a:cubicBezTo>
                      <a:pt x="18175" y="21414"/>
                      <a:pt x="18206" y="21448"/>
                      <a:pt x="18246" y="21442"/>
                    </a:cubicBezTo>
                    <a:cubicBezTo>
                      <a:pt x="18255" y="21459"/>
                      <a:pt x="18272" y="21465"/>
                      <a:pt x="18284" y="21462"/>
                    </a:cubicBezTo>
                    <a:lnTo>
                      <a:pt x="18275" y="21446"/>
                    </a:lnTo>
                    <a:cubicBezTo>
                      <a:pt x="18274" y="21435"/>
                      <a:pt x="18278" y="21430"/>
                      <a:pt x="18280" y="21427"/>
                    </a:cubicBezTo>
                    <a:cubicBezTo>
                      <a:pt x="18310" y="21446"/>
                      <a:pt x="18338" y="21417"/>
                      <a:pt x="18366" y="21442"/>
                    </a:cubicBezTo>
                    <a:cubicBezTo>
                      <a:pt x="18407" y="21444"/>
                      <a:pt x="18450" y="21459"/>
                      <a:pt x="18492" y="21446"/>
                    </a:cubicBezTo>
                    <a:cubicBezTo>
                      <a:pt x="18510" y="21488"/>
                      <a:pt x="18543" y="21475"/>
                      <a:pt x="18567" y="21479"/>
                    </a:cubicBezTo>
                    <a:cubicBezTo>
                      <a:pt x="18551" y="21470"/>
                      <a:pt x="18526" y="21475"/>
                      <a:pt x="18513" y="21442"/>
                    </a:cubicBezTo>
                    <a:cubicBezTo>
                      <a:pt x="18505" y="21394"/>
                      <a:pt x="18474" y="21427"/>
                      <a:pt x="18459" y="21400"/>
                    </a:cubicBezTo>
                    <a:cubicBezTo>
                      <a:pt x="18457" y="21389"/>
                      <a:pt x="18461" y="21382"/>
                      <a:pt x="18463" y="21378"/>
                    </a:cubicBezTo>
                    <a:cubicBezTo>
                      <a:pt x="18473" y="21376"/>
                      <a:pt x="18480" y="21382"/>
                      <a:pt x="18488" y="21382"/>
                    </a:cubicBezTo>
                    <a:cubicBezTo>
                      <a:pt x="18516" y="21324"/>
                      <a:pt x="18537" y="21409"/>
                      <a:pt x="18567" y="21389"/>
                    </a:cubicBezTo>
                    <a:cubicBezTo>
                      <a:pt x="18570" y="21389"/>
                      <a:pt x="18576" y="21378"/>
                      <a:pt x="18574" y="21367"/>
                    </a:cubicBezTo>
                    <a:cubicBezTo>
                      <a:pt x="18535" y="21348"/>
                      <a:pt x="18497" y="21312"/>
                      <a:pt x="18454" y="21325"/>
                    </a:cubicBezTo>
                    <a:cubicBezTo>
                      <a:pt x="18436" y="21328"/>
                      <a:pt x="18425" y="21268"/>
                      <a:pt x="18406" y="21303"/>
                    </a:cubicBezTo>
                    <a:cubicBezTo>
                      <a:pt x="18394" y="21275"/>
                      <a:pt x="18372" y="21310"/>
                      <a:pt x="18372" y="21257"/>
                    </a:cubicBezTo>
                    <a:cubicBezTo>
                      <a:pt x="18379" y="21235"/>
                      <a:pt x="18394" y="21275"/>
                      <a:pt x="18404" y="21246"/>
                    </a:cubicBezTo>
                    <a:cubicBezTo>
                      <a:pt x="18421" y="21272"/>
                      <a:pt x="18447" y="21257"/>
                      <a:pt x="18461" y="21246"/>
                    </a:cubicBezTo>
                    <a:cubicBezTo>
                      <a:pt x="18485" y="21242"/>
                      <a:pt x="18495" y="21325"/>
                      <a:pt x="18519" y="21272"/>
                    </a:cubicBezTo>
                    <a:cubicBezTo>
                      <a:pt x="18549" y="21312"/>
                      <a:pt x="18591" y="21308"/>
                      <a:pt x="18626" y="21299"/>
                    </a:cubicBezTo>
                    <a:cubicBezTo>
                      <a:pt x="18645" y="21343"/>
                      <a:pt x="18668" y="21278"/>
                      <a:pt x="18689" y="21314"/>
                    </a:cubicBezTo>
                    <a:cubicBezTo>
                      <a:pt x="18711" y="21321"/>
                      <a:pt x="18732" y="21330"/>
                      <a:pt x="18751" y="21310"/>
                    </a:cubicBezTo>
                    <a:cubicBezTo>
                      <a:pt x="18795" y="21310"/>
                      <a:pt x="18845" y="21339"/>
                      <a:pt x="18880" y="21284"/>
                    </a:cubicBezTo>
                    <a:cubicBezTo>
                      <a:pt x="18886" y="21288"/>
                      <a:pt x="18883" y="21301"/>
                      <a:pt x="18887" y="21310"/>
                    </a:cubicBezTo>
                    <a:lnTo>
                      <a:pt x="18905" y="21278"/>
                    </a:lnTo>
                    <a:lnTo>
                      <a:pt x="18917" y="21303"/>
                    </a:lnTo>
                    <a:cubicBezTo>
                      <a:pt x="18924" y="21301"/>
                      <a:pt x="18931" y="21310"/>
                      <a:pt x="18935" y="21299"/>
                    </a:cubicBezTo>
                    <a:lnTo>
                      <a:pt x="18920" y="21272"/>
                    </a:lnTo>
                    <a:lnTo>
                      <a:pt x="18925" y="21262"/>
                    </a:lnTo>
                    <a:cubicBezTo>
                      <a:pt x="18932" y="21257"/>
                      <a:pt x="18946" y="21248"/>
                      <a:pt x="18952" y="21268"/>
                    </a:cubicBezTo>
                    <a:lnTo>
                      <a:pt x="18948" y="21299"/>
                    </a:lnTo>
                    <a:cubicBezTo>
                      <a:pt x="18955" y="21275"/>
                      <a:pt x="18970" y="21238"/>
                      <a:pt x="18988" y="21242"/>
                    </a:cubicBezTo>
                    <a:cubicBezTo>
                      <a:pt x="19002" y="21189"/>
                      <a:pt x="19019" y="21278"/>
                      <a:pt x="19032" y="21220"/>
                    </a:cubicBezTo>
                    <a:cubicBezTo>
                      <a:pt x="19062" y="21244"/>
                      <a:pt x="19094" y="21220"/>
                      <a:pt x="19125" y="21220"/>
                    </a:cubicBezTo>
                    <a:cubicBezTo>
                      <a:pt x="19142" y="21229"/>
                      <a:pt x="19124" y="21270"/>
                      <a:pt x="19140" y="21272"/>
                    </a:cubicBezTo>
                    <a:cubicBezTo>
                      <a:pt x="19151" y="21262"/>
                      <a:pt x="19139" y="21250"/>
                      <a:pt x="19143" y="21235"/>
                    </a:cubicBezTo>
                    <a:cubicBezTo>
                      <a:pt x="19148" y="21220"/>
                      <a:pt x="19156" y="21211"/>
                      <a:pt x="19163" y="21209"/>
                    </a:cubicBezTo>
                    <a:cubicBezTo>
                      <a:pt x="19187" y="21231"/>
                      <a:pt x="19208" y="21171"/>
                      <a:pt x="19236" y="21178"/>
                    </a:cubicBezTo>
                    <a:cubicBezTo>
                      <a:pt x="19239" y="21158"/>
                      <a:pt x="19234" y="21136"/>
                      <a:pt x="19245" y="21125"/>
                    </a:cubicBezTo>
                    <a:cubicBezTo>
                      <a:pt x="19252" y="21166"/>
                      <a:pt x="19272" y="21158"/>
                      <a:pt x="19283" y="21189"/>
                    </a:cubicBezTo>
                    <a:cubicBezTo>
                      <a:pt x="19299" y="21189"/>
                      <a:pt x="19308" y="21170"/>
                      <a:pt x="19311" y="21141"/>
                    </a:cubicBezTo>
                    <a:cubicBezTo>
                      <a:pt x="19318" y="21138"/>
                      <a:pt x="19322" y="21158"/>
                      <a:pt x="19328" y="21167"/>
                    </a:cubicBezTo>
                    <a:cubicBezTo>
                      <a:pt x="19407" y="21136"/>
                      <a:pt x="19494" y="21106"/>
                      <a:pt x="19572" y="21051"/>
                    </a:cubicBezTo>
                    <a:lnTo>
                      <a:pt x="19566" y="21019"/>
                    </a:lnTo>
                    <a:cubicBezTo>
                      <a:pt x="19634" y="20961"/>
                      <a:pt x="19702" y="20903"/>
                      <a:pt x="19770" y="20846"/>
                    </a:cubicBezTo>
                    <a:cubicBezTo>
                      <a:pt x="19769" y="20837"/>
                      <a:pt x="19762" y="20832"/>
                      <a:pt x="19764" y="20820"/>
                    </a:cubicBezTo>
                    <a:cubicBezTo>
                      <a:pt x="19785" y="20767"/>
                      <a:pt x="19792" y="20850"/>
                      <a:pt x="19816" y="20828"/>
                    </a:cubicBezTo>
                    <a:cubicBezTo>
                      <a:pt x="19827" y="20824"/>
                      <a:pt x="19841" y="20798"/>
                      <a:pt x="19832" y="20772"/>
                    </a:cubicBezTo>
                    <a:cubicBezTo>
                      <a:pt x="19820" y="20677"/>
                      <a:pt x="19871" y="20700"/>
                      <a:pt x="19888" y="20644"/>
                    </a:cubicBezTo>
                    <a:cubicBezTo>
                      <a:pt x="19864" y="20613"/>
                      <a:pt x="19898" y="20597"/>
                      <a:pt x="19897" y="20560"/>
                    </a:cubicBezTo>
                    <a:cubicBezTo>
                      <a:pt x="19914" y="20583"/>
                      <a:pt x="19934" y="20543"/>
                      <a:pt x="19952" y="20556"/>
                    </a:cubicBezTo>
                    <a:cubicBezTo>
                      <a:pt x="19950" y="20600"/>
                      <a:pt x="19926" y="20604"/>
                      <a:pt x="19913" y="20625"/>
                    </a:cubicBezTo>
                    <a:cubicBezTo>
                      <a:pt x="19944" y="20604"/>
                      <a:pt x="19978" y="20565"/>
                      <a:pt x="20008" y="20519"/>
                    </a:cubicBezTo>
                    <a:cubicBezTo>
                      <a:pt x="20027" y="20516"/>
                      <a:pt x="20040" y="20483"/>
                      <a:pt x="20055" y="20459"/>
                    </a:cubicBezTo>
                    <a:cubicBezTo>
                      <a:pt x="20053" y="20453"/>
                      <a:pt x="20047" y="20451"/>
                      <a:pt x="20047" y="20440"/>
                    </a:cubicBezTo>
                    <a:cubicBezTo>
                      <a:pt x="20051" y="20426"/>
                      <a:pt x="20061" y="20420"/>
                      <a:pt x="20065" y="20424"/>
                    </a:cubicBezTo>
                    <a:lnTo>
                      <a:pt x="20067" y="20451"/>
                    </a:lnTo>
                    <a:cubicBezTo>
                      <a:pt x="20105" y="20446"/>
                      <a:pt x="20094" y="20354"/>
                      <a:pt x="20130" y="20345"/>
                    </a:cubicBezTo>
                    <a:cubicBezTo>
                      <a:pt x="20141" y="20345"/>
                      <a:pt x="20138" y="20391"/>
                      <a:pt x="20151" y="20359"/>
                    </a:cubicBezTo>
                    <a:cubicBezTo>
                      <a:pt x="20151" y="20354"/>
                      <a:pt x="20151" y="20348"/>
                      <a:pt x="20147" y="20345"/>
                    </a:cubicBezTo>
                    <a:lnTo>
                      <a:pt x="20170" y="20297"/>
                    </a:lnTo>
                    <a:cubicBezTo>
                      <a:pt x="20185" y="20294"/>
                      <a:pt x="20174" y="20323"/>
                      <a:pt x="20178" y="20334"/>
                    </a:cubicBezTo>
                    <a:cubicBezTo>
                      <a:pt x="20204" y="20297"/>
                      <a:pt x="20247" y="20286"/>
                      <a:pt x="20255" y="20218"/>
                    </a:cubicBezTo>
                    <a:cubicBezTo>
                      <a:pt x="20277" y="20216"/>
                      <a:pt x="20297" y="20247"/>
                      <a:pt x="20318" y="20213"/>
                    </a:cubicBezTo>
                    <a:cubicBezTo>
                      <a:pt x="20317" y="20167"/>
                      <a:pt x="20343" y="20161"/>
                      <a:pt x="20351" y="20123"/>
                    </a:cubicBezTo>
                    <a:cubicBezTo>
                      <a:pt x="20377" y="20116"/>
                      <a:pt x="20395" y="20087"/>
                      <a:pt x="20418" y="20108"/>
                    </a:cubicBezTo>
                    <a:cubicBezTo>
                      <a:pt x="20423" y="20070"/>
                      <a:pt x="20436" y="20057"/>
                      <a:pt x="20443" y="20022"/>
                    </a:cubicBezTo>
                    <a:cubicBezTo>
                      <a:pt x="20437" y="20028"/>
                      <a:pt x="20421" y="20068"/>
                      <a:pt x="20411" y="20049"/>
                    </a:cubicBezTo>
                    <a:cubicBezTo>
                      <a:pt x="20409" y="20037"/>
                      <a:pt x="20404" y="20014"/>
                      <a:pt x="20414" y="20006"/>
                    </a:cubicBezTo>
                    <a:cubicBezTo>
                      <a:pt x="20440" y="20002"/>
                      <a:pt x="20453" y="19927"/>
                      <a:pt x="20481" y="19932"/>
                    </a:cubicBezTo>
                    <a:cubicBezTo>
                      <a:pt x="20491" y="19942"/>
                      <a:pt x="20486" y="19964"/>
                      <a:pt x="20489" y="19976"/>
                    </a:cubicBezTo>
                    <a:lnTo>
                      <a:pt x="20491" y="19976"/>
                    </a:lnTo>
                    <a:cubicBezTo>
                      <a:pt x="20501" y="19951"/>
                      <a:pt x="20518" y="19932"/>
                      <a:pt x="20504" y="19901"/>
                    </a:cubicBezTo>
                    <a:cubicBezTo>
                      <a:pt x="20566" y="19773"/>
                      <a:pt x="20644" y="19716"/>
                      <a:pt x="20706" y="19589"/>
                    </a:cubicBezTo>
                    <a:lnTo>
                      <a:pt x="20706" y="19563"/>
                    </a:lnTo>
                    <a:lnTo>
                      <a:pt x="20665" y="19606"/>
                    </a:lnTo>
                    <a:cubicBezTo>
                      <a:pt x="20656" y="19660"/>
                      <a:pt x="20627" y="19660"/>
                      <a:pt x="20614" y="19701"/>
                    </a:cubicBezTo>
                    <a:cubicBezTo>
                      <a:pt x="20580" y="19663"/>
                      <a:pt x="20586" y="19767"/>
                      <a:pt x="20561" y="19773"/>
                    </a:cubicBezTo>
                    <a:cubicBezTo>
                      <a:pt x="20555" y="19780"/>
                      <a:pt x="20552" y="19767"/>
                      <a:pt x="20547" y="19765"/>
                    </a:cubicBezTo>
                    <a:cubicBezTo>
                      <a:pt x="20550" y="19718"/>
                      <a:pt x="20574" y="19690"/>
                      <a:pt x="20581" y="19652"/>
                    </a:cubicBezTo>
                    <a:cubicBezTo>
                      <a:pt x="20612" y="19663"/>
                      <a:pt x="20592" y="19569"/>
                      <a:pt x="20624" y="19581"/>
                    </a:cubicBezTo>
                    <a:cubicBezTo>
                      <a:pt x="20702" y="19430"/>
                      <a:pt x="20800" y="19285"/>
                      <a:pt x="20880" y="19110"/>
                    </a:cubicBezTo>
                    <a:lnTo>
                      <a:pt x="20878" y="19088"/>
                    </a:lnTo>
                    <a:cubicBezTo>
                      <a:pt x="20898" y="19069"/>
                      <a:pt x="20910" y="19033"/>
                      <a:pt x="20930" y="19009"/>
                    </a:cubicBezTo>
                    <a:cubicBezTo>
                      <a:pt x="20943" y="18976"/>
                      <a:pt x="20950" y="18909"/>
                      <a:pt x="20975" y="18909"/>
                    </a:cubicBezTo>
                    <a:cubicBezTo>
                      <a:pt x="21060" y="18751"/>
                      <a:pt x="21120" y="18551"/>
                      <a:pt x="21186" y="18367"/>
                    </a:cubicBezTo>
                    <a:cubicBezTo>
                      <a:pt x="21216" y="18329"/>
                      <a:pt x="21223" y="18261"/>
                      <a:pt x="21250" y="18228"/>
                    </a:cubicBezTo>
                    <a:cubicBezTo>
                      <a:pt x="21289" y="18146"/>
                      <a:pt x="21295" y="18039"/>
                      <a:pt x="21318" y="17944"/>
                    </a:cubicBezTo>
                    <a:cubicBezTo>
                      <a:pt x="21319" y="17907"/>
                      <a:pt x="21343" y="17887"/>
                      <a:pt x="21354" y="17911"/>
                    </a:cubicBezTo>
                    <a:lnTo>
                      <a:pt x="21356" y="17881"/>
                    </a:lnTo>
                    <a:lnTo>
                      <a:pt x="21343" y="17886"/>
                    </a:lnTo>
                    <a:cubicBezTo>
                      <a:pt x="21348" y="17825"/>
                      <a:pt x="21364" y="17778"/>
                      <a:pt x="21376" y="17722"/>
                    </a:cubicBezTo>
                    <a:cubicBezTo>
                      <a:pt x="21417" y="17542"/>
                      <a:pt x="21435" y="17342"/>
                      <a:pt x="21476" y="17162"/>
                    </a:cubicBezTo>
                    <a:cubicBezTo>
                      <a:pt x="21486" y="17078"/>
                      <a:pt x="21513" y="16991"/>
                      <a:pt x="21496" y="16905"/>
                    </a:cubicBezTo>
                    <a:cubicBezTo>
                      <a:pt x="21513" y="16883"/>
                      <a:pt x="21494" y="16797"/>
                      <a:pt x="21520" y="16819"/>
                    </a:cubicBezTo>
                    <a:lnTo>
                      <a:pt x="21520" y="16800"/>
                    </a:lnTo>
                    <a:cubicBezTo>
                      <a:pt x="21518" y="16797"/>
                      <a:pt x="21517" y="16806"/>
                      <a:pt x="21513" y="16810"/>
                    </a:cubicBezTo>
                    <a:cubicBezTo>
                      <a:pt x="21504" y="16727"/>
                      <a:pt x="21520" y="16661"/>
                      <a:pt x="21519" y="16573"/>
                    </a:cubicBezTo>
                    <a:cubicBezTo>
                      <a:pt x="21536" y="16527"/>
                      <a:pt x="21533" y="16459"/>
                      <a:pt x="21556" y="16423"/>
                    </a:cubicBezTo>
                    <a:cubicBezTo>
                      <a:pt x="21546" y="16338"/>
                      <a:pt x="21563" y="16258"/>
                      <a:pt x="21571" y="16182"/>
                    </a:cubicBezTo>
                    <a:cubicBezTo>
                      <a:pt x="21558" y="16116"/>
                      <a:pt x="21595" y="16052"/>
                      <a:pt x="21580" y="159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64" name="Kształt"/>
              <p:cNvSpPr/>
              <p:nvPr/>
            </p:nvSpPr>
            <p:spPr>
              <a:xfrm>
                <a:off x="1274303" y="387457"/>
                <a:ext cx="1724" cy="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136" extrusionOk="0">
                    <a:moveTo>
                      <a:pt x="21600" y="10234"/>
                    </a:moveTo>
                    <a:cubicBezTo>
                      <a:pt x="13590" y="20777"/>
                      <a:pt x="7279" y="7120"/>
                      <a:pt x="0" y="2468"/>
                    </a:cubicBezTo>
                    <a:cubicBezTo>
                      <a:pt x="5589" y="-823"/>
                      <a:pt x="16011" y="-823"/>
                      <a:pt x="21600" y="2468"/>
                    </a:cubicBezTo>
                    <a:cubicBezTo>
                      <a:pt x="21600" y="2468"/>
                      <a:pt x="21600" y="10234"/>
                      <a:pt x="21600" y="102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65" name="Kształt"/>
              <p:cNvSpPr/>
              <p:nvPr/>
            </p:nvSpPr>
            <p:spPr>
              <a:xfrm>
                <a:off x="1282913" y="378847"/>
                <a:ext cx="1407" cy="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0" h="17530" extrusionOk="0">
                    <a:moveTo>
                      <a:pt x="9450" y="17261"/>
                    </a:moveTo>
                    <a:cubicBezTo>
                      <a:pt x="4882" y="18736"/>
                      <a:pt x="1825" y="13762"/>
                      <a:pt x="54" y="11549"/>
                    </a:cubicBezTo>
                    <a:cubicBezTo>
                      <a:pt x="-960" y="-461"/>
                      <a:pt x="12507" y="-2864"/>
                      <a:pt x="17842" y="3226"/>
                    </a:cubicBezTo>
                    <a:cubicBezTo>
                      <a:pt x="20640" y="10243"/>
                      <a:pt x="13261" y="15238"/>
                      <a:pt x="9450" y="172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66" name="Kształt"/>
              <p:cNvSpPr/>
              <p:nvPr/>
            </p:nvSpPr>
            <p:spPr>
              <a:xfrm>
                <a:off x="1282913" y="370236"/>
                <a:ext cx="535" cy="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8" h="21600" extrusionOk="0">
                    <a:moveTo>
                      <a:pt x="0" y="21600"/>
                    </a:moveTo>
                    <a:lnTo>
                      <a:pt x="11157" y="0"/>
                    </a:lnTo>
                    <a:cubicBezTo>
                      <a:pt x="16005" y="4953"/>
                      <a:pt x="21600" y="10840"/>
                      <a:pt x="18108" y="21600"/>
                    </a:cubicBezTo>
                    <a:cubicBezTo>
                      <a:pt x="1810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67" name="Kształt"/>
              <p:cNvSpPr/>
              <p:nvPr/>
            </p:nvSpPr>
            <p:spPr>
              <a:xfrm>
                <a:off x="1282913" y="370236"/>
                <a:ext cx="2072" cy="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431" y="0"/>
                    </a:lnTo>
                    <a:lnTo>
                      <a:pt x="21600" y="11493"/>
                    </a:lnTo>
                    <a:cubicBezTo>
                      <a:pt x="21600" y="1149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68" name="Kształt"/>
              <p:cNvSpPr/>
              <p:nvPr/>
            </p:nvSpPr>
            <p:spPr>
              <a:xfrm>
                <a:off x="1291523" y="396067"/>
                <a:ext cx="1725" cy="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2" h="11121" extrusionOk="0">
                    <a:moveTo>
                      <a:pt x="0" y="10509"/>
                    </a:moveTo>
                    <a:cubicBezTo>
                      <a:pt x="1635" y="4989"/>
                      <a:pt x="11971" y="-4756"/>
                      <a:pt x="20891" y="2710"/>
                    </a:cubicBezTo>
                    <a:cubicBezTo>
                      <a:pt x="21600" y="16844"/>
                      <a:pt x="4220" y="8397"/>
                      <a:pt x="0" y="105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69" name="Kształt"/>
              <p:cNvSpPr/>
              <p:nvPr/>
            </p:nvSpPr>
            <p:spPr>
              <a:xfrm>
                <a:off x="1300134" y="396067"/>
                <a:ext cx="1329" cy="1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32" h="15989" extrusionOk="0">
                    <a:moveTo>
                      <a:pt x="11522" y="15859"/>
                    </a:moveTo>
                    <a:cubicBezTo>
                      <a:pt x="5947" y="16658"/>
                      <a:pt x="2690" y="13670"/>
                      <a:pt x="1299" y="9999"/>
                    </a:cubicBezTo>
                    <a:cubicBezTo>
                      <a:pt x="-5204" y="117"/>
                      <a:pt x="14768" y="-4942"/>
                      <a:pt x="15695" y="6776"/>
                    </a:cubicBezTo>
                    <a:cubicBezTo>
                      <a:pt x="16396" y="9999"/>
                      <a:pt x="15695" y="13670"/>
                      <a:pt x="11522" y="158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70" name="Kształt"/>
              <p:cNvSpPr/>
              <p:nvPr/>
            </p:nvSpPr>
            <p:spPr>
              <a:xfrm>
                <a:off x="1300134" y="404677"/>
                <a:ext cx="1015" cy="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1" h="15545" extrusionOk="0">
                    <a:moveTo>
                      <a:pt x="12569" y="15362"/>
                    </a:moveTo>
                    <a:cubicBezTo>
                      <a:pt x="5490" y="16451"/>
                      <a:pt x="3138" y="12381"/>
                      <a:pt x="0" y="10507"/>
                    </a:cubicBezTo>
                    <a:cubicBezTo>
                      <a:pt x="1187" y="5347"/>
                      <a:pt x="11383" y="-5149"/>
                      <a:pt x="20030" y="2991"/>
                    </a:cubicBezTo>
                    <a:cubicBezTo>
                      <a:pt x="21600" y="7381"/>
                      <a:pt x="20030" y="12381"/>
                      <a:pt x="12569" y="153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71" name="Kształt"/>
              <p:cNvSpPr/>
              <p:nvPr/>
            </p:nvSpPr>
            <p:spPr>
              <a:xfrm>
                <a:off x="1317354" y="387457"/>
                <a:ext cx="2342" cy="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978" extrusionOk="0">
                    <a:moveTo>
                      <a:pt x="21600" y="3682"/>
                    </a:moveTo>
                    <a:lnTo>
                      <a:pt x="21600" y="12242"/>
                    </a:lnTo>
                    <a:cubicBezTo>
                      <a:pt x="14104" y="18571"/>
                      <a:pt x="7139" y="5550"/>
                      <a:pt x="0" y="5722"/>
                    </a:cubicBezTo>
                    <a:cubicBezTo>
                      <a:pt x="7139" y="517"/>
                      <a:pt x="15887" y="-3029"/>
                      <a:pt x="21600" y="36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72" name="Kształt"/>
              <p:cNvSpPr/>
              <p:nvPr/>
            </p:nvSpPr>
            <p:spPr>
              <a:xfrm>
                <a:off x="1291523" y="396067"/>
                <a:ext cx="1191" cy="1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7" h="15483" extrusionOk="0">
                    <a:moveTo>
                      <a:pt x="3437" y="14378"/>
                    </a:moveTo>
                    <a:cubicBezTo>
                      <a:pt x="-1473" y="11228"/>
                      <a:pt x="-1473" y="2519"/>
                      <a:pt x="5732" y="275"/>
                    </a:cubicBezTo>
                    <a:cubicBezTo>
                      <a:pt x="10642" y="1474"/>
                      <a:pt x="17847" y="-2275"/>
                      <a:pt x="20127" y="2519"/>
                    </a:cubicBezTo>
                    <a:cubicBezTo>
                      <a:pt x="15552" y="6267"/>
                      <a:pt x="16523" y="19325"/>
                      <a:pt x="3437" y="143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73" name="Kształt"/>
              <p:cNvSpPr/>
              <p:nvPr/>
            </p:nvSpPr>
            <p:spPr>
              <a:xfrm>
                <a:off x="1300134" y="396067"/>
                <a:ext cx="1355" cy="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985" extrusionOk="0">
                    <a:moveTo>
                      <a:pt x="0" y="4085"/>
                    </a:moveTo>
                    <a:cubicBezTo>
                      <a:pt x="8343" y="2720"/>
                      <a:pt x="14820" y="-3963"/>
                      <a:pt x="21600" y="3401"/>
                    </a:cubicBezTo>
                    <a:cubicBezTo>
                      <a:pt x="16970" y="17637"/>
                      <a:pt x="7410" y="8226"/>
                      <a:pt x="0" y="40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74" name="Kształt"/>
              <p:cNvSpPr/>
              <p:nvPr/>
            </p:nvSpPr>
            <p:spPr>
              <a:xfrm>
                <a:off x="1300134" y="396067"/>
                <a:ext cx="1510" cy="1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70" extrusionOk="0">
                    <a:moveTo>
                      <a:pt x="4156" y="16447"/>
                    </a:moveTo>
                    <a:lnTo>
                      <a:pt x="0" y="5713"/>
                    </a:lnTo>
                    <a:cubicBezTo>
                      <a:pt x="7191" y="-204"/>
                      <a:pt x="20778" y="-4366"/>
                      <a:pt x="21600" y="8122"/>
                    </a:cubicBezTo>
                    <a:cubicBezTo>
                      <a:pt x="16623" y="14203"/>
                      <a:pt x="12467" y="17234"/>
                      <a:pt x="4156" y="164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75" name="Kształt"/>
              <p:cNvSpPr/>
              <p:nvPr/>
            </p:nvSpPr>
            <p:spPr>
              <a:xfrm>
                <a:off x="1291523" y="396067"/>
                <a:ext cx="12194" cy="1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66" extrusionOk="0">
                    <a:moveTo>
                      <a:pt x="6342" y="18064"/>
                    </a:moveTo>
                    <a:cubicBezTo>
                      <a:pt x="4492" y="10704"/>
                      <a:pt x="1748" y="19689"/>
                      <a:pt x="0" y="18064"/>
                    </a:cubicBezTo>
                    <a:cubicBezTo>
                      <a:pt x="1646" y="12329"/>
                      <a:pt x="4492" y="14238"/>
                      <a:pt x="6342" y="8120"/>
                    </a:cubicBezTo>
                    <a:cubicBezTo>
                      <a:pt x="10423" y="15578"/>
                      <a:pt x="13234" y="-669"/>
                      <a:pt x="17039" y="5165"/>
                    </a:cubicBezTo>
                    <a:cubicBezTo>
                      <a:pt x="18205" y="-669"/>
                      <a:pt x="20468" y="-1911"/>
                      <a:pt x="21600" y="3247"/>
                    </a:cubicBezTo>
                    <a:cubicBezTo>
                      <a:pt x="17657" y="13670"/>
                      <a:pt x="10560" y="11664"/>
                      <a:pt x="6342" y="180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76" name="Kształt"/>
              <p:cNvSpPr/>
              <p:nvPr/>
            </p:nvSpPr>
            <p:spPr>
              <a:xfrm>
                <a:off x="1308744" y="396067"/>
                <a:ext cx="373" cy="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6" h="18416" extrusionOk="0">
                    <a:moveTo>
                      <a:pt x="10797" y="18416"/>
                    </a:moveTo>
                    <a:lnTo>
                      <a:pt x="0" y="18416"/>
                    </a:lnTo>
                    <a:lnTo>
                      <a:pt x="0" y="1739"/>
                    </a:lnTo>
                    <a:cubicBezTo>
                      <a:pt x="10797" y="-3184"/>
                      <a:pt x="14713" y="3642"/>
                      <a:pt x="17677" y="6277"/>
                    </a:cubicBezTo>
                    <a:cubicBezTo>
                      <a:pt x="21600" y="11590"/>
                      <a:pt x="14713" y="16516"/>
                      <a:pt x="10797" y="184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77" name="Kształt"/>
              <p:cNvSpPr/>
              <p:nvPr/>
            </p:nvSpPr>
            <p:spPr>
              <a:xfrm>
                <a:off x="1300134" y="396067"/>
                <a:ext cx="3814" cy="1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1189" extrusionOk="0">
                    <a:moveTo>
                      <a:pt x="2083" y="8035"/>
                    </a:moveTo>
                    <a:lnTo>
                      <a:pt x="0" y="6069"/>
                    </a:lnTo>
                    <a:cubicBezTo>
                      <a:pt x="6141" y="3296"/>
                      <a:pt x="14696" y="-4334"/>
                      <a:pt x="21600" y="3296"/>
                    </a:cubicBezTo>
                    <a:cubicBezTo>
                      <a:pt x="15133" y="3296"/>
                      <a:pt x="9430" y="17266"/>
                      <a:pt x="2083" y="80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78" name="Kształt"/>
              <p:cNvSpPr/>
              <p:nvPr/>
            </p:nvSpPr>
            <p:spPr>
              <a:xfrm>
                <a:off x="1308744" y="396067"/>
                <a:ext cx="1295" cy="1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32" h="12764" extrusionOk="0">
                    <a:moveTo>
                      <a:pt x="16535" y="11217"/>
                    </a:moveTo>
                    <a:cubicBezTo>
                      <a:pt x="4533" y="17043"/>
                      <a:pt x="8001" y="4674"/>
                      <a:pt x="0" y="2793"/>
                    </a:cubicBezTo>
                    <a:cubicBezTo>
                      <a:pt x="10938" y="-4557"/>
                      <a:pt x="21600" y="4133"/>
                      <a:pt x="16535" y="1121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79" name="Kształt"/>
              <p:cNvSpPr/>
              <p:nvPr/>
            </p:nvSpPr>
            <p:spPr>
              <a:xfrm>
                <a:off x="1317354" y="396067"/>
                <a:ext cx="2228" cy="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256" extrusionOk="0">
                    <a:moveTo>
                      <a:pt x="9766" y="14746"/>
                    </a:moveTo>
                    <a:cubicBezTo>
                      <a:pt x="4702" y="17102"/>
                      <a:pt x="1318" y="10755"/>
                      <a:pt x="0" y="6885"/>
                    </a:cubicBezTo>
                    <a:cubicBezTo>
                      <a:pt x="2634" y="1019"/>
                      <a:pt x="18024" y="-4498"/>
                      <a:pt x="21600" y="5599"/>
                    </a:cubicBezTo>
                    <a:cubicBezTo>
                      <a:pt x="21600" y="11464"/>
                      <a:pt x="14458" y="15335"/>
                      <a:pt x="9766" y="147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80" name="Kształt"/>
              <p:cNvSpPr/>
              <p:nvPr/>
            </p:nvSpPr>
            <p:spPr>
              <a:xfrm>
                <a:off x="1317354" y="396067"/>
                <a:ext cx="556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3" h="21600" extrusionOk="0">
                    <a:moveTo>
                      <a:pt x="12072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6961" y="0"/>
                      <a:pt x="13957" y="0"/>
                      <a:pt x="16493" y="6592"/>
                    </a:cubicBezTo>
                    <a:cubicBezTo>
                      <a:pt x="21600" y="15971"/>
                      <a:pt x="13957" y="18810"/>
                      <a:pt x="120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81" name="Kształt"/>
              <p:cNvSpPr/>
              <p:nvPr/>
            </p:nvSpPr>
            <p:spPr>
              <a:xfrm>
                <a:off x="1317354" y="396067"/>
                <a:ext cx="885" cy="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02" h="19757" extrusionOk="0">
                    <a:moveTo>
                      <a:pt x="13777" y="19757"/>
                    </a:moveTo>
                    <a:cubicBezTo>
                      <a:pt x="8000" y="17727"/>
                      <a:pt x="-6609" y="13226"/>
                      <a:pt x="3436" y="163"/>
                    </a:cubicBezTo>
                    <a:cubicBezTo>
                      <a:pt x="7081" y="163"/>
                      <a:pt x="14991" y="-1843"/>
                      <a:pt x="13777" y="8186"/>
                    </a:cubicBezTo>
                    <a:cubicBezTo>
                      <a:pt x="13777" y="8186"/>
                      <a:pt x="13777" y="19757"/>
                      <a:pt x="13777" y="1975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82" name="Kształt"/>
              <p:cNvSpPr/>
              <p:nvPr/>
            </p:nvSpPr>
            <p:spPr>
              <a:xfrm>
                <a:off x="1300134" y="387457"/>
                <a:ext cx="24135" cy="3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77" extrusionOk="0">
                    <a:moveTo>
                      <a:pt x="16837" y="10623"/>
                    </a:moveTo>
                    <a:cubicBezTo>
                      <a:pt x="13355" y="10623"/>
                      <a:pt x="9648" y="17689"/>
                      <a:pt x="6046" y="13847"/>
                    </a:cubicBezTo>
                    <a:cubicBezTo>
                      <a:pt x="4625" y="17689"/>
                      <a:pt x="2944" y="16562"/>
                      <a:pt x="1421" y="17841"/>
                    </a:cubicBezTo>
                    <a:cubicBezTo>
                      <a:pt x="1143" y="19581"/>
                      <a:pt x="763" y="18302"/>
                      <a:pt x="433" y="18606"/>
                    </a:cubicBezTo>
                    <a:lnTo>
                      <a:pt x="0" y="16357"/>
                    </a:lnTo>
                    <a:cubicBezTo>
                      <a:pt x="1143" y="12877"/>
                      <a:pt x="2702" y="4632"/>
                      <a:pt x="4158" y="11493"/>
                    </a:cubicBezTo>
                    <a:cubicBezTo>
                      <a:pt x="4556" y="10932"/>
                      <a:pt x="4816" y="8574"/>
                      <a:pt x="5058" y="7604"/>
                    </a:cubicBezTo>
                    <a:cubicBezTo>
                      <a:pt x="5716" y="6939"/>
                      <a:pt x="5630" y="10932"/>
                      <a:pt x="6149" y="12264"/>
                    </a:cubicBezTo>
                    <a:cubicBezTo>
                      <a:pt x="6617" y="9958"/>
                      <a:pt x="7120" y="7604"/>
                      <a:pt x="7708" y="7604"/>
                    </a:cubicBezTo>
                    <a:cubicBezTo>
                      <a:pt x="8089" y="13847"/>
                      <a:pt x="9648" y="8574"/>
                      <a:pt x="10653" y="8988"/>
                    </a:cubicBezTo>
                    <a:cubicBezTo>
                      <a:pt x="12332" y="4889"/>
                      <a:pt x="14637" y="10623"/>
                      <a:pt x="16368" y="4176"/>
                    </a:cubicBezTo>
                    <a:cubicBezTo>
                      <a:pt x="17720" y="8988"/>
                      <a:pt x="18170" y="-2019"/>
                      <a:pt x="19452" y="334"/>
                    </a:cubicBezTo>
                    <a:cubicBezTo>
                      <a:pt x="20491" y="-431"/>
                      <a:pt x="20751" y="4632"/>
                      <a:pt x="21600" y="6682"/>
                    </a:cubicBezTo>
                    <a:cubicBezTo>
                      <a:pt x="20439" y="11493"/>
                      <a:pt x="18291" y="10623"/>
                      <a:pt x="16837" y="106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83" name="Kształt"/>
              <p:cNvSpPr/>
              <p:nvPr/>
            </p:nvSpPr>
            <p:spPr>
              <a:xfrm>
                <a:off x="1325964" y="396067"/>
                <a:ext cx="496" cy="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7" h="21600" extrusionOk="0">
                    <a:moveTo>
                      <a:pt x="4496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8630" y="0"/>
                    </a:lnTo>
                    <a:cubicBezTo>
                      <a:pt x="21600" y="9345"/>
                      <a:pt x="7466" y="15722"/>
                      <a:pt x="449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84" name="Kształt"/>
              <p:cNvSpPr/>
              <p:nvPr/>
            </p:nvSpPr>
            <p:spPr>
              <a:xfrm>
                <a:off x="1325964" y="396067"/>
                <a:ext cx="852" cy="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68" extrusionOk="0">
                    <a:moveTo>
                      <a:pt x="0" y="15491"/>
                    </a:moveTo>
                    <a:lnTo>
                      <a:pt x="4902" y="0"/>
                    </a:lnTo>
                    <a:cubicBezTo>
                      <a:pt x="10813" y="2246"/>
                      <a:pt x="17679" y="2246"/>
                      <a:pt x="21600" y="11296"/>
                    </a:cubicBezTo>
                    <a:cubicBezTo>
                      <a:pt x="17679" y="21600"/>
                      <a:pt x="7369" y="13212"/>
                      <a:pt x="0" y="154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85" name="Kształt"/>
              <p:cNvSpPr/>
              <p:nvPr/>
            </p:nvSpPr>
            <p:spPr>
              <a:xfrm>
                <a:off x="1325964" y="387457"/>
                <a:ext cx="3492" cy="12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6" h="14745" extrusionOk="0">
                    <a:moveTo>
                      <a:pt x="0" y="7124"/>
                    </a:moveTo>
                    <a:cubicBezTo>
                      <a:pt x="5233" y="-1231"/>
                      <a:pt x="13643" y="4114"/>
                      <a:pt x="19557" y="0"/>
                    </a:cubicBezTo>
                    <a:cubicBezTo>
                      <a:pt x="21600" y="4114"/>
                      <a:pt x="19894" y="10908"/>
                      <a:pt x="18643" y="14579"/>
                    </a:cubicBezTo>
                    <a:cubicBezTo>
                      <a:pt x="13643" y="11683"/>
                      <a:pt x="3528" y="20369"/>
                      <a:pt x="0" y="71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86" name="Kształt"/>
              <p:cNvSpPr/>
              <p:nvPr/>
            </p:nvSpPr>
            <p:spPr>
              <a:xfrm>
                <a:off x="1325964" y="396067"/>
                <a:ext cx="927" cy="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38" h="16831" extrusionOk="0">
                    <a:moveTo>
                      <a:pt x="16938" y="16831"/>
                    </a:moveTo>
                    <a:lnTo>
                      <a:pt x="1359" y="16831"/>
                    </a:lnTo>
                    <a:cubicBezTo>
                      <a:pt x="-4662" y="693"/>
                      <a:pt x="10917" y="-4769"/>
                      <a:pt x="16938" y="4532"/>
                    </a:cubicBezTo>
                    <a:cubicBezTo>
                      <a:pt x="16938" y="4532"/>
                      <a:pt x="16938" y="16831"/>
                      <a:pt x="16938" y="168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87" name="Kształt"/>
              <p:cNvSpPr/>
              <p:nvPr/>
            </p:nvSpPr>
            <p:spPr>
              <a:xfrm>
                <a:off x="1325964" y="404677"/>
                <a:ext cx="11531" cy="23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8" h="14695" extrusionOk="0">
                    <a:moveTo>
                      <a:pt x="17523" y="12636"/>
                    </a:moveTo>
                    <a:cubicBezTo>
                      <a:pt x="12140" y="10109"/>
                      <a:pt x="6861" y="17452"/>
                      <a:pt x="1271" y="13502"/>
                    </a:cubicBezTo>
                    <a:cubicBezTo>
                      <a:pt x="1166" y="10602"/>
                      <a:pt x="-1042" y="5850"/>
                      <a:pt x="614" y="2146"/>
                    </a:cubicBezTo>
                    <a:lnTo>
                      <a:pt x="4583" y="3878"/>
                    </a:lnTo>
                    <a:cubicBezTo>
                      <a:pt x="4583" y="5850"/>
                      <a:pt x="4444" y="8687"/>
                      <a:pt x="5239" y="9982"/>
                    </a:cubicBezTo>
                    <a:cubicBezTo>
                      <a:pt x="8034" y="-4148"/>
                      <a:pt x="15970" y="295"/>
                      <a:pt x="20558" y="2146"/>
                    </a:cubicBezTo>
                    <a:lnTo>
                      <a:pt x="20558" y="5110"/>
                    </a:lnTo>
                    <a:cubicBezTo>
                      <a:pt x="19041" y="5850"/>
                      <a:pt x="16867" y="2702"/>
                      <a:pt x="15970" y="7884"/>
                    </a:cubicBezTo>
                    <a:cubicBezTo>
                      <a:pt x="16488" y="10109"/>
                      <a:pt x="17385" y="9982"/>
                      <a:pt x="17523" y="1263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88" name="Kształt"/>
              <p:cNvSpPr/>
              <p:nvPr/>
            </p:nvSpPr>
            <p:spPr>
              <a:xfrm>
                <a:off x="1343184" y="404677"/>
                <a:ext cx="1031" cy="1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0579" extrusionOk="0">
                    <a:moveTo>
                      <a:pt x="8900" y="20579"/>
                    </a:moveTo>
                    <a:cubicBezTo>
                      <a:pt x="3019" y="15460"/>
                      <a:pt x="-4188" y="7584"/>
                      <a:pt x="3019" y="253"/>
                    </a:cubicBezTo>
                    <a:cubicBezTo>
                      <a:pt x="10542" y="-1021"/>
                      <a:pt x="16441" y="2635"/>
                      <a:pt x="17412" y="8484"/>
                    </a:cubicBezTo>
                    <a:cubicBezTo>
                      <a:pt x="15452" y="14354"/>
                      <a:pt x="15452" y="16922"/>
                      <a:pt x="8900" y="205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89" name="Kształt"/>
              <p:cNvSpPr/>
              <p:nvPr/>
            </p:nvSpPr>
            <p:spPr>
              <a:xfrm>
                <a:off x="1343184" y="404677"/>
                <a:ext cx="2597" cy="1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16685" extrusionOk="0">
                    <a:moveTo>
                      <a:pt x="15937" y="16685"/>
                    </a:moveTo>
                    <a:cubicBezTo>
                      <a:pt x="13572" y="6412"/>
                      <a:pt x="-456" y="13888"/>
                      <a:pt x="12" y="2561"/>
                    </a:cubicBezTo>
                    <a:cubicBezTo>
                      <a:pt x="8213" y="2561"/>
                      <a:pt x="15937" y="-4915"/>
                      <a:pt x="21144" y="5678"/>
                    </a:cubicBezTo>
                    <a:cubicBezTo>
                      <a:pt x="21144" y="5678"/>
                      <a:pt x="15937" y="16685"/>
                      <a:pt x="15937" y="166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90" name="Kształt"/>
              <p:cNvSpPr/>
              <p:nvPr/>
            </p:nvSpPr>
            <p:spPr>
              <a:xfrm>
                <a:off x="1343184" y="404677"/>
                <a:ext cx="2692" cy="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768" extrusionOk="0">
                    <a:moveTo>
                      <a:pt x="0" y="13287"/>
                    </a:moveTo>
                    <a:lnTo>
                      <a:pt x="0" y="0"/>
                    </a:lnTo>
                    <a:lnTo>
                      <a:pt x="21600" y="6441"/>
                    </a:lnTo>
                    <a:cubicBezTo>
                      <a:pt x="16468" y="13287"/>
                      <a:pt x="7304" y="21600"/>
                      <a:pt x="0" y="132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91" name="Kształt"/>
              <p:cNvSpPr/>
              <p:nvPr/>
            </p:nvSpPr>
            <p:spPr>
              <a:xfrm>
                <a:off x="1334574" y="396067"/>
                <a:ext cx="14807" cy="1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266" extrusionOk="0">
                    <a:moveTo>
                      <a:pt x="14372" y="7461"/>
                    </a:moveTo>
                    <a:cubicBezTo>
                      <a:pt x="13722" y="10463"/>
                      <a:pt x="13215" y="14922"/>
                      <a:pt x="12395" y="13201"/>
                    </a:cubicBezTo>
                    <a:cubicBezTo>
                      <a:pt x="10928" y="2063"/>
                      <a:pt x="9459" y="10972"/>
                      <a:pt x="7539" y="10463"/>
                    </a:cubicBezTo>
                    <a:cubicBezTo>
                      <a:pt x="5110" y="12174"/>
                      <a:pt x="2287" y="18090"/>
                      <a:pt x="0" y="10463"/>
                    </a:cubicBezTo>
                    <a:cubicBezTo>
                      <a:pt x="198" y="-3510"/>
                      <a:pt x="2936" y="8664"/>
                      <a:pt x="3981" y="4802"/>
                    </a:cubicBezTo>
                    <a:cubicBezTo>
                      <a:pt x="7454" y="3178"/>
                      <a:pt x="11125" y="3520"/>
                      <a:pt x="14372" y="0"/>
                    </a:cubicBezTo>
                    <a:cubicBezTo>
                      <a:pt x="14457" y="6522"/>
                      <a:pt x="15811" y="1379"/>
                      <a:pt x="16349" y="4802"/>
                    </a:cubicBezTo>
                    <a:cubicBezTo>
                      <a:pt x="18213" y="3520"/>
                      <a:pt x="19907" y="1379"/>
                      <a:pt x="21600" y="6522"/>
                    </a:cubicBezTo>
                    <a:cubicBezTo>
                      <a:pt x="20020" y="14922"/>
                      <a:pt x="16773" y="6943"/>
                      <a:pt x="14372" y="74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92" name="Kształt"/>
              <p:cNvSpPr/>
              <p:nvPr/>
            </p:nvSpPr>
            <p:spPr>
              <a:xfrm>
                <a:off x="1351795" y="396067"/>
                <a:ext cx="851" cy="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348" extrusionOk="0">
                    <a:moveTo>
                      <a:pt x="0" y="1598"/>
                    </a:moveTo>
                    <a:cubicBezTo>
                      <a:pt x="6865" y="3205"/>
                      <a:pt x="17679" y="-4965"/>
                      <a:pt x="21600" y="5181"/>
                    </a:cubicBezTo>
                    <a:cubicBezTo>
                      <a:pt x="14234" y="14022"/>
                      <a:pt x="0" y="16635"/>
                      <a:pt x="0" y="15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93" name="Kształt"/>
              <p:cNvSpPr/>
              <p:nvPr/>
            </p:nvSpPr>
            <p:spPr>
              <a:xfrm>
                <a:off x="1351795" y="396067"/>
                <a:ext cx="2942" cy="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631" extrusionOk="0">
                    <a:moveTo>
                      <a:pt x="0" y="4780"/>
                    </a:moveTo>
                    <a:cubicBezTo>
                      <a:pt x="5116" y="-6844"/>
                      <a:pt x="13500" y="6870"/>
                      <a:pt x="21600" y="3147"/>
                    </a:cubicBezTo>
                    <a:cubicBezTo>
                      <a:pt x="16768" y="14756"/>
                      <a:pt x="7249" y="10882"/>
                      <a:pt x="0" y="4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94" name="Kształt"/>
              <p:cNvSpPr/>
              <p:nvPr/>
            </p:nvSpPr>
            <p:spPr>
              <a:xfrm>
                <a:off x="1351795" y="404677"/>
                <a:ext cx="717" cy="1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68" h="20797" extrusionOk="0">
                    <a:moveTo>
                      <a:pt x="11761" y="16261"/>
                    </a:moveTo>
                    <a:cubicBezTo>
                      <a:pt x="9707" y="17067"/>
                      <a:pt x="7987" y="21600"/>
                      <a:pt x="3198" y="20672"/>
                    </a:cubicBezTo>
                    <a:cubicBezTo>
                      <a:pt x="-4698" y="12794"/>
                      <a:pt x="4217" y="6663"/>
                      <a:pt x="6620" y="0"/>
                    </a:cubicBezTo>
                    <a:cubicBezTo>
                      <a:pt x="16902" y="929"/>
                      <a:pt x="10726" y="10800"/>
                      <a:pt x="11761" y="162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95" name="Kształt"/>
              <p:cNvSpPr/>
              <p:nvPr/>
            </p:nvSpPr>
            <p:spPr>
              <a:xfrm>
                <a:off x="1351795" y="396067"/>
                <a:ext cx="3097" cy="1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38" extrusionOk="0">
                    <a:moveTo>
                      <a:pt x="3504" y="17638"/>
                    </a:moveTo>
                    <a:cubicBezTo>
                      <a:pt x="1079" y="13717"/>
                      <a:pt x="0" y="8695"/>
                      <a:pt x="0" y="3169"/>
                    </a:cubicBezTo>
                    <a:cubicBezTo>
                      <a:pt x="7154" y="3169"/>
                      <a:pt x="14985" y="-3962"/>
                      <a:pt x="21600" y="3169"/>
                    </a:cubicBezTo>
                    <a:cubicBezTo>
                      <a:pt x="18490" y="10609"/>
                      <a:pt x="7963" y="7996"/>
                      <a:pt x="3504" y="176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96" name="Kształt"/>
              <p:cNvSpPr/>
              <p:nvPr/>
            </p:nvSpPr>
            <p:spPr>
              <a:xfrm>
                <a:off x="1429286" y="490779"/>
                <a:ext cx="503" cy="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83" y="21600"/>
                    </a:moveTo>
                    <a:lnTo>
                      <a:pt x="0" y="21600"/>
                    </a:lnTo>
                    <a:cubicBezTo>
                      <a:pt x="0" y="12893"/>
                      <a:pt x="9970" y="0"/>
                      <a:pt x="21600" y="0"/>
                    </a:cubicBezTo>
                    <a:cubicBezTo>
                      <a:pt x="21600" y="9175"/>
                      <a:pt x="21600" y="17928"/>
                      <a:pt x="1248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97" name="Kształt"/>
              <p:cNvSpPr/>
              <p:nvPr/>
            </p:nvSpPr>
            <p:spPr>
              <a:xfrm>
                <a:off x="1291523" y="473558"/>
                <a:ext cx="1054" cy="1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63" h="20386" extrusionOk="0">
                    <a:moveTo>
                      <a:pt x="12459" y="18987"/>
                    </a:moveTo>
                    <a:cubicBezTo>
                      <a:pt x="11324" y="21600"/>
                      <a:pt x="6200" y="19584"/>
                      <a:pt x="1935" y="20386"/>
                    </a:cubicBezTo>
                    <a:cubicBezTo>
                      <a:pt x="-2606" y="13361"/>
                      <a:pt x="1090" y="5421"/>
                      <a:pt x="10466" y="0"/>
                    </a:cubicBezTo>
                    <a:cubicBezTo>
                      <a:pt x="18994" y="5925"/>
                      <a:pt x="14453" y="12158"/>
                      <a:pt x="12459" y="189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98" name="Kształt"/>
              <p:cNvSpPr/>
              <p:nvPr/>
            </p:nvSpPr>
            <p:spPr>
              <a:xfrm>
                <a:off x="1282913" y="456338"/>
                <a:ext cx="1094" cy="1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5" h="15705" extrusionOk="0">
                    <a:moveTo>
                      <a:pt x="19665" y="1720"/>
                    </a:moveTo>
                    <a:cubicBezTo>
                      <a:pt x="18613" y="5917"/>
                      <a:pt x="15134" y="10502"/>
                      <a:pt x="16169" y="15096"/>
                    </a:cubicBezTo>
                    <a:cubicBezTo>
                      <a:pt x="8159" y="17624"/>
                      <a:pt x="8159" y="11531"/>
                      <a:pt x="489" y="10502"/>
                    </a:cubicBezTo>
                    <a:cubicBezTo>
                      <a:pt x="-1935" y="5917"/>
                      <a:pt x="4682" y="-3976"/>
                      <a:pt x="19665" y="17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99" name="Kształt"/>
              <p:cNvSpPr/>
              <p:nvPr/>
            </p:nvSpPr>
            <p:spPr>
              <a:xfrm>
                <a:off x="1282913" y="473558"/>
                <a:ext cx="1465" cy="3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78" h="21341" extrusionOk="0">
                    <a:moveTo>
                      <a:pt x="10446" y="19142"/>
                    </a:moveTo>
                    <a:cubicBezTo>
                      <a:pt x="8397" y="20434"/>
                      <a:pt x="6719" y="21600"/>
                      <a:pt x="3374" y="21291"/>
                    </a:cubicBezTo>
                    <a:cubicBezTo>
                      <a:pt x="-6311" y="13539"/>
                      <a:pt x="7653" y="6769"/>
                      <a:pt x="10446" y="0"/>
                    </a:cubicBezTo>
                    <a:cubicBezTo>
                      <a:pt x="15289" y="3504"/>
                      <a:pt x="15289" y="14093"/>
                      <a:pt x="10446" y="191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00" name="Kształt"/>
              <p:cNvSpPr/>
              <p:nvPr/>
            </p:nvSpPr>
            <p:spPr>
              <a:xfrm>
                <a:off x="1282913" y="464948"/>
                <a:ext cx="1594" cy="3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93" h="18819" extrusionOk="0">
                    <a:moveTo>
                      <a:pt x="11423" y="0"/>
                    </a:moveTo>
                    <a:cubicBezTo>
                      <a:pt x="21600" y="5536"/>
                      <a:pt x="14539" y="11906"/>
                      <a:pt x="16611" y="17998"/>
                    </a:cubicBezTo>
                    <a:cubicBezTo>
                      <a:pt x="3531" y="21600"/>
                      <a:pt x="8519" y="12241"/>
                      <a:pt x="0" y="11186"/>
                    </a:cubicBezTo>
                    <a:cubicBezTo>
                      <a:pt x="0" y="11186"/>
                      <a:pt x="11423" y="0"/>
                      <a:pt x="1142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01" name="Kształt"/>
              <p:cNvSpPr/>
              <p:nvPr/>
            </p:nvSpPr>
            <p:spPr>
              <a:xfrm>
                <a:off x="1282913" y="473558"/>
                <a:ext cx="1812" cy="4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347" h="21600" extrusionOk="0">
                    <a:moveTo>
                      <a:pt x="6024" y="0"/>
                    </a:moveTo>
                    <a:cubicBezTo>
                      <a:pt x="20708" y="5943"/>
                      <a:pt x="-41" y="11985"/>
                      <a:pt x="3601" y="20105"/>
                    </a:cubicBezTo>
                    <a:lnTo>
                      <a:pt x="319" y="21600"/>
                    </a:lnTo>
                    <a:cubicBezTo>
                      <a:pt x="-892" y="14400"/>
                      <a:pt x="1413" y="6284"/>
                      <a:pt x="602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02" name="Kształt"/>
              <p:cNvSpPr/>
              <p:nvPr/>
            </p:nvSpPr>
            <p:spPr>
              <a:xfrm>
                <a:off x="1274303" y="490779"/>
                <a:ext cx="1391" cy="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1" h="21600" extrusionOk="0">
                    <a:moveTo>
                      <a:pt x="6840" y="21600"/>
                    </a:moveTo>
                    <a:cubicBezTo>
                      <a:pt x="1054" y="21600"/>
                      <a:pt x="0" y="17103"/>
                      <a:pt x="0" y="14809"/>
                    </a:cubicBezTo>
                    <a:cubicBezTo>
                      <a:pt x="5533" y="11107"/>
                      <a:pt x="14221" y="5996"/>
                      <a:pt x="18700" y="0"/>
                    </a:cubicBezTo>
                    <a:cubicBezTo>
                      <a:pt x="18700" y="7233"/>
                      <a:pt x="21600" y="15875"/>
                      <a:pt x="684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03" name="Kształt"/>
              <p:cNvSpPr/>
              <p:nvPr/>
            </p:nvSpPr>
            <p:spPr>
              <a:xfrm>
                <a:off x="1274303" y="490779"/>
                <a:ext cx="850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9" h="21600" extrusionOk="0">
                    <a:moveTo>
                      <a:pt x="14948" y="0"/>
                    </a:moveTo>
                    <a:cubicBezTo>
                      <a:pt x="21600" y="2936"/>
                      <a:pt x="17031" y="15507"/>
                      <a:pt x="10801" y="21600"/>
                    </a:cubicBezTo>
                    <a:lnTo>
                      <a:pt x="0" y="21600"/>
                    </a:lnTo>
                    <a:cubicBezTo>
                      <a:pt x="0" y="21600"/>
                      <a:pt x="14948" y="0"/>
                      <a:pt x="149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04" name="Kształt"/>
              <p:cNvSpPr/>
              <p:nvPr/>
            </p:nvSpPr>
            <p:spPr>
              <a:xfrm>
                <a:off x="1265693" y="473558"/>
                <a:ext cx="17417" cy="26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480" extrusionOk="0">
                    <a:moveTo>
                      <a:pt x="3769" y="17492"/>
                    </a:moveTo>
                    <a:lnTo>
                      <a:pt x="2968" y="17125"/>
                    </a:lnTo>
                    <a:cubicBezTo>
                      <a:pt x="4216" y="15936"/>
                      <a:pt x="5866" y="14915"/>
                      <a:pt x="6124" y="13408"/>
                    </a:cubicBezTo>
                    <a:cubicBezTo>
                      <a:pt x="8244" y="12474"/>
                      <a:pt x="6925" y="9786"/>
                      <a:pt x="10483" y="9786"/>
                    </a:cubicBezTo>
                    <a:cubicBezTo>
                      <a:pt x="11801" y="10034"/>
                      <a:pt x="10600" y="10864"/>
                      <a:pt x="11543" y="11182"/>
                    </a:cubicBezTo>
                    <a:cubicBezTo>
                      <a:pt x="12955" y="10967"/>
                      <a:pt x="12414" y="10034"/>
                      <a:pt x="13050" y="9523"/>
                    </a:cubicBezTo>
                    <a:cubicBezTo>
                      <a:pt x="12579" y="9356"/>
                      <a:pt x="11872" y="9420"/>
                      <a:pt x="11801" y="9045"/>
                    </a:cubicBezTo>
                    <a:cubicBezTo>
                      <a:pt x="12320" y="8231"/>
                      <a:pt x="12414" y="7354"/>
                      <a:pt x="13451" y="6660"/>
                    </a:cubicBezTo>
                    <a:lnTo>
                      <a:pt x="14133" y="6899"/>
                    </a:lnTo>
                    <a:lnTo>
                      <a:pt x="14510" y="6412"/>
                    </a:lnTo>
                    <a:lnTo>
                      <a:pt x="14510" y="7043"/>
                    </a:lnTo>
                    <a:cubicBezTo>
                      <a:pt x="14958" y="6573"/>
                      <a:pt x="15312" y="6054"/>
                      <a:pt x="15735" y="5591"/>
                    </a:cubicBezTo>
                    <a:lnTo>
                      <a:pt x="14227" y="5423"/>
                    </a:lnTo>
                    <a:cubicBezTo>
                      <a:pt x="14158" y="4961"/>
                      <a:pt x="14675" y="4690"/>
                      <a:pt x="15122" y="4347"/>
                    </a:cubicBezTo>
                    <a:lnTo>
                      <a:pt x="16182" y="4690"/>
                    </a:lnTo>
                    <a:cubicBezTo>
                      <a:pt x="17926" y="3557"/>
                      <a:pt x="18703" y="2002"/>
                      <a:pt x="18891" y="702"/>
                    </a:cubicBezTo>
                    <a:cubicBezTo>
                      <a:pt x="19316" y="-120"/>
                      <a:pt x="20470" y="797"/>
                      <a:pt x="20989" y="0"/>
                    </a:cubicBezTo>
                    <a:cubicBezTo>
                      <a:pt x="21600" y="1013"/>
                      <a:pt x="20705" y="2528"/>
                      <a:pt x="20376" y="3724"/>
                    </a:cubicBezTo>
                    <a:cubicBezTo>
                      <a:pt x="20470" y="6293"/>
                      <a:pt x="16254" y="7234"/>
                      <a:pt x="15994" y="9786"/>
                    </a:cubicBezTo>
                    <a:cubicBezTo>
                      <a:pt x="14675" y="9308"/>
                      <a:pt x="14581" y="10401"/>
                      <a:pt x="14086" y="10760"/>
                    </a:cubicBezTo>
                    <a:cubicBezTo>
                      <a:pt x="14227" y="11852"/>
                      <a:pt x="11543" y="11948"/>
                      <a:pt x="12414" y="13025"/>
                    </a:cubicBezTo>
                    <a:cubicBezTo>
                      <a:pt x="8244" y="13671"/>
                      <a:pt x="9446" y="16886"/>
                      <a:pt x="6572" y="18130"/>
                    </a:cubicBezTo>
                    <a:cubicBezTo>
                      <a:pt x="6030" y="18752"/>
                      <a:pt x="5182" y="19485"/>
                      <a:pt x="3769" y="19007"/>
                    </a:cubicBezTo>
                    <a:cubicBezTo>
                      <a:pt x="2474" y="19877"/>
                      <a:pt x="1932" y="21137"/>
                      <a:pt x="0" y="21480"/>
                    </a:cubicBezTo>
                    <a:cubicBezTo>
                      <a:pt x="613" y="19980"/>
                      <a:pt x="2968" y="18959"/>
                      <a:pt x="3769" y="1749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05" name="Kształt"/>
              <p:cNvSpPr/>
              <p:nvPr/>
            </p:nvSpPr>
            <p:spPr>
              <a:xfrm>
                <a:off x="1265693" y="507999"/>
                <a:ext cx="3311" cy="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03" y="7396"/>
                      <a:pt x="14021" y="17228"/>
                      <a:pt x="0" y="21600"/>
                    </a:cubicBezTo>
                    <a:cubicBezTo>
                      <a:pt x="0" y="13403"/>
                      <a:pt x="11622" y="575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06" name="Kształt"/>
              <p:cNvSpPr/>
              <p:nvPr/>
            </p:nvSpPr>
            <p:spPr>
              <a:xfrm>
                <a:off x="1265693" y="507999"/>
                <a:ext cx="856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69" h="21600" extrusionOk="0">
                    <a:moveTo>
                      <a:pt x="15493" y="0"/>
                    </a:moveTo>
                    <a:cubicBezTo>
                      <a:pt x="18419" y="3299"/>
                      <a:pt x="11463" y="16016"/>
                      <a:pt x="1957" y="21600"/>
                    </a:cubicBezTo>
                    <a:cubicBezTo>
                      <a:pt x="-3181" y="17069"/>
                      <a:pt x="1957" y="1908"/>
                      <a:pt x="154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07" name="Kształt"/>
              <p:cNvSpPr/>
              <p:nvPr/>
            </p:nvSpPr>
            <p:spPr>
              <a:xfrm>
                <a:off x="1239862" y="525219"/>
                <a:ext cx="1285" cy="1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72" h="21600" extrusionOk="0">
                    <a:moveTo>
                      <a:pt x="18372" y="0"/>
                    </a:moveTo>
                    <a:cubicBezTo>
                      <a:pt x="14216" y="8892"/>
                      <a:pt x="14216" y="20892"/>
                      <a:pt x="926" y="21600"/>
                    </a:cubicBezTo>
                    <a:cubicBezTo>
                      <a:pt x="-3228" y="13128"/>
                      <a:pt x="7296" y="2400"/>
                      <a:pt x="183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08" name="Kształt"/>
              <p:cNvSpPr/>
              <p:nvPr/>
            </p:nvSpPr>
            <p:spPr>
              <a:xfrm>
                <a:off x="1119320" y="370236"/>
                <a:ext cx="2264" cy="10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26" h="21600" extrusionOk="0">
                    <a:moveTo>
                      <a:pt x="10487" y="0"/>
                    </a:moveTo>
                    <a:cubicBezTo>
                      <a:pt x="16861" y="4143"/>
                      <a:pt x="6495" y="8248"/>
                      <a:pt x="11244" y="11988"/>
                    </a:cubicBezTo>
                    <a:cubicBezTo>
                      <a:pt x="10487" y="15328"/>
                      <a:pt x="9729" y="18589"/>
                      <a:pt x="5738" y="21600"/>
                    </a:cubicBezTo>
                    <a:lnTo>
                      <a:pt x="3792" y="21600"/>
                    </a:lnTo>
                    <a:cubicBezTo>
                      <a:pt x="3792" y="18109"/>
                      <a:pt x="-4739" y="14194"/>
                      <a:pt x="3792" y="11106"/>
                    </a:cubicBezTo>
                    <a:cubicBezTo>
                      <a:pt x="5307" y="7231"/>
                      <a:pt x="7678" y="3491"/>
                      <a:pt x="104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09" name="Kształt"/>
              <p:cNvSpPr/>
              <p:nvPr/>
            </p:nvSpPr>
            <p:spPr>
              <a:xfrm>
                <a:off x="1110710" y="361626"/>
                <a:ext cx="873" cy="2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5284" y="15746"/>
                      <a:pt x="0" y="7545"/>
                      <a:pt x="0" y="0"/>
                    </a:cubicBezTo>
                    <a:cubicBezTo>
                      <a:pt x="21600" y="4617"/>
                      <a:pt x="10569" y="14616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10" name="Kształt"/>
              <p:cNvSpPr/>
              <p:nvPr/>
            </p:nvSpPr>
            <p:spPr>
              <a:xfrm>
                <a:off x="1110710" y="353016"/>
                <a:ext cx="6950" cy="21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4" h="21600" extrusionOk="0">
                    <a:moveTo>
                      <a:pt x="3032" y="1531"/>
                    </a:moveTo>
                    <a:cubicBezTo>
                      <a:pt x="5745" y="2783"/>
                      <a:pt x="10908" y="4091"/>
                      <a:pt x="9524" y="6035"/>
                    </a:cubicBezTo>
                    <a:lnTo>
                      <a:pt x="10535" y="6354"/>
                    </a:lnTo>
                    <a:cubicBezTo>
                      <a:pt x="10692" y="6152"/>
                      <a:pt x="11706" y="6103"/>
                      <a:pt x="11545" y="5843"/>
                    </a:cubicBezTo>
                    <a:cubicBezTo>
                      <a:pt x="16016" y="9357"/>
                      <a:pt x="20750" y="13717"/>
                      <a:pt x="16599" y="17721"/>
                    </a:cubicBezTo>
                    <a:cubicBezTo>
                      <a:pt x="21600" y="18000"/>
                      <a:pt x="17345" y="19858"/>
                      <a:pt x="18623" y="21052"/>
                    </a:cubicBezTo>
                    <a:lnTo>
                      <a:pt x="17982" y="21600"/>
                    </a:lnTo>
                    <a:cubicBezTo>
                      <a:pt x="16599" y="20272"/>
                      <a:pt x="19099" y="19358"/>
                      <a:pt x="17612" y="18049"/>
                    </a:cubicBezTo>
                    <a:cubicBezTo>
                      <a:pt x="12024" y="17423"/>
                      <a:pt x="16599" y="19733"/>
                      <a:pt x="11864" y="19550"/>
                    </a:cubicBezTo>
                    <a:cubicBezTo>
                      <a:pt x="5958" y="17673"/>
                      <a:pt x="11278" y="14843"/>
                      <a:pt x="9524" y="12591"/>
                    </a:cubicBezTo>
                    <a:cubicBezTo>
                      <a:pt x="4735" y="12408"/>
                      <a:pt x="8884" y="10983"/>
                      <a:pt x="6170" y="10204"/>
                    </a:cubicBezTo>
                    <a:lnTo>
                      <a:pt x="7129" y="9357"/>
                    </a:lnTo>
                    <a:cubicBezTo>
                      <a:pt x="9682" y="9424"/>
                      <a:pt x="5745" y="12341"/>
                      <a:pt x="10535" y="10983"/>
                    </a:cubicBezTo>
                    <a:cubicBezTo>
                      <a:pt x="9311" y="10204"/>
                      <a:pt x="13248" y="8654"/>
                      <a:pt x="8459" y="8414"/>
                    </a:cubicBezTo>
                    <a:lnTo>
                      <a:pt x="8459" y="8105"/>
                    </a:lnTo>
                    <a:cubicBezTo>
                      <a:pt x="9099" y="8105"/>
                      <a:pt x="9682" y="8105"/>
                      <a:pt x="10109" y="8289"/>
                    </a:cubicBezTo>
                    <a:cubicBezTo>
                      <a:pt x="11706" y="7604"/>
                      <a:pt x="7287" y="6902"/>
                      <a:pt x="7767" y="6035"/>
                    </a:cubicBezTo>
                    <a:cubicBezTo>
                      <a:pt x="6544" y="3831"/>
                      <a:pt x="2607" y="2012"/>
                      <a:pt x="0" y="0"/>
                    </a:cubicBezTo>
                    <a:cubicBezTo>
                      <a:pt x="2607" y="87"/>
                      <a:pt x="2179" y="982"/>
                      <a:pt x="3032" y="15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11" name="Kształt"/>
              <p:cNvSpPr/>
              <p:nvPr/>
            </p:nvSpPr>
            <p:spPr>
              <a:xfrm>
                <a:off x="1015998" y="344406"/>
                <a:ext cx="2227" cy="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00" extrusionOk="0">
                    <a:moveTo>
                      <a:pt x="0" y="20983"/>
                    </a:moveTo>
                    <a:cubicBezTo>
                      <a:pt x="4885" y="12156"/>
                      <a:pt x="11079" y="3319"/>
                      <a:pt x="21600" y="0"/>
                    </a:cubicBezTo>
                    <a:cubicBezTo>
                      <a:pt x="18215" y="4775"/>
                      <a:pt x="11079" y="21600"/>
                      <a:pt x="0" y="209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12" name="Kształt"/>
              <p:cNvSpPr/>
              <p:nvPr/>
            </p:nvSpPr>
            <p:spPr>
              <a:xfrm>
                <a:off x="1033219" y="335796"/>
                <a:ext cx="905" cy="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0" h="16242" extrusionOk="0">
                    <a:moveTo>
                      <a:pt x="7151" y="16242"/>
                    </a:moveTo>
                    <a:cubicBezTo>
                      <a:pt x="5301" y="14789"/>
                      <a:pt x="4176" y="10894"/>
                      <a:pt x="79" y="13568"/>
                    </a:cubicBezTo>
                    <a:cubicBezTo>
                      <a:pt x="-1028" y="5337"/>
                      <a:pt x="9762" y="-5358"/>
                      <a:pt x="16472" y="3084"/>
                    </a:cubicBezTo>
                    <a:cubicBezTo>
                      <a:pt x="20572" y="10894"/>
                      <a:pt x="9762" y="13568"/>
                      <a:pt x="7151" y="162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13" name="Kształt"/>
              <p:cNvSpPr/>
              <p:nvPr/>
            </p:nvSpPr>
            <p:spPr>
              <a:xfrm>
                <a:off x="1033219" y="335796"/>
                <a:ext cx="1519" cy="1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extrusionOk="0">
                    <a:moveTo>
                      <a:pt x="349" y="21600"/>
                    </a:moveTo>
                    <a:cubicBezTo>
                      <a:pt x="-2342" y="7194"/>
                      <a:pt x="11161" y="7194"/>
                      <a:pt x="19258" y="0"/>
                    </a:cubicBezTo>
                    <a:cubicBezTo>
                      <a:pt x="19258" y="0"/>
                      <a:pt x="349" y="21600"/>
                      <a:pt x="34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14" name="Kształt"/>
              <p:cNvSpPr/>
              <p:nvPr/>
            </p:nvSpPr>
            <p:spPr>
              <a:xfrm>
                <a:off x="1041829" y="335796"/>
                <a:ext cx="3968" cy="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extrusionOk="0">
                    <a:moveTo>
                      <a:pt x="817" y="21600"/>
                    </a:moveTo>
                    <a:cubicBezTo>
                      <a:pt x="-614" y="20954"/>
                      <a:pt x="508" y="18172"/>
                      <a:pt x="0" y="15666"/>
                    </a:cubicBezTo>
                    <a:cubicBezTo>
                      <a:pt x="6551" y="9086"/>
                      <a:pt x="13821" y="3522"/>
                      <a:pt x="20986" y="0"/>
                    </a:cubicBezTo>
                    <a:cubicBezTo>
                      <a:pt x="20986" y="0"/>
                      <a:pt x="817" y="21600"/>
                      <a:pt x="8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15" name="Kształt"/>
              <p:cNvSpPr/>
              <p:nvPr/>
            </p:nvSpPr>
            <p:spPr>
              <a:xfrm>
                <a:off x="1015998" y="361626"/>
                <a:ext cx="820" cy="1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3" h="21600" extrusionOk="0">
                    <a:moveTo>
                      <a:pt x="5008" y="21600"/>
                    </a:moveTo>
                    <a:lnTo>
                      <a:pt x="837" y="21600"/>
                    </a:lnTo>
                    <a:cubicBezTo>
                      <a:pt x="-3336" y="10405"/>
                      <a:pt x="9161" y="7898"/>
                      <a:pt x="14847" y="0"/>
                    </a:cubicBezTo>
                    <a:cubicBezTo>
                      <a:pt x="18264" y="2882"/>
                      <a:pt x="14091" y="15618"/>
                      <a:pt x="500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16" name="Kształt"/>
              <p:cNvSpPr/>
              <p:nvPr/>
            </p:nvSpPr>
            <p:spPr>
              <a:xfrm>
                <a:off x="1015998" y="361626"/>
                <a:ext cx="1748" cy="2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22" h="21600" extrusionOk="0">
                    <a:moveTo>
                      <a:pt x="12762" y="17907"/>
                    </a:moveTo>
                    <a:lnTo>
                      <a:pt x="2826" y="21600"/>
                    </a:lnTo>
                    <a:cubicBezTo>
                      <a:pt x="-4108" y="14214"/>
                      <a:pt x="2826" y="4170"/>
                      <a:pt x="11656" y="0"/>
                    </a:cubicBezTo>
                    <a:cubicBezTo>
                      <a:pt x="8976" y="5700"/>
                      <a:pt x="17492" y="9393"/>
                      <a:pt x="12762" y="179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17" name="Kształt"/>
              <p:cNvSpPr/>
              <p:nvPr/>
            </p:nvSpPr>
            <p:spPr>
              <a:xfrm>
                <a:off x="955727" y="473558"/>
                <a:ext cx="1076" cy="3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extrusionOk="0">
                    <a:moveTo>
                      <a:pt x="4081" y="0"/>
                    </a:moveTo>
                    <a:cubicBezTo>
                      <a:pt x="5248" y="1244"/>
                      <a:pt x="7579" y="2378"/>
                      <a:pt x="12258" y="3241"/>
                    </a:cubicBezTo>
                    <a:cubicBezTo>
                      <a:pt x="21600" y="10640"/>
                      <a:pt x="12840" y="16092"/>
                      <a:pt x="2033" y="21600"/>
                    </a:cubicBezTo>
                    <a:cubicBezTo>
                      <a:pt x="2033" y="20793"/>
                      <a:pt x="2033" y="20090"/>
                      <a:pt x="2033" y="19333"/>
                    </a:cubicBezTo>
                    <a:cubicBezTo>
                      <a:pt x="583" y="17392"/>
                      <a:pt x="4963" y="15069"/>
                      <a:pt x="1451" y="13394"/>
                    </a:cubicBezTo>
                    <a:cubicBezTo>
                      <a:pt x="868" y="13665"/>
                      <a:pt x="583" y="13825"/>
                      <a:pt x="0" y="14041"/>
                    </a:cubicBezTo>
                    <a:cubicBezTo>
                      <a:pt x="1451" y="9340"/>
                      <a:pt x="2915" y="4701"/>
                      <a:pt x="40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18" name="Kształt"/>
              <p:cNvSpPr/>
              <p:nvPr/>
            </p:nvSpPr>
            <p:spPr>
              <a:xfrm>
                <a:off x="904066" y="189423"/>
                <a:ext cx="1152" cy="2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783" h="21600" extrusionOk="0">
                    <a:moveTo>
                      <a:pt x="1080" y="21600"/>
                    </a:moveTo>
                    <a:cubicBezTo>
                      <a:pt x="-3475" y="14115"/>
                      <a:pt x="7817" y="7885"/>
                      <a:pt x="8415" y="0"/>
                    </a:cubicBezTo>
                    <a:cubicBezTo>
                      <a:pt x="18125" y="6519"/>
                      <a:pt x="4053" y="14981"/>
                      <a:pt x="108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19" name="Kształt"/>
              <p:cNvSpPr/>
              <p:nvPr/>
            </p:nvSpPr>
            <p:spPr>
              <a:xfrm>
                <a:off x="895456" y="232474"/>
                <a:ext cx="904" cy="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752" h="21600" extrusionOk="0">
                    <a:moveTo>
                      <a:pt x="3110" y="21600"/>
                    </a:moveTo>
                    <a:cubicBezTo>
                      <a:pt x="1737" y="14990"/>
                      <a:pt x="-6457" y="4055"/>
                      <a:pt x="11053" y="0"/>
                    </a:cubicBezTo>
                    <a:cubicBezTo>
                      <a:pt x="15143" y="7315"/>
                      <a:pt x="11599" y="15514"/>
                      <a:pt x="311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20" name="Kształt"/>
              <p:cNvSpPr/>
              <p:nvPr/>
            </p:nvSpPr>
            <p:spPr>
              <a:xfrm>
                <a:off x="895456" y="223864"/>
                <a:ext cx="1090" cy="3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3" h="21600" extrusionOk="0">
                    <a:moveTo>
                      <a:pt x="0" y="21600"/>
                    </a:moveTo>
                    <a:cubicBezTo>
                      <a:pt x="882" y="16181"/>
                      <a:pt x="6429" y="6855"/>
                      <a:pt x="14890" y="0"/>
                    </a:cubicBezTo>
                    <a:cubicBezTo>
                      <a:pt x="21600" y="7309"/>
                      <a:pt x="4380" y="1448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21" name="Kształt"/>
              <p:cNvSpPr/>
              <p:nvPr/>
            </p:nvSpPr>
            <p:spPr>
              <a:xfrm>
                <a:off x="904066" y="215254"/>
                <a:ext cx="155" cy="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374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8374"/>
                      <a:pt x="21600" y="1837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22" name="Kształt"/>
              <p:cNvSpPr/>
              <p:nvPr/>
            </p:nvSpPr>
            <p:spPr>
              <a:xfrm>
                <a:off x="904066" y="215254"/>
                <a:ext cx="860" cy="2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70" h="21600" extrusionOk="0">
                    <a:moveTo>
                      <a:pt x="0" y="21600"/>
                    </a:moveTo>
                    <a:cubicBezTo>
                      <a:pt x="4246" y="14831"/>
                      <a:pt x="1278" y="5701"/>
                      <a:pt x="18632" y="0"/>
                    </a:cubicBezTo>
                    <a:cubicBezTo>
                      <a:pt x="18632" y="5133"/>
                      <a:pt x="21600" y="1898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23" name="Kształt"/>
              <p:cNvSpPr/>
              <p:nvPr/>
            </p:nvSpPr>
            <p:spPr>
              <a:xfrm>
                <a:off x="921287" y="154982"/>
                <a:ext cx="213" cy="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24" name="Kształt"/>
              <p:cNvSpPr/>
              <p:nvPr/>
            </p:nvSpPr>
            <p:spPr>
              <a:xfrm>
                <a:off x="938507" y="86101"/>
                <a:ext cx="778" cy="1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16" h="21600" extrusionOk="0">
                    <a:moveTo>
                      <a:pt x="6687" y="0"/>
                    </a:moveTo>
                    <a:cubicBezTo>
                      <a:pt x="18191" y="2988"/>
                      <a:pt x="13321" y="14247"/>
                      <a:pt x="10878" y="20106"/>
                    </a:cubicBezTo>
                    <a:lnTo>
                      <a:pt x="6687" y="21600"/>
                    </a:lnTo>
                    <a:cubicBezTo>
                      <a:pt x="-966" y="16541"/>
                      <a:pt x="-3409" y="5059"/>
                      <a:pt x="66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25" name="Kształt"/>
              <p:cNvSpPr/>
              <p:nvPr/>
            </p:nvSpPr>
            <p:spPr>
              <a:xfrm>
                <a:off x="938507" y="60271"/>
                <a:ext cx="749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24" h="21600" extrusionOk="0">
                    <a:moveTo>
                      <a:pt x="5919" y="0"/>
                    </a:moveTo>
                    <a:cubicBezTo>
                      <a:pt x="18010" y="5878"/>
                      <a:pt x="4769" y="13418"/>
                      <a:pt x="8220" y="21600"/>
                    </a:cubicBezTo>
                    <a:lnTo>
                      <a:pt x="2750" y="21600"/>
                    </a:lnTo>
                    <a:cubicBezTo>
                      <a:pt x="728" y="15853"/>
                      <a:pt x="-3590" y="5236"/>
                      <a:pt x="591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26" name="Kształt"/>
              <p:cNvSpPr/>
              <p:nvPr/>
            </p:nvSpPr>
            <p:spPr>
              <a:xfrm>
                <a:off x="929897" y="60271"/>
                <a:ext cx="1241" cy="1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5" h="18953" extrusionOk="0">
                    <a:moveTo>
                      <a:pt x="5781" y="0"/>
                    </a:moveTo>
                    <a:cubicBezTo>
                      <a:pt x="11252" y="754"/>
                      <a:pt x="15819" y="4957"/>
                      <a:pt x="19480" y="8132"/>
                    </a:cubicBezTo>
                    <a:cubicBezTo>
                      <a:pt x="19480" y="11554"/>
                      <a:pt x="20385" y="19817"/>
                      <a:pt x="11252" y="18295"/>
                    </a:cubicBezTo>
                    <a:cubicBezTo>
                      <a:pt x="-1215" y="21600"/>
                      <a:pt x="3351" y="11554"/>
                      <a:pt x="0" y="8132"/>
                    </a:cubicBezTo>
                    <a:cubicBezTo>
                      <a:pt x="0" y="8132"/>
                      <a:pt x="5781" y="0"/>
                      <a:pt x="57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27" name="Kształt"/>
              <p:cNvSpPr/>
              <p:nvPr/>
            </p:nvSpPr>
            <p:spPr>
              <a:xfrm>
                <a:off x="929897" y="94711"/>
                <a:ext cx="1524" cy="6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05" h="21600" extrusionOk="0">
                    <a:moveTo>
                      <a:pt x="16876" y="0"/>
                    </a:moveTo>
                    <a:cubicBezTo>
                      <a:pt x="20251" y="6993"/>
                      <a:pt x="12602" y="14576"/>
                      <a:pt x="6751" y="21600"/>
                    </a:cubicBezTo>
                    <a:cubicBezTo>
                      <a:pt x="-1349" y="21417"/>
                      <a:pt x="4504" y="18826"/>
                      <a:pt x="0" y="17810"/>
                    </a:cubicBezTo>
                    <a:cubicBezTo>
                      <a:pt x="0" y="17810"/>
                      <a:pt x="16876" y="0"/>
                      <a:pt x="168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28" name="Kształt"/>
              <p:cNvSpPr/>
              <p:nvPr/>
            </p:nvSpPr>
            <p:spPr>
              <a:xfrm>
                <a:off x="869626" y="17220"/>
                <a:ext cx="96" cy="2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11" h="20290" extrusionOk="0">
                    <a:moveTo>
                      <a:pt x="13311" y="20290"/>
                    </a:moveTo>
                    <a:cubicBezTo>
                      <a:pt x="-122" y="10524"/>
                      <a:pt x="-8289" y="-1310"/>
                      <a:pt x="13311" y="117"/>
                    </a:cubicBezTo>
                    <a:cubicBezTo>
                      <a:pt x="13311" y="117"/>
                      <a:pt x="13311" y="20290"/>
                      <a:pt x="13311" y="202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29" name="Kształt"/>
              <p:cNvSpPr/>
              <p:nvPr/>
            </p:nvSpPr>
            <p:spPr>
              <a:xfrm>
                <a:off x="396067" y="421897"/>
                <a:ext cx="3317" cy="4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9" h="21413" extrusionOk="0">
                    <a:moveTo>
                      <a:pt x="7943" y="11568"/>
                    </a:moveTo>
                    <a:cubicBezTo>
                      <a:pt x="10407" y="7255"/>
                      <a:pt x="12872" y="2488"/>
                      <a:pt x="18689" y="0"/>
                    </a:cubicBezTo>
                    <a:cubicBezTo>
                      <a:pt x="21600" y="8419"/>
                      <a:pt x="10855" y="14553"/>
                      <a:pt x="5032" y="21311"/>
                    </a:cubicBezTo>
                    <a:cubicBezTo>
                      <a:pt x="2906" y="21600"/>
                      <a:pt x="894" y="21311"/>
                      <a:pt x="0" y="19940"/>
                    </a:cubicBezTo>
                    <a:cubicBezTo>
                      <a:pt x="1226" y="16667"/>
                      <a:pt x="3805" y="13432"/>
                      <a:pt x="7943" y="1156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30" name="Kształt"/>
              <p:cNvSpPr/>
              <p:nvPr/>
            </p:nvSpPr>
            <p:spPr>
              <a:xfrm>
                <a:off x="396067" y="430508"/>
                <a:ext cx="2810" cy="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9" h="19317" extrusionOk="0">
                    <a:moveTo>
                      <a:pt x="21159" y="0"/>
                    </a:moveTo>
                    <a:cubicBezTo>
                      <a:pt x="21600" y="4169"/>
                      <a:pt x="14592" y="9631"/>
                      <a:pt x="16781" y="14598"/>
                    </a:cubicBezTo>
                    <a:cubicBezTo>
                      <a:pt x="13576" y="21600"/>
                      <a:pt x="8608" y="18320"/>
                      <a:pt x="0" y="19317"/>
                    </a:cubicBezTo>
                    <a:cubicBezTo>
                      <a:pt x="5402" y="12015"/>
                      <a:pt x="11970" y="4617"/>
                      <a:pt x="2115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31" name="Kształt"/>
              <p:cNvSpPr/>
              <p:nvPr/>
            </p:nvSpPr>
            <p:spPr>
              <a:xfrm>
                <a:off x="396067" y="430508"/>
                <a:ext cx="1355" cy="1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492" y="21600"/>
                    </a:lnTo>
                    <a:lnTo>
                      <a:pt x="0" y="19944"/>
                    </a:lnTo>
                    <a:cubicBezTo>
                      <a:pt x="0" y="19944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32" name="Kształt"/>
              <p:cNvSpPr/>
              <p:nvPr/>
            </p:nvSpPr>
            <p:spPr>
              <a:xfrm>
                <a:off x="396067" y="439118"/>
                <a:ext cx="184" cy="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6" h="21600" extrusionOk="0">
                    <a:moveTo>
                      <a:pt x="20376" y="0"/>
                    </a:moveTo>
                    <a:lnTo>
                      <a:pt x="883" y="21600"/>
                    </a:lnTo>
                    <a:cubicBezTo>
                      <a:pt x="-1224" y="11499"/>
                      <a:pt x="-1224" y="2140"/>
                      <a:pt x="203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33" name="Kształt"/>
              <p:cNvSpPr/>
              <p:nvPr/>
            </p:nvSpPr>
            <p:spPr>
              <a:xfrm>
                <a:off x="396067" y="439118"/>
                <a:ext cx="670" cy="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90" h="15489" extrusionOk="0">
                    <a:moveTo>
                      <a:pt x="13476" y="2487"/>
                    </a:moveTo>
                    <a:cubicBezTo>
                      <a:pt x="16731" y="9900"/>
                      <a:pt x="6150" y="11497"/>
                      <a:pt x="2873" y="15489"/>
                    </a:cubicBezTo>
                    <a:cubicBezTo>
                      <a:pt x="-4869" y="9900"/>
                      <a:pt x="4523" y="-6111"/>
                      <a:pt x="13476" y="24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34" name="Kształt"/>
              <p:cNvSpPr/>
              <p:nvPr/>
            </p:nvSpPr>
            <p:spPr>
              <a:xfrm>
                <a:off x="387457" y="439118"/>
                <a:ext cx="368" cy="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6161"/>
                      <a:pt x="21600" y="19019"/>
                      <a:pt x="9085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35" name="Kształt"/>
              <p:cNvSpPr/>
              <p:nvPr/>
            </p:nvSpPr>
            <p:spPr>
              <a:xfrm>
                <a:off x="430508" y="370236"/>
                <a:ext cx="213" cy="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94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13194" y="0"/>
                    </a:lnTo>
                    <a:cubicBezTo>
                      <a:pt x="8406" y="8390"/>
                      <a:pt x="21600" y="1710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36" name="Kształt"/>
              <p:cNvSpPr/>
              <p:nvPr/>
            </p:nvSpPr>
            <p:spPr>
              <a:xfrm>
                <a:off x="439118" y="370236"/>
                <a:ext cx="1007" cy="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21" h="20423" extrusionOk="0">
                    <a:moveTo>
                      <a:pt x="12686" y="20355"/>
                    </a:moveTo>
                    <a:cubicBezTo>
                      <a:pt x="1035" y="21600"/>
                      <a:pt x="7879" y="5454"/>
                      <a:pt x="0" y="0"/>
                    </a:cubicBezTo>
                    <a:lnTo>
                      <a:pt x="6177" y="9641"/>
                    </a:lnTo>
                    <a:cubicBezTo>
                      <a:pt x="7879" y="6935"/>
                      <a:pt x="12686" y="6935"/>
                      <a:pt x="15423" y="6935"/>
                    </a:cubicBezTo>
                    <a:cubicBezTo>
                      <a:pt x="21600" y="9641"/>
                      <a:pt x="14055" y="16575"/>
                      <a:pt x="12686" y="203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37" name="Kształt"/>
              <p:cNvSpPr/>
              <p:nvPr/>
            </p:nvSpPr>
            <p:spPr>
              <a:xfrm>
                <a:off x="439118" y="361626"/>
                <a:ext cx="1608" cy="3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extrusionOk="0">
                    <a:moveTo>
                      <a:pt x="255" y="21600"/>
                    </a:moveTo>
                    <a:cubicBezTo>
                      <a:pt x="-2302" y="14565"/>
                      <a:pt x="15123" y="7845"/>
                      <a:pt x="19298" y="0"/>
                    </a:cubicBezTo>
                    <a:cubicBezTo>
                      <a:pt x="16051" y="6154"/>
                      <a:pt x="19298" y="19529"/>
                      <a:pt x="2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38" name="Kształt"/>
              <p:cNvSpPr/>
              <p:nvPr/>
            </p:nvSpPr>
            <p:spPr>
              <a:xfrm>
                <a:off x="439118" y="361626"/>
                <a:ext cx="136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39" name="Kształt"/>
              <p:cNvSpPr/>
              <p:nvPr/>
            </p:nvSpPr>
            <p:spPr>
              <a:xfrm>
                <a:off x="430508" y="396067"/>
                <a:ext cx="1243" cy="2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extrusionOk="0">
                    <a:moveTo>
                      <a:pt x="6123" y="21600"/>
                    </a:moveTo>
                    <a:lnTo>
                      <a:pt x="0" y="21600"/>
                    </a:lnTo>
                    <a:cubicBezTo>
                      <a:pt x="14191" y="15547"/>
                      <a:pt x="6123" y="4195"/>
                      <a:pt x="20626" y="0"/>
                    </a:cubicBezTo>
                    <a:cubicBezTo>
                      <a:pt x="21600" y="7168"/>
                      <a:pt x="8382" y="14432"/>
                      <a:pt x="61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40" name="Kształt"/>
              <p:cNvSpPr/>
              <p:nvPr/>
            </p:nvSpPr>
            <p:spPr>
              <a:xfrm>
                <a:off x="430508" y="387457"/>
                <a:ext cx="349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33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9633" y="21600"/>
                      <a:pt x="963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41" name="Kształt"/>
              <p:cNvSpPr/>
              <p:nvPr/>
            </p:nvSpPr>
            <p:spPr>
              <a:xfrm>
                <a:off x="8610" y="542440"/>
                <a:ext cx="545" cy="1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7" h="21600" extrusionOk="0">
                    <a:moveTo>
                      <a:pt x="0" y="21600"/>
                    </a:moveTo>
                    <a:lnTo>
                      <a:pt x="7836" y="0"/>
                    </a:lnTo>
                    <a:lnTo>
                      <a:pt x="17011" y="0"/>
                    </a:lnTo>
                    <a:cubicBezTo>
                      <a:pt x="21600" y="9194"/>
                      <a:pt x="14399" y="164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42" name="Kształt"/>
              <p:cNvSpPr/>
              <p:nvPr/>
            </p:nvSpPr>
            <p:spPr>
              <a:xfrm>
                <a:off x="8610" y="533829"/>
                <a:ext cx="590" cy="1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3" h="20767" extrusionOk="0">
                    <a:moveTo>
                      <a:pt x="7200" y="20767"/>
                    </a:moveTo>
                    <a:lnTo>
                      <a:pt x="0" y="264"/>
                    </a:lnTo>
                    <a:cubicBezTo>
                      <a:pt x="9813" y="-833"/>
                      <a:pt x="21600" y="1551"/>
                      <a:pt x="18988" y="6354"/>
                    </a:cubicBezTo>
                    <a:cubicBezTo>
                      <a:pt x="21600" y="11348"/>
                      <a:pt x="18988" y="17627"/>
                      <a:pt x="7200" y="207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43" name="Kształt"/>
              <p:cNvSpPr/>
              <p:nvPr/>
            </p:nvSpPr>
            <p:spPr>
              <a:xfrm>
                <a:off x="17220" y="533829"/>
                <a:ext cx="693" cy="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03" h="21600" extrusionOk="0">
                    <a:moveTo>
                      <a:pt x="6427" y="21600"/>
                    </a:moveTo>
                    <a:lnTo>
                      <a:pt x="3722" y="21600"/>
                    </a:lnTo>
                    <a:cubicBezTo>
                      <a:pt x="-5143" y="14804"/>
                      <a:pt x="3722" y="5226"/>
                      <a:pt x="10672" y="0"/>
                    </a:cubicBezTo>
                    <a:cubicBezTo>
                      <a:pt x="16457" y="4531"/>
                      <a:pt x="13752" y="15678"/>
                      <a:pt x="642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44" name="Kształt"/>
              <p:cNvSpPr/>
              <p:nvPr/>
            </p:nvSpPr>
            <p:spPr>
              <a:xfrm>
                <a:off x="17220" y="525219"/>
                <a:ext cx="950" cy="4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25" h="21600" extrusionOk="0">
                    <a:moveTo>
                      <a:pt x="3415" y="20985"/>
                    </a:moveTo>
                    <a:lnTo>
                      <a:pt x="1367" y="21600"/>
                    </a:lnTo>
                    <a:cubicBezTo>
                      <a:pt x="-965" y="16057"/>
                      <a:pt x="-965" y="6568"/>
                      <a:pt x="6628" y="0"/>
                    </a:cubicBezTo>
                    <a:cubicBezTo>
                      <a:pt x="20635" y="5281"/>
                      <a:pt x="13056" y="14980"/>
                      <a:pt x="3415" y="209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45" name="Kształt"/>
              <p:cNvSpPr/>
              <p:nvPr/>
            </p:nvSpPr>
            <p:spPr>
              <a:xfrm>
                <a:off x="34440" y="482168"/>
                <a:ext cx="891" cy="1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2" h="21600" extrusionOk="0">
                    <a:moveTo>
                      <a:pt x="5832" y="21600"/>
                    </a:moveTo>
                    <a:lnTo>
                      <a:pt x="922" y="21600"/>
                    </a:lnTo>
                    <a:cubicBezTo>
                      <a:pt x="-2362" y="12991"/>
                      <a:pt x="3536" y="3071"/>
                      <a:pt x="12049" y="0"/>
                    </a:cubicBezTo>
                    <a:cubicBezTo>
                      <a:pt x="19238" y="7845"/>
                      <a:pt x="12049" y="16630"/>
                      <a:pt x="583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46" name="Kształt"/>
              <p:cNvSpPr/>
              <p:nvPr/>
            </p:nvSpPr>
            <p:spPr>
              <a:xfrm>
                <a:off x="34440" y="473558"/>
                <a:ext cx="932" cy="1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37" h="21600" extrusionOk="0">
                    <a:moveTo>
                      <a:pt x="18237" y="21600"/>
                    </a:moveTo>
                    <a:cubicBezTo>
                      <a:pt x="13308" y="18631"/>
                      <a:pt x="4963" y="18631"/>
                      <a:pt x="810" y="13466"/>
                    </a:cubicBezTo>
                    <a:cubicBezTo>
                      <a:pt x="-3363" y="6058"/>
                      <a:pt x="9523" y="0"/>
                      <a:pt x="18237" y="0"/>
                    </a:cubicBezTo>
                    <a:cubicBezTo>
                      <a:pt x="18237" y="0"/>
                      <a:pt x="18237" y="21600"/>
                      <a:pt x="1823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47" name="Kształt"/>
              <p:cNvSpPr/>
              <p:nvPr/>
            </p:nvSpPr>
            <p:spPr>
              <a:xfrm>
                <a:off x="34440" y="482168"/>
                <a:ext cx="678" cy="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03" h="18006" extrusionOk="0">
                    <a:moveTo>
                      <a:pt x="0" y="18006"/>
                    </a:moveTo>
                    <a:cubicBezTo>
                      <a:pt x="1760" y="10434"/>
                      <a:pt x="0" y="-3594"/>
                      <a:pt x="11466" y="853"/>
                    </a:cubicBezTo>
                    <a:cubicBezTo>
                      <a:pt x="21600" y="9315"/>
                      <a:pt x="10135" y="14881"/>
                      <a:pt x="0" y="180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48" name="Kształt"/>
              <p:cNvSpPr/>
              <p:nvPr/>
            </p:nvSpPr>
            <p:spPr>
              <a:xfrm>
                <a:off x="34440" y="464948"/>
                <a:ext cx="725" cy="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3" h="16871" extrusionOk="0">
                    <a:moveTo>
                      <a:pt x="13383" y="15998"/>
                    </a:moveTo>
                    <a:cubicBezTo>
                      <a:pt x="8098" y="19689"/>
                      <a:pt x="5994" y="10590"/>
                      <a:pt x="197" y="8875"/>
                    </a:cubicBezTo>
                    <a:cubicBezTo>
                      <a:pt x="-1907" y="-1911"/>
                      <a:pt x="13383" y="-1911"/>
                      <a:pt x="19693" y="3786"/>
                    </a:cubicBezTo>
                    <a:cubicBezTo>
                      <a:pt x="19693" y="8875"/>
                      <a:pt x="19693" y="14574"/>
                      <a:pt x="13383" y="159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49" name="Kształt"/>
              <p:cNvSpPr/>
              <p:nvPr/>
            </p:nvSpPr>
            <p:spPr>
              <a:xfrm>
                <a:off x="43050" y="456338"/>
                <a:ext cx="136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50" name="Kształt"/>
              <p:cNvSpPr/>
              <p:nvPr/>
            </p:nvSpPr>
            <p:spPr>
              <a:xfrm>
                <a:off x="34440" y="456338"/>
                <a:ext cx="2369" cy="2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56" h="15462" extrusionOk="0">
                    <a:moveTo>
                      <a:pt x="8500" y="15067"/>
                    </a:moveTo>
                    <a:cubicBezTo>
                      <a:pt x="8882" y="8402"/>
                      <a:pt x="-5139" y="9211"/>
                      <a:pt x="2059" y="1226"/>
                    </a:cubicBezTo>
                    <a:cubicBezTo>
                      <a:pt x="13680" y="-4554"/>
                      <a:pt x="4588" y="12210"/>
                      <a:pt x="15071" y="7967"/>
                    </a:cubicBezTo>
                    <a:cubicBezTo>
                      <a:pt x="16461" y="11116"/>
                      <a:pt x="14055" y="17046"/>
                      <a:pt x="8500" y="150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51" name="Kształt"/>
              <p:cNvSpPr/>
              <p:nvPr/>
            </p:nvSpPr>
            <p:spPr>
              <a:xfrm>
                <a:off x="43050" y="447728"/>
                <a:ext cx="2997" cy="4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3" h="21600" extrusionOk="0">
                    <a:moveTo>
                      <a:pt x="10038" y="16906"/>
                    </a:moveTo>
                    <a:cubicBezTo>
                      <a:pt x="7945" y="19398"/>
                      <a:pt x="4305" y="20065"/>
                      <a:pt x="1885" y="21600"/>
                    </a:cubicBezTo>
                    <a:cubicBezTo>
                      <a:pt x="-1755" y="20354"/>
                      <a:pt x="999" y="18152"/>
                      <a:pt x="999" y="16283"/>
                    </a:cubicBezTo>
                    <a:cubicBezTo>
                      <a:pt x="10478" y="12885"/>
                      <a:pt x="7945" y="4546"/>
                      <a:pt x="16539" y="0"/>
                    </a:cubicBezTo>
                    <a:cubicBezTo>
                      <a:pt x="19845" y="5743"/>
                      <a:pt x="6291" y="9481"/>
                      <a:pt x="10038" y="169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52" name="Kształt"/>
              <p:cNvSpPr/>
              <p:nvPr/>
            </p:nvSpPr>
            <p:spPr>
              <a:xfrm>
                <a:off x="43050" y="447728"/>
                <a:ext cx="137" cy="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53" name="Kształt"/>
              <p:cNvSpPr/>
              <p:nvPr/>
            </p:nvSpPr>
            <p:spPr>
              <a:xfrm>
                <a:off x="43050" y="439118"/>
                <a:ext cx="902" cy="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3" h="14179" extrusionOk="0">
                    <a:moveTo>
                      <a:pt x="7865" y="14179"/>
                    </a:moveTo>
                    <a:lnTo>
                      <a:pt x="381" y="14179"/>
                    </a:lnTo>
                    <a:cubicBezTo>
                      <a:pt x="-1277" y="9738"/>
                      <a:pt x="2039" y="-7421"/>
                      <a:pt x="19069" y="3672"/>
                    </a:cubicBezTo>
                    <a:cubicBezTo>
                      <a:pt x="20323" y="8113"/>
                      <a:pt x="16985" y="11356"/>
                      <a:pt x="7865" y="141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54" name="Kształt"/>
              <p:cNvSpPr/>
              <p:nvPr/>
            </p:nvSpPr>
            <p:spPr>
              <a:xfrm>
                <a:off x="51660" y="439118"/>
                <a:ext cx="659" cy="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490" extrusionOk="0">
                    <a:moveTo>
                      <a:pt x="16526" y="13811"/>
                    </a:moveTo>
                    <a:cubicBezTo>
                      <a:pt x="6994" y="16677"/>
                      <a:pt x="4424" y="9635"/>
                      <a:pt x="0" y="8077"/>
                    </a:cubicBezTo>
                    <a:cubicBezTo>
                      <a:pt x="4424" y="3677"/>
                      <a:pt x="16526" y="-4923"/>
                      <a:pt x="21600" y="3677"/>
                    </a:cubicBezTo>
                    <a:cubicBezTo>
                      <a:pt x="21600" y="8077"/>
                      <a:pt x="21600" y="12276"/>
                      <a:pt x="16526" y="138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55" name="Kształt"/>
              <p:cNvSpPr/>
              <p:nvPr/>
            </p:nvSpPr>
            <p:spPr>
              <a:xfrm>
                <a:off x="51660" y="447728"/>
                <a:ext cx="564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48" h="21600" extrusionOk="0">
                    <a:moveTo>
                      <a:pt x="5793" y="21600"/>
                    </a:moveTo>
                    <a:cubicBezTo>
                      <a:pt x="-2595" y="15868"/>
                      <a:pt x="-2595" y="4628"/>
                      <a:pt x="10586" y="0"/>
                    </a:cubicBezTo>
                    <a:cubicBezTo>
                      <a:pt x="10586" y="5937"/>
                      <a:pt x="19005" y="9028"/>
                      <a:pt x="17192" y="14333"/>
                    </a:cubicBezTo>
                    <a:cubicBezTo>
                      <a:pt x="17192" y="14333"/>
                      <a:pt x="5793" y="21600"/>
                      <a:pt x="579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56" name="Kształt"/>
              <p:cNvSpPr/>
              <p:nvPr/>
            </p:nvSpPr>
            <p:spPr>
              <a:xfrm>
                <a:off x="51660" y="439118"/>
                <a:ext cx="1465" cy="2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2" h="20544" extrusionOk="0">
                    <a:moveTo>
                      <a:pt x="1035" y="20544"/>
                    </a:moveTo>
                    <a:cubicBezTo>
                      <a:pt x="-4758" y="14902"/>
                      <a:pt x="15953" y="8556"/>
                      <a:pt x="9269" y="0"/>
                    </a:cubicBezTo>
                    <a:cubicBezTo>
                      <a:pt x="11950" y="1146"/>
                      <a:pt x="15953" y="-1056"/>
                      <a:pt x="16842" y="1769"/>
                    </a:cubicBezTo>
                    <a:cubicBezTo>
                      <a:pt x="1925" y="6788"/>
                      <a:pt x="16842" y="15959"/>
                      <a:pt x="1035" y="205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57" name="Kształt"/>
              <p:cNvSpPr/>
              <p:nvPr/>
            </p:nvSpPr>
            <p:spPr>
              <a:xfrm>
                <a:off x="60271" y="430508"/>
                <a:ext cx="349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838"/>
                    </a:moveTo>
                    <a:cubicBezTo>
                      <a:pt x="13194" y="16483"/>
                      <a:pt x="3620" y="20273"/>
                      <a:pt x="0" y="21600"/>
                    </a:cubicBez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17838"/>
                      <a:pt x="21600" y="178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58" name="Kształt"/>
              <p:cNvSpPr/>
              <p:nvPr/>
            </p:nvSpPr>
            <p:spPr>
              <a:xfrm>
                <a:off x="51660" y="430508"/>
                <a:ext cx="2871" cy="4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27" h="21600" extrusionOk="0">
                    <a:moveTo>
                      <a:pt x="8557" y="12986"/>
                    </a:moveTo>
                    <a:cubicBezTo>
                      <a:pt x="7057" y="16385"/>
                      <a:pt x="2158" y="19083"/>
                      <a:pt x="258" y="21600"/>
                    </a:cubicBezTo>
                    <a:cubicBezTo>
                      <a:pt x="-1544" y="16385"/>
                      <a:pt x="6658" y="12709"/>
                      <a:pt x="7354" y="7213"/>
                    </a:cubicBezTo>
                    <a:cubicBezTo>
                      <a:pt x="5854" y="5959"/>
                      <a:pt x="7057" y="3909"/>
                      <a:pt x="6658" y="2140"/>
                    </a:cubicBezTo>
                    <a:lnTo>
                      <a:pt x="11056" y="0"/>
                    </a:lnTo>
                    <a:cubicBezTo>
                      <a:pt x="20056" y="3304"/>
                      <a:pt x="10354" y="9448"/>
                      <a:pt x="8557" y="1298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59" name="Kształt"/>
              <p:cNvSpPr/>
              <p:nvPr/>
            </p:nvSpPr>
            <p:spPr>
              <a:xfrm>
                <a:off x="60271" y="421897"/>
                <a:ext cx="1621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87" h="21600" extrusionOk="0">
                    <a:moveTo>
                      <a:pt x="1190" y="21600"/>
                    </a:moveTo>
                    <a:cubicBezTo>
                      <a:pt x="-4213" y="13300"/>
                      <a:pt x="10538" y="9333"/>
                      <a:pt x="10538" y="0"/>
                    </a:cubicBezTo>
                    <a:cubicBezTo>
                      <a:pt x="12814" y="1021"/>
                      <a:pt x="15930" y="1021"/>
                      <a:pt x="17387" y="4215"/>
                    </a:cubicBezTo>
                    <a:cubicBezTo>
                      <a:pt x="12814" y="9333"/>
                      <a:pt x="10538" y="20710"/>
                      <a:pt x="119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60" name="Kształt"/>
              <p:cNvSpPr/>
              <p:nvPr/>
            </p:nvSpPr>
            <p:spPr>
              <a:xfrm>
                <a:off x="68881" y="421897"/>
                <a:ext cx="1520" cy="2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5" h="21600" extrusionOk="0">
                    <a:moveTo>
                      <a:pt x="5017" y="21600"/>
                    </a:moveTo>
                    <a:lnTo>
                      <a:pt x="0" y="21600"/>
                    </a:lnTo>
                    <a:cubicBezTo>
                      <a:pt x="5017" y="13694"/>
                      <a:pt x="6780" y="2937"/>
                      <a:pt x="19593" y="0"/>
                    </a:cubicBezTo>
                    <a:cubicBezTo>
                      <a:pt x="21600" y="8358"/>
                      <a:pt x="0" y="11304"/>
                      <a:pt x="50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61" name="Kształt"/>
              <p:cNvSpPr/>
              <p:nvPr/>
            </p:nvSpPr>
            <p:spPr>
              <a:xfrm>
                <a:off x="68881" y="413287"/>
                <a:ext cx="885" cy="1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21" h="20534" extrusionOk="0">
                    <a:moveTo>
                      <a:pt x="2850" y="20534"/>
                    </a:moveTo>
                    <a:cubicBezTo>
                      <a:pt x="-4246" y="15138"/>
                      <a:pt x="2850" y="-1066"/>
                      <a:pt x="13806" y="56"/>
                    </a:cubicBezTo>
                    <a:cubicBezTo>
                      <a:pt x="17354" y="8946"/>
                      <a:pt x="9928" y="15138"/>
                      <a:pt x="2850" y="205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62" name="Kształt"/>
              <p:cNvSpPr/>
              <p:nvPr/>
            </p:nvSpPr>
            <p:spPr>
              <a:xfrm>
                <a:off x="68881" y="421897"/>
                <a:ext cx="291" cy="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75" y="17065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12975" y="17065"/>
                      <a:pt x="12975" y="170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63" name="Kształt"/>
              <p:cNvSpPr/>
              <p:nvPr/>
            </p:nvSpPr>
            <p:spPr>
              <a:xfrm>
                <a:off x="68881" y="404677"/>
                <a:ext cx="1162" cy="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27" extrusionOk="0">
                    <a:moveTo>
                      <a:pt x="0" y="15859"/>
                    </a:moveTo>
                    <a:cubicBezTo>
                      <a:pt x="1806" y="9438"/>
                      <a:pt x="5400" y="-2038"/>
                      <a:pt x="21600" y="312"/>
                    </a:cubicBezTo>
                    <a:cubicBezTo>
                      <a:pt x="19075" y="6974"/>
                      <a:pt x="17638" y="19562"/>
                      <a:pt x="0" y="158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64" name="Kształt"/>
              <p:cNvSpPr/>
              <p:nvPr/>
            </p:nvSpPr>
            <p:spPr>
              <a:xfrm>
                <a:off x="68881" y="404677"/>
                <a:ext cx="884" cy="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16" h="20482" extrusionOk="0">
                    <a:moveTo>
                      <a:pt x="6581" y="20059"/>
                    </a:moveTo>
                    <a:cubicBezTo>
                      <a:pt x="4032" y="21600"/>
                      <a:pt x="1088" y="18539"/>
                      <a:pt x="0" y="17221"/>
                    </a:cubicBezTo>
                    <a:lnTo>
                      <a:pt x="13181" y="0"/>
                    </a:lnTo>
                    <a:cubicBezTo>
                      <a:pt x="21600" y="3039"/>
                      <a:pt x="13181" y="16127"/>
                      <a:pt x="6581" y="200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65" name="Kształt"/>
              <p:cNvSpPr/>
              <p:nvPr/>
            </p:nvSpPr>
            <p:spPr>
              <a:xfrm>
                <a:off x="77491" y="404677"/>
                <a:ext cx="1784" cy="2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extrusionOk="0">
                    <a:moveTo>
                      <a:pt x="15185" y="18282"/>
                    </a:moveTo>
                    <a:lnTo>
                      <a:pt x="0" y="21600"/>
                    </a:lnTo>
                    <a:cubicBezTo>
                      <a:pt x="854" y="15588"/>
                      <a:pt x="4061" y="2086"/>
                      <a:pt x="19027" y="0"/>
                    </a:cubicBezTo>
                    <a:cubicBezTo>
                      <a:pt x="21600" y="5712"/>
                      <a:pt x="16038" y="12112"/>
                      <a:pt x="15185" y="18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66" name="Kształt"/>
              <p:cNvSpPr/>
              <p:nvPr/>
            </p:nvSpPr>
            <p:spPr>
              <a:xfrm>
                <a:off x="77491" y="404677"/>
                <a:ext cx="525" cy="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4" h="13589" extrusionOk="0">
                    <a:moveTo>
                      <a:pt x="10799" y="13589"/>
                    </a:moveTo>
                    <a:lnTo>
                      <a:pt x="0" y="13589"/>
                    </a:lnTo>
                    <a:cubicBezTo>
                      <a:pt x="5050" y="8792"/>
                      <a:pt x="5050" y="-8011"/>
                      <a:pt x="18725" y="4599"/>
                    </a:cubicBezTo>
                    <a:cubicBezTo>
                      <a:pt x="21600" y="8792"/>
                      <a:pt x="15849" y="11894"/>
                      <a:pt x="10799" y="13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67" name="Kształt"/>
              <p:cNvSpPr/>
              <p:nvPr/>
            </p:nvSpPr>
            <p:spPr>
              <a:xfrm>
                <a:off x="77491" y="396067"/>
                <a:ext cx="1911" cy="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59" h="21600" extrusionOk="0">
                    <a:moveTo>
                      <a:pt x="9755" y="21600"/>
                    </a:moveTo>
                    <a:cubicBezTo>
                      <a:pt x="8220" y="17126"/>
                      <a:pt x="4595" y="9762"/>
                      <a:pt x="0" y="12821"/>
                    </a:cubicBezTo>
                    <a:cubicBezTo>
                      <a:pt x="2090" y="7525"/>
                      <a:pt x="5708" y="0"/>
                      <a:pt x="11424" y="0"/>
                    </a:cubicBezTo>
                    <a:cubicBezTo>
                      <a:pt x="2504" y="8110"/>
                      <a:pt x="21600" y="14973"/>
                      <a:pt x="97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68" name="Kształt"/>
              <p:cNvSpPr/>
              <p:nvPr/>
            </p:nvSpPr>
            <p:spPr>
              <a:xfrm>
                <a:off x="77491" y="396067"/>
                <a:ext cx="2390" cy="1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1" h="15896" extrusionOk="0">
                    <a:moveTo>
                      <a:pt x="9260" y="14086"/>
                    </a:moveTo>
                    <a:cubicBezTo>
                      <a:pt x="5887" y="8297"/>
                      <a:pt x="-2689" y="13011"/>
                      <a:pt x="834" y="3392"/>
                    </a:cubicBezTo>
                    <a:cubicBezTo>
                      <a:pt x="5275" y="-1131"/>
                      <a:pt x="14470" y="-1131"/>
                      <a:pt x="18911" y="3392"/>
                    </a:cubicBezTo>
                    <a:cubicBezTo>
                      <a:pt x="16769" y="8297"/>
                      <a:pt x="17844" y="20469"/>
                      <a:pt x="9260" y="1408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69" name="Kształt"/>
              <p:cNvSpPr/>
              <p:nvPr/>
            </p:nvSpPr>
            <p:spPr>
              <a:xfrm>
                <a:off x="86101" y="404677"/>
                <a:ext cx="1939" cy="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9" h="21600" extrusionOk="0">
                    <a:moveTo>
                      <a:pt x="0" y="21600"/>
                    </a:moveTo>
                    <a:cubicBezTo>
                      <a:pt x="1659" y="13030"/>
                      <a:pt x="9135" y="1836"/>
                      <a:pt x="20771" y="0"/>
                    </a:cubicBezTo>
                    <a:cubicBezTo>
                      <a:pt x="21600" y="9439"/>
                      <a:pt x="3744" y="1477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70" name="Kształt"/>
              <p:cNvSpPr/>
              <p:nvPr/>
            </p:nvSpPr>
            <p:spPr>
              <a:xfrm>
                <a:off x="86101" y="404677"/>
                <a:ext cx="730" cy="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55" h="16077" extrusionOk="0">
                    <a:moveTo>
                      <a:pt x="12269" y="16077"/>
                    </a:moveTo>
                    <a:lnTo>
                      <a:pt x="1252" y="16077"/>
                    </a:lnTo>
                    <a:cubicBezTo>
                      <a:pt x="-4690" y="1120"/>
                      <a:pt x="12269" y="-5523"/>
                      <a:pt x="15652" y="5448"/>
                    </a:cubicBezTo>
                    <a:cubicBezTo>
                      <a:pt x="16910" y="12090"/>
                      <a:pt x="13961" y="14442"/>
                      <a:pt x="12269" y="160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71" name="Kształt"/>
              <p:cNvSpPr/>
              <p:nvPr/>
            </p:nvSpPr>
            <p:spPr>
              <a:xfrm>
                <a:off x="86101" y="396067"/>
                <a:ext cx="1724" cy="2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32" extrusionOk="0">
                    <a:moveTo>
                      <a:pt x="0" y="18032"/>
                    </a:moveTo>
                    <a:cubicBezTo>
                      <a:pt x="3888" y="11284"/>
                      <a:pt x="969" y="-3568"/>
                      <a:pt x="21600" y="785"/>
                    </a:cubicBezTo>
                    <a:cubicBezTo>
                      <a:pt x="18197" y="7525"/>
                      <a:pt x="12620" y="16318"/>
                      <a:pt x="0" y="180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72" name="Kształt"/>
              <p:cNvSpPr/>
              <p:nvPr/>
            </p:nvSpPr>
            <p:spPr>
              <a:xfrm>
                <a:off x="86101" y="396067"/>
                <a:ext cx="1009" cy="1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18" h="21600" extrusionOk="0">
                    <a:moveTo>
                      <a:pt x="3611" y="21600"/>
                    </a:moveTo>
                    <a:cubicBezTo>
                      <a:pt x="-7182" y="10477"/>
                      <a:pt x="9156" y="8146"/>
                      <a:pt x="14418" y="0"/>
                    </a:cubicBezTo>
                    <a:cubicBezTo>
                      <a:pt x="11653" y="7976"/>
                      <a:pt x="8872" y="15120"/>
                      <a:pt x="361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73" name="Kształt"/>
              <p:cNvSpPr/>
              <p:nvPr/>
            </p:nvSpPr>
            <p:spPr>
              <a:xfrm>
                <a:off x="86101" y="387457"/>
                <a:ext cx="514" cy="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4" h="21600" extrusionOk="0">
                    <a:moveTo>
                      <a:pt x="5227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5227" y="0"/>
                      <a:pt x="16373" y="0"/>
                      <a:pt x="19389" y="3785"/>
                    </a:cubicBezTo>
                    <a:cubicBezTo>
                      <a:pt x="21600" y="12955"/>
                      <a:pt x="13395" y="16187"/>
                      <a:pt x="522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74" name="Kształt"/>
              <p:cNvSpPr/>
              <p:nvPr/>
            </p:nvSpPr>
            <p:spPr>
              <a:xfrm>
                <a:off x="94711" y="396067"/>
                <a:ext cx="1163" cy="1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0799" y="15486"/>
                      <a:pt x="1455" y="0"/>
                      <a:pt x="21600" y="0"/>
                    </a:cubicBezTo>
                    <a:cubicBezTo>
                      <a:pt x="21600" y="9665"/>
                      <a:pt x="10799" y="1718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75" name="Kształt"/>
              <p:cNvSpPr/>
              <p:nvPr/>
            </p:nvSpPr>
            <p:spPr>
              <a:xfrm>
                <a:off x="94711" y="387457"/>
                <a:ext cx="724" cy="1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97" h="21600" extrusionOk="0">
                    <a:moveTo>
                      <a:pt x="3257" y="21600"/>
                    </a:moveTo>
                    <a:cubicBezTo>
                      <a:pt x="-4502" y="14259"/>
                      <a:pt x="3257" y="3570"/>
                      <a:pt x="9339" y="0"/>
                    </a:cubicBezTo>
                    <a:cubicBezTo>
                      <a:pt x="17098" y="3570"/>
                      <a:pt x="9339" y="16449"/>
                      <a:pt x="325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76" name="Kształt"/>
              <p:cNvSpPr/>
              <p:nvPr/>
            </p:nvSpPr>
            <p:spPr>
              <a:xfrm>
                <a:off x="94711" y="396067"/>
                <a:ext cx="739" cy="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1" h="20006" extrusionOk="0">
                    <a:moveTo>
                      <a:pt x="14399" y="19739"/>
                    </a:moveTo>
                    <a:cubicBezTo>
                      <a:pt x="7199" y="21600"/>
                      <a:pt x="5749" y="13160"/>
                      <a:pt x="0" y="11839"/>
                    </a:cubicBezTo>
                    <a:lnTo>
                      <a:pt x="8649" y="0"/>
                    </a:lnTo>
                    <a:cubicBezTo>
                      <a:pt x="10566" y="1321"/>
                      <a:pt x="14399" y="4477"/>
                      <a:pt x="17767" y="3424"/>
                    </a:cubicBezTo>
                    <a:cubicBezTo>
                      <a:pt x="16317" y="9734"/>
                      <a:pt x="21600" y="17906"/>
                      <a:pt x="14399" y="197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77" name="Kształt"/>
              <p:cNvSpPr/>
              <p:nvPr/>
            </p:nvSpPr>
            <p:spPr>
              <a:xfrm>
                <a:off x="94711" y="378847"/>
                <a:ext cx="881" cy="1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7" h="20532" extrusionOk="0">
                    <a:moveTo>
                      <a:pt x="2609" y="20475"/>
                    </a:moveTo>
                    <a:lnTo>
                      <a:pt x="0" y="16376"/>
                    </a:lnTo>
                    <a:lnTo>
                      <a:pt x="18570" y="0"/>
                    </a:lnTo>
                    <a:cubicBezTo>
                      <a:pt x="21600" y="5776"/>
                      <a:pt x="18570" y="21600"/>
                      <a:pt x="2609" y="204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78" name="Kształt"/>
              <p:cNvSpPr/>
              <p:nvPr/>
            </p:nvSpPr>
            <p:spPr>
              <a:xfrm>
                <a:off x="94711" y="378847"/>
                <a:ext cx="2120" cy="2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1" h="19323" extrusionOk="0">
                    <a:moveTo>
                      <a:pt x="14631" y="17714"/>
                    </a:moveTo>
                    <a:lnTo>
                      <a:pt x="13334" y="19323"/>
                    </a:lnTo>
                    <a:cubicBezTo>
                      <a:pt x="11546" y="13364"/>
                      <a:pt x="5544" y="11342"/>
                      <a:pt x="24" y="15378"/>
                    </a:cubicBezTo>
                    <a:cubicBezTo>
                      <a:pt x="-467" y="10376"/>
                      <a:pt x="6675" y="5218"/>
                      <a:pt x="10416" y="381"/>
                    </a:cubicBezTo>
                    <a:cubicBezTo>
                      <a:pt x="21133" y="-2277"/>
                      <a:pt x="13334" y="9732"/>
                      <a:pt x="17558" y="12877"/>
                    </a:cubicBezTo>
                    <a:cubicBezTo>
                      <a:pt x="18697" y="15378"/>
                      <a:pt x="15122" y="17152"/>
                      <a:pt x="14631" y="177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79" name="Kształt"/>
              <p:cNvSpPr/>
              <p:nvPr/>
            </p:nvSpPr>
            <p:spPr>
              <a:xfrm>
                <a:off x="94711" y="387457"/>
                <a:ext cx="3097" cy="3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051" y="13690"/>
                      <a:pt x="11612" y="6841"/>
                      <a:pt x="17142" y="0"/>
                    </a:cubicBezTo>
                    <a:lnTo>
                      <a:pt x="20522" y="0"/>
                    </a:lnTo>
                    <a:cubicBezTo>
                      <a:pt x="21600" y="6841"/>
                      <a:pt x="6076" y="8039"/>
                      <a:pt x="13091" y="15487"/>
                    </a:cubicBezTo>
                    <a:cubicBezTo>
                      <a:pt x="16064" y="15889"/>
                      <a:pt x="20522" y="10300"/>
                      <a:pt x="21600" y="15487"/>
                    </a:cubicBezTo>
                    <a:cubicBezTo>
                      <a:pt x="15524" y="19810"/>
                      <a:pt x="6076" y="1369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80" name="Kształt"/>
              <p:cNvSpPr/>
              <p:nvPr/>
            </p:nvSpPr>
            <p:spPr>
              <a:xfrm>
                <a:off x="103321" y="378847"/>
                <a:ext cx="1474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0" h="21600" extrusionOk="0">
                    <a:moveTo>
                      <a:pt x="1428" y="21600"/>
                    </a:moveTo>
                    <a:cubicBezTo>
                      <a:pt x="-3740" y="14321"/>
                      <a:pt x="6585" y="9203"/>
                      <a:pt x="9170" y="1911"/>
                    </a:cubicBezTo>
                    <a:lnTo>
                      <a:pt x="17860" y="0"/>
                    </a:lnTo>
                    <a:cubicBezTo>
                      <a:pt x="16922" y="9203"/>
                      <a:pt x="9170" y="18275"/>
                      <a:pt x="142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81" name="Kształt"/>
              <p:cNvSpPr/>
              <p:nvPr/>
            </p:nvSpPr>
            <p:spPr>
              <a:xfrm>
                <a:off x="103321" y="378847"/>
                <a:ext cx="2381" cy="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606" y="15040"/>
                      <a:pt x="5971" y="2830"/>
                      <a:pt x="21600" y="0"/>
                    </a:cubicBezTo>
                    <a:cubicBezTo>
                      <a:pt x="19667" y="8634"/>
                      <a:pt x="8075" y="1549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82" name="Kształt"/>
              <p:cNvSpPr/>
              <p:nvPr/>
            </p:nvSpPr>
            <p:spPr>
              <a:xfrm>
                <a:off x="103321" y="370236"/>
                <a:ext cx="1104" cy="1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18" h="18544" extrusionOk="0">
                    <a:moveTo>
                      <a:pt x="6724" y="17811"/>
                    </a:moveTo>
                    <a:cubicBezTo>
                      <a:pt x="-2382" y="15421"/>
                      <a:pt x="-1035" y="4311"/>
                      <a:pt x="3683" y="180"/>
                    </a:cubicBezTo>
                    <a:cubicBezTo>
                      <a:pt x="11442" y="-926"/>
                      <a:pt x="17854" y="3205"/>
                      <a:pt x="19218" y="8605"/>
                    </a:cubicBezTo>
                    <a:cubicBezTo>
                      <a:pt x="19218" y="14640"/>
                      <a:pt x="15157" y="20674"/>
                      <a:pt x="6724" y="178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83" name="Kształt"/>
              <p:cNvSpPr/>
              <p:nvPr/>
            </p:nvSpPr>
            <p:spPr>
              <a:xfrm>
                <a:off x="111932" y="370236"/>
                <a:ext cx="504" cy="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9091" y="0"/>
                      <a:pt x="21600" y="9786"/>
                      <a:pt x="21600" y="17057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84" name="Kształt"/>
              <p:cNvSpPr/>
              <p:nvPr/>
            </p:nvSpPr>
            <p:spPr>
              <a:xfrm>
                <a:off x="111932" y="370236"/>
                <a:ext cx="978" cy="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16" h="21600" extrusionOk="0">
                    <a:moveTo>
                      <a:pt x="5397" y="21600"/>
                    </a:moveTo>
                    <a:lnTo>
                      <a:pt x="490" y="21600"/>
                    </a:lnTo>
                    <a:cubicBezTo>
                      <a:pt x="-1804" y="12045"/>
                      <a:pt x="4090" y="0"/>
                      <a:pt x="15208" y="0"/>
                    </a:cubicBezTo>
                    <a:cubicBezTo>
                      <a:pt x="19796" y="7683"/>
                      <a:pt x="11290" y="16217"/>
                      <a:pt x="53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85" name="Kształt"/>
              <p:cNvSpPr/>
              <p:nvPr/>
            </p:nvSpPr>
            <p:spPr>
              <a:xfrm>
                <a:off x="111932" y="370236"/>
                <a:ext cx="717" cy="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83" extrusionOk="0">
                    <a:moveTo>
                      <a:pt x="17506" y="19083"/>
                    </a:moveTo>
                    <a:lnTo>
                      <a:pt x="0" y="889"/>
                    </a:lnTo>
                    <a:cubicBezTo>
                      <a:pt x="17506" y="-2517"/>
                      <a:pt x="17506" y="4295"/>
                      <a:pt x="21600" y="13959"/>
                    </a:cubicBezTo>
                    <a:cubicBezTo>
                      <a:pt x="21600" y="13959"/>
                      <a:pt x="17506" y="19083"/>
                      <a:pt x="17506" y="190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86" name="Kształt"/>
              <p:cNvSpPr/>
              <p:nvPr/>
            </p:nvSpPr>
            <p:spPr>
              <a:xfrm>
                <a:off x="111932" y="370236"/>
                <a:ext cx="1309" cy="1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66" h="18257" extrusionOk="0">
                    <a:moveTo>
                      <a:pt x="4958" y="18257"/>
                    </a:moveTo>
                    <a:lnTo>
                      <a:pt x="446" y="18257"/>
                    </a:lnTo>
                    <a:cubicBezTo>
                      <a:pt x="-1573" y="11944"/>
                      <a:pt x="3198" y="-3343"/>
                      <a:pt x="16003" y="659"/>
                    </a:cubicBezTo>
                    <a:cubicBezTo>
                      <a:pt x="20027" y="6363"/>
                      <a:pt x="10488" y="13646"/>
                      <a:pt x="4958" y="1825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87" name="Kształt"/>
              <p:cNvSpPr/>
              <p:nvPr/>
            </p:nvSpPr>
            <p:spPr>
              <a:xfrm>
                <a:off x="111932" y="361626"/>
                <a:ext cx="2594" cy="2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52" h="20146" extrusionOk="0">
                    <a:moveTo>
                      <a:pt x="0" y="16070"/>
                    </a:moveTo>
                    <a:cubicBezTo>
                      <a:pt x="3594" y="7821"/>
                      <a:pt x="10796" y="1019"/>
                      <a:pt x="18552" y="0"/>
                    </a:cubicBezTo>
                    <a:cubicBezTo>
                      <a:pt x="18552" y="7821"/>
                      <a:pt x="-3048" y="8335"/>
                      <a:pt x="9825" y="18961"/>
                    </a:cubicBezTo>
                    <a:cubicBezTo>
                      <a:pt x="6231" y="21600"/>
                      <a:pt x="2630" y="19475"/>
                      <a:pt x="0" y="160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88" name="Kształt"/>
              <p:cNvSpPr/>
              <p:nvPr/>
            </p:nvSpPr>
            <p:spPr>
              <a:xfrm>
                <a:off x="111932" y="370236"/>
                <a:ext cx="507" cy="1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29" h="21600" extrusionOk="0">
                    <a:moveTo>
                      <a:pt x="3785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9723" y="0"/>
                    </a:lnTo>
                    <a:cubicBezTo>
                      <a:pt x="21600" y="6861"/>
                      <a:pt x="5938" y="14915"/>
                      <a:pt x="378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89" name="Kształt"/>
              <p:cNvSpPr/>
              <p:nvPr/>
            </p:nvSpPr>
            <p:spPr>
              <a:xfrm>
                <a:off x="111932" y="370236"/>
                <a:ext cx="1885" cy="2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4" h="21600" extrusionOk="0">
                    <a:moveTo>
                      <a:pt x="1431" y="21600"/>
                    </a:moveTo>
                    <a:cubicBezTo>
                      <a:pt x="-4906" y="12331"/>
                      <a:pt x="11550" y="7343"/>
                      <a:pt x="16694" y="0"/>
                    </a:cubicBezTo>
                    <a:cubicBezTo>
                      <a:pt x="16694" y="0"/>
                      <a:pt x="1431" y="21600"/>
                      <a:pt x="143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90" name="Kształt"/>
              <p:cNvSpPr/>
              <p:nvPr/>
            </p:nvSpPr>
            <p:spPr>
              <a:xfrm>
                <a:off x="111932" y="361626"/>
                <a:ext cx="690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33" h="21600" extrusionOk="0">
                    <a:moveTo>
                      <a:pt x="2507" y="21600"/>
                    </a:moveTo>
                    <a:cubicBezTo>
                      <a:pt x="-5537" y="19291"/>
                      <a:pt x="8001" y="4254"/>
                      <a:pt x="12032" y="0"/>
                    </a:cubicBezTo>
                    <a:cubicBezTo>
                      <a:pt x="16063" y="13095"/>
                      <a:pt x="6913" y="17348"/>
                      <a:pt x="250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91" name="Kształt"/>
              <p:cNvSpPr/>
              <p:nvPr/>
            </p:nvSpPr>
            <p:spPr>
              <a:xfrm>
                <a:off x="120542" y="361626"/>
                <a:ext cx="712" cy="1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36" h="19043" extrusionOk="0">
                    <a:moveTo>
                      <a:pt x="0" y="19043"/>
                    </a:moveTo>
                    <a:lnTo>
                      <a:pt x="0" y="659"/>
                    </a:lnTo>
                    <a:cubicBezTo>
                      <a:pt x="4951" y="1373"/>
                      <a:pt x="13057" y="-2557"/>
                      <a:pt x="14852" y="3163"/>
                    </a:cubicBezTo>
                    <a:cubicBezTo>
                      <a:pt x="21600" y="10838"/>
                      <a:pt x="6309" y="16722"/>
                      <a:pt x="0" y="190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92" name="Kształt"/>
              <p:cNvSpPr/>
              <p:nvPr/>
            </p:nvSpPr>
            <p:spPr>
              <a:xfrm>
                <a:off x="120542" y="361626"/>
                <a:ext cx="872" cy="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400" extrusionOk="0">
                    <a:moveTo>
                      <a:pt x="9118" y="16400"/>
                    </a:moveTo>
                    <a:lnTo>
                      <a:pt x="0" y="16400"/>
                    </a:lnTo>
                    <a:cubicBezTo>
                      <a:pt x="5283" y="8351"/>
                      <a:pt x="7201" y="-5200"/>
                      <a:pt x="21600" y="2077"/>
                    </a:cubicBezTo>
                    <a:cubicBezTo>
                      <a:pt x="21600" y="8351"/>
                      <a:pt x="12484" y="11874"/>
                      <a:pt x="9118" y="164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93" name="Kształt"/>
              <p:cNvSpPr/>
              <p:nvPr/>
            </p:nvSpPr>
            <p:spPr>
              <a:xfrm>
                <a:off x="120542" y="353016"/>
                <a:ext cx="2078" cy="2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03" h="21600" extrusionOk="0">
                    <a:moveTo>
                      <a:pt x="15673" y="0"/>
                    </a:moveTo>
                    <a:cubicBezTo>
                      <a:pt x="20370" y="4393"/>
                      <a:pt x="8628" y="7016"/>
                      <a:pt x="12860" y="12957"/>
                    </a:cubicBezTo>
                    <a:lnTo>
                      <a:pt x="1743" y="21600"/>
                    </a:lnTo>
                    <a:cubicBezTo>
                      <a:pt x="-1230" y="20826"/>
                      <a:pt x="645" y="16512"/>
                      <a:pt x="20" y="14426"/>
                    </a:cubicBezTo>
                    <a:cubicBezTo>
                      <a:pt x="4092" y="7016"/>
                      <a:pt x="14575" y="7016"/>
                      <a:pt x="156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94" name="Kształt"/>
              <p:cNvSpPr/>
              <p:nvPr/>
            </p:nvSpPr>
            <p:spPr>
              <a:xfrm>
                <a:off x="120542" y="361626"/>
                <a:ext cx="2621" cy="3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24" h="21600" extrusionOk="0">
                    <a:moveTo>
                      <a:pt x="0" y="21600"/>
                    </a:moveTo>
                    <a:cubicBezTo>
                      <a:pt x="2175" y="12257"/>
                      <a:pt x="13917" y="7614"/>
                      <a:pt x="19425" y="0"/>
                    </a:cubicBezTo>
                    <a:cubicBezTo>
                      <a:pt x="21600" y="8032"/>
                      <a:pt x="5367" y="1578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95" name="Kształt"/>
              <p:cNvSpPr/>
              <p:nvPr/>
            </p:nvSpPr>
            <p:spPr>
              <a:xfrm>
                <a:off x="120542" y="353016"/>
                <a:ext cx="757" cy="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79" h="15804" extrusionOk="0">
                    <a:moveTo>
                      <a:pt x="8412" y="15804"/>
                    </a:moveTo>
                    <a:lnTo>
                      <a:pt x="1475" y="15804"/>
                    </a:lnTo>
                    <a:cubicBezTo>
                      <a:pt x="-4315" y="7960"/>
                      <a:pt x="8412" y="-5796"/>
                      <a:pt x="14201" y="2650"/>
                    </a:cubicBezTo>
                    <a:cubicBezTo>
                      <a:pt x="17285" y="9327"/>
                      <a:pt x="11495" y="12083"/>
                      <a:pt x="8412" y="158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96" name="Kształt"/>
              <p:cNvSpPr/>
              <p:nvPr/>
            </p:nvSpPr>
            <p:spPr>
              <a:xfrm>
                <a:off x="120542" y="361626"/>
                <a:ext cx="1142" cy="1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173" extrusionOk="0">
                    <a:moveTo>
                      <a:pt x="5494" y="18173"/>
                    </a:moveTo>
                    <a:lnTo>
                      <a:pt x="0" y="18173"/>
                    </a:lnTo>
                    <a:cubicBezTo>
                      <a:pt x="4031" y="9810"/>
                      <a:pt x="8062" y="-3427"/>
                      <a:pt x="21600" y="819"/>
                    </a:cubicBezTo>
                    <a:cubicBezTo>
                      <a:pt x="20137" y="8712"/>
                      <a:pt x="13912" y="13281"/>
                      <a:pt x="5494" y="181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97" name="Kształt"/>
              <p:cNvSpPr/>
              <p:nvPr/>
            </p:nvSpPr>
            <p:spPr>
              <a:xfrm>
                <a:off x="120542" y="353016"/>
                <a:ext cx="3480" cy="3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64" h="21600" extrusionOk="0">
                    <a:moveTo>
                      <a:pt x="13812" y="11076"/>
                    </a:moveTo>
                    <a:cubicBezTo>
                      <a:pt x="7788" y="13248"/>
                      <a:pt x="5503" y="18983"/>
                      <a:pt x="0" y="21600"/>
                    </a:cubicBezTo>
                    <a:cubicBezTo>
                      <a:pt x="0" y="17980"/>
                      <a:pt x="2286" y="14366"/>
                      <a:pt x="6544" y="13642"/>
                    </a:cubicBezTo>
                    <a:lnTo>
                      <a:pt x="17443" y="0"/>
                    </a:lnTo>
                    <a:cubicBezTo>
                      <a:pt x="21600" y="3563"/>
                      <a:pt x="13812" y="6789"/>
                      <a:pt x="13812" y="110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98" name="Kształt"/>
              <p:cNvSpPr/>
              <p:nvPr/>
            </p:nvSpPr>
            <p:spPr>
              <a:xfrm>
                <a:off x="129152" y="353016"/>
                <a:ext cx="1212" cy="1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21" h="19488" extrusionOk="0">
                    <a:moveTo>
                      <a:pt x="357" y="19488"/>
                    </a:moveTo>
                    <a:cubicBezTo>
                      <a:pt x="-1405" y="12239"/>
                      <a:pt x="3365" y="-2112"/>
                      <a:pt x="14422" y="262"/>
                    </a:cubicBezTo>
                    <a:cubicBezTo>
                      <a:pt x="20195" y="13030"/>
                      <a:pt x="5126" y="13030"/>
                      <a:pt x="357" y="194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99" name="Kształt"/>
              <p:cNvSpPr/>
              <p:nvPr/>
            </p:nvSpPr>
            <p:spPr>
              <a:xfrm>
                <a:off x="137762" y="344406"/>
                <a:ext cx="724" cy="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4" h="17250" extrusionOk="0">
                    <a:moveTo>
                      <a:pt x="9706" y="17250"/>
                    </a:moveTo>
                    <a:lnTo>
                      <a:pt x="0" y="17250"/>
                    </a:lnTo>
                    <a:cubicBezTo>
                      <a:pt x="0" y="8328"/>
                      <a:pt x="9706" y="-4350"/>
                      <a:pt x="19996" y="1480"/>
                    </a:cubicBezTo>
                    <a:cubicBezTo>
                      <a:pt x="21600" y="8328"/>
                      <a:pt x="11892" y="10400"/>
                      <a:pt x="9706" y="1725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00" name="Kształt"/>
              <p:cNvSpPr/>
              <p:nvPr/>
            </p:nvSpPr>
            <p:spPr>
              <a:xfrm>
                <a:off x="137762" y="344406"/>
                <a:ext cx="717" cy="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517" y="21600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01" name="Kształt"/>
              <p:cNvSpPr/>
              <p:nvPr/>
            </p:nvSpPr>
            <p:spPr>
              <a:xfrm>
                <a:off x="137762" y="335796"/>
                <a:ext cx="460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71" h="21600" extrusionOk="0">
                    <a:moveTo>
                      <a:pt x="8766" y="0"/>
                    </a:moveTo>
                    <a:cubicBezTo>
                      <a:pt x="21600" y="6796"/>
                      <a:pt x="6402" y="14982"/>
                      <a:pt x="4667" y="21600"/>
                    </a:cubicBezTo>
                    <a:lnTo>
                      <a:pt x="0" y="0"/>
                    </a:lnTo>
                    <a:cubicBezTo>
                      <a:pt x="0" y="0"/>
                      <a:pt x="8766" y="0"/>
                      <a:pt x="87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02" name="Kształt"/>
              <p:cNvSpPr/>
              <p:nvPr/>
            </p:nvSpPr>
            <p:spPr>
              <a:xfrm>
                <a:off x="137762" y="344406"/>
                <a:ext cx="2091" cy="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594" y="15957"/>
                      <a:pt x="9002" y="3260"/>
                      <a:pt x="21600" y="0"/>
                    </a:cubicBezTo>
                    <a:cubicBezTo>
                      <a:pt x="20002" y="9075"/>
                      <a:pt x="5203" y="1366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03" name="Kształt"/>
              <p:cNvSpPr/>
              <p:nvPr/>
            </p:nvSpPr>
            <p:spPr>
              <a:xfrm>
                <a:off x="137762" y="335796"/>
                <a:ext cx="369" cy="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54" extrusionOk="0">
                    <a:moveTo>
                      <a:pt x="21600" y="19654"/>
                    </a:moveTo>
                    <a:lnTo>
                      <a:pt x="0" y="19654"/>
                    </a:lnTo>
                    <a:lnTo>
                      <a:pt x="0" y="666"/>
                    </a:lnTo>
                    <a:cubicBezTo>
                      <a:pt x="7917" y="-1946"/>
                      <a:pt x="13622" y="3673"/>
                      <a:pt x="21600" y="8013"/>
                    </a:cubicBezTo>
                    <a:cubicBezTo>
                      <a:pt x="21600" y="8013"/>
                      <a:pt x="21600" y="19654"/>
                      <a:pt x="21600" y="196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04" name="Kształt"/>
              <p:cNvSpPr/>
              <p:nvPr/>
            </p:nvSpPr>
            <p:spPr>
              <a:xfrm>
                <a:off x="137762" y="344406"/>
                <a:ext cx="899" cy="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0" h="21600" extrusionOk="0">
                    <a:moveTo>
                      <a:pt x="2794" y="21600"/>
                    </a:moveTo>
                    <a:lnTo>
                      <a:pt x="137" y="21600"/>
                    </a:lnTo>
                    <a:cubicBezTo>
                      <a:pt x="-1375" y="10922"/>
                      <a:pt x="9987" y="3309"/>
                      <a:pt x="16812" y="0"/>
                    </a:cubicBezTo>
                    <a:cubicBezTo>
                      <a:pt x="20225" y="6179"/>
                      <a:pt x="11500" y="20652"/>
                      <a:pt x="279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05" name="Kształt"/>
              <p:cNvSpPr/>
              <p:nvPr/>
            </p:nvSpPr>
            <p:spPr>
              <a:xfrm>
                <a:off x="146372" y="335796"/>
                <a:ext cx="824" cy="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01" h="21600" extrusionOk="0">
                    <a:moveTo>
                      <a:pt x="7055" y="21600"/>
                    </a:moveTo>
                    <a:lnTo>
                      <a:pt x="2289" y="21600"/>
                    </a:lnTo>
                    <a:cubicBezTo>
                      <a:pt x="-3745" y="15038"/>
                      <a:pt x="3249" y="1691"/>
                      <a:pt x="10552" y="0"/>
                    </a:cubicBezTo>
                    <a:cubicBezTo>
                      <a:pt x="17855" y="8501"/>
                      <a:pt x="9608" y="15038"/>
                      <a:pt x="70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06" name="Kształt"/>
              <p:cNvSpPr/>
              <p:nvPr/>
            </p:nvSpPr>
            <p:spPr>
              <a:xfrm>
                <a:off x="146372" y="327186"/>
                <a:ext cx="730" cy="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95" h="15549" extrusionOk="0">
                    <a:moveTo>
                      <a:pt x="13502" y="15549"/>
                    </a:moveTo>
                    <a:lnTo>
                      <a:pt x="2038" y="15549"/>
                    </a:lnTo>
                    <a:cubicBezTo>
                      <a:pt x="-5005" y="4236"/>
                      <a:pt x="7770" y="-6051"/>
                      <a:pt x="16595" y="4236"/>
                    </a:cubicBezTo>
                    <a:cubicBezTo>
                      <a:pt x="16595" y="7315"/>
                      <a:pt x="16595" y="13997"/>
                      <a:pt x="13502" y="155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07" name="Kształt"/>
              <p:cNvSpPr/>
              <p:nvPr/>
            </p:nvSpPr>
            <p:spPr>
              <a:xfrm>
                <a:off x="146372" y="335796"/>
                <a:ext cx="882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3" h="21600" extrusionOk="0">
                    <a:moveTo>
                      <a:pt x="5809" y="21600"/>
                    </a:moveTo>
                    <a:lnTo>
                      <a:pt x="0" y="21600"/>
                    </a:lnTo>
                    <a:cubicBezTo>
                      <a:pt x="0" y="8855"/>
                      <a:pt x="5809" y="0"/>
                      <a:pt x="18281" y="0"/>
                    </a:cubicBezTo>
                    <a:cubicBezTo>
                      <a:pt x="21600" y="10814"/>
                      <a:pt x="10789" y="15526"/>
                      <a:pt x="58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08" name="Kształt"/>
              <p:cNvSpPr/>
              <p:nvPr/>
            </p:nvSpPr>
            <p:spPr>
              <a:xfrm>
                <a:off x="146372" y="335796"/>
                <a:ext cx="684" cy="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1" h="18049" extrusionOk="0">
                    <a:moveTo>
                      <a:pt x="10005" y="18049"/>
                    </a:moveTo>
                    <a:lnTo>
                      <a:pt x="0" y="18049"/>
                    </a:lnTo>
                    <a:lnTo>
                      <a:pt x="0" y="0"/>
                    </a:lnTo>
                    <a:cubicBezTo>
                      <a:pt x="5799" y="2846"/>
                      <a:pt x="15803" y="-3551"/>
                      <a:pt x="17367" y="4281"/>
                    </a:cubicBezTo>
                    <a:cubicBezTo>
                      <a:pt x="21600" y="11652"/>
                      <a:pt x="13699" y="14959"/>
                      <a:pt x="10005" y="180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09" name="Kształt"/>
              <p:cNvSpPr/>
              <p:nvPr/>
            </p:nvSpPr>
            <p:spPr>
              <a:xfrm>
                <a:off x="154982" y="327186"/>
                <a:ext cx="853" cy="1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19783" extrusionOk="0">
                    <a:moveTo>
                      <a:pt x="0" y="19372"/>
                    </a:moveTo>
                    <a:lnTo>
                      <a:pt x="13704" y="0"/>
                    </a:lnTo>
                    <a:cubicBezTo>
                      <a:pt x="21600" y="1903"/>
                      <a:pt x="15791" y="7937"/>
                      <a:pt x="18279" y="12069"/>
                    </a:cubicBezTo>
                    <a:cubicBezTo>
                      <a:pt x="12470" y="14134"/>
                      <a:pt x="9129" y="21600"/>
                      <a:pt x="0" y="193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10" name="Kształt"/>
              <p:cNvSpPr/>
              <p:nvPr/>
            </p:nvSpPr>
            <p:spPr>
              <a:xfrm>
                <a:off x="154982" y="327186"/>
                <a:ext cx="766" cy="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0" h="14075" extrusionOk="0">
                    <a:moveTo>
                      <a:pt x="5620" y="14075"/>
                    </a:moveTo>
                    <a:lnTo>
                      <a:pt x="2708" y="14075"/>
                    </a:lnTo>
                    <a:cubicBezTo>
                      <a:pt x="-5180" y="10552"/>
                      <a:pt x="5620" y="-7525"/>
                      <a:pt x="16420" y="3544"/>
                    </a:cubicBezTo>
                    <a:cubicBezTo>
                      <a:pt x="16420" y="9672"/>
                      <a:pt x="8936" y="10552"/>
                      <a:pt x="5620" y="14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11" name="Kształt"/>
              <p:cNvSpPr/>
              <p:nvPr/>
            </p:nvSpPr>
            <p:spPr>
              <a:xfrm>
                <a:off x="154982" y="327186"/>
                <a:ext cx="776" cy="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28" h="17118" extrusionOk="0">
                    <a:moveTo>
                      <a:pt x="5108" y="17118"/>
                    </a:moveTo>
                    <a:lnTo>
                      <a:pt x="957" y="17118"/>
                    </a:lnTo>
                    <a:cubicBezTo>
                      <a:pt x="-702" y="12767"/>
                      <a:pt x="-2362" y="-4482"/>
                      <a:pt x="15919" y="1100"/>
                    </a:cubicBezTo>
                    <a:cubicBezTo>
                      <a:pt x="19238" y="9109"/>
                      <a:pt x="10109" y="12767"/>
                      <a:pt x="5108" y="171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12" name="Kształt"/>
              <p:cNvSpPr/>
              <p:nvPr/>
            </p:nvSpPr>
            <p:spPr>
              <a:xfrm>
                <a:off x="154982" y="327186"/>
                <a:ext cx="952" cy="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7" h="19254" extrusionOk="0">
                    <a:moveTo>
                      <a:pt x="6913" y="19254"/>
                    </a:moveTo>
                    <a:lnTo>
                      <a:pt x="731" y="19254"/>
                    </a:lnTo>
                    <a:cubicBezTo>
                      <a:pt x="-638" y="13992"/>
                      <a:pt x="-2008" y="-2346"/>
                      <a:pt x="15834" y="284"/>
                    </a:cubicBezTo>
                    <a:cubicBezTo>
                      <a:pt x="19592" y="9122"/>
                      <a:pt x="12059" y="13992"/>
                      <a:pt x="6913" y="192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13" name="Kształt"/>
              <p:cNvSpPr/>
              <p:nvPr/>
            </p:nvSpPr>
            <p:spPr>
              <a:xfrm>
                <a:off x="163593" y="327186"/>
                <a:ext cx="1394" cy="1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96" y="21600"/>
                    </a:moveTo>
                    <a:lnTo>
                      <a:pt x="0" y="18385"/>
                    </a:lnTo>
                    <a:cubicBezTo>
                      <a:pt x="0" y="6238"/>
                      <a:pt x="13503" y="4043"/>
                      <a:pt x="21600" y="0"/>
                    </a:cubicBezTo>
                    <a:cubicBezTo>
                      <a:pt x="21600" y="9452"/>
                      <a:pt x="10201" y="17211"/>
                      <a:pt x="239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14" name="Kształt"/>
              <p:cNvSpPr/>
              <p:nvPr/>
            </p:nvSpPr>
            <p:spPr>
              <a:xfrm>
                <a:off x="163593" y="309965"/>
                <a:ext cx="513" cy="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0" h="21600" extrusionOk="0">
                    <a:moveTo>
                      <a:pt x="5980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5980" y="0"/>
                      <a:pt x="16380" y="0"/>
                      <a:pt x="18628" y="2660"/>
                    </a:cubicBezTo>
                    <a:cubicBezTo>
                      <a:pt x="21600" y="10439"/>
                      <a:pt x="18628" y="18692"/>
                      <a:pt x="598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15" name="Kształt"/>
              <p:cNvSpPr/>
              <p:nvPr/>
            </p:nvSpPr>
            <p:spPr>
              <a:xfrm>
                <a:off x="163593" y="309965"/>
                <a:ext cx="717" cy="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2" h="16706" extrusionOk="0">
                    <a:moveTo>
                      <a:pt x="12676" y="15961"/>
                    </a:moveTo>
                    <a:cubicBezTo>
                      <a:pt x="0" y="19303"/>
                      <a:pt x="3752" y="10441"/>
                      <a:pt x="0" y="8418"/>
                    </a:cubicBezTo>
                    <a:cubicBezTo>
                      <a:pt x="0" y="3738"/>
                      <a:pt x="9405" y="-2297"/>
                      <a:pt x="17392" y="892"/>
                    </a:cubicBezTo>
                    <a:cubicBezTo>
                      <a:pt x="14553" y="6240"/>
                      <a:pt x="21600" y="12943"/>
                      <a:pt x="12676" y="159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16" name="Kształt"/>
              <p:cNvSpPr/>
              <p:nvPr/>
            </p:nvSpPr>
            <p:spPr>
              <a:xfrm>
                <a:off x="172203" y="318575"/>
                <a:ext cx="349" cy="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17" name="Kształt"/>
              <p:cNvSpPr/>
              <p:nvPr/>
            </p:nvSpPr>
            <p:spPr>
              <a:xfrm>
                <a:off x="172203" y="309965"/>
                <a:ext cx="1085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57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16189" y="6237"/>
                      <a:pt x="16189" y="15184"/>
                      <a:pt x="115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18" name="Kształt"/>
              <p:cNvSpPr/>
              <p:nvPr/>
            </p:nvSpPr>
            <p:spPr>
              <a:xfrm>
                <a:off x="172203" y="309965"/>
                <a:ext cx="553" cy="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21" h="21600" extrusionOk="0">
                    <a:moveTo>
                      <a:pt x="17121" y="10964"/>
                    </a:moveTo>
                    <a:cubicBezTo>
                      <a:pt x="8702" y="8357"/>
                      <a:pt x="6305" y="16744"/>
                      <a:pt x="1512" y="21600"/>
                    </a:cubicBezTo>
                    <a:cubicBezTo>
                      <a:pt x="-4479" y="10964"/>
                      <a:pt x="8702" y="0"/>
                      <a:pt x="17121" y="0"/>
                    </a:cubicBezTo>
                    <a:cubicBezTo>
                      <a:pt x="17121" y="0"/>
                      <a:pt x="17121" y="10964"/>
                      <a:pt x="17121" y="109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19" name="Kształt"/>
              <p:cNvSpPr/>
              <p:nvPr/>
            </p:nvSpPr>
            <p:spPr>
              <a:xfrm>
                <a:off x="172203" y="309965"/>
                <a:ext cx="889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8" h="14138" extrusionOk="0">
                    <a:moveTo>
                      <a:pt x="12044" y="14138"/>
                    </a:moveTo>
                    <a:lnTo>
                      <a:pt x="0" y="14138"/>
                    </a:lnTo>
                    <a:cubicBezTo>
                      <a:pt x="2894" y="8573"/>
                      <a:pt x="12044" y="-7462"/>
                      <a:pt x="18280" y="4082"/>
                    </a:cubicBezTo>
                    <a:cubicBezTo>
                      <a:pt x="21600" y="8573"/>
                      <a:pt x="13300" y="9865"/>
                      <a:pt x="12044" y="141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20" name="Kształt"/>
              <p:cNvSpPr/>
              <p:nvPr/>
            </p:nvSpPr>
            <p:spPr>
              <a:xfrm>
                <a:off x="172203" y="301355"/>
                <a:ext cx="233" cy="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2004"/>
                      <a:pt x="21600" y="12396"/>
                      <a:pt x="21600" y="17589"/>
                    </a:cubicBezTo>
                    <a:cubicBezTo>
                      <a:pt x="21600" y="1758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21" name="Kształt"/>
              <p:cNvSpPr/>
              <p:nvPr/>
            </p:nvSpPr>
            <p:spPr>
              <a:xfrm>
                <a:off x="180813" y="309965"/>
                <a:ext cx="1490" cy="1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26" h="21600" extrusionOk="0">
                    <a:moveTo>
                      <a:pt x="0" y="21600"/>
                    </a:moveTo>
                    <a:cubicBezTo>
                      <a:pt x="4756" y="16961"/>
                      <a:pt x="4756" y="0"/>
                      <a:pt x="15119" y="0"/>
                    </a:cubicBezTo>
                    <a:cubicBezTo>
                      <a:pt x="21600" y="11707"/>
                      <a:pt x="5408" y="1696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22" name="Kształt"/>
              <p:cNvSpPr/>
              <p:nvPr/>
            </p:nvSpPr>
            <p:spPr>
              <a:xfrm>
                <a:off x="180813" y="301355"/>
                <a:ext cx="333" cy="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94" h="19341" extrusionOk="0">
                    <a:moveTo>
                      <a:pt x="16894" y="19341"/>
                    </a:moveTo>
                    <a:lnTo>
                      <a:pt x="2142" y="19341"/>
                    </a:lnTo>
                    <a:cubicBezTo>
                      <a:pt x="-4706" y="9490"/>
                      <a:pt x="6121" y="-2259"/>
                      <a:pt x="16894" y="376"/>
                    </a:cubicBezTo>
                    <a:cubicBezTo>
                      <a:pt x="16894" y="376"/>
                      <a:pt x="16894" y="19341"/>
                      <a:pt x="16894" y="193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23" name="Kształt"/>
              <p:cNvSpPr/>
              <p:nvPr/>
            </p:nvSpPr>
            <p:spPr>
              <a:xfrm>
                <a:off x="189423" y="301355"/>
                <a:ext cx="505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968" y="0"/>
                    </a:lnTo>
                    <a:lnTo>
                      <a:pt x="21600" y="6083"/>
                    </a:lnTo>
                    <a:cubicBezTo>
                      <a:pt x="21600" y="608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24" name="Kształt"/>
              <p:cNvSpPr/>
              <p:nvPr/>
            </p:nvSpPr>
            <p:spPr>
              <a:xfrm>
                <a:off x="189423" y="301355"/>
                <a:ext cx="1511" cy="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2" h="19243" extrusionOk="0">
                    <a:moveTo>
                      <a:pt x="735" y="19243"/>
                    </a:moveTo>
                    <a:cubicBezTo>
                      <a:pt x="-2658" y="10087"/>
                      <a:pt x="6079" y="-2357"/>
                      <a:pt x="18942" y="387"/>
                    </a:cubicBezTo>
                    <a:cubicBezTo>
                      <a:pt x="15065" y="7484"/>
                      <a:pt x="10690" y="18291"/>
                      <a:pt x="735" y="192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25" name="Kształt"/>
              <p:cNvSpPr/>
              <p:nvPr/>
            </p:nvSpPr>
            <p:spPr>
              <a:xfrm>
                <a:off x="189423" y="301355"/>
                <a:ext cx="1165" cy="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54" h="20158" extrusionOk="0">
                    <a:moveTo>
                      <a:pt x="6747" y="20158"/>
                    </a:moveTo>
                    <a:lnTo>
                      <a:pt x="1201" y="20158"/>
                    </a:lnTo>
                    <a:cubicBezTo>
                      <a:pt x="-4046" y="8689"/>
                      <a:pt x="9093" y="-1442"/>
                      <a:pt x="17554" y="169"/>
                    </a:cubicBezTo>
                    <a:cubicBezTo>
                      <a:pt x="15506" y="8689"/>
                      <a:pt x="11425" y="13769"/>
                      <a:pt x="6747" y="2015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26" name="Kształt"/>
              <p:cNvSpPr/>
              <p:nvPr/>
            </p:nvSpPr>
            <p:spPr>
              <a:xfrm>
                <a:off x="189423" y="292745"/>
                <a:ext cx="562" cy="1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600" y="2482"/>
                      <a:pt x="8204" y="13190"/>
                      <a:pt x="21600" y="18797"/>
                    </a:cubicBezTo>
                    <a:cubicBezTo>
                      <a:pt x="16409" y="21600"/>
                      <a:pt x="8204" y="21600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27" name="Kształt"/>
              <p:cNvSpPr/>
              <p:nvPr/>
            </p:nvSpPr>
            <p:spPr>
              <a:xfrm>
                <a:off x="198033" y="292745"/>
                <a:ext cx="396" cy="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extrusionOk="0">
                    <a:moveTo>
                      <a:pt x="0" y="0"/>
                    </a:moveTo>
                    <a:lnTo>
                      <a:pt x="17846" y="0"/>
                    </a:lnTo>
                    <a:cubicBezTo>
                      <a:pt x="21600" y="7760"/>
                      <a:pt x="17846" y="16997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28" name="Kształt"/>
              <p:cNvSpPr/>
              <p:nvPr/>
            </p:nvSpPr>
            <p:spPr>
              <a:xfrm>
                <a:off x="198033" y="292745"/>
                <a:ext cx="809" cy="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84" h="21600" extrusionOk="0">
                    <a:moveTo>
                      <a:pt x="11428" y="21600"/>
                    </a:moveTo>
                    <a:lnTo>
                      <a:pt x="0" y="21600"/>
                    </a:lnTo>
                    <a:lnTo>
                      <a:pt x="15658" y="0"/>
                    </a:lnTo>
                    <a:cubicBezTo>
                      <a:pt x="21600" y="6110"/>
                      <a:pt x="12708" y="17075"/>
                      <a:pt x="1142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29" name="Kształt"/>
              <p:cNvSpPr/>
              <p:nvPr/>
            </p:nvSpPr>
            <p:spPr>
              <a:xfrm>
                <a:off x="198033" y="284135"/>
                <a:ext cx="994" cy="1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062" h="16581" extrusionOk="0">
                    <a:moveTo>
                      <a:pt x="9850" y="1207"/>
                    </a:moveTo>
                    <a:cubicBezTo>
                      <a:pt x="15019" y="5505"/>
                      <a:pt x="9850" y="12014"/>
                      <a:pt x="7266" y="16581"/>
                    </a:cubicBezTo>
                    <a:cubicBezTo>
                      <a:pt x="1160" y="14780"/>
                      <a:pt x="-6581" y="-5019"/>
                      <a:pt x="9850" y="12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30" name="Kształt"/>
              <p:cNvSpPr/>
              <p:nvPr/>
            </p:nvSpPr>
            <p:spPr>
              <a:xfrm>
                <a:off x="198033" y="292745"/>
                <a:ext cx="3581" cy="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5608" y="12539"/>
                      <a:pt x="10863" y="0"/>
                      <a:pt x="21600" y="0"/>
                    </a:cubicBezTo>
                    <a:cubicBezTo>
                      <a:pt x="16345" y="8497"/>
                      <a:pt x="8525" y="1852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31" name="Kształt"/>
              <p:cNvSpPr/>
              <p:nvPr/>
            </p:nvSpPr>
            <p:spPr>
              <a:xfrm>
                <a:off x="206643" y="292745"/>
                <a:ext cx="1868" cy="1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9" h="19087" extrusionOk="0">
                    <a:moveTo>
                      <a:pt x="17648" y="7914"/>
                    </a:moveTo>
                    <a:cubicBezTo>
                      <a:pt x="12650" y="13149"/>
                      <a:pt x="8246" y="21600"/>
                      <a:pt x="42" y="18372"/>
                    </a:cubicBezTo>
                    <a:cubicBezTo>
                      <a:pt x="-756" y="7103"/>
                      <a:pt x="9844" y="3476"/>
                      <a:pt x="16450" y="0"/>
                    </a:cubicBezTo>
                    <a:cubicBezTo>
                      <a:pt x="20844" y="1744"/>
                      <a:pt x="19246" y="3476"/>
                      <a:pt x="17648" y="79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32" name="Kształt"/>
              <p:cNvSpPr/>
              <p:nvPr/>
            </p:nvSpPr>
            <p:spPr>
              <a:xfrm>
                <a:off x="215254" y="284135"/>
                <a:ext cx="2380" cy="1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07" extrusionOk="0">
                    <a:moveTo>
                      <a:pt x="0" y="20007"/>
                    </a:moveTo>
                    <a:cubicBezTo>
                      <a:pt x="4568" y="8893"/>
                      <a:pt x="10539" y="-1593"/>
                      <a:pt x="21600" y="201"/>
                    </a:cubicBezTo>
                    <a:cubicBezTo>
                      <a:pt x="21600" y="16682"/>
                      <a:pt x="7725" y="14902"/>
                      <a:pt x="0" y="200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33" name="Kształt"/>
              <p:cNvSpPr/>
              <p:nvPr/>
            </p:nvSpPr>
            <p:spPr>
              <a:xfrm>
                <a:off x="215254" y="275525"/>
                <a:ext cx="8844" cy="6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41" extrusionOk="0">
                    <a:moveTo>
                      <a:pt x="19426" y="2525"/>
                    </a:moveTo>
                    <a:cubicBezTo>
                      <a:pt x="15772" y="7868"/>
                      <a:pt x="9111" y="12093"/>
                      <a:pt x="5456" y="17469"/>
                    </a:cubicBezTo>
                    <a:lnTo>
                      <a:pt x="0" y="21141"/>
                    </a:lnTo>
                    <a:cubicBezTo>
                      <a:pt x="2082" y="19141"/>
                      <a:pt x="-464" y="15144"/>
                      <a:pt x="2544" y="13832"/>
                    </a:cubicBezTo>
                    <a:lnTo>
                      <a:pt x="7029" y="13832"/>
                    </a:lnTo>
                    <a:cubicBezTo>
                      <a:pt x="8279" y="11734"/>
                      <a:pt x="7908" y="8750"/>
                      <a:pt x="9111" y="6589"/>
                    </a:cubicBezTo>
                    <a:cubicBezTo>
                      <a:pt x="12857" y="7868"/>
                      <a:pt x="14754" y="2786"/>
                      <a:pt x="17345" y="1048"/>
                    </a:cubicBezTo>
                    <a:cubicBezTo>
                      <a:pt x="17345" y="2132"/>
                      <a:pt x="18223" y="2360"/>
                      <a:pt x="18593" y="3179"/>
                    </a:cubicBezTo>
                    <a:cubicBezTo>
                      <a:pt x="20073" y="2360"/>
                      <a:pt x="19242" y="-459"/>
                      <a:pt x="21136" y="65"/>
                    </a:cubicBezTo>
                    <a:cubicBezTo>
                      <a:pt x="21136" y="1508"/>
                      <a:pt x="20489" y="2132"/>
                      <a:pt x="19426" y="25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34" name="Kształt"/>
              <p:cNvSpPr/>
              <p:nvPr/>
            </p:nvSpPr>
            <p:spPr>
              <a:xfrm>
                <a:off x="223864" y="266914"/>
                <a:ext cx="11580" cy="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2" h="19246" extrusionOk="0">
                    <a:moveTo>
                      <a:pt x="19993" y="2695"/>
                    </a:moveTo>
                    <a:lnTo>
                      <a:pt x="18423" y="2695"/>
                    </a:lnTo>
                    <a:cubicBezTo>
                      <a:pt x="15388" y="5950"/>
                      <a:pt x="13246" y="11042"/>
                      <a:pt x="9283" y="12354"/>
                    </a:cubicBezTo>
                    <a:cubicBezTo>
                      <a:pt x="8747" y="14794"/>
                      <a:pt x="5713" y="14480"/>
                      <a:pt x="5462" y="17052"/>
                    </a:cubicBezTo>
                    <a:cubicBezTo>
                      <a:pt x="3177" y="16001"/>
                      <a:pt x="1855" y="21067"/>
                      <a:pt x="0" y="18522"/>
                    </a:cubicBezTo>
                    <a:cubicBezTo>
                      <a:pt x="1035" y="15136"/>
                      <a:pt x="5283" y="14794"/>
                      <a:pt x="4106" y="9650"/>
                    </a:cubicBezTo>
                    <a:cubicBezTo>
                      <a:pt x="6248" y="8153"/>
                      <a:pt x="11246" y="11908"/>
                      <a:pt x="11389" y="5581"/>
                    </a:cubicBezTo>
                    <a:cubicBezTo>
                      <a:pt x="12745" y="3536"/>
                      <a:pt x="13782" y="4560"/>
                      <a:pt x="15637" y="4192"/>
                    </a:cubicBezTo>
                    <a:cubicBezTo>
                      <a:pt x="17209" y="2039"/>
                      <a:pt x="19065" y="-533"/>
                      <a:pt x="21315" y="96"/>
                    </a:cubicBezTo>
                    <a:cubicBezTo>
                      <a:pt x="21600" y="1461"/>
                      <a:pt x="20529" y="1829"/>
                      <a:pt x="19993" y="26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35" name="Kształt"/>
              <p:cNvSpPr/>
              <p:nvPr/>
            </p:nvSpPr>
            <p:spPr>
              <a:xfrm>
                <a:off x="232474" y="258304"/>
                <a:ext cx="6523" cy="3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464" extrusionOk="0">
                    <a:moveTo>
                      <a:pt x="13780" y="13394"/>
                    </a:moveTo>
                    <a:cubicBezTo>
                      <a:pt x="15381" y="15601"/>
                      <a:pt x="13074" y="18557"/>
                      <a:pt x="11345" y="18557"/>
                    </a:cubicBezTo>
                    <a:cubicBezTo>
                      <a:pt x="9228" y="16550"/>
                      <a:pt x="5448" y="16550"/>
                      <a:pt x="2819" y="17905"/>
                    </a:cubicBezTo>
                    <a:cubicBezTo>
                      <a:pt x="2051" y="18557"/>
                      <a:pt x="1346" y="21210"/>
                      <a:pt x="0" y="20260"/>
                    </a:cubicBezTo>
                    <a:cubicBezTo>
                      <a:pt x="0" y="17253"/>
                      <a:pt x="4293" y="17253"/>
                      <a:pt x="4036" y="13394"/>
                    </a:cubicBezTo>
                    <a:cubicBezTo>
                      <a:pt x="9999" y="10736"/>
                      <a:pt x="14229" y="-390"/>
                      <a:pt x="21600" y="10"/>
                    </a:cubicBezTo>
                    <a:cubicBezTo>
                      <a:pt x="20189" y="4973"/>
                      <a:pt x="13074" y="4973"/>
                      <a:pt x="13780" y="1339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36" name="Kształt"/>
              <p:cNvSpPr/>
              <p:nvPr/>
            </p:nvSpPr>
            <p:spPr>
              <a:xfrm>
                <a:off x="241084" y="258304"/>
                <a:ext cx="1587" cy="1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7" extrusionOk="0">
                    <a:moveTo>
                      <a:pt x="6854" y="20249"/>
                    </a:moveTo>
                    <a:cubicBezTo>
                      <a:pt x="3953" y="21600"/>
                      <a:pt x="2105" y="17698"/>
                      <a:pt x="0" y="15593"/>
                    </a:cubicBezTo>
                    <a:cubicBezTo>
                      <a:pt x="3953" y="5700"/>
                      <a:pt x="10011" y="891"/>
                      <a:pt x="21600" y="0"/>
                    </a:cubicBezTo>
                    <a:cubicBezTo>
                      <a:pt x="19495" y="7789"/>
                      <a:pt x="15812" y="17698"/>
                      <a:pt x="6854" y="202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37" name="Kształt"/>
              <p:cNvSpPr/>
              <p:nvPr/>
            </p:nvSpPr>
            <p:spPr>
              <a:xfrm>
                <a:off x="241084" y="266914"/>
                <a:ext cx="1292" cy="1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77" h="19898" extrusionOk="0">
                    <a:moveTo>
                      <a:pt x="4544" y="19898"/>
                    </a:moveTo>
                    <a:cubicBezTo>
                      <a:pt x="-2568" y="19898"/>
                      <a:pt x="133" y="8426"/>
                      <a:pt x="2835" y="5106"/>
                    </a:cubicBezTo>
                    <a:cubicBezTo>
                      <a:pt x="4544" y="-1702"/>
                      <a:pt x="13880" y="-1702"/>
                      <a:pt x="15589" y="5106"/>
                    </a:cubicBezTo>
                    <a:cubicBezTo>
                      <a:pt x="19032" y="13583"/>
                      <a:pt x="10437" y="18894"/>
                      <a:pt x="4544" y="198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38" name="Kształt"/>
              <p:cNvSpPr/>
              <p:nvPr/>
            </p:nvSpPr>
            <p:spPr>
              <a:xfrm>
                <a:off x="241084" y="258304"/>
                <a:ext cx="2678" cy="2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4" h="16799" extrusionOk="0">
                    <a:moveTo>
                      <a:pt x="2831" y="16799"/>
                    </a:moveTo>
                    <a:cubicBezTo>
                      <a:pt x="-4816" y="12965"/>
                      <a:pt x="5503" y="8542"/>
                      <a:pt x="5012" y="3901"/>
                    </a:cubicBezTo>
                    <a:cubicBezTo>
                      <a:pt x="8652" y="2422"/>
                      <a:pt x="16418" y="-4801"/>
                      <a:pt x="16784" y="5222"/>
                    </a:cubicBezTo>
                    <a:cubicBezTo>
                      <a:pt x="13629" y="9939"/>
                      <a:pt x="8652" y="15320"/>
                      <a:pt x="2831" y="167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39" name="Kształt"/>
              <p:cNvSpPr/>
              <p:nvPr/>
            </p:nvSpPr>
            <p:spPr>
              <a:xfrm>
                <a:off x="249694" y="258304"/>
                <a:ext cx="1039" cy="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79" h="16517" extrusionOk="0">
                    <a:moveTo>
                      <a:pt x="4283" y="16517"/>
                    </a:moveTo>
                    <a:cubicBezTo>
                      <a:pt x="-5814" y="11027"/>
                      <a:pt x="4283" y="-5083"/>
                      <a:pt x="10630" y="1594"/>
                    </a:cubicBezTo>
                    <a:cubicBezTo>
                      <a:pt x="15786" y="8875"/>
                      <a:pt x="9680" y="14948"/>
                      <a:pt x="4283" y="1651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40" name="Kształt"/>
              <p:cNvSpPr/>
              <p:nvPr/>
            </p:nvSpPr>
            <p:spPr>
              <a:xfrm>
                <a:off x="249694" y="249694"/>
                <a:ext cx="4434" cy="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46" h="20722" extrusionOk="0">
                    <a:moveTo>
                      <a:pt x="16115" y="17153"/>
                    </a:moveTo>
                    <a:lnTo>
                      <a:pt x="12196" y="9845"/>
                    </a:lnTo>
                    <a:cubicBezTo>
                      <a:pt x="12196" y="21600"/>
                      <a:pt x="4183" y="17153"/>
                      <a:pt x="0" y="20722"/>
                    </a:cubicBezTo>
                    <a:cubicBezTo>
                      <a:pt x="5142" y="10243"/>
                      <a:pt x="12891" y="13503"/>
                      <a:pt x="17770" y="0"/>
                    </a:cubicBezTo>
                    <a:lnTo>
                      <a:pt x="19946" y="0"/>
                    </a:lnTo>
                    <a:cubicBezTo>
                      <a:pt x="14109" y="4048"/>
                      <a:pt x="21600" y="13503"/>
                      <a:pt x="16115" y="171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41" name="Kształt"/>
              <p:cNvSpPr/>
              <p:nvPr/>
            </p:nvSpPr>
            <p:spPr>
              <a:xfrm>
                <a:off x="258304" y="249694"/>
                <a:ext cx="5796" cy="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0490" extrusionOk="0">
                    <a:moveTo>
                      <a:pt x="17628" y="10075"/>
                    </a:moveTo>
                    <a:cubicBezTo>
                      <a:pt x="11725" y="10432"/>
                      <a:pt x="5544" y="13565"/>
                      <a:pt x="2696" y="20490"/>
                    </a:cubicBezTo>
                    <a:lnTo>
                      <a:pt x="129" y="20490"/>
                    </a:lnTo>
                    <a:cubicBezTo>
                      <a:pt x="-636" y="16940"/>
                      <a:pt x="2209" y="15164"/>
                      <a:pt x="3183" y="13977"/>
                    </a:cubicBezTo>
                    <a:cubicBezTo>
                      <a:pt x="9158" y="11614"/>
                      <a:pt x="13742" y="-1110"/>
                      <a:pt x="20687" y="78"/>
                    </a:cubicBezTo>
                    <a:cubicBezTo>
                      <a:pt x="20964" y="2798"/>
                      <a:pt x="20964" y="8948"/>
                      <a:pt x="17628" y="10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42" name="Kształt"/>
              <p:cNvSpPr/>
              <p:nvPr/>
            </p:nvSpPr>
            <p:spPr>
              <a:xfrm>
                <a:off x="275525" y="249694"/>
                <a:ext cx="3177" cy="2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43" h="21600" extrusionOk="0">
                    <a:moveTo>
                      <a:pt x="6015" y="18282"/>
                    </a:moveTo>
                    <a:cubicBezTo>
                      <a:pt x="6444" y="19593"/>
                      <a:pt x="4513" y="20596"/>
                      <a:pt x="3973" y="21600"/>
                    </a:cubicBezTo>
                    <a:lnTo>
                      <a:pt x="0" y="21600"/>
                    </a:lnTo>
                    <a:cubicBezTo>
                      <a:pt x="1178" y="16196"/>
                      <a:pt x="9240" y="18669"/>
                      <a:pt x="10748" y="12032"/>
                    </a:cubicBezTo>
                    <a:lnTo>
                      <a:pt x="13648" y="8714"/>
                    </a:lnTo>
                    <a:lnTo>
                      <a:pt x="9669" y="4550"/>
                    </a:lnTo>
                    <a:lnTo>
                      <a:pt x="15585" y="0"/>
                    </a:lnTo>
                    <a:cubicBezTo>
                      <a:pt x="21600" y="9567"/>
                      <a:pt x="13219" y="15579"/>
                      <a:pt x="6015" y="18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43" name="Kształt"/>
              <p:cNvSpPr/>
              <p:nvPr/>
            </p:nvSpPr>
            <p:spPr>
              <a:xfrm>
                <a:off x="275525" y="241084"/>
                <a:ext cx="3240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extrusionOk="0">
                    <a:moveTo>
                      <a:pt x="7825" y="21600"/>
                    </a:moveTo>
                    <a:lnTo>
                      <a:pt x="0" y="21600"/>
                    </a:lnTo>
                    <a:cubicBezTo>
                      <a:pt x="3852" y="9256"/>
                      <a:pt x="13533" y="3885"/>
                      <a:pt x="20735" y="0"/>
                    </a:cubicBezTo>
                    <a:cubicBezTo>
                      <a:pt x="21600" y="10624"/>
                      <a:pt x="10679" y="11888"/>
                      <a:pt x="782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44" name="Kształt"/>
              <p:cNvSpPr/>
              <p:nvPr/>
            </p:nvSpPr>
            <p:spPr>
              <a:xfrm>
                <a:off x="284135" y="241084"/>
                <a:ext cx="739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44" h="21600" extrusionOk="0">
                    <a:moveTo>
                      <a:pt x="11350" y="21600"/>
                    </a:moveTo>
                    <a:cubicBezTo>
                      <a:pt x="3607" y="19927"/>
                      <a:pt x="-2111" y="11368"/>
                      <a:pt x="749" y="0"/>
                    </a:cubicBezTo>
                    <a:lnTo>
                      <a:pt x="14606" y="0"/>
                    </a:lnTo>
                    <a:cubicBezTo>
                      <a:pt x="12978" y="5527"/>
                      <a:pt x="19489" y="16611"/>
                      <a:pt x="1135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45" name="Kształt"/>
              <p:cNvSpPr/>
              <p:nvPr/>
            </p:nvSpPr>
            <p:spPr>
              <a:xfrm>
                <a:off x="284135" y="241084"/>
                <a:ext cx="2807" cy="1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6110" y="12476"/>
                      <a:pt x="13256" y="5372"/>
                      <a:pt x="21600" y="0"/>
                    </a:cubicBezTo>
                    <a:cubicBezTo>
                      <a:pt x="18923" y="15966"/>
                      <a:pt x="5514" y="1435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46" name="Kształt"/>
              <p:cNvSpPr/>
              <p:nvPr/>
            </p:nvSpPr>
            <p:spPr>
              <a:xfrm>
                <a:off x="284135" y="241084"/>
                <a:ext cx="1995" cy="1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873" extrusionOk="0">
                    <a:moveTo>
                      <a:pt x="0" y="14873"/>
                    </a:moveTo>
                    <a:cubicBezTo>
                      <a:pt x="1675" y="10449"/>
                      <a:pt x="14053" y="-6727"/>
                      <a:pt x="21600" y="2870"/>
                    </a:cubicBezTo>
                    <a:cubicBezTo>
                      <a:pt x="16984" y="10449"/>
                      <a:pt x="7548" y="13101"/>
                      <a:pt x="0" y="148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47" name="Kształt"/>
              <p:cNvSpPr/>
              <p:nvPr/>
            </p:nvSpPr>
            <p:spPr>
              <a:xfrm>
                <a:off x="292745" y="241084"/>
                <a:ext cx="503" cy="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48" name="Kształt"/>
              <p:cNvSpPr/>
              <p:nvPr/>
            </p:nvSpPr>
            <p:spPr>
              <a:xfrm>
                <a:off x="25830" y="533829"/>
                <a:ext cx="800" cy="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24" h="20146" extrusionOk="0">
                    <a:moveTo>
                      <a:pt x="9720" y="20146"/>
                    </a:moveTo>
                    <a:cubicBezTo>
                      <a:pt x="3716" y="20146"/>
                      <a:pt x="-5076" y="6925"/>
                      <a:pt x="3716" y="316"/>
                    </a:cubicBezTo>
                    <a:cubicBezTo>
                      <a:pt x="9720" y="-1454"/>
                      <a:pt x="14127" y="4636"/>
                      <a:pt x="16524" y="8202"/>
                    </a:cubicBezTo>
                    <a:cubicBezTo>
                      <a:pt x="16524" y="8202"/>
                      <a:pt x="9720" y="20146"/>
                      <a:pt x="9720" y="201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49" name="Kształt"/>
              <p:cNvSpPr/>
              <p:nvPr/>
            </p:nvSpPr>
            <p:spPr>
              <a:xfrm>
                <a:off x="43050" y="499389"/>
                <a:ext cx="186" cy="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833" h="21600" extrusionOk="0">
                    <a:moveTo>
                      <a:pt x="7976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21600" y="5177"/>
                      <a:pt x="3435" y="12894"/>
                      <a:pt x="797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50" name="Kształt"/>
              <p:cNvSpPr/>
              <p:nvPr/>
            </p:nvSpPr>
            <p:spPr>
              <a:xfrm>
                <a:off x="344406" y="516609"/>
                <a:ext cx="358" cy="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64" h="20201" extrusionOk="0">
                    <a:moveTo>
                      <a:pt x="0" y="19516"/>
                    </a:moveTo>
                    <a:lnTo>
                      <a:pt x="0" y="0"/>
                    </a:lnTo>
                    <a:cubicBezTo>
                      <a:pt x="7216" y="2912"/>
                      <a:pt x="21600" y="10396"/>
                      <a:pt x="18544" y="15986"/>
                    </a:cubicBezTo>
                    <a:cubicBezTo>
                      <a:pt x="11327" y="18495"/>
                      <a:pt x="7216" y="21600"/>
                      <a:pt x="0" y="195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51" name="Kształt"/>
              <p:cNvSpPr/>
              <p:nvPr/>
            </p:nvSpPr>
            <p:spPr>
              <a:xfrm>
                <a:off x="344406" y="507999"/>
                <a:ext cx="3028" cy="4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extrusionOk="0">
                    <a:moveTo>
                      <a:pt x="15475" y="21600"/>
                    </a:moveTo>
                    <a:cubicBezTo>
                      <a:pt x="12336" y="18800"/>
                      <a:pt x="18132" y="13844"/>
                      <a:pt x="13183" y="10848"/>
                    </a:cubicBezTo>
                    <a:cubicBezTo>
                      <a:pt x="10526" y="15221"/>
                      <a:pt x="5583" y="15020"/>
                      <a:pt x="2444" y="17820"/>
                    </a:cubicBezTo>
                    <a:lnTo>
                      <a:pt x="2444" y="19097"/>
                    </a:lnTo>
                    <a:lnTo>
                      <a:pt x="270" y="19097"/>
                    </a:lnTo>
                    <a:cubicBezTo>
                      <a:pt x="-1176" y="11340"/>
                      <a:pt x="3408" y="5595"/>
                      <a:pt x="8722" y="0"/>
                    </a:cubicBezTo>
                    <a:cubicBezTo>
                      <a:pt x="12336" y="3388"/>
                      <a:pt x="20424" y="2503"/>
                      <a:pt x="18614" y="8540"/>
                    </a:cubicBezTo>
                    <a:cubicBezTo>
                      <a:pt x="15839" y="12371"/>
                      <a:pt x="14993" y="17820"/>
                      <a:pt x="1547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52" name="Kształt"/>
              <p:cNvSpPr/>
              <p:nvPr/>
            </p:nvSpPr>
            <p:spPr>
              <a:xfrm>
                <a:off x="344406" y="507999"/>
                <a:ext cx="665" cy="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92" h="21600" extrusionOk="0">
                    <a:moveTo>
                      <a:pt x="0" y="21600"/>
                    </a:moveTo>
                    <a:lnTo>
                      <a:pt x="5265" y="0"/>
                    </a:lnTo>
                    <a:lnTo>
                      <a:pt x="14391" y="0"/>
                    </a:lnTo>
                    <a:cubicBezTo>
                      <a:pt x="21600" y="7091"/>
                      <a:pt x="8636" y="1429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53" name="Kształt"/>
              <p:cNvSpPr/>
              <p:nvPr/>
            </p:nvSpPr>
            <p:spPr>
              <a:xfrm>
                <a:off x="344406" y="404677"/>
                <a:ext cx="717" cy="1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40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54" name="Kształt"/>
              <p:cNvSpPr/>
              <p:nvPr/>
            </p:nvSpPr>
            <p:spPr>
              <a:xfrm>
                <a:off x="353016" y="507999"/>
                <a:ext cx="233" cy="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955" y="15325"/>
                      <a:pt x="10803" y="9054"/>
                      <a:pt x="10803" y="0"/>
                    </a:cubicBezTo>
                    <a:cubicBezTo>
                      <a:pt x="14402" y="3492"/>
                      <a:pt x="16250" y="7698"/>
                      <a:pt x="21600" y="11833"/>
                    </a:cubicBezTo>
                    <a:cubicBezTo>
                      <a:pt x="21600" y="1183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55" name="Kształt"/>
              <p:cNvSpPr/>
              <p:nvPr/>
            </p:nvSpPr>
            <p:spPr>
              <a:xfrm>
                <a:off x="353016" y="507999"/>
                <a:ext cx="931" cy="1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02" h="17530" extrusionOk="0">
                    <a:moveTo>
                      <a:pt x="4863" y="17530"/>
                    </a:moveTo>
                    <a:cubicBezTo>
                      <a:pt x="1732" y="8106"/>
                      <a:pt x="-7369" y="-4070"/>
                      <a:pt x="12152" y="1330"/>
                    </a:cubicBezTo>
                    <a:cubicBezTo>
                      <a:pt x="14231" y="7871"/>
                      <a:pt x="6423" y="12354"/>
                      <a:pt x="4863" y="175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56" name="Kształt"/>
              <p:cNvSpPr/>
              <p:nvPr/>
            </p:nvSpPr>
            <p:spPr>
              <a:xfrm>
                <a:off x="353016" y="507999"/>
                <a:ext cx="327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15" h="21600" extrusionOk="0">
                    <a:moveTo>
                      <a:pt x="5784" y="21600"/>
                    </a:moveTo>
                    <a:lnTo>
                      <a:pt x="0" y="21600"/>
                    </a:lnTo>
                    <a:lnTo>
                      <a:pt x="12459" y="0"/>
                    </a:lnTo>
                    <a:cubicBezTo>
                      <a:pt x="9141" y="7493"/>
                      <a:pt x="21600" y="14987"/>
                      <a:pt x="578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57" name="Kształt"/>
              <p:cNvSpPr/>
              <p:nvPr/>
            </p:nvSpPr>
            <p:spPr>
              <a:xfrm>
                <a:off x="353016" y="499389"/>
                <a:ext cx="214" cy="1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58" name="Kształt"/>
              <p:cNvSpPr/>
              <p:nvPr/>
            </p:nvSpPr>
            <p:spPr>
              <a:xfrm>
                <a:off x="353016" y="499389"/>
                <a:ext cx="318" cy="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61" h="21600" extrusionOk="0">
                    <a:moveTo>
                      <a:pt x="6062" y="0"/>
                    </a:moveTo>
                    <a:cubicBezTo>
                      <a:pt x="21600" y="0"/>
                      <a:pt x="9516" y="9394"/>
                      <a:pt x="12128" y="13838"/>
                    </a:cubicBezTo>
                    <a:lnTo>
                      <a:pt x="0" y="21600"/>
                    </a:lnTo>
                    <a:cubicBezTo>
                      <a:pt x="0" y="21600"/>
                      <a:pt x="6062" y="0"/>
                      <a:pt x="606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59" name="Kształt"/>
              <p:cNvSpPr/>
              <p:nvPr/>
            </p:nvSpPr>
            <p:spPr>
              <a:xfrm>
                <a:off x="353016" y="482168"/>
                <a:ext cx="349" cy="1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923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4923"/>
                      <a:pt x="21600" y="149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60" name="Kształt"/>
              <p:cNvSpPr/>
              <p:nvPr/>
            </p:nvSpPr>
            <p:spPr>
              <a:xfrm>
                <a:off x="353016" y="490779"/>
                <a:ext cx="156" cy="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947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9947"/>
                      <a:pt x="21600" y="199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61" name="Kształt"/>
              <p:cNvSpPr/>
              <p:nvPr/>
            </p:nvSpPr>
            <p:spPr>
              <a:xfrm>
                <a:off x="353016" y="378847"/>
                <a:ext cx="674" cy="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77" h="18166" extrusionOk="0">
                    <a:moveTo>
                      <a:pt x="0" y="18166"/>
                    </a:moveTo>
                    <a:lnTo>
                      <a:pt x="0" y="274"/>
                    </a:lnTo>
                    <a:cubicBezTo>
                      <a:pt x="6813" y="2441"/>
                      <a:pt x="17059" y="-3434"/>
                      <a:pt x="19330" y="3535"/>
                    </a:cubicBezTo>
                    <a:cubicBezTo>
                      <a:pt x="21600" y="10951"/>
                      <a:pt x="14789" y="13565"/>
                      <a:pt x="8530" y="18166"/>
                    </a:cubicBezTo>
                    <a:cubicBezTo>
                      <a:pt x="8530" y="18166"/>
                      <a:pt x="0" y="18166"/>
                      <a:pt x="0" y="181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62" name="Kształt"/>
              <p:cNvSpPr/>
              <p:nvPr/>
            </p:nvSpPr>
            <p:spPr>
              <a:xfrm>
                <a:off x="353016" y="490779"/>
                <a:ext cx="194" cy="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5506"/>
                      <a:pt x="21600" y="1793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63" name="Kształt"/>
              <p:cNvSpPr/>
              <p:nvPr/>
            </p:nvSpPr>
            <p:spPr>
              <a:xfrm>
                <a:off x="353016" y="482168"/>
                <a:ext cx="1219" cy="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4" h="21600" extrusionOk="0">
                    <a:moveTo>
                      <a:pt x="0" y="21600"/>
                    </a:moveTo>
                    <a:cubicBezTo>
                      <a:pt x="11243" y="14692"/>
                      <a:pt x="-2446" y="7797"/>
                      <a:pt x="5777" y="0"/>
                    </a:cubicBezTo>
                    <a:lnTo>
                      <a:pt x="19154" y="5887"/>
                    </a:lnTo>
                    <a:cubicBezTo>
                      <a:pt x="19154" y="14692"/>
                      <a:pt x="5777" y="1469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64" name="Kształt"/>
              <p:cNvSpPr/>
              <p:nvPr/>
            </p:nvSpPr>
            <p:spPr>
              <a:xfrm>
                <a:off x="361626" y="378847"/>
                <a:ext cx="518" cy="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8" h="21600" extrusionOk="0">
                    <a:moveTo>
                      <a:pt x="5716" y="19389"/>
                    </a:moveTo>
                    <a:lnTo>
                      <a:pt x="496" y="21600"/>
                    </a:lnTo>
                    <a:cubicBezTo>
                      <a:pt x="-1752" y="12387"/>
                      <a:pt x="3468" y="5999"/>
                      <a:pt x="19848" y="0"/>
                    </a:cubicBezTo>
                    <a:cubicBezTo>
                      <a:pt x="19848" y="3604"/>
                      <a:pt x="19848" y="17588"/>
                      <a:pt x="5716" y="193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65" name="Kształt"/>
              <p:cNvSpPr/>
              <p:nvPr/>
            </p:nvSpPr>
            <p:spPr>
              <a:xfrm>
                <a:off x="353016" y="370236"/>
                <a:ext cx="8577" cy="1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extrusionOk="0">
                    <a:moveTo>
                      <a:pt x="13265" y="6780"/>
                    </a:moveTo>
                    <a:lnTo>
                      <a:pt x="14107" y="7513"/>
                    </a:lnTo>
                    <a:cubicBezTo>
                      <a:pt x="15374" y="6919"/>
                      <a:pt x="16451" y="6780"/>
                      <a:pt x="17763" y="7324"/>
                    </a:cubicBezTo>
                    <a:cubicBezTo>
                      <a:pt x="17622" y="9040"/>
                      <a:pt x="15890" y="10332"/>
                      <a:pt x="14484" y="11657"/>
                    </a:cubicBezTo>
                    <a:cubicBezTo>
                      <a:pt x="14484" y="10240"/>
                      <a:pt x="17763" y="8805"/>
                      <a:pt x="15748" y="7513"/>
                    </a:cubicBezTo>
                    <a:cubicBezTo>
                      <a:pt x="8580" y="11548"/>
                      <a:pt x="8064" y="17968"/>
                      <a:pt x="239" y="21600"/>
                    </a:cubicBezTo>
                    <a:cubicBezTo>
                      <a:pt x="-838" y="19932"/>
                      <a:pt x="1973" y="18546"/>
                      <a:pt x="3754" y="17236"/>
                    </a:cubicBezTo>
                    <a:cubicBezTo>
                      <a:pt x="4408" y="14197"/>
                      <a:pt x="8439" y="11860"/>
                      <a:pt x="8580" y="8727"/>
                    </a:cubicBezTo>
                    <a:cubicBezTo>
                      <a:pt x="11202" y="5189"/>
                      <a:pt x="15890" y="2370"/>
                      <a:pt x="20762" y="0"/>
                    </a:cubicBezTo>
                    <a:cubicBezTo>
                      <a:pt x="17435" y="2059"/>
                      <a:pt x="17622" y="5580"/>
                      <a:pt x="13265" y="6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66" name="Kształt"/>
              <p:cNvSpPr/>
              <p:nvPr/>
            </p:nvSpPr>
            <p:spPr>
              <a:xfrm>
                <a:off x="344406" y="370236"/>
                <a:ext cx="6056" cy="11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5" h="21600" extrusionOk="0">
                    <a:moveTo>
                      <a:pt x="3537" y="15514"/>
                    </a:moveTo>
                    <a:lnTo>
                      <a:pt x="527" y="17303"/>
                    </a:lnTo>
                    <a:cubicBezTo>
                      <a:pt x="3537" y="12138"/>
                      <a:pt x="5276" y="5773"/>
                      <a:pt x="16244" y="3172"/>
                    </a:cubicBezTo>
                    <a:lnTo>
                      <a:pt x="20925" y="0"/>
                    </a:lnTo>
                    <a:cubicBezTo>
                      <a:pt x="14238" y="7231"/>
                      <a:pt x="7749" y="14443"/>
                      <a:pt x="1328" y="21600"/>
                    </a:cubicBezTo>
                    <a:lnTo>
                      <a:pt x="58" y="21600"/>
                    </a:lnTo>
                    <a:cubicBezTo>
                      <a:pt x="-675" y="19313"/>
                      <a:pt x="5811" y="17671"/>
                      <a:pt x="3537" y="155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67" name="Kształt"/>
              <p:cNvSpPr/>
              <p:nvPr/>
            </p:nvSpPr>
            <p:spPr>
              <a:xfrm>
                <a:off x="353016" y="370236"/>
                <a:ext cx="505" cy="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5776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68" name="Kształt"/>
              <p:cNvSpPr/>
              <p:nvPr/>
            </p:nvSpPr>
            <p:spPr>
              <a:xfrm>
                <a:off x="353016" y="370236"/>
                <a:ext cx="4279" cy="5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8" h="21600" extrusionOk="0">
                    <a:moveTo>
                      <a:pt x="0" y="21600"/>
                    </a:moveTo>
                    <a:cubicBezTo>
                      <a:pt x="0" y="17664"/>
                      <a:pt x="0" y="13314"/>
                      <a:pt x="1020" y="9266"/>
                    </a:cubicBezTo>
                    <a:cubicBezTo>
                      <a:pt x="1946" y="10513"/>
                      <a:pt x="5468" y="6884"/>
                      <a:pt x="6768" y="9719"/>
                    </a:cubicBezTo>
                    <a:cubicBezTo>
                      <a:pt x="8249" y="5369"/>
                      <a:pt x="12331" y="1964"/>
                      <a:pt x="18168" y="0"/>
                    </a:cubicBezTo>
                    <a:cubicBezTo>
                      <a:pt x="20300" y="1964"/>
                      <a:pt x="21600" y="4385"/>
                      <a:pt x="19189" y="6353"/>
                    </a:cubicBezTo>
                    <a:cubicBezTo>
                      <a:pt x="18168" y="6884"/>
                      <a:pt x="17518" y="7790"/>
                      <a:pt x="15852" y="7527"/>
                    </a:cubicBezTo>
                    <a:lnTo>
                      <a:pt x="13996" y="5939"/>
                    </a:lnTo>
                    <a:cubicBezTo>
                      <a:pt x="13346" y="12481"/>
                      <a:pt x="7138" y="1690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69" name="Kształt"/>
              <p:cNvSpPr/>
              <p:nvPr/>
            </p:nvSpPr>
            <p:spPr>
              <a:xfrm>
                <a:off x="361626" y="473558"/>
                <a:ext cx="370" cy="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70" name="Kształt"/>
              <p:cNvSpPr/>
              <p:nvPr/>
            </p:nvSpPr>
            <p:spPr>
              <a:xfrm>
                <a:off x="361626" y="361626"/>
                <a:ext cx="5885" cy="8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914" y="15361"/>
                      <a:pt x="9023" y="9617"/>
                      <a:pt x="16343" y="5474"/>
                    </a:cubicBezTo>
                    <a:lnTo>
                      <a:pt x="21600" y="0"/>
                    </a:lnTo>
                    <a:cubicBezTo>
                      <a:pt x="20821" y="3378"/>
                      <a:pt x="15561" y="6880"/>
                      <a:pt x="15844" y="11243"/>
                    </a:cubicBezTo>
                    <a:cubicBezTo>
                      <a:pt x="9736" y="14869"/>
                      <a:pt x="7957" y="1984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71" name="Kształt"/>
              <p:cNvSpPr/>
              <p:nvPr/>
            </p:nvSpPr>
            <p:spPr>
              <a:xfrm>
                <a:off x="361626" y="361626"/>
                <a:ext cx="213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460" h="21600" extrusionOk="0">
                    <a:moveTo>
                      <a:pt x="12460" y="18292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21600" y="3885"/>
                      <a:pt x="4543" y="11477"/>
                      <a:pt x="12460" y="1829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72" name="Kształt"/>
              <p:cNvSpPr/>
              <p:nvPr/>
            </p:nvSpPr>
            <p:spPr>
              <a:xfrm>
                <a:off x="361626" y="361626"/>
                <a:ext cx="1418" cy="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63" h="21600" extrusionOk="0">
                    <a:moveTo>
                      <a:pt x="17963" y="0"/>
                    </a:moveTo>
                    <a:cubicBezTo>
                      <a:pt x="17963" y="6734"/>
                      <a:pt x="11580" y="18108"/>
                      <a:pt x="535" y="21600"/>
                    </a:cubicBezTo>
                    <a:cubicBezTo>
                      <a:pt x="-3637" y="10496"/>
                      <a:pt x="17963" y="10147"/>
                      <a:pt x="179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73" name="Kształt"/>
              <p:cNvSpPr/>
              <p:nvPr/>
            </p:nvSpPr>
            <p:spPr>
              <a:xfrm>
                <a:off x="361626" y="370236"/>
                <a:ext cx="879" cy="1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20" h="14340" extrusionOk="0">
                    <a:moveTo>
                      <a:pt x="14620" y="3745"/>
                    </a:moveTo>
                    <a:lnTo>
                      <a:pt x="14620" y="9789"/>
                    </a:lnTo>
                    <a:cubicBezTo>
                      <a:pt x="8811" y="8972"/>
                      <a:pt x="4950" y="12691"/>
                      <a:pt x="2690" y="14340"/>
                    </a:cubicBezTo>
                    <a:cubicBezTo>
                      <a:pt x="-6980" y="8972"/>
                      <a:pt x="12359" y="-7260"/>
                      <a:pt x="14620" y="37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74" name="Kształt"/>
              <p:cNvSpPr/>
              <p:nvPr/>
            </p:nvSpPr>
            <p:spPr>
              <a:xfrm>
                <a:off x="361626" y="370236"/>
                <a:ext cx="4303" cy="8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57" h="21600" extrusionOk="0">
                    <a:moveTo>
                      <a:pt x="7337" y="19721"/>
                    </a:moveTo>
                    <a:lnTo>
                      <a:pt x="601" y="21600"/>
                    </a:lnTo>
                    <a:cubicBezTo>
                      <a:pt x="-3343" y="14472"/>
                      <a:pt x="13413" y="12911"/>
                      <a:pt x="13085" y="6030"/>
                    </a:cubicBezTo>
                    <a:cubicBezTo>
                      <a:pt x="18257" y="5101"/>
                      <a:pt x="15221" y="1637"/>
                      <a:pt x="18257" y="0"/>
                    </a:cubicBezTo>
                    <a:cubicBezTo>
                      <a:pt x="18257" y="5760"/>
                      <a:pt x="10045" y="11448"/>
                      <a:pt x="5773" y="17159"/>
                    </a:cubicBezTo>
                    <a:cubicBezTo>
                      <a:pt x="6185" y="18061"/>
                      <a:pt x="7909" y="18599"/>
                      <a:pt x="7337" y="197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75" name="Kształt"/>
              <p:cNvSpPr/>
              <p:nvPr/>
            </p:nvSpPr>
            <p:spPr>
              <a:xfrm>
                <a:off x="361626" y="464948"/>
                <a:ext cx="796" cy="1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370" h="21600" extrusionOk="0">
                    <a:moveTo>
                      <a:pt x="6409" y="21600"/>
                    </a:moveTo>
                    <a:cubicBezTo>
                      <a:pt x="315" y="16435"/>
                      <a:pt x="-1627" y="6319"/>
                      <a:pt x="1421" y="0"/>
                    </a:cubicBezTo>
                    <a:cubicBezTo>
                      <a:pt x="1421" y="17589"/>
                      <a:pt x="19973" y="1349"/>
                      <a:pt x="64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76" name="Kształt"/>
              <p:cNvSpPr/>
              <p:nvPr/>
            </p:nvSpPr>
            <p:spPr>
              <a:xfrm>
                <a:off x="361626" y="378847"/>
                <a:ext cx="3229" cy="3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02" h="20186" extrusionOk="0">
                    <a:moveTo>
                      <a:pt x="3665" y="16371"/>
                    </a:moveTo>
                    <a:cubicBezTo>
                      <a:pt x="4426" y="18208"/>
                      <a:pt x="1603" y="18898"/>
                      <a:pt x="736" y="20186"/>
                    </a:cubicBezTo>
                    <a:cubicBezTo>
                      <a:pt x="-2737" y="14438"/>
                      <a:pt x="7249" y="9883"/>
                      <a:pt x="6382" y="3147"/>
                    </a:cubicBezTo>
                    <a:lnTo>
                      <a:pt x="2364" y="2502"/>
                    </a:lnTo>
                    <a:lnTo>
                      <a:pt x="3665" y="224"/>
                    </a:lnTo>
                    <a:cubicBezTo>
                      <a:pt x="9205" y="-1414"/>
                      <a:pt x="11700" y="6611"/>
                      <a:pt x="16907" y="1513"/>
                    </a:cubicBezTo>
                    <a:cubicBezTo>
                      <a:pt x="18863" y="2056"/>
                      <a:pt x="17668" y="3542"/>
                      <a:pt x="18102" y="4780"/>
                    </a:cubicBezTo>
                    <a:cubicBezTo>
                      <a:pt x="8766" y="4085"/>
                      <a:pt x="7249" y="12110"/>
                      <a:pt x="3665" y="163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77" name="Kształt"/>
              <p:cNvSpPr/>
              <p:nvPr/>
            </p:nvSpPr>
            <p:spPr>
              <a:xfrm>
                <a:off x="361626" y="335796"/>
                <a:ext cx="29147" cy="41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8" y="15532"/>
                    </a:moveTo>
                    <a:cubicBezTo>
                      <a:pt x="8233" y="15390"/>
                      <a:pt x="7946" y="15280"/>
                      <a:pt x="7559" y="15219"/>
                    </a:cubicBezTo>
                    <a:cubicBezTo>
                      <a:pt x="7186" y="15476"/>
                      <a:pt x="7229" y="15803"/>
                      <a:pt x="7028" y="16096"/>
                    </a:cubicBezTo>
                    <a:lnTo>
                      <a:pt x="7401" y="16262"/>
                    </a:lnTo>
                    <a:cubicBezTo>
                      <a:pt x="6913" y="16448"/>
                      <a:pt x="6971" y="17108"/>
                      <a:pt x="6282" y="16957"/>
                    </a:cubicBezTo>
                    <a:cubicBezTo>
                      <a:pt x="5751" y="17768"/>
                      <a:pt x="4361" y="18483"/>
                      <a:pt x="3557" y="19309"/>
                    </a:cubicBezTo>
                    <a:cubicBezTo>
                      <a:pt x="2496" y="19440"/>
                      <a:pt x="1965" y="20387"/>
                      <a:pt x="1019" y="20654"/>
                    </a:cubicBezTo>
                    <a:cubicBezTo>
                      <a:pt x="474" y="20900"/>
                      <a:pt x="574" y="21464"/>
                      <a:pt x="0" y="21600"/>
                    </a:cubicBezTo>
                    <a:cubicBezTo>
                      <a:pt x="215" y="21041"/>
                      <a:pt x="1277" y="20482"/>
                      <a:pt x="1277" y="19802"/>
                    </a:cubicBezTo>
                    <a:cubicBezTo>
                      <a:pt x="2238" y="18876"/>
                      <a:pt x="3027" y="17934"/>
                      <a:pt x="3557" y="16957"/>
                    </a:cubicBezTo>
                    <a:cubicBezTo>
                      <a:pt x="3772" y="17078"/>
                      <a:pt x="3988" y="17571"/>
                      <a:pt x="4475" y="17274"/>
                    </a:cubicBezTo>
                    <a:cubicBezTo>
                      <a:pt x="5580" y="16333"/>
                      <a:pt x="6655" y="15345"/>
                      <a:pt x="6913" y="14197"/>
                    </a:cubicBezTo>
                    <a:cubicBezTo>
                      <a:pt x="7946" y="13804"/>
                      <a:pt x="7817" y="12948"/>
                      <a:pt x="8678" y="12631"/>
                    </a:cubicBezTo>
                    <a:cubicBezTo>
                      <a:pt x="8994" y="12132"/>
                      <a:pt x="10213" y="12041"/>
                      <a:pt x="10112" y="11447"/>
                    </a:cubicBezTo>
                    <a:cubicBezTo>
                      <a:pt x="9524" y="11487"/>
                      <a:pt x="9409" y="11094"/>
                      <a:pt x="9466" y="10899"/>
                    </a:cubicBezTo>
                    <a:cubicBezTo>
                      <a:pt x="9624" y="10808"/>
                      <a:pt x="9567" y="10637"/>
                      <a:pt x="9739" y="10500"/>
                    </a:cubicBezTo>
                    <a:lnTo>
                      <a:pt x="9309" y="10500"/>
                    </a:lnTo>
                    <a:cubicBezTo>
                      <a:pt x="8778" y="11382"/>
                      <a:pt x="7401" y="12067"/>
                      <a:pt x="7186" y="13024"/>
                    </a:cubicBezTo>
                    <a:lnTo>
                      <a:pt x="6913" y="13024"/>
                    </a:lnTo>
                    <a:cubicBezTo>
                      <a:pt x="6541" y="12606"/>
                      <a:pt x="7559" y="12198"/>
                      <a:pt x="7559" y="11845"/>
                    </a:cubicBezTo>
                    <a:cubicBezTo>
                      <a:pt x="8620" y="11875"/>
                      <a:pt x="7559" y="10954"/>
                      <a:pt x="8563" y="10762"/>
                    </a:cubicBezTo>
                    <a:cubicBezTo>
                      <a:pt x="8032" y="10083"/>
                      <a:pt x="9567" y="10107"/>
                      <a:pt x="9567" y="9589"/>
                    </a:cubicBezTo>
                    <a:cubicBezTo>
                      <a:pt x="11015" y="8904"/>
                      <a:pt x="9897" y="7740"/>
                      <a:pt x="11489" y="7302"/>
                    </a:cubicBezTo>
                    <a:lnTo>
                      <a:pt x="12765" y="6179"/>
                    </a:lnTo>
                    <a:cubicBezTo>
                      <a:pt x="12435" y="7035"/>
                      <a:pt x="11432" y="7655"/>
                      <a:pt x="11116" y="8476"/>
                    </a:cubicBezTo>
                    <a:lnTo>
                      <a:pt x="11388" y="8627"/>
                    </a:lnTo>
                    <a:cubicBezTo>
                      <a:pt x="12120" y="7740"/>
                      <a:pt x="13568" y="7106"/>
                      <a:pt x="13568" y="6048"/>
                    </a:cubicBezTo>
                    <a:cubicBezTo>
                      <a:pt x="14214" y="5857"/>
                      <a:pt x="14315" y="5197"/>
                      <a:pt x="14945" y="5097"/>
                    </a:cubicBezTo>
                    <a:cubicBezTo>
                      <a:pt x="14902" y="5197"/>
                      <a:pt x="15161" y="5268"/>
                      <a:pt x="15218" y="5333"/>
                    </a:cubicBezTo>
                    <a:cubicBezTo>
                      <a:pt x="16609" y="5167"/>
                      <a:pt x="16551" y="4220"/>
                      <a:pt x="17613" y="3762"/>
                    </a:cubicBezTo>
                    <a:lnTo>
                      <a:pt x="17240" y="3540"/>
                    </a:lnTo>
                    <a:cubicBezTo>
                      <a:pt x="16437" y="3797"/>
                      <a:pt x="16753" y="4608"/>
                      <a:pt x="15591" y="4548"/>
                    </a:cubicBezTo>
                    <a:cubicBezTo>
                      <a:pt x="15161" y="3596"/>
                      <a:pt x="17398" y="3762"/>
                      <a:pt x="16968" y="2810"/>
                    </a:cubicBezTo>
                    <a:lnTo>
                      <a:pt x="17771" y="2745"/>
                    </a:lnTo>
                    <a:cubicBezTo>
                      <a:pt x="18990" y="1798"/>
                      <a:pt x="20381" y="947"/>
                      <a:pt x="21600" y="0"/>
                    </a:cubicBezTo>
                    <a:cubicBezTo>
                      <a:pt x="20482" y="780"/>
                      <a:pt x="21342" y="1566"/>
                      <a:pt x="19678" y="2130"/>
                    </a:cubicBezTo>
                    <a:cubicBezTo>
                      <a:pt x="18417" y="2130"/>
                      <a:pt x="18516" y="3016"/>
                      <a:pt x="17513" y="3203"/>
                    </a:cubicBezTo>
                    <a:cubicBezTo>
                      <a:pt x="17714" y="3339"/>
                      <a:pt x="17556" y="3540"/>
                      <a:pt x="17886" y="3596"/>
                    </a:cubicBezTo>
                    <a:lnTo>
                      <a:pt x="19320" y="2745"/>
                    </a:lnTo>
                    <a:cubicBezTo>
                      <a:pt x="19793" y="3631"/>
                      <a:pt x="18086" y="4034"/>
                      <a:pt x="17513" y="4714"/>
                    </a:cubicBezTo>
                    <a:cubicBezTo>
                      <a:pt x="17513" y="5494"/>
                      <a:pt x="15964" y="5776"/>
                      <a:pt x="15318" y="6280"/>
                    </a:cubicBezTo>
                    <a:cubicBezTo>
                      <a:pt x="14042" y="6663"/>
                      <a:pt x="13999" y="7489"/>
                      <a:pt x="13138" y="8083"/>
                    </a:cubicBezTo>
                    <a:cubicBezTo>
                      <a:pt x="13626" y="8279"/>
                      <a:pt x="13568" y="7524"/>
                      <a:pt x="14042" y="7922"/>
                    </a:cubicBezTo>
                    <a:cubicBezTo>
                      <a:pt x="12765" y="9136"/>
                      <a:pt x="11230" y="10047"/>
                      <a:pt x="10112" y="11281"/>
                    </a:cubicBezTo>
                    <a:cubicBezTo>
                      <a:pt x="10858" y="11447"/>
                      <a:pt x="11173" y="10838"/>
                      <a:pt x="11862" y="10500"/>
                    </a:cubicBezTo>
                    <a:cubicBezTo>
                      <a:pt x="12192" y="10369"/>
                      <a:pt x="12435" y="10083"/>
                      <a:pt x="12938" y="10193"/>
                    </a:cubicBezTo>
                    <a:lnTo>
                      <a:pt x="13024" y="10279"/>
                    </a:lnTo>
                    <a:cubicBezTo>
                      <a:pt x="11862" y="10193"/>
                      <a:pt x="12435" y="11231"/>
                      <a:pt x="11230" y="11059"/>
                    </a:cubicBezTo>
                    <a:cubicBezTo>
                      <a:pt x="10743" y="11356"/>
                      <a:pt x="10743" y="11805"/>
                      <a:pt x="10213" y="12067"/>
                    </a:cubicBezTo>
                    <a:lnTo>
                      <a:pt x="11015" y="12465"/>
                    </a:lnTo>
                    <a:cubicBezTo>
                      <a:pt x="11331" y="12067"/>
                      <a:pt x="12034" y="11649"/>
                      <a:pt x="12665" y="11553"/>
                    </a:cubicBezTo>
                    <a:cubicBezTo>
                      <a:pt x="12349" y="12172"/>
                      <a:pt x="11230" y="12757"/>
                      <a:pt x="11116" y="13517"/>
                    </a:cubicBezTo>
                    <a:cubicBezTo>
                      <a:pt x="9624" y="13971"/>
                      <a:pt x="9839" y="15089"/>
                      <a:pt x="8448" y="155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78" name="Kształt"/>
              <p:cNvSpPr/>
              <p:nvPr/>
            </p:nvSpPr>
            <p:spPr>
              <a:xfrm>
                <a:off x="370236" y="361626"/>
                <a:ext cx="2019" cy="3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28" h="21600" extrusionOk="0">
                    <a:moveTo>
                      <a:pt x="0" y="21600"/>
                    </a:moveTo>
                    <a:cubicBezTo>
                      <a:pt x="6704" y="15178"/>
                      <a:pt x="2830" y="4475"/>
                      <a:pt x="13256" y="0"/>
                    </a:cubicBezTo>
                    <a:cubicBezTo>
                      <a:pt x="21600" y="9382"/>
                      <a:pt x="4614" y="1435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79" name="Kształt"/>
              <p:cNvSpPr/>
              <p:nvPr/>
            </p:nvSpPr>
            <p:spPr>
              <a:xfrm>
                <a:off x="370236" y="344406"/>
                <a:ext cx="2743" cy="4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85" h="21600" extrusionOk="0">
                    <a:moveTo>
                      <a:pt x="5555" y="17646"/>
                    </a:moveTo>
                    <a:lnTo>
                      <a:pt x="0" y="21600"/>
                    </a:lnTo>
                    <a:cubicBezTo>
                      <a:pt x="4196" y="13890"/>
                      <a:pt x="9631" y="6823"/>
                      <a:pt x="16538" y="0"/>
                    </a:cubicBezTo>
                    <a:cubicBezTo>
                      <a:pt x="21600" y="4004"/>
                      <a:pt x="4689" y="10332"/>
                      <a:pt x="5555" y="176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80" name="Kształt"/>
              <p:cNvSpPr/>
              <p:nvPr/>
            </p:nvSpPr>
            <p:spPr>
              <a:xfrm>
                <a:off x="370236" y="353016"/>
                <a:ext cx="858" cy="1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38" h="21600" extrusionOk="0">
                    <a:moveTo>
                      <a:pt x="10384" y="0"/>
                    </a:moveTo>
                    <a:cubicBezTo>
                      <a:pt x="16812" y="5438"/>
                      <a:pt x="9218" y="15335"/>
                      <a:pt x="8052" y="21600"/>
                    </a:cubicBezTo>
                    <a:lnTo>
                      <a:pt x="2805" y="21600"/>
                    </a:lnTo>
                    <a:cubicBezTo>
                      <a:pt x="-4788" y="13359"/>
                      <a:pt x="4838" y="5438"/>
                      <a:pt x="1038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81" name="Kształt"/>
              <p:cNvSpPr/>
              <p:nvPr/>
            </p:nvSpPr>
            <p:spPr>
              <a:xfrm>
                <a:off x="370236" y="353016"/>
                <a:ext cx="582" cy="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extrusionOk="0">
                    <a:moveTo>
                      <a:pt x="17508" y="16274"/>
                    </a:moveTo>
                    <a:cubicBezTo>
                      <a:pt x="12848" y="21600"/>
                      <a:pt x="6423" y="21600"/>
                      <a:pt x="0" y="21600"/>
                    </a:cubicBezTo>
                    <a:lnTo>
                      <a:pt x="11085" y="0"/>
                    </a:lnTo>
                    <a:cubicBezTo>
                      <a:pt x="21600" y="0"/>
                      <a:pt x="12848" y="10950"/>
                      <a:pt x="17508" y="1627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82" name="Kształt"/>
              <p:cNvSpPr/>
              <p:nvPr/>
            </p:nvSpPr>
            <p:spPr>
              <a:xfrm>
                <a:off x="370236" y="361626"/>
                <a:ext cx="1886" cy="3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4" h="21600" extrusionOk="0">
                    <a:moveTo>
                      <a:pt x="16715" y="0"/>
                    </a:moveTo>
                    <a:cubicBezTo>
                      <a:pt x="21600" y="6616"/>
                      <a:pt x="14464" y="15482"/>
                      <a:pt x="4693" y="21600"/>
                    </a:cubicBezTo>
                    <a:lnTo>
                      <a:pt x="0" y="21600"/>
                    </a:lnTo>
                    <a:cubicBezTo>
                      <a:pt x="0" y="21600"/>
                      <a:pt x="16715" y="0"/>
                      <a:pt x="167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83" name="Kształt"/>
              <p:cNvSpPr/>
              <p:nvPr/>
            </p:nvSpPr>
            <p:spPr>
              <a:xfrm>
                <a:off x="378847" y="353016"/>
                <a:ext cx="1002" cy="1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88" h="21600" extrusionOk="0">
                    <a:moveTo>
                      <a:pt x="13802" y="0"/>
                    </a:moveTo>
                    <a:cubicBezTo>
                      <a:pt x="19059" y="5205"/>
                      <a:pt x="6511" y="13208"/>
                      <a:pt x="6511" y="21600"/>
                    </a:cubicBezTo>
                    <a:lnTo>
                      <a:pt x="970" y="21600"/>
                    </a:lnTo>
                    <a:cubicBezTo>
                      <a:pt x="-2541" y="14860"/>
                      <a:pt x="3883" y="5843"/>
                      <a:pt x="1380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84" name="Kształt"/>
              <p:cNvSpPr/>
              <p:nvPr/>
            </p:nvSpPr>
            <p:spPr>
              <a:xfrm>
                <a:off x="378847" y="344406"/>
                <a:ext cx="779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54" h="21600" extrusionOk="0">
                    <a:moveTo>
                      <a:pt x="10109" y="0"/>
                    </a:moveTo>
                    <a:cubicBezTo>
                      <a:pt x="17315" y="6099"/>
                      <a:pt x="10109" y="16034"/>
                      <a:pt x="5199" y="21600"/>
                    </a:cubicBezTo>
                    <a:lnTo>
                      <a:pt x="1596" y="21600"/>
                    </a:lnTo>
                    <a:cubicBezTo>
                      <a:pt x="-4285" y="14804"/>
                      <a:pt x="7813" y="6974"/>
                      <a:pt x="1010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85" name="Kształt"/>
              <p:cNvSpPr/>
              <p:nvPr/>
            </p:nvSpPr>
            <p:spPr>
              <a:xfrm>
                <a:off x="378847" y="344406"/>
                <a:ext cx="3213" cy="5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913" y="13064"/>
                      <a:pt x="13012" y="6513"/>
                      <a:pt x="21600" y="0"/>
                    </a:cubicBezTo>
                    <a:cubicBezTo>
                      <a:pt x="21600" y="5577"/>
                      <a:pt x="9108" y="12090"/>
                      <a:pt x="5730" y="18679"/>
                    </a:cubicBezTo>
                    <a:cubicBezTo>
                      <a:pt x="5730" y="1867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86" name="Kształt"/>
              <p:cNvSpPr/>
              <p:nvPr/>
            </p:nvSpPr>
            <p:spPr>
              <a:xfrm>
                <a:off x="387457" y="335796"/>
                <a:ext cx="1278" cy="1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5" h="21600" extrusionOk="0">
                    <a:moveTo>
                      <a:pt x="0" y="21600"/>
                    </a:moveTo>
                    <a:cubicBezTo>
                      <a:pt x="2666" y="11774"/>
                      <a:pt x="879" y="616"/>
                      <a:pt x="19222" y="0"/>
                    </a:cubicBezTo>
                    <a:cubicBezTo>
                      <a:pt x="21600" y="9449"/>
                      <a:pt x="9466" y="1485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87" name="Kształt"/>
              <p:cNvSpPr/>
              <p:nvPr/>
            </p:nvSpPr>
            <p:spPr>
              <a:xfrm>
                <a:off x="387457" y="318575"/>
                <a:ext cx="2841" cy="3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6" h="20465" extrusionOk="0">
                    <a:moveTo>
                      <a:pt x="9332" y="17903"/>
                    </a:moveTo>
                    <a:cubicBezTo>
                      <a:pt x="4269" y="14502"/>
                      <a:pt x="5629" y="21600"/>
                      <a:pt x="566" y="20305"/>
                    </a:cubicBezTo>
                    <a:cubicBezTo>
                      <a:pt x="-1778" y="16602"/>
                      <a:pt x="3777" y="17601"/>
                      <a:pt x="5995" y="16300"/>
                    </a:cubicBezTo>
                    <a:cubicBezTo>
                      <a:pt x="6987" y="10201"/>
                      <a:pt x="12043" y="3697"/>
                      <a:pt x="17970" y="0"/>
                    </a:cubicBezTo>
                    <a:cubicBezTo>
                      <a:pt x="19822" y="6299"/>
                      <a:pt x="3404" y="11502"/>
                      <a:pt x="9332" y="179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88" name="Kształt"/>
              <p:cNvSpPr/>
              <p:nvPr/>
            </p:nvSpPr>
            <p:spPr>
              <a:xfrm>
                <a:off x="387457" y="327186"/>
                <a:ext cx="1541" cy="2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96" h="21600" extrusionOk="0">
                    <a:moveTo>
                      <a:pt x="17196" y="0"/>
                    </a:moveTo>
                    <a:cubicBezTo>
                      <a:pt x="15681" y="4708"/>
                      <a:pt x="13524" y="16335"/>
                      <a:pt x="1215" y="21600"/>
                    </a:cubicBezTo>
                    <a:cubicBezTo>
                      <a:pt x="-4404" y="12639"/>
                      <a:pt x="10936" y="7752"/>
                      <a:pt x="1719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89" name="Kształt"/>
              <p:cNvSpPr/>
              <p:nvPr/>
            </p:nvSpPr>
            <p:spPr>
              <a:xfrm>
                <a:off x="387457" y="335796"/>
                <a:ext cx="4316" cy="6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33" y="7147"/>
                      <a:pt x="12593" y="16303"/>
                      <a:pt x="0" y="21600"/>
                    </a:cubicBezTo>
                    <a:cubicBezTo>
                      <a:pt x="6200" y="13921"/>
                      <a:pt x="11527" y="570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90" name="Kształt"/>
              <p:cNvSpPr/>
              <p:nvPr/>
            </p:nvSpPr>
            <p:spPr>
              <a:xfrm>
                <a:off x="387457" y="318575"/>
                <a:ext cx="15270" cy="17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1" h="21600" extrusionOk="0">
                    <a:moveTo>
                      <a:pt x="1117" y="18255"/>
                    </a:moveTo>
                    <a:cubicBezTo>
                      <a:pt x="2953" y="18008"/>
                      <a:pt x="2953" y="15907"/>
                      <a:pt x="4280" y="14873"/>
                    </a:cubicBezTo>
                    <a:cubicBezTo>
                      <a:pt x="6294" y="13254"/>
                      <a:pt x="7721" y="10518"/>
                      <a:pt x="9966" y="9520"/>
                    </a:cubicBezTo>
                    <a:cubicBezTo>
                      <a:pt x="9788" y="8687"/>
                      <a:pt x="10808" y="8136"/>
                      <a:pt x="11496" y="7572"/>
                    </a:cubicBezTo>
                    <a:cubicBezTo>
                      <a:pt x="11956" y="8065"/>
                      <a:pt x="12797" y="7631"/>
                      <a:pt x="13562" y="7572"/>
                    </a:cubicBezTo>
                    <a:cubicBezTo>
                      <a:pt x="16494" y="5353"/>
                      <a:pt x="16494" y="1902"/>
                      <a:pt x="19911" y="0"/>
                    </a:cubicBezTo>
                    <a:cubicBezTo>
                      <a:pt x="21059" y="2360"/>
                      <a:pt x="17158" y="3510"/>
                      <a:pt x="16036" y="5495"/>
                    </a:cubicBezTo>
                    <a:cubicBezTo>
                      <a:pt x="14608" y="6621"/>
                      <a:pt x="15373" y="8523"/>
                      <a:pt x="13562" y="8746"/>
                    </a:cubicBezTo>
                    <a:cubicBezTo>
                      <a:pt x="12338" y="9826"/>
                      <a:pt x="10731" y="10976"/>
                      <a:pt x="10348" y="12432"/>
                    </a:cubicBezTo>
                    <a:cubicBezTo>
                      <a:pt x="10170" y="12562"/>
                      <a:pt x="10068" y="12338"/>
                      <a:pt x="9966" y="12267"/>
                    </a:cubicBezTo>
                    <a:cubicBezTo>
                      <a:pt x="8564" y="15883"/>
                      <a:pt x="2979" y="16752"/>
                      <a:pt x="2035" y="20332"/>
                    </a:cubicBezTo>
                    <a:lnTo>
                      <a:pt x="122" y="21600"/>
                    </a:lnTo>
                    <a:cubicBezTo>
                      <a:pt x="-541" y="20543"/>
                      <a:pt x="1730" y="19428"/>
                      <a:pt x="1117" y="182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91" name="Kształt"/>
              <p:cNvSpPr/>
              <p:nvPr/>
            </p:nvSpPr>
            <p:spPr>
              <a:xfrm>
                <a:off x="387457" y="327186"/>
                <a:ext cx="2943" cy="2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08" extrusionOk="0">
                    <a:moveTo>
                      <a:pt x="21600" y="0"/>
                    </a:moveTo>
                    <a:cubicBezTo>
                      <a:pt x="11225" y="4913"/>
                      <a:pt x="12644" y="21600"/>
                      <a:pt x="0" y="16874"/>
                    </a:cubicBezTo>
                    <a:cubicBezTo>
                      <a:pt x="11225" y="14733"/>
                      <a:pt x="11225" y="289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92" name="Kształt"/>
              <p:cNvSpPr/>
              <p:nvPr/>
            </p:nvSpPr>
            <p:spPr>
              <a:xfrm>
                <a:off x="396067" y="318575"/>
                <a:ext cx="853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88" h="21600" extrusionOk="0">
                    <a:moveTo>
                      <a:pt x="0" y="21600"/>
                    </a:moveTo>
                    <a:cubicBezTo>
                      <a:pt x="1971" y="12447"/>
                      <a:pt x="-1167" y="3472"/>
                      <a:pt x="16512" y="0"/>
                    </a:cubicBezTo>
                    <a:cubicBezTo>
                      <a:pt x="20433" y="12140"/>
                      <a:pt x="8648" y="1607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93" name="Kształt"/>
              <p:cNvSpPr/>
              <p:nvPr/>
            </p:nvSpPr>
            <p:spPr>
              <a:xfrm>
                <a:off x="396067" y="318575"/>
                <a:ext cx="1231" cy="1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6" h="20725" extrusionOk="0">
                    <a:moveTo>
                      <a:pt x="154" y="10387"/>
                    </a:moveTo>
                    <a:cubicBezTo>
                      <a:pt x="12812" y="11973"/>
                      <a:pt x="11879" y="-875"/>
                      <a:pt x="19606" y="48"/>
                    </a:cubicBezTo>
                    <a:cubicBezTo>
                      <a:pt x="19606" y="8528"/>
                      <a:pt x="11879" y="14361"/>
                      <a:pt x="2636" y="20725"/>
                    </a:cubicBezTo>
                    <a:cubicBezTo>
                      <a:pt x="-1994" y="20725"/>
                      <a:pt x="1087" y="13440"/>
                      <a:pt x="154" y="103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94" name="Kształt"/>
              <p:cNvSpPr/>
              <p:nvPr/>
            </p:nvSpPr>
            <p:spPr>
              <a:xfrm>
                <a:off x="396067" y="309965"/>
                <a:ext cx="1169" cy="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9" h="21600" extrusionOk="0">
                    <a:moveTo>
                      <a:pt x="0" y="21600"/>
                    </a:moveTo>
                    <a:cubicBezTo>
                      <a:pt x="2955" y="13430"/>
                      <a:pt x="4138" y="2354"/>
                      <a:pt x="16279" y="0"/>
                    </a:cubicBezTo>
                    <a:cubicBezTo>
                      <a:pt x="21600" y="7204"/>
                      <a:pt x="12126" y="15232"/>
                      <a:pt x="8867" y="21600"/>
                    </a:cubicBezTo>
                    <a:cubicBezTo>
                      <a:pt x="8867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95" name="Kształt"/>
              <p:cNvSpPr/>
              <p:nvPr/>
            </p:nvSpPr>
            <p:spPr>
              <a:xfrm>
                <a:off x="396067" y="318575"/>
                <a:ext cx="1462" cy="1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35" h="21600" extrusionOk="0">
                    <a:moveTo>
                      <a:pt x="15235" y="0"/>
                    </a:moveTo>
                    <a:cubicBezTo>
                      <a:pt x="12207" y="5590"/>
                      <a:pt x="7153" y="14294"/>
                      <a:pt x="2512" y="21600"/>
                    </a:cubicBezTo>
                    <a:cubicBezTo>
                      <a:pt x="-6365" y="12247"/>
                      <a:pt x="10791" y="7846"/>
                      <a:pt x="1523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96" name="Kształt"/>
              <p:cNvSpPr/>
              <p:nvPr/>
            </p:nvSpPr>
            <p:spPr>
              <a:xfrm>
                <a:off x="396067" y="309965"/>
                <a:ext cx="7719" cy="8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3" h="21463" extrusionOk="0">
                    <a:moveTo>
                      <a:pt x="293" y="21463"/>
                    </a:moveTo>
                    <a:cubicBezTo>
                      <a:pt x="1761" y="19607"/>
                      <a:pt x="-1427" y="16884"/>
                      <a:pt x="850" y="14689"/>
                    </a:cubicBezTo>
                    <a:cubicBezTo>
                      <a:pt x="648" y="15171"/>
                      <a:pt x="1406" y="15484"/>
                      <a:pt x="1761" y="15847"/>
                    </a:cubicBezTo>
                    <a:cubicBezTo>
                      <a:pt x="7578" y="13966"/>
                      <a:pt x="6464" y="7530"/>
                      <a:pt x="12483" y="6084"/>
                    </a:cubicBezTo>
                    <a:lnTo>
                      <a:pt x="12989" y="6397"/>
                    </a:lnTo>
                    <a:cubicBezTo>
                      <a:pt x="15467" y="5504"/>
                      <a:pt x="13242" y="925"/>
                      <a:pt x="16985" y="2371"/>
                    </a:cubicBezTo>
                    <a:cubicBezTo>
                      <a:pt x="18704" y="1695"/>
                      <a:pt x="18098" y="-137"/>
                      <a:pt x="20173" y="9"/>
                    </a:cubicBezTo>
                    <a:cubicBezTo>
                      <a:pt x="14913" y="7360"/>
                      <a:pt x="6667" y="14882"/>
                      <a:pt x="293" y="2146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97" name="Kształt"/>
              <p:cNvSpPr/>
              <p:nvPr/>
            </p:nvSpPr>
            <p:spPr>
              <a:xfrm>
                <a:off x="404677" y="387457"/>
                <a:ext cx="4190" cy="6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0" h="21600" extrusionOk="0">
                    <a:moveTo>
                      <a:pt x="20538" y="0"/>
                    </a:moveTo>
                    <a:cubicBezTo>
                      <a:pt x="21298" y="4703"/>
                      <a:pt x="13494" y="7040"/>
                      <a:pt x="12831" y="11234"/>
                    </a:cubicBezTo>
                    <a:cubicBezTo>
                      <a:pt x="8929" y="15219"/>
                      <a:pt x="3980" y="18455"/>
                      <a:pt x="78" y="21600"/>
                    </a:cubicBezTo>
                    <a:cubicBezTo>
                      <a:pt x="-302" y="20492"/>
                      <a:pt x="745" y="19443"/>
                      <a:pt x="2553" y="19293"/>
                    </a:cubicBezTo>
                    <a:cubicBezTo>
                      <a:pt x="2173" y="12194"/>
                      <a:pt x="16636" y="8927"/>
                      <a:pt x="16256" y="1917"/>
                    </a:cubicBezTo>
                    <a:cubicBezTo>
                      <a:pt x="16256" y="1917"/>
                      <a:pt x="20538" y="0"/>
                      <a:pt x="205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98" name="Kształt"/>
              <p:cNvSpPr/>
              <p:nvPr/>
            </p:nvSpPr>
            <p:spPr>
              <a:xfrm>
                <a:off x="404677" y="396067"/>
                <a:ext cx="156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9381"/>
                      <a:pt x="21600" y="18812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99" name="Kształt"/>
              <p:cNvSpPr/>
              <p:nvPr/>
            </p:nvSpPr>
            <p:spPr>
              <a:xfrm>
                <a:off x="387457" y="404677"/>
                <a:ext cx="872" cy="1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5283" y="19927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00" name="Kształt"/>
              <p:cNvSpPr/>
              <p:nvPr/>
            </p:nvSpPr>
            <p:spPr>
              <a:xfrm>
                <a:off x="378847" y="430508"/>
                <a:ext cx="1719" cy="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17" h="21600" extrusionOk="0">
                    <a:moveTo>
                      <a:pt x="3638" y="21600"/>
                    </a:moveTo>
                    <a:lnTo>
                      <a:pt x="0" y="21600"/>
                    </a:lnTo>
                    <a:cubicBezTo>
                      <a:pt x="2821" y="13331"/>
                      <a:pt x="8279" y="4573"/>
                      <a:pt x="16350" y="0"/>
                    </a:cubicBezTo>
                    <a:cubicBezTo>
                      <a:pt x="21600" y="8459"/>
                      <a:pt x="12712" y="17605"/>
                      <a:pt x="36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01" name="Kształt"/>
              <p:cNvSpPr/>
              <p:nvPr/>
            </p:nvSpPr>
            <p:spPr>
              <a:xfrm>
                <a:off x="378847" y="421897"/>
                <a:ext cx="213" cy="1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02" name="Kształt"/>
              <p:cNvSpPr/>
              <p:nvPr/>
            </p:nvSpPr>
            <p:spPr>
              <a:xfrm>
                <a:off x="378847" y="396067"/>
                <a:ext cx="26205" cy="39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3" h="21600" extrusionOk="0">
                    <a:moveTo>
                      <a:pt x="19633" y="2449"/>
                    </a:moveTo>
                    <a:cubicBezTo>
                      <a:pt x="18761" y="3813"/>
                      <a:pt x="16699" y="4971"/>
                      <a:pt x="16350" y="6545"/>
                    </a:cubicBezTo>
                    <a:cubicBezTo>
                      <a:pt x="12354" y="9534"/>
                      <a:pt x="10118" y="13021"/>
                      <a:pt x="6343" y="16183"/>
                    </a:cubicBezTo>
                    <a:cubicBezTo>
                      <a:pt x="5058" y="17714"/>
                      <a:pt x="3123" y="18800"/>
                      <a:pt x="2125" y="20383"/>
                    </a:cubicBezTo>
                    <a:cubicBezTo>
                      <a:pt x="1776" y="20646"/>
                      <a:pt x="1173" y="20168"/>
                      <a:pt x="998" y="20520"/>
                    </a:cubicBezTo>
                    <a:cubicBezTo>
                      <a:pt x="1348" y="20677"/>
                      <a:pt x="1348" y="21060"/>
                      <a:pt x="1110" y="21259"/>
                    </a:cubicBezTo>
                    <a:cubicBezTo>
                      <a:pt x="761" y="21285"/>
                      <a:pt x="650" y="21526"/>
                      <a:pt x="285" y="21600"/>
                    </a:cubicBezTo>
                    <a:cubicBezTo>
                      <a:pt x="-127" y="20819"/>
                      <a:pt x="221" y="20646"/>
                      <a:pt x="0" y="19869"/>
                    </a:cubicBezTo>
                    <a:cubicBezTo>
                      <a:pt x="476" y="19833"/>
                      <a:pt x="221" y="20383"/>
                      <a:pt x="824" y="20284"/>
                    </a:cubicBezTo>
                    <a:cubicBezTo>
                      <a:pt x="1712" y="19492"/>
                      <a:pt x="3171" y="19051"/>
                      <a:pt x="3409" y="17992"/>
                    </a:cubicBezTo>
                    <a:cubicBezTo>
                      <a:pt x="5646" y="17421"/>
                      <a:pt x="4995" y="15779"/>
                      <a:pt x="6660" y="14956"/>
                    </a:cubicBezTo>
                    <a:lnTo>
                      <a:pt x="6058" y="14725"/>
                    </a:lnTo>
                    <a:lnTo>
                      <a:pt x="6343" y="14479"/>
                    </a:lnTo>
                    <a:cubicBezTo>
                      <a:pt x="6660" y="14479"/>
                      <a:pt x="6343" y="14924"/>
                      <a:pt x="6930" y="14788"/>
                    </a:cubicBezTo>
                    <a:cubicBezTo>
                      <a:pt x="7421" y="13928"/>
                      <a:pt x="8468" y="13115"/>
                      <a:pt x="9055" y="12339"/>
                    </a:cubicBezTo>
                    <a:cubicBezTo>
                      <a:pt x="9293" y="12103"/>
                      <a:pt x="10007" y="11998"/>
                      <a:pt x="9880" y="11621"/>
                    </a:cubicBezTo>
                    <a:cubicBezTo>
                      <a:pt x="9468" y="11490"/>
                      <a:pt x="9293" y="11374"/>
                      <a:pt x="9182" y="11118"/>
                    </a:cubicBezTo>
                    <a:cubicBezTo>
                      <a:pt x="9769" y="11621"/>
                      <a:pt x="10293" y="10918"/>
                      <a:pt x="10720" y="10871"/>
                    </a:cubicBezTo>
                    <a:cubicBezTo>
                      <a:pt x="10832" y="10095"/>
                      <a:pt x="12940" y="10158"/>
                      <a:pt x="12116" y="9240"/>
                    </a:cubicBezTo>
                    <a:cubicBezTo>
                      <a:pt x="13528" y="8527"/>
                      <a:pt x="13766" y="7531"/>
                      <a:pt x="14828" y="6712"/>
                    </a:cubicBezTo>
                    <a:cubicBezTo>
                      <a:pt x="14178" y="6167"/>
                      <a:pt x="15827" y="6167"/>
                      <a:pt x="15827" y="5664"/>
                    </a:cubicBezTo>
                    <a:cubicBezTo>
                      <a:pt x="16287" y="4877"/>
                      <a:pt x="17000" y="4326"/>
                      <a:pt x="17762" y="3613"/>
                    </a:cubicBezTo>
                    <a:lnTo>
                      <a:pt x="17651" y="3346"/>
                    </a:lnTo>
                    <a:cubicBezTo>
                      <a:pt x="19126" y="2927"/>
                      <a:pt x="19062" y="1773"/>
                      <a:pt x="20347" y="1232"/>
                    </a:cubicBezTo>
                    <a:cubicBezTo>
                      <a:pt x="20236" y="682"/>
                      <a:pt x="20950" y="231"/>
                      <a:pt x="21473" y="0"/>
                    </a:cubicBezTo>
                    <a:cubicBezTo>
                      <a:pt x="21473" y="1159"/>
                      <a:pt x="19824" y="1353"/>
                      <a:pt x="19633" y="24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03" name="Kształt"/>
              <p:cNvSpPr/>
              <p:nvPr/>
            </p:nvSpPr>
            <p:spPr>
              <a:xfrm>
                <a:off x="413287" y="387457"/>
                <a:ext cx="234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23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4691"/>
                      <a:pt x="9573" y="12717"/>
                      <a:pt x="14423" y="19336"/>
                    </a:cubicBezTo>
                    <a:cubicBezTo>
                      <a:pt x="14423" y="19336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04" name="Kształt"/>
              <p:cNvSpPr/>
              <p:nvPr/>
            </p:nvSpPr>
            <p:spPr>
              <a:xfrm>
                <a:off x="404677" y="378847"/>
                <a:ext cx="13433" cy="22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99" y="2955"/>
                    </a:moveTo>
                    <a:cubicBezTo>
                      <a:pt x="19359" y="4981"/>
                      <a:pt x="15314" y="6448"/>
                      <a:pt x="14410" y="8115"/>
                    </a:cubicBezTo>
                    <a:cubicBezTo>
                      <a:pt x="12917" y="10511"/>
                      <a:pt x="10489" y="12557"/>
                      <a:pt x="8280" y="14772"/>
                    </a:cubicBezTo>
                    <a:cubicBezTo>
                      <a:pt x="7719" y="16487"/>
                      <a:pt x="4825" y="17272"/>
                      <a:pt x="4731" y="19082"/>
                    </a:cubicBezTo>
                    <a:lnTo>
                      <a:pt x="1962" y="21600"/>
                    </a:lnTo>
                    <a:lnTo>
                      <a:pt x="0" y="21099"/>
                    </a:lnTo>
                    <a:cubicBezTo>
                      <a:pt x="4731" y="15208"/>
                      <a:pt x="11547" y="9773"/>
                      <a:pt x="15811" y="3693"/>
                    </a:cubicBezTo>
                    <a:lnTo>
                      <a:pt x="21600" y="0"/>
                    </a:lnTo>
                    <a:cubicBezTo>
                      <a:pt x="20666" y="994"/>
                      <a:pt x="21476" y="2576"/>
                      <a:pt x="18799" y="29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05" name="Kształt"/>
              <p:cNvSpPr/>
              <p:nvPr/>
            </p:nvSpPr>
            <p:spPr>
              <a:xfrm>
                <a:off x="404677" y="387457"/>
                <a:ext cx="2384" cy="4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6" h="21600" extrusionOk="0">
                    <a:moveTo>
                      <a:pt x="15781" y="7744"/>
                    </a:moveTo>
                    <a:lnTo>
                      <a:pt x="186" y="21600"/>
                    </a:lnTo>
                    <a:cubicBezTo>
                      <a:pt x="-1594" y="14197"/>
                      <a:pt x="9776" y="6402"/>
                      <a:pt x="20006" y="0"/>
                    </a:cubicBezTo>
                    <a:cubicBezTo>
                      <a:pt x="19357" y="844"/>
                      <a:pt x="13510" y="4170"/>
                      <a:pt x="15781" y="77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06" name="Kształt"/>
              <p:cNvSpPr/>
              <p:nvPr/>
            </p:nvSpPr>
            <p:spPr>
              <a:xfrm>
                <a:off x="439118" y="301355"/>
                <a:ext cx="872" cy="2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74" h="21600" extrusionOk="0">
                    <a:moveTo>
                      <a:pt x="4264" y="21600"/>
                    </a:moveTo>
                    <a:cubicBezTo>
                      <a:pt x="395" y="15878"/>
                      <a:pt x="-4226" y="5423"/>
                      <a:pt x="7344" y="0"/>
                    </a:cubicBezTo>
                    <a:lnTo>
                      <a:pt x="14294" y="0"/>
                    </a:lnTo>
                    <a:lnTo>
                      <a:pt x="17374" y="21600"/>
                    </a:lnTo>
                    <a:cubicBezTo>
                      <a:pt x="17374" y="21600"/>
                      <a:pt x="4264" y="21600"/>
                      <a:pt x="426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07" name="Kształt"/>
              <p:cNvSpPr/>
              <p:nvPr/>
            </p:nvSpPr>
            <p:spPr>
              <a:xfrm>
                <a:off x="327186" y="232474"/>
                <a:ext cx="4141" cy="1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145"/>
                    </a:lnTo>
                    <a:cubicBezTo>
                      <a:pt x="14436" y="9178"/>
                      <a:pt x="6260" y="18236"/>
                      <a:pt x="0" y="21600"/>
                    </a:cubicBezTo>
                    <a:cubicBezTo>
                      <a:pt x="4440" y="9178"/>
                      <a:pt x="13728" y="14872"/>
                      <a:pt x="19078" y="0"/>
                    </a:cubicBezTo>
                    <a:cubicBezTo>
                      <a:pt x="19078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08" name="Kształt"/>
              <p:cNvSpPr/>
              <p:nvPr/>
            </p:nvSpPr>
            <p:spPr>
              <a:xfrm>
                <a:off x="309965" y="232474"/>
                <a:ext cx="15178" cy="6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2" h="21600" extrusionOk="0">
                    <a:moveTo>
                      <a:pt x="32" y="16739"/>
                    </a:moveTo>
                    <a:cubicBezTo>
                      <a:pt x="4791" y="11786"/>
                      <a:pt x="9467" y="6402"/>
                      <a:pt x="14962" y="4770"/>
                    </a:cubicBezTo>
                    <a:cubicBezTo>
                      <a:pt x="16166" y="400"/>
                      <a:pt x="19009" y="3970"/>
                      <a:pt x="20540" y="0"/>
                    </a:cubicBezTo>
                    <a:cubicBezTo>
                      <a:pt x="20650" y="986"/>
                      <a:pt x="21141" y="400"/>
                      <a:pt x="21442" y="618"/>
                    </a:cubicBezTo>
                    <a:cubicBezTo>
                      <a:pt x="20130" y="5170"/>
                      <a:pt x="16986" y="3201"/>
                      <a:pt x="15372" y="7171"/>
                    </a:cubicBezTo>
                    <a:cubicBezTo>
                      <a:pt x="13842" y="7171"/>
                      <a:pt x="12638" y="11169"/>
                      <a:pt x="10997" y="9571"/>
                    </a:cubicBezTo>
                    <a:cubicBezTo>
                      <a:pt x="8372" y="10554"/>
                      <a:pt x="7252" y="18616"/>
                      <a:pt x="4407" y="15938"/>
                    </a:cubicBezTo>
                    <a:cubicBezTo>
                      <a:pt x="3587" y="15938"/>
                      <a:pt x="1946" y="15538"/>
                      <a:pt x="1236" y="17816"/>
                    </a:cubicBezTo>
                    <a:cubicBezTo>
                      <a:pt x="744" y="19477"/>
                      <a:pt x="2275" y="20740"/>
                      <a:pt x="1045" y="21600"/>
                    </a:cubicBezTo>
                    <a:lnTo>
                      <a:pt x="333" y="21600"/>
                    </a:lnTo>
                    <a:cubicBezTo>
                      <a:pt x="552" y="20122"/>
                      <a:pt x="-158" y="18799"/>
                      <a:pt x="32" y="167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09" name="Kształt"/>
              <p:cNvSpPr/>
              <p:nvPr/>
            </p:nvSpPr>
            <p:spPr>
              <a:xfrm>
                <a:off x="318575" y="241084"/>
                <a:ext cx="1883" cy="1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20" h="21600" extrusionOk="0">
                    <a:moveTo>
                      <a:pt x="18920" y="0"/>
                    </a:moveTo>
                    <a:cubicBezTo>
                      <a:pt x="17555" y="14342"/>
                      <a:pt x="7433" y="16435"/>
                      <a:pt x="428" y="21600"/>
                    </a:cubicBezTo>
                    <a:cubicBezTo>
                      <a:pt x="-2680" y="5361"/>
                      <a:pt x="11906" y="3835"/>
                      <a:pt x="1892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10" name="Kształt"/>
              <p:cNvSpPr/>
              <p:nvPr/>
            </p:nvSpPr>
            <p:spPr>
              <a:xfrm>
                <a:off x="318575" y="241084"/>
                <a:ext cx="2014" cy="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321" extrusionOk="0">
                    <a:moveTo>
                      <a:pt x="21600" y="412"/>
                    </a:moveTo>
                    <a:cubicBezTo>
                      <a:pt x="20973" y="19763"/>
                      <a:pt x="7062" y="12435"/>
                      <a:pt x="0" y="17321"/>
                    </a:cubicBezTo>
                    <a:cubicBezTo>
                      <a:pt x="3319" y="5299"/>
                      <a:pt x="11837" y="-1837"/>
                      <a:pt x="21600" y="4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11" name="Kształt"/>
              <p:cNvSpPr/>
              <p:nvPr/>
            </p:nvSpPr>
            <p:spPr>
              <a:xfrm>
                <a:off x="309965" y="241084"/>
                <a:ext cx="8265" cy="3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36" extrusionOk="0">
                    <a:moveTo>
                      <a:pt x="21600" y="0"/>
                    </a:moveTo>
                    <a:cubicBezTo>
                      <a:pt x="19730" y="9145"/>
                      <a:pt x="14216" y="4044"/>
                      <a:pt x="13154" y="14382"/>
                    </a:cubicBezTo>
                    <a:cubicBezTo>
                      <a:pt x="10878" y="17028"/>
                      <a:pt x="8803" y="21139"/>
                      <a:pt x="5819" y="19545"/>
                    </a:cubicBezTo>
                    <a:lnTo>
                      <a:pt x="4149" y="16567"/>
                    </a:lnTo>
                    <a:cubicBezTo>
                      <a:pt x="2986" y="19545"/>
                      <a:pt x="1873" y="21600"/>
                      <a:pt x="0" y="20738"/>
                    </a:cubicBezTo>
                    <a:cubicBezTo>
                      <a:pt x="1316" y="12659"/>
                      <a:pt x="5465" y="15705"/>
                      <a:pt x="8650" y="10339"/>
                    </a:cubicBezTo>
                    <a:cubicBezTo>
                      <a:pt x="12395" y="3711"/>
                      <a:pt x="17047" y="265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12" name="Kształt"/>
              <p:cNvSpPr/>
              <p:nvPr/>
            </p:nvSpPr>
            <p:spPr>
              <a:xfrm>
                <a:off x="301355" y="241084"/>
                <a:ext cx="1492" cy="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850" extrusionOk="0">
                    <a:moveTo>
                      <a:pt x="21600" y="6356"/>
                    </a:moveTo>
                    <a:cubicBezTo>
                      <a:pt x="18512" y="12023"/>
                      <a:pt x="8129" y="14192"/>
                      <a:pt x="0" y="12023"/>
                    </a:cubicBezTo>
                    <a:cubicBezTo>
                      <a:pt x="0" y="4339"/>
                      <a:pt x="18512" y="-7408"/>
                      <a:pt x="21600" y="635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13" name="Kształt"/>
              <p:cNvSpPr/>
              <p:nvPr/>
            </p:nvSpPr>
            <p:spPr>
              <a:xfrm>
                <a:off x="301355" y="241084"/>
                <a:ext cx="1917" cy="1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778" extrusionOk="0">
                    <a:moveTo>
                      <a:pt x="21600" y="4000"/>
                    </a:moveTo>
                    <a:cubicBezTo>
                      <a:pt x="21164" y="13357"/>
                      <a:pt x="7197" y="9086"/>
                      <a:pt x="0" y="12777"/>
                    </a:cubicBezTo>
                    <a:cubicBezTo>
                      <a:pt x="6325" y="11393"/>
                      <a:pt x="12873" y="-8243"/>
                      <a:pt x="21600" y="40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14" name="Kształt"/>
              <p:cNvSpPr/>
              <p:nvPr/>
            </p:nvSpPr>
            <p:spPr>
              <a:xfrm>
                <a:off x="292745" y="249694"/>
                <a:ext cx="908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15" h="21600" extrusionOk="0">
                    <a:moveTo>
                      <a:pt x="13892" y="0"/>
                    </a:moveTo>
                    <a:cubicBezTo>
                      <a:pt x="17442" y="5534"/>
                      <a:pt x="12603" y="17995"/>
                      <a:pt x="7765" y="21600"/>
                    </a:cubicBezTo>
                    <a:lnTo>
                      <a:pt x="1969" y="21600"/>
                    </a:lnTo>
                    <a:cubicBezTo>
                      <a:pt x="-4158" y="10786"/>
                      <a:pt x="5189" y="0"/>
                      <a:pt x="1389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15" name="Kształt"/>
              <p:cNvSpPr/>
              <p:nvPr/>
            </p:nvSpPr>
            <p:spPr>
              <a:xfrm>
                <a:off x="292745" y="249694"/>
                <a:ext cx="4213" cy="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0" h="18425" extrusionOk="0">
                    <a:moveTo>
                      <a:pt x="19816" y="0"/>
                    </a:moveTo>
                    <a:cubicBezTo>
                      <a:pt x="21600" y="3005"/>
                      <a:pt x="19162" y="5864"/>
                      <a:pt x="17469" y="8500"/>
                    </a:cubicBezTo>
                    <a:cubicBezTo>
                      <a:pt x="10521" y="7598"/>
                      <a:pt x="7982" y="21600"/>
                      <a:pt x="0" y="17755"/>
                    </a:cubicBezTo>
                    <a:cubicBezTo>
                      <a:pt x="4510" y="10380"/>
                      <a:pt x="12117" y="1881"/>
                      <a:pt x="198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16" name="Kształt"/>
              <p:cNvSpPr/>
              <p:nvPr/>
            </p:nvSpPr>
            <p:spPr>
              <a:xfrm>
                <a:off x="241084" y="249694"/>
                <a:ext cx="38999" cy="21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1" extrusionOk="0">
                    <a:moveTo>
                      <a:pt x="2659" y="17447"/>
                    </a:moveTo>
                    <a:lnTo>
                      <a:pt x="2594" y="16872"/>
                    </a:lnTo>
                    <a:cubicBezTo>
                      <a:pt x="2991" y="17246"/>
                      <a:pt x="3259" y="16546"/>
                      <a:pt x="3259" y="15942"/>
                    </a:cubicBezTo>
                    <a:cubicBezTo>
                      <a:pt x="4695" y="16546"/>
                      <a:pt x="5617" y="13518"/>
                      <a:pt x="6957" y="13135"/>
                    </a:cubicBezTo>
                    <a:cubicBezTo>
                      <a:pt x="7161" y="12349"/>
                      <a:pt x="8233" y="12204"/>
                      <a:pt x="7750" y="11217"/>
                    </a:cubicBezTo>
                    <a:cubicBezTo>
                      <a:pt x="7986" y="11102"/>
                      <a:pt x="8157" y="11333"/>
                      <a:pt x="8233" y="11649"/>
                    </a:cubicBezTo>
                    <a:cubicBezTo>
                      <a:pt x="9422" y="11265"/>
                      <a:pt x="9980" y="9455"/>
                      <a:pt x="11170" y="9100"/>
                    </a:cubicBezTo>
                    <a:cubicBezTo>
                      <a:pt x="12049" y="7844"/>
                      <a:pt x="13238" y="7595"/>
                      <a:pt x="13957" y="6234"/>
                    </a:cubicBezTo>
                    <a:cubicBezTo>
                      <a:pt x="15672" y="5104"/>
                      <a:pt x="17376" y="3360"/>
                      <a:pt x="18738" y="1500"/>
                    </a:cubicBezTo>
                    <a:cubicBezTo>
                      <a:pt x="19810" y="1941"/>
                      <a:pt x="20560" y="-119"/>
                      <a:pt x="21600" y="6"/>
                    </a:cubicBezTo>
                    <a:lnTo>
                      <a:pt x="21600" y="255"/>
                    </a:lnTo>
                    <a:cubicBezTo>
                      <a:pt x="19842" y="2238"/>
                      <a:pt x="17901" y="3407"/>
                      <a:pt x="16229" y="5659"/>
                    </a:cubicBezTo>
                    <a:cubicBezTo>
                      <a:pt x="15436" y="5659"/>
                      <a:pt x="14954" y="7155"/>
                      <a:pt x="14118" y="7155"/>
                    </a:cubicBezTo>
                    <a:cubicBezTo>
                      <a:pt x="9337" y="11333"/>
                      <a:pt x="4727" y="16996"/>
                      <a:pt x="0" y="21481"/>
                    </a:cubicBezTo>
                    <a:cubicBezTo>
                      <a:pt x="632" y="19661"/>
                      <a:pt x="1597" y="18673"/>
                      <a:pt x="2659" y="174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17" name="Kształt"/>
              <p:cNvSpPr/>
              <p:nvPr/>
            </p:nvSpPr>
            <p:spPr>
              <a:xfrm>
                <a:off x="241084" y="301355"/>
                <a:ext cx="1084" cy="1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21" h="21600" extrusionOk="0">
                    <a:moveTo>
                      <a:pt x="16283" y="0"/>
                    </a:moveTo>
                    <a:cubicBezTo>
                      <a:pt x="18712" y="4874"/>
                      <a:pt x="15364" y="19466"/>
                      <a:pt x="2890" y="21600"/>
                    </a:cubicBezTo>
                    <a:lnTo>
                      <a:pt x="772" y="21600"/>
                    </a:lnTo>
                    <a:cubicBezTo>
                      <a:pt x="-2888" y="14904"/>
                      <a:pt x="7157" y="3800"/>
                      <a:pt x="162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18" name="Kształt"/>
              <p:cNvSpPr/>
              <p:nvPr/>
            </p:nvSpPr>
            <p:spPr>
              <a:xfrm>
                <a:off x="241084" y="309965"/>
                <a:ext cx="5169" cy="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62" y="11488"/>
                    </a:moveTo>
                    <a:cubicBezTo>
                      <a:pt x="11407" y="8382"/>
                      <a:pt x="16746" y="4306"/>
                      <a:pt x="21600" y="0"/>
                    </a:cubicBezTo>
                    <a:cubicBezTo>
                      <a:pt x="18361" y="11488"/>
                      <a:pt x="8735" y="17694"/>
                      <a:pt x="0" y="21600"/>
                    </a:cubicBezTo>
                    <a:cubicBezTo>
                      <a:pt x="2344" y="19300"/>
                      <a:pt x="5985" y="15853"/>
                      <a:pt x="5662" y="114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19" name="Kształt"/>
              <p:cNvSpPr/>
              <p:nvPr/>
            </p:nvSpPr>
            <p:spPr>
              <a:xfrm>
                <a:off x="241084" y="318575"/>
                <a:ext cx="970" cy="1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3" h="20533" extrusionOk="0">
                    <a:moveTo>
                      <a:pt x="17153" y="0"/>
                    </a:moveTo>
                    <a:cubicBezTo>
                      <a:pt x="15082" y="8401"/>
                      <a:pt x="15082" y="21600"/>
                      <a:pt x="1378" y="20464"/>
                    </a:cubicBezTo>
                    <a:cubicBezTo>
                      <a:pt x="-4447" y="9556"/>
                      <a:pt x="9608" y="6502"/>
                      <a:pt x="1715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20" name="Kształt"/>
              <p:cNvSpPr/>
              <p:nvPr/>
            </p:nvSpPr>
            <p:spPr>
              <a:xfrm>
                <a:off x="232474" y="292745"/>
                <a:ext cx="1635" cy="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35" h="21600" extrusionOk="0">
                    <a:moveTo>
                      <a:pt x="14403" y="0"/>
                    </a:moveTo>
                    <a:cubicBezTo>
                      <a:pt x="21600" y="15554"/>
                      <a:pt x="7974" y="20379"/>
                      <a:pt x="0" y="21600"/>
                    </a:cubicBezTo>
                    <a:cubicBezTo>
                      <a:pt x="10894" y="20379"/>
                      <a:pt x="5831" y="0"/>
                      <a:pt x="1440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21" name="Kształt"/>
              <p:cNvSpPr/>
              <p:nvPr/>
            </p:nvSpPr>
            <p:spPr>
              <a:xfrm>
                <a:off x="223864" y="301355"/>
                <a:ext cx="5496" cy="4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extrusionOk="0">
                    <a:moveTo>
                      <a:pt x="1256" y="16075"/>
                    </a:moveTo>
                    <a:cubicBezTo>
                      <a:pt x="6065" y="13486"/>
                      <a:pt x="8722" y="10102"/>
                      <a:pt x="8435" y="2936"/>
                    </a:cubicBezTo>
                    <a:lnTo>
                      <a:pt x="8435" y="1294"/>
                    </a:lnTo>
                    <a:cubicBezTo>
                      <a:pt x="10012" y="4480"/>
                      <a:pt x="12238" y="1993"/>
                      <a:pt x="13527" y="0"/>
                    </a:cubicBezTo>
                    <a:lnTo>
                      <a:pt x="16687" y="6070"/>
                    </a:lnTo>
                    <a:lnTo>
                      <a:pt x="19917" y="1294"/>
                    </a:lnTo>
                    <a:cubicBezTo>
                      <a:pt x="20703" y="2936"/>
                      <a:pt x="20703" y="8461"/>
                      <a:pt x="18050" y="8461"/>
                    </a:cubicBezTo>
                    <a:cubicBezTo>
                      <a:pt x="16470" y="6519"/>
                      <a:pt x="13241" y="8710"/>
                      <a:pt x="10875" y="9011"/>
                    </a:cubicBezTo>
                    <a:cubicBezTo>
                      <a:pt x="10585" y="15825"/>
                      <a:pt x="4416" y="18414"/>
                      <a:pt x="683" y="21600"/>
                    </a:cubicBezTo>
                    <a:cubicBezTo>
                      <a:pt x="-897" y="20010"/>
                      <a:pt x="683" y="17818"/>
                      <a:pt x="1256" y="16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22" name="Kształt"/>
              <p:cNvSpPr/>
              <p:nvPr/>
            </p:nvSpPr>
            <p:spPr>
              <a:xfrm>
                <a:off x="223864" y="301355"/>
                <a:ext cx="609" cy="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5" h="13408" extrusionOk="0">
                    <a:moveTo>
                      <a:pt x="17885" y="5801"/>
                    </a:moveTo>
                    <a:lnTo>
                      <a:pt x="17885" y="13408"/>
                    </a:lnTo>
                    <a:lnTo>
                      <a:pt x="828" y="13408"/>
                    </a:lnTo>
                    <a:cubicBezTo>
                      <a:pt x="-3715" y="6668"/>
                      <a:pt x="11627" y="-8192"/>
                      <a:pt x="17885" y="580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23" name="Kształt"/>
              <p:cNvSpPr/>
              <p:nvPr/>
            </p:nvSpPr>
            <p:spPr>
              <a:xfrm>
                <a:off x="206643" y="309965"/>
                <a:ext cx="28237" cy="21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93" extrusionOk="0">
                    <a:moveTo>
                      <a:pt x="15545" y="5604"/>
                    </a:moveTo>
                    <a:cubicBezTo>
                      <a:pt x="17958" y="4150"/>
                      <a:pt x="18891" y="834"/>
                      <a:pt x="21600" y="0"/>
                    </a:cubicBezTo>
                    <a:lnTo>
                      <a:pt x="21600" y="437"/>
                    </a:lnTo>
                    <a:cubicBezTo>
                      <a:pt x="20712" y="2143"/>
                      <a:pt x="18728" y="2579"/>
                      <a:pt x="18077" y="4422"/>
                    </a:cubicBezTo>
                    <a:cubicBezTo>
                      <a:pt x="16759" y="4150"/>
                      <a:pt x="16878" y="6098"/>
                      <a:pt x="15545" y="6050"/>
                    </a:cubicBezTo>
                    <a:cubicBezTo>
                      <a:pt x="14346" y="7630"/>
                      <a:pt x="13013" y="8609"/>
                      <a:pt x="11977" y="10015"/>
                    </a:cubicBezTo>
                    <a:cubicBezTo>
                      <a:pt x="11710" y="10761"/>
                      <a:pt x="10822" y="10267"/>
                      <a:pt x="10378" y="11023"/>
                    </a:cubicBezTo>
                    <a:cubicBezTo>
                      <a:pt x="7639" y="14232"/>
                      <a:pt x="3967" y="17383"/>
                      <a:pt x="1421" y="20601"/>
                    </a:cubicBezTo>
                    <a:cubicBezTo>
                      <a:pt x="829" y="20601"/>
                      <a:pt x="666" y="21600"/>
                      <a:pt x="0" y="21484"/>
                    </a:cubicBezTo>
                    <a:cubicBezTo>
                      <a:pt x="1377" y="19205"/>
                      <a:pt x="3464" y="17451"/>
                      <a:pt x="5123" y="15541"/>
                    </a:cubicBezTo>
                    <a:cubicBezTo>
                      <a:pt x="6751" y="12739"/>
                      <a:pt x="10275" y="12274"/>
                      <a:pt x="11474" y="8745"/>
                    </a:cubicBezTo>
                    <a:cubicBezTo>
                      <a:pt x="13013" y="8251"/>
                      <a:pt x="14020" y="6224"/>
                      <a:pt x="15545" y="56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24" name="Kształt"/>
              <p:cNvSpPr/>
              <p:nvPr/>
            </p:nvSpPr>
            <p:spPr>
              <a:xfrm>
                <a:off x="223864" y="309965"/>
                <a:ext cx="588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6" h="21600" extrusionOk="0">
                    <a:moveTo>
                      <a:pt x="0" y="0"/>
                    </a:moveTo>
                    <a:cubicBezTo>
                      <a:pt x="7200" y="0"/>
                      <a:pt x="15035" y="0"/>
                      <a:pt x="19624" y="6531"/>
                    </a:cubicBezTo>
                    <a:cubicBezTo>
                      <a:pt x="21600" y="13093"/>
                      <a:pt x="9811" y="14736"/>
                      <a:pt x="7200" y="21600"/>
                    </a:cubicBezTo>
                    <a:cubicBezTo>
                      <a:pt x="720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25" name="Kształt"/>
              <p:cNvSpPr/>
              <p:nvPr/>
            </p:nvSpPr>
            <p:spPr>
              <a:xfrm>
                <a:off x="223864" y="309965"/>
                <a:ext cx="1203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77" h="21600" extrusionOk="0">
                    <a:moveTo>
                      <a:pt x="4448" y="0"/>
                    </a:moveTo>
                    <a:cubicBezTo>
                      <a:pt x="8258" y="2841"/>
                      <a:pt x="20456" y="4891"/>
                      <a:pt x="13851" y="12301"/>
                    </a:cubicBezTo>
                    <a:cubicBezTo>
                      <a:pt x="10287" y="15610"/>
                      <a:pt x="7244" y="20664"/>
                      <a:pt x="2666" y="21600"/>
                    </a:cubicBezTo>
                    <a:cubicBezTo>
                      <a:pt x="-1144" y="15610"/>
                      <a:pt x="-1144" y="4891"/>
                      <a:pt x="44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26" name="Kształt"/>
              <p:cNvSpPr/>
              <p:nvPr/>
            </p:nvSpPr>
            <p:spPr>
              <a:xfrm>
                <a:off x="215254" y="301355"/>
                <a:ext cx="2943" cy="21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763" extrusionOk="0">
                    <a:moveTo>
                      <a:pt x="21600" y="2249"/>
                    </a:moveTo>
                    <a:cubicBezTo>
                      <a:pt x="21032" y="11471"/>
                      <a:pt x="7392" y="11471"/>
                      <a:pt x="0" y="15763"/>
                    </a:cubicBezTo>
                    <a:cubicBezTo>
                      <a:pt x="5682" y="10043"/>
                      <a:pt x="12077" y="-5837"/>
                      <a:pt x="21600" y="22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27" name="Kształt"/>
              <p:cNvSpPr/>
              <p:nvPr/>
            </p:nvSpPr>
            <p:spPr>
              <a:xfrm>
                <a:off x="215254" y="309965"/>
                <a:ext cx="2903" cy="3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71" h="18385" extrusionOk="0">
                    <a:moveTo>
                      <a:pt x="15304" y="0"/>
                    </a:moveTo>
                    <a:lnTo>
                      <a:pt x="16234" y="2295"/>
                    </a:lnTo>
                    <a:cubicBezTo>
                      <a:pt x="18486" y="6024"/>
                      <a:pt x="11858" y="4951"/>
                      <a:pt x="10270" y="7963"/>
                    </a:cubicBezTo>
                    <a:cubicBezTo>
                      <a:pt x="13317" y="10567"/>
                      <a:pt x="15304" y="6280"/>
                      <a:pt x="18486" y="6996"/>
                    </a:cubicBezTo>
                    <a:cubicBezTo>
                      <a:pt x="20609" y="9856"/>
                      <a:pt x="20609" y="14551"/>
                      <a:pt x="16234" y="16596"/>
                    </a:cubicBezTo>
                    <a:cubicBezTo>
                      <a:pt x="11858" y="21600"/>
                      <a:pt x="6960" y="14551"/>
                      <a:pt x="3378" y="14248"/>
                    </a:cubicBezTo>
                    <a:cubicBezTo>
                      <a:pt x="6960" y="13632"/>
                      <a:pt x="8812" y="10876"/>
                      <a:pt x="9212" y="8580"/>
                    </a:cubicBezTo>
                    <a:lnTo>
                      <a:pt x="67" y="7963"/>
                    </a:lnTo>
                    <a:cubicBezTo>
                      <a:pt x="-991" y="611"/>
                      <a:pt x="10799" y="4235"/>
                      <a:pt x="1530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28" name="Kształt"/>
              <p:cNvSpPr/>
              <p:nvPr/>
            </p:nvSpPr>
            <p:spPr>
              <a:xfrm>
                <a:off x="215254" y="301355"/>
                <a:ext cx="2071" cy="2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0" h="18489" extrusionOk="0">
                    <a:moveTo>
                      <a:pt x="20100" y="0"/>
                    </a:moveTo>
                    <a:cubicBezTo>
                      <a:pt x="9771" y="2870"/>
                      <a:pt x="21600" y="21600"/>
                      <a:pt x="0" y="18041"/>
                    </a:cubicBezTo>
                    <a:cubicBezTo>
                      <a:pt x="6761" y="12001"/>
                      <a:pt x="9021" y="3329"/>
                      <a:pt x="201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29" name="Kształt"/>
              <p:cNvSpPr/>
              <p:nvPr/>
            </p:nvSpPr>
            <p:spPr>
              <a:xfrm>
                <a:off x="215254" y="318575"/>
                <a:ext cx="1137" cy="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55" h="19806" extrusionOk="0">
                    <a:moveTo>
                      <a:pt x="5337" y="19806"/>
                    </a:moveTo>
                    <a:cubicBezTo>
                      <a:pt x="-2968" y="19806"/>
                      <a:pt x="79" y="6594"/>
                      <a:pt x="3410" y="2876"/>
                    </a:cubicBezTo>
                    <a:cubicBezTo>
                      <a:pt x="6174" y="-1794"/>
                      <a:pt x="12268" y="-669"/>
                      <a:pt x="15585" y="5470"/>
                    </a:cubicBezTo>
                    <a:cubicBezTo>
                      <a:pt x="18632" y="16089"/>
                      <a:pt x="10595" y="17766"/>
                      <a:pt x="5337" y="198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30" name="Kształt"/>
              <p:cNvSpPr/>
              <p:nvPr/>
            </p:nvSpPr>
            <p:spPr>
              <a:xfrm>
                <a:off x="206643" y="309965"/>
                <a:ext cx="2091" cy="1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08" y="0"/>
                    </a:moveTo>
                    <a:cubicBezTo>
                      <a:pt x="17206" y="2338"/>
                      <a:pt x="19204" y="2338"/>
                      <a:pt x="21600" y="2338"/>
                    </a:cubicBezTo>
                    <a:cubicBezTo>
                      <a:pt x="18405" y="9618"/>
                      <a:pt x="14001" y="17518"/>
                      <a:pt x="7405" y="21600"/>
                    </a:cubicBezTo>
                    <a:lnTo>
                      <a:pt x="0" y="21600"/>
                    </a:lnTo>
                    <a:cubicBezTo>
                      <a:pt x="1403" y="12828"/>
                      <a:pt x="7405" y="2338"/>
                      <a:pt x="1640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31" name="Kształt"/>
              <p:cNvSpPr/>
              <p:nvPr/>
            </p:nvSpPr>
            <p:spPr>
              <a:xfrm>
                <a:off x="206643" y="318575"/>
                <a:ext cx="3177" cy="4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58" h="21600" extrusionOk="0">
                    <a:moveTo>
                      <a:pt x="7774" y="0"/>
                    </a:moveTo>
                    <a:lnTo>
                      <a:pt x="13603" y="6895"/>
                    </a:lnTo>
                    <a:cubicBezTo>
                      <a:pt x="15318" y="6023"/>
                      <a:pt x="15318" y="5147"/>
                      <a:pt x="15780" y="3972"/>
                    </a:cubicBezTo>
                    <a:lnTo>
                      <a:pt x="18747" y="3972"/>
                    </a:lnTo>
                    <a:cubicBezTo>
                      <a:pt x="19092" y="7114"/>
                      <a:pt x="11549" y="7507"/>
                      <a:pt x="9378" y="11345"/>
                    </a:cubicBezTo>
                    <a:cubicBezTo>
                      <a:pt x="13146" y="14795"/>
                      <a:pt x="7774" y="17368"/>
                      <a:pt x="5603" y="19549"/>
                    </a:cubicBezTo>
                    <a:lnTo>
                      <a:pt x="576" y="21600"/>
                    </a:lnTo>
                    <a:cubicBezTo>
                      <a:pt x="576" y="19549"/>
                      <a:pt x="-2508" y="13047"/>
                      <a:pt x="5603" y="12784"/>
                    </a:cubicBezTo>
                    <a:cubicBezTo>
                      <a:pt x="6059" y="8552"/>
                      <a:pt x="3888" y="3405"/>
                      <a:pt x="777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32" name="Kształt"/>
              <p:cNvSpPr/>
              <p:nvPr/>
            </p:nvSpPr>
            <p:spPr>
              <a:xfrm>
                <a:off x="206643" y="309965"/>
                <a:ext cx="1891" cy="2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27" h="21600" extrusionOk="0">
                    <a:moveTo>
                      <a:pt x="13241" y="0"/>
                    </a:moveTo>
                    <a:lnTo>
                      <a:pt x="16227" y="3529"/>
                    </a:lnTo>
                    <a:cubicBezTo>
                      <a:pt x="16227" y="11523"/>
                      <a:pt x="7090" y="18900"/>
                      <a:pt x="1441" y="21600"/>
                    </a:cubicBezTo>
                    <a:cubicBezTo>
                      <a:pt x="-5373" y="8100"/>
                      <a:pt x="14236" y="10598"/>
                      <a:pt x="1324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33" name="Kształt"/>
              <p:cNvSpPr/>
              <p:nvPr/>
            </p:nvSpPr>
            <p:spPr>
              <a:xfrm>
                <a:off x="206643" y="318575"/>
                <a:ext cx="918" cy="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6" h="21600" extrusionOk="0">
                    <a:moveTo>
                      <a:pt x="7693" y="0"/>
                    </a:moveTo>
                    <a:lnTo>
                      <a:pt x="17056" y="9343"/>
                    </a:lnTo>
                    <a:lnTo>
                      <a:pt x="3381" y="21600"/>
                    </a:lnTo>
                    <a:cubicBezTo>
                      <a:pt x="-4544" y="16195"/>
                      <a:pt x="3381" y="5405"/>
                      <a:pt x="76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34" name="Kształt"/>
              <p:cNvSpPr/>
              <p:nvPr/>
            </p:nvSpPr>
            <p:spPr>
              <a:xfrm>
                <a:off x="198033" y="309965"/>
                <a:ext cx="3881" cy="3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2" h="19583" extrusionOk="0">
                    <a:moveTo>
                      <a:pt x="7883" y="11062"/>
                    </a:moveTo>
                    <a:cubicBezTo>
                      <a:pt x="13303" y="8401"/>
                      <a:pt x="11077" y="-2017"/>
                      <a:pt x="19409" y="347"/>
                    </a:cubicBezTo>
                    <a:cubicBezTo>
                      <a:pt x="19796" y="5438"/>
                      <a:pt x="11077" y="8874"/>
                      <a:pt x="12143" y="15856"/>
                    </a:cubicBezTo>
                    <a:cubicBezTo>
                      <a:pt x="7883" y="14256"/>
                      <a:pt x="4684" y="19231"/>
                      <a:pt x="423" y="19583"/>
                    </a:cubicBezTo>
                    <a:cubicBezTo>
                      <a:pt x="-1804" y="14971"/>
                      <a:pt x="5363" y="13431"/>
                      <a:pt x="7883" y="110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35" name="Kształt"/>
              <p:cNvSpPr/>
              <p:nvPr/>
            </p:nvSpPr>
            <p:spPr>
              <a:xfrm>
                <a:off x="198033" y="318575"/>
                <a:ext cx="2279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extrusionOk="0">
                    <a:moveTo>
                      <a:pt x="10511" y="0"/>
                    </a:moveTo>
                    <a:lnTo>
                      <a:pt x="13721" y="0"/>
                    </a:lnTo>
                    <a:cubicBezTo>
                      <a:pt x="17917" y="15083"/>
                      <a:pt x="4583" y="12801"/>
                      <a:pt x="880" y="21600"/>
                    </a:cubicBezTo>
                    <a:cubicBezTo>
                      <a:pt x="-3683" y="8460"/>
                      <a:pt x="11004" y="14287"/>
                      <a:pt x="1051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36" name="Kształt"/>
              <p:cNvSpPr/>
              <p:nvPr/>
            </p:nvSpPr>
            <p:spPr>
              <a:xfrm>
                <a:off x="198033" y="318575"/>
                <a:ext cx="545" cy="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34" h="20314" extrusionOk="0">
                    <a:moveTo>
                      <a:pt x="15765" y="0"/>
                    </a:moveTo>
                    <a:cubicBezTo>
                      <a:pt x="12834" y="8139"/>
                      <a:pt x="21600" y="16280"/>
                      <a:pt x="11098" y="20030"/>
                    </a:cubicBezTo>
                    <a:cubicBezTo>
                      <a:pt x="4667" y="21600"/>
                      <a:pt x="2334" y="16280"/>
                      <a:pt x="0" y="13459"/>
                    </a:cubicBezTo>
                    <a:cubicBezTo>
                      <a:pt x="0" y="8139"/>
                      <a:pt x="8766" y="0"/>
                      <a:pt x="157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37" name="Kształt"/>
              <p:cNvSpPr/>
              <p:nvPr/>
            </p:nvSpPr>
            <p:spPr>
              <a:xfrm>
                <a:off x="198033" y="318575"/>
                <a:ext cx="13672" cy="11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5" h="21600" extrusionOk="0">
                    <a:moveTo>
                      <a:pt x="234" y="20179"/>
                    </a:moveTo>
                    <a:cubicBezTo>
                      <a:pt x="5611" y="15784"/>
                      <a:pt x="9827" y="9313"/>
                      <a:pt x="15554" y="5554"/>
                    </a:cubicBezTo>
                    <a:cubicBezTo>
                      <a:pt x="14274" y="3123"/>
                      <a:pt x="17269" y="3384"/>
                      <a:pt x="18141" y="1664"/>
                    </a:cubicBezTo>
                    <a:cubicBezTo>
                      <a:pt x="19536" y="2394"/>
                      <a:pt x="19536" y="597"/>
                      <a:pt x="20176" y="0"/>
                    </a:cubicBezTo>
                    <a:cubicBezTo>
                      <a:pt x="21600" y="1869"/>
                      <a:pt x="18345" y="3123"/>
                      <a:pt x="18141" y="4937"/>
                    </a:cubicBezTo>
                    <a:cubicBezTo>
                      <a:pt x="16629" y="4581"/>
                      <a:pt x="17065" y="7256"/>
                      <a:pt x="15554" y="6413"/>
                    </a:cubicBezTo>
                    <a:cubicBezTo>
                      <a:pt x="13926" y="10772"/>
                      <a:pt x="9070" y="12362"/>
                      <a:pt x="6164" y="15784"/>
                    </a:cubicBezTo>
                    <a:cubicBezTo>
                      <a:pt x="5844" y="18907"/>
                      <a:pt x="2704" y="19411"/>
                      <a:pt x="1018" y="21600"/>
                    </a:cubicBezTo>
                    <a:lnTo>
                      <a:pt x="0" y="21600"/>
                    </a:lnTo>
                    <a:cubicBezTo>
                      <a:pt x="0" y="21600"/>
                      <a:pt x="234" y="20179"/>
                      <a:pt x="234" y="201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38" name="Kształt"/>
              <p:cNvSpPr/>
              <p:nvPr/>
            </p:nvSpPr>
            <p:spPr>
              <a:xfrm>
                <a:off x="198033" y="335796"/>
                <a:ext cx="10529" cy="8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3" h="21600" extrusionOk="0">
                    <a:moveTo>
                      <a:pt x="1837" y="17815"/>
                    </a:moveTo>
                    <a:cubicBezTo>
                      <a:pt x="4364" y="17646"/>
                      <a:pt x="4059" y="14636"/>
                      <a:pt x="6470" y="14052"/>
                    </a:cubicBezTo>
                    <a:lnTo>
                      <a:pt x="11296" y="7282"/>
                    </a:lnTo>
                    <a:cubicBezTo>
                      <a:pt x="14015" y="8542"/>
                      <a:pt x="14743" y="4588"/>
                      <a:pt x="16735" y="3763"/>
                    </a:cubicBezTo>
                    <a:cubicBezTo>
                      <a:pt x="16735" y="1287"/>
                      <a:pt x="19300" y="994"/>
                      <a:pt x="20833" y="0"/>
                    </a:cubicBezTo>
                    <a:cubicBezTo>
                      <a:pt x="15011" y="7864"/>
                      <a:pt x="7198" y="14539"/>
                      <a:pt x="382" y="21600"/>
                    </a:cubicBezTo>
                    <a:cubicBezTo>
                      <a:pt x="-767" y="20168"/>
                      <a:pt x="957" y="18956"/>
                      <a:pt x="1837" y="1781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39" name="Kształt"/>
              <p:cNvSpPr/>
              <p:nvPr/>
            </p:nvSpPr>
            <p:spPr>
              <a:xfrm>
                <a:off x="198033" y="335796"/>
                <a:ext cx="684" cy="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98" h="17262" extrusionOk="0">
                    <a:moveTo>
                      <a:pt x="13010" y="891"/>
                    </a:moveTo>
                    <a:cubicBezTo>
                      <a:pt x="16110" y="17262"/>
                      <a:pt x="6081" y="12415"/>
                      <a:pt x="2980" y="17262"/>
                    </a:cubicBezTo>
                    <a:cubicBezTo>
                      <a:pt x="-5490" y="15048"/>
                      <a:pt x="6081" y="-4338"/>
                      <a:pt x="13010" y="8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40" name="Kształt"/>
              <p:cNvSpPr/>
              <p:nvPr/>
            </p:nvSpPr>
            <p:spPr>
              <a:xfrm>
                <a:off x="198033" y="335796"/>
                <a:ext cx="485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6018" y="0"/>
                      <a:pt x="18146" y="0"/>
                      <a:pt x="21600" y="6865"/>
                    </a:cubicBezTo>
                    <a:cubicBezTo>
                      <a:pt x="21600" y="10481"/>
                      <a:pt x="21600" y="19289"/>
                      <a:pt x="12967" y="21600"/>
                    </a:cubicBezTo>
                    <a:cubicBezTo>
                      <a:pt x="12967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41" name="Kształt"/>
              <p:cNvSpPr/>
              <p:nvPr/>
            </p:nvSpPr>
            <p:spPr>
              <a:xfrm>
                <a:off x="206643" y="327186"/>
                <a:ext cx="1453" cy="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640" y="0"/>
                    </a:lnTo>
                    <a:cubicBezTo>
                      <a:pt x="11810" y="588"/>
                      <a:pt x="16130" y="3552"/>
                      <a:pt x="21600" y="2172"/>
                    </a:cubicBezTo>
                    <a:cubicBezTo>
                      <a:pt x="18136" y="8506"/>
                      <a:pt x="16130" y="16058"/>
                      <a:pt x="10660" y="21600"/>
                    </a:cubicBezTo>
                    <a:cubicBezTo>
                      <a:pt x="1066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42" name="Kształt"/>
              <p:cNvSpPr/>
              <p:nvPr/>
            </p:nvSpPr>
            <p:spPr>
              <a:xfrm>
                <a:off x="189423" y="344406"/>
                <a:ext cx="5208" cy="46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0" h="20663" extrusionOk="0">
                    <a:moveTo>
                      <a:pt x="14281" y="4537"/>
                    </a:moveTo>
                    <a:lnTo>
                      <a:pt x="16298" y="4537"/>
                    </a:lnTo>
                    <a:cubicBezTo>
                      <a:pt x="16746" y="4153"/>
                      <a:pt x="17270" y="3687"/>
                      <a:pt x="17718" y="3220"/>
                    </a:cubicBezTo>
                    <a:cubicBezTo>
                      <a:pt x="13160" y="8969"/>
                      <a:pt x="6654" y="13867"/>
                      <a:pt x="1499" y="20000"/>
                    </a:cubicBezTo>
                    <a:cubicBezTo>
                      <a:pt x="902" y="20301"/>
                      <a:pt x="676" y="20855"/>
                      <a:pt x="152" y="20598"/>
                    </a:cubicBezTo>
                    <a:cubicBezTo>
                      <a:pt x="-1490" y="13401"/>
                      <a:pt x="10692" y="10801"/>
                      <a:pt x="10692" y="3944"/>
                    </a:cubicBezTo>
                    <a:cubicBezTo>
                      <a:pt x="14281" y="3687"/>
                      <a:pt x="15923" y="-745"/>
                      <a:pt x="20110" y="110"/>
                    </a:cubicBezTo>
                    <a:cubicBezTo>
                      <a:pt x="19513" y="1004"/>
                      <a:pt x="18767" y="1855"/>
                      <a:pt x="18093" y="2749"/>
                    </a:cubicBezTo>
                    <a:cubicBezTo>
                      <a:pt x="18464" y="2238"/>
                      <a:pt x="18839" y="1772"/>
                      <a:pt x="18989" y="1301"/>
                    </a:cubicBezTo>
                    <a:cubicBezTo>
                      <a:pt x="16298" y="664"/>
                      <a:pt x="12862" y="2068"/>
                      <a:pt x="14281" y="45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43" name="Kształt"/>
              <p:cNvSpPr/>
              <p:nvPr/>
            </p:nvSpPr>
            <p:spPr>
              <a:xfrm>
                <a:off x="189423" y="318575"/>
                <a:ext cx="2866" cy="2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57" extrusionOk="0">
                    <a:moveTo>
                      <a:pt x="20576" y="0"/>
                    </a:moveTo>
                    <a:lnTo>
                      <a:pt x="21600" y="1149"/>
                    </a:lnTo>
                    <a:cubicBezTo>
                      <a:pt x="15182" y="6762"/>
                      <a:pt x="12993" y="21600"/>
                      <a:pt x="0" y="20828"/>
                    </a:cubicBezTo>
                    <a:cubicBezTo>
                      <a:pt x="4819" y="9682"/>
                      <a:pt x="14009" y="7683"/>
                      <a:pt x="205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44" name="Kształt"/>
              <p:cNvSpPr/>
              <p:nvPr/>
            </p:nvSpPr>
            <p:spPr>
              <a:xfrm>
                <a:off x="180813" y="327186"/>
                <a:ext cx="505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782" y="0"/>
                      <a:pt x="18242" y="0"/>
                      <a:pt x="21600" y="6590"/>
                    </a:cubicBez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45" name="Kształt"/>
              <p:cNvSpPr/>
              <p:nvPr/>
            </p:nvSpPr>
            <p:spPr>
              <a:xfrm>
                <a:off x="180813" y="327186"/>
                <a:ext cx="5763" cy="4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2" h="20801" extrusionOk="0">
                    <a:moveTo>
                      <a:pt x="18552" y="0"/>
                    </a:moveTo>
                    <a:lnTo>
                      <a:pt x="19908" y="0"/>
                    </a:lnTo>
                    <a:cubicBezTo>
                      <a:pt x="21600" y="6239"/>
                      <a:pt x="14354" y="7271"/>
                      <a:pt x="12527" y="11069"/>
                    </a:cubicBezTo>
                    <a:cubicBezTo>
                      <a:pt x="8598" y="13962"/>
                      <a:pt x="6026" y="21600"/>
                      <a:pt x="0" y="20733"/>
                    </a:cubicBezTo>
                    <a:cubicBezTo>
                      <a:pt x="6026" y="13547"/>
                      <a:pt x="10089" y="3840"/>
                      <a:pt x="1855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46" name="Kształt"/>
              <p:cNvSpPr/>
              <p:nvPr/>
            </p:nvSpPr>
            <p:spPr>
              <a:xfrm>
                <a:off x="189423" y="327186"/>
                <a:ext cx="1646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76" h="21600" extrusionOk="0">
                    <a:moveTo>
                      <a:pt x="17319" y="21600"/>
                    </a:moveTo>
                    <a:lnTo>
                      <a:pt x="7915" y="10302"/>
                    </a:lnTo>
                    <a:cubicBezTo>
                      <a:pt x="5561" y="12454"/>
                      <a:pt x="4061" y="17694"/>
                      <a:pt x="0" y="15184"/>
                    </a:cubicBezTo>
                    <a:lnTo>
                      <a:pt x="2354" y="0"/>
                    </a:lnTo>
                    <a:cubicBezTo>
                      <a:pt x="8769" y="3507"/>
                      <a:pt x="21600" y="4862"/>
                      <a:pt x="173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47" name="Kształt"/>
              <p:cNvSpPr/>
              <p:nvPr/>
            </p:nvSpPr>
            <p:spPr>
              <a:xfrm>
                <a:off x="180813" y="327186"/>
                <a:ext cx="1285" cy="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06" h="21019" extrusionOk="0">
                    <a:moveTo>
                      <a:pt x="13831" y="54"/>
                    </a:moveTo>
                    <a:cubicBezTo>
                      <a:pt x="19411" y="8401"/>
                      <a:pt x="13831" y="21019"/>
                      <a:pt x="6784" y="21019"/>
                    </a:cubicBezTo>
                    <a:cubicBezTo>
                      <a:pt x="5094" y="21019"/>
                      <a:pt x="1452" y="21019"/>
                      <a:pt x="483" y="16748"/>
                    </a:cubicBezTo>
                    <a:cubicBezTo>
                      <a:pt x="-2189" y="4326"/>
                      <a:pt x="6784" y="-581"/>
                      <a:pt x="13831" y="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48" name="Kształt"/>
              <p:cNvSpPr/>
              <p:nvPr/>
            </p:nvSpPr>
            <p:spPr>
              <a:xfrm>
                <a:off x="180813" y="335796"/>
                <a:ext cx="1650" cy="1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5" h="21600" extrusionOk="0">
                    <a:moveTo>
                      <a:pt x="17865" y="0"/>
                    </a:moveTo>
                    <a:cubicBezTo>
                      <a:pt x="14934" y="7990"/>
                      <a:pt x="10318" y="19085"/>
                      <a:pt x="881" y="21600"/>
                    </a:cubicBezTo>
                    <a:cubicBezTo>
                      <a:pt x="-3735" y="9255"/>
                      <a:pt x="10952" y="5461"/>
                      <a:pt x="178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49" name="Kształt"/>
              <p:cNvSpPr/>
              <p:nvPr/>
            </p:nvSpPr>
            <p:spPr>
              <a:xfrm>
                <a:off x="180813" y="335796"/>
                <a:ext cx="16688" cy="14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extrusionOk="0">
                    <a:moveTo>
                      <a:pt x="2865" y="16825"/>
                    </a:moveTo>
                    <a:cubicBezTo>
                      <a:pt x="4444" y="17475"/>
                      <a:pt x="5331" y="14977"/>
                      <a:pt x="6613" y="13838"/>
                    </a:cubicBezTo>
                    <a:cubicBezTo>
                      <a:pt x="8635" y="12966"/>
                      <a:pt x="8808" y="10556"/>
                      <a:pt x="10089" y="9197"/>
                    </a:cubicBezTo>
                    <a:cubicBezTo>
                      <a:pt x="10459" y="8369"/>
                      <a:pt x="11298" y="8812"/>
                      <a:pt x="11841" y="8723"/>
                    </a:cubicBezTo>
                    <a:cubicBezTo>
                      <a:pt x="13025" y="6535"/>
                      <a:pt x="14578" y="5367"/>
                      <a:pt x="16500" y="3651"/>
                    </a:cubicBezTo>
                    <a:cubicBezTo>
                      <a:pt x="16575" y="2764"/>
                      <a:pt x="15219" y="3564"/>
                      <a:pt x="15564" y="2499"/>
                    </a:cubicBezTo>
                    <a:cubicBezTo>
                      <a:pt x="15762" y="2307"/>
                      <a:pt x="16057" y="1923"/>
                      <a:pt x="16500" y="1997"/>
                    </a:cubicBezTo>
                    <a:lnTo>
                      <a:pt x="16500" y="2764"/>
                    </a:lnTo>
                    <a:cubicBezTo>
                      <a:pt x="18227" y="2987"/>
                      <a:pt x="19410" y="207"/>
                      <a:pt x="21260" y="0"/>
                    </a:cubicBezTo>
                    <a:cubicBezTo>
                      <a:pt x="19263" y="2987"/>
                      <a:pt x="17586" y="5190"/>
                      <a:pt x="15144" y="7792"/>
                    </a:cubicBezTo>
                    <a:cubicBezTo>
                      <a:pt x="12087" y="8620"/>
                      <a:pt x="11372" y="12567"/>
                      <a:pt x="8980" y="13838"/>
                    </a:cubicBezTo>
                    <a:cubicBezTo>
                      <a:pt x="8808" y="15656"/>
                      <a:pt x="6342" y="15169"/>
                      <a:pt x="6342" y="17269"/>
                    </a:cubicBezTo>
                    <a:cubicBezTo>
                      <a:pt x="4764" y="19264"/>
                      <a:pt x="2594" y="21423"/>
                      <a:pt x="30" y="21600"/>
                    </a:cubicBezTo>
                    <a:cubicBezTo>
                      <a:pt x="-340" y="19264"/>
                      <a:pt x="2791" y="18910"/>
                      <a:pt x="2865" y="168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50" name="Kształt"/>
              <p:cNvSpPr/>
              <p:nvPr/>
            </p:nvSpPr>
            <p:spPr>
              <a:xfrm>
                <a:off x="189423" y="344406"/>
                <a:ext cx="1236" cy="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26" h="21600" extrusionOk="0">
                    <a:moveTo>
                      <a:pt x="7719" y="21600"/>
                    </a:moveTo>
                    <a:cubicBezTo>
                      <a:pt x="5198" y="21600"/>
                      <a:pt x="2189" y="21600"/>
                      <a:pt x="428" y="18705"/>
                    </a:cubicBezTo>
                    <a:cubicBezTo>
                      <a:pt x="-2336" y="4150"/>
                      <a:pt x="8966" y="2703"/>
                      <a:pt x="14494" y="0"/>
                    </a:cubicBezTo>
                    <a:cubicBezTo>
                      <a:pt x="19264" y="8108"/>
                      <a:pt x="11730" y="16194"/>
                      <a:pt x="77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51" name="Kształt"/>
              <p:cNvSpPr/>
              <p:nvPr/>
            </p:nvSpPr>
            <p:spPr>
              <a:xfrm>
                <a:off x="180813" y="353016"/>
                <a:ext cx="5827" cy="5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965" extrusionOk="0">
                    <a:moveTo>
                      <a:pt x="17294" y="2650"/>
                    </a:moveTo>
                    <a:cubicBezTo>
                      <a:pt x="18874" y="1746"/>
                      <a:pt x="18874" y="-593"/>
                      <a:pt x="21600" y="140"/>
                    </a:cubicBezTo>
                    <a:cubicBezTo>
                      <a:pt x="19160" y="5104"/>
                      <a:pt x="11481" y="8206"/>
                      <a:pt x="5599" y="12745"/>
                    </a:cubicBezTo>
                    <a:cubicBezTo>
                      <a:pt x="3160" y="12237"/>
                      <a:pt x="217" y="21007"/>
                      <a:pt x="0" y="14634"/>
                    </a:cubicBezTo>
                    <a:cubicBezTo>
                      <a:pt x="8039" y="12379"/>
                      <a:pt x="9905" y="5104"/>
                      <a:pt x="17294" y="265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52" name="Kształt"/>
              <p:cNvSpPr/>
              <p:nvPr/>
            </p:nvSpPr>
            <p:spPr>
              <a:xfrm>
                <a:off x="180813" y="353016"/>
                <a:ext cx="1223" cy="1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4" h="21600" extrusionOk="0">
                    <a:moveTo>
                      <a:pt x="53" y="21600"/>
                    </a:moveTo>
                    <a:cubicBezTo>
                      <a:pt x="-936" y="12232"/>
                      <a:pt x="12151" y="3806"/>
                      <a:pt x="20664" y="0"/>
                    </a:cubicBezTo>
                    <a:cubicBezTo>
                      <a:pt x="20664" y="9060"/>
                      <a:pt x="7259" y="14297"/>
                      <a:pt x="5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53" name="Kształt"/>
              <p:cNvSpPr/>
              <p:nvPr/>
            </p:nvSpPr>
            <p:spPr>
              <a:xfrm>
                <a:off x="172203" y="353016"/>
                <a:ext cx="356" cy="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64" h="21600" extrusionOk="0">
                    <a:moveTo>
                      <a:pt x="9472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5538" y="0"/>
                    </a:lnTo>
                    <a:cubicBezTo>
                      <a:pt x="12084" y="6948"/>
                      <a:pt x="21600" y="19665"/>
                      <a:pt x="94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54" name="Kształt"/>
              <p:cNvSpPr/>
              <p:nvPr/>
            </p:nvSpPr>
            <p:spPr>
              <a:xfrm>
                <a:off x="172203" y="353016"/>
                <a:ext cx="2881" cy="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0" h="20394" extrusionOk="0">
                    <a:moveTo>
                      <a:pt x="0" y="20394"/>
                    </a:moveTo>
                    <a:cubicBezTo>
                      <a:pt x="1624" y="14037"/>
                      <a:pt x="0" y="3103"/>
                      <a:pt x="7741" y="7210"/>
                    </a:cubicBezTo>
                    <a:cubicBezTo>
                      <a:pt x="13731" y="10207"/>
                      <a:pt x="12363" y="-1206"/>
                      <a:pt x="17854" y="105"/>
                    </a:cubicBezTo>
                    <a:cubicBezTo>
                      <a:pt x="21600" y="9737"/>
                      <a:pt x="9614" y="6655"/>
                      <a:pt x="9985" y="16373"/>
                    </a:cubicBezTo>
                    <a:cubicBezTo>
                      <a:pt x="9985" y="16373"/>
                      <a:pt x="0" y="20394"/>
                      <a:pt x="0" y="2039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55" name="Kształt"/>
              <p:cNvSpPr/>
              <p:nvPr/>
            </p:nvSpPr>
            <p:spPr>
              <a:xfrm>
                <a:off x="172203" y="361626"/>
                <a:ext cx="4540" cy="3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0" h="20949" extrusionOk="0">
                    <a:moveTo>
                      <a:pt x="13448" y="14"/>
                    </a:moveTo>
                    <a:cubicBezTo>
                      <a:pt x="15832" y="293"/>
                      <a:pt x="18653" y="-651"/>
                      <a:pt x="20680" y="1066"/>
                    </a:cubicBezTo>
                    <a:cubicBezTo>
                      <a:pt x="13715" y="7622"/>
                      <a:pt x="7896" y="17003"/>
                      <a:pt x="50" y="20949"/>
                    </a:cubicBezTo>
                    <a:cubicBezTo>
                      <a:pt x="-920" y="9788"/>
                      <a:pt x="12482" y="10118"/>
                      <a:pt x="13448" y="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56" name="Kształt"/>
              <p:cNvSpPr/>
              <p:nvPr/>
            </p:nvSpPr>
            <p:spPr>
              <a:xfrm>
                <a:off x="172203" y="353016"/>
                <a:ext cx="3054" cy="2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00" h="19085" extrusionOk="0">
                    <a:moveTo>
                      <a:pt x="14388" y="14503"/>
                    </a:moveTo>
                    <a:lnTo>
                      <a:pt x="14388" y="16172"/>
                    </a:lnTo>
                    <a:cubicBezTo>
                      <a:pt x="12461" y="16172"/>
                      <a:pt x="12155" y="14503"/>
                      <a:pt x="10737" y="13208"/>
                    </a:cubicBezTo>
                    <a:cubicBezTo>
                      <a:pt x="7289" y="14876"/>
                      <a:pt x="4548" y="21600"/>
                      <a:pt x="88" y="18080"/>
                    </a:cubicBezTo>
                    <a:cubicBezTo>
                      <a:pt x="-1127" y="9934"/>
                      <a:pt x="10737" y="12835"/>
                      <a:pt x="7996" y="3640"/>
                    </a:cubicBezTo>
                    <a:lnTo>
                      <a:pt x="13676" y="0"/>
                    </a:lnTo>
                    <a:cubicBezTo>
                      <a:pt x="6885" y="6174"/>
                      <a:pt x="20473" y="8456"/>
                      <a:pt x="14388" y="145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57" name="Kształt"/>
              <p:cNvSpPr/>
              <p:nvPr/>
            </p:nvSpPr>
            <p:spPr>
              <a:xfrm>
                <a:off x="172203" y="344406"/>
                <a:ext cx="6408" cy="39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9" h="15000" extrusionOk="0">
                    <a:moveTo>
                      <a:pt x="18494" y="8560"/>
                    </a:moveTo>
                    <a:cubicBezTo>
                      <a:pt x="10605" y="6885"/>
                      <a:pt x="6016" y="21600"/>
                      <a:pt x="0" y="11328"/>
                    </a:cubicBezTo>
                    <a:lnTo>
                      <a:pt x="2264" y="9798"/>
                    </a:lnTo>
                    <a:lnTo>
                      <a:pt x="5046" y="13077"/>
                    </a:lnTo>
                    <a:cubicBezTo>
                      <a:pt x="9184" y="10418"/>
                      <a:pt x="7244" y="7139"/>
                      <a:pt x="7436" y="4043"/>
                    </a:cubicBezTo>
                    <a:cubicBezTo>
                      <a:pt x="7956" y="3353"/>
                      <a:pt x="8668" y="2697"/>
                      <a:pt x="9830" y="2950"/>
                    </a:cubicBezTo>
                    <a:cubicBezTo>
                      <a:pt x="10605" y="4517"/>
                      <a:pt x="10346" y="6412"/>
                      <a:pt x="11965" y="7904"/>
                    </a:cubicBezTo>
                    <a:cubicBezTo>
                      <a:pt x="15584" y="5938"/>
                      <a:pt x="17332" y="328"/>
                      <a:pt x="21405" y="0"/>
                    </a:cubicBezTo>
                    <a:cubicBezTo>
                      <a:pt x="21600" y="3353"/>
                      <a:pt x="15134" y="5464"/>
                      <a:pt x="18494" y="856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58" name="Kształt"/>
              <p:cNvSpPr/>
              <p:nvPr/>
            </p:nvSpPr>
            <p:spPr>
              <a:xfrm>
                <a:off x="163593" y="353016"/>
                <a:ext cx="3125" cy="3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2" h="21600" extrusionOk="0">
                    <a:moveTo>
                      <a:pt x="3430" y="21600"/>
                    </a:moveTo>
                    <a:lnTo>
                      <a:pt x="292" y="21600"/>
                    </a:lnTo>
                    <a:cubicBezTo>
                      <a:pt x="-2118" y="12767"/>
                      <a:pt x="11030" y="4900"/>
                      <a:pt x="17190" y="0"/>
                    </a:cubicBezTo>
                    <a:lnTo>
                      <a:pt x="19482" y="4658"/>
                    </a:lnTo>
                    <a:cubicBezTo>
                      <a:pt x="18994" y="8108"/>
                      <a:pt x="16702" y="11800"/>
                      <a:pt x="13205" y="12104"/>
                    </a:cubicBezTo>
                    <a:cubicBezTo>
                      <a:pt x="11394" y="11800"/>
                      <a:pt x="11030" y="13615"/>
                      <a:pt x="9949" y="14037"/>
                    </a:cubicBezTo>
                    <a:cubicBezTo>
                      <a:pt x="14533" y="19965"/>
                      <a:pt x="6445" y="19178"/>
                      <a:pt x="343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59" name="Kształt"/>
              <p:cNvSpPr/>
              <p:nvPr/>
            </p:nvSpPr>
            <p:spPr>
              <a:xfrm>
                <a:off x="172203" y="344406"/>
                <a:ext cx="541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76" h="21600" extrusionOk="0">
                    <a:moveTo>
                      <a:pt x="10515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5177" y="0"/>
                    </a:lnTo>
                    <a:cubicBezTo>
                      <a:pt x="12846" y="8640"/>
                      <a:pt x="21600" y="19288"/>
                      <a:pt x="1051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60" name="Kształt"/>
              <p:cNvSpPr/>
              <p:nvPr/>
            </p:nvSpPr>
            <p:spPr>
              <a:xfrm>
                <a:off x="163593" y="335796"/>
                <a:ext cx="7974" cy="7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7" h="20810" extrusionOk="0">
                    <a:moveTo>
                      <a:pt x="11101" y="6013"/>
                    </a:moveTo>
                    <a:cubicBezTo>
                      <a:pt x="16427" y="6930"/>
                      <a:pt x="15132" y="-602"/>
                      <a:pt x="20507" y="38"/>
                    </a:cubicBezTo>
                    <a:cubicBezTo>
                      <a:pt x="18815" y="4903"/>
                      <a:pt x="13688" y="5151"/>
                      <a:pt x="12543" y="10352"/>
                    </a:cubicBezTo>
                    <a:cubicBezTo>
                      <a:pt x="10950" y="11658"/>
                      <a:pt x="6720" y="10878"/>
                      <a:pt x="7617" y="14354"/>
                    </a:cubicBezTo>
                    <a:cubicBezTo>
                      <a:pt x="3733" y="15410"/>
                      <a:pt x="4778" y="20998"/>
                      <a:pt x="0" y="20804"/>
                    </a:cubicBezTo>
                    <a:cubicBezTo>
                      <a:pt x="2240" y="18578"/>
                      <a:pt x="-1093" y="14354"/>
                      <a:pt x="4083" y="14687"/>
                    </a:cubicBezTo>
                    <a:cubicBezTo>
                      <a:pt x="6720" y="12381"/>
                      <a:pt x="10553" y="10352"/>
                      <a:pt x="11101" y="60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61" name="Kształt"/>
              <p:cNvSpPr/>
              <p:nvPr/>
            </p:nvSpPr>
            <p:spPr>
              <a:xfrm>
                <a:off x="172203" y="335796"/>
                <a:ext cx="859" cy="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7" h="14155" extrusionOk="0">
                    <a:moveTo>
                      <a:pt x="20235" y="3720"/>
                    </a:moveTo>
                    <a:cubicBezTo>
                      <a:pt x="21600" y="9654"/>
                      <a:pt x="13341" y="11065"/>
                      <a:pt x="11507" y="14155"/>
                    </a:cubicBezTo>
                    <a:lnTo>
                      <a:pt x="0" y="14155"/>
                    </a:lnTo>
                    <a:cubicBezTo>
                      <a:pt x="1388" y="9654"/>
                      <a:pt x="11507" y="-7445"/>
                      <a:pt x="20235" y="37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62" name="Kształt"/>
              <p:cNvSpPr/>
              <p:nvPr/>
            </p:nvSpPr>
            <p:spPr>
              <a:xfrm>
                <a:off x="163593" y="335796"/>
                <a:ext cx="2046" cy="1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60" h="18485" extrusionOk="0">
                    <a:moveTo>
                      <a:pt x="16699" y="304"/>
                    </a:moveTo>
                    <a:cubicBezTo>
                      <a:pt x="20519" y="12577"/>
                      <a:pt x="10549" y="12577"/>
                      <a:pt x="7724" y="18257"/>
                    </a:cubicBezTo>
                    <a:cubicBezTo>
                      <a:pt x="4568" y="17390"/>
                      <a:pt x="85" y="21037"/>
                      <a:pt x="85" y="14325"/>
                    </a:cubicBezTo>
                    <a:cubicBezTo>
                      <a:pt x="-1081" y="-563"/>
                      <a:pt x="10047" y="-563"/>
                      <a:pt x="16699" y="3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63" name="Kształt"/>
              <p:cNvSpPr/>
              <p:nvPr/>
            </p:nvSpPr>
            <p:spPr>
              <a:xfrm>
                <a:off x="163593" y="361626"/>
                <a:ext cx="3505" cy="3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57" h="21600" extrusionOk="0">
                    <a:moveTo>
                      <a:pt x="8885" y="5670"/>
                    </a:moveTo>
                    <a:cubicBezTo>
                      <a:pt x="13507" y="6863"/>
                      <a:pt x="15118" y="0"/>
                      <a:pt x="19201" y="0"/>
                    </a:cubicBezTo>
                    <a:cubicBezTo>
                      <a:pt x="20813" y="5289"/>
                      <a:pt x="14365" y="3148"/>
                      <a:pt x="12753" y="6863"/>
                    </a:cubicBezTo>
                    <a:lnTo>
                      <a:pt x="9639" y="19459"/>
                    </a:lnTo>
                    <a:lnTo>
                      <a:pt x="77" y="21600"/>
                    </a:lnTo>
                    <a:cubicBezTo>
                      <a:pt x="-787" y="15053"/>
                      <a:pt x="5986" y="11023"/>
                      <a:pt x="2118" y="4850"/>
                    </a:cubicBezTo>
                    <a:cubicBezTo>
                      <a:pt x="3945" y="0"/>
                      <a:pt x="6520" y="5670"/>
                      <a:pt x="8885" y="56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64" name="Kształt"/>
              <p:cNvSpPr/>
              <p:nvPr/>
            </p:nvSpPr>
            <p:spPr>
              <a:xfrm>
                <a:off x="163593" y="361626"/>
                <a:ext cx="686" cy="6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1" h="17891" extrusionOk="0">
                    <a:moveTo>
                      <a:pt x="17391" y="0"/>
                    </a:moveTo>
                    <a:lnTo>
                      <a:pt x="17391" y="17562"/>
                    </a:lnTo>
                    <a:cubicBezTo>
                      <a:pt x="11985" y="16207"/>
                      <a:pt x="3159" y="21600"/>
                      <a:pt x="1197" y="12142"/>
                    </a:cubicBezTo>
                    <a:cubicBezTo>
                      <a:pt x="-4209" y="1879"/>
                      <a:pt x="10023" y="0"/>
                      <a:pt x="173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65" name="Kształt"/>
              <p:cNvSpPr/>
              <p:nvPr/>
            </p:nvSpPr>
            <p:spPr>
              <a:xfrm>
                <a:off x="154982" y="370236"/>
                <a:ext cx="6543" cy="7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50" extrusionOk="0">
                    <a:moveTo>
                      <a:pt x="12588" y="13754"/>
                    </a:moveTo>
                    <a:cubicBezTo>
                      <a:pt x="5432" y="10897"/>
                      <a:pt x="5432" y="17560"/>
                      <a:pt x="0" y="18050"/>
                    </a:cubicBezTo>
                    <a:cubicBezTo>
                      <a:pt x="1659" y="13754"/>
                      <a:pt x="8753" y="9775"/>
                      <a:pt x="14188" y="6677"/>
                    </a:cubicBezTo>
                    <a:cubicBezTo>
                      <a:pt x="13740" y="5309"/>
                      <a:pt x="11695" y="4382"/>
                      <a:pt x="9712" y="4700"/>
                    </a:cubicBezTo>
                    <a:cubicBezTo>
                      <a:pt x="12333" y="4112"/>
                      <a:pt x="15403" y="-3550"/>
                      <a:pt x="16617" y="2016"/>
                    </a:cubicBezTo>
                    <a:cubicBezTo>
                      <a:pt x="18534" y="2186"/>
                      <a:pt x="21283" y="1551"/>
                      <a:pt x="21600" y="3892"/>
                    </a:cubicBezTo>
                    <a:cubicBezTo>
                      <a:pt x="18020" y="6944"/>
                      <a:pt x="12588" y="9628"/>
                      <a:pt x="12588" y="137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66" name="Kształt"/>
              <p:cNvSpPr/>
              <p:nvPr/>
            </p:nvSpPr>
            <p:spPr>
              <a:xfrm>
                <a:off x="154982" y="370236"/>
                <a:ext cx="1356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9350"/>
                    </a:lnTo>
                    <a:lnTo>
                      <a:pt x="0" y="21600"/>
                    </a:lnTo>
                    <a:cubicBezTo>
                      <a:pt x="1233" y="12549"/>
                      <a:pt x="12657" y="121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67" name="Kształt"/>
              <p:cNvSpPr/>
              <p:nvPr/>
            </p:nvSpPr>
            <p:spPr>
              <a:xfrm>
                <a:off x="154982" y="370236"/>
                <a:ext cx="1128" cy="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02" h="16987" extrusionOk="0">
                    <a:moveTo>
                      <a:pt x="17702" y="3338"/>
                    </a:moveTo>
                    <a:lnTo>
                      <a:pt x="976" y="16987"/>
                    </a:lnTo>
                    <a:cubicBezTo>
                      <a:pt x="-3898" y="2315"/>
                      <a:pt x="10710" y="-4613"/>
                      <a:pt x="17702" y="33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68" name="Kształt"/>
              <p:cNvSpPr/>
              <p:nvPr/>
            </p:nvSpPr>
            <p:spPr>
              <a:xfrm>
                <a:off x="154982" y="370236"/>
                <a:ext cx="555" cy="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62" h="21600" extrusionOk="0">
                    <a:moveTo>
                      <a:pt x="476" y="21600"/>
                    </a:moveTo>
                    <a:cubicBezTo>
                      <a:pt x="-1992" y="11098"/>
                      <a:pt x="5409" y="1466"/>
                      <a:pt x="16541" y="0"/>
                    </a:cubicBezTo>
                    <a:cubicBezTo>
                      <a:pt x="19608" y="7299"/>
                      <a:pt x="16541" y="16065"/>
                      <a:pt x="5409" y="21600"/>
                    </a:cubicBezTo>
                    <a:cubicBezTo>
                      <a:pt x="5409" y="21600"/>
                      <a:pt x="476" y="21600"/>
                      <a:pt x="47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69" name="Kształt"/>
              <p:cNvSpPr/>
              <p:nvPr/>
            </p:nvSpPr>
            <p:spPr>
              <a:xfrm>
                <a:off x="163593" y="370236"/>
                <a:ext cx="974" cy="1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5" h="18347" extrusionOk="0">
                    <a:moveTo>
                      <a:pt x="15275" y="597"/>
                    </a:moveTo>
                    <a:cubicBezTo>
                      <a:pt x="18824" y="8492"/>
                      <a:pt x="11415" y="13240"/>
                      <a:pt x="6580" y="18150"/>
                    </a:cubicBezTo>
                    <a:cubicBezTo>
                      <a:pt x="4649" y="19211"/>
                      <a:pt x="2059" y="15704"/>
                      <a:pt x="771" y="14643"/>
                    </a:cubicBezTo>
                    <a:cubicBezTo>
                      <a:pt x="-2776" y="6388"/>
                      <a:pt x="6580" y="-2389"/>
                      <a:pt x="15275" y="5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70" name="Kształt"/>
              <p:cNvSpPr/>
              <p:nvPr/>
            </p:nvSpPr>
            <p:spPr>
              <a:xfrm>
                <a:off x="163593" y="370236"/>
                <a:ext cx="1588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9331"/>
                      <a:pt x="14751" y="15323"/>
                      <a:pt x="6850" y="21600"/>
                    </a:cubicBezTo>
                    <a:lnTo>
                      <a:pt x="0" y="21600"/>
                    </a:lnTo>
                    <a:cubicBezTo>
                      <a:pt x="0" y="11557"/>
                      <a:pt x="11852" y="20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71" name="Kształt"/>
              <p:cNvSpPr/>
              <p:nvPr/>
            </p:nvSpPr>
            <p:spPr>
              <a:xfrm>
                <a:off x="163593" y="370236"/>
                <a:ext cx="1093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98" h="21600" extrusionOk="0">
                    <a:moveTo>
                      <a:pt x="9370" y="21600"/>
                    </a:moveTo>
                    <a:lnTo>
                      <a:pt x="157" y="21600"/>
                    </a:lnTo>
                    <a:cubicBezTo>
                      <a:pt x="-1602" y="6472"/>
                      <a:pt x="11855" y="1881"/>
                      <a:pt x="19998" y="0"/>
                    </a:cubicBezTo>
                    <a:cubicBezTo>
                      <a:pt x="15754" y="6472"/>
                      <a:pt x="15754" y="17533"/>
                      <a:pt x="93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72" name="Kształt"/>
              <p:cNvSpPr/>
              <p:nvPr/>
            </p:nvSpPr>
            <p:spPr>
              <a:xfrm>
                <a:off x="163593" y="344406"/>
                <a:ext cx="1322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93" h="21600" extrusionOk="0">
                    <a:moveTo>
                      <a:pt x="13858" y="0"/>
                    </a:moveTo>
                    <a:cubicBezTo>
                      <a:pt x="18440" y="8916"/>
                      <a:pt x="6663" y="16992"/>
                      <a:pt x="986" y="21600"/>
                    </a:cubicBezTo>
                    <a:cubicBezTo>
                      <a:pt x="-3160" y="13653"/>
                      <a:pt x="6663" y="2510"/>
                      <a:pt x="1385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73" name="Kształt"/>
              <p:cNvSpPr/>
              <p:nvPr/>
            </p:nvSpPr>
            <p:spPr>
              <a:xfrm>
                <a:off x="163593" y="361626"/>
                <a:ext cx="1723" cy="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497" extrusionOk="0">
                    <a:moveTo>
                      <a:pt x="4372" y="19307"/>
                    </a:moveTo>
                    <a:cubicBezTo>
                      <a:pt x="2919" y="20130"/>
                      <a:pt x="1950" y="18060"/>
                      <a:pt x="0" y="17364"/>
                    </a:cubicBezTo>
                    <a:cubicBezTo>
                      <a:pt x="2919" y="8089"/>
                      <a:pt x="12619" y="-1470"/>
                      <a:pt x="21600" y="189"/>
                    </a:cubicBezTo>
                    <a:cubicBezTo>
                      <a:pt x="20632" y="8089"/>
                      <a:pt x="9949" y="16400"/>
                      <a:pt x="4372" y="193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74" name="Kształt"/>
              <p:cNvSpPr/>
              <p:nvPr/>
            </p:nvSpPr>
            <p:spPr>
              <a:xfrm>
                <a:off x="163593" y="370236"/>
                <a:ext cx="581" cy="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75" name="Kształt"/>
              <p:cNvSpPr/>
              <p:nvPr/>
            </p:nvSpPr>
            <p:spPr>
              <a:xfrm>
                <a:off x="163593" y="361626"/>
                <a:ext cx="156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76" name="Kształt"/>
              <p:cNvSpPr/>
              <p:nvPr/>
            </p:nvSpPr>
            <p:spPr>
              <a:xfrm>
                <a:off x="163593" y="361626"/>
                <a:ext cx="823" cy="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88" h="15978" extrusionOk="0">
                    <a:moveTo>
                      <a:pt x="6874" y="500"/>
                    </a:moveTo>
                    <a:cubicBezTo>
                      <a:pt x="16688" y="-2375"/>
                      <a:pt x="13954" y="7947"/>
                      <a:pt x="16688" y="11288"/>
                    </a:cubicBezTo>
                    <a:cubicBezTo>
                      <a:pt x="15120" y="19225"/>
                      <a:pt x="8061" y="14409"/>
                      <a:pt x="3737" y="15613"/>
                    </a:cubicBezTo>
                    <a:cubicBezTo>
                      <a:pt x="-4912" y="11288"/>
                      <a:pt x="3737" y="5047"/>
                      <a:pt x="6874" y="5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77" name="Kształt"/>
              <p:cNvSpPr/>
              <p:nvPr/>
            </p:nvSpPr>
            <p:spPr>
              <a:xfrm>
                <a:off x="163593" y="370236"/>
                <a:ext cx="2369" cy="3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270" extrusionOk="0">
                    <a:moveTo>
                      <a:pt x="6790" y="6469"/>
                    </a:moveTo>
                    <a:lnTo>
                      <a:pt x="16676" y="0"/>
                    </a:lnTo>
                    <a:cubicBezTo>
                      <a:pt x="19921" y="6881"/>
                      <a:pt x="9052" y="14517"/>
                      <a:pt x="5807" y="20239"/>
                    </a:cubicBezTo>
                    <a:cubicBezTo>
                      <a:pt x="3546" y="20239"/>
                      <a:pt x="2700" y="21600"/>
                      <a:pt x="583" y="21195"/>
                    </a:cubicBezTo>
                    <a:cubicBezTo>
                      <a:pt x="-1679" y="16219"/>
                      <a:pt x="3127" y="10490"/>
                      <a:pt x="6790" y="64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78" name="Kształt"/>
              <p:cNvSpPr/>
              <p:nvPr/>
            </p:nvSpPr>
            <p:spPr>
              <a:xfrm>
                <a:off x="137762" y="344406"/>
                <a:ext cx="26379" cy="25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2" h="21600" extrusionOk="0">
                    <a:moveTo>
                      <a:pt x="1220" y="20288"/>
                    </a:moveTo>
                    <a:cubicBezTo>
                      <a:pt x="3171" y="19204"/>
                      <a:pt x="3044" y="16866"/>
                      <a:pt x="5310" y="16022"/>
                    </a:cubicBezTo>
                    <a:cubicBezTo>
                      <a:pt x="5609" y="14336"/>
                      <a:pt x="8047" y="14428"/>
                      <a:pt x="8126" y="12649"/>
                    </a:cubicBezTo>
                    <a:cubicBezTo>
                      <a:pt x="9872" y="11171"/>
                      <a:pt x="11445" y="9719"/>
                      <a:pt x="13019" y="8082"/>
                    </a:cubicBezTo>
                    <a:cubicBezTo>
                      <a:pt x="13365" y="6504"/>
                      <a:pt x="15583" y="6346"/>
                      <a:pt x="15819" y="4843"/>
                    </a:cubicBezTo>
                    <a:cubicBezTo>
                      <a:pt x="16637" y="4175"/>
                      <a:pt x="17518" y="3106"/>
                      <a:pt x="18635" y="2330"/>
                    </a:cubicBezTo>
                    <a:cubicBezTo>
                      <a:pt x="19091" y="1135"/>
                      <a:pt x="20491" y="776"/>
                      <a:pt x="21420" y="0"/>
                    </a:cubicBezTo>
                    <a:cubicBezTo>
                      <a:pt x="21498" y="426"/>
                      <a:pt x="21372" y="1253"/>
                      <a:pt x="21011" y="1687"/>
                    </a:cubicBezTo>
                    <a:cubicBezTo>
                      <a:pt x="20067" y="1787"/>
                      <a:pt x="19154" y="2555"/>
                      <a:pt x="18729" y="3365"/>
                    </a:cubicBezTo>
                    <a:lnTo>
                      <a:pt x="14717" y="6880"/>
                    </a:lnTo>
                    <a:cubicBezTo>
                      <a:pt x="14907" y="8082"/>
                      <a:pt x="13081" y="7790"/>
                      <a:pt x="13144" y="8959"/>
                    </a:cubicBezTo>
                    <a:cubicBezTo>
                      <a:pt x="11792" y="9594"/>
                      <a:pt x="10754" y="10687"/>
                      <a:pt x="10219" y="11989"/>
                    </a:cubicBezTo>
                    <a:lnTo>
                      <a:pt x="9636" y="12090"/>
                    </a:lnTo>
                    <a:lnTo>
                      <a:pt x="5609" y="16281"/>
                    </a:lnTo>
                    <a:cubicBezTo>
                      <a:pt x="5829" y="17367"/>
                      <a:pt x="4209" y="17199"/>
                      <a:pt x="4319" y="18327"/>
                    </a:cubicBezTo>
                    <a:cubicBezTo>
                      <a:pt x="2808" y="19003"/>
                      <a:pt x="1818" y="20514"/>
                      <a:pt x="527" y="21600"/>
                    </a:cubicBezTo>
                    <a:lnTo>
                      <a:pt x="8" y="21600"/>
                    </a:lnTo>
                    <a:cubicBezTo>
                      <a:pt x="-102" y="20949"/>
                      <a:pt x="952" y="20823"/>
                      <a:pt x="1220" y="202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79" name="Kształt"/>
              <p:cNvSpPr/>
              <p:nvPr/>
            </p:nvSpPr>
            <p:spPr>
              <a:xfrm>
                <a:off x="154982" y="353016"/>
                <a:ext cx="671" cy="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7" h="18821" extrusionOk="0">
                    <a:moveTo>
                      <a:pt x="9434" y="18821"/>
                    </a:moveTo>
                    <a:lnTo>
                      <a:pt x="420" y="18821"/>
                    </a:lnTo>
                    <a:cubicBezTo>
                      <a:pt x="-917" y="9410"/>
                      <a:pt x="420" y="-2779"/>
                      <a:pt x="12129" y="566"/>
                    </a:cubicBezTo>
                    <a:cubicBezTo>
                      <a:pt x="20683" y="5809"/>
                      <a:pt x="10794" y="14399"/>
                      <a:pt x="9434" y="188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80" name="Kształt"/>
              <p:cNvSpPr/>
              <p:nvPr/>
            </p:nvSpPr>
            <p:spPr>
              <a:xfrm>
                <a:off x="146372" y="361626"/>
                <a:ext cx="764" cy="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50" h="21600" extrusionOk="0">
                    <a:moveTo>
                      <a:pt x="17576" y="0"/>
                    </a:moveTo>
                    <a:cubicBezTo>
                      <a:pt x="18912" y="10128"/>
                      <a:pt x="12182" y="14725"/>
                      <a:pt x="9023" y="21600"/>
                    </a:cubicBezTo>
                    <a:lnTo>
                      <a:pt x="471" y="21600"/>
                    </a:lnTo>
                    <a:cubicBezTo>
                      <a:pt x="-2688" y="1943"/>
                      <a:pt x="10822" y="8183"/>
                      <a:pt x="175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81" name="Kształt"/>
              <p:cNvSpPr/>
              <p:nvPr/>
            </p:nvSpPr>
            <p:spPr>
              <a:xfrm>
                <a:off x="137762" y="370236"/>
                <a:ext cx="538" cy="1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85" h="21600" extrusionOk="0">
                    <a:moveTo>
                      <a:pt x="14985" y="0"/>
                    </a:moveTo>
                    <a:lnTo>
                      <a:pt x="14985" y="21600"/>
                    </a:lnTo>
                    <a:lnTo>
                      <a:pt x="4725" y="21600"/>
                    </a:lnTo>
                    <a:cubicBezTo>
                      <a:pt x="-6615" y="14780"/>
                      <a:pt x="4725" y="5323"/>
                      <a:pt x="1498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82" name="Kształt"/>
              <p:cNvSpPr/>
              <p:nvPr/>
            </p:nvSpPr>
            <p:spPr>
              <a:xfrm>
                <a:off x="137762" y="361626"/>
                <a:ext cx="1614" cy="1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1" h="19068" extrusionOk="0">
                    <a:moveTo>
                      <a:pt x="377" y="11239"/>
                    </a:moveTo>
                    <a:cubicBezTo>
                      <a:pt x="7177" y="9027"/>
                      <a:pt x="5774" y="-2532"/>
                      <a:pt x="14377" y="505"/>
                    </a:cubicBezTo>
                    <a:cubicBezTo>
                      <a:pt x="20379" y="8322"/>
                      <a:pt x="13578" y="17897"/>
                      <a:pt x="5774" y="19068"/>
                    </a:cubicBezTo>
                    <a:cubicBezTo>
                      <a:pt x="2579" y="17430"/>
                      <a:pt x="-1221" y="17430"/>
                      <a:pt x="377" y="112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83" name="Kształt"/>
              <p:cNvSpPr/>
              <p:nvPr/>
            </p:nvSpPr>
            <p:spPr>
              <a:xfrm>
                <a:off x="137762" y="370236"/>
                <a:ext cx="135" cy="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6880"/>
                      <a:pt x="21600" y="18636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84" name="Kształt"/>
              <p:cNvSpPr/>
              <p:nvPr/>
            </p:nvSpPr>
            <p:spPr>
              <a:xfrm>
                <a:off x="137762" y="378847"/>
                <a:ext cx="428" cy="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8" h="16590" extrusionOk="0">
                    <a:moveTo>
                      <a:pt x="16115" y="159"/>
                    </a:moveTo>
                    <a:cubicBezTo>
                      <a:pt x="18363" y="10021"/>
                      <a:pt x="7925" y="11485"/>
                      <a:pt x="1981" y="16246"/>
                    </a:cubicBezTo>
                    <a:cubicBezTo>
                      <a:pt x="-3237" y="19547"/>
                      <a:pt x="1981" y="-2053"/>
                      <a:pt x="16115" y="1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85" name="Kształt"/>
              <p:cNvSpPr/>
              <p:nvPr/>
            </p:nvSpPr>
            <p:spPr>
              <a:xfrm>
                <a:off x="137762" y="370236"/>
                <a:ext cx="2623" cy="2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7" h="21600" extrusionOk="0">
                    <a:moveTo>
                      <a:pt x="18897" y="0"/>
                    </a:moveTo>
                    <a:cubicBezTo>
                      <a:pt x="21600" y="1928"/>
                      <a:pt x="20102" y="7561"/>
                      <a:pt x="17254" y="9568"/>
                    </a:cubicBezTo>
                    <a:cubicBezTo>
                      <a:pt x="8854" y="7561"/>
                      <a:pt x="7202" y="18053"/>
                      <a:pt x="0" y="21600"/>
                    </a:cubicBezTo>
                    <a:cubicBezTo>
                      <a:pt x="3901" y="12578"/>
                      <a:pt x="10051" y="7561"/>
                      <a:pt x="188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86" name="Kształt"/>
              <p:cNvSpPr/>
              <p:nvPr/>
            </p:nvSpPr>
            <p:spPr>
              <a:xfrm>
                <a:off x="137762" y="378847"/>
                <a:ext cx="746" cy="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13" h="16608" extrusionOk="0">
                    <a:moveTo>
                      <a:pt x="15448" y="104"/>
                    </a:moveTo>
                    <a:cubicBezTo>
                      <a:pt x="18420" y="8148"/>
                      <a:pt x="13758" y="20517"/>
                      <a:pt x="1048" y="15408"/>
                    </a:cubicBezTo>
                    <a:cubicBezTo>
                      <a:pt x="-3180" y="8148"/>
                      <a:pt x="6145" y="-1083"/>
                      <a:pt x="15448" y="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87" name="Kształt"/>
              <p:cNvSpPr/>
              <p:nvPr/>
            </p:nvSpPr>
            <p:spPr>
              <a:xfrm>
                <a:off x="129152" y="378847"/>
                <a:ext cx="1026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9" h="21600" extrusionOk="0">
                    <a:moveTo>
                      <a:pt x="14191" y="0"/>
                    </a:moveTo>
                    <a:cubicBezTo>
                      <a:pt x="21600" y="7662"/>
                      <a:pt x="13217" y="20232"/>
                      <a:pt x="5808" y="21600"/>
                    </a:cubicBezTo>
                    <a:lnTo>
                      <a:pt x="0" y="21600"/>
                    </a:lnTo>
                    <a:cubicBezTo>
                      <a:pt x="0" y="21600"/>
                      <a:pt x="14191" y="0"/>
                      <a:pt x="141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88" name="Kształt"/>
              <p:cNvSpPr/>
              <p:nvPr/>
            </p:nvSpPr>
            <p:spPr>
              <a:xfrm>
                <a:off x="129152" y="370236"/>
                <a:ext cx="2574" cy="1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021" extrusionOk="0">
                    <a:moveTo>
                      <a:pt x="21600" y="0"/>
                    </a:moveTo>
                    <a:lnTo>
                      <a:pt x="21600" y="6115"/>
                    </a:lnTo>
                    <a:cubicBezTo>
                      <a:pt x="12668" y="4821"/>
                      <a:pt x="5357" y="21600"/>
                      <a:pt x="0" y="9781"/>
                    </a:cubicBezTo>
                    <a:cubicBezTo>
                      <a:pt x="10879" y="10191"/>
                      <a:pt x="13316" y="1016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89" name="Kształt"/>
              <p:cNvSpPr/>
              <p:nvPr/>
            </p:nvSpPr>
            <p:spPr>
              <a:xfrm>
                <a:off x="129152" y="370236"/>
                <a:ext cx="679" cy="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16" h="17075" extrusionOk="0">
                    <a:moveTo>
                      <a:pt x="12595" y="1122"/>
                    </a:moveTo>
                    <a:cubicBezTo>
                      <a:pt x="16824" y="17075"/>
                      <a:pt x="5263" y="12756"/>
                      <a:pt x="2555" y="17075"/>
                    </a:cubicBezTo>
                    <a:cubicBezTo>
                      <a:pt x="-4776" y="12756"/>
                      <a:pt x="5263" y="-4525"/>
                      <a:pt x="12595" y="112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90" name="Kształt"/>
              <p:cNvSpPr/>
              <p:nvPr/>
            </p:nvSpPr>
            <p:spPr>
              <a:xfrm>
                <a:off x="129152" y="370236"/>
                <a:ext cx="1038" cy="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7" h="19665" extrusionOk="0">
                    <a:moveTo>
                      <a:pt x="13490" y="0"/>
                    </a:moveTo>
                    <a:cubicBezTo>
                      <a:pt x="20482" y="5996"/>
                      <a:pt x="12275" y="12678"/>
                      <a:pt x="11357" y="18816"/>
                    </a:cubicBezTo>
                    <a:cubicBezTo>
                      <a:pt x="2542" y="21600"/>
                      <a:pt x="2542" y="17003"/>
                      <a:pt x="113" y="12678"/>
                    </a:cubicBezTo>
                    <a:cubicBezTo>
                      <a:pt x="-1118" y="5996"/>
                      <a:pt x="8007" y="1812"/>
                      <a:pt x="134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91" name="Kształt"/>
              <p:cNvSpPr/>
              <p:nvPr/>
            </p:nvSpPr>
            <p:spPr>
              <a:xfrm>
                <a:off x="129152" y="378847"/>
                <a:ext cx="9181" cy="9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1" h="21600" extrusionOk="0">
                    <a:moveTo>
                      <a:pt x="4519" y="14185"/>
                    </a:moveTo>
                    <a:cubicBezTo>
                      <a:pt x="9349" y="13645"/>
                      <a:pt x="7753" y="8411"/>
                      <a:pt x="11892" y="7417"/>
                    </a:cubicBezTo>
                    <a:cubicBezTo>
                      <a:pt x="14479" y="4195"/>
                      <a:pt x="17841" y="2531"/>
                      <a:pt x="20386" y="0"/>
                    </a:cubicBezTo>
                    <a:cubicBezTo>
                      <a:pt x="20861" y="1645"/>
                      <a:pt x="18618" y="1818"/>
                      <a:pt x="17669" y="2681"/>
                    </a:cubicBezTo>
                    <a:cubicBezTo>
                      <a:pt x="14651" y="5039"/>
                      <a:pt x="15126" y="9795"/>
                      <a:pt x="10771" y="10510"/>
                    </a:cubicBezTo>
                    <a:cubicBezTo>
                      <a:pt x="9047" y="14185"/>
                      <a:pt x="4261" y="16563"/>
                      <a:pt x="2321" y="20650"/>
                    </a:cubicBezTo>
                    <a:cubicBezTo>
                      <a:pt x="1674" y="21190"/>
                      <a:pt x="1027" y="21600"/>
                      <a:pt x="80" y="21600"/>
                    </a:cubicBezTo>
                    <a:cubicBezTo>
                      <a:pt x="-739" y="17708"/>
                      <a:pt x="5038" y="17860"/>
                      <a:pt x="4519" y="141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92" name="Kształt"/>
              <p:cNvSpPr/>
              <p:nvPr/>
            </p:nvSpPr>
            <p:spPr>
              <a:xfrm>
                <a:off x="129152" y="378847"/>
                <a:ext cx="852" cy="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141" y="10904"/>
                      <a:pt x="14232" y="21600"/>
                      <a:pt x="0" y="21600"/>
                    </a:cubicBezTo>
                    <a:cubicBezTo>
                      <a:pt x="6864" y="13799"/>
                      <a:pt x="8851" y="244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93" name="Kształt"/>
              <p:cNvSpPr/>
              <p:nvPr/>
            </p:nvSpPr>
            <p:spPr>
              <a:xfrm>
                <a:off x="129152" y="378847"/>
                <a:ext cx="752" cy="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45" h="13585" extrusionOk="0">
                    <a:moveTo>
                      <a:pt x="1426" y="13181"/>
                    </a:moveTo>
                    <a:cubicBezTo>
                      <a:pt x="-4466" y="-3903"/>
                      <a:pt x="9673" y="8080"/>
                      <a:pt x="11643" y="0"/>
                    </a:cubicBezTo>
                    <a:cubicBezTo>
                      <a:pt x="12429" y="1475"/>
                      <a:pt x="17134" y="3595"/>
                      <a:pt x="14399" y="8080"/>
                    </a:cubicBezTo>
                    <a:cubicBezTo>
                      <a:pt x="12429" y="17697"/>
                      <a:pt x="5751" y="11399"/>
                      <a:pt x="1426" y="1318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94" name="Kształt"/>
              <p:cNvSpPr/>
              <p:nvPr/>
            </p:nvSpPr>
            <p:spPr>
              <a:xfrm>
                <a:off x="129152" y="387457"/>
                <a:ext cx="349" cy="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4839"/>
                    </a:lnTo>
                    <a:cubicBezTo>
                      <a:pt x="13168" y="13223"/>
                      <a:pt x="2403" y="1708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95" name="Kształt"/>
              <p:cNvSpPr/>
              <p:nvPr/>
            </p:nvSpPr>
            <p:spPr>
              <a:xfrm>
                <a:off x="129152" y="387457"/>
                <a:ext cx="877" cy="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8" h="20437" extrusionOk="0">
                    <a:moveTo>
                      <a:pt x="20368" y="97"/>
                    </a:moveTo>
                    <a:cubicBezTo>
                      <a:pt x="20368" y="11900"/>
                      <a:pt x="13176" y="16913"/>
                      <a:pt x="3701" y="20437"/>
                    </a:cubicBezTo>
                    <a:lnTo>
                      <a:pt x="105" y="20437"/>
                    </a:lnTo>
                    <a:cubicBezTo>
                      <a:pt x="-1232" y="10151"/>
                      <a:pt x="10456" y="-1163"/>
                      <a:pt x="20368" y="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96" name="Kształt"/>
              <p:cNvSpPr/>
              <p:nvPr/>
            </p:nvSpPr>
            <p:spPr>
              <a:xfrm>
                <a:off x="120542" y="387457"/>
                <a:ext cx="6639" cy="6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834" y="16755"/>
                      <a:pt x="5291" y="10330"/>
                      <a:pt x="12030" y="8453"/>
                    </a:cubicBezTo>
                    <a:cubicBezTo>
                      <a:pt x="12975" y="5122"/>
                      <a:pt x="15809" y="2544"/>
                      <a:pt x="18327" y="0"/>
                    </a:cubicBezTo>
                    <a:lnTo>
                      <a:pt x="21600" y="2274"/>
                    </a:lnTo>
                    <a:cubicBezTo>
                      <a:pt x="16248" y="7060"/>
                      <a:pt x="14107" y="14391"/>
                      <a:pt x="6423" y="16541"/>
                    </a:cubicBezTo>
                    <a:cubicBezTo>
                      <a:pt x="7181" y="20539"/>
                      <a:pt x="2331" y="1996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97" name="Kształt"/>
              <p:cNvSpPr/>
              <p:nvPr/>
            </p:nvSpPr>
            <p:spPr>
              <a:xfrm>
                <a:off x="120542" y="387457"/>
                <a:ext cx="1307" cy="1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5" h="20900" extrusionOk="0">
                    <a:moveTo>
                      <a:pt x="17869" y="27"/>
                    </a:moveTo>
                    <a:cubicBezTo>
                      <a:pt x="18675" y="9596"/>
                      <a:pt x="15739" y="20900"/>
                      <a:pt x="5867" y="20900"/>
                    </a:cubicBezTo>
                    <a:lnTo>
                      <a:pt x="802" y="20900"/>
                    </a:lnTo>
                    <a:cubicBezTo>
                      <a:pt x="-2925" y="13364"/>
                      <a:pt x="6946" y="-700"/>
                      <a:pt x="17869" y="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98" name="Kształt"/>
              <p:cNvSpPr/>
              <p:nvPr/>
            </p:nvSpPr>
            <p:spPr>
              <a:xfrm>
                <a:off x="120542" y="387457"/>
                <a:ext cx="1619" cy="1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55" h="21600" extrusionOk="0">
                    <a:moveTo>
                      <a:pt x="0" y="21600"/>
                    </a:moveTo>
                    <a:cubicBezTo>
                      <a:pt x="863" y="8753"/>
                      <a:pt x="10584" y="4641"/>
                      <a:pt x="17054" y="0"/>
                    </a:cubicBezTo>
                    <a:cubicBezTo>
                      <a:pt x="21600" y="14820"/>
                      <a:pt x="9500" y="18567"/>
                      <a:pt x="4103" y="21600"/>
                    </a:cubicBezTo>
                    <a:cubicBezTo>
                      <a:pt x="4103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99" name="Kształt"/>
              <p:cNvSpPr/>
              <p:nvPr/>
            </p:nvSpPr>
            <p:spPr>
              <a:xfrm>
                <a:off x="120542" y="378847"/>
                <a:ext cx="1348" cy="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55" h="21600" extrusionOk="0">
                    <a:moveTo>
                      <a:pt x="13457" y="0"/>
                    </a:moveTo>
                    <a:cubicBezTo>
                      <a:pt x="18019" y="7855"/>
                      <a:pt x="5554" y="12678"/>
                      <a:pt x="4108" y="21600"/>
                    </a:cubicBezTo>
                    <a:lnTo>
                      <a:pt x="992" y="21600"/>
                    </a:lnTo>
                    <a:cubicBezTo>
                      <a:pt x="-3581" y="6942"/>
                      <a:pt x="8884" y="6942"/>
                      <a:pt x="1345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00" name="Kształt"/>
              <p:cNvSpPr/>
              <p:nvPr/>
            </p:nvSpPr>
            <p:spPr>
              <a:xfrm>
                <a:off x="120542" y="387457"/>
                <a:ext cx="550" cy="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57" h="20013" extrusionOk="0">
                    <a:moveTo>
                      <a:pt x="11284" y="0"/>
                    </a:moveTo>
                    <a:cubicBezTo>
                      <a:pt x="14957" y="2611"/>
                      <a:pt x="14957" y="8505"/>
                      <a:pt x="14957" y="15705"/>
                    </a:cubicBezTo>
                    <a:cubicBezTo>
                      <a:pt x="13391" y="17681"/>
                      <a:pt x="11284" y="21600"/>
                      <a:pt x="4939" y="19322"/>
                    </a:cubicBezTo>
                    <a:cubicBezTo>
                      <a:pt x="-6643" y="15705"/>
                      <a:pt x="4939" y="4252"/>
                      <a:pt x="1128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01" name="Kształt"/>
              <p:cNvSpPr/>
              <p:nvPr/>
            </p:nvSpPr>
            <p:spPr>
              <a:xfrm>
                <a:off x="120542" y="387457"/>
                <a:ext cx="5188" cy="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860" y="6037"/>
                      <a:pt x="12574" y="10528"/>
                      <a:pt x="8060" y="16336"/>
                    </a:cubicBezTo>
                    <a:cubicBezTo>
                      <a:pt x="3871" y="16570"/>
                      <a:pt x="3305" y="21176"/>
                      <a:pt x="0" y="21600"/>
                    </a:cubicBezTo>
                    <a:cubicBezTo>
                      <a:pt x="6285" y="13549"/>
                      <a:pt x="13701" y="603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02" name="Kształt"/>
              <p:cNvSpPr/>
              <p:nvPr/>
            </p:nvSpPr>
            <p:spPr>
              <a:xfrm>
                <a:off x="111932" y="396067"/>
                <a:ext cx="2439" cy="2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263" y="6492"/>
                      <a:pt x="9602" y="16779"/>
                      <a:pt x="0" y="21600"/>
                    </a:cubicBezTo>
                    <a:cubicBezTo>
                      <a:pt x="2572" y="10107"/>
                      <a:pt x="11489" y="649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03" name="Kształt"/>
              <p:cNvSpPr/>
              <p:nvPr/>
            </p:nvSpPr>
            <p:spPr>
              <a:xfrm>
                <a:off x="120542" y="396067"/>
                <a:ext cx="852" cy="1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2775" y="13689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04" name="Kształt"/>
              <p:cNvSpPr/>
              <p:nvPr/>
            </p:nvSpPr>
            <p:spPr>
              <a:xfrm>
                <a:off x="111932" y="387457"/>
                <a:ext cx="1294" cy="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6" h="14932" extrusionOk="0">
                    <a:moveTo>
                      <a:pt x="0" y="0"/>
                    </a:moveTo>
                    <a:cubicBezTo>
                      <a:pt x="4943" y="6956"/>
                      <a:pt x="21600" y="-2738"/>
                      <a:pt x="16403" y="14287"/>
                    </a:cubicBezTo>
                    <a:cubicBezTo>
                      <a:pt x="8075" y="18862"/>
                      <a:pt x="9901" y="-2738"/>
                      <a:pt x="0" y="7874"/>
                    </a:cubicBezTo>
                    <a:cubicBezTo>
                      <a:pt x="0" y="78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05" name="Kształt"/>
              <p:cNvSpPr/>
              <p:nvPr/>
            </p:nvSpPr>
            <p:spPr>
              <a:xfrm>
                <a:off x="111932" y="396067"/>
                <a:ext cx="549" cy="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07" h="21600" extrusionOk="0">
                    <a:moveTo>
                      <a:pt x="0" y="0"/>
                    </a:moveTo>
                    <a:lnTo>
                      <a:pt x="17013" y="0"/>
                    </a:lnTo>
                    <a:cubicBezTo>
                      <a:pt x="21600" y="13084"/>
                      <a:pt x="14400" y="17713"/>
                      <a:pt x="11787" y="21600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06" name="Kształt"/>
              <p:cNvSpPr/>
              <p:nvPr/>
            </p:nvSpPr>
            <p:spPr>
              <a:xfrm>
                <a:off x="111932" y="404677"/>
                <a:ext cx="1410" cy="1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6" h="18418" extrusionOk="0">
                    <a:moveTo>
                      <a:pt x="18701" y="609"/>
                    </a:moveTo>
                    <a:cubicBezTo>
                      <a:pt x="21600" y="9585"/>
                      <a:pt x="10800" y="14770"/>
                      <a:pt x="5002" y="18418"/>
                    </a:cubicBezTo>
                    <a:lnTo>
                      <a:pt x="0" y="18418"/>
                    </a:lnTo>
                    <a:cubicBezTo>
                      <a:pt x="3951" y="11682"/>
                      <a:pt x="9748" y="-3182"/>
                      <a:pt x="18701" y="6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07" name="Kształt"/>
              <p:cNvSpPr/>
              <p:nvPr/>
            </p:nvSpPr>
            <p:spPr>
              <a:xfrm>
                <a:off x="111932" y="404677"/>
                <a:ext cx="3647" cy="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1" h="21600" extrusionOk="0">
                    <a:moveTo>
                      <a:pt x="15227" y="0"/>
                    </a:moveTo>
                    <a:cubicBezTo>
                      <a:pt x="21600" y="4849"/>
                      <a:pt x="14847" y="7276"/>
                      <a:pt x="13799" y="13199"/>
                    </a:cubicBezTo>
                    <a:cubicBezTo>
                      <a:pt x="9609" y="17507"/>
                      <a:pt x="5326" y="19234"/>
                      <a:pt x="0" y="21600"/>
                    </a:cubicBezTo>
                    <a:cubicBezTo>
                      <a:pt x="3616" y="11473"/>
                      <a:pt x="13132" y="10883"/>
                      <a:pt x="1522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08" name="Kształt"/>
              <p:cNvSpPr/>
              <p:nvPr/>
            </p:nvSpPr>
            <p:spPr>
              <a:xfrm>
                <a:off x="111932" y="413287"/>
                <a:ext cx="722" cy="1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11" h="18664" extrusionOk="0">
                    <a:moveTo>
                      <a:pt x="185" y="18664"/>
                    </a:moveTo>
                    <a:cubicBezTo>
                      <a:pt x="185" y="14652"/>
                      <a:pt x="-2708" y="-2936"/>
                      <a:pt x="14338" y="424"/>
                    </a:cubicBezTo>
                    <a:cubicBezTo>
                      <a:pt x="18892" y="9133"/>
                      <a:pt x="9337" y="15990"/>
                      <a:pt x="185" y="186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09" name="Kształt"/>
              <p:cNvSpPr/>
              <p:nvPr/>
            </p:nvSpPr>
            <p:spPr>
              <a:xfrm>
                <a:off x="103321" y="396067"/>
                <a:ext cx="525" cy="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76" h="21600" extrusionOk="0">
                    <a:moveTo>
                      <a:pt x="17176" y="0"/>
                    </a:moveTo>
                    <a:lnTo>
                      <a:pt x="17176" y="21600"/>
                    </a:lnTo>
                    <a:lnTo>
                      <a:pt x="1302" y="21600"/>
                    </a:lnTo>
                    <a:cubicBezTo>
                      <a:pt x="-4424" y="11296"/>
                      <a:pt x="10182" y="0"/>
                      <a:pt x="171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10" name="Kształt"/>
              <p:cNvSpPr/>
              <p:nvPr/>
            </p:nvSpPr>
            <p:spPr>
              <a:xfrm>
                <a:off x="103321" y="396067"/>
                <a:ext cx="2989" cy="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69" h="21600" extrusionOk="0">
                    <a:moveTo>
                      <a:pt x="16312" y="0"/>
                    </a:moveTo>
                    <a:cubicBezTo>
                      <a:pt x="21600" y="10677"/>
                      <a:pt x="5063" y="9685"/>
                      <a:pt x="10011" y="21600"/>
                    </a:cubicBezTo>
                    <a:cubicBezTo>
                      <a:pt x="6186" y="20439"/>
                      <a:pt x="1348" y="18372"/>
                      <a:pt x="0" y="13905"/>
                    </a:cubicBezTo>
                    <a:cubicBezTo>
                      <a:pt x="9228" y="17710"/>
                      <a:pt x="11364" y="2237"/>
                      <a:pt x="1631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11" name="Kształt"/>
              <p:cNvSpPr/>
              <p:nvPr/>
            </p:nvSpPr>
            <p:spPr>
              <a:xfrm>
                <a:off x="103321" y="396067"/>
                <a:ext cx="8481" cy="10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extrusionOk="0">
                    <a:moveTo>
                      <a:pt x="12095" y="7924"/>
                    </a:moveTo>
                    <a:lnTo>
                      <a:pt x="19812" y="0"/>
                    </a:lnTo>
                    <a:lnTo>
                      <a:pt x="21268" y="0"/>
                    </a:lnTo>
                    <a:cubicBezTo>
                      <a:pt x="18017" y="2938"/>
                      <a:pt x="17483" y="5594"/>
                      <a:pt x="14764" y="8592"/>
                    </a:cubicBezTo>
                    <a:cubicBezTo>
                      <a:pt x="13891" y="10173"/>
                      <a:pt x="16561" y="10922"/>
                      <a:pt x="15152" y="12441"/>
                    </a:cubicBezTo>
                    <a:cubicBezTo>
                      <a:pt x="12579" y="11449"/>
                      <a:pt x="9569" y="11105"/>
                      <a:pt x="8260" y="13719"/>
                    </a:cubicBezTo>
                    <a:cubicBezTo>
                      <a:pt x="7919" y="17122"/>
                      <a:pt x="3406" y="18562"/>
                      <a:pt x="1318" y="21600"/>
                    </a:cubicBezTo>
                    <a:lnTo>
                      <a:pt x="9" y="21600"/>
                    </a:lnTo>
                    <a:cubicBezTo>
                      <a:pt x="-332" y="15016"/>
                      <a:pt x="9716" y="13172"/>
                      <a:pt x="12095" y="79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12" name="Kształt"/>
              <p:cNvSpPr/>
              <p:nvPr/>
            </p:nvSpPr>
            <p:spPr>
              <a:xfrm>
                <a:off x="103321" y="413287"/>
                <a:ext cx="1363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8" h="21600" extrusionOk="0">
                    <a:moveTo>
                      <a:pt x="20155" y="0"/>
                    </a:moveTo>
                    <a:cubicBezTo>
                      <a:pt x="21600" y="10172"/>
                      <a:pt x="7490" y="16450"/>
                      <a:pt x="0" y="21600"/>
                    </a:cubicBezTo>
                    <a:cubicBezTo>
                      <a:pt x="6341" y="14638"/>
                      <a:pt x="6341" y="985"/>
                      <a:pt x="2015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13" name="Kształt"/>
              <p:cNvSpPr/>
              <p:nvPr/>
            </p:nvSpPr>
            <p:spPr>
              <a:xfrm>
                <a:off x="103321" y="404677"/>
                <a:ext cx="292" cy="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226" extrusionOk="0">
                    <a:moveTo>
                      <a:pt x="0" y="1227"/>
                    </a:moveTo>
                    <a:cubicBezTo>
                      <a:pt x="11499" y="-2374"/>
                      <a:pt x="17324" y="2822"/>
                      <a:pt x="21600" y="5645"/>
                    </a:cubicBezTo>
                    <a:lnTo>
                      <a:pt x="0" y="19226"/>
                    </a:lnTo>
                    <a:cubicBezTo>
                      <a:pt x="0" y="19226"/>
                      <a:pt x="0" y="1227"/>
                      <a:pt x="0" y="12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14" name="Kształt"/>
              <p:cNvSpPr/>
              <p:nvPr/>
            </p:nvSpPr>
            <p:spPr>
              <a:xfrm>
                <a:off x="94711" y="413287"/>
                <a:ext cx="3459" cy="4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1" h="21600" extrusionOk="0">
                    <a:moveTo>
                      <a:pt x="20361" y="0"/>
                    </a:moveTo>
                    <a:cubicBezTo>
                      <a:pt x="21274" y="4366"/>
                      <a:pt x="11448" y="5649"/>
                      <a:pt x="15334" y="10589"/>
                    </a:cubicBezTo>
                    <a:cubicBezTo>
                      <a:pt x="10190" y="14337"/>
                      <a:pt x="2647" y="16476"/>
                      <a:pt x="13" y="21600"/>
                    </a:cubicBezTo>
                    <a:cubicBezTo>
                      <a:pt x="-326" y="14765"/>
                      <a:pt x="5959" y="9305"/>
                      <a:pt x="12361" y="6218"/>
                    </a:cubicBezTo>
                    <a:cubicBezTo>
                      <a:pt x="14872" y="4366"/>
                      <a:pt x="15674" y="0"/>
                      <a:pt x="2036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15" name="Kształt"/>
              <p:cNvSpPr/>
              <p:nvPr/>
            </p:nvSpPr>
            <p:spPr>
              <a:xfrm>
                <a:off x="103321" y="413287"/>
                <a:ext cx="790" cy="1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25" h="20845" extrusionOk="0">
                    <a:moveTo>
                      <a:pt x="0" y="3687"/>
                    </a:moveTo>
                    <a:lnTo>
                      <a:pt x="10604" y="0"/>
                    </a:lnTo>
                    <a:cubicBezTo>
                      <a:pt x="18659" y="6532"/>
                      <a:pt x="13526" y="10560"/>
                      <a:pt x="10604" y="17417"/>
                    </a:cubicBezTo>
                    <a:cubicBezTo>
                      <a:pt x="8037" y="19423"/>
                      <a:pt x="6576" y="21600"/>
                      <a:pt x="4028" y="20589"/>
                    </a:cubicBezTo>
                    <a:cubicBezTo>
                      <a:pt x="-2941" y="16405"/>
                      <a:pt x="2548" y="9720"/>
                      <a:pt x="0" y="36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16" name="Kształt"/>
              <p:cNvSpPr/>
              <p:nvPr/>
            </p:nvSpPr>
            <p:spPr>
              <a:xfrm>
                <a:off x="94711" y="404677"/>
                <a:ext cx="1273" cy="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21" h="16548" extrusionOk="0">
                    <a:moveTo>
                      <a:pt x="18122" y="3519"/>
                    </a:moveTo>
                    <a:cubicBezTo>
                      <a:pt x="19802" y="8474"/>
                      <a:pt x="13914" y="12154"/>
                      <a:pt x="12794" y="15964"/>
                    </a:cubicBezTo>
                    <a:cubicBezTo>
                      <a:pt x="4665" y="18513"/>
                      <a:pt x="3531" y="12154"/>
                      <a:pt x="170" y="7707"/>
                    </a:cubicBezTo>
                    <a:cubicBezTo>
                      <a:pt x="-1798" y="346"/>
                      <a:pt x="13914" y="-3087"/>
                      <a:pt x="18122" y="351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17" name="Kształt"/>
              <p:cNvSpPr/>
              <p:nvPr/>
            </p:nvSpPr>
            <p:spPr>
              <a:xfrm>
                <a:off x="94711" y="413287"/>
                <a:ext cx="688" cy="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30" h="21600" extrusionOk="0">
                    <a:moveTo>
                      <a:pt x="10829" y="0"/>
                    </a:moveTo>
                    <a:cubicBezTo>
                      <a:pt x="20384" y="8047"/>
                      <a:pt x="9595" y="13359"/>
                      <a:pt x="7913" y="21600"/>
                    </a:cubicBezTo>
                    <a:lnTo>
                      <a:pt x="444" y="21600"/>
                    </a:lnTo>
                    <a:cubicBezTo>
                      <a:pt x="-1216" y="11864"/>
                      <a:pt x="1679" y="2755"/>
                      <a:pt x="108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18" name="Kształt"/>
              <p:cNvSpPr/>
              <p:nvPr/>
            </p:nvSpPr>
            <p:spPr>
              <a:xfrm>
                <a:off x="94711" y="404677"/>
                <a:ext cx="13737" cy="1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extrusionOk="0">
                    <a:moveTo>
                      <a:pt x="2313" y="18699"/>
                    </a:moveTo>
                    <a:lnTo>
                      <a:pt x="3077" y="18849"/>
                    </a:lnTo>
                    <a:cubicBezTo>
                      <a:pt x="3959" y="17977"/>
                      <a:pt x="3195" y="16744"/>
                      <a:pt x="5164" y="16520"/>
                    </a:cubicBezTo>
                    <a:cubicBezTo>
                      <a:pt x="5928" y="15450"/>
                      <a:pt x="6252" y="14341"/>
                      <a:pt x="7544" y="13445"/>
                    </a:cubicBezTo>
                    <a:cubicBezTo>
                      <a:pt x="7015" y="13346"/>
                      <a:pt x="7427" y="12948"/>
                      <a:pt x="7221" y="12611"/>
                    </a:cubicBezTo>
                    <a:cubicBezTo>
                      <a:pt x="10513" y="11653"/>
                      <a:pt x="11805" y="8241"/>
                      <a:pt x="14097" y="6063"/>
                    </a:cubicBezTo>
                    <a:cubicBezTo>
                      <a:pt x="13775" y="4607"/>
                      <a:pt x="16390" y="4370"/>
                      <a:pt x="16155" y="2914"/>
                    </a:cubicBezTo>
                    <a:cubicBezTo>
                      <a:pt x="16683" y="2428"/>
                      <a:pt x="17478" y="2267"/>
                      <a:pt x="18036" y="1768"/>
                    </a:cubicBezTo>
                    <a:cubicBezTo>
                      <a:pt x="16596" y="0"/>
                      <a:pt x="19975" y="585"/>
                      <a:pt x="20857" y="0"/>
                    </a:cubicBezTo>
                    <a:cubicBezTo>
                      <a:pt x="17359" y="4270"/>
                      <a:pt x="13539" y="8516"/>
                      <a:pt x="9631" y="12437"/>
                    </a:cubicBezTo>
                    <a:cubicBezTo>
                      <a:pt x="9836" y="13596"/>
                      <a:pt x="8309" y="13844"/>
                      <a:pt x="7779" y="14790"/>
                    </a:cubicBezTo>
                    <a:cubicBezTo>
                      <a:pt x="7544" y="16271"/>
                      <a:pt x="4576" y="16334"/>
                      <a:pt x="4929" y="17878"/>
                    </a:cubicBezTo>
                    <a:cubicBezTo>
                      <a:pt x="3635" y="19035"/>
                      <a:pt x="21" y="19495"/>
                      <a:pt x="1020" y="21600"/>
                    </a:cubicBezTo>
                    <a:lnTo>
                      <a:pt x="227" y="21600"/>
                    </a:lnTo>
                    <a:cubicBezTo>
                      <a:pt x="-743" y="19981"/>
                      <a:pt x="1667" y="19832"/>
                      <a:pt x="2313" y="186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19" name="Kształt"/>
              <p:cNvSpPr/>
              <p:nvPr/>
            </p:nvSpPr>
            <p:spPr>
              <a:xfrm>
                <a:off x="94711" y="421897"/>
                <a:ext cx="1287" cy="1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472" h="21065" extrusionOk="0">
                    <a:moveTo>
                      <a:pt x="9035" y="145"/>
                    </a:moveTo>
                    <a:cubicBezTo>
                      <a:pt x="10535" y="-535"/>
                      <a:pt x="11103" y="1345"/>
                      <a:pt x="11853" y="2528"/>
                    </a:cubicBezTo>
                    <a:cubicBezTo>
                      <a:pt x="14671" y="12223"/>
                      <a:pt x="7151" y="16645"/>
                      <a:pt x="3582" y="21065"/>
                    </a:cubicBezTo>
                    <a:cubicBezTo>
                      <a:pt x="-6929" y="13233"/>
                      <a:pt x="9035" y="10343"/>
                      <a:pt x="9035" y="1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20" name="Kształt"/>
              <p:cNvSpPr/>
              <p:nvPr/>
            </p:nvSpPr>
            <p:spPr>
              <a:xfrm>
                <a:off x="94711" y="413287"/>
                <a:ext cx="2258" cy="1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5" h="10117" extrusionOk="0">
                    <a:moveTo>
                      <a:pt x="2424" y="190"/>
                    </a:moveTo>
                    <a:cubicBezTo>
                      <a:pt x="7784" y="1555"/>
                      <a:pt x="20085" y="-2892"/>
                      <a:pt x="18188" y="3890"/>
                    </a:cubicBezTo>
                    <a:cubicBezTo>
                      <a:pt x="7784" y="1328"/>
                      <a:pt x="1948" y="18708"/>
                      <a:pt x="59" y="4404"/>
                    </a:cubicBezTo>
                    <a:cubicBezTo>
                      <a:pt x="689" y="3148"/>
                      <a:pt x="-1515" y="983"/>
                      <a:pt x="2424" y="1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21" name="Kształt"/>
              <p:cNvSpPr/>
              <p:nvPr/>
            </p:nvSpPr>
            <p:spPr>
              <a:xfrm>
                <a:off x="94711" y="421897"/>
                <a:ext cx="2530" cy="3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59" h="21600" extrusionOk="0">
                    <a:moveTo>
                      <a:pt x="4503" y="10827"/>
                    </a:moveTo>
                    <a:cubicBezTo>
                      <a:pt x="13364" y="10827"/>
                      <a:pt x="8026" y="1144"/>
                      <a:pt x="15185" y="0"/>
                    </a:cubicBezTo>
                    <a:cubicBezTo>
                      <a:pt x="19311" y="10081"/>
                      <a:pt x="3049" y="10081"/>
                      <a:pt x="5236" y="19711"/>
                    </a:cubicBezTo>
                    <a:cubicBezTo>
                      <a:pt x="4018" y="20168"/>
                      <a:pt x="2198" y="20168"/>
                      <a:pt x="1228" y="21600"/>
                    </a:cubicBezTo>
                    <a:cubicBezTo>
                      <a:pt x="-2289" y="17475"/>
                      <a:pt x="2682" y="14494"/>
                      <a:pt x="4503" y="108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22" name="Kształt"/>
              <p:cNvSpPr/>
              <p:nvPr/>
            </p:nvSpPr>
            <p:spPr>
              <a:xfrm>
                <a:off x="94711" y="430508"/>
                <a:ext cx="1101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71" h="21057" extrusionOk="0">
                    <a:moveTo>
                      <a:pt x="19180" y="16"/>
                    </a:moveTo>
                    <a:cubicBezTo>
                      <a:pt x="20565" y="5695"/>
                      <a:pt x="17126" y="15936"/>
                      <a:pt x="6511" y="21057"/>
                    </a:cubicBezTo>
                    <a:lnTo>
                      <a:pt x="0" y="21057"/>
                    </a:lnTo>
                    <a:cubicBezTo>
                      <a:pt x="6511" y="13599"/>
                      <a:pt x="-1035" y="-543"/>
                      <a:pt x="19180" y="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23" name="Kształt"/>
              <p:cNvSpPr/>
              <p:nvPr/>
            </p:nvSpPr>
            <p:spPr>
              <a:xfrm>
                <a:off x="94711" y="430508"/>
                <a:ext cx="371" cy="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65" h="19422" extrusionOk="0">
                    <a:moveTo>
                      <a:pt x="18765" y="282"/>
                    </a:moveTo>
                    <a:lnTo>
                      <a:pt x="18765" y="14126"/>
                    </a:lnTo>
                    <a:cubicBezTo>
                      <a:pt x="10911" y="12083"/>
                      <a:pt x="4011" y="16544"/>
                      <a:pt x="1090" y="19422"/>
                    </a:cubicBezTo>
                    <a:cubicBezTo>
                      <a:pt x="-2835" y="12083"/>
                      <a:pt x="4011" y="-2178"/>
                      <a:pt x="18765" y="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24" name="Kształt"/>
              <p:cNvSpPr/>
              <p:nvPr/>
            </p:nvSpPr>
            <p:spPr>
              <a:xfrm>
                <a:off x="94711" y="421897"/>
                <a:ext cx="731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91" h="18495" extrusionOk="0">
                    <a:moveTo>
                      <a:pt x="12818" y="446"/>
                    </a:moveTo>
                    <a:cubicBezTo>
                      <a:pt x="16846" y="9226"/>
                      <a:pt x="7329" y="14238"/>
                      <a:pt x="3301" y="18495"/>
                    </a:cubicBezTo>
                    <a:cubicBezTo>
                      <a:pt x="-4754" y="15649"/>
                      <a:pt x="3301" y="-3105"/>
                      <a:pt x="12818" y="4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25" name="Kształt"/>
              <p:cNvSpPr/>
              <p:nvPr/>
            </p:nvSpPr>
            <p:spPr>
              <a:xfrm>
                <a:off x="94711" y="430508"/>
                <a:ext cx="519" cy="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0296" extrusionOk="0">
                    <a:moveTo>
                      <a:pt x="18102" y="8205"/>
                    </a:moveTo>
                    <a:cubicBezTo>
                      <a:pt x="21600" y="13342"/>
                      <a:pt x="8355" y="14633"/>
                      <a:pt x="5569" y="20296"/>
                    </a:cubicBezTo>
                    <a:lnTo>
                      <a:pt x="0" y="20296"/>
                    </a:lnTo>
                    <a:lnTo>
                      <a:pt x="0" y="224"/>
                    </a:lnTo>
                    <a:cubicBezTo>
                      <a:pt x="8355" y="-1304"/>
                      <a:pt x="13245" y="5386"/>
                      <a:pt x="18102" y="82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26" name="Kształt"/>
              <p:cNvSpPr/>
              <p:nvPr/>
            </p:nvSpPr>
            <p:spPr>
              <a:xfrm>
                <a:off x="86101" y="421897"/>
                <a:ext cx="1891" cy="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66" h="20658" extrusionOk="0">
                    <a:moveTo>
                      <a:pt x="8236" y="2116"/>
                    </a:moveTo>
                    <a:cubicBezTo>
                      <a:pt x="10024" y="1561"/>
                      <a:pt x="11812" y="-942"/>
                      <a:pt x="15547" y="381"/>
                    </a:cubicBezTo>
                    <a:cubicBezTo>
                      <a:pt x="17984" y="10174"/>
                      <a:pt x="5799" y="14342"/>
                      <a:pt x="934" y="20658"/>
                    </a:cubicBezTo>
                    <a:cubicBezTo>
                      <a:pt x="-3616" y="14755"/>
                      <a:pt x="10024" y="9755"/>
                      <a:pt x="8236" y="21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27" name="Kształt"/>
              <p:cNvSpPr/>
              <p:nvPr/>
            </p:nvSpPr>
            <p:spPr>
              <a:xfrm>
                <a:off x="86101" y="430508"/>
                <a:ext cx="4255" cy="5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0" h="21600" extrusionOk="0">
                    <a:moveTo>
                      <a:pt x="8258" y="11882"/>
                    </a:moveTo>
                    <a:cubicBezTo>
                      <a:pt x="11889" y="7777"/>
                      <a:pt x="9586" y="146"/>
                      <a:pt x="19414" y="0"/>
                    </a:cubicBezTo>
                    <a:cubicBezTo>
                      <a:pt x="19677" y="1506"/>
                      <a:pt x="18793" y="2054"/>
                      <a:pt x="16844" y="2790"/>
                    </a:cubicBezTo>
                    <a:cubicBezTo>
                      <a:pt x="18439" y="11701"/>
                      <a:pt x="5956" y="15220"/>
                      <a:pt x="380" y="21600"/>
                    </a:cubicBezTo>
                    <a:cubicBezTo>
                      <a:pt x="-1923" y="17128"/>
                      <a:pt x="6930" y="16174"/>
                      <a:pt x="8258" y="118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28" name="Kształt"/>
              <p:cNvSpPr/>
              <p:nvPr/>
            </p:nvSpPr>
            <p:spPr>
              <a:xfrm>
                <a:off x="86101" y="430508"/>
                <a:ext cx="3767" cy="5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4" h="21600" extrusionOk="0">
                    <a:moveTo>
                      <a:pt x="20543" y="0"/>
                    </a:moveTo>
                    <a:cubicBezTo>
                      <a:pt x="21600" y="9175"/>
                      <a:pt x="8680" y="15714"/>
                      <a:pt x="1588" y="21600"/>
                    </a:cubicBezTo>
                    <a:lnTo>
                      <a:pt x="0" y="21600"/>
                    </a:lnTo>
                    <a:cubicBezTo>
                      <a:pt x="5823" y="13968"/>
                      <a:pt x="8257" y="4145"/>
                      <a:pt x="205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29" name="Kształt"/>
              <p:cNvSpPr/>
              <p:nvPr/>
            </p:nvSpPr>
            <p:spPr>
              <a:xfrm>
                <a:off x="86101" y="430508"/>
                <a:ext cx="757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09" h="21600" extrusionOk="0">
                    <a:moveTo>
                      <a:pt x="16793" y="0"/>
                    </a:moveTo>
                    <a:cubicBezTo>
                      <a:pt x="18982" y="10782"/>
                      <a:pt x="11940" y="15171"/>
                      <a:pt x="9299" y="21600"/>
                    </a:cubicBezTo>
                    <a:lnTo>
                      <a:pt x="473" y="21600"/>
                    </a:lnTo>
                    <a:cubicBezTo>
                      <a:pt x="-2618" y="2351"/>
                      <a:pt x="10180" y="8433"/>
                      <a:pt x="167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30" name="Kształt"/>
              <p:cNvSpPr/>
              <p:nvPr/>
            </p:nvSpPr>
            <p:spPr>
              <a:xfrm>
                <a:off x="86101" y="439118"/>
                <a:ext cx="4955" cy="7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08" y="4451"/>
                    </a:moveTo>
                    <a:cubicBezTo>
                      <a:pt x="14342" y="2612"/>
                      <a:pt x="17552" y="1521"/>
                      <a:pt x="19405" y="0"/>
                    </a:cubicBezTo>
                    <a:cubicBezTo>
                      <a:pt x="19997" y="0"/>
                      <a:pt x="21263" y="0"/>
                      <a:pt x="21600" y="574"/>
                    </a:cubicBezTo>
                    <a:cubicBezTo>
                      <a:pt x="20589" y="3303"/>
                      <a:pt x="15358" y="5371"/>
                      <a:pt x="13418" y="8186"/>
                    </a:cubicBezTo>
                    <a:cubicBezTo>
                      <a:pt x="9452" y="12869"/>
                      <a:pt x="5992" y="17494"/>
                      <a:pt x="0" y="21600"/>
                    </a:cubicBezTo>
                    <a:cubicBezTo>
                      <a:pt x="3711" y="15455"/>
                      <a:pt x="7845" y="9537"/>
                      <a:pt x="15608" y="445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31" name="Kształt"/>
              <p:cNvSpPr/>
              <p:nvPr/>
            </p:nvSpPr>
            <p:spPr>
              <a:xfrm>
                <a:off x="77491" y="439118"/>
                <a:ext cx="1135" cy="1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24" h="21600" extrusionOk="0">
                    <a:moveTo>
                      <a:pt x="11996" y="0"/>
                    </a:moveTo>
                    <a:cubicBezTo>
                      <a:pt x="18776" y="3808"/>
                      <a:pt x="11237" y="11171"/>
                      <a:pt x="7468" y="16071"/>
                    </a:cubicBezTo>
                    <a:lnTo>
                      <a:pt x="945" y="21600"/>
                    </a:lnTo>
                    <a:cubicBezTo>
                      <a:pt x="-2824" y="14362"/>
                      <a:pt x="5461" y="6258"/>
                      <a:pt x="1199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32" name="Kształt"/>
              <p:cNvSpPr/>
              <p:nvPr/>
            </p:nvSpPr>
            <p:spPr>
              <a:xfrm>
                <a:off x="77491" y="447728"/>
                <a:ext cx="1027" cy="1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7756" y="17875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33" name="Kształt"/>
              <p:cNvSpPr/>
              <p:nvPr/>
            </p:nvSpPr>
            <p:spPr>
              <a:xfrm>
                <a:off x="77491" y="430508"/>
                <a:ext cx="692" cy="1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017" h="21600" extrusionOk="0">
                    <a:moveTo>
                      <a:pt x="5547" y="0"/>
                    </a:moveTo>
                    <a:cubicBezTo>
                      <a:pt x="20368" y="5198"/>
                      <a:pt x="0" y="13399"/>
                      <a:pt x="3398" y="21600"/>
                    </a:cubicBezTo>
                    <a:lnTo>
                      <a:pt x="0" y="21600"/>
                    </a:lnTo>
                    <a:cubicBezTo>
                      <a:pt x="6795" y="13399"/>
                      <a:pt x="-1232" y="8363"/>
                      <a:pt x="55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34" name="Kształt"/>
              <p:cNvSpPr/>
              <p:nvPr/>
            </p:nvSpPr>
            <p:spPr>
              <a:xfrm>
                <a:off x="77491" y="447728"/>
                <a:ext cx="1725" cy="2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32" h="21600" extrusionOk="0">
                    <a:moveTo>
                      <a:pt x="0" y="21600"/>
                    </a:moveTo>
                    <a:cubicBezTo>
                      <a:pt x="0" y="12636"/>
                      <a:pt x="12589" y="8313"/>
                      <a:pt x="15407" y="0"/>
                    </a:cubicBezTo>
                    <a:cubicBezTo>
                      <a:pt x="21600" y="8313"/>
                      <a:pt x="4318" y="15324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35" name="Kształt"/>
              <p:cNvSpPr/>
              <p:nvPr/>
            </p:nvSpPr>
            <p:spPr>
              <a:xfrm>
                <a:off x="77491" y="439118"/>
                <a:ext cx="1589" cy="2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3956" y="7380"/>
                      <a:pt x="17906" y="21049"/>
                      <a:pt x="0" y="21600"/>
                    </a:cubicBezTo>
                    <a:cubicBezTo>
                      <a:pt x="7120" y="14396"/>
                      <a:pt x="3951" y="82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36" name="Kształt"/>
              <p:cNvSpPr/>
              <p:nvPr/>
            </p:nvSpPr>
            <p:spPr>
              <a:xfrm>
                <a:off x="68881" y="439118"/>
                <a:ext cx="2638" cy="3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7" h="19164" extrusionOk="0">
                    <a:moveTo>
                      <a:pt x="14009" y="4107"/>
                    </a:moveTo>
                    <a:cubicBezTo>
                      <a:pt x="16198" y="2981"/>
                      <a:pt x="15175" y="-1079"/>
                      <a:pt x="19411" y="273"/>
                    </a:cubicBezTo>
                    <a:cubicBezTo>
                      <a:pt x="21600" y="3322"/>
                      <a:pt x="15615" y="2589"/>
                      <a:pt x="14009" y="4107"/>
                    </a:cubicBezTo>
                    <a:cubicBezTo>
                      <a:pt x="18828" y="8508"/>
                      <a:pt x="10796" y="13643"/>
                      <a:pt x="11820" y="18771"/>
                    </a:cubicBezTo>
                    <a:cubicBezTo>
                      <a:pt x="5985" y="20521"/>
                      <a:pt x="3796" y="15895"/>
                      <a:pt x="0" y="15445"/>
                    </a:cubicBezTo>
                    <a:cubicBezTo>
                      <a:pt x="5402" y="11783"/>
                      <a:pt x="5402" y="4506"/>
                      <a:pt x="14009" y="41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37" name="Kształt"/>
              <p:cNvSpPr/>
              <p:nvPr/>
            </p:nvSpPr>
            <p:spPr>
              <a:xfrm>
                <a:off x="68881" y="447728"/>
                <a:ext cx="6118" cy="9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2" h="21600" extrusionOk="0">
                    <a:moveTo>
                      <a:pt x="4312" y="14105"/>
                    </a:moveTo>
                    <a:cubicBezTo>
                      <a:pt x="8998" y="9419"/>
                      <a:pt x="15079" y="5300"/>
                      <a:pt x="18880" y="0"/>
                    </a:cubicBezTo>
                    <a:lnTo>
                      <a:pt x="20022" y="0"/>
                    </a:lnTo>
                    <a:cubicBezTo>
                      <a:pt x="19769" y="2898"/>
                      <a:pt x="14638" y="5300"/>
                      <a:pt x="12738" y="8175"/>
                    </a:cubicBezTo>
                    <a:cubicBezTo>
                      <a:pt x="10393" y="12204"/>
                      <a:pt x="8745" y="17186"/>
                      <a:pt x="2603" y="19381"/>
                    </a:cubicBezTo>
                    <a:cubicBezTo>
                      <a:pt x="1714" y="20105"/>
                      <a:pt x="1905" y="21486"/>
                      <a:pt x="258" y="21600"/>
                    </a:cubicBezTo>
                    <a:cubicBezTo>
                      <a:pt x="-1578" y="18090"/>
                      <a:pt x="7098" y="18361"/>
                      <a:pt x="4312" y="141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38" name="Kształt"/>
              <p:cNvSpPr/>
              <p:nvPr/>
            </p:nvSpPr>
            <p:spPr>
              <a:xfrm>
                <a:off x="77491" y="456338"/>
                <a:ext cx="194" cy="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843"/>
                      <a:pt x="21600" y="15728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39" name="Kształt"/>
              <p:cNvSpPr/>
              <p:nvPr/>
            </p:nvSpPr>
            <p:spPr>
              <a:xfrm>
                <a:off x="68881" y="456338"/>
                <a:ext cx="2807" cy="4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344" y="7593"/>
                    </a:lnTo>
                    <a:cubicBezTo>
                      <a:pt x="15048" y="7052"/>
                      <a:pt x="16688" y="2351"/>
                      <a:pt x="21600" y="0"/>
                    </a:cubicBezTo>
                    <a:cubicBezTo>
                      <a:pt x="14598" y="7320"/>
                      <a:pt x="11174" y="1586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40" name="Kształt"/>
              <p:cNvSpPr/>
              <p:nvPr/>
            </p:nvSpPr>
            <p:spPr>
              <a:xfrm>
                <a:off x="68881" y="464948"/>
                <a:ext cx="1683" cy="2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23" h="21600" extrusionOk="0">
                    <a:moveTo>
                      <a:pt x="16323" y="3044"/>
                    </a:moveTo>
                    <a:cubicBezTo>
                      <a:pt x="12755" y="10152"/>
                      <a:pt x="8620" y="18650"/>
                      <a:pt x="1676" y="21600"/>
                    </a:cubicBezTo>
                    <a:cubicBezTo>
                      <a:pt x="-5277" y="14954"/>
                      <a:pt x="11437" y="6645"/>
                      <a:pt x="14823" y="0"/>
                    </a:cubicBezTo>
                    <a:cubicBezTo>
                      <a:pt x="14823" y="0"/>
                      <a:pt x="16323" y="3044"/>
                      <a:pt x="16323" y="30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41" name="Kształt"/>
              <p:cNvSpPr/>
              <p:nvPr/>
            </p:nvSpPr>
            <p:spPr>
              <a:xfrm>
                <a:off x="68881" y="456338"/>
                <a:ext cx="627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11" h="21600" extrusionOk="0">
                    <a:moveTo>
                      <a:pt x="0" y="21600"/>
                    </a:moveTo>
                    <a:lnTo>
                      <a:pt x="6841" y="0"/>
                    </a:lnTo>
                    <a:cubicBezTo>
                      <a:pt x="9112" y="1926"/>
                      <a:pt x="21600" y="8588"/>
                      <a:pt x="17642" y="18539"/>
                    </a:cubicBezTo>
                    <a:cubicBezTo>
                      <a:pt x="17642" y="1853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42" name="Kształt"/>
              <p:cNvSpPr/>
              <p:nvPr/>
            </p:nvSpPr>
            <p:spPr>
              <a:xfrm>
                <a:off x="68881" y="464948"/>
                <a:ext cx="661" cy="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63" h="21600" extrusionOk="0">
                    <a:moveTo>
                      <a:pt x="12484" y="18578"/>
                    </a:moveTo>
                    <a:cubicBezTo>
                      <a:pt x="10566" y="21600"/>
                      <a:pt x="3833" y="21600"/>
                      <a:pt x="0" y="21600"/>
                    </a:cubicBezTo>
                    <a:lnTo>
                      <a:pt x="7200" y="0"/>
                    </a:lnTo>
                    <a:cubicBezTo>
                      <a:pt x="12484" y="1618"/>
                      <a:pt x="21600" y="12299"/>
                      <a:pt x="12484" y="185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43" name="Kształt"/>
              <p:cNvSpPr/>
              <p:nvPr/>
            </p:nvSpPr>
            <p:spPr>
              <a:xfrm>
                <a:off x="68881" y="464948"/>
                <a:ext cx="1723" cy="3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928" y="6469"/>
                      <a:pt x="13347" y="15575"/>
                      <a:pt x="0" y="21600"/>
                    </a:cubicBezTo>
                    <a:cubicBezTo>
                      <a:pt x="3878" y="13813"/>
                      <a:pt x="8973" y="57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44" name="Kształt"/>
              <p:cNvSpPr/>
              <p:nvPr/>
            </p:nvSpPr>
            <p:spPr>
              <a:xfrm>
                <a:off x="68881" y="464948"/>
                <a:ext cx="923" cy="1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41" h="19258" extrusionOk="0">
                    <a:moveTo>
                      <a:pt x="14037" y="18628"/>
                    </a:moveTo>
                    <a:cubicBezTo>
                      <a:pt x="7081" y="20762"/>
                      <a:pt x="4137" y="16962"/>
                      <a:pt x="480" y="14828"/>
                    </a:cubicBezTo>
                    <a:cubicBezTo>
                      <a:pt x="-982" y="8894"/>
                      <a:pt x="480" y="1139"/>
                      <a:pt x="10737" y="81"/>
                    </a:cubicBezTo>
                    <a:cubicBezTo>
                      <a:pt x="19156" y="-838"/>
                      <a:pt x="16231" y="6309"/>
                      <a:pt x="16231" y="9969"/>
                    </a:cubicBezTo>
                    <a:cubicBezTo>
                      <a:pt x="15499" y="12695"/>
                      <a:pt x="20618" y="17569"/>
                      <a:pt x="14037" y="186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45" name="Kształt"/>
              <p:cNvSpPr/>
              <p:nvPr/>
            </p:nvSpPr>
            <p:spPr>
              <a:xfrm>
                <a:off x="68881" y="447728"/>
                <a:ext cx="157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46" name="Kształt"/>
              <p:cNvSpPr/>
              <p:nvPr/>
            </p:nvSpPr>
            <p:spPr>
              <a:xfrm>
                <a:off x="68881" y="456338"/>
                <a:ext cx="1311" cy="2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4" h="21600" extrusionOk="0">
                    <a:moveTo>
                      <a:pt x="17032" y="0"/>
                    </a:moveTo>
                    <a:cubicBezTo>
                      <a:pt x="19377" y="7462"/>
                      <a:pt x="14434" y="16753"/>
                      <a:pt x="5839" y="21600"/>
                    </a:cubicBezTo>
                    <a:lnTo>
                      <a:pt x="895" y="21600"/>
                    </a:lnTo>
                    <a:cubicBezTo>
                      <a:pt x="-2223" y="13921"/>
                      <a:pt x="2720" y="910"/>
                      <a:pt x="1703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47" name="Kształt"/>
              <p:cNvSpPr/>
              <p:nvPr/>
            </p:nvSpPr>
            <p:spPr>
              <a:xfrm>
                <a:off x="68881" y="361626"/>
                <a:ext cx="92200" cy="114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2" h="21600" extrusionOk="0">
                    <a:moveTo>
                      <a:pt x="188" y="21349"/>
                    </a:moveTo>
                    <a:cubicBezTo>
                      <a:pt x="453" y="20849"/>
                      <a:pt x="817" y="20322"/>
                      <a:pt x="1352" y="19881"/>
                    </a:cubicBezTo>
                    <a:cubicBezTo>
                      <a:pt x="1486" y="19672"/>
                      <a:pt x="1284" y="19434"/>
                      <a:pt x="1720" y="19289"/>
                    </a:cubicBezTo>
                    <a:cubicBezTo>
                      <a:pt x="2034" y="19030"/>
                      <a:pt x="2084" y="18673"/>
                      <a:pt x="2120" y="18372"/>
                    </a:cubicBezTo>
                    <a:cubicBezTo>
                      <a:pt x="2919" y="18075"/>
                      <a:pt x="2888" y="17359"/>
                      <a:pt x="3472" y="16915"/>
                    </a:cubicBezTo>
                    <a:cubicBezTo>
                      <a:pt x="3966" y="16596"/>
                      <a:pt x="3917" y="16026"/>
                      <a:pt x="4519" y="15740"/>
                    </a:cubicBezTo>
                    <a:cubicBezTo>
                      <a:pt x="4671" y="15563"/>
                      <a:pt x="4784" y="15346"/>
                      <a:pt x="4919" y="15147"/>
                    </a:cubicBezTo>
                    <a:cubicBezTo>
                      <a:pt x="5220" y="14798"/>
                      <a:pt x="5786" y="14516"/>
                      <a:pt x="5786" y="14060"/>
                    </a:cubicBezTo>
                    <a:cubicBezTo>
                      <a:pt x="5965" y="13726"/>
                      <a:pt x="6635" y="13642"/>
                      <a:pt x="6635" y="13231"/>
                    </a:cubicBezTo>
                    <a:cubicBezTo>
                      <a:pt x="6850" y="12918"/>
                      <a:pt x="7372" y="12797"/>
                      <a:pt x="7385" y="12452"/>
                    </a:cubicBezTo>
                    <a:cubicBezTo>
                      <a:pt x="7484" y="12274"/>
                      <a:pt x="7637" y="12062"/>
                      <a:pt x="7915" y="11941"/>
                    </a:cubicBezTo>
                    <a:cubicBezTo>
                      <a:pt x="8018" y="11714"/>
                      <a:pt x="8171" y="11461"/>
                      <a:pt x="8436" y="11347"/>
                    </a:cubicBezTo>
                    <a:cubicBezTo>
                      <a:pt x="8333" y="11098"/>
                      <a:pt x="8751" y="11098"/>
                      <a:pt x="8832" y="10918"/>
                    </a:cubicBezTo>
                    <a:cubicBezTo>
                      <a:pt x="9335" y="10491"/>
                      <a:pt x="9649" y="10060"/>
                      <a:pt x="10067" y="9593"/>
                    </a:cubicBezTo>
                    <a:cubicBezTo>
                      <a:pt x="10435" y="9452"/>
                      <a:pt x="9986" y="9023"/>
                      <a:pt x="10584" y="9107"/>
                    </a:cubicBezTo>
                    <a:cubicBezTo>
                      <a:pt x="10638" y="9069"/>
                      <a:pt x="10754" y="9034"/>
                      <a:pt x="10723" y="8964"/>
                    </a:cubicBezTo>
                    <a:lnTo>
                      <a:pt x="10435" y="8917"/>
                    </a:lnTo>
                    <a:cubicBezTo>
                      <a:pt x="10539" y="8785"/>
                      <a:pt x="10368" y="8512"/>
                      <a:pt x="10723" y="8534"/>
                    </a:cubicBezTo>
                    <a:cubicBezTo>
                      <a:pt x="10835" y="8596"/>
                      <a:pt x="10822" y="8752"/>
                      <a:pt x="10754" y="8821"/>
                    </a:cubicBezTo>
                    <a:lnTo>
                      <a:pt x="10723" y="8860"/>
                    </a:lnTo>
                    <a:lnTo>
                      <a:pt x="10754" y="8880"/>
                    </a:lnTo>
                    <a:cubicBezTo>
                      <a:pt x="11037" y="8774"/>
                      <a:pt x="11217" y="8534"/>
                      <a:pt x="11186" y="8341"/>
                    </a:cubicBezTo>
                    <a:lnTo>
                      <a:pt x="11069" y="8341"/>
                    </a:lnTo>
                    <a:cubicBezTo>
                      <a:pt x="10984" y="8108"/>
                      <a:pt x="11352" y="8143"/>
                      <a:pt x="11433" y="8004"/>
                    </a:cubicBezTo>
                    <a:lnTo>
                      <a:pt x="11433" y="8226"/>
                    </a:lnTo>
                    <a:cubicBezTo>
                      <a:pt x="11653" y="8253"/>
                      <a:pt x="11716" y="8094"/>
                      <a:pt x="11837" y="8004"/>
                    </a:cubicBezTo>
                    <a:cubicBezTo>
                      <a:pt x="11783" y="7872"/>
                      <a:pt x="11469" y="8022"/>
                      <a:pt x="11554" y="7859"/>
                    </a:cubicBezTo>
                    <a:lnTo>
                      <a:pt x="11671" y="7771"/>
                    </a:lnTo>
                    <a:cubicBezTo>
                      <a:pt x="11716" y="7810"/>
                      <a:pt x="11716" y="7881"/>
                      <a:pt x="11783" y="7916"/>
                    </a:cubicBezTo>
                    <a:lnTo>
                      <a:pt x="12187" y="7537"/>
                    </a:lnTo>
                    <a:cubicBezTo>
                      <a:pt x="12134" y="7489"/>
                      <a:pt x="11967" y="7392"/>
                      <a:pt x="11918" y="7511"/>
                    </a:cubicBezTo>
                    <a:lnTo>
                      <a:pt x="11837" y="7511"/>
                    </a:lnTo>
                    <a:cubicBezTo>
                      <a:pt x="12066" y="7392"/>
                      <a:pt x="12232" y="7154"/>
                      <a:pt x="12318" y="6943"/>
                    </a:cubicBezTo>
                    <a:cubicBezTo>
                      <a:pt x="12533" y="7009"/>
                      <a:pt x="12637" y="7165"/>
                      <a:pt x="12870" y="7022"/>
                    </a:cubicBezTo>
                    <a:cubicBezTo>
                      <a:pt x="13055" y="6917"/>
                      <a:pt x="13068" y="6749"/>
                      <a:pt x="13122" y="6598"/>
                    </a:cubicBezTo>
                    <a:cubicBezTo>
                      <a:pt x="13553" y="6167"/>
                      <a:pt x="14236" y="5964"/>
                      <a:pt x="14151" y="5390"/>
                    </a:cubicBezTo>
                    <a:lnTo>
                      <a:pt x="14236" y="5343"/>
                    </a:lnTo>
                    <a:lnTo>
                      <a:pt x="14272" y="5570"/>
                    </a:lnTo>
                    <a:cubicBezTo>
                      <a:pt x="14438" y="5370"/>
                      <a:pt x="15054" y="5356"/>
                      <a:pt x="14869" y="5000"/>
                    </a:cubicBezTo>
                    <a:cubicBezTo>
                      <a:pt x="15121" y="5026"/>
                      <a:pt x="15269" y="4853"/>
                      <a:pt x="15386" y="4736"/>
                    </a:cubicBezTo>
                    <a:cubicBezTo>
                      <a:pt x="14950" y="4606"/>
                      <a:pt x="15570" y="4395"/>
                      <a:pt x="15319" y="4162"/>
                    </a:cubicBezTo>
                    <a:cubicBezTo>
                      <a:pt x="15418" y="4128"/>
                      <a:pt x="15620" y="4223"/>
                      <a:pt x="15669" y="4309"/>
                    </a:cubicBezTo>
                    <a:cubicBezTo>
                      <a:pt x="15683" y="4382"/>
                      <a:pt x="15620" y="4499"/>
                      <a:pt x="15755" y="4533"/>
                    </a:cubicBezTo>
                    <a:cubicBezTo>
                      <a:pt x="16069" y="4298"/>
                      <a:pt x="16118" y="3986"/>
                      <a:pt x="16437" y="3739"/>
                    </a:cubicBezTo>
                    <a:cubicBezTo>
                      <a:pt x="16334" y="3680"/>
                      <a:pt x="16289" y="3748"/>
                      <a:pt x="16190" y="3680"/>
                    </a:cubicBezTo>
                    <a:cubicBezTo>
                      <a:pt x="16419" y="3570"/>
                      <a:pt x="16383" y="3323"/>
                      <a:pt x="16720" y="3308"/>
                    </a:cubicBezTo>
                    <a:lnTo>
                      <a:pt x="16788" y="3429"/>
                    </a:lnTo>
                    <a:cubicBezTo>
                      <a:pt x="17340" y="3284"/>
                      <a:pt x="17453" y="2819"/>
                      <a:pt x="17983" y="2593"/>
                    </a:cubicBezTo>
                    <a:cubicBezTo>
                      <a:pt x="18185" y="2513"/>
                      <a:pt x="18068" y="2295"/>
                      <a:pt x="18351" y="2282"/>
                    </a:cubicBezTo>
                    <a:cubicBezTo>
                      <a:pt x="18387" y="1985"/>
                      <a:pt x="18387" y="1738"/>
                      <a:pt x="18787" y="1595"/>
                    </a:cubicBezTo>
                    <a:lnTo>
                      <a:pt x="19038" y="1650"/>
                    </a:lnTo>
                    <a:cubicBezTo>
                      <a:pt x="19083" y="1523"/>
                      <a:pt x="19218" y="1378"/>
                      <a:pt x="19353" y="1305"/>
                    </a:cubicBezTo>
                    <a:cubicBezTo>
                      <a:pt x="19636" y="1378"/>
                      <a:pt x="19717" y="1142"/>
                      <a:pt x="19789" y="1056"/>
                    </a:cubicBezTo>
                    <a:cubicBezTo>
                      <a:pt x="20539" y="808"/>
                      <a:pt x="20737" y="308"/>
                      <a:pt x="21388" y="0"/>
                    </a:cubicBezTo>
                    <a:cubicBezTo>
                      <a:pt x="21469" y="235"/>
                      <a:pt x="21173" y="390"/>
                      <a:pt x="20988" y="570"/>
                    </a:cubicBezTo>
                    <a:cubicBezTo>
                      <a:pt x="20687" y="557"/>
                      <a:pt x="20552" y="676"/>
                      <a:pt x="20386" y="817"/>
                    </a:cubicBezTo>
                    <a:cubicBezTo>
                      <a:pt x="20292" y="1080"/>
                      <a:pt x="19789" y="1211"/>
                      <a:pt x="19717" y="1510"/>
                    </a:cubicBezTo>
                    <a:cubicBezTo>
                      <a:pt x="19335" y="1673"/>
                      <a:pt x="19119" y="2060"/>
                      <a:pt x="18719" y="2308"/>
                    </a:cubicBezTo>
                    <a:cubicBezTo>
                      <a:pt x="18486" y="2714"/>
                      <a:pt x="17884" y="2771"/>
                      <a:pt x="17664" y="3200"/>
                    </a:cubicBezTo>
                    <a:cubicBezTo>
                      <a:pt x="17237" y="3284"/>
                      <a:pt x="17322" y="3640"/>
                      <a:pt x="16990" y="3772"/>
                    </a:cubicBezTo>
                    <a:cubicBezTo>
                      <a:pt x="16788" y="3820"/>
                      <a:pt x="16451" y="4023"/>
                      <a:pt x="16590" y="4223"/>
                    </a:cubicBezTo>
                    <a:cubicBezTo>
                      <a:pt x="16365" y="4128"/>
                      <a:pt x="16235" y="4371"/>
                      <a:pt x="16118" y="4450"/>
                    </a:cubicBezTo>
                    <a:cubicBezTo>
                      <a:pt x="15885" y="5026"/>
                      <a:pt x="14986" y="5277"/>
                      <a:pt x="14721" y="5797"/>
                    </a:cubicBezTo>
                    <a:cubicBezTo>
                      <a:pt x="14438" y="6092"/>
                      <a:pt x="13985" y="6371"/>
                      <a:pt x="13719" y="6651"/>
                    </a:cubicBezTo>
                    <a:cubicBezTo>
                      <a:pt x="13216" y="6954"/>
                      <a:pt x="12736" y="7440"/>
                      <a:pt x="12354" y="7823"/>
                    </a:cubicBezTo>
                    <a:cubicBezTo>
                      <a:pt x="12434" y="8059"/>
                      <a:pt x="12039" y="8083"/>
                      <a:pt x="12152" y="8284"/>
                    </a:cubicBezTo>
                    <a:lnTo>
                      <a:pt x="12066" y="8341"/>
                    </a:lnTo>
                    <a:lnTo>
                      <a:pt x="11985" y="8204"/>
                    </a:lnTo>
                    <a:cubicBezTo>
                      <a:pt x="11621" y="8341"/>
                      <a:pt x="11433" y="8680"/>
                      <a:pt x="11271" y="8964"/>
                    </a:cubicBezTo>
                    <a:cubicBezTo>
                      <a:pt x="10754" y="9107"/>
                      <a:pt x="10723" y="9653"/>
                      <a:pt x="10184" y="9857"/>
                    </a:cubicBezTo>
                    <a:cubicBezTo>
                      <a:pt x="9968" y="10073"/>
                      <a:pt x="9968" y="10383"/>
                      <a:pt x="9550" y="10491"/>
                    </a:cubicBezTo>
                    <a:cubicBezTo>
                      <a:pt x="9447" y="10671"/>
                      <a:pt x="9550" y="10991"/>
                      <a:pt x="9236" y="11024"/>
                    </a:cubicBezTo>
                    <a:cubicBezTo>
                      <a:pt x="9047" y="11239"/>
                      <a:pt x="8638" y="11369"/>
                      <a:pt x="8638" y="11657"/>
                    </a:cubicBezTo>
                    <a:cubicBezTo>
                      <a:pt x="7969" y="12040"/>
                      <a:pt x="7587" y="12645"/>
                      <a:pt x="7035" y="13083"/>
                    </a:cubicBezTo>
                    <a:cubicBezTo>
                      <a:pt x="7219" y="13315"/>
                      <a:pt x="6738" y="13416"/>
                      <a:pt x="6635" y="13600"/>
                    </a:cubicBezTo>
                    <a:cubicBezTo>
                      <a:pt x="6334" y="13944"/>
                      <a:pt x="6123" y="14300"/>
                      <a:pt x="5750" y="14635"/>
                    </a:cubicBezTo>
                    <a:cubicBezTo>
                      <a:pt x="5570" y="14932"/>
                      <a:pt x="5170" y="15158"/>
                      <a:pt x="4986" y="15453"/>
                    </a:cubicBezTo>
                    <a:cubicBezTo>
                      <a:pt x="4451" y="16184"/>
                      <a:pt x="3787" y="16895"/>
                      <a:pt x="3238" y="17595"/>
                    </a:cubicBezTo>
                    <a:cubicBezTo>
                      <a:pt x="3369" y="17813"/>
                      <a:pt x="2955" y="17791"/>
                      <a:pt x="2955" y="17966"/>
                    </a:cubicBezTo>
                    <a:cubicBezTo>
                      <a:pt x="2637" y="18438"/>
                      <a:pt x="2254" y="18858"/>
                      <a:pt x="1837" y="19289"/>
                    </a:cubicBezTo>
                    <a:cubicBezTo>
                      <a:pt x="1918" y="19489"/>
                      <a:pt x="1567" y="19560"/>
                      <a:pt x="1635" y="19741"/>
                    </a:cubicBezTo>
                    <a:cubicBezTo>
                      <a:pt x="1432" y="19861"/>
                      <a:pt x="1320" y="19956"/>
                      <a:pt x="1320" y="20145"/>
                    </a:cubicBezTo>
                    <a:cubicBezTo>
                      <a:pt x="853" y="20612"/>
                      <a:pt x="655" y="21180"/>
                      <a:pt x="67" y="21600"/>
                    </a:cubicBezTo>
                    <a:cubicBezTo>
                      <a:pt x="-131" y="21540"/>
                      <a:pt x="170" y="21444"/>
                      <a:pt x="188" y="213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48" name="Kształt"/>
              <p:cNvSpPr/>
              <p:nvPr/>
            </p:nvSpPr>
            <p:spPr>
              <a:xfrm>
                <a:off x="146372" y="370236"/>
                <a:ext cx="2676" cy="4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97" h="21600" extrusionOk="0">
                    <a:moveTo>
                      <a:pt x="0" y="21600"/>
                    </a:moveTo>
                    <a:cubicBezTo>
                      <a:pt x="4035" y="15369"/>
                      <a:pt x="0" y="4295"/>
                      <a:pt x="14121" y="0"/>
                    </a:cubicBezTo>
                    <a:cubicBezTo>
                      <a:pt x="21242" y="5515"/>
                      <a:pt x="-358" y="4670"/>
                      <a:pt x="9728" y="10440"/>
                    </a:cubicBezTo>
                    <a:lnTo>
                      <a:pt x="15780" y="8422"/>
                    </a:lnTo>
                    <a:cubicBezTo>
                      <a:pt x="19340" y="14485"/>
                      <a:pt x="6641" y="1751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49" name="Kształt"/>
              <p:cNvSpPr/>
              <p:nvPr/>
            </p:nvSpPr>
            <p:spPr>
              <a:xfrm>
                <a:off x="154982" y="378847"/>
                <a:ext cx="868" cy="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63" h="21600" extrusionOk="0">
                    <a:moveTo>
                      <a:pt x="11976" y="19085"/>
                    </a:moveTo>
                    <a:lnTo>
                      <a:pt x="1684" y="21600"/>
                    </a:lnTo>
                    <a:cubicBezTo>
                      <a:pt x="-2091" y="13432"/>
                      <a:pt x="648" y="2515"/>
                      <a:pt x="8200" y="0"/>
                    </a:cubicBezTo>
                    <a:cubicBezTo>
                      <a:pt x="19509" y="0"/>
                      <a:pt x="14715" y="13432"/>
                      <a:pt x="11976" y="190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50" name="Kształt"/>
              <p:cNvSpPr/>
              <p:nvPr/>
            </p:nvSpPr>
            <p:spPr>
              <a:xfrm>
                <a:off x="146372" y="378847"/>
                <a:ext cx="739" cy="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extrusionOk="0">
                    <a:moveTo>
                      <a:pt x="19498" y="0"/>
                    </a:moveTo>
                    <a:cubicBezTo>
                      <a:pt x="21600" y="13751"/>
                      <a:pt x="17393" y="17642"/>
                      <a:pt x="15291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ubicBezTo>
                      <a:pt x="0" y="0"/>
                      <a:pt x="19498" y="0"/>
                      <a:pt x="1949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51" name="Kształt"/>
              <p:cNvSpPr/>
              <p:nvPr/>
            </p:nvSpPr>
            <p:spPr>
              <a:xfrm>
                <a:off x="146372" y="378847"/>
                <a:ext cx="2099" cy="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134" h="21600" extrusionOk="0">
                    <a:moveTo>
                      <a:pt x="4972" y="0"/>
                    </a:moveTo>
                    <a:lnTo>
                      <a:pt x="6989" y="0"/>
                    </a:lnTo>
                    <a:cubicBezTo>
                      <a:pt x="7436" y="3552"/>
                      <a:pt x="7883" y="6827"/>
                      <a:pt x="7883" y="11777"/>
                    </a:cubicBezTo>
                    <a:cubicBezTo>
                      <a:pt x="9114" y="12819"/>
                      <a:pt x="12810" y="10943"/>
                      <a:pt x="12025" y="15051"/>
                    </a:cubicBezTo>
                    <a:lnTo>
                      <a:pt x="4193" y="21600"/>
                    </a:lnTo>
                    <a:cubicBezTo>
                      <a:pt x="11131" y="11777"/>
                      <a:pt x="-8790" y="6342"/>
                      <a:pt x="49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52" name="Kształt"/>
              <p:cNvSpPr/>
              <p:nvPr/>
            </p:nvSpPr>
            <p:spPr>
              <a:xfrm>
                <a:off x="146372" y="378847"/>
                <a:ext cx="5149" cy="5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354" extrusionOk="0">
                    <a:moveTo>
                      <a:pt x="0" y="18354"/>
                    </a:moveTo>
                    <a:cubicBezTo>
                      <a:pt x="245" y="12779"/>
                      <a:pt x="7226" y="8740"/>
                      <a:pt x="10802" y="3995"/>
                    </a:cubicBezTo>
                    <a:cubicBezTo>
                      <a:pt x="7796" y="4367"/>
                      <a:pt x="7226" y="1931"/>
                      <a:pt x="8282" y="824"/>
                    </a:cubicBezTo>
                    <a:cubicBezTo>
                      <a:pt x="9908" y="423"/>
                      <a:pt x="11126" y="-810"/>
                      <a:pt x="11937" y="824"/>
                    </a:cubicBezTo>
                    <a:cubicBezTo>
                      <a:pt x="11368" y="1376"/>
                      <a:pt x="11692" y="2395"/>
                      <a:pt x="10802" y="3165"/>
                    </a:cubicBezTo>
                    <a:cubicBezTo>
                      <a:pt x="15022" y="5197"/>
                      <a:pt x="21600" y="-3246"/>
                      <a:pt x="21600" y="2118"/>
                    </a:cubicBezTo>
                    <a:cubicBezTo>
                      <a:pt x="8120" y="4983"/>
                      <a:pt x="11126" y="14132"/>
                      <a:pt x="0" y="183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53" name="Kształt"/>
              <p:cNvSpPr/>
              <p:nvPr/>
            </p:nvSpPr>
            <p:spPr>
              <a:xfrm>
                <a:off x="146372" y="387457"/>
                <a:ext cx="2423" cy="1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12" h="21600" extrusionOk="0">
                    <a:moveTo>
                      <a:pt x="13292" y="21600"/>
                    </a:moveTo>
                    <a:lnTo>
                      <a:pt x="1261" y="21600"/>
                    </a:lnTo>
                    <a:cubicBezTo>
                      <a:pt x="-1749" y="16372"/>
                      <a:pt x="1261" y="9443"/>
                      <a:pt x="3724" y="5228"/>
                    </a:cubicBezTo>
                    <a:cubicBezTo>
                      <a:pt x="8099" y="9094"/>
                      <a:pt x="13292" y="5228"/>
                      <a:pt x="15889" y="0"/>
                    </a:cubicBezTo>
                    <a:cubicBezTo>
                      <a:pt x="19851" y="8069"/>
                      <a:pt x="12880" y="13309"/>
                      <a:pt x="1329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54" name="Kształt"/>
              <p:cNvSpPr/>
              <p:nvPr/>
            </p:nvSpPr>
            <p:spPr>
              <a:xfrm>
                <a:off x="137762" y="387457"/>
                <a:ext cx="2270" cy="3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74" h="20838" extrusionOk="0">
                    <a:moveTo>
                      <a:pt x="11996" y="164"/>
                    </a:moveTo>
                    <a:cubicBezTo>
                      <a:pt x="15646" y="-762"/>
                      <a:pt x="16981" y="2492"/>
                      <a:pt x="19474" y="3690"/>
                    </a:cubicBezTo>
                    <a:cubicBezTo>
                      <a:pt x="19474" y="12329"/>
                      <a:pt x="8840" y="17584"/>
                      <a:pt x="196" y="20838"/>
                    </a:cubicBezTo>
                    <a:cubicBezTo>
                      <a:pt x="-2126" y="12329"/>
                      <a:pt x="16981" y="8741"/>
                      <a:pt x="11996" y="1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55" name="Kształt"/>
              <p:cNvSpPr/>
              <p:nvPr/>
            </p:nvSpPr>
            <p:spPr>
              <a:xfrm>
                <a:off x="120542" y="404677"/>
                <a:ext cx="914" cy="1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96" h="21600" extrusionOk="0">
                    <a:moveTo>
                      <a:pt x="6856" y="21600"/>
                    </a:moveTo>
                    <a:lnTo>
                      <a:pt x="0" y="21600"/>
                    </a:lnTo>
                    <a:cubicBezTo>
                      <a:pt x="5399" y="14872"/>
                      <a:pt x="1806" y="5595"/>
                      <a:pt x="13693" y="0"/>
                    </a:cubicBezTo>
                    <a:cubicBezTo>
                      <a:pt x="21600" y="5595"/>
                      <a:pt x="13693" y="15640"/>
                      <a:pt x="685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56" name="Kształt"/>
              <p:cNvSpPr/>
              <p:nvPr/>
            </p:nvSpPr>
            <p:spPr>
              <a:xfrm>
                <a:off x="111932" y="413287"/>
                <a:ext cx="1172" cy="1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19" h="19468" extrusionOk="0">
                    <a:moveTo>
                      <a:pt x="4598" y="508"/>
                    </a:moveTo>
                    <a:cubicBezTo>
                      <a:pt x="7974" y="1349"/>
                      <a:pt x="12248" y="-2132"/>
                      <a:pt x="12927" y="2319"/>
                    </a:cubicBezTo>
                    <a:cubicBezTo>
                      <a:pt x="16303" y="10965"/>
                      <a:pt x="6396" y="13890"/>
                      <a:pt x="3021" y="19468"/>
                    </a:cubicBezTo>
                    <a:cubicBezTo>
                      <a:pt x="-5297" y="15844"/>
                      <a:pt x="6396" y="6499"/>
                      <a:pt x="4598" y="5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57" name="Kształt"/>
              <p:cNvSpPr/>
              <p:nvPr/>
            </p:nvSpPr>
            <p:spPr>
              <a:xfrm>
                <a:off x="77491" y="473558"/>
                <a:ext cx="1344" cy="2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3" h="21600" extrusionOk="0">
                    <a:moveTo>
                      <a:pt x="16843" y="0"/>
                    </a:moveTo>
                    <a:cubicBezTo>
                      <a:pt x="7857" y="7941"/>
                      <a:pt x="9560" y="16155"/>
                      <a:pt x="1308" y="21600"/>
                    </a:cubicBezTo>
                    <a:cubicBezTo>
                      <a:pt x="-4757" y="14586"/>
                      <a:pt x="12232" y="7203"/>
                      <a:pt x="12232" y="0"/>
                    </a:cubicBezTo>
                    <a:cubicBezTo>
                      <a:pt x="12232" y="0"/>
                      <a:pt x="16843" y="0"/>
                      <a:pt x="168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58" name="Kształt"/>
              <p:cNvSpPr/>
              <p:nvPr/>
            </p:nvSpPr>
            <p:spPr>
              <a:xfrm>
                <a:off x="68881" y="473558"/>
                <a:ext cx="734" cy="1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95" h="21600" extrusionOk="0">
                    <a:moveTo>
                      <a:pt x="2991" y="21600"/>
                    </a:moveTo>
                    <a:cubicBezTo>
                      <a:pt x="-4209" y="14009"/>
                      <a:pt x="2991" y="2730"/>
                      <a:pt x="9857" y="0"/>
                    </a:cubicBezTo>
                    <a:cubicBezTo>
                      <a:pt x="17391" y="7791"/>
                      <a:pt x="9857" y="17117"/>
                      <a:pt x="299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59" name="Kształt"/>
              <p:cNvSpPr/>
              <p:nvPr/>
            </p:nvSpPr>
            <p:spPr>
              <a:xfrm>
                <a:off x="68881" y="447728"/>
                <a:ext cx="906" cy="1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1" h="21600" extrusionOk="0">
                    <a:moveTo>
                      <a:pt x="238" y="21600"/>
                    </a:moveTo>
                    <a:cubicBezTo>
                      <a:pt x="-1482" y="12512"/>
                      <a:pt x="6397" y="3598"/>
                      <a:pt x="14977" y="0"/>
                    </a:cubicBezTo>
                    <a:cubicBezTo>
                      <a:pt x="20118" y="11318"/>
                      <a:pt x="5028" y="14739"/>
                      <a:pt x="2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60" name="Kształt"/>
              <p:cNvSpPr/>
              <p:nvPr/>
            </p:nvSpPr>
            <p:spPr>
              <a:xfrm>
                <a:off x="68881" y="473558"/>
                <a:ext cx="4452" cy="7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66" y="11532"/>
                    </a:moveTo>
                    <a:lnTo>
                      <a:pt x="0" y="21600"/>
                    </a:lnTo>
                    <a:cubicBezTo>
                      <a:pt x="4318" y="17811"/>
                      <a:pt x="4977" y="11339"/>
                      <a:pt x="13243" y="8131"/>
                    </a:cubicBezTo>
                    <a:cubicBezTo>
                      <a:pt x="10891" y="4897"/>
                      <a:pt x="18220" y="1603"/>
                      <a:pt x="21600" y="0"/>
                    </a:cubicBezTo>
                    <a:cubicBezTo>
                      <a:pt x="21600" y="1300"/>
                      <a:pt x="18874" y="2543"/>
                      <a:pt x="17469" y="3843"/>
                    </a:cubicBezTo>
                    <a:cubicBezTo>
                      <a:pt x="19532" y="7910"/>
                      <a:pt x="10516" y="8131"/>
                      <a:pt x="9766" y="115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61" name="Kształt"/>
              <p:cNvSpPr/>
              <p:nvPr/>
            </p:nvSpPr>
            <p:spPr>
              <a:xfrm>
                <a:off x="68881" y="482168"/>
                <a:ext cx="671" cy="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10" h="20761" extrusionOk="0">
                    <a:moveTo>
                      <a:pt x="12484" y="17505"/>
                    </a:moveTo>
                    <a:cubicBezTo>
                      <a:pt x="11000" y="18590"/>
                      <a:pt x="9039" y="21600"/>
                      <a:pt x="3154" y="20538"/>
                    </a:cubicBezTo>
                    <a:cubicBezTo>
                      <a:pt x="-1749" y="14694"/>
                      <a:pt x="-1749" y="2811"/>
                      <a:pt x="9039" y="0"/>
                    </a:cubicBezTo>
                    <a:cubicBezTo>
                      <a:pt x="17890" y="2811"/>
                      <a:pt x="19851" y="11663"/>
                      <a:pt x="12484" y="175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62" name="Kształt"/>
              <p:cNvSpPr/>
              <p:nvPr/>
            </p:nvSpPr>
            <p:spPr>
              <a:xfrm>
                <a:off x="60271" y="473558"/>
                <a:ext cx="1066" cy="2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cubicBezTo>
                      <a:pt x="17280" y="4423"/>
                      <a:pt x="21600" y="190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63" name="Kształt"/>
              <p:cNvSpPr/>
              <p:nvPr/>
            </p:nvSpPr>
            <p:spPr>
              <a:xfrm>
                <a:off x="60271" y="482168"/>
                <a:ext cx="1959" cy="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extrusionOk="0">
                    <a:moveTo>
                      <a:pt x="20973" y="0"/>
                    </a:moveTo>
                    <a:cubicBezTo>
                      <a:pt x="21600" y="7660"/>
                      <a:pt x="11629" y="15268"/>
                      <a:pt x="0" y="21600"/>
                    </a:cubicBezTo>
                    <a:cubicBezTo>
                      <a:pt x="6442" y="15932"/>
                      <a:pt x="1669" y="4293"/>
                      <a:pt x="209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64" name="Kształt"/>
              <p:cNvSpPr/>
              <p:nvPr/>
            </p:nvSpPr>
            <p:spPr>
              <a:xfrm>
                <a:off x="68881" y="473558"/>
                <a:ext cx="503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6646" y="18871"/>
                    </a:lnTo>
                    <a:cubicBezTo>
                      <a:pt x="6646" y="18871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65" name="Kształt"/>
              <p:cNvSpPr/>
              <p:nvPr/>
            </p:nvSpPr>
            <p:spPr>
              <a:xfrm>
                <a:off x="68881" y="464948"/>
                <a:ext cx="639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8768"/>
                    </a:lnTo>
                    <a:cubicBezTo>
                      <a:pt x="21600" y="876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66" name="Kształt"/>
              <p:cNvSpPr/>
              <p:nvPr/>
            </p:nvSpPr>
            <p:spPr>
              <a:xfrm>
                <a:off x="68881" y="464948"/>
                <a:ext cx="889" cy="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83" h="21600" extrusionOk="0">
                    <a:moveTo>
                      <a:pt x="14783" y="0"/>
                    </a:moveTo>
                    <a:cubicBezTo>
                      <a:pt x="14783" y="7860"/>
                      <a:pt x="8661" y="16617"/>
                      <a:pt x="2539" y="21600"/>
                    </a:cubicBezTo>
                    <a:cubicBezTo>
                      <a:pt x="-6817" y="12548"/>
                      <a:pt x="12522" y="6050"/>
                      <a:pt x="147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67" name="Kształt"/>
              <p:cNvSpPr/>
              <p:nvPr/>
            </p:nvSpPr>
            <p:spPr>
              <a:xfrm>
                <a:off x="68881" y="456338"/>
                <a:ext cx="1162" cy="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42" extrusionOk="0">
                    <a:moveTo>
                      <a:pt x="0" y="17742"/>
                    </a:moveTo>
                    <a:cubicBezTo>
                      <a:pt x="0" y="6642"/>
                      <a:pt x="11150" y="-3858"/>
                      <a:pt x="21600" y="1393"/>
                    </a:cubicBezTo>
                    <a:cubicBezTo>
                      <a:pt x="18725" y="10673"/>
                      <a:pt x="9713" y="14703"/>
                      <a:pt x="0" y="177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68" name="Kształt"/>
              <p:cNvSpPr/>
              <p:nvPr/>
            </p:nvSpPr>
            <p:spPr>
              <a:xfrm>
                <a:off x="68881" y="447728"/>
                <a:ext cx="914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04" h="21600" extrusionOk="0">
                    <a:moveTo>
                      <a:pt x="18063" y="0"/>
                    </a:moveTo>
                    <a:cubicBezTo>
                      <a:pt x="21600" y="10090"/>
                      <a:pt x="2753" y="13399"/>
                      <a:pt x="0" y="21600"/>
                    </a:cubicBezTo>
                    <a:cubicBezTo>
                      <a:pt x="0" y="12931"/>
                      <a:pt x="402" y="0"/>
                      <a:pt x="180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69" name="Kształt"/>
              <p:cNvSpPr/>
              <p:nvPr/>
            </p:nvSpPr>
            <p:spPr>
              <a:xfrm>
                <a:off x="60271" y="464948"/>
                <a:ext cx="4297" cy="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539" y="2259"/>
                    </a:moveTo>
                    <a:lnTo>
                      <a:pt x="21600" y="0"/>
                    </a:lnTo>
                    <a:cubicBezTo>
                      <a:pt x="20918" y="3891"/>
                      <a:pt x="12548" y="6723"/>
                      <a:pt x="15468" y="10784"/>
                    </a:cubicBezTo>
                    <a:cubicBezTo>
                      <a:pt x="8558" y="11528"/>
                      <a:pt x="9340" y="15419"/>
                      <a:pt x="5056" y="17481"/>
                    </a:cubicBezTo>
                    <a:cubicBezTo>
                      <a:pt x="4279" y="18911"/>
                      <a:pt x="2137" y="20657"/>
                      <a:pt x="0" y="21600"/>
                    </a:cubicBezTo>
                    <a:cubicBezTo>
                      <a:pt x="389" y="15076"/>
                      <a:pt x="12354" y="8927"/>
                      <a:pt x="16539" y="22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70" name="Kształt"/>
              <p:cNvSpPr/>
              <p:nvPr/>
            </p:nvSpPr>
            <p:spPr>
              <a:xfrm>
                <a:off x="60271" y="473558"/>
                <a:ext cx="326" cy="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26" h="18252" extrusionOk="0">
                    <a:moveTo>
                      <a:pt x="13714" y="6752"/>
                    </a:moveTo>
                    <a:cubicBezTo>
                      <a:pt x="21600" y="10696"/>
                      <a:pt x="10800" y="15747"/>
                      <a:pt x="6882" y="18252"/>
                    </a:cubicBezTo>
                    <a:lnTo>
                      <a:pt x="0" y="1701"/>
                    </a:lnTo>
                    <a:cubicBezTo>
                      <a:pt x="6882" y="-3348"/>
                      <a:pt x="10800" y="4208"/>
                      <a:pt x="13714" y="67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71" name="Kształt"/>
              <p:cNvSpPr/>
              <p:nvPr/>
            </p:nvSpPr>
            <p:spPr>
              <a:xfrm>
                <a:off x="60271" y="473558"/>
                <a:ext cx="918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extrusionOk="0">
                    <a:moveTo>
                      <a:pt x="17737" y="0"/>
                    </a:moveTo>
                    <a:cubicBezTo>
                      <a:pt x="19279" y="7483"/>
                      <a:pt x="17737" y="16611"/>
                      <a:pt x="10406" y="21600"/>
                    </a:cubicBezTo>
                    <a:cubicBezTo>
                      <a:pt x="7699" y="21600"/>
                      <a:pt x="1908" y="21600"/>
                      <a:pt x="367" y="16611"/>
                    </a:cubicBezTo>
                    <a:cubicBezTo>
                      <a:pt x="-2321" y="1956"/>
                      <a:pt x="10406" y="1956"/>
                      <a:pt x="1773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72" name="Kształt"/>
              <p:cNvSpPr/>
              <p:nvPr/>
            </p:nvSpPr>
            <p:spPr>
              <a:xfrm>
                <a:off x="60271" y="482168"/>
                <a:ext cx="1742" cy="3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2" h="21600" extrusionOk="0">
                    <a:moveTo>
                      <a:pt x="20252" y="0"/>
                    </a:moveTo>
                    <a:cubicBezTo>
                      <a:pt x="15978" y="6821"/>
                      <a:pt x="2926" y="12079"/>
                      <a:pt x="6082" y="20407"/>
                    </a:cubicBezTo>
                    <a:lnTo>
                      <a:pt x="0" y="21600"/>
                    </a:lnTo>
                    <a:cubicBezTo>
                      <a:pt x="1797" y="14522"/>
                      <a:pt x="-1348" y="936"/>
                      <a:pt x="2025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73" name="Kształt"/>
              <p:cNvSpPr/>
              <p:nvPr/>
            </p:nvSpPr>
            <p:spPr>
              <a:xfrm>
                <a:off x="60271" y="473558"/>
                <a:ext cx="895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20" h="21600" extrusionOk="0">
                    <a:moveTo>
                      <a:pt x="9951" y="0"/>
                    </a:moveTo>
                    <a:lnTo>
                      <a:pt x="16920" y="0"/>
                    </a:lnTo>
                    <a:lnTo>
                      <a:pt x="16920" y="21600"/>
                    </a:lnTo>
                    <a:lnTo>
                      <a:pt x="3375" y="21600"/>
                    </a:lnTo>
                    <a:cubicBezTo>
                      <a:pt x="-4680" y="13653"/>
                      <a:pt x="3375" y="5436"/>
                      <a:pt x="99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74" name="Kształt"/>
              <p:cNvSpPr/>
              <p:nvPr/>
            </p:nvSpPr>
            <p:spPr>
              <a:xfrm>
                <a:off x="60271" y="473558"/>
                <a:ext cx="3619" cy="4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5" h="20645" extrusionOk="0">
                    <a:moveTo>
                      <a:pt x="16246" y="2753"/>
                    </a:moveTo>
                    <a:cubicBezTo>
                      <a:pt x="16726" y="4586"/>
                      <a:pt x="19114" y="6758"/>
                      <a:pt x="17015" y="8761"/>
                    </a:cubicBezTo>
                    <a:lnTo>
                      <a:pt x="12043" y="3988"/>
                    </a:lnTo>
                    <a:cubicBezTo>
                      <a:pt x="2104" y="7011"/>
                      <a:pt x="5735" y="16771"/>
                      <a:pt x="0" y="20645"/>
                    </a:cubicBezTo>
                    <a:cubicBezTo>
                      <a:pt x="954" y="16771"/>
                      <a:pt x="-2486" y="8975"/>
                      <a:pt x="6024" y="7352"/>
                    </a:cubicBezTo>
                    <a:cubicBezTo>
                      <a:pt x="7458" y="5179"/>
                      <a:pt x="6406" y="1772"/>
                      <a:pt x="10227" y="153"/>
                    </a:cubicBezTo>
                    <a:cubicBezTo>
                      <a:pt x="14910" y="-955"/>
                      <a:pt x="11280" y="4372"/>
                      <a:pt x="16246" y="27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75" name="Kształt"/>
              <p:cNvSpPr/>
              <p:nvPr/>
            </p:nvSpPr>
            <p:spPr>
              <a:xfrm>
                <a:off x="60271" y="490779"/>
                <a:ext cx="2135" cy="4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1" h="21600" extrusionOk="0">
                    <a:moveTo>
                      <a:pt x="12096" y="17725"/>
                    </a:moveTo>
                    <a:cubicBezTo>
                      <a:pt x="10194" y="19368"/>
                      <a:pt x="4495" y="21254"/>
                      <a:pt x="0" y="21600"/>
                    </a:cubicBezTo>
                    <a:cubicBezTo>
                      <a:pt x="4495" y="13754"/>
                      <a:pt x="7778" y="6056"/>
                      <a:pt x="18494" y="0"/>
                    </a:cubicBezTo>
                    <a:cubicBezTo>
                      <a:pt x="21600" y="5812"/>
                      <a:pt x="10884" y="11273"/>
                      <a:pt x="12096" y="177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76" name="Kształt"/>
              <p:cNvSpPr/>
              <p:nvPr/>
            </p:nvSpPr>
            <p:spPr>
              <a:xfrm>
                <a:off x="60271" y="464948"/>
                <a:ext cx="1103" cy="1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8" h="19133" extrusionOk="0">
                    <a:moveTo>
                      <a:pt x="20161" y="448"/>
                    </a:moveTo>
                    <a:cubicBezTo>
                      <a:pt x="21600" y="8774"/>
                      <a:pt x="18722" y="14619"/>
                      <a:pt x="10791" y="19133"/>
                    </a:cubicBezTo>
                    <a:cubicBezTo>
                      <a:pt x="6844" y="19133"/>
                      <a:pt x="2877" y="19133"/>
                      <a:pt x="0" y="16502"/>
                    </a:cubicBezTo>
                    <a:cubicBezTo>
                      <a:pt x="0" y="9507"/>
                      <a:pt x="5755" y="-2467"/>
                      <a:pt x="20161" y="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77" name="Kształt"/>
              <p:cNvSpPr/>
              <p:nvPr/>
            </p:nvSpPr>
            <p:spPr>
              <a:xfrm>
                <a:off x="60271" y="464948"/>
                <a:ext cx="368" cy="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78" name="Kształt"/>
              <p:cNvSpPr/>
              <p:nvPr/>
            </p:nvSpPr>
            <p:spPr>
              <a:xfrm>
                <a:off x="60271" y="464948"/>
                <a:ext cx="811" cy="1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48" h="21600" extrusionOk="0">
                    <a:moveTo>
                      <a:pt x="12653" y="0"/>
                    </a:moveTo>
                    <a:cubicBezTo>
                      <a:pt x="18829" y="6904"/>
                      <a:pt x="6143" y="13627"/>
                      <a:pt x="6143" y="21600"/>
                    </a:cubicBezTo>
                    <a:lnTo>
                      <a:pt x="1002" y="21600"/>
                    </a:lnTo>
                    <a:cubicBezTo>
                      <a:pt x="-2771" y="11688"/>
                      <a:pt x="4774" y="1069"/>
                      <a:pt x="1265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79" name="Kształt"/>
              <p:cNvSpPr/>
              <p:nvPr/>
            </p:nvSpPr>
            <p:spPr>
              <a:xfrm>
                <a:off x="60271" y="482168"/>
                <a:ext cx="702" cy="1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4" h="20241" extrusionOk="0">
                    <a:moveTo>
                      <a:pt x="15857" y="102"/>
                    </a:moveTo>
                    <a:cubicBezTo>
                      <a:pt x="17655" y="8532"/>
                      <a:pt x="14059" y="14377"/>
                      <a:pt x="4607" y="20241"/>
                    </a:cubicBezTo>
                    <a:cubicBezTo>
                      <a:pt x="-3945" y="13291"/>
                      <a:pt x="-810" y="-1359"/>
                      <a:pt x="15857" y="10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80" name="Kształt"/>
              <p:cNvSpPr/>
              <p:nvPr/>
            </p:nvSpPr>
            <p:spPr>
              <a:xfrm>
                <a:off x="60271" y="490779"/>
                <a:ext cx="907" cy="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44" h="21600" extrusionOk="0">
                    <a:moveTo>
                      <a:pt x="11575" y="0"/>
                    </a:moveTo>
                    <a:cubicBezTo>
                      <a:pt x="18272" y="7344"/>
                      <a:pt x="10361" y="13799"/>
                      <a:pt x="9457" y="21600"/>
                    </a:cubicBezTo>
                    <a:lnTo>
                      <a:pt x="1235" y="21600"/>
                    </a:lnTo>
                    <a:cubicBezTo>
                      <a:pt x="-3328" y="10013"/>
                      <a:pt x="5798" y="4447"/>
                      <a:pt x="115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81" name="Kształt"/>
              <p:cNvSpPr/>
              <p:nvPr/>
            </p:nvSpPr>
            <p:spPr>
              <a:xfrm>
                <a:off x="51660" y="482168"/>
                <a:ext cx="779" cy="1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71" h="20760" extrusionOk="0">
                    <a:moveTo>
                      <a:pt x="13771" y="0"/>
                    </a:moveTo>
                    <a:cubicBezTo>
                      <a:pt x="7261" y="6383"/>
                      <a:pt x="18912" y="21600"/>
                      <a:pt x="1084" y="20724"/>
                    </a:cubicBezTo>
                    <a:cubicBezTo>
                      <a:pt x="-2688" y="13197"/>
                      <a:pt x="3822" y="876"/>
                      <a:pt x="137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82" name="Kształt"/>
              <p:cNvSpPr/>
              <p:nvPr/>
            </p:nvSpPr>
            <p:spPr>
              <a:xfrm>
                <a:off x="51660" y="507999"/>
                <a:ext cx="754" cy="1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91" h="21600" extrusionOk="0">
                    <a:moveTo>
                      <a:pt x="11991" y="0"/>
                    </a:moveTo>
                    <a:cubicBezTo>
                      <a:pt x="8896" y="7498"/>
                      <a:pt x="11059" y="17618"/>
                      <a:pt x="2122" y="21600"/>
                    </a:cubicBezTo>
                    <a:cubicBezTo>
                      <a:pt x="5201" y="14089"/>
                      <a:pt x="-9609" y="0"/>
                      <a:pt x="119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83" name="Kształt"/>
              <p:cNvSpPr/>
              <p:nvPr/>
            </p:nvSpPr>
            <p:spPr>
              <a:xfrm>
                <a:off x="51660" y="507999"/>
                <a:ext cx="744" cy="1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93" h="21600" extrusionOk="0">
                    <a:moveTo>
                      <a:pt x="8391" y="0"/>
                    </a:moveTo>
                    <a:cubicBezTo>
                      <a:pt x="15984" y="7331"/>
                      <a:pt x="6342" y="15558"/>
                      <a:pt x="797" y="21600"/>
                    </a:cubicBezTo>
                    <a:cubicBezTo>
                      <a:pt x="2561" y="19033"/>
                      <a:pt x="-5616" y="1540"/>
                      <a:pt x="83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84" name="Kształt"/>
              <p:cNvSpPr/>
              <p:nvPr/>
            </p:nvSpPr>
            <p:spPr>
              <a:xfrm>
                <a:off x="51660" y="482168"/>
                <a:ext cx="1249" cy="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88" h="21600" extrusionOk="0">
                    <a:moveTo>
                      <a:pt x="14235" y="0"/>
                    </a:moveTo>
                    <a:cubicBezTo>
                      <a:pt x="21600" y="12110"/>
                      <a:pt x="8379" y="16862"/>
                      <a:pt x="0" y="21600"/>
                    </a:cubicBezTo>
                    <a:cubicBezTo>
                      <a:pt x="8379" y="15780"/>
                      <a:pt x="3552" y="0"/>
                      <a:pt x="1423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85" name="Kształt"/>
              <p:cNvSpPr/>
              <p:nvPr/>
            </p:nvSpPr>
            <p:spPr>
              <a:xfrm>
                <a:off x="51660" y="499389"/>
                <a:ext cx="1397" cy="3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39" h="21600" extrusionOk="0">
                    <a:moveTo>
                      <a:pt x="18938" y="0"/>
                    </a:moveTo>
                    <a:cubicBezTo>
                      <a:pt x="21600" y="6166"/>
                      <a:pt x="5871" y="13977"/>
                      <a:pt x="0" y="21600"/>
                    </a:cubicBezTo>
                    <a:cubicBezTo>
                      <a:pt x="5871" y="13977"/>
                      <a:pt x="5871" y="5717"/>
                      <a:pt x="189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86" name="Kształt"/>
              <p:cNvSpPr/>
              <p:nvPr/>
            </p:nvSpPr>
            <p:spPr>
              <a:xfrm>
                <a:off x="51660" y="516609"/>
                <a:ext cx="1607" cy="3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4" h="21600" extrusionOk="0">
                    <a:moveTo>
                      <a:pt x="20367" y="0"/>
                    </a:moveTo>
                    <a:cubicBezTo>
                      <a:pt x="21600" y="5624"/>
                      <a:pt x="17633" y="13609"/>
                      <a:pt x="12917" y="19304"/>
                    </a:cubicBezTo>
                    <a:lnTo>
                      <a:pt x="0" y="21600"/>
                    </a:lnTo>
                    <a:cubicBezTo>
                      <a:pt x="0" y="21600"/>
                      <a:pt x="20367" y="0"/>
                      <a:pt x="2036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87" name="Kształt"/>
              <p:cNvSpPr/>
              <p:nvPr/>
            </p:nvSpPr>
            <p:spPr>
              <a:xfrm>
                <a:off x="51660" y="490779"/>
                <a:ext cx="1231" cy="1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19" h="21600" extrusionOk="0">
                    <a:moveTo>
                      <a:pt x="148" y="13379"/>
                    </a:moveTo>
                    <a:cubicBezTo>
                      <a:pt x="12623" y="12537"/>
                      <a:pt x="10193" y="3690"/>
                      <a:pt x="5926" y="0"/>
                    </a:cubicBezTo>
                    <a:lnTo>
                      <a:pt x="19319" y="0"/>
                    </a:lnTo>
                    <a:cubicBezTo>
                      <a:pt x="13837" y="7693"/>
                      <a:pt x="13837" y="15914"/>
                      <a:pt x="3497" y="21600"/>
                    </a:cubicBezTo>
                    <a:cubicBezTo>
                      <a:pt x="-2281" y="20122"/>
                      <a:pt x="1067" y="15914"/>
                      <a:pt x="148" y="133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88" name="Kształt"/>
              <p:cNvSpPr/>
              <p:nvPr/>
            </p:nvSpPr>
            <p:spPr>
              <a:xfrm>
                <a:off x="51660" y="516609"/>
                <a:ext cx="2092" cy="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97" y="0"/>
                    </a:moveTo>
                    <a:lnTo>
                      <a:pt x="21600" y="0"/>
                    </a:lnTo>
                    <a:cubicBezTo>
                      <a:pt x="21600" y="8091"/>
                      <a:pt x="8200" y="14361"/>
                      <a:pt x="3808" y="21600"/>
                    </a:cubicBezTo>
                    <a:lnTo>
                      <a:pt x="0" y="21600"/>
                    </a:lnTo>
                    <a:cubicBezTo>
                      <a:pt x="6797" y="14361"/>
                      <a:pt x="8998" y="6814"/>
                      <a:pt x="179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89" name="Kształt"/>
              <p:cNvSpPr/>
              <p:nvPr/>
            </p:nvSpPr>
            <p:spPr>
              <a:xfrm>
                <a:off x="51660" y="507999"/>
                <a:ext cx="1057" cy="1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23" h="21600" extrusionOk="0">
                    <a:moveTo>
                      <a:pt x="11651" y="0"/>
                    </a:moveTo>
                    <a:cubicBezTo>
                      <a:pt x="17311" y="4926"/>
                      <a:pt x="11651" y="13159"/>
                      <a:pt x="7031" y="18075"/>
                    </a:cubicBezTo>
                    <a:lnTo>
                      <a:pt x="2134" y="21600"/>
                    </a:lnTo>
                    <a:cubicBezTo>
                      <a:pt x="-4289" y="21600"/>
                      <a:pt x="5228" y="5561"/>
                      <a:pt x="116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90" name="Kształt"/>
              <p:cNvSpPr/>
              <p:nvPr/>
            </p:nvSpPr>
            <p:spPr>
              <a:xfrm>
                <a:off x="51660" y="507999"/>
                <a:ext cx="564" cy="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61" h="21600" extrusionOk="0">
                    <a:moveTo>
                      <a:pt x="13282" y="0"/>
                    </a:moveTo>
                    <a:cubicBezTo>
                      <a:pt x="15199" y="8416"/>
                      <a:pt x="13282" y="15998"/>
                      <a:pt x="4632" y="21600"/>
                    </a:cubicBezTo>
                    <a:cubicBezTo>
                      <a:pt x="-6401" y="15998"/>
                      <a:pt x="4632" y="0"/>
                      <a:pt x="1328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91" name="Kształt"/>
              <p:cNvSpPr/>
              <p:nvPr/>
            </p:nvSpPr>
            <p:spPr>
              <a:xfrm>
                <a:off x="51660" y="482168"/>
                <a:ext cx="876" cy="1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0" h="21600" extrusionOk="0">
                    <a:moveTo>
                      <a:pt x="20340" y="0"/>
                    </a:moveTo>
                    <a:cubicBezTo>
                      <a:pt x="15845" y="7515"/>
                      <a:pt x="14047" y="16745"/>
                      <a:pt x="538" y="21600"/>
                    </a:cubicBezTo>
                    <a:cubicBezTo>
                      <a:pt x="-1260" y="15640"/>
                      <a:pt x="538" y="0"/>
                      <a:pt x="2034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92" name="Kształt"/>
              <p:cNvSpPr/>
              <p:nvPr/>
            </p:nvSpPr>
            <p:spPr>
              <a:xfrm>
                <a:off x="51660" y="499389"/>
                <a:ext cx="1413" cy="1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15" h="21044" extrusionOk="0">
                    <a:moveTo>
                      <a:pt x="16594" y="0"/>
                    </a:moveTo>
                    <a:cubicBezTo>
                      <a:pt x="21600" y="5153"/>
                      <a:pt x="19495" y="15134"/>
                      <a:pt x="9754" y="20949"/>
                    </a:cubicBezTo>
                    <a:cubicBezTo>
                      <a:pt x="4735" y="21600"/>
                      <a:pt x="2901" y="18749"/>
                      <a:pt x="0" y="17221"/>
                    </a:cubicBezTo>
                    <a:cubicBezTo>
                      <a:pt x="5801" y="11081"/>
                      <a:pt x="4735" y="2301"/>
                      <a:pt x="165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93" name="Kształt"/>
              <p:cNvSpPr/>
              <p:nvPr/>
            </p:nvSpPr>
            <p:spPr>
              <a:xfrm>
                <a:off x="43050" y="499389"/>
                <a:ext cx="1724" cy="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22" h="20434" extrusionOk="0">
                    <a:moveTo>
                      <a:pt x="7199" y="1578"/>
                    </a:moveTo>
                    <a:cubicBezTo>
                      <a:pt x="10119" y="1336"/>
                      <a:pt x="13038" y="-1166"/>
                      <a:pt x="14403" y="666"/>
                    </a:cubicBezTo>
                    <a:cubicBezTo>
                      <a:pt x="7976" y="5474"/>
                      <a:pt x="10707" y="9085"/>
                      <a:pt x="17322" y="12882"/>
                    </a:cubicBezTo>
                    <a:lnTo>
                      <a:pt x="17322" y="15045"/>
                    </a:lnTo>
                    <a:cubicBezTo>
                      <a:pt x="14981" y="14759"/>
                      <a:pt x="12071" y="13942"/>
                      <a:pt x="8564" y="14469"/>
                    </a:cubicBezTo>
                    <a:cubicBezTo>
                      <a:pt x="-193" y="15769"/>
                      <a:pt x="11484" y="18513"/>
                      <a:pt x="5645" y="20434"/>
                    </a:cubicBezTo>
                    <a:lnTo>
                      <a:pt x="2138" y="20434"/>
                    </a:lnTo>
                    <a:cubicBezTo>
                      <a:pt x="-4278" y="13508"/>
                      <a:pt x="5645" y="7927"/>
                      <a:pt x="7199" y="15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94" name="Kształt"/>
              <p:cNvSpPr/>
              <p:nvPr/>
            </p:nvSpPr>
            <p:spPr>
              <a:xfrm>
                <a:off x="43050" y="525219"/>
                <a:ext cx="523" cy="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43" h="21600" extrusionOk="0">
                    <a:moveTo>
                      <a:pt x="0" y="21600"/>
                    </a:moveTo>
                    <a:lnTo>
                      <a:pt x="17143" y="0"/>
                    </a:lnTo>
                    <a:cubicBezTo>
                      <a:pt x="13955" y="8710"/>
                      <a:pt x="21600" y="19849"/>
                      <a:pt x="12068" y="21600"/>
                    </a:cubicBezTo>
                    <a:cubicBezTo>
                      <a:pt x="1206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95" name="Kształt"/>
              <p:cNvSpPr/>
              <p:nvPr/>
            </p:nvSpPr>
            <p:spPr>
              <a:xfrm>
                <a:off x="43050" y="525219"/>
                <a:ext cx="740" cy="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83" h="21600" extrusionOk="0">
                    <a:moveTo>
                      <a:pt x="3323" y="21600"/>
                    </a:moveTo>
                    <a:cubicBezTo>
                      <a:pt x="586" y="17306"/>
                      <a:pt x="-5590" y="0"/>
                      <a:pt x="11904" y="0"/>
                    </a:cubicBezTo>
                    <a:cubicBezTo>
                      <a:pt x="16010" y="8944"/>
                      <a:pt x="8465" y="14868"/>
                      <a:pt x="33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96" name="Kształt"/>
              <p:cNvSpPr/>
              <p:nvPr/>
            </p:nvSpPr>
            <p:spPr>
              <a:xfrm>
                <a:off x="43050" y="559660"/>
                <a:ext cx="949" cy="10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02" h="21600" extrusionOk="0">
                    <a:moveTo>
                      <a:pt x="5405" y="21600"/>
                    </a:moveTo>
                    <a:cubicBezTo>
                      <a:pt x="-3055" y="17462"/>
                      <a:pt x="159" y="10740"/>
                      <a:pt x="3372" y="6093"/>
                    </a:cubicBezTo>
                    <a:lnTo>
                      <a:pt x="12999" y="0"/>
                    </a:lnTo>
                    <a:cubicBezTo>
                      <a:pt x="18545" y="7702"/>
                      <a:pt x="4539" y="14712"/>
                      <a:pt x="540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97" name="Kształt"/>
              <p:cNvSpPr/>
              <p:nvPr/>
            </p:nvSpPr>
            <p:spPr>
              <a:xfrm>
                <a:off x="43050" y="559660"/>
                <a:ext cx="496" cy="2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582" h="21600" extrusionOk="0">
                    <a:moveTo>
                      <a:pt x="3555" y="21600"/>
                    </a:moveTo>
                    <a:cubicBezTo>
                      <a:pt x="-5586" y="15693"/>
                      <a:pt x="5639" y="7401"/>
                      <a:pt x="6873" y="0"/>
                    </a:cubicBezTo>
                    <a:cubicBezTo>
                      <a:pt x="16014" y="7401"/>
                      <a:pt x="5639" y="14997"/>
                      <a:pt x="35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98" name="Kształt"/>
              <p:cNvSpPr/>
              <p:nvPr/>
            </p:nvSpPr>
            <p:spPr>
              <a:xfrm>
                <a:off x="43050" y="551050"/>
                <a:ext cx="1660" cy="2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4" h="21319" extrusionOk="0">
                    <a:moveTo>
                      <a:pt x="3841" y="21297"/>
                    </a:moveTo>
                    <a:cubicBezTo>
                      <a:pt x="922" y="21600"/>
                      <a:pt x="-443" y="18751"/>
                      <a:pt x="334" y="15798"/>
                    </a:cubicBezTo>
                    <a:cubicBezTo>
                      <a:pt x="-2585" y="3266"/>
                      <a:pt x="14542" y="11113"/>
                      <a:pt x="16096" y="0"/>
                    </a:cubicBezTo>
                    <a:cubicBezTo>
                      <a:pt x="19015" y="9986"/>
                      <a:pt x="10258" y="13962"/>
                      <a:pt x="3841" y="212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99" name="Kształt"/>
              <p:cNvSpPr/>
              <p:nvPr/>
            </p:nvSpPr>
            <p:spPr>
              <a:xfrm>
                <a:off x="43050" y="542440"/>
                <a:ext cx="2912" cy="10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62" h="21600" extrusionOk="0">
                    <a:moveTo>
                      <a:pt x="4529" y="17913"/>
                    </a:moveTo>
                    <a:lnTo>
                      <a:pt x="3885" y="21357"/>
                    </a:lnTo>
                    <a:cubicBezTo>
                      <a:pt x="2592" y="21237"/>
                      <a:pt x="2273" y="21478"/>
                      <a:pt x="1844" y="21600"/>
                    </a:cubicBezTo>
                    <a:cubicBezTo>
                      <a:pt x="-2563" y="20672"/>
                      <a:pt x="2273" y="19605"/>
                      <a:pt x="2592" y="18497"/>
                    </a:cubicBezTo>
                    <a:cubicBezTo>
                      <a:pt x="-2563" y="13217"/>
                      <a:pt x="12264" y="10316"/>
                      <a:pt x="8611" y="5581"/>
                    </a:cubicBezTo>
                    <a:cubicBezTo>
                      <a:pt x="11835" y="3928"/>
                      <a:pt x="8936" y="1048"/>
                      <a:pt x="15384" y="0"/>
                    </a:cubicBezTo>
                    <a:cubicBezTo>
                      <a:pt x="19037" y="3526"/>
                      <a:pt x="8611" y="6105"/>
                      <a:pt x="9365" y="9670"/>
                    </a:cubicBezTo>
                    <a:cubicBezTo>
                      <a:pt x="8182" y="12412"/>
                      <a:pt x="13447" y="15656"/>
                      <a:pt x="4529" y="179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00" name="Kształt"/>
              <p:cNvSpPr/>
              <p:nvPr/>
            </p:nvSpPr>
            <p:spPr>
              <a:xfrm>
                <a:off x="43050" y="542440"/>
                <a:ext cx="1021" cy="4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53" h="21600" extrusionOk="0">
                    <a:moveTo>
                      <a:pt x="4055" y="21600"/>
                    </a:moveTo>
                    <a:lnTo>
                      <a:pt x="0" y="21600"/>
                    </a:lnTo>
                    <a:cubicBezTo>
                      <a:pt x="4055" y="15178"/>
                      <a:pt x="0" y="5821"/>
                      <a:pt x="4055" y="0"/>
                    </a:cubicBezTo>
                    <a:cubicBezTo>
                      <a:pt x="21600" y="5525"/>
                      <a:pt x="4055" y="14235"/>
                      <a:pt x="40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01" name="Kształt"/>
              <p:cNvSpPr/>
              <p:nvPr/>
            </p:nvSpPr>
            <p:spPr>
              <a:xfrm>
                <a:off x="51660" y="525219"/>
                <a:ext cx="853" cy="1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2" h="21600" extrusionOk="0">
                    <a:moveTo>
                      <a:pt x="13691" y="21600"/>
                    </a:moveTo>
                    <a:lnTo>
                      <a:pt x="0" y="10000"/>
                    </a:lnTo>
                    <a:lnTo>
                      <a:pt x="10800" y="0"/>
                    </a:lnTo>
                    <a:cubicBezTo>
                      <a:pt x="21600" y="3507"/>
                      <a:pt x="14946" y="12643"/>
                      <a:pt x="18262" y="19317"/>
                    </a:cubicBezTo>
                    <a:cubicBezTo>
                      <a:pt x="18262" y="19317"/>
                      <a:pt x="13691" y="21600"/>
                      <a:pt x="1369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02" name="Kształt"/>
              <p:cNvSpPr/>
              <p:nvPr/>
            </p:nvSpPr>
            <p:spPr>
              <a:xfrm>
                <a:off x="60271" y="507999"/>
                <a:ext cx="1176" cy="2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30" h="20605" extrusionOk="0">
                    <a:moveTo>
                      <a:pt x="10509" y="20465"/>
                    </a:moveTo>
                    <a:cubicBezTo>
                      <a:pt x="1749" y="21600"/>
                      <a:pt x="4081" y="15535"/>
                      <a:pt x="0" y="12789"/>
                    </a:cubicBezTo>
                    <a:cubicBezTo>
                      <a:pt x="8461" y="9286"/>
                      <a:pt x="1749" y="1038"/>
                      <a:pt x="14888" y="0"/>
                    </a:cubicBezTo>
                    <a:cubicBezTo>
                      <a:pt x="21600" y="6724"/>
                      <a:pt x="14888" y="14875"/>
                      <a:pt x="10509" y="204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03" name="Kształt"/>
              <p:cNvSpPr/>
              <p:nvPr/>
            </p:nvSpPr>
            <p:spPr>
              <a:xfrm>
                <a:off x="43050" y="387457"/>
                <a:ext cx="94687" cy="150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560" extrusionOk="0">
                    <a:moveTo>
                      <a:pt x="3586" y="16469"/>
                    </a:moveTo>
                    <a:cubicBezTo>
                      <a:pt x="3507" y="16524"/>
                      <a:pt x="3212" y="16547"/>
                      <a:pt x="3344" y="16646"/>
                    </a:cubicBezTo>
                    <a:lnTo>
                      <a:pt x="3344" y="16683"/>
                    </a:lnTo>
                    <a:cubicBezTo>
                      <a:pt x="3177" y="16646"/>
                      <a:pt x="3098" y="16738"/>
                      <a:pt x="3116" y="16814"/>
                    </a:cubicBezTo>
                    <a:cubicBezTo>
                      <a:pt x="3309" y="17157"/>
                      <a:pt x="2605" y="17420"/>
                      <a:pt x="2803" y="17745"/>
                    </a:cubicBezTo>
                    <a:cubicBezTo>
                      <a:pt x="2495" y="17868"/>
                      <a:pt x="2315" y="18129"/>
                      <a:pt x="2416" y="18327"/>
                    </a:cubicBezTo>
                    <a:cubicBezTo>
                      <a:pt x="2051" y="18351"/>
                      <a:pt x="2122" y="18602"/>
                      <a:pt x="1941" y="18729"/>
                    </a:cubicBezTo>
                    <a:cubicBezTo>
                      <a:pt x="1858" y="18751"/>
                      <a:pt x="1827" y="18650"/>
                      <a:pt x="1743" y="18712"/>
                    </a:cubicBezTo>
                    <a:cubicBezTo>
                      <a:pt x="1726" y="18751"/>
                      <a:pt x="1761" y="18785"/>
                      <a:pt x="1827" y="18773"/>
                    </a:cubicBezTo>
                    <a:lnTo>
                      <a:pt x="1910" y="18773"/>
                    </a:lnTo>
                    <a:cubicBezTo>
                      <a:pt x="1840" y="18992"/>
                      <a:pt x="1809" y="19268"/>
                      <a:pt x="1431" y="19451"/>
                    </a:cubicBezTo>
                    <a:cubicBezTo>
                      <a:pt x="1479" y="19520"/>
                      <a:pt x="1616" y="19621"/>
                      <a:pt x="1515" y="19702"/>
                    </a:cubicBezTo>
                    <a:cubicBezTo>
                      <a:pt x="1136" y="19880"/>
                      <a:pt x="1383" y="20189"/>
                      <a:pt x="1044" y="20374"/>
                    </a:cubicBezTo>
                    <a:cubicBezTo>
                      <a:pt x="1171" y="20533"/>
                      <a:pt x="780" y="20581"/>
                      <a:pt x="930" y="20740"/>
                    </a:cubicBezTo>
                    <a:cubicBezTo>
                      <a:pt x="195" y="20634"/>
                      <a:pt x="732" y="21170"/>
                      <a:pt x="177" y="21253"/>
                    </a:cubicBezTo>
                    <a:cubicBezTo>
                      <a:pt x="160" y="21362"/>
                      <a:pt x="243" y="21514"/>
                      <a:pt x="10" y="21560"/>
                    </a:cubicBezTo>
                    <a:cubicBezTo>
                      <a:pt x="-82" y="21290"/>
                      <a:pt x="455" y="21094"/>
                      <a:pt x="375" y="20804"/>
                    </a:cubicBezTo>
                    <a:cubicBezTo>
                      <a:pt x="437" y="20804"/>
                      <a:pt x="472" y="20768"/>
                      <a:pt x="538" y="20779"/>
                    </a:cubicBezTo>
                    <a:cubicBezTo>
                      <a:pt x="503" y="20704"/>
                      <a:pt x="556" y="20588"/>
                      <a:pt x="683" y="20526"/>
                    </a:cubicBezTo>
                    <a:cubicBezTo>
                      <a:pt x="604" y="20400"/>
                      <a:pt x="666" y="20276"/>
                      <a:pt x="798" y="20175"/>
                    </a:cubicBezTo>
                    <a:lnTo>
                      <a:pt x="881" y="20175"/>
                    </a:lnTo>
                    <a:cubicBezTo>
                      <a:pt x="864" y="20202"/>
                      <a:pt x="894" y="20212"/>
                      <a:pt x="930" y="20222"/>
                    </a:cubicBezTo>
                    <a:cubicBezTo>
                      <a:pt x="1136" y="20095"/>
                      <a:pt x="745" y="20059"/>
                      <a:pt x="767" y="19918"/>
                    </a:cubicBezTo>
                    <a:cubicBezTo>
                      <a:pt x="1268" y="19359"/>
                      <a:pt x="1237" y="18756"/>
                      <a:pt x="1827" y="18220"/>
                    </a:cubicBezTo>
                    <a:cubicBezTo>
                      <a:pt x="2020" y="17796"/>
                      <a:pt x="2363" y="17411"/>
                      <a:pt x="2561" y="16990"/>
                    </a:cubicBezTo>
                    <a:cubicBezTo>
                      <a:pt x="2935" y="16556"/>
                      <a:pt x="3146" y="16083"/>
                      <a:pt x="3586" y="15649"/>
                    </a:cubicBezTo>
                    <a:cubicBezTo>
                      <a:pt x="3833" y="15412"/>
                      <a:pt x="3868" y="15103"/>
                      <a:pt x="4206" y="14894"/>
                    </a:cubicBezTo>
                    <a:cubicBezTo>
                      <a:pt x="4272" y="14732"/>
                      <a:pt x="4321" y="14554"/>
                      <a:pt x="4514" y="14464"/>
                    </a:cubicBezTo>
                    <a:lnTo>
                      <a:pt x="4844" y="14510"/>
                    </a:lnTo>
                    <a:cubicBezTo>
                      <a:pt x="4782" y="14178"/>
                      <a:pt x="5398" y="13968"/>
                      <a:pt x="5266" y="13648"/>
                    </a:cubicBezTo>
                    <a:cubicBezTo>
                      <a:pt x="5363" y="13601"/>
                      <a:pt x="5363" y="13484"/>
                      <a:pt x="5543" y="13494"/>
                    </a:cubicBezTo>
                    <a:cubicBezTo>
                      <a:pt x="5332" y="13145"/>
                      <a:pt x="6247" y="13043"/>
                      <a:pt x="5970" y="12697"/>
                    </a:cubicBezTo>
                    <a:cubicBezTo>
                      <a:pt x="5759" y="12722"/>
                      <a:pt x="5935" y="12884"/>
                      <a:pt x="5623" y="12848"/>
                    </a:cubicBezTo>
                    <a:cubicBezTo>
                      <a:pt x="5499" y="12749"/>
                      <a:pt x="5662" y="12641"/>
                      <a:pt x="5741" y="12586"/>
                    </a:cubicBezTo>
                    <a:cubicBezTo>
                      <a:pt x="5917" y="12569"/>
                      <a:pt x="6344" y="12736"/>
                      <a:pt x="6410" y="12522"/>
                    </a:cubicBezTo>
                    <a:cubicBezTo>
                      <a:pt x="6313" y="12363"/>
                      <a:pt x="6608" y="12247"/>
                      <a:pt x="6559" y="12074"/>
                    </a:cubicBezTo>
                    <a:cubicBezTo>
                      <a:pt x="6951" y="11923"/>
                      <a:pt x="7114" y="11634"/>
                      <a:pt x="7030" y="11401"/>
                    </a:cubicBezTo>
                    <a:cubicBezTo>
                      <a:pt x="7144" y="11345"/>
                      <a:pt x="7193" y="11238"/>
                      <a:pt x="7114" y="11169"/>
                    </a:cubicBezTo>
                    <a:cubicBezTo>
                      <a:pt x="7289" y="11094"/>
                      <a:pt x="7523" y="11076"/>
                      <a:pt x="7615" y="10953"/>
                    </a:cubicBezTo>
                    <a:lnTo>
                      <a:pt x="7505" y="10863"/>
                    </a:lnTo>
                    <a:cubicBezTo>
                      <a:pt x="7650" y="10647"/>
                      <a:pt x="7795" y="10379"/>
                      <a:pt x="8121" y="10244"/>
                    </a:cubicBezTo>
                    <a:cubicBezTo>
                      <a:pt x="8143" y="10271"/>
                      <a:pt x="8121" y="10414"/>
                      <a:pt x="8288" y="10351"/>
                    </a:cubicBezTo>
                    <a:cubicBezTo>
                      <a:pt x="8367" y="10304"/>
                      <a:pt x="8385" y="10244"/>
                      <a:pt x="8367" y="10180"/>
                    </a:cubicBezTo>
                    <a:cubicBezTo>
                      <a:pt x="8275" y="10125"/>
                      <a:pt x="8240" y="10104"/>
                      <a:pt x="8209" y="10045"/>
                    </a:cubicBezTo>
                    <a:cubicBezTo>
                      <a:pt x="8240" y="9974"/>
                      <a:pt x="8319" y="9919"/>
                      <a:pt x="8398" y="9854"/>
                    </a:cubicBezTo>
                    <a:cubicBezTo>
                      <a:pt x="8582" y="9938"/>
                      <a:pt x="8240" y="10029"/>
                      <a:pt x="8433" y="10089"/>
                    </a:cubicBezTo>
                    <a:cubicBezTo>
                      <a:pt x="8561" y="9993"/>
                      <a:pt x="8666" y="9938"/>
                      <a:pt x="8825" y="9875"/>
                    </a:cubicBezTo>
                    <a:cubicBezTo>
                      <a:pt x="8714" y="9644"/>
                      <a:pt x="9005" y="9424"/>
                      <a:pt x="9300" y="9290"/>
                    </a:cubicBezTo>
                    <a:cubicBezTo>
                      <a:pt x="9168" y="9297"/>
                      <a:pt x="9119" y="9154"/>
                      <a:pt x="9150" y="9059"/>
                    </a:cubicBezTo>
                    <a:cubicBezTo>
                      <a:pt x="9396" y="9087"/>
                      <a:pt x="9282" y="8807"/>
                      <a:pt x="9546" y="8966"/>
                    </a:cubicBezTo>
                    <a:cubicBezTo>
                      <a:pt x="9638" y="8868"/>
                      <a:pt x="9933" y="8760"/>
                      <a:pt x="9889" y="8644"/>
                    </a:cubicBezTo>
                    <a:lnTo>
                      <a:pt x="9810" y="8644"/>
                    </a:lnTo>
                    <a:lnTo>
                      <a:pt x="9968" y="8565"/>
                    </a:lnTo>
                    <a:cubicBezTo>
                      <a:pt x="9889" y="8518"/>
                      <a:pt x="9739" y="8473"/>
                      <a:pt x="9854" y="8409"/>
                    </a:cubicBezTo>
                    <a:cubicBezTo>
                      <a:pt x="9968" y="8221"/>
                      <a:pt x="10522" y="8509"/>
                      <a:pt x="10359" y="8236"/>
                    </a:cubicBezTo>
                    <a:cubicBezTo>
                      <a:pt x="10359" y="8098"/>
                      <a:pt x="10672" y="8077"/>
                      <a:pt x="10672" y="7934"/>
                    </a:cubicBezTo>
                    <a:cubicBezTo>
                      <a:pt x="10980" y="7845"/>
                      <a:pt x="10672" y="7501"/>
                      <a:pt x="11107" y="7442"/>
                    </a:cubicBezTo>
                    <a:cubicBezTo>
                      <a:pt x="11059" y="7493"/>
                      <a:pt x="11156" y="7511"/>
                      <a:pt x="11178" y="7548"/>
                    </a:cubicBezTo>
                    <a:cubicBezTo>
                      <a:pt x="11455" y="7493"/>
                      <a:pt x="11437" y="7334"/>
                      <a:pt x="11565" y="7223"/>
                    </a:cubicBezTo>
                    <a:cubicBezTo>
                      <a:pt x="11406" y="7186"/>
                      <a:pt x="11419" y="7126"/>
                      <a:pt x="11419" y="7025"/>
                    </a:cubicBezTo>
                    <a:cubicBezTo>
                      <a:pt x="11516" y="7054"/>
                      <a:pt x="11600" y="6984"/>
                      <a:pt x="11617" y="6948"/>
                    </a:cubicBezTo>
                    <a:cubicBezTo>
                      <a:pt x="11468" y="6785"/>
                      <a:pt x="11894" y="6739"/>
                      <a:pt x="11842" y="6578"/>
                    </a:cubicBezTo>
                    <a:cubicBezTo>
                      <a:pt x="11991" y="6486"/>
                      <a:pt x="12189" y="6478"/>
                      <a:pt x="12352" y="6427"/>
                    </a:cubicBezTo>
                    <a:cubicBezTo>
                      <a:pt x="12330" y="6442"/>
                      <a:pt x="12383" y="6461"/>
                      <a:pt x="12400" y="6470"/>
                    </a:cubicBezTo>
                    <a:cubicBezTo>
                      <a:pt x="12299" y="6461"/>
                      <a:pt x="12220" y="6486"/>
                      <a:pt x="12202" y="6531"/>
                    </a:cubicBezTo>
                    <a:cubicBezTo>
                      <a:pt x="12220" y="6569"/>
                      <a:pt x="12150" y="6623"/>
                      <a:pt x="12238" y="6641"/>
                    </a:cubicBezTo>
                    <a:cubicBezTo>
                      <a:pt x="12479" y="6597"/>
                      <a:pt x="12576" y="6408"/>
                      <a:pt x="12673" y="6271"/>
                    </a:cubicBezTo>
                    <a:cubicBezTo>
                      <a:pt x="13267" y="6120"/>
                      <a:pt x="13232" y="5707"/>
                      <a:pt x="13773" y="5501"/>
                    </a:cubicBezTo>
                    <a:cubicBezTo>
                      <a:pt x="13755" y="5223"/>
                      <a:pt x="14472" y="5096"/>
                      <a:pt x="14309" y="4790"/>
                    </a:cubicBezTo>
                    <a:cubicBezTo>
                      <a:pt x="14701" y="4801"/>
                      <a:pt x="14652" y="4485"/>
                      <a:pt x="15092" y="4573"/>
                    </a:cubicBezTo>
                    <a:cubicBezTo>
                      <a:pt x="14995" y="4322"/>
                      <a:pt x="15466" y="4236"/>
                      <a:pt x="15615" y="4052"/>
                    </a:cubicBezTo>
                    <a:cubicBezTo>
                      <a:pt x="15712" y="3983"/>
                      <a:pt x="15923" y="4038"/>
                      <a:pt x="16007" y="3928"/>
                    </a:cubicBezTo>
                    <a:cubicBezTo>
                      <a:pt x="16055" y="3803"/>
                      <a:pt x="15844" y="3751"/>
                      <a:pt x="15677" y="3778"/>
                    </a:cubicBezTo>
                    <a:cubicBezTo>
                      <a:pt x="15633" y="3751"/>
                      <a:pt x="15730" y="3676"/>
                      <a:pt x="15813" y="3639"/>
                    </a:cubicBezTo>
                    <a:cubicBezTo>
                      <a:pt x="15857" y="3629"/>
                      <a:pt x="15954" y="3668"/>
                      <a:pt x="16007" y="3623"/>
                    </a:cubicBezTo>
                    <a:cubicBezTo>
                      <a:pt x="15664" y="3423"/>
                      <a:pt x="16104" y="3254"/>
                      <a:pt x="16236" y="3086"/>
                    </a:cubicBezTo>
                    <a:cubicBezTo>
                      <a:pt x="16429" y="3014"/>
                      <a:pt x="16886" y="3086"/>
                      <a:pt x="16820" y="2867"/>
                    </a:cubicBezTo>
                    <a:cubicBezTo>
                      <a:pt x="16922" y="2885"/>
                      <a:pt x="16952" y="2833"/>
                      <a:pt x="17018" y="2827"/>
                    </a:cubicBezTo>
                    <a:cubicBezTo>
                      <a:pt x="17032" y="2779"/>
                      <a:pt x="16983" y="2762"/>
                      <a:pt x="16935" y="2741"/>
                    </a:cubicBezTo>
                    <a:cubicBezTo>
                      <a:pt x="16904" y="2772"/>
                      <a:pt x="16838" y="2772"/>
                      <a:pt x="16785" y="2779"/>
                    </a:cubicBezTo>
                    <a:cubicBezTo>
                      <a:pt x="16785" y="2598"/>
                      <a:pt x="17049" y="2437"/>
                      <a:pt x="17331" y="2329"/>
                    </a:cubicBezTo>
                    <a:lnTo>
                      <a:pt x="17181" y="2592"/>
                    </a:lnTo>
                    <a:cubicBezTo>
                      <a:pt x="17331" y="2635"/>
                      <a:pt x="17331" y="2421"/>
                      <a:pt x="17524" y="2527"/>
                    </a:cubicBezTo>
                    <a:cubicBezTo>
                      <a:pt x="17766" y="2382"/>
                      <a:pt x="18193" y="2313"/>
                      <a:pt x="18074" y="2070"/>
                    </a:cubicBezTo>
                    <a:cubicBezTo>
                      <a:pt x="18518" y="1949"/>
                      <a:pt x="18584" y="1648"/>
                      <a:pt x="18976" y="1485"/>
                    </a:cubicBezTo>
                    <a:cubicBezTo>
                      <a:pt x="19169" y="1353"/>
                      <a:pt x="19464" y="1206"/>
                      <a:pt x="19398" y="1034"/>
                    </a:cubicBezTo>
                    <a:cubicBezTo>
                      <a:pt x="19297" y="1072"/>
                      <a:pt x="19204" y="1110"/>
                      <a:pt x="19090" y="1127"/>
                    </a:cubicBezTo>
                    <a:cubicBezTo>
                      <a:pt x="19204" y="947"/>
                      <a:pt x="19464" y="784"/>
                      <a:pt x="19644" y="653"/>
                    </a:cubicBezTo>
                    <a:lnTo>
                      <a:pt x="19759" y="756"/>
                    </a:lnTo>
                    <a:cubicBezTo>
                      <a:pt x="20168" y="747"/>
                      <a:pt x="20084" y="318"/>
                      <a:pt x="20511" y="496"/>
                    </a:cubicBezTo>
                    <a:cubicBezTo>
                      <a:pt x="20717" y="393"/>
                      <a:pt x="21131" y="238"/>
                      <a:pt x="21096" y="83"/>
                    </a:cubicBezTo>
                    <a:cubicBezTo>
                      <a:pt x="21210" y="-40"/>
                      <a:pt x="21408" y="13"/>
                      <a:pt x="21518" y="3"/>
                    </a:cubicBezTo>
                    <a:cubicBezTo>
                      <a:pt x="21197" y="13"/>
                      <a:pt x="21505" y="282"/>
                      <a:pt x="21096" y="238"/>
                    </a:cubicBezTo>
                    <a:cubicBezTo>
                      <a:pt x="21012" y="453"/>
                      <a:pt x="20476" y="513"/>
                      <a:pt x="20458" y="756"/>
                    </a:cubicBezTo>
                    <a:cubicBezTo>
                      <a:pt x="19952" y="820"/>
                      <a:pt x="20247" y="1190"/>
                      <a:pt x="19728" y="1251"/>
                    </a:cubicBezTo>
                    <a:cubicBezTo>
                      <a:pt x="19433" y="1529"/>
                      <a:pt x="18892" y="1800"/>
                      <a:pt x="18668" y="2114"/>
                    </a:cubicBezTo>
                    <a:cubicBezTo>
                      <a:pt x="18255" y="2457"/>
                      <a:pt x="17700" y="2592"/>
                      <a:pt x="17247" y="2958"/>
                    </a:cubicBezTo>
                    <a:cubicBezTo>
                      <a:pt x="17278" y="3236"/>
                      <a:pt x="16609" y="3264"/>
                      <a:pt x="16706" y="3536"/>
                    </a:cubicBezTo>
                    <a:cubicBezTo>
                      <a:pt x="16412" y="3784"/>
                      <a:pt x="16020" y="3992"/>
                      <a:pt x="15844" y="4252"/>
                    </a:cubicBezTo>
                    <a:cubicBezTo>
                      <a:pt x="15369" y="4340"/>
                      <a:pt x="15352" y="4710"/>
                      <a:pt x="14943" y="4870"/>
                    </a:cubicBezTo>
                    <a:cubicBezTo>
                      <a:pt x="14731" y="5232"/>
                      <a:pt x="14098" y="5473"/>
                      <a:pt x="13918" y="5841"/>
                    </a:cubicBezTo>
                    <a:cubicBezTo>
                      <a:pt x="13473" y="5889"/>
                      <a:pt x="13702" y="6250"/>
                      <a:pt x="13267" y="6298"/>
                    </a:cubicBezTo>
                    <a:cubicBezTo>
                      <a:pt x="13100" y="6524"/>
                      <a:pt x="12774" y="6706"/>
                      <a:pt x="12515" y="6904"/>
                    </a:cubicBezTo>
                    <a:lnTo>
                      <a:pt x="12431" y="6858"/>
                    </a:lnTo>
                    <a:cubicBezTo>
                      <a:pt x="12106" y="6904"/>
                      <a:pt x="12431" y="7126"/>
                      <a:pt x="12092" y="7119"/>
                    </a:cubicBezTo>
                    <a:cubicBezTo>
                      <a:pt x="12092" y="7287"/>
                      <a:pt x="11516" y="7414"/>
                      <a:pt x="11842" y="7565"/>
                    </a:cubicBezTo>
                    <a:cubicBezTo>
                      <a:pt x="11516" y="7674"/>
                      <a:pt x="11107" y="7827"/>
                      <a:pt x="11107" y="8062"/>
                    </a:cubicBezTo>
                    <a:cubicBezTo>
                      <a:pt x="11318" y="8077"/>
                      <a:pt x="11156" y="8184"/>
                      <a:pt x="11142" y="8236"/>
                    </a:cubicBezTo>
                    <a:cubicBezTo>
                      <a:pt x="11107" y="8259"/>
                      <a:pt x="11059" y="8292"/>
                      <a:pt x="10980" y="8275"/>
                    </a:cubicBezTo>
                    <a:cubicBezTo>
                      <a:pt x="11015" y="8116"/>
                      <a:pt x="10834" y="8169"/>
                      <a:pt x="10672" y="8130"/>
                    </a:cubicBezTo>
                    <a:lnTo>
                      <a:pt x="10588" y="8169"/>
                    </a:lnTo>
                    <a:cubicBezTo>
                      <a:pt x="11015" y="8202"/>
                      <a:pt x="10439" y="8409"/>
                      <a:pt x="10782" y="8473"/>
                    </a:cubicBezTo>
                    <a:cubicBezTo>
                      <a:pt x="10834" y="8695"/>
                      <a:pt x="10034" y="8636"/>
                      <a:pt x="10439" y="8886"/>
                    </a:cubicBezTo>
                    <a:lnTo>
                      <a:pt x="10439" y="8919"/>
                    </a:lnTo>
                    <a:lnTo>
                      <a:pt x="10359" y="8919"/>
                    </a:lnTo>
                    <a:cubicBezTo>
                      <a:pt x="10342" y="8894"/>
                      <a:pt x="10395" y="8850"/>
                      <a:pt x="10329" y="8841"/>
                    </a:cubicBezTo>
                    <a:cubicBezTo>
                      <a:pt x="10166" y="8841"/>
                      <a:pt x="10131" y="8919"/>
                      <a:pt x="10083" y="8995"/>
                    </a:cubicBezTo>
                    <a:cubicBezTo>
                      <a:pt x="10179" y="9066"/>
                      <a:pt x="10148" y="9138"/>
                      <a:pt x="10047" y="9210"/>
                    </a:cubicBezTo>
                    <a:cubicBezTo>
                      <a:pt x="9867" y="9322"/>
                      <a:pt x="9691" y="9073"/>
                      <a:pt x="9607" y="9247"/>
                    </a:cubicBezTo>
                    <a:cubicBezTo>
                      <a:pt x="9867" y="9570"/>
                      <a:pt x="9058" y="9731"/>
                      <a:pt x="8908" y="9982"/>
                    </a:cubicBezTo>
                    <a:cubicBezTo>
                      <a:pt x="9071" y="9993"/>
                      <a:pt x="9168" y="10071"/>
                      <a:pt x="9071" y="10152"/>
                    </a:cubicBezTo>
                    <a:cubicBezTo>
                      <a:pt x="8921" y="10316"/>
                      <a:pt x="8495" y="10351"/>
                      <a:pt x="8714" y="10541"/>
                    </a:cubicBezTo>
                    <a:cubicBezTo>
                      <a:pt x="8398" y="10592"/>
                      <a:pt x="8530" y="10783"/>
                      <a:pt x="8209" y="10842"/>
                    </a:cubicBezTo>
                    <a:lnTo>
                      <a:pt x="8209" y="10974"/>
                    </a:lnTo>
                    <a:cubicBezTo>
                      <a:pt x="8024" y="11187"/>
                      <a:pt x="7505" y="11276"/>
                      <a:pt x="7615" y="11556"/>
                    </a:cubicBezTo>
                    <a:cubicBezTo>
                      <a:pt x="7307" y="11833"/>
                      <a:pt x="7246" y="12156"/>
                      <a:pt x="6832" y="12420"/>
                    </a:cubicBezTo>
                    <a:cubicBezTo>
                      <a:pt x="6819" y="12472"/>
                      <a:pt x="6771" y="12522"/>
                      <a:pt x="6801" y="12586"/>
                    </a:cubicBezTo>
                    <a:cubicBezTo>
                      <a:pt x="6410" y="12579"/>
                      <a:pt x="6524" y="12822"/>
                      <a:pt x="6168" y="12848"/>
                    </a:cubicBezTo>
                    <a:cubicBezTo>
                      <a:pt x="6216" y="13018"/>
                      <a:pt x="5970" y="13179"/>
                      <a:pt x="5935" y="13369"/>
                    </a:cubicBezTo>
                    <a:cubicBezTo>
                      <a:pt x="5499" y="13521"/>
                      <a:pt x="5790" y="13816"/>
                      <a:pt x="5543" y="14015"/>
                    </a:cubicBezTo>
                    <a:cubicBezTo>
                      <a:pt x="5579" y="14025"/>
                      <a:pt x="5592" y="14070"/>
                      <a:pt x="5662" y="14059"/>
                    </a:cubicBezTo>
                    <a:cubicBezTo>
                      <a:pt x="5838" y="14033"/>
                      <a:pt x="5623" y="13872"/>
                      <a:pt x="5856" y="13907"/>
                    </a:cubicBezTo>
                    <a:cubicBezTo>
                      <a:pt x="5790" y="14088"/>
                      <a:pt x="5838" y="14239"/>
                      <a:pt x="5662" y="14384"/>
                    </a:cubicBezTo>
                    <a:cubicBezTo>
                      <a:pt x="5592" y="14283"/>
                      <a:pt x="5790" y="14150"/>
                      <a:pt x="5499" y="14080"/>
                    </a:cubicBezTo>
                    <a:cubicBezTo>
                      <a:pt x="5381" y="14070"/>
                      <a:pt x="5297" y="14139"/>
                      <a:pt x="5266" y="14186"/>
                    </a:cubicBezTo>
                    <a:cubicBezTo>
                      <a:pt x="5284" y="14246"/>
                      <a:pt x="5235" y="14330"/>
                      <a:pt x="5297" y="14384"/>
                    </a:cubicBezTo>
                    <a:cubicBezTo>
                      <a:pt x="5169" y="14420"/>
                      <a:pt x="4972" y="14384"/>
                      <a:pt x="4875" y="14489"/>
                    </a:cubicBezTo>
                    <a:cubicBezTo>
                      <a:pt x="4796" y="14844"/>
                      <a:pt x="4422" y="15137"/>
                      <a:pt x="4255" y="15461"/>
                    </a:cubicBezTo>
                    <a:cubicBezTo>
                      <a:pt x="3815" y="15497"/>
                      <a:pt x="4092" y="15813"/>
                      <a:pt x="3701" y="15866"/>
                    </a:cubicBezTo>
                    <a:lnTo>
                      <a:pt x="3423" y="16254"/>
                    </a:lnTo>
                    <a:cubicBezTo>
                      <a:pt x="3784" y="16225"/>
                      <a:pt x="3507" y="16431"/>
                      <a:pt x="3586" y="164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04" name="Kształt"/>
              <p:cNvSpPr/>
              <p:nvPr/>
            </p:nvSpPr>
            <p:spPr>
              <a:xfrm>
                <a:off x="137762" y="396067"/>
                <a:ext cx="3471" cy="3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9" h="21600" extrusionOk="0">
                    <a:moveTo>
                      <a:pt x="19759" y="0"/>
                    </a:moveTo>
                    <a:cubicBezTo>
                      <a:pt x="16892" y="9039"/>
                      <a:pt x="5432" y="13666"/>
                      <a:pt x="145" y="21600"/>
                    </a:cubicBezTo>
                    <a:cubicBezTo>
                      <a:pt x="-1841" y="11240"/>
                      <a:pt x="17225" y="11240"/>
                      <a:pt x="16892" y="0"/>
                    </a:cubicBezTo>
                    <a:cubicBezTo>
                      <a:pt x="16892" y="0"/>
                      <a:pt x="19759" y="0"/>
                      <a:pt x="1975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05" name="Kształt"/>
              <p:cNvSpPr/>
              <p:nvPr/>
            </p:nvSpPr>
            <p:spPr>
              <a:xfrm>
                <a:off x="129152" y="396067"/>
                <a:ext cx="2741" cy="3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0" h="19677" extrusionOk="0">
                    <a:moveTo>
                      <a:pt x="3355" y="8397"/>
                    </a:moveTo>
                    <a:cubicBezTo>
                      <a:pt x="13204" y="9749"/>
                      <a:pt x="7138" y="-1923"/>
                      <a:pt x="17880" y="277"/>
                    </a:cubicBezTo>
                    <a:cubicBezTo>
                      <a:pt x="14595" y="8681"/>
                      <a:pt x="7520" y="11949"/>
                      <a:pt x="1965" y="19111"/>
                    </a:cubicBezTo>
                    <a:lnTo>
                      <a:pt x="1078" y="19677"/>
                    </a:lnTo>
                    <a:cubicBezTo>
                      <a:pt x="-3720" y="16408"/>
                      <a:pt x="9415" y="13134"/>
                      <a:pt x="3355" y="83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06" name="Kształt"/>
              <p:cNvSpPr/>
              <p:nvPr/>
            </p:nvSpPr>
            <p:spPr>
              <a:xfrm>
                <a:off x="129152" y="404677"/>
                <a:ext cx="3447" cy="3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4" h="21385" extrusionOk="0">
                    <a:moveTo>
                      <a:pt x="20344" y="54"/>
                    </a:moveTo>
                    <a:cubicBezTo>
                      <a:pt x="17027" y="8718"/>
                      <a:pt x="4343" y="9325"/>
                      <a:pt x="4343" y="18976"/>
                    </a:cubicBezTo>
                    <a:lnTo>
                      <a:pt x="113" y="21385"/>
                    </a:lnTo>
                    <a:cubicBezTo>
                      <a:pt x="-1256" y="14642"/>
                      <a:pt x="10287" y="11076"/>
                      <a:pt x="10287" y="3676"/>
                    </a:cubicBezTo>
                    <a:cubicBezTo>
                      <a:pt x="12797" y="442"/>
                      <a:pt x="16571" y="-215"/>
                      <a:pt x="20344" y="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07" name="Kształt"/>
              <p:cNvSpPr/>
              <p:nvPr/>
            </p:nvSpPr>
            <p:spPr>
              <a:xfrm>
                <a:off x="120542" y="413287"/>
                <a:ext cx="4607" cy="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233" y="8553"/>
                      <a:pt x="10435" y="10800"/>
                      <a:pt x="6351" y="17494"/>
                    </a:cubicBezTo>
                    <a:cubicBezTo>
                      <a:pt x="6082" y="19817"/>
                      <a:pt x="4084" y="20593"/>
                      <a:pt x="1361" y="21600"/>
                    </a:cubicBezTo>
                    <a:lnTo>
                      <a:pt x="0" y="21600"/>
                    </a:lnTo>
                    <a:cubicBezTo>
                      <a:pt x="999" y="12231"/>
                      <a:pt x="14793" y="8747"/>
                      <a:pt x="19240" y="0"/>
                    </a:cubicBezTo>
                    <a:cubicBezTo>
                      <a:pt x="1924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08" name="Kształt"/>
              <p:cNvSpPr/>
              <p:nvPr/>
            </p:nvSpPr>
            <p:spPr>
              <a:xfrm>
                <a:off x="111932" y="421897"/>
                <a:ext cx="2071" cy="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3" extrusionOk="0">
                    <a:moveTo>
                      <a:pt x="21600" y="135"/>
                    </a:moveTo>
                    <a:cubicBezTo>
                      <a:pt x="17156" y="6342"/>
                      <a:pt x="6656" y="12144"/>
                      <a:pt x="3834" y="20043"/>
                    </a:cubicBezTo>
                    <a:lnTo>
                      <a:pt x="0" y="20043"/>
                    </a:lnTo>
                    <a:cubicBezTo>
                      <a:pt x="5850" y="13118"/>
                      <a:pt x="5850" y="-1557"/>
                      <a:pt x="21600" y="1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09" name="Kształt"/>
              <p:cNvSpPr/>
              <p:nvPr/>
            </p:nvSpPr>
            <p:spPr>
              <a:xfrm>
                <a:off x="111932" y="421897"/>
                <a:ext cx="1878" cy="2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99" h="21182" extrusionOk="0">
                    <a:moveTo>
                      <a:pt x="19399" y="8"/>
                    </a:moveTo>
                    <a:cubicBezTo>
                      <a:pt x="17996" y="8333"/>
                      <a:pt x="9796" y="15957"/>
                      <a:pt x="0" y="21182"/>
                    </a:cubicBezTo>
                    <a:cubicBezTo>
                      <a:pt x="2999" y="15603"/>
                      <a:pt x="-2201" y="-418"/>
                      <a:pt x="19399" y="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10" name="Kształt"/>
              <p:cNvSpPr/>
              <p:nvPr/>
            </p:nvSpPr>
            <p:spPr>
              <a:xfrm>
                <a:off x="103321" y="439118"/>
                <a:ext cx="910" cy="1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04" h="21600" extrusionOk="0">
                    <a:moveTo>
                      <a:pt x="3073" y="21600"/>
                    </a:moveTo>
                    <a:cubicBezTo>
                      <a:pt x="-5496" y="12993"/>
                      <a:pt x="5480" y="0"/>
                      <a:pt x="16104" y="0"/>
                    </a:cubicBezTo>
                    <a:cubicBezTo>
                      <a:pt x="10625" y="7194"/>
                      <a:pt x="11994" y="16804"/>
                      <a:pt x="307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11" name="Kształt"/>
              <p:cNvSpPr/>
              <p:nvPr/>
            </p:nvSpPr>
            <p:spPr>
              <a:xfrm>
                <a:off x="103321" y="439118"/>
                <a:ext cx="369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4401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12" name="Kształt"/>
              <p:cNvSpPr/>
              <p:nvPr/>
            </p:nvSpPr>
            <p:spPr>
              <a:xfrm>
                <a:off x="103321" y="439118"/>
                <a:ext cx="759" cy="1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46" h="21600" extrusionOk="0">
                    <a:moveTo>
                      <a:pt x="0" y="21600"/>
                    </a:moveTo>
                    <a:lnTo>
                      <a:pt x="4031" y="0"/>
                    </a:lnTo>
                    <a:lnTo>
                      <a:pt x="10987" y="0"/>
                    </a:lnTo>
                    <a:cubicBezTo>
                      <a:pt x="21600" y="8477"/>
                      <a:pt x="4031" y="1491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13" name="Kształt"/>
              <p:cNvSpPr/>
              <p:nvPr/>
            </p:nvSpPr>
            <p:spPr>
              <a:xfrm>
                <a:off x="94711" y="439118"/>
                <a:ext cx="640" cy="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39" extrusionOk="0">
                    <a:moveTo>
                      <a:pt x="21600" y="12075"/>
                    </a:moveTo>
                    <a:cubicBezTo>
                      <a:pt x="17011" y="17233"/>
                      <a:pt x="9811" y="21600"/>
                      <a:pt x="0" y="20311"/>
                    </a:cubicBezTo>
                    <a:lnTo>
                      <a:pt x="17011" y="0"/>
                    </a:lnTo>
                    <a:cubicBezTo>
                      <a:pt x="21600" y="2077"/>
                      <a:pt x="21600" y="8998"/>
                      <a:pt x="21600" y="12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14" name="Kształt"/>
              <p:cNvSpPr/>
              <p:nvPr/>
            </p:nvSpPr>
            <p:spPr>
              <a:xfrm>
                <a:off x="94711" y="447728"/>
                <a:ext cx="743" cy="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8" h="14518" extrusionOk="0">
                    <a:moveTo>
                      <a:pt x="20034" y="3349"/>
                    </a:moveTo>
                    <a:cubicBezTo>
                      <a:pt x="21600" y="9592"/>
                      <a:pt x="12123" y="10913"/>
                      <a:pt x="10016" y="13579"/>
                    </a:cubicBezTo>
                    <a:cubicBezTo>
                      <a:pt x="6318" y="16268"/>
                      <a:pt x="4212" y="12486"/>
                      <a:pt x="0" y="10913"/>
                    </a:cubicBezTo>
                    <a:cubicBezTo>
                      <a:pt x="0" y="4921"/>
                      <a:pt x="12123" y="-5332"/>
                      <a:pt x="20034" y="33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15" name="Kształt"/>
              <p:cNvSpPr/>
              <p:nvPr/>
            </p:nvSpPr>
            <p:spPr>
              <a:xfrm>
                <a:off x="86101" y="456338"/>
                <a:ext cx="2274" cy="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57" h="21600" extrusionOk="0">
                    <a:moveTo>
                      <a:pt x="8416" y="8609"/>
                    </a:moveTo>
                    <a:cubicBezTo>
                      <a:pt x="8416" y="13990"/>
                      <a:pt x="3826" y="19371"/>
                      <a:pt x="861" y="21600"/>
                    </a:cubicBezTo>
                    <a:cubicBezTo>
                      <a:pt x="-3729" y="6872"/>
                      <a:pt x="11388" y="11338"/>
                      <a:pt x="14360" y="0"/>
                    </a:cubicBezTo>
                    <a:lnTo>
                      <a:pt x="15300" y="2152"/>
                    </a:lnTo>
                    <a:cubicBezTo>
                      <a:pt x="17871" y="9516"/>
                      <a:pt x="10848" y="6372"/>
                      <a:pt x="8416" y="86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16" name="Kształt"/>
              <p:cNvSpPr/>
              <p:nvPr/>
            </p:nvSpPr>
            <p:spPr>
              <a:xfrm>
                <a:off x="86101" y="464948"/>
                <a:ext cx="1802" cy="16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19" h="16169" extrusionOk="0">
                    <a:moveTo>
                      <a:pt x="11039" y="11735"/>
                    </a:moveTo>
                    <a:lnTo>
                      <a:pt x="7481" y="16169"/>
                    </a:lnTo>
                    <a:cubicBezTo>
                      <a:pt x="4782" y="13619"/>
                      <a:pt x="2512" y="12392"/>
                      <a:pt x="97" y="8808"/>
                    </a:cubicBezTo>
                    <a:cubicBezTo>
                      <a:pt x="-1613" y="-5431"/>
                      <a:pt x="19987" y="-910"/>
                      <a:pt x="11039" y="117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17" name="Kształt"/>
              <p:cNvSpPr/>
              <p:nvPr/>
            </p:nvSpPr>
            <p:spPr>
              <a:xfrm>
                <a:off x="77491" y="464948"/>
                <a:ext cx="3445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59" extrusionOk="0">
                    <a:moveTo>
                      <a:pt x="3275" y="20655"/>
                    </a:moveTo>
                    <a:cubicBezTo>
                      <a:pt x="1821" y="21140"/>
                      <a:pt x="969" y="19778"/>
                      <a:pt x="0" y="19468"/>
                    </a:cubicBezTo>
                    <a:cubicBezTo>
                      <a:pt x="2424" y="12621"/>
                      <a:pt x="19419" y="10293"/>
                      <a:pt x="16380" y="1558"/>
                    </a:cubicBezTo>
                    <a:cubicBezTo>
                      <a:pt x="18201" y="1338"/>
                      <a:pt x="19052" y="-460"/>
                      <a:pt x="21600" y="111"/>
                    </a:cubicBezTo>
                    <a:cubicBezTo>
                      <a:pt x="17232" y="8670"/>
                      <a:pt x="13957" y="13718"/>
                      <a:pt x="3275" y="206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18" name="Kształt"/>
              <p:cNvSpPr/>
              <p:nvPr/>
            </p:nvSpPr>
            <p:spPr>
              <a:xfrm>
                <a:off x="77491" y="473558"/>
                <a:ext cx="1355" cy="1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345" extrusionOk="0">
                    <a:moveTo>
                      <a:pt x="21600" y="4223"/>
                    </a:moveTo>
                    <a:cubicBezTo>
                      <a:pt x="14505" y="7203"/>
                      <a:pt x="12341" y="13731"/>
                      <a:pt x="0" y="13327"/>
                    </a:cubicBezTo>
                    <a:cubicBezTo>
                      <a:pt x="7711" y="9456"/>
                      <a:pt x="3096" y="-7869"/>
                      <a:pt x="21600" y="42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19" name="Kształt"/>
              <p:cNvSpPr/>
              <p:nvPr/>
            </p:nvSpPr>
            <p:spPr>
              <a:xfrm>
                <a:off x="77491" y="473558"/>
                <a:ext cx="970" cy="2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88" h="21600" extrusionOk="0">
                    <a:moveTo>
                      <a:pt x="5908" y="21600"/>
                    </a:moveTo>
                    <a:lnTo>
                      <a:pt x="1162" y="21600"/>
                    </a:lnTo>
                    <a:cubicBezTo>
                      <a:pt x="1162" y="13790"/>
                      <a:pt x="-4892" y="3735"/>
                      <a:pt x="10641" y="0"/>
                    </a:cubicBezTo>
                    <a:cubicBezTo>
                      <a:pt x="16708" y="7061"/>
                      <a:pt x="10641" y="15202"/>
                      <a:pt x="590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20" name="Kształt"/>
              <p:cNvSpPr/>
              <p:nvPr/>
            </p:nvSpPr>
            <p:spPr>
              <a:xfrm>
                <a:off x="77491" y="482168"/>
                <a:ext cx="745" cy="1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42" h="20517" extrusionOk="0">
                    <a:moveTo>
                      <a:pt x="19497" y="6498"/>
                    </a:moveTo>
                    <a:cubicBezTo>
                      <a:pt x="21600" y="12180"/>
                      <a:pt x="19497" y="17298"/>
                      <a:pt x="10005" y="20517"/>
                    </a:cubicBezTo>
                    <a:lnTo>
                      <a:pt x="0" y="61"/>
                    </a:lnTo>
                    <a:cubicBezTo>
                      <a:pt x="7902" y="61"/>
                      <a:pt x="21600" y="-1083"/>
                      <a:pt x="19497" y="64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21" name="Kształt"/>
              <p:cNvSpPr/>
              <p:nvPr/>
            </p:nvSpPr>
            <p:spPr>
              <a:xfrm>
                <a:off x="68881" y="490779"/>
                <a:ext cx="368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22" name="Kształt"/>
              <p:cNvSpPr/>
              <p:nvPr/>
            </p:nvSpPr>
            <p:spPr>
              <a:xfrm>
                <a:off x="68881" y="490779"/>
                <a:ext cx="833" cy="1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975" extrusionOk="0">
                    <a:moveTo>
                      <a:pt x="21600" y="10822"/>
                    </a:moveTo>
                    <a:cubicBezTo>
                      <a:pt x="18076" y="16563"/>
                      <a:pt x="14554" y="18902"/>
                      <a:pt x="0" y="17645"/>
                    </a:cubicBezTo>
                    <a:lnTo>
                      <a:pt x="0" y="722"/>
                    </a:lnTo>
                    <a:cubicBezTo>
                      <a:pt x="16559" y="-2698"/>
                      <a:pt x="16559" y="6941"/>
                      <a:pt x="21600" y="1082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23" name="Kształt"/>
              <p:cNvSpPr/>
              <p:nvPr/>
            </p:nvSpPr>
            <p:spPr>
              <a:xfrm>
                <a:off x="60271" y="507999"/>
                <a:ext cx="730" cy="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88" h="21600" extrusionOk="0">
                    <a:moveTo>
                      <a:pt x="543" y="21600"/>
                    </a:moveTo>
                    <a:cubicBezTo>
                      <a:pt x="-2210" y="19563"/>
                      <a:pt x="6028" y="6848"/>
                      <a:pt x="13503" y="0"/>
                    </a:cubicBezTo>
                    <a:cubicBezTo>
                      <a:pt x="19390" y="19563"/>
                      <a:pt x="3295" y="12678"/>
                      <a:pt x="54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24" name="Kształt"/>
              <p:cNvSpPr/>
              <p:nvPr/>
            </p:nvSpPr>
            <p:spPr>
              <a:xfrm>
                <a:off x="60271" y="499389"/>
                <a:ext cx="1865" cy="3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9" h="21242" extrusionOk="0">
                    <a:moveTo>
                      <a:pt x="4886" y="21191"/>
                    </a:moveTo>
                    <a:cubicBezTo>
                      <a:pt x="2818" y="21600"/>
                      <a:pt x="1308" y="19429"/>
                      <a:pt x="0" y="18958"/>
                    </a:cubicBezTo>
                    <a:cubicBezTo>
                      <a:pt x="11271" y="15914"/>
                      <a:pt x="13329" y="6768"/>
                      <a:pt x="16714" y="0"/>
                    </a:cubicBezTo>
                    <a:cubicBezTo>
                      <a:pt x="21600" y="5825"/>
                      <a:pt x="12579" y="14555"/>
                      <a:pt x="4886" y="211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25" name="Kształt"/>
              <p:cNvSpPr/>
              <p:nvPr/>
            </p:nvSpPr>
            <p:spPr>
              <a:xfrm>
                <a:off x="68881" y="576880"/>
                <a:ext cx="4453" cy="8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1" h="21600" extrusionOk="0">
                    <a:moveTo>
                      <a:pt x="2322" y="5509"/>
                    </a:moveTo>
                    <a:lnTo>
                      <a:pt x="0" y="0"/>
                    </a:lnTo>
                    <a:cubicBezTo>
                      <a:pt x="270" y="2147"/>
                      <a:pt x="5625" y="1868"/>
                      <a:pt x="7947" y="3362"/>
                    </a:cubicBezTo>
                    <a:cubicBezTo>
                      <a:pt x="14550" y="9013"/>
                      <a:pt x="17584" y="15247"/>
                      <a:pt x="20531" y="21600"/>
                    </a:cubicBezTo>
                    <a:cubicBezTo>
                      <a:pt x="12854" y="16882"/>
                      <a:pt x="-1069" y="12305"/>
                      <a:pt x="2322" y="55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26" name="Kształt"/>
              <p:cNvSpPr/>
              <p:nvPr/>
            </p:nvSpPr>
            <p:spPr>
              <a:xfrm>
                <a:off x="77491" y="594100"/>
                <a:ext cx="1403" cy="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94" h="14269" extrusionOk="0">
                    <a:moveTo>
                      <a:pt x="605" y="13709"/>
                    </a:moveTo>
                    <a:cubicBezTo>
                      <a:pt x="-3406" y="2010"/>
                      <a:pt x="13668" y="-6302"/>
                      <a:pt x="18194" y="6294"/>
                    </a:cubicBezTo>
                    <a:cubicBezTo>
                      <a:pt x="13668" y="13709"/>
                      <a:pt x="6892" y="15298"/>
                      <a:pt x="605" y="137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27" name="Kształt"/>
              <p:cNvSpPr/>
              <p:nvPr/>
            </p:nvSpPr>
            <p:spPr>
              <a:xfrm>
                <a:off x="103321" y="585490"/>
                <a:ext cx="8846" cy="3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63" extrusionOk="0">
                    <a:moveTo>
                      <a:pt x="21600" y="2276"/>
                    </a:moveTo>
                    <a:cubicBezTo>
                      <a:pt x="14558" y="9318"/>
                      <a:pt x="7940" y="21600"/>
                      <a:pt x="0" y="18738"/>
                    </a:cubicBezTo>
                    <a:cubicBezTo>
                      <a:pt x="6287" y="10271"/>
                      <a:pt x="14369" y="6087"/>
                      <a:pt x="21600" y="0"/>
                    </a:cubicBezTo>
                    <a:cubicBezTo>
                      <a:pt x="21600" y="0"/>
                      <a:pt x="21600" y="2276"/>
                      <a:pt x="21600" y="22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28" name="Kształt"/>
              <p:cNvSpPr/>
              <p:nvPr/>
            </p:nvSpPr>
            <p:spPr>
              <a:xfrm>
                <a:off x="111932" y="585490"/>
                <a:ext cx="7393" cy="3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19312"/>
                    </a:lnTo>
                    <a:lnTo>
                      <a:pt x="21600" y="0"/>
                    </a:lnTo>
                    <a:cubicBezTo>
                      <a:pt x="15323" y="9364"/>
                      <a:pt x="7802" y="1654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29" name="Kształt"/>
              <p:cNvSpPr/>
              <p:nvPr/>
            </p:nvSpPr>
            <p:spPr>
              <a:xfrm>
                <a:off x="129152" y="611321"/>
                <a:ext cx="1452" cy="1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4" h="19671" extrusionOk="0">
                    <a:moveTo>
                      <a:pt x="0" y="16960"/>
                    </a:moveTo>
                    <a:lnTo>
                      <a:pt x="11308" y="7772"/>
                    </a:lnTo>
                    <a:cubicBezTo>
                      <a:pt x="7783" y="5343"/>
                      <a:pt x="10292" y="1209"/>
                      <a:pt x="14061" y="0"/>
                    </a:cubicBezTo>
                    <a:cubicBezTo>
                      <a:pt x="21600" y="3225"/>
                      <a:pt x="16827" y="9890"/>
                      <a:pt x="18834" y="15740"/>
                    </a:cubicBezTo>
                    <a:cubicBezTo>
                      <a:pt x="13315" y="19678"/>
                      <a:pt x="5777" y="21600"/>
                      <a:pt x="0" y="1696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30" name="Kształt"/>
              <p:cNvSpPr/>
              <p:nvPr/>
            </p:nvSpPr>
            <p:spPr>
              <a:xfrm>
                <a:off x="198033" y="568270"/>
                <a:ext cx="4085" cy="2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90" y="9493"/>
                    </a:moveTo>
                    <a:cubicBezTo>
                      <a:pt x="9110" y="15075"/>
                      <a:pt x="4607" y="18846"/>
                      <a:pt x="0" y="21600"/>
                    </a:cubicBezTo>
                    <a:cubicBezTo>
                      <a:pt x="409" y="18846"/>
                      <a:pt x="3376" y="12752"/>
                      <a:pt x="5320" y="8046"/>
                    </a:cubicBezTo>
                    <a:cubicBezTo>
                      <a:pt x="9723" y="4639"/>
                      <a:pt x="16584" y="2531"/>
                      <a:pt x="21600" y="0"/>
                    </a:cubicBezTo>
                    <a:cubicBezTo>
                      <a:pt x="18529" y="2969"/>
                      <a:pt x="18633" y="11453"/>
                      <a:pt x="12490" y="949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31" name="Kształt"/>
              <p:cNvSpPr/>
              <p:nvPr/>
            </p:nvSpPr>
            <p:spPr>
              <a:xfrm>
                <a:off x="198033" y="568270"/>
                <a:ext cx="1569" cy="1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47" extrusionOk="0">
                    <a:moveTo>
                      <a:pt x="9871" y="20247"/>
                    </a:moveTo>
                    <a:lnTo>
                      <a:pt x="0" y="13521"/>
                    </a:lnTo>
                    <a:cubicBezTo>
                      <a:pt x="3741" y="7134"/>
                      <a:pt x="10663" y="-1353"/>
                      <a:pt x="21600" y="182"/>
                    </a:cubicBezTo>
                    <a:cubicBezTo>
                      <a:pt x="18665" y="7134"/>
                      <a:pt x="14404" y="13521"/>
                      <a:pt x="9871" y="202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32" name="Kształt"/>
              <p:cNvSpPr/>
              <p:nvPr/>
            </p:nvSpPr>
            <p:spPr>
              <a:xfrm>
                <a:off x="206643" y="568270"/>
                <a:ext cx="1483" cy="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9" h="19331" extrusionOk="0">
                    <a:moveTo>
                      <a:pt x="155" y="19237"/>
                    </a:moveTo>
                    <a:cubicBezTo>
                      <a:pt x="-1671" y="-1072"/>
                      <a:pt x="13160" y="7485"/>
                      <a:pt x="19929" y="0"/>
                    </a:cubicBezTo>
                    <a:cubicBezTo>
                      <a:pt x="14200" y="8338"/>
                      <a:pt x="9003" y="20528"/>
                      <a:pt x="155" y="192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33" name="Kształt"/>
              <p:cNvSpPr/>
              <p:nvPr/>
            </p:nvSpPr>
            <p:spPr>
              <a:xfrm>
                <a:off x="206643" y="568270"/>
                <a:ext cx="428" cy="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964" y="15048"/>
                      <a:pt x="5878" y="9359"/>
                      <a:pt x="6880" y="0"/>
                    </a:cubicBezTo>
                    <a:lnTo>
                      <a:pt x="21600" y="0"/>
                    </a:lnTo>
                    <a:cubicBezTo>
                      <a:pt x="13764" y="1835"/>
                      <a:pt x="6880" y="1031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34" name="Kształt"/>
              <p:cNvSpPr/>
              <p:nvPr/>
            </p:nvSpPr>
            <p:spPr>
              <a:xfrm>
                <a:off x="206643" y="568270"/>
                <a:ext cx="2279" cy="2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0" h="18365" extrusionOk="0">
                    <a:moveTo>
                      <a:pt x="15479" y="18365"/>
                    </a:moveTo>
                    <a:cubicBezTo>
                      <a:pt x="8535" y="13477"/>
                      <a:pt x="-2027" y="19417"/>
                      <a:pt x="339" y="10048"/>
                    </a:cubicBezTo>
                    <a:lnTo>
                      <a:pt x="339" y="8374"/>
                    </a:lnTo>
                    <a:lnTo>
                      <a:pt x="2543" y="12983"/>
                    </a:lnTo>
                    <a:cubicBezTo>
                      <a:pt x="4909" y="11172"/>
                      <a:pt x="9641" y="11451"/>
                      <a:pt x="9641" y="8374"/>
                    </a:cubicBezTo>
                    <a:cubicBezTo>
                      <a:pt x="7905" y="5296"/>
                      <a:pt x="9641" y="-2183"/>
                      <a:pt x="18475" y="615"/>
                    </a:cubicBezTo>
                    <a:cubicBezTo>
                      <a:pt x="19573" y="7465"/>
                      <a:pt x="9641" y="11451"/>
                      <a:pt x="15479" y="183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35" name="Kształt"/>
              <p:cNvSpPr/>
              <p:nvPr/>
            </p:nvSpPr>
            <p:spPr>
              <a:xfrm>
                <a:off x="215254" y="559660"/>
                <a:ext cx="1623" cy="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3" h="12965" extrusionOk="0">
                    <a:moveTo>
                      <a:pt x="18258" y="10644"/>
                    </a:moveTo>
                    <a:cubicBezTo>
                      <a:pt x="12249" y="16549"/>
                      <a:pt x="6683" y="9561"/>
                      <a:pt x="0" y="7539"/>
                    </a:cubicBezTo>
                    <a:cubicBezTo>
                      <a:pt x="4231" y="-5051"/>
                      <a:pt x="21600" y="-388"/>
                      <a:pt x="18258" y="106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36" name="Kształt"/>
              <p:cNvSpPr/>
              <p:nvPr/>
            </p:nvSpPr>
            <p:spPr>
              <a:xfrm>
                <a:off x="223864" y="551050"/>
                <a:ext cx="6524" cy="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14" y="9846"/>
                    </a:moveTo>
                    <a:cubicBezTo>
                      <a:pt x="9230" y="15346"/>
                      <a:pt x="4233" y="18493"/>
                      <a:pt x="0" y="21600"/>
                    </a:cubicBezTo>
                    <a:cubicBezTo>
                      <a:pt x="2372" y="17340"/>
                      <a:pt x="6602" y="15791"/>
                      <a:pt x="8075" y="11885"/>
                    </a:cubicBezTo>
                    <a:cubicBezTo>
                      <a:pt x="9486" y="11354"/>
                      <a:pt x="11665" y="10732"/>
                      <a:pt x="12114" y="8470"/>
                    </a:cubicBezTo>
                    <a:cubicBezTo>
                      <a:pt x="10897" y="354"/>
                      <a:pt x="18778" y="3724"/>
                      <a:pt x="21600" y="0"/>
                    </a:cubicBezTo>
                    <a:cubicBezTo>
                      <a:pt x="21151" y="6431"/>
                      <a:pt x="15189" y="6744"/>
                      <a:pt x="12114" y="98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37" name="Kształt"/>
              <p:cNvSpPr/>
              <p:nvPr/>
            </p:nvSpPr>
            <p:spPr>
              <a:xfrm>
                <a:off x="232474" y="542440"/>
                <a:ext cx="485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589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8589"/>
                      <a:pt x="21600" y="8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38" name="Kształt"/>
              <p:cNvSpPr/>
              <p:nvPr/>
            </p:nvSpPr>
            <p:spPr>
              <a:xfrm>
                <a:off x="266914" y="464948"/>
                <a:ext cx="677" cy="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3" h="17448" extrusionOk="0">
                    <a:moveTo>
                      <a:pt x="9723" y="16897"/>
                    </a:moveTo>
                    <a:cubicBezTo>
                      <a:pt x="3785" y="18859"/>
                      <a:pt x="1630" y="15187"/>
                      <a:pt x="0" y="11995"/>
                    </a:cubicBezTo>
                    <a:cubicBezTo>
                      <a:pt x="0" y="7317"/>
                      <a:pt x="9723" y="-2741"/>
                      <a:pt x="17815" y="705"/>
                    </a:cubicBezTo>
                    <a:cubicBezTo>
                      <a:pt x="21600" y="8801"/>
                      <a:pt x="14032" y="11995"/>
                      <a:pt x="9723" y="168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39" name="Kształt"/>
              <p:cNvSpPr/>
              <p:nvPr/>
            </p:nvSpPr>
            <p:spPr>
              <a:xfrm>
                <a:off x="309965" y="430508"/>
                <a:ext cx="717" cy="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1100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40" name="Kształt"/>
              <p:cNvSpPr/>
              <p:nvPr/>
            </p:nvSpPr>
            <p:spPr>
              <a:xfrm>
                <a:off x="327186" y="413287"/>
                <a:ext cx="1221" cy="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01" h="20523" extrusionOk="0">
                    <a:moveTo>
                      <a:pt x="856" y="19820"/>
                    </a:moveTo>
                    <a:cubicBezTo>
                      <a:pt x="-2783" y="11246"/>
                      <a:pt x="6198" y="7292"/>
                      <a:pt x="8868" y="0"/>
                    </a:cubicBezTo>
                    <a:cubicBezTo>
                      <a:pt x="14209" y="2422"/>
                      <a:pt x="18817" y="12018"/>
                      <a:pt x="11538" y="16494"/>
                    </a:cubicBezTo>
                    <a:cubicBezTo>
                      <a:pt x="8868" y="19820"/>
                      <a:pt x="5228" y="21600"/>
                      <a:pt x="856" y="198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41" name="Kształt"/>
              <p:cNvSpPr/>
              <p:nvPr/>
            </p:nvSpPr>
            <p:spPr>
              <a:xfrm>
                <a:off x="60271" y="249694"/>
                <a:ext cx="378229" cy="339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569" extrusionOk="0">
                    <a:moveTo>
                      <a:pt x="15819" y="9318"/>
                    </a:moveTo>
                    <a:cubicBezTo>
                      <a:pt x="15804" y="9269"/>
                      <a:pt x="15852" y="9205"/>
                      <a:pt x="15890" y="9161"/>
                    </a:cubicBezTo>
                    <a:lnTo>
                      <a:pt x="15918" y="9142"/>
                    </a:lnTo>
                    <a:cubicBezTo>
                      <a:pt x="15905" y="9134"/>
                      <a:pt x="15905" y="9114"/>
                      <a:pt x="15890" y="9106"/>
                    </a:cubicBezTo>
                    <a:cubicBezTo>
                      <a:pt x="15840" y="9177"/>
                      <a:pt x="15673" y="9249"/>
                      <a:pt x="15733" y="9374"/>
                    </a:cubicBezTo>
                    <a:cubicBezTo>
                      <a:pt x="15669" y="9537"/>
                      <a:pt x="15366" y="9490"/>
                      <a:pt x="15391" y="9708"/>
                    </a:cubicBezTo>
                    <a:cubicBezTo>
                      <a:pt x="15354" y="9704"/>
                      <a:pt x="15314" y="9717"/>
                      <a:pt x="15282" y="9758"/>
                    </a:cubicBezTo>
                    <a:cubicBezTo>
                      <a:pt x="15289" y="9772"/>
                      <a:pt x="15272" y="9788"/>
                      <a:pt x="15293" y="9796"/>
                    </a:cubicBezTo>
                    <a:cubicBezTo>
                      <a:pt x="15202" y="9758"/>
                      <a:pt x="15178" y="9905"/>
                      <a:pt x="15076" y="9949"/>
                    </a:cubicBezTo>
                    <a:cubicBezTo>
                      <a:pt x="15056" y="10088"/>
                      <a:pt x="14852" y="10092"/>
                      <a:pt x="14871" y="10256"/>
                    </a:cubicBezTo>
                    <a:cubicBezTo>
                      <a:pt x="14840" y="10284"/>
                      <a:pt x="14802" y="10301"/>
                      <a:pt x="14762" y="10305"/>
                    </a:cubicBezTo>
                    <a:cubicBezTo>
                      <a:pt x="14713" y="10360"/>
                      <a:pt x="14635" y="10404"/>
                      <a:pt x="14614" y="10476"/>
                    </a:cubicBezTo>
                    <a:cubicBezTo>
                      <a:pt x="14627" y="10499"/>
                      <a:pt x="14660" y="10499"/>
                      <a:pt x="14676" y="10484"/>
                    </a:cubicBezTo>
                    <a:lnTo>
                      <a:pt x="14683" y="10476"/>
                    </a:lnTo>
                    <a:cubicBezTo>
                      <a:pt x="14680" y="10521"/>
                      <a:pt x="14627" y="10579"/>
                      <a:pt x="14585" y="10599"/>
                    </a:cubicBezTo>
                    <a:cubicBezTo>
                      <a:pt x="14565" y="10587"/>
                      <a:pt x="14585" y="10551"/>
                      <a:pt x="14558" y="10542"/>
                    </a:cubicBezTo>
                    <a:lnTo>
                      <a:pt x="14480" y="10592"/>
                    </a:lnTo>
                    <a:cubicBezTo>
                      <a:pt x="14287" y="10790"/>
                      <a:pt x="14071" y="10986"/>
                      <a:pt x="13928" y="11214"/>
                    </a:cubicBezTo>
                    <a:cubicBezTo>
                      <a:pt x="13822" y="11243"/>
                      <a:pt x="13760" y="11401"/>
                      <a:pt x="13662" y="11453"/>
                    </a:cubicBezTo>
                    <a:cubicBezTo>
                      <a:pt x="13588" y="11578"/>
                      <a:pt x="13413" y="11654"/>
                      <a:pt x="13389" y="11809"/>
                    </a:cubicBezTo>
                    <a:cubicBezTo>
                      <a:pt x="13240" y="11802"/>
                      <a:pt x="13196" y="11956"/>
                      <a:pt x="13106" y="12029"/>
                    </a:cubicBezTo>
                    <a:cubicBezTo>
                      <a:pt x="12571" y="12576"/>
                      <a:pt x="11995" y="13139"/>
                      <a:pt x="11476" y="13686"/>
                    </a:cubicBezTo>
                    <a:cubicBezTo>
                      <a:pt x="11358" y="13730"/>
                      <a:pt x="11301" y="13877"/>
                      <a:pt x="11182" y="13934"/>
                    </a:cubicBezTo>
                    <a:lnTo>
                      <a:pt x="10801" y="14316"/>
                    </a:lnTo>
                    <a:cubicBezTo>
                      <a:pt x="10684" y="14349"/>
                      <a:pt x="10716" y="14497"/>
                      <a:pt x="10585" y="14509"/>
                    </a:cubicBezTo>
                    <a:cubicBezTo>
                      <a:pt x="10560" y="14544"/>
                      <a:pt x="10560" y="14601"/>
                      <a:pt x="10507" y="14605"/>
                    </a:cubicBezTo>
                    <a:cubicBezTo>
                      <a:pt x="10414" y="14653"/>
                      <a:pt x="10364" y="14790"/>
                      <a:pt x="10262" y="14816"/>
                    </a:cubicBezTo>
                    <a:cubicBezTo>
                      <a:pt x="10217" y="14909"/>
                      <a:pt x="10094" y="14959"/>
                      <a:pt x="10033" y="15056"/>
                    </a:cubicBezTo>
                    <a:cubicBezTo>
                      <a:pt x="9930" y="15096"/>
                      <a:pt x="9877" y="15215"/>
                      <a:pt x="9788" y="15275"/>
                    </a:cubicBezTo>
                    <a:cubicBezTo>
                      <a:pt x="9714" y="15275"/>
                      <a:pt x="9678" y="15358"/>
                      <a:pt x="9653" y="15411"/>
                    </a:cubicBezTo>
                    <a:cubicBezTo>
                      <a:pt x="9440" y="15444"/>
                      <a:pt x="9363" y="15660"/>
                      <a:pt x="9211" y="15794"/>
                    </a:cubicBezTo>
                    <a:lnTo>
                      <a:pt x="9200" y="15883"/>
                    </a:lnTo>
                    <a:lnTo>
                      <a:pt x="9171" y="15883"/>
                    </a:lnTo>
                    <a:cubicBezTo>
                      <a:pt x="8852" y="16265"/>
                      <a:pt x="8428" y="16558"/>
                      <a:pt x="8063" y="16926"/>
                    </a:cubicBezTo>
                    <a:cubicBezTo>
                      <a:pt x="7769" y="17225"/>
                      <a:pt x="7431" y="17415"/>
                      <a:pt x="7140" y="17719"/>
                    </a:cubicBezTo>
                    <a:cubicBezTo>
                      <a:pt x="7075" y="17708"/>
                      <a:pt x="7086" y="17778"/>
                      <a:pt x="7042" y="17807"/>
                    </a:cubicBezTo>
                    <a:cubicBezTo>
                      <a:pt x="6808" y="17995"/>
                      <a:pt x="6571" y="18195"/>
                      <a:pt x="6347" y="18411"/>
                    </a:cubicBezTo>
                    <a:cubicBezTo>
                      <a:pt x="6232" y="18430"/>
                      <a:pt x="6232" y="18580"/>
                      <a:pt x="6110" y="18580"/>
                    </a:cubicBezTo>
                    <a:cubicBezTo>
                      <a:pt x="6004" y="18745"/>
                      <a:pt x="5823" y="18788"/>
                      <a:pt x="5701" y="18930"/>
                    </a:cubicBezTo>
                    <a:cubicBezTo>
                      <a:pt x="4761" y="19620"/>
                      <a:pt x="3830" y="20398"/>
                      <a:pt x="2795" y="20895"/>
                    </a:cubicBezTo>
                    <a:cubicBezTo>
                      <a:pt x="2742" y="20962"/>
                      <a:pt x="2603" y="20929"/>
                      <a:pt x="2591" y="21046"/>
                    </a:cubicBezTo>
                    <a:cubicBezTo>
                      <a:pt x="2341" y="21132"/>
                      <a:pt x="2085" y="21210"/>
                      <a:pt x="1855" y="21346"/>
                    </a:cubicBezTo>
                    <a:cubicBezTo>
                      <a:pt x="1916" y="21381"/>
                      <a:pt x="1953" y="21310"/>
                      <a:pt x="2023" y="21333"/>
                    </a:cubicBezTo>
                    <a:cubicBezTo>
                      <a:pt x="1835" y="21429"/>
                      <a:pt x="1638" y="21548"/>
                      <a:pt x="1434" y="21553"/>
                    </a:cubicBezTo>
                    <a:cubicBezTo>
                      <a:pt x="1360" y="21517"/>
                      <a:pt x="1279" y="21589"/>
                      <a:pt x="1189" y="21564"/>
                    </a:cubicBezTo>
                    <a:cubicBezTo>
                      <a:pt x="1153" y="21529"/>
                      <a:pt x="1214" y="21513"/>
                      <a:pt x="1206" y="21477"/>
                    </a:cubicBezTo>
                    <a:cubicBezTo>
                      <a:pt x="1073" y="21465"/>
                      <a:pt x="948" y="21546"/>
                      <a:pt x="805" y="21517"/>
                    </a:cubicBezTo>
                    <a:cubicBezTo>
                      <a:pt x="503" y="21327"/>
                      <a:pt x="281" y="21001"/>
                      <a:pt x="195" y="20676"/>
                    </a:cubicBezTo>
                    <a:lnTo>
                      <a:pt x="167" y="20689"/>
                    </a:lnTo>
                    <a:cubicBezTo>
                      <a:pt x="25" y="20260"/>
                      <a:pt x="-58" y="19754"/>
                      <a:pt x="49" y="19272"/>
                    </a:cubicBezTo>
                    <a:cubicBezTo>
                      <a:pt x="147" y="18551"/>
                      <a:pt x="314" y="17855"/>
                      <a:pt x="568" y="17191"/>
                    </a:cubicBezTo>
                    <a:cubicBezTo>
                      <a:pt x="551" y="17083"/>
                      <a:pt x="654" y="17016"/>
                      <a:pt x="657" y="16917"/>
                    </a:cubicBezTo>
                    <a:cubicBezTo>
                      <a:pt x="898" y="16246"/>
                      <a:pt x="1173" y="15582"/>
                      <a:pt x="1492" y="14940"/>
                    </a:cubicBezTo>
                    <a:cubicBezTo>
                      <a:pt x="1442" y="14905"/>
                      <a:pt x="1492" y="14816"/>
                      <a:pt x="1519" y="14767"/>
                    </a:cubicBezTo>
                    <a:cubicBezTo>
                      <a:pt x="1610" y="14761"/>
                      <a:pt x="1569" y="14660"/>
                      <a:pt x="1638" y="14624"/>
                    </a:cubicBezTo>
                    <a:cubicBezTo>
                      <a:pt x="1584" y="14557"/>
                      <a:pt x="1687" y="14528"/>
                      <a:pt x="1696" y="14474"/>
                    </a:cubicBezTo>
                    <a:cubicBezTo>
                      <a:pt x="1830" y="14192"/>
                      <a:pt x="1982" y="13926"/>
                      <a:pt x="2088" y="13638"/>
                    </a:cubicBezTo>
                    <a:cubicBezTo>
                      <a:pt x="2227" y="13479"/>
                      <a:pt x="2276" y="13282"/>
                      <a:pt x="2403" y="13117"/>
                    </a:cubicBezTo>
                    <a:cubicBezTo>
                      <a:pt x="2447" y="12999"/>
                      <a:pt x="2545" y="12898"/>
                      <a:pt x="2599" y="12783"/>
                    </a:cubicBezTo>
                    <a:cubicBezTo>
                      <a:pt x="2910" y="12293"/>
                      <a:pt x="3208" y="11793"/>
                      <a:pt x="3559" y="11317"/>
                    </a:cubicBezTo>
                    <a:cubicBezTo>
                      <a:pt x="3552" y="11186"/>
                      <a:pt x="3702" y="11170"/>
                      <a:pt x="3747" y="11058"/>
                    </a:cubicBezTo>
                    <a:cubicBezTo>
                      <a:pt x="3846" y="10878"/>
                      <a:pt x="4038" y="10719"/>
                      <a:pt x="4092" y="10515"/>
                    </a:cubicBezTo>
                    <a:cubicBezTo>
                      <a:pt x="4238" y="10459"/>
                      <a:pt x="4213" y="10259"/>
                      <a:pt x="4356" y="10227"/>
                    </a:cubicBezTo>
                    <a:cubicBezTo>
                      <a:pt x="4450" y="10121"/>
                      <a:pt x="4450" y="10004"/>
                      <a:pt x="4573" y="9928"/>
                    </a:cubicBezTo>
                    <a:cubicBezTo>
                      <a:pt x="4573" y="9836"/>
                      <a:pt x="4687" y="9836"/>
                      <a:pt x="4679" y="9748"/>
                    </a:cubicBezTo>
                    <a:cubicBezTo>
                      <a:pt x="4732" y="9612"/>
                      <a:pt x="4900" y="9612"/>
                      <a:pt x="4932" y="9477"/>
                    </a:cubicBezTo>
                    <a:cubicBezTo>
                      <a:pt x="5002" y="9453"/>
                      <a:pt x="4977" y="9358"/>
                      <a:pt x="5051" y="9345"/>
                    </a:cubicBezTo>
                    <a:cubicBezTo>
                      <a:pt x="5071" y="9269"/>
                      <a:pt x="5165" y="9249"/>
                      <a:pt x="5178" y="9173"/>
                    </a:cubicBezTo>
                    <a:lnTo>
                      <a:pt x="5219" y="9161"/>
                    </a:lnTo>
                    <a:cubicBezTo>
                      <a:pt x="5322" y="9023"/>
                      <a:pt x="5480" y="8918"/>
                      <a:pt x="5514" y="8758"/>
                    </a:cubicBezTo>
                    <a:lnTo>
                      <a:pt x="5555" y="8769"/>
                    </a:lnTo>
                    <a:cubicBezTo>
                      <a:pt x="5683" y="8674"/>
                      <a:pt x="5713" y="8514"/>
                      <a:pt x="5828" y="8423"/>
                    </a:cubicBezTo>
                    <a:cubicBezTo>
                      <a:pt x="5889" y="8423"/>
                      <a:pt x="5938" y="8322"/>
                      <a:pt x="5995" y="8272"/>
                    </a:cubicBezTo>
                    <a:cubicBezTo>
                      <a:pt x="5958" y="8232"/>
                      <a:pt x="5995" y="8207"/>
                      <a:pt x="6013" y="8176"/>
                    </a:cubicBezTo>
                    <a:cubicBezTo>
                      <a:pt x="6033" y="8127"/>
                      <a:pt x="6053" y="8179"/>
                      <a:pt x="6072" y="8184"/>
                    </a:cubicBezTo>
                    <a:lnTo>
                      <a:pt x="6502" y="7717"/>
                    </a:lnTo>
                    <a:lnTo>
                      <a:pt x="6502" y="7649"/>
                    </a:lnTo>
                    <a:cubicBezTo>
                      <a:pt x="6526" y="7608"/>
                      <a:pt x="6539" y="7688"/>
                      <a:pt x="6563" y="7649"/>
                    </a:cubicBezTo>
                    <a:lnTo>
                      <a:pt x="6585" y="7580"/>
                    </a:lnTo>
                    <a:cubicBezTo>
                      <a:pt x="6588" y="7599"/>
                      <a:pt x="6609" y="7584"/>
                      <a:pt x="6621" y="7592"/>
                    </a:cubicBezTo>
                    <a:cubicBezTo>
                      <a:pt x="6748" y="7428"/>
                      <a:pt x="6955" y="7305"/>
                      <a:pt x="7063" y="7129"/>
                    </a:cubicBezTo>
                    <a:cubicBezTo>
                      <a:pt x="7054" y="7136"/>
                      <a:pt x="7004" y="7125"/>
                      <a:pt x="7024" y="7093"/>
                    </a:cubicBezTo>
                    <a:cubicBezTo>
                      <a:pt x="7033" y="7098"/>
                      <a:pt x="7037" y="7090"/>
                      <a:pt x="7042" y="7080"/>
                    </a:cubicBezTo>
                    <a:lnTo>
                      <a:pt x="7063" y="7129"/>
                    </a:lnTo>
                    <a:cubicBezTo>
                      <a:pt x="7196" y="7098"/>
                      <a:pt x="7086" y="6925"/>
                      <a:pt x="7229" y="6910"/>
                    </a:cubicBezTo>
                    <a:lnTo>
                      <a:pt x="7229" y="6921"/>
                    </a:lnTo>
                    <a:lnTo>
                      <a:pt x="7270" y="6921"/>
                    </a:lnTo>
                    <a:cubicBezTo>
                      <a:pt x="7467" y="6765"/>
                      <a:pt x="7613" y="6555"/>
                      <a:pt x="7799" y="6401"/>
                    </a:cubicBezTo>
                    <a:cubicBezTo>
                      <a:pt x="7773" y="6359"/>
                      <a:pt x="7789" y="6290"/>
                      <a:pt x="7846" y="6286"/>
                    </a:cubicBezTo>
                    <a:lnTo>
                      <a:pt x="7896" y="6305"/>
                    </a:lnTo>
                    <a:cubicBezTo>
                      <a:pt x="8092" y="6123"/>
                      <a:pt x="8316" y="5942"/>
                      <a:pt x="8496" y="5739"/>
                    </a:cubicBezTo>
                    <a:cubicBezTo>
                      <a:pt x="8680" y="5612"/>
                      <a:pt x="8815" y="5488"/>
                      <a:pt x="8966" y="5320"/>
                    </a:cubicBezTo>
                    <a:cubicBezTo>
                      <a:pt x="8962" y="5277"/>
                      <a:pt x="8954" y="5244"/>
                      <a:pt x="9004" y="5224"/>
                    </a:cubicBezTo>
                    <a:cubicBezTo>
                      <a:pt x="9040" y="5208"/>
                      <a:pt x="9044" y="5244"/>
                      <a:pt x="9053" y="5261"/>
                    </a:cubicBezTo>
                    <a:cubicBezTo>
                      <a:pt x="9637" y="4788"/>
                      <a:pt x="10245" y="4277"/>
                      <a:pt x="10838" y="3855"/>
                    </a:cubicBezTo>
                    <a:cubicBezTo>
                      <a:pt x="11124" y="3597"/>
                      <a:pt x="11476" y="3403"/>
                      <a:pt x="11770" y="3152"/>
                    </a:cubicBezTo>
                    <a:cubicBezTo>
                      <a:pt x="11865" y="3192"/>
                      <a:pt x="11917" y="3074"/>
                      <a:pt x="11995" y="3047"/>
                    </a:cubicBezTo>
                    <a:cubicBezTo>
                      <a:pt x="12003" y="3024"/>
                      <a:pt x="11987" y="2996"/>
                      <a:pt x="12015" y="2979"/>
                    </a:cubicBezTo>
                    <a:lnTo>
                      <a:pt x="12085" y="2991"/>
                    </a:lnTo>
                    <a:cubicBezTo>
                      <a:pt x="12530" y="2685"/>
                      <a:pt x="12972" y="2356"/>
                      <a:pt x="13438" y="2098"/>
                    </a:cubicBezTo>
                    <a:cubicBezTo>
                      <a:pt x="13459" y="2120"/>
                      <a:pt x="13486" y="2098"/>
                      <a:pt x="13507" y="2090"/>
                    </a:cubicBezTo>
                    <a:lnTo>
                      <a:pt x="13528" y="2129"/>
                    </a:lnTo>
                    <a:cubicBezTo>
                      <a:pt x="13552" y="2058"/>
                      <a:pt x="13679" y="2117"/>
                      <a:pt x="13662" y="2012"/>
                    </a:cubicBezTo>
                    <a:cubicBezTo>
                      <a:pt x="13964" y="1757"/>
                      <a:pt x="14325" y="1658"/>
                      <a:pt x="14635" y="1438"/>
                    </a:cubicBezTo>
                    <a:cubicBezTo>
                      <a:pt x="14730" y="1443"/>
                      <a:pt x="14778" y="1347"/>
                      <a:pt x="14860" y="1332"/>
                    </a:cubicBezTo>
                    <a:cubicBezTo>
                      <a:pt x="15023" y="1259"/>
                      <a:pt x="15170" y="1163"/>
                      <a:pt x="15341" y="1122"/>
                    </a:cubicBezTo>
                    <a:cubicBezTo>
                      <a:pt x="15428" y="1067"/>
                      <a:pt x="15517" y="1027"/>
                      <a:pt x="15615" y="995"/>
                    </a:cubicBezTo>
                    <a:cubicBezTo>
                      <a:pt x="15632" y="1007"/>
                      <a:pt x="15620" y="1051"/>
                      <a:pt x="15656" y="1034"/>
                    </a:cubicBezTo>
                    <a:lnTo>
                      <a:pt x="15694" y="995"/>
                    </a:lnTo>
                    <a:cubicBezTo>
                      <a:pt x="15685" y="992"/>
                      <a:pt x="15685" y="978"/>
                      <a:pt x="15685" y="968"/>
                    </a:cubicBezTo>
                    <a:cubicBezTo>
                      <a:pt x="15832" y="851"/>
                      <a:pt x="16029" y="848"/>
                      <a:pt x="16184" y="747"/>
                    </a:cubicBezTo>
                    <a:cubicBezTo>
                      <a:pt x="16274" y="780"/>
                      <a:pt x="16348" y="596"/>
                      <a:pt x="16400" y="727"/>
                    </a:cubicBezTo>
                    <a:cubicBezTo>
                      <a:pt x="16519" y="672"/>
                      <a:pt x="16650" y="647"/>
                      <a:pt x="16772" y="604"/>
                    </a:cubicBezTo>
                    <a:cubicBezTo>
                      <a:pt x="16813" y="573"/>
                      <a:pt x="16813" y="511"/>
                      <a:pt x="16870" y="536"/>
                    </a:cubicBezTo>
                    <a:cubicBezTo>
                      <a:pt x="16956" y="515"/>
                      <a:pt x="17042" y="456"/>
                      <a:pt x="17116" y="480"/>
                    </a:cubicBezTo>
                    <a:cubicBezTo>
                      <a:pt x="17241" y="480"/>
                      <a:pt x="17324" y="336"/>
                      <a:pt x="17459" y="384"/>
                    </a:cubicBezTo>
                    <a:cubicBezTo>
                      <a:pt x="17627" y="269"/>
                      <a:pt x="17855" y="308"/>
                      <a:pt x="18040" y="220"/>
                    </a:cubicBezTo>
                    <a:cubicBezTo>
                      <a:pt x="18476" y="108"/>
                      <a:pt x="18935" y="-11"/>
                      <a:pt x="19400" y="1"/>
                    </a:cubicBezTo>
                    <a:cubicBezTo>
                      <a:pt x="19441" y="21"/>
                      <a:pt x="19514" y="5"/>
                      <a:pt x="19568" y="9"/>
                    </a:cubicBezTo>
                    <a:cubicBezTo>
                      <a:pt x="19564" y="24"/>
                      <a:pt x="19520" y="21"/>
                      <a:pt x="19520" y="49"/>
                    </a:cubicBezTo>
                    <a:cubicBezTo>
                      <a:pt x="19604" y="81"/>
                      <a:pt x="19714" y="44"/>
                      <a:pt x="19805" y="56"/>
                    </a:cubicBezTo>
                    <a:cubicBezTo>
                      <a:pt x="19814" y="14"/>
                      <a:pt x="19854" y="9"/>
                      <a:pt x="19891" y="1"/>
                    </a:cubicBezTo>
                    <a:cubicBezTo>
                      <a:pt x="20033" y="9"/>
                      <a:pt x="20153" y="21"/>
                      <a:pt x="20283" y="30"/>
                    </a:cubicBezTo>
                    <a:cubicBezTo>
                      <a:pt x="20389" y="38"/>
                      <a:pt x="20450" y="141"/>
                      <a:pt x="20562" y="145"/>
                    </a:cubicBezTo>
                    <a:cubicBezTo>
                      <a:pt x="20627" y="141"/>
                      <a:pt x="20709" y="188"/>
                      <a:pt x="20765" y="211"/>
                    </a:cubicBezTo>
                    <a:cubicBezTo>
                      <a:pt x="20782" y="244"/>
                      <a:pt x="20782" y="261"/>
                      <a:pt x="20774" y="295"/>
                    </a:cubicBezTo>
                    <a:cubicBezTo>
                      <a:pt x="20844" y="341"/>
                      <a:pt x="20930" y="341"/>
                      <a:pt x="20990" y="393"/>
                    </a:cubicBezTo>
                    <a:cubicBezTo>
                      <a:pt x="21084" y="380"/>
                      <a:pt x="21091" y="484"/>
                      <a:pt x="21129" y="536"/>
                    </a:cubicBezTo>
                    <a:lnTo>
                      <a:pt x="21178" y="500"/>
                    </a:lnTo>
                    <a:cubicBezTo>
                      <a:pt x="21284" y="647"/>
                      <a:pt x="21322" y="867"/>
                      <a:pt x="21275" y="1042"/>
                    </a:cubicBezTo>
                    <a:cubicBezTo>
                      <a:pt x="21370" y="1079"/>
                      <a:pt x="21301" y="1199"/>
                      <a:pt x="21334" y="1266"/>
                    </a:cubicBezTo>
                    <a:lnTo>
                      <a:pt x="21383" y="1234"/>
                    </a:lnTo>
                    <a:cubicBezTo>
                      <a:pt x="21412" y="1291"/>
                      <a:pt x="21387" y="1344"/>
                      <a:pt x="21383" y="1398"/>
                    </a:cubicBezTo>
                    <a:cubicBezTo>
                      <a:pt x="21408" y="1523"/>
                      <a:pt x="21383" y="1615"/>
                      <a:pt x="21361" y="1734"/>
                    </a:cubicBezTo>
                    <a:cubicBezTo>
                      <a:pt x="21379" y="1761"/>
                      <a:pt x="21394" y="1738"/>
                      <a:pt x="21412" y="1734"/>
                    </a:cubicBezTo>
                    <a:cubicBezTo>
                      <a:pt x="21452" y="1738"/>
                      <a:pt x="21420" y="1792"/>
                      <a:pt x="21444" y="1809"/>
                    </a:cubicBezTo>
                    <a:cubicBezTo>
                      <a:pt x="21420" y="1904"/>
                      <a:pt x="21375" y="2009"/>
                      <a:pt x="21383" y="2109"/>
                    </a:cubicBezTo>
                    <a:cubicBezTo>
                      <a:pt x="21452" y="2037"/>
                      <a:pt x="21452" y="1917"/>
                      <a:pt x="21501" y="1830"/>
                    </a:cubicBezTo>
                    <a:cubicBezTo>
                      <a:pt x="21497" y="1805"/>
                      <a:pt x="21480" y="1777"/>
                      <a:pt x="21501" y="1754"/>
                    </a:cubicBezTo>
                    <a:lnTo>
                      <a:pt x="21529" y="1754"/>
                    </a:lnTo>
                    <a:cubicBezTo>
                      <a:pt x="21509" y="1942"/>
                      <a:pt x="21455" y="2113"/>
                      <a:pt x="21423" y="2290"/>
                    </a:cubicBezTo>
                    <a:lnTo>
                      <a:pt x="21444" y="2309"/>
                    </a:lnTo>
                    <a:cubicBezTo>
                      <a:pt x="21468" y="2276"/>
                      <a:pt x="21477" y="2333"/>
                      <a:pt x="21501" y="2328"/>
                    </a:cubicBezTo>
                    <a:cubicBezTo>
                      <a:pt x="21542" y="2457"/>
                      <a:pt x="21436" y="2578"/>
                      <a:pt x="21403" y="2704"/>
                    </a:cubicBezTo>
                    <a:lnTo>
                      <a:pt x="21361" y="2856"/>
                    </a:lnTo>
                    <a:cubicBezTo>
                      <a:pt x="21349" y="2851"/>
                      <a:pt x="21334" y="2851"/>
                      <a:pt x="21325" y="2836"/>
                    </a:cubicBezTo>
                    <a:cubicBezTo>
                      <a:pt x="21301" y="2879"/>
                      <a:pt x="21349" y="2956"/>
                      <a:pt x="21284" y="3000"/>
                    </a:cubicBezTo>
                    <a:cubicBezTo>
                      <a:pt x="21109" y="2935"/>
                      <a:pt x="21141" y="2756"/>
                      <a:pt x="21068" y="2616"/>
                    </a:cubicBezTo>
                    <a:lnTo>
                      <a:pt x="21052" y="2597"/>
                    </a:lnTo>
                    <a:cubicBezTo>
                      <a:pt x="21031" y="2655"/>
                      <a:pt x="21084" y="2708"/>
                      <a:pt x="21079" y="2768"/>
                    </a:cubicBezTo>
                    <a:cubicBezTo>
                      <a:pt x="21035" y="2817"/>
                      <a:pt x="20961" y="2764"/>
                      <a:pt x="20913" y="2741"/>
                    </a:cubicBezTo>
                    <a:cubicBezTo>
                      <a:pt x="20933" y="2664"/>
                      <a:pt x="20818" y="2641"/>
                      <a:pt x="20844" y="2561"/>
                    </a:cubicBezTo>
                    <a:cubicBezTo>
                      <a:pt x="20676" y="2441"/>
                      <a:pt x="20610" y="2253"/>
                      <a:pt x="20462" y="2109"/>
                    </a:cubicBezTo>
                    <a:lnTo>
                      <a:pt x="20423" y="2178"/>
                    </a:lnTo>
                    <a:cubicBezTo>
                      <a:pt x="20364" y="2041"/>
                      <a:pt x="20153" y="2069"/>
                      <a:pt x="20168" y="1904"/>
                    </a:cubicBezTo>
                    <a:cubicBezTo>
                      <a:pt x="20218" y="1921"/>
                      <a:pt x="20225" y="1998"/>
                      <a:pt x="20283" y="1954"/>
                    </a:cubicBezTo>
                    <a:lnTo>
                      <a:pt x="20283" y="1945"/>
                    </a:lnTo>
                    <a:cubicBezTo>
                      <a:pt x="20304" y="1942"/>
                      <a:pt x="20316" y="1954"/>
                      <a:pt x="20324" y="1966"/>
                    </a:cubicBezTo>
                    <a:lnTo>
                      <a:pt x="20294" y="2002"/>
                    </a:lnTo>
                    <a:cubicBezTo>
                      <a:pt x="20316" y="2049"/>
                      <a:pt x="20340" y="1993"/>
                      <a:pt x="20373" y="2012"/>
                    </a:cubicBezTo>
                    <a:lnTo>
                      <a:pt x="20450" y="2117"/>
                    </a:lnTo>
                    <a:cubicBezTo>
                      <a:pt x="20438" y="2034"/>
                      <a:pt x="20378" y="1938"/>
                      <a:pt x="20283" y="1878"/>
                    </a:cubicBezTo>
                    <a:cubicBezTo>
                      <a:pt x="20250" y="1904"/>
                      <a:pt x="20209" y="1871"/>
                      <a:pt x="20197" y="1843"/>
                    </a:cubicBezTo>
                    <a:cubicBezTo>
                      <a:pt x="20193" y="1904"/>
                      <a:pt x="20107" y="1900"/>
                      <a:pt x="20058" y="1888"/>
                    </a:cubicBezTo>
                    <a:cubicBezTo>
                      <a:pt x="19981" y="1833"/>
                      <a:pt x="19874" y="1805"/>
                      <a:pt x="19826" y="1726"/>
                    </a:cubicBezTo>
                    <a:cubicBezTo>
                      <a:pt x="19760" y="1714"/>
                      <a:pt x="19707" y="1784"/>
                      <a:pt x="19646" y="1734"/>
                    </a:cubicBezTo>
                    <a:cubicBezTo>
                      <a:pt x="19609" y="1746"/>
                      <a:pt x="19539" y="1730"/>
                      <a:pt x="19547" y="1792"/>
                    </a:cubicBezTo>
                    <a:cubicBezTo>
                      <a:pt x="19564" y="1821"/>
                      <a:pt x="19597" y="1843"/>
                      <a:pt x="19589" y="1878"/>
                    </a:cubicBezTo>
                    <a:cubicBezTo>
                      <a:pt x="19499" y="1929"/>
                      <a:pt x="19376" y="1962"/>
                      <a:pt x="19343" y="2069"/>
                    </a:cubicBezTo>
                    <a:cubicBezTo>
                      <a:pt x="19437" y="2129"/>
                      <a:pt x="19290" y="2158"/>
                      <a:pt x="19294" y="2212"/>
                    </a:cubicBezTo>
                    <a:lnTo>
                      <a:pt x="19351" y="2225"/>
                    </a:lnTo>
                    <a:cubicBezTo>
                      <a:pt x="19315" y="2356"/>
                      <a:pt x="19187" y="2400"/>
                      <a:pt x="19118" y="2520"/>
                    </a:cubicBezTo>
                    <a:lnTo>
                      <a:pt x="19127" y="2568"/>
                    </a:lnTo>
                    <a:cubicBezTo>
                      <a:pt x="18755" y="3041"/>
                      <a:pt x="18455" y="3531"/>
                      <a:pt x="18166" y="4034"/>
                    </a:cubicBezTo>
                    <a:cubicBezTo>
                      <a:pt x="18174" y="4045"/>
                      <a:pt x="18187" y="4058"/>
                      <a:pt x="18207" y="4053"/>
                    </a:cubicBezTo>
                    <a:cubicBezTo>
                      <a:pt x="18244" y="3907"/>
                      <a:pt x="18346" y="3809"/>
                      <a:pt x="18431" y="3679"/>
                    </a:cubicBezTo>
                    <a:lnTo>
                      <a:pt x="18461" y="3691"/>
                    </a:lnTo>
                    <a:cubicBezTo>
                      <a:pt x="18464" y="3663"/>
                      <a:pt x="18444" y="3631"/>
                      <a:pt x="18481" y="3603"/>
                    </a:cubicBezTo>
                    <a:cubicBezTo>
                      <a:pt x="18559" y="3627"/>
                      <a:pt x="18574" y="3527"/>
                      <a:pt x="18607" y="3479"/>
                    </a:cubicBezTo>
                    <a:cubicBezTo>
                      <a:pt x="18633" y="3495"/>
                      <a:pt x="18653" y="3498"/>
                      <a:pt x="18657" y="3527"/>
                    </a:cubicBezTo>
                    <a:cubicBezTo>
                      <a:pt x="18603" y="3714"/>
                      <a:pt x="18455" y="3871"/>
                      <a:pt x="18362" y="4034"/>
                    </a:cubicBezTo>
                    <a:cubicBezTo>
                      <a:pt x="18330" y="4110"/>
                      <a:pt x="18239" y="4178"/>
                      <a:pt x="18257" y="4265"/>
                    </a:cubicBezTo>
                    <a:cubicBezTo>
                      <a:pt x="18354" y="4213"/>
                      <a:pt x="18354" y="4095"/>
                      <a:pt x="18440" y="4034"/>
                    </a:cubicBezTo>
                    <a:lnTo>
                      <a:pt x="18440" y="3986"/>
                    </a:lnTo>
                    <a:cubicBezTo>
                      <a:pt x="18612" y="3746"/>
                      <a:pt x="18714" y="3464"/>
                      <a:pt x="18930" y="3260"/>
                    </a:cubicBezTo>
                    <a:cubicBezTo>
                      <a:pt x="18935" y="3163"/>
                      <a:pt x="19040" y="3127"/>
                      <a:pt x="19057" y="3041"/>
                    </a:cubicBezTo>
                    <a:cubicBezTo>
                      <a:pt x="19179" y="2950"/>
                      <a:pt x="19285" y="2809"/>
                      <a:pt x="19351" y="2672"/>
                    </a:cubicBezTo>
                    <a:cubicBezTo>
                      <a:pt x="19376" y="2664"/>
                      <a:pt x="19413" y="2660"/>
                      <a:pt x="19413" y="2625"/>
                    </a:cubicBezTo>
                    <a:cubicBezTo>
                      <a:pt x="19417" y="2613"/>
                      <a:pt x="19400" y="2593"/>
                      <a:pt x="19421" y="2589"/>
                    </a:cubicBezTo>
                    <a:cubicBezTo>
                      <a:pt x="19441" y="2578"/>
                      <a:pt x="19462" y="2597"/>
                      <a:pt x="19450" y="2616"/>
                    </a:cubicBezTo>
                    <a:cubicBezTo>
                      <a:pt x="19458" y="2669"/>
                      <a:pt x="19387" y="2692"/>
                      <a:pt x="19384" y="2741"/>
                    </a:cubicBezTo>
                    <a:cubicBezTo>
                      <a:pt x="19171" y="3047"/>
                      <a:pt x="18893" y="3339"/>
                      <a:pt x="18763" y="3671"/>
                    </a:cubicBezTo>
                    <a:lnTo>
                      <a:pt x="18775" y="3671"/>
                    </a:lnTo>
                    <a:cubicBezTo>
                      <a:pt x="18725" y="3698"/>
                      <a:pt x="18660" y="3771"/>
                      <a:pt x="18627" y="3841"/>
                    </a:cubicBezTo>
                    <a:cubicBezTo>
                      <a:pt x="18567" y="3942"/>
                      <a:pt x="18500" y="4034"/>
                      <a:pt x="18452" y="4141"/>
                    </a:cubicBezTo>
                    <a:lnTo>
                      <a:pt x="18490" y="4149"/>
                    </a:lnTo>
                    <a:cubicBezTo>
                      <a:pt x="18490" y="4174"/>
                      <a:pt x="18481" y="4194"/>
                      <a:pt x="18461" y="4206"/>
                    </a:cubicBezTo>
                    <a:cubicBezTo>
                      <a:pt x="18452" y="4206"/>
                      <a:pt x="18437" y="4206"/>
                      <a:pt x="18431" y="4198"/>
                    </a:cubicBezTo>
                    <a:lnTo>
                      <a:pt x="18402" y="4273"/>
                    </a:lnTo>
                    <a:lnTo>
                      <a:pt x="18384" y="4254"/>
                    </a:lnTo>
                    <a:cubicBezTo>
                      <a:pt x="18096" y="4701"/>
                      <a:pt x="17851" y="5161"/>
                      <a:pt x="17618" y="5627"/>
                    </a:cubicBezTo>
                    <a:cubicBezTo>
                      <a:pt x="17636" y="5635"/>
                      <a:pt x="17642" y="5659"/>
                      <a:pt x="17627" y="5675"/>
                    </a:cubicBezTo>
                    <a:cubicBezTo>
                      <a:pt x="17496" y="5771"/>
                      <a:pt x="17475" y="5947"/>
                      <a:pt x="17382" y="6073"/>
                    </a:cubicBezTo>
                    <a:cubicBezTo>
                      <a:pt x="17353" y="6335"/>
                      <a:pt x="17140" y="6499"/>
                      <a:pt x="16997" y="6697"/>
                    </a:cubicBezTo>
                    <a:lnTo>
                      <a:pt x="16989" y="6621"/>
                    </a:lnTo>
                    <a:cubicBezTo>
                      <a:pt x="16956" y="6689"/>
                      <a:pt x="16910" y="6758"/>
                      <a:pt x="16850" y="6813"/>
                    </a:cubicBezTo>
                    <a:lnTo>
                      <a:pt x="16842" y="6806"/>
                    </a:lnTo>
                    <a:cubicBezTo>
                      <a:pt x="16817" y="6833"/>
                      <a:pt x="16769" y="6873"/>
                      <a:pt x="16772" y="6921"/>
                    </a:cubicBezTo>
                    <a:lnTo>
                      <a:pt x="16637" y="7065"/>
                    </a:lnTo>
                    <a:cubicBezTo>
                      <a:pt x="16654" y="6925"/>
                      <a:pt x="16763" y="6806"/>
                      <a:pt x="16862" y="6718"/>
                    </a:cubicBezTo>
                    <a:cubicBezTo>
                      <a:pt x="16862" y="6638"/>
                      <a:pt x="16968" y="6650"/>
                      <a:pt x="16980" y="6574"/>
                    </a:cubicBezTo>
                    <a:cubicBezTo>
                      <a:pt x="17030" y="6574"/>
                      <a:pt x="16965" y="6609"/>
                      <a:pt x="16997" y="6621"/>
                    </a:cubicBezTo>
                    <a:cubicBezTo>
                      <a:pt x="17104" y="6505"/>
                      <a:pt x="17113" y="6355"/>
                      <a:pt x="17214" y="6239"/>
                    </a:cubicBezTo>
                    <a:cubicBezTo>
                      <a:pt x="17190" y="6206"/>
                      <a:pt x="17181" y="6263"/>
                      <a:pt x="17157" y="6259"/>
                    </a:cubicBezTo>
                    <a:cubicBezTo>
                      <a:pt x="17116" y="6422"/>
                      <a:pt x="16948" y="6455"/>
                      <a:pt x="16883" y="6601"/>
                    </a:cubicBezTo>
                    <a:cubicBezTo>
                      <a:pt x="16867" y="6617"/>
                      <a:pt x="16833" y="6609"/>
                      <a:pt x="16842" y="6642"/>
                    </a:cubicBezTo>
                    <a:cubicBezTo>
                      <a:pt x="16810" y="6586"/>
                      <a:pt x="16908" y="6542"/>
                      <a:pt x="16883" y="6470"/>
                    </a:cubicBezTo>
                    <a:cubicBezTo>
                      <a:pt x="16948" y="6442"/>
                      <a:pt x="16920" y="6372"/>
                      <a:pt x="16940" y="6327"/>
                    </a:cubicBezTo>
                    <a:lnTo>
                      <a:pt x="16932" y="6315"/>
                    </a:lnTo>
                    <a:cubicBezTo>
                      <a:pt x="16797" y="6538"/>
                      <a:pt x="16679" y="6778"/>
                      <a:pt x="16576" y="7017"/>
                    </a:cubicBezTo>
                    <a:cubicBezTo>
                      <a:pt x="16479" y="7317"/>
                      <a:pt x="16172" y="7547"/>
                      <a:pt x="15968" y="7799"/>
                    </a:cubicBezTo>
                    <a:cubicBezTo>
                      <a:pt x="15778" y="7944"/>
                      <a:pt x="15682" y="8160"/>
                      <a:pt x="15490" y="8318"/>
                    </a:cubicBezTo>
                    <a:cubicBezTo>
                      <a:pt x="15403" y="8506"/>
                      <a:pt x="15170" y="8583"/>
                      <a:pt x="15068" y="8758"/>
                    </a:cubicBezTo>
                    <a:cubicBezTo>
                      <a:pt x="15084" y="8815"/>
                      <a:pt x="15032" y="8802"/>
                      <a:pt x="15006" y="8817"/>
                    </a:cubicBezTo>
                    <a:cubicBezTo>
                      <a:pt x="14884" y="8918"/>
                      <a:pt x="14757" y="9037"/>
                      <a:pt x="14713" y="9181"/>
                    </a:cubicBezTo>
                    <a:lnTo>
                      <a:pt x="14644" y="9190"/>
                    </a:lnTo>
                    <a:cubicBezTo>
                      <a:pt x="14545" y="9325"/>
                      <a:pt x="14406" y="9425"/>
                      <a:pt x="14332" y="9565"/>
                    </a:cubicBezTo>
                    <a:cubicBezTo>
                      <a:pt x="14198" y="9637"/>
                      <a:pt x="14112" y="9777"/>
                      <a:pt x="13998" y="9882"/>
                    </a:cubicBezTo>
                    <a:cubicBezTo>
                      <a:pt x="14038" y="9949"/>
                      <a:pt x="13920" y="9989"/>
                      <a:pt x="13940" y="10043"/>
                    </a:cubicBezTo>
                    <a:cubicBezTo>
                      <a:pt x="14247" y="9796"/>
                      <a:pt x="14447" y="9446"/>
                      <a:pt x="14774" y="9209"/>
                    </a:cubicBezTo>
                    <a:lnTo>
                      <a:pt x="14802" y="9154"/>
                    </a:lnTo>
                    <a:cubicBezTo>
                      <a:pt x="15081" y="8846"/>
                      <a:pt x="15379" y="8535"/>
                      <a:pt x="15656" y="8232"/>
                    </a:cubicBezTo>
                    <a:cubicBezTo>
                      <a:pt x="15742" y="8200"/>
                      <a:pt x="15796" y="8111"/>
                      <a:pt x="15861" y="8060"/>
                    </a:cubicBezTo>
                    <a:cubicBezTo>
                      <a:pt x="15931" y="7883"/>
                      <a:pt x="16122" y="7824"/>
                      <a:pt x="16196" y="7656"/>
                    </a:cubicBezTo>
                    <a:lnTo>
                      <a:pt x="16311" y="7571"/>
                    </a:lnTo>
                    <a:cubicBezTo>
                      <a:pt x="16306" y="7649"/>
                      <a:pt x="16200" y="7717"/>
                      <a:pt x="16253" y="7783"/>
                    </a:cubicBezTo>
                    <a:cubicBezTo>
                      <a:pt x="16086" y="7964"/>
                      <a:pt x="15926" y="8099"/>
                      <a:pt x="15792" y="8291"/>
                    </a:cubicBezTo>
                    <a:cubicBezTo>
                      <a:pt x="15792" y="8315"/>
                      <a:pt x="15804" y="8326"/>
                      <a:pt x="15813" y="8347"/>
                    </a:cubicBezTo>
                    <a:cubicBezTo>
                      <a:pt x="15894" y="8267"/>
                      <a:pt x="15991" y="8171"/>
                      <a:pt x="16078" y="8087"/>
                    </a:cubicBezTo>
                    <a:cubicBezTo>
                      <a:pt x="16013" y="8148"/>
                      <a:pt x="16066" y="8264"/>
                      <a:pt x="15979" y="8299"/>
                    </a:cubicBezTo>
                    <a:cubicBezTo>
                      <a:pt x="15983" y="8315"/>
                      <a:pt x="15968" y="8340"/>
                      <a:pt x="15988" y="8347"/>
                    </a:cubicBezTo>
                    <a:lnTo>
                      <a:pt x="16029" y="8318"/>
                    </a:lnTo>
                    <a:cubicBezTo>
                      <a:pt x="16037" y="8367"/>
                      <a:pt x="15976" y="8343"/>
                      <a:pt x="15968" y="8375"/>
                    </a:cubicBezTo>
                    <a:cubicBezTo>
                      <a:pt x="15881" y="8514"/>
                      <a:pt x="15878" y="8686"/>
                      <a:pt x="15742" y="8806"/>
                    </a:cubicBezTo>
                    <a:cubicBezTo>
                      <a:pt x="15840" y="8910"/>
                      <a:pt x="15852" y="8731"/>
                      <a:pt x="15918" y="8702"/>
                    </a:cubicBezTo>
                    <a:cubicBezTo>
                      <a:pt x="15902" y="8614"/>
                      <a:pt x="16008" y="8670"/>
                      <a:pt x="16037" y="8614"/>
                    </a:cubicBezTo>
                    <a:cubicBezTo>
                      <a:pt x="16042" y="8637"/>
                      <a:pt x="16029" y="8670"/>
                      <a:pt x="16057" y="8683"/>
                    </a:cubicBezTo>
                    <a:cubicBezTo>
                      <a:pt x="16196" y="8535"/>
                      <a:pt x="16179" y="8322"/>
                      <a:pt x="16344" y="8194"/>
                    </a:cubicBezTo>
                    <a:cubicBezTo>
                      <a:pt x="16383" y="8184"/>
                      <a:pt x="16393" y="8232"/>
                      <a:pt x="16429" y="8232"/>
                    </a:cubicBezTo>
                    <a:lnTo>
                      <a:pt x="16576" y="7964"/>
                    </a:lnTo>
                    <a:cubicBezTo>
                      <a:pt x="16548" y="8075"/>
                      <a:pt x="16482" y="8176"/>
                      <a:pt x="16441" y="8280"/>
                    </a:cubicBezTo>
                    <a:cubicBezTo>
                      <a:pt x="16540" y="8287"/>
                      <a:pt x="16482" y="8398"/>
                      <a:pt x="16499" y="8442"/>
                    </a:cubicBezTo>
                    <a:lnTo>
                      <a:pt x="16491" y="8434"/>
                    </a:lnTo>
                    <a:cubicBezTo>
                      <a:pt x="16466" y="8455"/>
                      <a:pt x="16466" y="8506"/>
                      <a:pt x="16422" y="8503"/>
                    </a:cubicBezTo>
                    <a:lnTo>
                      <a:pt x="16409" y="8442"/>
                    </a:lnTo>
                    <a:cubicBezTo>
                      <a:pt x="16369" y="8442"/>
                      <a:pt x="16356" y="8492"/>
                      <a:pt x="16344" y="8518"/>
                    </a:cubicBezTo>
                    <a:cubicBezTo>
                      <a:pt x="16335" y="8531"/>
                      <a:pt x="16351" y="8543"/>
                      <a:pt x="16360" y="8538"/>
                    </a:cubicBezTo>
                    <a:lnTo>
                      <a:pt x="16393" y="8538"/>
                    </a:lnTo>
                    <a:cubicBezTo>
                      <a:pt x="16377" y="8562"/>
                      <a:pt x="16383" y="8611"/>
                      <a:pt x="16344" y="8607"/>
                    </a:cubicBezTo>
                    <a:cubicBezTo>
                      <a:pt x="16348" y="8598"/>
                      <a:pt x="16335" y="8591"/>
                      <a:pt x="16330" y="8587"/>
                    </a:cubicBezTo>
                    <a:cubicBezTo>
                      <a:pt x="16311" y="8653"/>
                      <a:pt x="16258" y="8706"/>
                      <a:pt x="16213" y="8758"/>
                    </a:cubicBezTo>
                    <a:cubicBezTo>
                      <a:pt x="16221" y="8741"/>
                      <a:pt x="16205" y="8731"/>
                      <a:pt x="16196" y="8723"/>
                    </a:cubicBezTo>
                    <a:cubicBezTo>
                      <a:pt x="16101" y="8826"/>
                      <a:pt x="16062" y="8982"/>
                      <a:pt x="15939" y="9056"/>
                    </a:cubicBezTo>
                    <a:cubicBezTo>
                      <a:pt x="15983" y="9130"/>
                      <a:pt x="15902" y="9198"/>
                      <a:pt x="15902" y="9276"/>
                    </a:cubicBezTo>
                    <a:lnTo>
                      <a:pt x="15869" y="9249"/>
                    </a:lnTo>
                    <a:cubicBezTo>
                      <a:pt x="15840" y="9261"/>
                      <a:pt x="15852" y="9305"/>
                      <a:pt x="15819" y="93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42" name="Kształt"/>
              <p:cNvSpPr/>
              <p:nvPr/>
            </p:nvSpPr>
            <p:spPr>
              <a:xfrm>
                <a:off x="344406" y="387457"/>
                <a:ext cx="1963" cy="2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9" h="21308" extrusionOk="0">
                    <a:moveTo>
                      <a:pt x="19729" y="4465"/>
                    </a:moveTo>
                    <a:cubicBezTo>
                      <a:pt x="11938" y="9299"/>
                      <a:pt x="14080" y="21308"/>
                      <a:pt x="261" y="21308"/>
                    </a:cubicBezTo>
                    <a:cubicBezTo>
                      <a:pt x="-1871" y="12639"/>
                      <a:pt x="9796" y="8129"/>
                      <a:pt x="9019" y="126"/>
                    </a:cubicBezTo>
                    <a:cubicBezTo>
                      <a:pt x="13303" y="-292"/>
                      <a:pt x="18364" y="126"/>
                      <a:pt x="19729" y="44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43" name="Kształt"/>
              <p:cNvSpPr/>
              <p:nvPr/>
            </p:nvSpPr>
            <p:spPr>
              <a:xfrm>
                <a:off x="344406" y="551050"/>
                <a:ext cx="367" cy="1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40" h="21600" extrusionOk="0">
                    <a:moveTo>
                      <a:pt x="5716" y="0"/>
                    </a:moveTo>
                    <a:cubicBezTo>
                      <a:pt x="18691" y="4048"/>
                      <a:pt x="7891" y="14255"/>
                      <a:pt x="13640" y="21600"/>
                    </a:cubicBezTo>
                    <a:cubicBezTo>
                      <a:pt x="-2909" y="19468"/>
                      <a:pt x="-2909" y="6930"/>
                      <a:pt x="57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44" name="Kształt"/>
              <p:cNvSpPr/>
              <p:nvPr/>
            </p:nvSpPr>
            <p:spPr>
              <a:xfrm>
                <a:off x="439118" y="611321"/>
                <a:ext cx="1946" cy="1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47" h="21600" extrusionOk="0">
                    <a:moveTo>
                      <a:pt x="1844" y="21600"/>
                    </a:moveTo>
                    <a:cubicBezTo>
                      <a:pt x="-3953" y="14434"/>
                      <a:pt x="5880" y="11236"/>
                      <a:pt x="4649" y="3703"/>
                    </a:cubicBezTo>
                    <a:cubicBezTo>
                      <a:pt x="9745" y="11236"/>
                      <a:pt x="14312" y="0"/>
                      <a:pt x="17647" y="0"/>
                    </a:cubicBezTo>
                    <a:cubicBezTo>
                      <a:pt x="15013" y="8759"/>
                      <a:pt x="10267" y="17530"/>
                      <a:pt x="184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45" name="Kształt"/>
              <p:cNvSpPr/>
              <p:nvPr/>
            </p:nvSpPr>
            <p:spPr>
              <a:xfrm>
                <a:off x="439118" y="602711"/>
                <a:ext cx="1955" cy="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55" y="4995"/>
                      <a:pt x="12826" y="3809"/>
                      <a:pt x="21600" y="0"/>
                    </a:cubicBezTo>
                    <a:cubicBezTo>
                      <a:pt x="16901" y="10810"/>
                      <a:pt x="8982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46" name="Kształt"/>
              <p:cNvSpPr/>
              <p:nvPr/>
            </p:nvSpPr>
            <p:spPr>
              <a:xfrm>
                <a:off x="473558" y="594100"/>
                <a:ext cx="4162" cy="2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07" y="10369"/>
                      <a:pt x="12356" y="7061"/>
                      <a:pt x="17881" y="0"/>
                    </a:cubicBezTo>
                    <a:lnTo>
                      <a:pt x="21600" y="0"/>
                    </a:lnTo>
                    <a:cubicBezTo>
                      <a:pt x="16379" y="10369"/>
                      <a:pt x="8236" y="1717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47" name="Kształt"/>
              <p:cNvSpPr/>
              <p:nvPr/>
            </p:nvSpPr>
            <p:spPr>
              <a:xfrm>
                <a:off x="482168" y="594100"/>
                <a:ext cx="1082" cy="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5" h="19048" extrusionOk="0">
                    <a:moveTo>
                      <a:pt x="13674" y="19048"/>
                    </a:moveTo>
                    <a:lnTo>
                      <a:pt x="0" y="19048"/>
                    </a:lnTo>
                    <a:cubicBezTo>
                      <a:pt x="1437" y="3051"/>
                      <a:pt x="12237" y="-2552"/>
                      <a:pt x="19793" y="1047"/>
                    </a:cubicBezTo>
                    <a:cubicBezTo>
                      <a:pt x="21600" y="11031"/>
                      <a:pt x="14762" y="13445"/>
                      <a:pt x="13674" y="190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48" name="Kształt"/>
              <p:cNvSpPr/>
              <p:nvPr/>
            </p:nvSpPr>
            <p:spPr>
              <a:xfrm>
                <a:off x="731863" y="361626"/>
                <a:ext cx="1537" cy="3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267" h="21600" extrusionOk="0">
                    <a:moveTo>
                      <a:pt x="1817" y="4941"/>
                    </a:moveTo>
                    <a:lnTo>
                      <a:pt x="3103" y="0"/>
                    </a:lnTo>
                    <a:cubicBezTo>
                      <a:pt x="10922" y="3889"/>
                      <a:pt x="9523" y="11605"/>
                      <a:pt x="8352" y="19212"/>
                    </a:cubicBezTo>
                    <a:lnTo>
                      <a:pt x="5321" y="21600"/>
                    </a:lnTo>
                    <a:cubicBezTo>
                      <a:pt x="-9392" y="17325"/>
                      <a:pt x="12208" y="10109"/>
                      <a:pt x="1817" y="49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49" name="Kształt"/>
              <p:cNvSpPr/>
              <p:nvPr/>
            </p:nvSpPr>
            <p:spPr>
              <a:xfrm>
                <a:off x="714643" y="335796"/>
                <a:ext cx="1425" cy="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63" h="19028" extrusionOk="0">
                    <a:moveTo>
                      <a:pt x="17606" y="798"/>
                    </a:moveTo>
                    <a:cubicBezTo>
                      <a:pt x="20057" y="9912"/>
                      <a:pt x="11964" y="12491"/>
                      <a:pt x="9502" y="19028"/>
                    </a:cubicBezTo>
                    <a:lnTo>
                      <a:pt x="180" y="19028"/>
                    </a:lnTo>
                    <a:cubicBezTo>
                      <a:pt x="-1543" y="4960"/>
                      <a:pt x="9502" y="-2572"/>
                      <a:pt x="17606" y="7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50" name="Kształt"/>
              <p:cNvSpPr/>
              <p:nvPr/>
            </p:nvSpPr>
            <p:spPr>
              <a:xfrm>
                <a:off x="714643" y="335796"/>
                <a:ext cx="5827" cy="3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4" h="21600" extrusionOk="0">
                    <a:moveTo>
                      <a:pt x="3663" y="8542"/>
                    </a:moveTo>
                    <a:cubicBezTo>
                      <a:pt x="5909" y="3684"/>
                      <a:pt x="6636" y="14516"/>
                      <a:pt x="9609" y="10832"/>
                    </a:cubicBezTo>
                    <a:cubicBezTo>
                      <a:pt x="8354" y="484"/>
                      <a:pt x="14695" y="5768"/>
                      <a:pt x="16741" y="0"/>
                    </a:cubicBezTo>
                    <a:lnTo>
                      <a:pt x="19649" y="0"/>
                    </a:lnTo>
                    <a:cubicBezTo>
                      <a:pt x="21100" y="7155"/>
                      <a:pt x="15422" y="7987"/>
                      <a:pt x="13041" y="10832"/>
                    </a:cubicBezTo>
                    <a:cubicBezTo>
                      <a:pt x="7890" y="11735"/>
                      <a:pt x="4454" y="17226"/>
                      <a:pt x="31" y="21600"/>
                    </a:cubicBezTo>
                    <a:cubicBezTo>
                      <a:pt x="-500" y="19381"/>
                      <a:pt x="5909" y="13961"/>
                      <a:pt x="3663" y="85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51" name="Kształt"/>
              <p:cNvSpPr/>
              <p:nvPr/>
            </p:nvSpPr>
            <p:spPr>
              <a:xfrm>
                <a:off x="688812" y="344406"/>
                <a:ext cx="369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52" name="Kształt"/>
              <p:cNvSpPr/>
              <p:nvPr/>
            </p:nvSpPr>
            <p:spPr>
              <a:xfrm>
                <a:off x="662982" y="361626"/>
                <a:ext cx="2969" cy="2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8" h="21600" extrusionOk="0">
                    <a:moveTo>
                      <a:pt x="20290" y="0"/>
                    </a:moveTo>
                    <a:cubicBezTo>
                      <a:pt x="21084" y="13753"/>
                      <a:pt x="9290" y="11207"/>
                      <a:pt x="3461" y="20578"/>
                    </a:cubicBezTo>
                    <a:lnTo>
                      <a:pt x="13" y="21600"/>
                    </a:lnTo>
                    <a:cubicBezTo>
                      <a:pt x="-516" y="9882"/>
                      <a:pt x="14726" y="12428"/>
                      <a:pt x="202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53" name="Kształt"/>
              <p:cNvSpPr/>
              <p:nvPr/>
            </p:nvSpPr>
            <p:spPr>
              <a:xfrm>
                <a:off x="654372" y="361626"/>
                <a:ext cx="1139" cy="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98" h="17259" extrusionOk="0">
                    <a:moveTo>
                      <a:pt x="16298" y="1379"/>
                    </a:moveTo>
                    <a:cubicBezTo>
                      <a:pt x="14085" y="7976"/>
                      <a:pt x="8271" y="14938"/>
                      <a:pt x="2173" y="17259"/>
                    </a:cubicBezTo>
                    <a:cubicBezTo>
                      <a:pt x="-5302" y="9054"/>
                      <a:pt x="8271" y="-4341"/>
                      <a:pt x="16298" y="13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54" name="Kształt"/>
              <p:cNvSpPr/>
              <p:nvPr/>
            </p:nvSpPr>
            <p:spPr>
              <a:xfrm>
                <a:off x="645761" y="370236"/>
                <a:ext cx="2576" cy="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303" y="11782"/>
                      <a:pt x="6501" y="6353"/>
                      <a:pt x="6011" y="20216"/>
                    </a:cubicBezTo>
                    <a:lnTo>
                      <a:pt x="0" y="21600"/>
                    </a:lnTo>
                    <a:cubicBezTo>
                      <a:pt x="2927" y="13403"/>
                      <a:pt x="12504" y="150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55" name="Kształt"/>
              <p:cNvSpPr/>
              <p:nvPr/>
            </p:nvSpPr>
            <p:spPr>
              <a:xfrm>
                <a:off x="637151" y="353016"/>
                <a:ext cx="1254" cy="8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7374" extrusionOk="0">
                    <a:moveTo>
                      <a:pt x="19678" y="1227"/>
                    </a:moveTo>
                    <a:cubicBezTo>
                      <a:pt x="17248" y="10868"/>
                      <a:pt x="9337" y="16107"/>
                      <a:pt x="211" y="17374"/>
                    </a:cubicBezTo>
                    <a:cubicBezTo>
                      <a:pt x="-1922" y="9816"/>
                      <a:pt x="12684" y="-4226"/>
                      <a:pt x="19678" y="12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56" name="Kształt"/>
              <p:cNvSpPr/>
              <p:nvPr/>
            </p:nvSpPr>
            <p:spPr>
              <a:xfrm>
                <a:off x="637151" y="370236"/>
                <a:ext cx="556" cy="3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11" h="18820" extrusionOk="0">
                    <a:moveTo>
                      <a:pt x="16088" y="646"/>
                    </a:moveTo>
                    <a:cubicBezTo>
                      <a:pt x="18417" y="11968"/>
                      <a:pt x="13759" y="14813"/>
                      <a:pt x="9663" y="18820"/>
                    </a:cubicBezTo>
                    <a:lnTo>
                      <a:pt x="913" y="18820"/>
                    </a:lnTo>
                    <a:cubicBezTo>
                      <a:pt x="-3183" y="8018"/>
                      <a:pt x="7334" y="-2780"/>
                      <a:pt x="16088" y="6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57" name="Kształt"/>
              <p:cNvSpPr/>
              <p:nvPr/>
            </p:nvSpPr>
            <p:spPr>
              <a:xfrm>
                <a:off x="637151" y="370236"/>
                <a:ext cx="1252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06" h="21600" extrusionOk="0">
                    <a:moveTo>
                      <a:pt x="15232" y="0"/>
                    </a:moveTo>
                    <a:cubicBezTo>
                      <a:pt x="21600" y="3747"/>
                      <a:pt x="15232" y="15414"/>
                      <a:pt x="10255" y="21600"/>
                    </a:cubicBezTo>
                    <a:lnTo>
                      <a:pt x="0" y="17176"/>
                    </a:lnTo>
                    <a:cubicBezTo>
                      <a:pt x="0" y="17176"/>
                      <a:pt x="15232" y="0"/>
                      <a:pt x="1523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58" name="Kształt"/>
              <p:cNvSpPr/>
              <p:nvPr/>
            </p:nvSpPr>
            <p:spPr>
              <a:xfrm>
                <a:off x="637151" y="361626"/>
                <a:ext cx="540" cy="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9" h="17403" extrusionOk="0">
                    <a:moveTo>
                      <a:pt x="18228" y="1697"/>
                    </a:moveTo>
                    <a:lnTo>
                      <a:pt x="18228" y="17403"/>
                    </a:lnTo>
                    <a:lnTo>
                      <a:pt x="1191" y="17403"/>
                    </a:lnTo>
                    <a:cubicBezTo>
                      <a:pt x="-3372" y="6286"/>
                      <a:pt x="5785" y="-4197"/>
                      <a:pt x="18228" y="16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59" name="Kształt"/>
              <p:cNvSpPr/>
              <p:nvPr/>
            </p:nvSpPr>
            <p:spPr>
              <a:xfrm>
                <a:off x="628541" y="370236"/>
                <a:ext cx="714" cy="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4" h="16160" extrusionOk="0">
                    <a:moveTo>
                      <a:pt x="19444" y="1288"/>
                    </a:moveTo>
                    <a:cubicBezTo>
                      <a:pt x="21600" y="8792"/>
                      <a:pt x="15655" y="12329"/>
                      <a:pt x="9183" y="15143"/>
                    </a:cubicBezTo>
                    <a:cubicBezTo>
                      <a:pt x="5394" y="18197"/>
                      <a:pt x="3763" y="13507"/>
                      <a:pt x="0" y="12329"/>
                    </a:cubicBezTo>
                    <a:cubicBezTo>
                      <a:pt x="0" y="5739"/>
                      <a:pt x="9183" y="-3403"/>
                      <a:pt x="19444" y="12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60" name="Kształt"/>
              <p:cNvSpPr/>
              <p:nvPr/>
            </p:nvSpPr>
            <p:spPr>
              <a:xfrm>
                <a:off x="628541" y="361626"/>
                <a:ext cx="4144" cy="3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89" y="0"/>
                    </a:moveTo>
                    <a:lnTo>
                      <a:pt x="21600" y="1387"/>
                    </a:lnTo>
                    <a:cubicBezTo>
                      <a:pt x="15648" y="8193"/>
                      <a:pt x="8480" y="18478"/>
                      <a:pt x="0" y="21600"/>
                    </a:cubicBezTo>
                    <a:cubicBezTo>
                      <a:pt x="5147" y="14936"/>
                      <a:pt x="13730" y="5554"/>
                      <a:pt x="2048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61" name="Kształt"/>
              <p:cNvSpPr/>
              <p:nvPr/>
            </p:nvSpPr>
            <p:spPr>
              <a:xfrm>
                <a:off x="628541" y="370236"/>
                <a:ext cx="740" cy="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49" h="21600" extrusionOk="0">
                    <a:moveTo>
                      <a:pt x="18749" y="0"/>
                    </a:moveTo>
                    <a:cubicBezTo>
                      <a:pt x="18749" y="5629"/>
                      <a:pt x="18749" y="18762"/>
                      <a:pt x="12865" y="21600"/>
                    </a:cubicBezTo>
                    <a:lnTo>
                      <a:pt x="593" y="21600"/>
                    </a:lnTo>
                    <a:cubicBezTo>
                      <a:pt x="-2851" y="3272"/>
                      <a:pt x="9421" y="0"/>
                      <a:pt x="1874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62" name="Kształt"/>
              <p:cNvSpPr/>
              <p:nvPr/>
            </p:nvSpPr>
            <p:spPr>
              <a:xfrm>
                <a:off x="628541" y="378847"/>
                <a:ext cx="2363" cy="1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4" h="21600" extrusionOk="0">
                    <a:moveTo>
                      <a:pt x="14049" y="0"/>
                    </a:moveTo>
                    <a:cubicBezTo>
                      <a:pt x="15866" y="0"/>
                      <a:pt x="17375" y="0"/>
                      <a:pt x="18434" y="1644"/>
                    </a:cubicBezTo>
                    <a:lnTo>
                      <a:pt x="608" y="21600"/>
                    </a:lnTo>
                    <a:cubicBezTo>
                      <a:pt x="-3166" y="12390"/>
                      <a:pt x="11783" y="11568"/>
                      <a:pt x="1404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63" name="Kształt"/>
              <p:cNvSpPr/>
              <p:nvPr/>
            </p:nvSpPr>
            <p:spPr>
              <a:xfrm>
                <a:off x="628541" y="370236"/>
                <a:ext cx="369" cy="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cubicBezTo>
                      <a:pt x="21600" y="5892"/>
                      <a:pt x="21600" y="18679"/>
                      <a:pt x="7975" y="21600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64" name="Kształt"/>
              <p:cNvSpPr/>
              <p:nvPr/>
            </p:nvSpPr>
            <p:spPr>
              <a:xfrm>
                <a:off x="628541" y="378847"/>
                <a:ext cx="884" cy="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18005" extrusionOk="0">
                    <a:moveTo>
                      <a:pt x="18628" y="1244"/>
                    </a:moveTo>
                    <a:cubicBezTo>
                      <a:pt x="21600" y="8674"/>
                      <a:pt x="13966" y="11300"/>
                      <a:pt x="11841" y="18005"/>
                    </a:cubicBezTo>
                    <a:lnTo>
                      <a:pt x="0" y="18005"/>
                    </a:lnTo>
                    <a:cubicBezTo>
                      <a:pt x="2949" y="6464"/>
                      <a:pt x="9303" y="-3595"/>
                      <a:pt x="18628" y="12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65" name="Kształt"/>
              <p:cNvSpPr/>
              <p:nvPr/>
            </p:nvSpPr>
            <p:spPr>
              <a:xfrm>
                <a:off x="619931" y="370236"/>
                <a:ext cx="4962" cy="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6" h="20962" extrusionOk="0">
                    <a:moveTo>
                      <a:pt x="709" y="16346"/>
                    </a:moveTo>
                    <a:lnTo>
                      <a:pt x="15702" y="0"/>
                    </a:lnTo>
                    <a:cubicBezTo>
                      <a:pt x="15204" y="1930"/>
                      <a:pt x="21600" y="9108"/>
                      <a:pt x="15702" y="9867"/>
                    </a:cubicBezTo>
                    <a:lnTo>
                      <a:pt x="14426" y="8116"/>
                    </a:lnTo>
                    <a:cubicBezTo>
                      <a:pt x="14920" y="7710"/>
                      <a:pt x="15491" y="7298"/>
                      <a:pt x="15204" y="6658"/>
                    </a:cubicBezTo>
                    <a:lnTo>
                      <a:pt x="14426" y="5433"/>
                    </a:lnTo>
                    <a:lnTo>
                      <a:pt x="9448" y="11792"/>
                    </a:lnTo>
                    <a:cubicBezTo>
                      <a:pt x="10162" y="13716"/>
                      <a:pt x="11227" y="14069"/>
                      <a:pt x="12577" y="13716"/>
                    </a:cubicBezTo>
                    <a:cubicBezTo>
                      <a:pt x="12079" y="16753"/>
                      <a:pt x="9448" y="18330"/>
                      <a:pt x="7531" y="19030"/>
                    </a:cubicBezTo>
                    <a:lnTo>
                      <a:pt x="7033" y="15701"/>
                    </a:lnTo>
                    <a:cubicBezTo>
                      <a:pt x="4122" y="16053"/>
                      <a:pt x="3056" y="21600"/>
                      <a:pt x="0" y="20901"/>
                    </a:cubicBezTo>
                    <a:cubicBezTo>
                      <a:pt x="0" y="20901"/>
                      <a:pt x="709" y="16346"/>
                      <a:pt x="709" y="163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66" name="Kształt"/>
              <p:cNvSpPr/>
              <p:nvPr/>
            </p:nvSpPr>
            <p:spPr>
              <a:xfrm>
                <a:off x="585490" y="335796"/>
                <a:ext cx="124948" cy="80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17" y="13191"/>
                    </a:moveTo>
                    <a:cubicBezTo>
                      <a:pt x="6343" y="13147"/>
                      <a:pt x="6380" y="13092"/>
                      <a:pt x="6444" y="13108"/>
                    </a:cubicBezTo>
                    <a:cubicBezTo>
                      <a:pt x="6417" y="13191"/>
                      <a:pt x="6444" y="13258"/>
                      <a:pt x="6494" y="13310"/>
                    </a:cubicBezTo>
                    <a:cubicBezTo>
                      <a:pt x="6691" y="13191"/>
                      <a:pt x="6865" y="12908"/>
                      <a:pt x="6916" y="12615"/>
                    </a:cubicBezTo>
                    <a:cubicBezTo>
                      <a:pt x="7200" y="12786"/>
                      <a:pt x="7347" y="12211"/>
                      <a:pt x="7571" y="12014"/>
                    </a:cubicBezTo>
                    <a:cubicBezTo>
                      <a:pt x="7347" y="11526"/>
                      <a:pt x="8020" y="11492"/>
                      <a:pt x="8130" y="11039"/>
                    </a:cubicBezTo>
                    <a:cubicBezTo>
                      <a:pt x="8170" y="11121"/>
                      <a:pt x="8190" y="11223"/>
                      <a:pt x="8254" y="11285"/>
                    </a:cubicBezTo>
                    <a:cubicBezTo>
                      <a:pt x="8431" y="11319"/>
                      <a:pt x="8552" y="11039"/>
                      <a:pt x="8615" y="10883"/>
                    </a:cubicBezTo>
                    <a:lnTo>
                      <a:pt x="8465" y="10720"/>
                    </a:lnTo>
                    <a:cubicBezTo>
                      <a:pt x="8578" y="10637"/>
                      <a:pt x="8565" y="10382"/>
                      <a:pt x="8729" y="10429"/>
                    </a:cubicBezTo>
                    <a:cubicBezTo>
                      <a:pt x="8766" y="10567"/>
                      <a:pt x="8679" y="10681"/>
                      <a:pt x="8729" y="10766"/>
                    </a:cubicBezTo>
                    <a:cubicBezTo>
                      <a:pt x="9164" y="10481"/>
                      <a:pt x="9234" y="9654"/>
                      <a:pt x="9682" y="9472"/>
                    </a:cubicBezTo>
                    <a:cubicBezTo>
                      <a:pt x="9669" y="9586"/>
                      <a:pt x="9472" y="9568"/>
                      <a:pt x="9535" y="9755"/>
                    </a:cubicBezTo>
                    <a:cubicBezTo>
                      <a:pt x="9682" y="9861"/>
                      <a:pt x="9793" y="9586"/>
                      <a:pt x="9893" y="9472"/>
                    </a:cubicBezTo>
                    <a:cubicBezTo>
                      <a:pt x="9943" y="9351"/>
                      <a:pt x="9793" y="9351"/>
                      <a:pt x="9806" y="9351"/>
                    </a:cubicBezTo>
                    <a:cubicBezTo>
                      <a:pt x="10044" y="8879"/>
                      <a:pt x="10429" y="8575"/>
                      <a:pt x="10763" y="8256"/>
                    </a:cubicBezTo>
                    <a:cubicBezTo>
                      <a:pt x="10850" y="8391"/>
                      <a:pt x="10576" y="8557"/>
                      <a:pt x="10763" y="8694"/>
                    </a:cubicBezTo>
                    <a:cubicBezTo>
                      <a:pt x="10887" y="8575"/>
                      <a:pt x="11034" y="8360"/>
                      <a:pt x="11148" y="8202"/>
                    </a:cubicBezTo>
                    <a:cubicBezTo>
                      <a:pt x="11098" y="8085"/>
                      <a:pt x="11061" y="8186"/>
                      <a:pt x="10997" y="8202"/>
                    </a:cubicBezTo>
                    <a:lnTo>
                      <a:pt x="10961" y="8202"/>
                    </a:lnTo>
                    <a:cubicBezTo>
                      <a:pt x="10887" y="7989"/>
                      <a:pt x="11222" y="7989"/>
                      <a:pt x="11235" y="7764"/>
                    </a:cubicBezTo>
                    <a:lnTo>
                      <a:pt x="11322" y="7764"/>
                    </a:lnTo>
                    <a:cubicBezTo>
                      <a:pt x="11359" y="7989"/>
                      <a:pt x="11084" y="7836"/>
                      <a:pt x="11148" y="8085"/>
                    </a:cubicBezTo>
                    <a:cubicBezTo>
                      <a:pt x="11395" y="8344"/>
                      <a:pt x="11406" y="7764"/>
                      <a:pt x="11656" y="7732"/>
                    </a:cubicBezTo>
                    <a:cubicBezTo>
                      <a:pt x="11954" y="7686"/>
                      <a:pt x="12068" y="7097"/>
                      <a:pt x="12362" y="7126"/>
                    </a:cubicBezTo>
                    <a:lnTo>
                      <a:pt x="12874" y="6470"/>
                    </a:lnTo>
                    <a:cubicBezTo>
                      <a:pt x="12848" y="6418"/>
                      <a:pt x="12710" y="6454"/>
                      <a:pt x="12747" y="6319"/>
                    </a:cubicBezTo>
                    <a:cubicBezTo>
                      <a:pt x="12958" y="6013"/>
                      <a:pt x="13195" y="5866"/>
                      <a:pt x="13470" y="5661"/>
                    </a:cubicBezTo>
                    <a:cubicBezTo>
                      <a:pt x="13644" y="6086"/>
                      <a:pt x="13818" y="5544"/>
                      <a:pt x="14002" y="5544"/>
                    </a:cubicBezTo>
                    <a:cubicBezTo>
                      <a:pt x="14052" y="5406"/>
                      <a:pt x="14263" y="5243"/>
                      <a:pt x="14126" y="5108"/>
                    </a:cubicBezTo>
                    <a:cubicBezTo>
                      <a:pt x="14065" y="5108"/>
                      <a:pt x="14116" y="5004"/>
                      <a:pt x="14092" y="4935"/>
                    </a:cubicBezTo>
                    <a:cubicBezTo>
                      <a:pt x="14152" y="4854"/>
                      <a:pt x="14236" y="4841"/>
                      <a:pt x="14336" y="4854"/>
                    </a:cubicBezTo>
                    <a:cubicBezTo>
                      <a:pt x="14360" y="4919"/>
                      <a:pt x="14350" y="5017"/>
                      <a:pt x="14423" y="5017"/>
                    </a:cubicBezTo>
                    <a:cubicBezTo>
                      <a:pt x="14413" y="4719"/>
                      <a:pt x="14648" y="4515"/>
                      <a:pt x="14808" y="4369"/>
                    </a:cubicBezTo>
                    <a:lnTo>
                      <a:pt x="14959" y="4369"/>
                    </a:lnTo>
                    <a:cubicBezTo>
                      <a:pt x="14945" y="4418"/>
                      <a:pt x="14972" y="4429"/>
                      <a:pt x="14982" y="4449"/>
                    </a:cubicBezTo>
                    <a:lnTo>
                      <a:pt x="15320" y="3962"/>
                    </a:lnTo>
                    <a:cubicBezTo>
                      <a:pt x="15354" y="3991"/>
                      <a:pt x="15260" y="4211"/>
                      <a:pt x="15380" y="4245"/>
                    </a:cubicBezTo>
                    <a:cubicBezTo>
                      <a:pt x="15762" y="4063"/>
                      <a:pt x="16073" y="3653"/>
                      <a:pt x="16424" y="3355"/>
                    </a:cubicBezTo>
                    <a:cubicBezTo>
                      <a:pt x="16571" y="3459"/>
                      <a:pt x="16732" y="3218"/>
                      <a:pt x="16772" y="3036"/>
                    </a:cubicBezTo>
                    <a:cubicBezTo>
                      <a:pt x="16993" y="2845"/>
                      <a:pt x="17331" y="2780"/>
                      <a:pt x="17465" y="2476"/>
                    </a:cubicBezTo>
                    <a:cubicBezTo>
                      <a:pt x="17799" y="2536"/>
                      <a:pt x="17997" y="1885"/>
                      <a:pt x="18358" y="1903"/>
                    </a:cubicBezTo>
                    <a:cubicBezTo>
                      <a:pt x="18582" y="1683"/>
                      <a:pt x="18856" y="1532"/>
                      <a:pt x="19040" y="1263"/>
                    </a:cubicBezTo>
                    <a:cubicBezTo>
                      <a:pt x="19004" y="1180"/>
                      <a:pt x="18930" y="1232"/>
                      <a:pt x="18893" y="1219"/>
                    </a:cubicBezTo>
                    <a:cubicBezTo>
                      <a:pt x="18907" y="959"/>
                      <a:pt x="19154" y="767"/>
                      <a:pt x="19342" y="659"/>
                    </a:cubicBezTo>
                    <a:cubicBezTo>
                      <a:pt x="19365" y="866"/>
                      <a:pt x="19127" y="793"/>
                      <a:pt x="19191" y="1011"/>
                    </a:cubicBezTo>
                    <a:cubicBezTo>
                      <a:pt x="19365" y="1284"/>
                      <a:pt x="19566" y="879"/>
                      <a:pt x="19726" y="723"/>
                    </a:cubicBezTo>
                    <a:cubicBezTo>
                      <a:pt x="19850" y="659"/>
                      <a:pt x="20034" y="822"/>
                      <a:pt x="20144" y="659"/>
                    </a:cubicBezTo>
                    <a:cubicBezTo>
                      <a:pt x="19924" y="1263"/>
                      <a:pt x="19214" y="993"/>
                      <a:pt x="19101" y="1735"/>
                    </a:cubicBezTo>
                    <a:cubicBezTo>
                      <a:pt x="19526" y="1501"/>
                      <a:pt x="19957" y="1284"/>
                      <a:pt x="20322" y="866"/>
                    </a:cubicBezTo>
                    <a:cubicBezTo>
                      <a:pt x="20406" y="879"/>
                      <a:pt x="20469" y="809"/>
                      <a:pt x="20533" y="778"/>
                    </a:cubicBezTo>
                    <a:cubicBezTo>
                      <a:pt x="20479" y="625"/>
                      <a:pt x="20295" y="508"/>
                      <a:pt x="20406" y="327"/>
                    </a:cubicBezTo>
                    <a:cubicBezTo>
                      <a:pt x="20419" y="254"/>
                      <a:pt x="20479" y="306"/>
                      <a:pt x="20533" y="288"/>
                    </a:cubicBezTo>
                    <a:cubicBezTo>
                      <a:pt x="20717" y="404"/>
                      <a:pt x="20533" y="625"/>
                      <a:pt x="20593" y="778"/>
                    </a:cubicBezTo>
                    <a:cubicBezTo>
                      <a:pt x="20780" y="674"/>
                      <a:pt x="20941" y="83"/>
                      <a:pt x="21215" y="373"/>
                    </a:cubicBezTo>
                    <a:cubicBezTo>
                      <a:pt x="21352" y="254"/>
                      <a:pt x="21486" y="70"/>
                      <a:pt x="21600" y="0"/>
                    </a:cubicBezTo>
                    <a:cubicBezTo>
                      <a:pt x="21600" y="508"/>
                      <a:pt x="21088" y="625"/>
                      <a:pt x="20830" y="897"/>
                    </a:cubicBezTo>
                    <a:cubicBezTo>
                      <a:pt x="19402" y="2025"/>
                      <a:pt x="17926" y="2990"/>
                      <a:pt x="16595" y="4418"/>
                    </a:cubicBezTo>
                    <a:cubicBezTo>
                      <a:pt x="16444" y="4400"/>
                      <a:pt x="16361" y="4719"/>
                      <a:pt x="16210" y="4618"/>
                    </a:cubicBezTo>
                    <a:cubicBezTo>
                      <a:pt x="15802" y="5033"/>
                      <a:pt x="15320" y="5373"/>
                      <a:pt x="15022" y="5866"/>
                    </a:cubicBezTo>
                    <a:cubicBezTo>
                      <a:pt x="14611" y="6068"/>
                      <a:pt x="14263" y="6433"/>
                      <a:pt x="13891" y="6724"/>
                    </a:cubicBezTo>
                    <a:cubicBezTo>
                      <a:pt x="13851" y="6872"/>
                      <a:pt x="13768" y="6978"/>
                      <a:pt x="13704" y="7126"/>
                    </a:cubicBezTo>
                    <a:cubicBezTo>
                      <a:pt x="13644" y="7097"/>
                      <a:pt x="13604" y="6991"/>
                      <a:pt x="13530" y="7045"/>
                    </a:cubicBezTo>
                    <a:cubicBezTo>
                      <a:pt x="13493" y="7535"/>
                      <a:pt x="13008" y="7380"/>
                      <a:pt x="12995" y="7852"/>
                    </a:cubicBezTo>
                    <a:cubicBezTo>
                      <a:pt x="12637" y="8041"/>
                      <a:pt x="12352" y="8492"/>
                      <a:pt x="12001" y="8658"/>
                    </a:cubicBezTo>
                    <a:cubicBezTo>
                      <a:pt x="11820" y="9044"/>
                      <a:pt x="11506" y="9166"/>
                      <a:pt x="11235" y="9351"/>
                    </a:cubicBezTo>
                    <a:cubicBezTo>
                      <a:pt x="11235" y="9688"/>
                      <a:pt x="10850" y="9472"/>
                      <a:pt x="10910" y="9872"/>
                    </a:cubicBezTo>
                    <a:cubicBezTo>
                      <a:pt x="10315" y="10533"/>
                      <a:pt x="9659" y="11039"/>
                      <a:pt x="9064" y="11775"/>
                    </a:cubicBezTo>
                    <a:cubicBezTo>
                      <a:pt x="8876" y="12286"/>
                      <a:pt x="8327" y="12296"/>
                      <a:pt x="8190" y="12786"/>
                    </a:cubicBezTo>
                    <a:cubicBezTo>
                      <a:pt x="7645" y="13839"/>
                      <a:pt x="6842" y="14065"/>
                      <a:pt x="6233" y="15079"/>
                    </a:cubicBezTo>
                    <a:lnTo>
                      <a:pt x="6233" y="15286"/>
                    </a:lnTo>
                    <a:lnTo>
                      <a:pt x="6086" y="15286"/>
                    </a:lnTo>
                    <a:cubicBezTo>
                      <a:pt x="5276" y="16170"/>
                      <a:pt x="4607" y="17303"/>
                      <a:pt x="3761" y="18045"/>
                    </a:cubicBezTo>
                    <a:cubicBezTo>
                      <a:pt x="3553" y="18615"/>
                      <a:pt x="2994" y="18820"/>
                      <a:pt x="2767" y="19375"/>
                    </a:cubicBezTo>
                    <a:cubicBezTo>
                      <a:pt x="2643" y="19277"/>
                      <a:pt x="2496" y="19523"/>
                      <a:pt x="2359" y="19614"/>
                    </a:cubicBezTo>
                    <a:cubicBezTo>
                      <a:pt x="2295" y="19761"/>
                      <a:pt x="2372" y="19998"/>
                      <a:pt x="2235" y="20101"/>
                    </a:cubicBezTo>
                    <a:cubicBezTo>
                      <a:pt x="2148" y="19982"/>
                      <a:pt x="2372" y="19909"/>
                      <a:pt x="2295" y="19736"/>
                    </a:cubicBezTo>
                    <a:cubicBezTo>
                      <a:pt x="2048" y="19663"/>
                      <a:pt x="1877" y="20138"/>
                      <a:pt x="1613" y="20138"/>
                    </a:cubicBezTo>
                    <a:cubicBezTo>
                      <a:pt x="1392" y="20490"/>
                      <a:pt x="1114" y="20625"/>
                      <a:pt x="870" y="20825"/>
                    </a:cubicBezTo>
                    <a:cubicBezTo>
                      <a:pt x="820" y="20786"/>
                      <a:pt x="830" y="20573"/>
                      <a:pt x="746" y="20703"/>
                    </a:cubicBezTo>
                    <a:cubicBezTo>
                      <a:pt x="559" y="20991"/>
                      <a:pt x="298" y="21483"/>
                      <a:pt x="0" y="21600"/>
                    </a:cubicBezTo>
                    <a:lnTo>
                      <a:pt x="0" y="21483"/>
                    </a:lnTo>
                    <a:cubicBezTo>
                      <a:pt x="238" y="21102"/>
                      <a:pt x="595" y="20703"/>
                      <a:pt x="780" y="20272"/>
                    </a:cubicBezTo>
                    <a:cubicBezTo>
                      <a:pt x="733" y="20119"/>
                      <a:pt x="532" y="20218"/>
                      <a:pt x="659" y="20018"/>
                    </a:cubicBezTo>
                    <a:cubicBezTo>
                      <a:pt x="709" y="19982"/>
                      <a:pt x="723" y="19899"/>
                      <a:pt x="780" y="19899"/>
                    </a:cubicBezTo>
                    <a:lnTo>
                      <a:pt x="830" y="19982"/>
                    </a:lnTo>
                    <a:cubicBezTo>
                      <a:pt x="1007" y="19899"/>
                      <a:pt x="870" y="19559"/>
                      <a:pt x="1081" y="19577"/>
                    </a:cubicBezTo>
                    <a:cubicBezTo>
                      <a:pt x="1104" y="19736"/>
                      <a:pt x="933" y="19863"/>
                      <a:pt x="1081" y="19982"/>
                    </a:cubicBezTo>
                    <a:cubicBezTo>
                      <a:pt x="1378" y="19523"/>
                      <a:pt x="1402" y="18600"/>
                      <a:pt x="1997" y="18652"/>
                    </a:cubicBezTo>
                    <a:cubicBezTo>
                      <a:pt x="2074" y="18302"/>
                      <a:pt x="2088" y="17993"/>
                      <a:pt x="2272" y="17755"/>
                    </a:cubicBezTo>
                    <a:cubicBezTo>
                      <a:pt x="2570" y="17653"/>
                      <a:pt x="2733" y="17163"/>
                      <a:pt x="3045" y="17355"/>
                    </a:cubicBezTo>
                    <a:lnTo>
                      <a:pt x="3192" y="17151"/>
                    </a:lnTo>
                    <a:cubicBezTo>
                      <a:pt x="3178" y="17106"/>
                      <a:pt x="3128" y="17106"/>
                      <a:pt x="3105" y="17106"/>
                    </a:cubicBezTo>
                    <a:cubicBezTo>
                      <a:pt x="3105" y="16985"/>
                      <a:pt x="3142" y="16901"/>
                      <a:pt x="3215" y="16831"/>
                    </a:cubicBezTo>
                    <a:lnTo>
                      <a:pt x="3316" y="16985"/>
                    </a:lnTo>
                    <a:lnTo>
                      <a:pt x="3660" y="16497"/>
                    </a:lnTo>
                    <a:cubicBezTo>
                      <a:pt x="3577" y="16375"/>
                      <a:pt x="3513" y="16567"/>
                      <a:pt x="3426" y="16549"/>
                    </a:cubicBezTo>
                    <a:cubicBezTo>
                      <a:pt x="3426" y="16347"/>
                      <a:pt x="3560" y="16222"/>
                      <a:pt x="3637" y="16056"/>
                    </a:cubicBezTo>
                    <a:lnTo>
                      <a:pt x="3613" y="16025"/>
                    </a:lnTo>
                    <a:cubicBezTo>
                      <a:pt x="3362" y="16160"/>
                      <a:pt x="3178" y="16528"/>
                      <a:pt x="2981" y="16699"/>
                    </a:cubicBezTo>
                    <a:cubicBezTo>
                      <a:pt x="3055" y="16245"/>
                      <a:pt x="3416" y="15955"/>
                      <a:pt x="3700" y="15566"/>
                    </a:cubicBezTo>
                    <a:lnTo>
                      <a:pt x="3811" y="15566"/>
                    </a:lnTo>
                    <a:lnTo>
                      <a:pt x="3700" y="15888"/>
                    </a:lnTo>
                    <a:cubicBezTo>
                      <a:pt x="3884" y="15921"/>
                      <a:pt x="3684" y="16274"/>
                      <a:pt x="3871" y="16261"/>
                    </a:cubicBezTo>
                    <a:cubicBezTo>
                      <a:pt x="3935" y="16038"/>
                      <a:pt x="3961" y="15641"/>
                      <a:pt x="4209" y="15654"/>
                    </a:cubicBezTo>
                    <a:lnTo>
                      <a:pt x="4256" y="15737"/>
                    </a:lnTo>
                    <a:cubicBezTo>
                      <a:pt x="4306" y="15654"/>
                      <a:pt x="4406" y="15618"/>
                      <a:pt x="4383" y="15486"/>
                    </a:cubicBezTo>
                    <a:cubicBezTo>
                      <a:pt x="4356" y="15416"/>
                      <a:pt x="4279" y="15465"/>
                      <a:pt x="4236" y="15449"/>
                    </a:cubicBezTo>
                    <a:cubicBezTo>
                      <a:pt x="4209" y="15335"/>
                      <a:pt x="4279" y="15268"/>
                      <a:pt x="4319" y="15216"/>
                    </a:cubicBezTo>
                    <a:cubicBezTo>
                      <a:pt x="4430" y="15216"/>
                      <a:pt x="4533" y="15185"/>
                      <a:pt x="4594" y="15335"/>
                    </a:cubicBezTo>
                    <a:cubicBezTo>
                      <a:pt x="4768" y="14817"/>
                      <a:pt x="5276" y="14817"/>
                      <a:pt x="5300" y="14236"/>
                    </a:cubicBezTo>
                    <a:cubicBezTo>
                      <a:pt x="5363" y="14155"/>
                      <a:pt x="5437" y="14259"/>
                      <a:pt x="5450" y="14065"/>
                    </a:cubicBezTo>
                    <a:cubicBezTo>
                      <a:pt x="5437" y="14002"/>
                      <a:pt x="5487" y="13953"/>
                      <a:pt x="5514" y="13914"/>
                    </a:cubicBezTo>
                    <a:lnTo>
                      <a:pt x="5661" y="14002"/>
                    </a:lnTo>
                    <a:lnTo>
                      <a:pt x="5701" y="13632"/>
                    </a:lnTo>
                    <a:lnTo>
                      <a:pt x="5781" y="13632"/>
                    </a:lnTo>
                    <a:cubicBezTo>
                      <a:pt x="5701" y="13907"/>
                      <a:pt x="5949" y="13766"/>
                      <a:pt x="5959" y="13914"/>
                    </a:cubicBezTo>
                    <a:cubicBezTo>
                      <a:pt x="6032" y="13938"/>
                      <a:pt x="6169" y="13907"/>
                      <a:pt x="6233" y="13751"/>
                    </a:cubicBezTo>
                    <a:cubicBezTo>
                      <a:pt x="6233" y="13531"/>
                      <a:pt x="6169" y="13349"/>
                      <a:pt x="6317" y="131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67" name="Kształt"/>
              <p:cNvSpPr/>
              <p:nvPr/>
            </p:nvSpPr>
            <p:spPr>
              <a:xfrm>
                <a:off x="628541" y="430508"/>
                <a:ext cx="392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98" h="21600" extrusionOk="0">
                    <a:moveTo>
                      <a:pt x="15624" y="0"/>
                    </a:moveTo>
                    <a:cubicBezTo>
                      <a:pt x="18939" y="9182"/>
                      <a:pt x="15624" y="18087"/>
                      <a:pt x="654" y="21600"/>
                    </a:cubicBezTo>
                    <a:cubicBezTo>
                      <a:pt x="-2661" y="12970"/>
                      <a:pt x="7290" y="2156"/>
                      <a:pt x="1562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68" name="Kształt"/>
              <p:cNvSpPr/>
              <p:nvPr/>
            </p:nvSpPr>
            <p:spPr>
              <a:xfrm>
                <a:off x="602711" y="456338"/>
                <a:ext cx="1531" cy="1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55" h="21600" extrusionOk="0">
                    <a:moveTo>
                      <a:pt x="646" y="21600"/>
                    </a:moveTo>
                    <a:cubicBezTo>
                      <a:pt x="-3018" y="15029"/>
                      <a:pt x="9900" y="6829"/>
                      <a:pt x="14344" y="0"/>
                    </a:cubicBezTo>
                    <a:cubicBezTo>
                      <a:pt x="18582" y="8213"/>
                      <a:pt x="7007" y="16801"/>
                      <a:pt x="64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69" name="Kształt"/>
              <p:cNvSpPr/>
              <p:nvPr/>
            </p:nvSpPr>
            <p:spPr>
              <a:xfrm>
                <a:off x="585490" y="413287"/>
                <a:ext cx="12562" cy="9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33" y="19068"/>
                      <a:pt x="1498" y="17451"/>
                      <a:pt x="3463" y="16302"/>
                    </a:cubicBezTo>
                    <a:cubicBezTo>
                      <a:pt x="6390" y="12875"/>
                      <a:pt x="10118" y="8407"/>
                      <a:pt x="14179" y="6640"/>
                    </a:cubicBezTo>
                    <a:cubicBezTo>
                      <a:pt x="14411" y="6810"/>
                      <a:pt x="14544" y="7492"/>
                      <a:pt x="15043" y="7322"/>
                    </a:cubicBezTo>
                    <a:cubicBezTo>
                      <a:pt x="15810" y="6640"/>
                      <a:pt x="14944" y="5960"/>
                      <a:pt x="14811" y="5406"/>
                    </a:cubicBezTo>
                    <a:cubicBezTo>
                      <a:pt x="15943" y="3064"/>
                      <a:pt x="17008" y="150"/>
                      <a:pt x="19770" y="0"/>
                    </a:cubicBezTo>
                    <a:cubicBezTo>
                      <a:pt x="20368" y="808"/>
                      <a:pt x="20867" y="915"/>
                      <a:pt x="21600" y="447"/>
                    </a:cubicBezTo>
                    <a:cubicBezTo>
                      <a:pt x="20368" y="5108"/>
                      <a:pt x="14411" y="5810"/>
                      <a:pt x="12947" y="10961"/>
                    </a:cubicBezTo>
                    <a:cubicBezTo>
                      <a:pt x="8621" y="15344"/>
                      <a:pt x="5426" y="1962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70" name="Kształt"/>
              <p:cNvSpPr/>
              <p:nvPr/>
            </p:nvSpPr>
            <p:spPr>
              <a:xfrm>
                <a:off x="585490" y="473558"/>
                <a:ext cx="1850" cy="1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54" h="20344" extrusionOk="0">
                    <a:moveTo>
                      <a:pt x="1527" y="20216"/>
                    </a:moveTo>
                    <a:lnTo>
                      <a:pt x="0" y="20216"/>
                    </a:lnTo>
                    <a:cubicBezTo>
                      <a:pt x="949" y="10859"/>
                      <a:pt x="9366" y="8541"/>
                      <a:pt x="13565" y="0"/>
                    </a:cubicBezTo>
                    <a:lnTo>
                      <a:pt x="17196" y="0"/>
                    </a:lnTo>
                    <a:cubicBezTo>
                      <a:pt x="21600" y="11545"/>
                      <a:pt x="11461" y="21600"/>
                      <a:pt x="1527" y="202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71" name="Kształt"/>
              <p:cNvSpPr/>
              <p:nvPr/>
            </p:nvSpPr>
            <p:spPr>
              <a:xfrm>
                <a:off x="585490" y="473558"/>
                <a:ext cx="873" cy="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5775" y="11881"/>
                      <a:pt x="7691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72" name="Kształt"/>
              <p:cNvSpPr/>
              <p:nvPr/>
            </p:nvSpPr>
            <p:spPr>
              <a:xfrm>
                <a:off x="585490" y="482168"/>
                <a:ext cx="535" cy="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3" h="18006" extrusionOk="0">
                    <a:moveTo>
                      <a:pt x="18033" y="1370"/>
                    </a:moveTo>
                    <a:cubicBezTo>
                      <a:pt x="18033" y="5611"/>
                      <a:pt x="18033" y="15180"/>
                      <a:pt x="13444" y="18006"/>
                    </a:cubicBezTo>
                    <a:lnTo>
                      <a:pt x="1022" y="18006"/>
                    </a:lnTo>
                    <a:cubicBezTo>
                      <a:pt x="-3567" y="5611"/>
                      <a:pt x="8221" y="-3594"/>
                      <a:pt x="18033" y="13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73" name="Kształt"/>
              <p:cNvSpPr/>
              <p:nvPr/>
            </p:nvSpPr>
            <p:spPr>
              <a:xfrm>
                <a:off x="585490" y="421897"/>
                <a:ext cx="1977" cy="2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30" h="21600" extrusionOk="0">
                    <a:moveTo>
                      <a:pt x="17613" y="0"/>
                    </a:moveTo>
                    <a:cubicBezTo>
                      <a:pt x="21600" y="9659"/>
                      <a:pt x="11618" y="16220"/>
                      <a:pt x="6171" y="21600"/>
                    </a:cubicBezTo>
                    <a:lnTo>
                      <a:pt x="0" y="21600"/>
                    </a:lnTo>
                    <a:cubicBezTo>
                      <a:pt x="4173" y="13632"/>
                      <a:pt x="7445" y="2190"/>
                      <a:pt x="1761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74" name="Kształt"/>
              <p:cNvSpPr/>
              <p:nvPr/>
            </p:nvSpPr>
            <p:spPr>
              <a:xfrm>
                <a:off x="585490" y="404677"/>
                <a:ext cx="1007" cy="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2" h="19275" extrusionOk="0">
                    <a:moveTo>
                      <a:pt x="8194" y="18718"/>
                    </a:moveTo>
                    <a:cubicBezTo>
                      <a:pt x="0" y="21600"/>
                      <a:pt x="2296" y="12538"/>
                      <a:pt x="0" y="8885"/>
                    </a:cubicBezTo>
                    <a:cubicBezTo>
                      <a:pt x="2296" y="3869"/>
                      <a:pt x="9501" y="3869"/>
                      <a:pt x="14076" y="0"/>
                    </a:cubicBezTo>
                    <a:cubicBezTo>
                      <a:pt x="21600" y="6179"/>
                      <a:pt x="12768" y="13880"/>
                      <a:pt x="8194" y="187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75" name="Kształt"/>
              <p:cNvSpPr/>
              <p:nvPr/>
            </p:nvSpPr>
            <p:spPr>
              <a:xfrm>
                <a:off x="585490" y="404677"/>
                <a:ext cx="1836" cy="2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88" h="21600" extrusionOk="0">
                    <a:moveTo>
                      <a:pt x="22" y="21600"/>
                    </a:moveTo>
                    <a:cubicBezTo>
                      <a:pt x="-491" y="13828"/>
                      <a:pt x="7800" y="4537"/>
                      <a:pt x="15411" y="0"/>
                    </a:cubicBezTo>
                    <a:cubicBezTo>
                      <a:pt x="21109" y="15543"/>
                      <a:pt x="22" y="8382"/>
                      <a:pt x="2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76" name="Kształt"/>
              <p:cNvSpPr/>
              <p:nvPr/>
            </p:nvSpPr>
            <p:spPr>
              <a:xfrm>
                <a:off x="585490" y="413287"/>
                <a:ext cx="1320" cy="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4" h="21600" extrusionOk="0">
                    <a:moveTo>
                      <a:pt x="17934" y="0"/>
                    </a:moveTo>
                    <a:cubicBezTo>
                      <a:pt x="12136" y="6383"/>
                      <a:pt x="10033" y="17696"/>
                      <a:pt x="1080" y="21600"/>
                    </a:cubicBezTo>
                    <a:cubicBezTo>
                      <a:pt x="-3666" y="11580"/>
                      <a:pt x="8186" y="5730"/>
                      <a:pt x="1793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77" name="Kształt"/>
              <p:cNvSpPr/>
              <p:nvPr/>
            </p:nvSpPr>
            <p:spPr>
              <a:xfrm>
                <a:off x="585490" y="482168"/>
                <a:ext cx="2095" cy="1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0" h="21600" extrusionOk="0">
                    <a:moveTo>
                      <a:pt x="21022" y="0"/>
                    </a:moveTo>
                    <a:cubicBezTo>
                      <a:pt x="21600" y="8317"/>
                      <a:pt x="13042" y="18249"/>
                      <a:pt x="3697" y="21600"/>
                    </a:cubicBezTo>
                    <a:lnTo>
                      <a:pt x="0" y="21600"/>
                    </a:lnTo>
                    <a:cubicBezTo>
                      <a:pt x="4473" y="14909"/>
                      <a:pt x="10900" y="1405"/>
                      <a:pt x="2102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78" name="Kształt"/>
              <p:cNvSpPr/>
              <p:nvPr/>
            </p:nvSpPr>
            <p:spPr>
              <a:xfrm>
                <a:off x="585490" y="396067"/>
                <a:ext cx="2113" cy="2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4" h="21600" extrusionOk="0">
                    <a:moveTo>
                      <a:pt x="0" y="17299"/>
                    </a:moveTo>
                    <a:cubicBezTo>
                      <a:pt x="1264" y="7328"/>
                      <a:pt x="11618" y="4760"/>
                      <a:pt x="19602" y="0"/>
                    </a:cubicBezTo>
                    <a:cubicBezTo>
                      <a:pt x="21600" y="8424"/>
                      <a:pt x="8160" y="13269"/>
                      <a:pt x="8160" y="21600"/>
                    </a:cubicBezTo>
                    <a:cubicBezTo>
                      <a:pt x="5437" y="20316"/>
                      <a:pt x="1264" y="20316"/>
                      <a:pt x="0" y="172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79" name="Kształt"/>
              <p:cNvSpPr/>
              <p:nvPr/>
            </p:nvSpPr>
            <p:spPr>
              <a:xfrm>
                <a:off x="594100" y="396067"/>
                <a:ext cx="2325" cy="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3" h="21600" extrusionOk="0">
                    <a:moveTo>
                      <a:pt x="16686" y="0"/>
                    </a:moveTo>
                    <a:lnTo>
                      <a:pt x="17883" y="2961"/>
                    </a:lnTo>
                    <a:cubicBezTo>
                      <a:pt x="16243" y="9668"/>
                      <a:pt x="3430" y="14198"/>
                      <a:pt x="600" y="21600"/>
                    </a:cubicBezTo>
                    <a:cubicBezTo>
                      <a:pt x="-3717" y="8017"/>
                      <a:pt x="16686" y="12459"/>
                      <a:pt x="1668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80" name="Kształt"/>
              <p:cNvSpPr/>
              <p:nvPr/>
            </p:nvSpPr>
            <p:spPr>
              <a:xfrm>
                <a:off x="602711" y="396067"/>
                <a:ext cx="1107" cy="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29" h="18550" extrusionOk="0">
                    <a:moveTo>
                      <a:pt x="10327" y="0"/>
                    </a:moveTo>
                    <a:cubicBezTo>
                      <a:pt x="13092" y="3370"/>
                      <a:pt x="19460" y="3370"/>
                      <a:pt x="13092" y="8912"/>
                    </a:cubicBezTo>
                    <a:cubicBezTo>
                      <a:pt x="8937" y="11490"/>
                      <a:pt x="6993" y="21600"/>
                      <a:pt x="909" y="17642"/>
                    </a:cubicBezTo>
                    <a:cubicBezTo>
                      <a:pt x="-2140" y="7328"/>
                      <a:pt x="2852" y="995"/>
                      <a:pt x="1032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81" name="Kształt"/>
              <p:cNvSpPr/>
              <p:nvPr/>
            </p:nvSpPr>
            <p:spPr>
              <a:xfrm>
                <a:off x="611321" y="387457"/>
                <a:ext cx="1042" cy="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82" h="21600" extrusionOk="0">
                    <a:moveTo>
                      <a:pt x="0" y="21600"/>
                    </a:moveTo>
                    <a:lnTo>
                      <a:pt x="14297" y="0"/>
                    </a:lnTo>
                    <a:cubicBezTo>
                      <a:pt x="21600" y="10947"/>
                      <a:pt x="13013" y="20152"/>
                      <a:pt x="6034" y="21600"/>
                    </a:cubicBezTo>
                    <a:cubicBezTo>
                      <a:pt x="6034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82" name="Kształt"/>
              <p:cNvSpPr/>
              <p:nvPr/>
            </p:nvSpPr>
            <p:spPr>
              <a:xfrm>
                <a:off x="619931" y="387457"/>
                <a:ext cx="1489" cy="1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0" h="20743" extrusionOk="0">
                    <a:moveTo>
                      <a:pt x="0" y="8028"/>
                    </a:moveTo>
                    <a:lnTo>
                      <a:pt x="9612" y="0"/>
                    </a:lnTo>
                    <a:cubicBezTo>
                      <a:pt x="14937" y="0"/>
                      <a:pt x="9612" y="11198"/>
                      <a:pt x="19744" y="8028"/>
                    </a:cubicBezTo>
                    <a:cubicBezTo>
                      <a:pt x="21600" y="11859"/>
                      <a:pt x="20536" y="21600"/>
                      <a:pt x="11469" y="20682"/>
                    </a:cubicBezTo>
                    <a:cubicBezTo>
                      <a:pt x="1870" y="18308"/>
                      <a:pt x="13599" y="5262"/>
                      <a:pt x="0" y="80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83" name="Kształt"/>
              <p:cNvSpPr/>
              <p:nvPr/>
            </p:nvSpPr>
            <p:spPr>
              <a:xfrm>
                <a:off x="619931" y="370236"/>
                <a:ext cx="1104" cy="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4" h="18817" extrusionOk="0">
                    <a:moveTo>
                      <a:pt x="7417" y="0"/>
                    </a:moveTo>
                    <a:cubicBezTo>
                      <a:pt x="12876" y="2312"/>
                      <a:pt x="17804" y="2312"/>
                      <a:pt x="14514" y="12727"/>
                    </a:cubicBezTo>
                    <a:cubicBezTo>
                      <a:pt x="11505" y="13893"/>
                      <a:pt x="8509" y="21600"/>
                      <a:pt x="2490" y="17747"/>
                    </a:cubicBezTo>
                    <a:cubicBezTo>
                      <a:pt x="-3796" y="12727"/>
                      <a:pt x="3316" y="4999"/>
                      <a:pt x="741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84" name="Kształt"/>
              <p:cNvSpPr/>
              <p:nvPr/>
            </p:nvSpPr>
            <p:spPr>
              <a:xfrm>
                <a:off x="602711" y="378847"/>
                <a:ext cx="89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51" h="14248" extrusionOk="0">
                    <a:moveTo>
                      <a:pt x="19062" y="4008"/>
                    </a:moveTo>
                    <a:cubicBezTo>
                      <a:pt x="21600" y="14248"/>
                      <a:pt x="11017" y="9801"/>
                      <a:pt x="7634" y="14248"/>
                    </a:cubicBezTo>
                    <a:lnTo>
                      <a:pt x="0" y="14248"/>
                    </a:lnTo>
                    <a:cubicBezTo>
                      <a:pt x="1692" y="8455"/>
                      <a:pt x="11017" y="-7352"/>
                      <a:pt x="19062" y="40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85" name="Kształt"/>
              <p:cNvSpPr/>
              <p:nvPr/>
            </p:nvSpPr>
            <p:spPr>
              <a:xfrm>
                <a:off x="602711" y="387457"/>
                <a:ext cx="504" cy="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79" h="19751" extrusionOk="0">
                    <a:moveTo>
                      <a:pt x="11979" y="137"/>
                    </a:moveTo>
                    <a:cubicBezTo>
                      <a:pt x="8755" y="7202"/>
                      <a:pt x="15202" y="16004"/>
                      <a:pt x="6920" y="19751"/>
                    </a:cubicBezTo>
                    <a:cubicBezTo>
                      <a:pt x="-6398" y="18442"/>
                      <a:pt x="1862" y="-1849"/>
                      <a:pt x="11979" y="1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86" name="Kształt"/>
              <p:cNvSpPr/>
              <p:nvPr/>
            </p:nvSpPr>
            <p:spPr>
              <a:xfrm>
                <a:off x="594100" y="387457"/>
                <a:ext cx="1771" cy="1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0" h="16214" extrusionOk="0">
                    <a:moveTo>
                      <a:pt x="18460" y="1780"/>
                    </a:moveTo>
                    <a:cubicBezTo>
                      <a:pt x="14222" y="7540"/>
                      <a:pt x="8776" y="16849"/>
                      <a:pt x="498" y="16180"/>
                    </a:cubicBezTo>
                    <a:cubicBezTo>
                      <a:pt x="-3140" y="8209"/>
                      <a:pt x="14222" y="-4751"/>
                      <a:pt x="18460" y="1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87" name="Kształt"/>
              <p:cNvSpPr/>
              <p:nvPr/>
            </p:nvSpPr>
            <p:spPr>
              <a:xfrm>
                <a:off x="576880" y="396067"/>
                <a:ext cx="1279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2" h="21600" extrusionOk="0">
                    <a:moveTo>
                      <a:pt x="14566" y="0"/>
                    </a:moveTo>
                    <a:cubicBezTo>
                      <a:pt x="19901" y="5052"/>
                      <a:pt x="14566" y="15450"/>
                      <a:pt x="9478" y="21600"/>
                    </a:cubicBezTo>
                    <a:lnTo>
                      <a:pt x="331" y="21600"/>
                    </a:lnTo>
                    <a:cubicBezTo>
                      <a:pt x="-1699" y="14190"/>
                      <a:pt x="5926" y="3003"/>
                      <a:pt x="145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88" name="Kształt"/>
              <p:cNvSpPr/>
              <p:nvPr/>
            </p:nvSpPr>
            <p:spPr>
              <a:xfrm>
                <a:off x="568270" y="404677"/>
                <a:ext cx="1221" cy="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99" extrusionOk="0">
                    <a:moveTo>
                      <a:pt x="3439" y="0"/>
                    </a:moveTo>
                    <a:lnTo>
                      <a:pt x="21600" y="3954"/>
                    </a:lnTo>
                    <a:cubicBezTo>
                      <a:pt x="16459" y="8100"/>
                      <a:pt x="11317" y="21600"/>
                      <a:pt x="0" y="16605"/>
                    </a:cubicBezTo>
                    <a:cubicBezTo>
                      <a:pt x="0" y="16605"/>
                      <a:pt x="3439" y="0"/>
                      <a:pt x="34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89" name="Kształt"/>
              <p:cNvSpPr/>
              <p:nvPr/>
            </p:nvSpPr>
            <p:spPr>
              <a:xfrm>
                <a:off x="551050" y="421897"/>
                <a:ext cx="349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2693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90" name="Kształt"/>
              <p:cNvSpPr/>
              <p:nvPr/>
            </p:nvSpPr>
            <p:spPr>
              <a:xfrm>
                <a:off x="551050" y="421897"/>
                <a:ext cx="1022" cy="1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79" h="21600" extrusionOk="0">
                    <a:moveTo>
                      <a:pt x="18079" y="0"/>
                    </a:moveTo>
                    <a:cubicBezTo>
                      <a:pt x="18079" y="9425"/>
                      <a:pt x="7797" y="15512"/>
                      <a:pt x="253" y="21600"/>
                    </a:cubicBezTo>
                    <a:cubicBezTo>
                      <a:pt x="253" y="16833"/>
                      <a:pt x="-3521" y="0"/>
                      <a:pt x="1807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91" name="Kształt"/>
              <p:cNvSpPr/>
              <p:nvPr/>
            </p:nvSpPr>
            <p:spPr>
              <a:xfrm>
                <a:off x="551050" y="430508"/>
                <a:ext cx="3722" cy="4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06" h="17213" extrusionOk="0">
                    <a:moveTo>
                      <a:pt x="5764" y="5679"/>
                    </a:moveTo>
                    <a:cubicBezTo>
                      <a:pt x="8977" y="4425"/>
                      <a:pt x="10048" y="-4387"/>
                      <a:pt x="11797" y="2778"/>
                    </a:cubicBezTo>
                    <a:cubicBezTo>
                      <a:pt x="11508" y="3207"/>
                      <a:pt x="9655" y="3746"/>
                      <a:pt x="10048" y="4425"/>
                    </a:cubicBezTo>
                    <a:lnTo>
                      <a:pt x="18706" y="2348"/>
                    </a:lnTo>
                    <a:cubicBezTo>
                      <a:pt x="15398" y="8188"/>
                      <a:pt x="6058" y="12627"/>
                      <a:pt x="608" y="17213"/>
                    </a:cubicBezTo>
                    <a:cubicBezTo>
                      <a:pt x="-2894" y="13093"/>
                      <a:pt x="10048" y="9762"/>
                      <a:pt x="5764" y="56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92" name="Kształt"/>
              <p:cNvSpPr/>
              <p:nvPr/>
            </p:nvSpPr>
            <p:spPr>
              <a:xfrm>
                <a:off x="542440" y="430508"/>
                <a:ext cx="1085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4" h="21600" extrusionOk="0">
                    <a:moveTo>
                      <a:pt x="17794" y="0"/>
                    </a:moveTo>
                    <a:cubicBezTo>
                      <a:pt x="15566" y="5499"/>
                      <a:pt x="21600" y="14701"/>
                      <a:pt x="8572" y="21600"/>
                    </a:cubicBezTo>
                    <a:lnTo>
                      <a:pt x="0" y="19807"/>
                    </a:lnTo>
                    <a:cubicBezTo>
                      <a:pt x="0" y="19807"/>
                      <a:pt x="17794" y="0"/>
                      <a:pt x="177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93" name="Kształt"/>
              <p:cNvSpPr/>
              <p:nvPr/>
            </p:nvSpPr>
            <p:spPr>
              <a:xfrm>
                <a:off x="533829" y="370236"/>
                <a:ext cx="85209" cy="75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7" h="21600" extrusionOk="0">
                    <a:moveTo>
                      <a:pt x="1023" y="19636"/>
                    </a:moveTo>
                    <a:lnTo>
                      <a:pt x="1100" y="19636"/>
                    </a:lnTo>
                    <a:cubicBezTo>
                      <a:pt x="1242" y="19972"/>
                      <a:pt x="628" y="20206"/>
                      <a:pt x="808" y="20581"/>
                    </a:cubicBezTo>
                    <a:lnTo>
                      <a:pt x="1154" y="20311"/>
                    </a:lnTo>
                    <a:cubicBezTo>
                      <a:pt x="2402" y="18666"/>
                      <a:pt x="3846" y="17017"/>
                      <a:pt x="5147" y="15460"/>
                    </a:cubicBezTo>
                    <a:cubicBezTo>
                      <a:pt x="4826" y="15320"/>
                      <a:pt x="4899" y="15909"/>
                      <a:pt x="4533" y="15807"/>
                    </a:cubicBezTo>
                    <a:cubicBezTo>
                      <a:pt x="4933" y="15157"/>
                      <a:pt x="5313" y="14463"/>
                      <a:pt x="5967" y="14011"/>
                    </a:cubicBezTo>
                    <a:lnTo>
                      <a:pt x="6089" y="14011"/>
                    </a:lnTo>
                    <a:lnTo>
                      <a:pt x="6147" y="14353"/>
                    </a:lnTo>
                    <a:lnTo>
                      <a:pt x="7176" y="13185"/>
                    </a:lnTo>
                    <a:cubicBezTo>
                      <a:pt x="6961" y="13114"/>
                      <a:pt x="7122" y="12907"/>
                      <a:pt x="7142" y="12761"/>
                    </a:cubicBezTo>
                    <a:cubicBezTo>
                      <a:pt x="8156" y="11668"/>
                      <a:pt x="9326" y="10808"/>
                      <a:pt x="10092" y="9574"/>
                    </a:cubicBezTo>
                    <a:cubicBezTo>
                      <a:pt x="10282" y="9558"/>
                      <a:pt x="10248" y="9819"/>
                      <a:pt x="10306" y="9930"/>
                    </a:cubicBezTo>
                    <a:cubicBezTo>
                      <a:pt x="10526" y="9877"/>
                      <a:pt x="10740" y="9717"/>
                      <a:pt x="10867" y="9503"/>
                    </a:cubicBezTo>
                    <a:lnTo>
                      <a:pt x="10648" y="9448"/>
                    </a:lnTo>
                    <a:cubicBezTo>
                      <a:pt x="11281" y="8481"/>
                      <a:pt x="12169" y="7481"/>
                      <a:pt x="13183" y="6924"/>
                    </a:cubicBezTo>
                    <a:cubicBezTo>
                      <a:pt x="13529" y="6566"/>
                      <a:pt x="13671" y="6139"/>
                      <a:pt x="13905" y="5768"/>
                    </a:cubicBezTo>
                    <a:cubicBezTo>
                      <a:pt x="14012" y="5696"/>
                      <a:pt x="14178" y="5803"/>
                      <a:pt x="14212" y="5927"/>
                    </a:cubicBezTo>
                    <a:lnTo>
                      <a:pt x="14178" y="6139"/>
                    </a:lnTo>
                    <a:cubicBezTo>
                      <a:pt x="14426" y="5853"/>
                      <a:pt x="15041" y="5545"/>
                      <a:pt x="15172" y="5063"/>
                    </a:cubicBezTo>
                    <a:cubicBezTo>
                      <a:pt x="15499" y="5007"/>
                      <a:pt x="15533" y="4456"/>
                      <a:pt x="15948" y="4633"/>
                    </a:cubicBezTo>
                    <a:cubicBezTo>
                      <a:pt x="16386" y="4404"/>
                      <a:pt x="16074" y="3870"/>
                      <a:pt x="16601" y="3611"/>
                    </a:cubicBezTo>
                    <a:cubicBezTo>
                      <a:pt x="16781" y="3490"/>
                      <a:pt x="16928" y="3399"/>
                      <a:pt x="17001" y="3189"/>
                    </a:cubicBezTo>
                    <a:cubicBezTo>
                      <a:pt x="17664" y="2922"/>
                      <a:pt x="18176" y="2195"/>
                      <a:pt x="18737" y="1807"/>
                    </a:cubicBezTo>
                    <a:cubicBezTo>
                      <a:pt x="18751" y="1664"/>
                      <a:pt x="18990" y="1611"/>
                      <a:pt x="19117" y="1506"/>
                    </a:cubicBezTo>
                    <a:lnTo>
                      <a:pt x="19644" y="950"/>
                    </a:lnTo>
                    <a:cubicBezTo>
                      <a:pt x="19517" y="912"/>
                      <a:pt x="19532" y="713"/>
                      <a:pt x="19604" y="647"/>
                    </a:cubicBezTo>
                    <a:cubicBezTo>
                      <a:pt x="19731" y="498"/>
                      <a:pt x="19858" y="413"/>
                      <a:pt x="20039" y="341"/>
                    </a:cubicBezTo>
                    <a:cubicBezTo>
                      <a:pt x="20058" y="515"/>
                      <a:pt x="19804" y="515"/>
                      <a:pt x="19765" y="697"/>
                    </a:cubicBezTo>
                    <a:cubicBezTo>
                      <a:pt x="20360" y="1143"/>
                      <a:pt x="20312" y="107"/>
                      <a:pt x="20902" y="173"/>
                    </a:cubicBezTo>
                    <a:lnTo>
                      <a:pt x="20599" y="553"/>
                    </a:lnTo>
                    <a:cubicBezTo>
                      <a:pt x="20965" y="611"/>
                      <a:pt x="21121" y="127"/>
                      <a:pt x="21467" y="0"/>
                    </a:cubicBezTo>
                    <a:cubicBezTo>
                      <a:pt x="21345" y="498"/>
                      <a:pt x="20511" y="587"/>
                      <a:pt x="20385" y="1198"/>
                    </a:cubicBezTo>
                    <a:cubicBezTo>
                      <a:pt x="20277" y="1253"/>
                      <a:pt x="20199" y="1341"/>
                      <a:pt x="20077" y="1341"/>
                    </a:cubicBezTo>
                    <a:lnTo>
                      <a:pt x="20039" y="1071"/>
                    </a:lnTo>
                    <a:lnTo>
                      <a:pt x="19517" y="1471"/>
                    </a:lnTo>
                    <a:cubicBezTo>
                      <a:pt x="19604" y="1523"/>
                      <a:pt x="19712" y="1719"/>
                      <a:pt x="19604" y="1848"/>
                    </a:cubicBezTo>
                    <a:cubicBezTo>
                      <a:pt x="19551" y="2024"/>
                      <a:pt x="19332" y="2057"/>
                      <a:pt x="19205" y="1986"/>
                    </a:cubicBezTo>
                    <a:cubicBezTo>
                      <a:pt x="19151" y="1895"/>
                      <a:pt x="19044" y="1950"/>
                      <a:pt x="18990" y="2024"/>
                    </a:cubicBezTo>
                    <a:cubicBezTo>
                      <a:pt x="18790" y="2057"/>
                      <a:pt x="18932" y="2435"/>
                      <a:pt x="18678" y="2236"/>
                    </a:cubicBezTo>
                    <a:cubicBezTo>
                      <a:pt x="18610" y="2647"/>
                      <a:pt x="18356" y="3057"/>
                      <a:pt x="17957" y="3129"/>
                    </a:cubicBezTo>
                    <a:cubicBezTo>
                      <a:pt x="17810" y="3297"/>
                      <a:pt x="18137" y="3451"/>
                      <a:pt x="17903" y="3611"/>
                    </a:cubicBezTo>
                    <a:cubicBezTo>
                      <a:pt x="17810" y="3600"/>
                      <a:pt x="17757" y="3506"/>
                      <a:pt x="17688" y="3435"/>
                    </a:cubicBezTo>
                    <a:cubicBezTo>
                      <a:pt x="17454" y="3600"/>
                      <a:pt x="17269" y="3870"/>
                      <a:pt x="17001" y="3870"/>
                    </a:cubicBezTo>
                    <a:cubicBezTo>
                      <a:pt x="16981" y="3815"/>
                      <a:pt x="17035" y="3721"/>
                      <a:pt x="16942" y="3704"/>
                    </a:cubicBezTo>
                    <a:lnTo>
                      <a:pt x="16820" y="3831"/>
                    </a:lnTo>
                    <a:cubicBezTo>
                      <a:pt x="17128" y="3950"/>
                      <a:pt x="16801" y="4186"/>
                      <a:pt x="16781" y="4388"/>
                    </a:cubicBezTo>
                    <a:cubicBezTo>
                      <a:pt x="16187" y="4561"/>
                      <a:pt x="16040" y="5173"/>
                      <a:pt x="15480" y="5371"/>
                    </a:cubicBezTo>
                    <a:cubicBezTo>
                      <a:pt x="15153" y="5891"/>
                      <a:pt x="14485" y="5974"/>
                      <a:pt x="14212" y="6624"/>
                    </a:cubicBezTo>
                    <a:cubicBezTo>
                      <a:pt x="13636" y="6886"/>
                      <a:pt x="13251" y="7605"/>
                      <a:pt x="12749" y="7944"/>
                    </a:cubicBezTo>
                    <a:cubicBezTo>
                      <a:pt x="12642" y="8373"/>
                      <a:pt x="12057" y="8464"/>
                      <a:pt x="11915" y="8891"/>
                    </a:cubicBezTo>
                    <a:cubicBezTo>
                      <a:pt x="11301" y="9323"/>
                      <a:pt x="10726" y="9841"/>
                      <a:pt x="10360" y="10486"/>
                    </a:cubicBezTo>
                    <a:cubicBezTo>
                      <a:pt x="10033" y="10472"/>
                      <a:pt x="9892" y="10825"/>
                      <a:pt x="9741" y="11042"/>
                    </a:cubicBezTo>
                    <a:lnTo>
                      <a:pt x="9785" y="11081"/>
                    </a:lnTo>
                    <a:cubicBezTo>
                      <a:pt x="9433" y="11150"/>
                      <a:pt x="9219" y="11455"/>
                      <a:pt x="9058" y="11717"/>
                    </a:cubicBezTo>
                    <a:cubicBezTo>
                      <a:pt x="8731" y="12045"/>
                      <a:pt x="8531" y="12439"/>
                      <a:pt x="8098" y="12670"/>
                    </a:cubicBezTo>
                    <a:cubicBezTo>
                      <a:pt x="7990" y="12866"/>
                      <a:pt x="7771" y="12995"/>
                      <a:pt x="7790" y="13224"/>
                    </a:cubicBezTo>
                    <a:cubicBezTo>
                      <a:pt x="6961" y="13540"/>
                      <a:pt x="6800" y="14444"/>
                      <a:pt x="6089" y="14942"/>
                    </a:cubicBezTo>
                    <a:cubicBezTo>
                      <a:pt x="5333" y="15444"/>
                      <a:pt x="4957" y="16375"/>
                      <a:pt x="4280" y="16920"/>
                    </a:cubicBezTo>
                    <a:cubicBezTo>
                      <a:pt x="3885" y="17590"/>
                      <a:pt x="3100" y="18223"/>
                      <a:pt x="2763" y="18895"/>
                    </a:cubicBezTo>
                    <a:cubicBezTo>
                      <a:pt x="2295" y="19275"/>
                      <a:pt x="1822" y="19757"/>
                      <a:pt x="1622" y="20311"/>
                    </a:cubicBezTo>
                    <a:cubicBezTo>
                      <a:pt x="1257" y="20829"/>
                      <a:pt x="754" y="21283"/>
                      <a:pt x="194" y="21600"/>
                    </a:cubicBezTo>
                    <a:lnTo>
                      <a:pt x="667" y="20829"/>
                    </a:lnTo>
                    <a:cubicBezTo>
                      <a:pt x="428" y="20774"/>
                      <a:pt x="267" y="21115"/>
                      <a:pt x="13" y="21173"/>
                    </a:cubicBezTo>
                    <a:cubicBezTo>
                      <a:pt x="-133" y="20451"/>
                      <a:pt x="974" y="20382"/>
                      <a:pt x="1023" y="1963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94" name="Kształt"/>
              <p:cNvSpPr/>
              <p:nvPr/>
            </p:nvSpPr>
            <p:spPr>
              <a:xfrm>
                <a:off x="576880" y="413287"/>
                <a:ext cx="877" cy="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8" h="18869" extrusionOk="0">
                    <a:moveTo>
                      <a:pt x="20368" y="527"/>
                    </a:moveTo>
                    <a:cubicBezTo>
                      <a:pt x="16772" y="5167"/>
                      <a:pt x="16772" y="13993"/>
                      <a:pt x="8657" y="18869"/>
                    </a:cubicBezTo>
                    <a:lnTo>
                      <a:pt x="105" y="18869"/>
                    </a:lnTo>
                    <a:cubicBezTo>
                      <a:pt x="-1232" y="9805"/>
                      <a:pt x="10456" y="-2731"/>
                      <a:pt x="20368" y="5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95" name="Kształt"/>
              <p:cNvSpPr/>
              <p:nvPr/>
            </p:nvSpPr>
            <p:spPr>
              <a:xfrm>
                <a:off x="576880" y="413287"/>
                <a:ext cx="2013" cy="2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825" y="8191"/>
                      <a:pt x="9976" y="14764"/>
                      <a:pt x="0" y="21600"/>
                    </a:cubicBezTo>
                    <a:cubicBezTo>
                      <a:pt x="1659" y="12632"/>
                      <a:pt x="12262" y="35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96" name="Kształt"/>
              <p:cNvSpPr/>
              <p:nvPr/>
            </p:nvSpPr>
            <p:spPr>
              <a:xfrm>
                <a:off x="576880" y="413287"/>
                <a:ext cx="508" cy="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40" h="21600" extrusionOk="0">
                    <a:moveTo>
                      <a:pt x="11772" y="21600"/>
                    </a:moveTo>
                    <a:lnTo>
                      <a:pt x="0" y="21600"/>
                    </a:lnTo>
                    <a:cubicBezTo>
                      <a:pt x="5232" y="12678"/>
                      <a:pt x="2615" y="0"/>
                      <a:pt x="17039" y="0"/>
                    </a:cubicBezTo>
                    <a:cubicBezTo>
                      <a:pt x="14389" y="8219"/>
                      <a:pt x="21600" y="19211"/>
                      <a:pt x="117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97" name="Kształt"/>
              <p:cNvSpPr/>
              <p:nvPr/>
            </p:nvSpPr>
            <p:spPr>
              <a:xfrm>
                <a:off x="568270" y="421897"/>
                <a:ext cx="1863" cy="1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7" h="20842" extrusionOk="0">
                    <a:moveTo>
                      <a:pt x="5306" y="20842"/>
                    </a:moveTo>
                    <a:lnTo>
                      <a:pt x="0" y="20842"/>
                    </a:lnTo>
                    <a:cubicBezTo>
                      <a:pt x="7322" y="14614"/>
                      <a:pt x="6037" y="-758"/>
                      <a:pt x="16294" y="29"/>
                    </a:cubicBezTo>
                    <a:cubicBezTo>
                      <a:pt x="21600" y="13678"/>
                      <a:pt x="9516" y="14614"/>
                      <a:pt x="5306" y="208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98" name="Kształt"/>
              <p:cNvSpPr/>
              <p:nvPr/>
            </p:nvSpPr>
            <p:spPr>
              <a:xfrm>
                <a:off x="568270" y="499389"/>
                <a:ext cx="718" cy="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090" extrusionOk="0">
                    <a:moveTo>
                      <a:pt x="15128" y="11559"/>
                    </a:moveTo>
                    <a:cubicBezTo>
                      <a:pt x="9708" y="13311"/>
                      <a:pt x="7550" y="21600"/>
                      <a:pt x="0" y="19849"/>
                    </a:cubicBezTo>
                    <a:lnTo>
                      <a:pt x="15128" y="0"/>
                    </a:lnTo>
                    <a:cubicBezTo>
                      <a:pt x="21600" y="2009"/>
                      <a:pt x="21600" y="10041"/>
                      <a:pt x="15128" y="115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99" name="Kształt"/>
              <p:cNvSpPr/>
              <p:nvPr/>
            </p:nvSpPr>
            <p:spPr>
              <a:xfrm>
                <a:off x="559660" y="421897"/>
                <a:ext cx="3604" cy="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70" h="21600" extrusionOk="0">
                    <a:moveTo>
                      <a:pt x="4198" y="16544"/>
                    </a:moveTo>
                    <a:cubicBezTo>
                      <a:pt x="3076" y="18280"/>
                      <a:pt x="3384" y="21192"/>
                      <a:pt x="834" y="21600"/>
                    </a:cubicBezTo>
                    <a:cubicBezTo>
                      <a:pt x="-2630" y="13229"/>
                      <a:pt x="5319" y="5208"/>
                      <a:pt x="13264" y="0"/>
                    </a:cubicBezTo>
                    <a:cubicBezTo>
                      <a:pt x="15100" y="1328"/>
                      <a:pt x="18256" y="1584"/>
                      <a:pt x="18970" y="3880"/>
                    </a:cubicBezTo>
                    <a:cubicBezTo>
                      <a:pt x="6133" y="1940"/>
                      <a:pt x="14792" y="15932"/>
                      <a:pt x="4198" y="165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00" name="Kształt"/>
              <p:cNvSpPr/>
              <p:nvPr/>
            </p:nvSpPr>
            <p:spPr>
              <a:xfrm>
                <a:off x="568270" y="499389"/>
                <a:ext cx="503" cy="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10" extrusionOk="0">
                    <a:moveTo>
                      <a:pt x="21600" y="803"/>
                    </a:moveTo>
                    <a:cubicBezTo>
                      <a:pt x="21600" y="9795"/>
                      <a:pt x="6646" y="11174"/>
                      <a:pt x="0" y="18210"/>
                    </a:cubicBezTo>
                    <a:cubicBezTo>
                      <a:pt x="0" y="9795"/>
                      <a:pt x="3322" y="-3390"/>
                      <a:pt x="21600" y="8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01" name="Kształt"/>
              <p:cNvSpPr/>
              <p:nvPr/>
            </p:nvSpPr>
            <p:spPr>
              <a:xfrm>
                <a:off x="568270" y="499389"/>
                <a:ext cx="1723" cy="2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897" y="8369"/>
                      <a:pt x="5580" y="13231"/>
                      <a:pt x="0" y="21600"/>
                    </a:cubicBezTo>
                    <a:cubicBezTo>
                      <a:pt x="2672" y="12724"/>
                      <a:pt x="11645" y="563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02" name="Kształt"/>
              <p:cNvSpPr/>
              <p:nvPr/>
            </p:nvSpPr>
            <p:spPr>
              <a:xfrm>
                <a:off x="568270" y="421897"/>
                <a:ext cx="369" cy="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72" extrusionOk="0">
                    <a:moveTo>
                      <a:pt x="0" y="19772"/>
                    </a:moveTo>
                    <a:lnTo>
                      <a:pt x="0" y="681"/>
                    </a:lnTo>
                    <a:cubicBezTo>
                      <a:pt x="9082" y="-1828"/>
                      <a:pt x="13625" y="3189"/>
                      <a:pt x="21600" y="6079"/>
                    </a:cubicBezTo>
                    <a:cubicBezTo>
                      <a:pt x="21600" y="6079"/>
                      <a:pt x="0" y="19772"/>
                      <a:pt x="0" y="197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03" name="Kształt"/>
              <p:cNvSpPr/>
              <p:nvPr/>
            </p:nvSpPr>
            <p:spPr>
              <a:xfrm>
                <a:off x="551050" y="507999"/>
                <a:ext cx="11980" cy="17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7" h="21600" extrusionOk="0">
                    <a:moveTo>
                      <a:pt x="5589" y="15406"/>
                    </a:moveTo>
                    <a:cubicBezTo>
                      <a:pt x="9744" y="10119"/>
                      <a:pt x="15162" y="4984"/>
                      <a:pt x="21021" y="0"/>
                    </a:cubicBezTo>
                    <a:cubicBezTo>
                      <a:pt x="21600" y="1688"/>
                      <a:pt x="18228" y="2864"/>
                      <a:pt x="17070" y="4518"/>
                    </a:cubicBezTo>
                    <a:cubicBezTo>
                      <a:pt x="11992" y="10352"/>
                      <a:pt x="4600" y="15779"/>
                      <a:pt x="0" y="21600"/>
                    </a:cubicBezTo>
                    <a:cubicBezTo>
                      <a:pt x="1807" y="19505"/>
                      <a:pt x="2658" y="17233"/>
                      <a:pt x="5589" y="154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04" name="Kształt"/>
              <p:cNvSpPr/>
              <p:nvPr/>
            </p:nvSpPr>
            <p:spPr>
              <a:xfrm>
                <a:off x="551050" y="439118"/>
                <a:ext cx="1070" cy="1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45" h="20239" extrusionOk="0">
                    <a:moveTo>
                      <a:pt x="2495" y="18009"/>
                    </a:moveTo>
                    <a:cubicBezTo>
                      <a:pt x="-3559" y="11879"/>
                      <a:pt x="2495" y="3468"/>
                      <a:pt x="9075" y="0"/>
                    </a:cubicBezTo>
                    <a:cubicBezTo>
                      <a:pt x="18041" y="669"/>
                      <a:pt x="13026" y="11073"/>
                      <a:pt x="14091" y="16535"/>
                    </a:cubicBezTo>
                    <a:cubicBezTo>
                      <a:pt x="11974" y="20672"/>
                      <a:pt x="6189" y="21600"/>
                      <a:pt x="2495" y="180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05" name="Kształt"/>
              <p:cNvSpPr/>
              <p:nvPr/>
            </p:nvSpPr>
            <p:spPr>
              <a:xfrm>
                <a:off x="551050" y="439118"/>
                <a:ext cx="1740" cy="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2" h="17710" extrusionOk="0">
                    <a:moveTo>
                      <a:pt x="19412" y="7976"/>
                    </a:moveTo>
                    <a:lnTo>
                      <a:pt x="19412" y="17439"/>
                    </a:lnTo>
                    <a:cubicBezTo>
                      <a:pt x="12290" y="18484"/>
                      <a:pt x="6019" y="16534"/>
                      <a:pt x="190" y="10987"/>
                    </a:cubicBezTo>
                    <a:cubicBezTo>
                      <a:pt x="-2188" y="-3116"/>
                      <a:pt x="18549" y="-3116"/>
                      <a:pt x="19412" y="79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06" name="Kształt"/>
              <p:cNvSpPr/>
              <p:nvPr/>
            </p:nvSpPr>
            <p:spPr>
              <a:xfrm>
                <a:off x="551050" y="430508"/>
                <a:ext cx="3840" cy="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1" h="15051" extrusionOk="0">
                    <a:moveTo>
                      <a:pt x="60" y="14464"/>
                    </a:moveTo>
                    <a:cubicBezTo>
                      <a:pt x="-763" y="11100"/>
                      <a:pt x="7223" y="11529"/>
                      <a:pt x="7223" y="8263"/>
                    </a:cubicBezTo>
                    <a:cubicBezTo>
                      <a:pt x="16330" y="7770"/>
                      <a:pt x="12547" y="-6015"/>
                      <a:pt x="20119" y="3120"/>
                    </a:cubicBezTo>
                    <a:cubicBezTo>
                      <a:pt x="20837" y="5133"/>
                      <a:pt x="19401" y="5987"/>
                      <a:pt x="16330" y="6416"/>
                    </a:cubicBezTo>
                    <a:cubicBezTo>
                      <a:pt x="10598" y="5987"/>
                      <a:pt x="13260" y="10739"/>
                      <a:pt x="7223" y="10442"/>
                    </a:cubicBezTo>
                    <a:cubicBezTo>
                      <a:pt x="6201" y="11992"/>
                      <a:pt x="6814" y="14464"/>
                      <a:pt x="3744" y="14893"/>
                    </a:cubicBezTo>
                    <a:cubicBezTo>
                      <a:pt x="2208" y="14727"/>
                      <a:pt x="364" y="15585"/>
                      <a:pt x="60" y="144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07" name="Kształt"/>
              <p:cNvSpPr/>
              <p:nvPr/>
            </p:nvSpPr>
            <p:spPr>
              <a:xfrm>
                <a:off x="559660" y="430508"/>
                <a:ext cx="1105" cy="1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03" h="21600" extrusionOk="0">
                    <a:moveTo>
                      <a:pt x="12629" y="0"/>
                    </a:moveTo>
                    <a:cubicBezTo>
                      <a:pt x="18760" y="7125"/>
                      <a:pt x="12629" y="15959"/>
                      <a:pt x="7824" y="21600"/>
                    </a:cubicBezTo>
                    <a:lnTo>
                      <a:pt x="887" y="21600"/>
                    </a:lnTo>
                    <a:cubicBezTo>
                      <a:pt x="-2840" y="12038"/>
                      <a:pt x="5966" y="3192"/>
                      <a:pt x="126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08" name="Kształt"/>
              <p:cNvSpPr/>
              <p:nvPr/>
            </p:nvSpPr>
            <p:spPr>
              <a:xfrm>
                <a:off x="551050" y="439118"/>
                <a:ext cx="892" cy="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8" h="21600" extrusionOk="0">
                    <a:moveTo>
                      <a:pt x="16038" y="0"/>
                    </a:moveTo>
                    <a:cubicBezTo>
                      <a:pt x="11169" y="7832"/>
                      <a:pt x="11169" y="17343"/>
                      <a:pt x="3499" y="21600"/>
                    </a:cubicBezTo>
                    <a:cubicBezTo>
                      <a:pt x="-5562" y="12575"/>
                      <a:pt x="4533" y="0"/>
                      <a:pt x="160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09" name="Kształt"/>
              <p:cNvSpPr/>
              <p:nvPr/>
            </p:nvSpPr>
            <p:spPr>
              <a:xfrm>
                <a:off x="542440" y="439118"/>
                <a:ext cx="2943" cy="3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340" y="7614"/>
                      <a:pt x="7391" y="14880"/>
                      <a:pt x="0" y="21600"/>
                    </a:cubicBezTo>
                    <a:cubicBezTo>
                      <a:pt x="5827" y="17233"/>
                      <a:pt x="13219" y="49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10" name="Kształt"/>
              <p:cNvSpPr/>
              <p:nvPr/>
            </p:nvSpPr>
            <p:spPr>
              <a:xfrm>
                <a:off x="542440" y="447728"/>
                <a:ext cx="1569" cy="2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94" extrusionOk="0">
                    <a:moveTo>
                      <a:pt x="21600" y="118"/>
                    </a:moveTo>
                    <a:cubicBezTo>
                      <a:pt x="14677" y="6806"/>
                      <a:pt x="13872" y="16829"/>
                      <a:pt x="0" y="20094"/>
                    </a:cubicBezTo>
                    <a:cubicBezTo>
                      <a:pt x="10677" y="14090"/>
                      <a:pt x="7741" y="-1506"/>
                      <a:pt x="21600" y="1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11" name="Kształt"/>
              <p:cNvSpPr/>
              <p:nvPr/>
            </p:nvSpPr>
            <p:spPr>
              <a:xfrm>
                <a:off x="533829" y="447728"/>
                <a:ext cx="1587" cy="1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938"/>
                      <a:pt x="13694" y="17003"/>
                      <a:pt x="5005" y="21600"/>
                    </a:cubicBezTo>
                    <a:lnTo>
                      <a:pt x="0" y="21600"/>
                    </a:lnTo>
                    <a:cubicBezTo>
                      <a:pt x="6840" y="13377"/>
                      <a:pt x="10794" y="431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12" name="Kształt"/>
              <p:cNvSpPr/>
              <p:nvPr/>
            </p:nvSpPr>
            <p:spPr>
              <a:xfrm>
                <a:off x="533829" y="439118"/>
                <a:ext cx="379" cy="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4" h="21600" extrusionOk="0">
                    <a:moveTo>
                      <a:pt x="0" y="0"/>
                    </a:moveTo>
                    <a:lnTo>
                      <a:pt x="18636" y="0"/>
                    </a:lnTo>
                    <a:cubicBezTo>
                      <a:pt x="21600" y="9677"/>
                      <a:pt x="10800" y="17143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13" name="Kształt"/>
              <p:cNvSpPr/>
              <p:nvPr/>
            </p:nvSpPr>
            <p:spPr>
              <a:xfrm>
                <a:off x="533829" y="447728"/>
                <a:ext cx="562" cy="6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33" extrusionOk="0">
                    <a:moveTo>
                      <a:pt x="21600" y="1088"/>
                    </a:moveTo>
                    <a:cubicBezTo>
                      <a:pt x="21600" y="6719"/>
                      <a:pt x="11182" y="12606"/>
                      <a:pt x="13396" y="17633"/>
                    </a:cubicBezTo>
                    <a:lnTo>
                      <a:pt x="0" y="17633"/>
                    </a:lnTo>
                    <a:cubicBezTo>
                      <a:pt x="0" y="9792"/>
                      <a:pt x="5191" y="-3967"/>
                      <a:pt x="21600" y="10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14" name="Kształt"/>
              <p:cNvSpPr/>
              <p:nvPr/>
            </p:nvSpPr>
            <p:spPr>
              <a:xfrm>
                <a:off x="525219" y="447728"/>
                <a:ext cx="10840" cy="10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138" y="12595"/>
                    </a:moveTo>
                    <a:cubicBezTo>
                      <a:pt x="12883" y="8218"/>
                      <a:pt x="16007" y="2361"/>
                      <a:pt x="21600" y="0"/>
                    </a:cubicBezTo>
                    <a:lnTo>
                      <a:pt x="18166" y="4473"/>
                    </a:lnTo>
                    <a:cubicBezTo>
                      <a:pt x="11995" y="9984"/>
                      <a:pt x="9141" y="18739"/>
                      <a:pt x="0" y="21600"/>
                    </a:cubicBezTo>
                    <a:cubicBezTo>
                      <a:pt x="271" y="17337"/>
                      <a:pt x="7020" y="17243"/>
                      <a:pt x="8138" y="12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15" name="Kształt"/>
              <p:cNvSpPr/>
              <p:nvPr/>
            </p:nvSpPr>
            <p:spPr>
              <a:xfrm>
                <a:off x="516609" y="456338"/>
                <a:ext cx="6243" cy="7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933" extrusionOk="0">
                    <a:moveTo>
                      <a:pt x="21139" y="0"/>
                    </a:moveTo>
                    <a:cubicBezTo>
                      <a:pt x="21600" y="1062"/>
                      <a:pt x="17200" y="2580"/>
                      <a:pt x="20417" y="4122"/>
                    </a:cubicBezTo>
                    <a:cubicBezTo>
                      <a:pt x="15822" y="9311"/>
                      <a:pt x="7287" y="12795"/>
                      <a:pt x="4595" y="18968"/>
                    </a:cubicBezTo>
                    <a:cubicBezTo>
                      <a:pt x="2824" y="19233"/>
                      <a:pt x="2363" y="21600"/>
                      <a:pt x="0" y="20750"/>
                    </a:cubicBezTo>
                    <a:cubicBezTo>
                      <a:pt x="8205" y="14019"/>
                      <a:pt x="11882" y="6252"/>
                      <a:pt x="211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16" name="Kształt"/>
              <p:cNvSpPr/>
              <p:nvPr/>
            </p:nvSpPr>
            <p:spPr>
              <a:xfrm>
                <a:off x="516609" y="464948"/>
                <a:ext cx="1231" cy="1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55" h="21600" extrusionOk="0">
                    <a:moveTo>
                      <a:pt x="10687" y="0"/>
                    </a:moveTo>
                    <a:cubicBezTo>
                      <a:pt x="21600" y="6832"/>
                      <a:pt x="7204" y="13523"/>
                      <a:pt x="6276" y="19682"/>
                    </a:cubicBezTo>
                    <a:lnTo>
                      <a:pt x="0" y="21600"/>
                    </a:lnTo>
                    <a:cubicBezTo>
                      <a:pt x="0" y="21600"/>
                      <a:pt x="10687" y="0"/>
                      <a:pt x="106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17" name="Kształt"/>
              <p:cNvSpPr/>
              <p:nvPr/>
            </p:nvSpPr>
            <p:spPr>
              <a:xfrm>
                <a:off x="516609" y="464948"/>
                <a:ext cx="485" cy="1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97" extrusionOk="0">
                    <a:moveTo>
                      <a:pt x="21600" y="830"/>
                    </a:moveTo>
                    <a:lnTo>
                      <a:pt x="21600" y="9464"/>
                    </a:lnTo>
                    <a:lnTo>
                      <a:pt x="12970" y="17920"/>
                    </a:lnTo>
                    <a:cubicBezTo>
                      <a:pt x="6905" y="18097"/>
                      <a:pt x="3454" y="18097"/>
                      <a:pt x="0" y="18097"/>
                    </a:cubicBezTo>
                    <a:cubicBezTo>
                      <a:pt x="8630" y="10154"/>
                      <a:pt x="21600" y="-3503"/>
                      <a:pt x="21600" y="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18" name="Kształt"/>
              <p:cNvSpPr/>
              <p:nvPr/>
            </p:nvSpPr>
            <p:spPr>
              <a:xfrm>
                <a:off x="611321" y="533829"/>
                <a:ext cx="18445" cy="14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25" y="3104"/>
                    </a:moveTo>
                    <a:cubicBezTo>
                      <a:pt x="16228" y="4393"/>
                      <a:pt x="15412" y="8390"/>
                      <a:pt x="12692" y="9751"/>
                    </a:cubicBezTo>
                    <a:cubicBezTo>
                      <a:pt x="11605" y="12600"/>
                      <a:pt x="8181" y="12431"/>
                      <a:pt x="7230" y="15732"/>
                    </a:cubicBezTo>
                    <a:cubicBezTo>
                      <a:pt x="5144" y="16484"/>
                      <a:pt x="4963" y="19687"/>
                      <a:pt x="2606" y="19872"/>
                    </a:cubicBezTo>
                    <a:cubicBezTo>
                      <a:pt x="2447" y="20990"/>
                      <a:pt x="1427" y="21600"/>
                      <a:pt x="407" y="21600"/>
                    </a:cubicBezTo>
                    <a:lnTo>
                      <a:pt x="0" y="21600"/>
                    </a:lnTo>
                    <a:cubicBezTo>
                      <a:pt x="1518" y="19872"/>
                      <a:pt x="3286" y="17207"/>
                      <a:pt x="5462" y="16101"/>
                    </a:cubicBezTo>
                    <a:cubicBezTo>
                      <a:pt x="6323" y="13606"/>
                      <a:pt x="9156" y="12515"/>
                      <a:pt x="10290" y="10233"/>
                    </a:cubicBezTo>
                    <a:cubicBezTo>
                      <a:pt x="11876" y="10304"/>
                      <a:pt x="11786" y="8547"/>
                      <a:pt x="13304" y="8206"/>
                    </a:cubicBezTo>
                    <a:lnTo>
                      <a:pt x="21600" y="0"/>
                    </a:lnTo>
                    <a:cubicBezTo>
                      <a:pt x="21374" y="1730"/>
                      <a:pt x="19265" y="1573"/>
                      <a:pt x="18925" y="3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19" name="Kształt"/>
              <p:cNvSpPr/>
              <p:nvPr/>
            </p:nvSpPr>
            <p:spPr>
              <a:xfrm>
                <a:off x="628541" y="585490"/>
                <a:ext cx="1723" cy="1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8" h="17495" extrusionOk="0">
                    <a:moveTo>
                      <a:pt x="3782" y="17495"/>
                    </a:moveTo>
                    <a:cubicBezTo>
                      <a:pt x="-1782" y="17495"/>
                      <a:pt x="-220" y="11325"/>
                      <a:pt x="2220" y="9340"/>
                    </a:cubicBezTo>
                    <a:cubicBezTo>
                      <a:pt x="7352" y="5483"/>
                      <a:pt x="12028" y="-4105"/>
                      <a:pt x="19818" y="1963"/>
                    </a:cubicBezTo>
                    <a:cubicBezTo>
                      <a:pt x="17149" y="7682"/>
                      <a:pt x="12917" y="16389"/>
                      <a:pt x="3782" y="174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20" name="Kształt"/>
              <p:cNvSpPr/>
              <p:nvPr/>
            </p:nvSpPr>
            <p:spPr>
              <a:xfrm>
                <a:off x="628541" y="585490"/>
                <a:ext cx="2025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5" h="21600" extrusionOk="0">
                    <a:moveTo>
                      <a:pt x="5473" y="21600"/>
                    </a:moveTo>
                    <a:lnTo>
                      <a:pt x="554" y="21600"/>
                    </a:lnTo>
                    <a:cubicBezTo>
                      <a:pt x="-2871" y="6061"/>
                      <a:pt x="10537" y="6623"/>
                      <a:pt x="14709" y="0"/>
                    </a:cubicBezTo>
                    <a:cubicBezTo>
                      <a:pt x="18729" y="9021"/>
                      <a:pt x="7555" y="13596"/>
                      <a:pt x="547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21" name="Kształt"/>
              <p:cNvSpPr/>
              <p:nvPr/>
            </p:nvSpPr>
            <p:spPr>
              <a:xfrm>
                <a:off x="628541" y="525219"/>
                <a:ext cx="2943" cy="2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32" y="13643"/>
                      <a:pt x="15351" y="6169"/>
                      <a:pt x="21600" y="0"/>
                    </a:cubicBezTo>
                    <a:cubicBezTo>
                      <a:pt x="18050" y="10476"/>
                      <a:pt x="8956" y="1526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22" name="Kształt"/>
              <p:cNvSpPr/>
              <p:nvPr/>
            </p:nvSpPr>
            <p:spPr>
              <a:xfrm>
                <a:off x="637151" y="576880"/>
                <a:ext cx="10201" cy="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01" y="11808"/>
                    </a:moveTo>
                    <a:cubicBezTo>
                      <a:pt x="10698" y="16338"/>
                      <a:pt x="5368" y="12411"/>
                      <a:pt x="4140" y="17699"/>
                    </a:cubicBezTo>
                    <a:cubicBezTo>
                      <a:pt x="3402" y="17699"/>
                      <a:pt x="2336" y="17320"/>
                      <a:pt x="1845" y="18354"/>
                    </a:cubicBezTo>
                    <a:cubicBezTo>
                      <a:pt x="2008" y="19285"/>
                      <a:pt x="2623" y="20594"/>
                      <a:pt x="1845" y="21600"/>
                    </a:cubicBezTo>
                    <a:cubicBezTo>
                      <a:pt x="655" y="21600"/>
                      <a:pt x="942" y="19661"/>
                      <a:pt x="0" y="18857"/>
                    </a:cubicBezTo>
                    <a:cubicBezTo>
                      <a:pt x="4140" y="11909"/>
                      <a:pt x="11762" y="9214"/>
                      <a:pt x="16148" y="3120"/>
                    </a:cubicBezTo>
                    <a:cubicBezTo>
                      <a:pt x="18116" y="2442"/>
                      <a:pt x="19795" y="1006"/>
                      <a:pt x="21600" y="0"/>
                    </a:cubicBezTo>
                    <a:cubicBezTo>
                      <a:pt x="20576" y="5285"/>
                      <a:pt x="14346" y="6242"/>
                      <a:pt x="12501" y="118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23" name="Kształt"/>
              <p:cNvSpPr/>
              <p:nvPr/>
            </p:nvSpPr>
            <p:spPr>
              <a:xfrm>
                <a:off x="637151" y="516609"/>
                <a:ext cx="1881" cy="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2" h="21600" extrusionOk="0">
                    <a:moveTo>
                      <a:pt x="0" y="21600"/>
                    </a:moveTo>
                    <a:cubicBezTo>
                      <a:pt x="1726" y="11156"/>
                      <a:pt x="11237" y="4413"/>
                      <a:pt x="20947" y="0"/>
                    </a:cubicBezTo>
                    <a:cubicBezTo>
                      <a:pt x="21600" y="9408"/>
                      <a:pt x="8858" y="13357"/>
                      <a:pt x="5618" y="21600"/>
                    </a:cubicBezTo>
                    <a:cubicBezTo>
                      <a:pt x="561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24" name="Kształt"/>
              <p:cNvSpPr/>
              <p:nvPr/>
            </p:nvSpPr>
            <p:spPr>
              <a:xfrm>
                <a:off x="645761" y="516609"/>
                <a:ext cx="2227" cy="2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00" y="11551"/>
                      <a:pt x="17464" y="9751"/>
                      <a:pt x="21600" y="0"/>
                    </a:cubicBezTo>
                    <a:cubicBezTo>
                      <a:pt x="17464" y="4721"/>
                      <a:pt x="11829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25" name="Kształt"/>
              <p:cNvSpPr/>
              <p:nvPr/>
            </p:nvSpPr>
            <p:spPr>
              <a:xfrm>
                <a:off x="645761" y="516609"/>
                <a:ext cx="1109" cy="1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1600" extrusionOk="0">
                    <a:moveTo>
                      <a:pt x="2445" y="19895"/>
                    </a:moveTo>
                    <a:lnTo>
                      <a:pt x="0" y="21600"/>
                    </a:lnTo>
                    <a:lnTo>
                      <a:pt x="15823" y="0"/>
                    </a:lnTo>
                    <a:cubicBezTo>
                      <a:pt x="21600" y="5100"/>
                      <a:pt x="10355" y="16658"/>
                      <a:pt x="2445" y="198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26" name="Kształt"/>
              <p:cNvSpPr/>
              <p:nvPr/>
            </p:nvSpPr>
            <p:spPr>
              <a:xfrm>
                <a:off x="645761" y="499389"/>
                <a:ext cx="10065" cy="9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7" h="21600" extrusionOk="0">
                    <a:moveTo>
                      <a:pt x="15240" y="7831"/>
                    </a:moveTo>
                    <a:cubicBezTo>
                      <a:pt x="12347" y="9515"/>
                      <a:pt x="10111" y="13722"/>
                      <a:pt x="6639" y="14608"/>
                    </a:cubicBezTo>
                    <a:cubicBezTo>
                      <a:pt x="4941" y="17262"/>
                      <a:pt x="3361" y="19074"/>
                      <a:pt x="1083" y="21600"/>
                    </a:cubicBezTo>
                    <a:lnTo>
                      <a:pt x="351" y="21600"/>
                    </a:lnTo>
                    <a:cubicBezTo>
                      <a:pt x="-921" y="19894"/>
                      <a:pt x="1662" y="19074"/>
                      <a:pt x="1779" y="17521"/>
                    </a:cubicBezTo>
                    <a:cubicBezTo>
                      <a:pt x="3783" y="16529"/>
                      <a:pt x="5790" y="16226"/>
                      <a:pt x="5944" y="13444"/>
                    </a:cubicBezTo>
                    <a:cubicBezTo>
                      <a:pt x="9647" y="8415"/>
                      <a:pt x="14661" y="4596"/>
                      <a:pt x="18943" y="0"/>
                    </a:cubicBezTo>
                    <a:lnTo>
                      <a:pt x="19986" y="0"/>
                    </a:lnTo>
                    <a:cubicBezTo>
                      <a:pt x="20679" y="4444"/>
                      <a:pt x="16089" y="3863"/>
                      <a:pt x="15240" y="78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27" name="Kształt"/>
              <p:cNvSpPr/>
              <p:nvPr/>
            </p:nvSpPr>
            <p:spPr>
              <a:xfrm>
                <a:off x="714643" y="439118"/>
                <a:ext cx="7383" cy="9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85" h="21600" extrusionOk="0">
                    <a:moveTo>
                      <a:pt x="4999" y="17710"/>
                    </a:moveTo>
                    <a:cubicBezTo>
                      <a:pt x="3307" y="18890"/>
                      <a:pt x="2761" y="20882"/>
                      <a:pt x="570" y="21600"/>
                    </a:cubicBezTo>
                    <a:cubicBezTo>
                      <a:pt x="-2615" y="15880"/>
                      <a:pt x="8683" y="16297"/>
                      <a:pt x="6642" y="11134"/>
                    </a:cubicBezTo>
                    <a:cubicBezTo>
                      <a:pt x="9029" y="9283"/>
                      <a:pt x="12913" y="10812"/>
                      <a:pt x="13262" y="7199"/>
                    </a:cubicBezTo>
                    <a:cubicBezTo>
                      <a:pt x="11071" y="2524"/>
                      <a:pt x="16595" y="2802"/>
                      <a:pt x="18985" y="0"/>
                    </a:cubicBezTo>
                    <a:cubicBezTo>
                      <a:pt x="18835" y="7965"/>
                      <a:pt x="9379" y="10928"/>
                      <a:pt x="4999" y="177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28" name="Kształt"/>
              <p:cNvSpPr/>
              <p:nvPr/>
            </p:nvSpPr>
            <p:spPr>
              <a:xfrm>
                <a:off x="731863" y="525219"/>
                <a:ext cx="799" cy="1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51" h="20677" extrusionOk="0">
                    <a:moveTo>
                      <a:pt x="3566" y="0"/>
                    </a:moveTo>
                    <a:cubicBezTo>
                      <a:pt x="8967" y="1976"/>
                      <a:pt x="16892" y="10877"/>
                      <a:pt x="14368" y="18138"/>
                    </a:cubicBezTo>
                    <a:cubicBezTo>
                      <a:pt x="11491" y="19287"/>
                      <a:pt x="10054" y="21600"/>
                      <a:pt x="7530" y="20283"/>
                    </a:cubicBezTo>
                    <a:cubicBezTo>
                      <a:pt x="-4708" y="17142"/>
                      <a:pt x="1062" y="5270"/>
                      <a:pt x="35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29" name="Kształt"/>
              <p:cNvSpPr/>
              <p:nvPr/>
            </p:nvSpPr>
            <p:spPr>
              <a:xfrm>
                <a:off x="731863" y="525219"/>
                <a:ext cx="1879" cy="6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7569" y="0"/>
                      <a:pt x="4229" y="2537"/>
                      <a:pt x="7569" y="3716"/>
                    </a:cubicBezTo>
                    <a:cubicBezTo>
                      <a:pt x="10020" y="9396"/>
                      <a:pt x="19823" y="15468"/>
                      <a:pt x="21600" y="21600"/>
                    </a:cubicBezTo>
                    <a:cubicBezTo>
                      <a:pt x="2450" y="15468"/>
                      <a:pt x="10020" y="6614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0" name="Kształt"/>
              <p:cNvSpPr/>
              <p:nvPr/>
            </p:nvSpPr>
            <p:spPr>
              <a:xfrm>
                <a:off x="731863" y="396067"/>
                <a:ext cx="1729" cy="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93" h="21600" extrusionOk="0">
                    <a:moveTo>
                      <a:pt x="9234" y="17427"/>
                    </a:moveTo>
                    <a:cubicBezTo>
                      <a:pt x="5214" y="18114"/>
                      <a:pt x="6259" y="21600"/>
                      <a:pt x="2385" y="21600"/>
                    </a:cubicBezTo>
                    <a:cubicBezTo>
                      <a:pt x="-6402" y="13710"/>
                      <a:pt x="11919" y="7737"/>
                      <a:pt x="11919" y="0"/>
                    </a:cubicBezTo>
                    <a:cubicBezTo>
                      <a:pt x="15198" y="4443"/>
                      <a:pt x="11919" y="11910"/>
                      <a:pt x="9234" y="174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1" name="Kształt"/>
              <p:cNvSpPr/>
              <p:nvPr/>
            </p:nvSpPr>
            <p:spPr>
              <a:xfrm>
                <a:off x="731863" y="387457"/>
                <a:ext cx="894" cy="1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37" h="21600" extrusionOk="0">
                    <a:moveTo>
                      <a:pt x="2781" y="21600"/>
                    </a:moveTo>
                    <a:cubicBezTo>
                      <a:pt x="-5240" y="20694"/>
                      <a:pt x="6177" y="5992"/>
                      <a:pt x="10803" y="0"/>
                    </a:cubicBezTo>
                    <a:cubicBezTo>
                      <a:pt x="16360" y="2995"/>
                      <a:pt x="13266" y="9295"/>
                      <a:pt x="14197" y="11999"/>
                    </a:cubicBezTo>
                    <a:cubicBezTo>
                      <a:pt x="14197" y="11999"/>
                      <a:pt x="2781" y="21600"/>
                      <a:pt x="278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2" name="Kształt"/>
              <p:cNvSpPr/>
              <p:nvPr/>
            </p:nvSpPr>
            <p:spPr>
              <a:xfrm>
                <a:off x="731863" y="387457"/>
                <a:ext cx="505" cy="1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900"/>
                    </a:moveTo>
                    <a:lnTo>
                      <a:pt x="14966" y="0"/>
                    </a:lnTo>
                    <a:lnTo>
                      <a:pt x="21600" y="21600"/>
                    </a:lnTo>
                    <a:cubicBezTo>
                      <a:pt x="19131" y="19900"/>
                      <a:pt x="9143" y="19900"/>
                      <a:pt x="0" y="199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3" name="Kształt"/>
              <p:cNvSpPr/>
              <p:nvPr/>
            </p:nvSpPr>
            <p:spPr>
              <a:xfrm>
                <a:off x="533829" y="370236"/>
                <a:ext cx="202217" cy="220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3" h="21554" extrusionOk="0">
                    <a:moveTo>
                      <a:pt x="21356" y="1295"/>
                    </a:moveTo>
                    <a:cubicBezTo>
                      <a:pt x="21196" y="1315"/>
                      <a:pt x="21272" y="1415"/>
                      <a:pt x="21227" y="1498"/>
                    </a:cubicBezTo>
                    <a:cubicBezTo>
                      <a:pt x="21005" y="1633"/>
                      <a:pt x="20913" y="1848"/>
                      <a:pt x="20952" y="2065"/>
                    </a:cubicBezTo>
                    <a:cubicBezTo>
                      <a:pt x="20960" y="2034"/>
                      <a:pt x="20999" y="2015"/>
                      <a:pt x="21005" y="1990"/>
                    </a:cubicBezTo>
                    <a:lnTo>
                      <a:pt x="21042" y="1990"/>
                    </a:lnTo>
                    <a:cubicBezTo>
                      <a:pt x="21134" y="2151"/>
                      <a:pt x="20875" y="2143"/>
                      <a:pt x="20875" y="2286"/>
                    </a:cubicBezTo>
                    <a:cubicBezTo>
                      <a:pt x="20890" y="2328"/>
                      <a:pt x="20853" y="2433"/>
                      <a:pt x="20913" y="2416"/>
                    </a:cubicBezTo>
                    <a:lnTo>
                      <a:pt x="20822" y="2583"/>
                    </a:lnTo>
                    <a:cubicBezTo>
                      <a:pt x="20795" y="2751"/>
                      <a:pt x="20699" y="2963"/>
                      <a:pt x="20736" y="3090"/>
                    </a:cubicBezTo>
                    <a:cubicBezTo>
                      <a:pt x="20635" y="3070"/>
                      <a:pt x="20415" y="4321"/>
                      <a:pt x="20565" y="4072"/>
                    </a:cubicBezTo>
                    <a:cubicBezTo>
                      <a:pt x="20744" y="4107"/>
                      <a:pt x="20473" y="4680"/>
                      <a:pt x="20442" y="4983"/>
                    </a:cubicBezTo>
                    <a:cubicBezTo>
                      <a:pt x="20341" y="5092"/>
                      <a:pt x="20167" y="5198"/>
                      <a:pt x="20111" y="5333"/>
                    </a:cubicBezTo>
                    <a:lnTo>
                      <a:pt x="20128" y="5351"/>
                    </a:lnTo>
                    <a:cubicBezTo>
                      <a:pt x="20282" y="5307"/>
                      <a:pt x="20319" y="5173"/>
                      <a:pt x="20417" y="5085"/>
                    </a:cubicBezTo>
                    <a:cubicBezTo>
                      <a:pt x="20555" y="5683"/>
                      <a:pt x="19779" y="5940"/>
                      <a:pt x="19489" y="6413"/>
                    </a:cubicBezTo>
                    <a:cubicBezTo>
                      <a:pt x="19160" y="6846"/>
                      <a:pt x="18675" y="7260"/>
                      <a:pt x="18300" y="7692"/>
                    </a:cubicBezTo>
                    <a:cubicBezTo>
                      <a:pt x="18193" y="7924"/>
                      <a:pt x="17942" y="8077"/>
                      <a:pt x="17765" y="8269"/>
                    </a:cubicBezTo>
                    <a:cubicBezTo>
                      <a:pt x="17439" y="8634"/>
                      <a:pt x="17065" y="8945"/>
                      <a:pt x="16705" y="9288"/>
                    </a:cubicBezTo>
                    <a:cubicBezTo>
                      <a:pt x="16714" y="9308"/>
                      <a:pt x="16691" y="9339"/>
                      <a:pt x="16730" y="9344"/>
                    </a:cubicBezTo>
                    <a:cubicBezTo>
                      <a:pt x="17599" y="8613"/>
                      <a:pt x="18283" y="7816"/>
                      <a:pt x="19121" y="7058"/>
                    </a:cubicBezTo>
                    <a:cubicBezTo>
                      <a:pt x="19405" y="6734"/>
                      <a:pt x="19770" y="6419"/>
                      <a:pt x="20074" y="6089"/>
                    </a:cubicBezTo>
                    <a:cubicBezTo>
                      <a:pt x="20212" y="6021"/>
                      <a:pt x="20208" y="5967"/>
                      <a:pt x="20300" y="5862"/>
                    </a:cubicBezTo>
                    <a:cubicBezTo>
                      <a:pt x="20393" y="6145"/>
                      <a:pt x="20136" y="6216"/>
                      <a:pt x="19998" y="6436"/>
                    </a:cubicBezTo>
                    <a:cubicBezTo>
                      <a:pt x="19748" y="6622"/>
                      <a:pt x="19526" y="6910"/>
                      <a:pt x="19304" y="7131"/>
                    </a:cubicBezTo>
                    <a:cubicBezTo>
                      <a:pt x="17897" y="8556"/>
                      <a:pt x="16371" y="9952"/>
                      <a:pt x="14824" y="11351"/>
                    </a:cubicBezTo>
                    <a:lnTo>
                      <a:pt x="11716" y="13976"/>
                    </a:lnTo>
                    <a:cubicBezTo>
                      <a:pt x="11356" y="14285"/>
                      <a:pt x="10952" y="14541"/>
                      <a:pt x="10670" y="14871"/>
                    </a:cubicBezTo>
                    <a:cubicBezTo>
                      <a:pt x="10498" y="14969"/>
                      <a:pt x="10220" y="15058"/>
                      <a:pt x="10198" y="15260"/>
                    </a:cubicBezTo>
                    <a:cubicBezTo>
                      <a:pt x="10144" y="15333"/>
                      <a:pt x="10038" y="15198"/>
                      <a:pt x="10017" y="15315"/>
                    </a:cubicBezTo>
                    <a:cubicBezTo>
                      <a:pt x="10038" y="15376"/>
                      <a:pt x="9978" y="15448"/>
                      <a:pt x="9902" y="15492"/>
                    </a:cubicBezTo>
                    <a:cubicBezTo>
                      <a:pt x="9777" y="15432"/>
                      <a:pt x="9686" y="15560"/>
                      <a:pt x="9610" y="15628"/>
                    </a:cubicBezTo>
                    <a:cubicBezTo>
                      <a:pt x="9596" y="15868"/>
                      <a:pt x="9208" y="15873"/>
                      <a:pt x="9138" y="16093"/>
                    </a:cubicBezTo>
                    <a:cubicBezTo>
                      <a:pt x="9245" y="16107"/>
                      <a:pt x="9323" y="15940"/>
                      <a:pt x="9444" y="15936"/>
                    </a:cubicBezTo>
                    <a:cubicBezTo>
                      <a:pt x="9672" y="15837"/>
                      <a:pt x="9902" y="15602"/>
                      <a:pt x="10124" y="15506"/>
                    </a:cubicBezTo>
                    <a:cubicBezTo>
                      <a:pt x="10305" y="15371"/>
                      <a:pt x="10397" y="15148"/>
                      <a:pt x="10633" y="15050"/>
                    </a:cubicBezTo>
                    <a:cubicBezTo>
                      <a:pt x="10878" y="14645"/>
                      <a:pt x="11494" y="14594"/>
                      <a:pt x="11677" y="14165"/>
                    </a:cubicBezTo>
                    <a:cubicBezTo>
                      <a:pt x="11860" y="14196"/>
                      <a:pt x="11975" y="14019"/>
                      <a:pt x="12081" y="13915"/>
                    </a:cubicBezTo>
                    <a:cubicBezTo>
                      <a:pt x="12125" y="13809"/>
                      <a:pt x="12295" y="13833"/>
                      <a:pt x="12279" y="13692"/>
                    </a:cubicBezTo>
                    <a:cubicBezTo>
                      <a:pt x="12394" y="13472"/>
                      <a:pt x="12737" y="13472"/>
                      <a:pt x="12811" y="13250"/>
                    </a:cubicBezTo>
                    <a:cubicBezTo>
                      <a:pt x="13133" y="13221"/>
                      <a:pt x="13078" y="12919"/>
                      <a:pt x="13345" y="12849"/>
                    </a:cubicBezTo>
                    <a:cubicBezTo>
                      <a:pt x="13345" y="12703"/>
                      <a:pt x="13544" y="12697"/>
                      <a:pt x="13597" y="12575"/>
                    </a:cubicBezTo>
                    <a:cubicBezTo>
                      <a:pt x="13643" y="12604"/>
                      <a:pt x="13673" y="12594"/>
                      <a:pt x="13710" y="12556"/>
                    </a:cubicBezTo>
                    <a:cubicBezTo>
                      <a:pt x="13719" y="12404"/>
                      <a:pt x="13916" y="12334"/>
                      <a:pt x="14053" y="12277"/>
                    </a:cubicBezTo>
                    <a:cubicBezTo>
                      <a:pt x="14156" y="12187"/>
                      <a:pt x="14140" y="11984"/>
                      <a:pt x="14351" y="12041"/>
                    </a:cubicBezTo>
                    <a:cubicBezTo>
                      <a:pt x="14444" y="11990"/>
                      <a:pt x="14444" y="11856"/>
                      <a:pt x="14565" y="11867"/>
                    </a:cubicBezTo>
                    <a:cubicBezTo>
                      <a:pt x="14641" y="11689"/>
                      <a:pt x="14931" y="11625"/>
                      <a:pt x="15007" y="11427"/>
                    </a:cubicBezTo>
                    <a:cubicBezTo>
                      <a:pt x="15198" y="11389"/>
                      <a:pt x="15113" y="11168"/>
                      <a:pt x="15319" y="11186"/>
                    </a:cubicBezTo>
                    <a:cubicBezTo>
                      <a:pt x="15327" y="11095"/>
                      <a:pt x="15418" y="10965"/>
                      <a:pt x="15555" y="10965"/>
                    </a:cubicBezTo>
                    <a:cubicBezTo>
                      <a:pt x="15974" y="10585"/>
                      <a:pt x="16362" y="10227"/>
                      <a:pt x="16730" y="9828"/>
                    </a:cubicBezTo>
                    <a:lnTo>
                      <a:pt x="16851" y="9775"/>
                    </a:lnTo>
                    <a:cubicBezTo>
                      <a:pt x="17277" y="9380"/>
                      <a:pt x="17599" y="8977"/>
                      <a:pt x="18078" y="8627"/>
                    </a:cubicBezTo>
                    <a:cubicBezTo>
                      <a:pt x="18072" y="8519"/>
                      <a:pt x="18217" y="8553"/>
                      <a:pt x="18263" y="8461"/>
                    </a:cubicBezTo>
                    <a:cubicBezTo>
                      <a:pt x="18314" y="8207"/>
                      <a:pt x="18727" y="8158"/>
                      <a:pt x="18774" y="7899"/>
                    </a:cubicBezTo>
                    <a:cubicBezTo>
                      <a:pt x="18969" y="7745"/>
                      <a:pt x="19129" y="7544"/>
                      <a:pt x="19359" y="7427"/>
                    </a:cubicBezTo>
                    <a:cubicBezTo>
                      <a:pt x="19489" y="7355"/>
                      <a:pt x="19434" y="7131"/>
                      <a:pt x="19618" y="7164"/>
                    </a:cubicBezTo>
                    <a:cubicBezTo>
                      <a:pt x="19588" y="7022"/>
                      <a:pt x="19846" y="6967"/>
                      <a:pt x="19894" y="6837"/>
                    </a:cubicBezTo>
                    <a:cubicBezTo>
                      <a:pt x="20181" y="6794"/>
                      <a:pt x="20117" y="6356"/>
                      <a:pt x="20407" y="6317"/>
                    </a:cubicBezTo>
                    <a:cubicBezTo>
                      <a:pt x="20452" y="6698"/>
                      <a:pt x="19756" y="7028"/>
                      <a:pt x="19596" y="7355"/>
                    </a:cubicBezTo>
                    <a:cubicBezTo>
                      <a:pt x="19298" y="7606"/>
                      <a:pt x="19076" y="7870"/>
                      <a:pt x="18774" y="8133"/>
                    </a:cubicBezTo>
                    <a:cubicBezTo>
                      <a:pt x="18764" y="8218"/>
                      <a:pt x="18727" y="8300"/>
                      <a:pt x="18649" y="8341"/>
                    </a:cubicBezTo>
                    <a:cubicBezTo>
                      <a:pt x="18466" y="8333"/>
                      <a:pt x="18406" y="8531"/>
                      <a:pt x="18283" y="8608"/>
                    </a:cubicBezTo>
                    <a:cubicBezTo>
                      <a:pt x="18162" y="8817"/>
                      <a:pt x="17903" y="8932"/>
                      <a:pt x="17790" y="9141"/>
                    </a:cubicBezTo>
                    <a:cubicBezTo>
                      <a:pt x="17521" y="9234"/>
                      <a:pt x="17461" y="9454"/>
                      <a:pt x="17201" y="9582"/>
                    </a:cubicBezTo>
                    <a:cubicBezTo>
                      <a:pt x="17164" y="9706"/>
                      <a:pt x="16890" y="9825"/>
                      <a:pt x="17020" y="9933"/>
                    </a:cubicBezTo>
                    <a:cubicBezTo>
                      <a:pt x="17012" y="9971"/>
                      <a:pt x="16958" y="9994"/>
                      <a:pt x="16927" y="10025"/>
                    </a:cubicBezTo>
                    <a:lnTo>
                      <a:pt x="16890" y="9921"/>
                    </a:lnTo>
                    <a:cubicBezTo>
                      <a:pt x="16827" y="9952"/>
                      <a:pt x="16761" y="10002"/>
                      <a:pt x="16782" y="10068"/>
                    </a:cubicBezTo>
                    <a:cubicBezTo>
                      <a:pt x="16418" y="10232"/>
                      <a:pt x="16348" y="10522"/>
                      <a:pt x="16013" y="10745"/>
                    </a:cubicBezTo>
                    <a:lnTo>
                      <a:pt x="16089" y="10789"/>
                    </a:lnTo>
                    <a:cubicBezTo>
                      <a:pt x="16073" y="10898"/>
                      <a:pt x="15929" y="10965"/>
                      <a:pt x="15906" y="11069"/>
                    </a:cubicBezTo>
                    <a:cubicBezTo>
                      <a:pt x="16021" y="11021"/>
                      <a:pt x="16227" y="10861"/>
                      <a:pt x="16272" y="10712"/>
                    </a:cubicBezTo>
                    <a:cubicBezTo>
                      <a:pt x="16210" y="10712"/>
                      <a:pt x="16165" y="10664"/>
                      <a:pt x="16210" y="10628"/>
                    </a:cubicBezTo>
                    <a:lnTo>
                      <a:pt x="16362" y="10522"/>
                    </a:lnTo>
                    <a:cubicBezTo>
                      <a:pt x="16426" y="10585"/>
                      <a:pt x="16249" y="10634"/>
                      <a:pt x="16303" y="10700"/>
                    </a:cubicBezTo>
                    <a:cubicBezTo>
                      <a:pt x="16989" y="10082"/>
                      <a:pt x="17757" y="9448"/>
                      <a:pt x="18339" y="8773"/>
                    </a:cubicBezTo>
                    <a:cubicBezTo>
                      <a:pt x="18704" y="8589"/>
                      <a:pt x="18803" y="8256"/>
                      <a:pt x="19138" y="8048"/>
                    </a:cubicBezTo>
                    <a:cubicBezTo>
                      <a:pt x="19160" y="8004"/>
                      <a:pt x="19214" y="7981"/>
                      <a:pt x="19253" y="7942"/>
                    </a:cubicBezTo>
                    <a:cubicBezTo>
                      <a:pt x="19320" y="7942"/>
                      <a:pt x="19368" y="7987"/>
                      <a:pt x="19434" y="7929"/>
                    </a:cubicBezTo>
                    <a:cubicBezTo>
                      <a:pt x="19411" y="8020"/>
                      <a:pt x="19275" y="8090"/>
                      <a:pt x="19228" y="8183"/>
                    </a:cubicBezTo>
                    <a:cubicBezTo>
                      <a:pt x="19062" y="8232"/>
                      <a:pt x="19160" y="8484"/>
                      <a:pt x="18901" y="8427"/>
                    </a:cubicBezTo>
                    <a:cubicBezTo>
                      <a:pt x="18840" y="8453"/>
                      <a:pt x="18924" y="8528"/>
                      <a:pt x="18864" y="8564"/>
                    </a:cubicBezTo>
                    <a:cubicBezTo>
                      <a:pt x="18696" y="8665"/>
                      <a:pt x="18589" y="8896"/>
                      <a:pt x="18376" y="8888"/>
                    </a:cubicBezTo>
                    <a:cubicBezTo>
                      <a:pt x="18293" y="9005"/>
                      <a:pt x="18109" y="9104"/>
                      <a:pt x="18156" y="9240"/>
                    </a:cubicBezTo>
                    <a:lnTo>
                      <a:pt x="17529" y="9806"/>
                    </a:lnTo>
                    <a:cubicBezTo>
                      <a:pt x="17385" y="9706"/>
                      <a:pt x="17357" y="9915"/>
                      <a:pt x="17277" y="9966"/>
                    </a:cubicBezTo>
                    <a:cubicBezTo>
                      <a:pt x="17240" y="10082"/>
                      <a:pt x="17118" y="10154"/>
                      <a:pt x="17003" y="10261"/>
                    </a:cubicBezTo>
                    <a:lnTo>
                      <a:pt x="16927" y="10261"/>
                    </a:lnTo>
                    <a:cubicBezTo>
                      <a:pt x="16699" y="10406"/>
                      <a:pt x="16514" y="10590"/>
                      <a:pt x="16362" y="10789"/>
                    </a:cubicBezTo>
                    <a:lnTo>
                      <a:pt x="15754" y="11260"/>
                    </a:lnTo>
                    <a:cubicBezTo>
                      <a:pt x="15709" y="11211"/>
                      <a:pt x="15847" y="11186"/>
                      <a:pt x="15830" y="11132"/>
                    </a:cubicBezTo>
                    <a:cubicBezTo>
                      <a:pt x="15693" y="11063"/>
                      <a:pt x="15724" y="11250"/>
                      <a:pt x="15609" y="11250"/>
                    </a:cubicBezTo>
                    <a:cubicBezTo>
                      <a:pt x="15693" y="11139"/>
                      <a:pt x="15769" y="11025"/>
                      <a:pt x="15869" y="10922"/>
                    </a:cubicBezTo>
                    <a:cubicBezTo>
                      <a:pt x="15724" y="10885"/>
                      <a:pt x="15664" y="11059"/>
                      <a:pt x="15594" y="11113"/>
                    </a:cubicBezTo>
                    <a:cubicBezTo>
                      <a:pt x="15319" y="11292"/>
                      <a:pt x="15091" y="11518"/>
                      <a:pt x="14918" y="11734"/>
                    </a:cubicBezTo>
                    <a:cubicBezTo>
                      <a:pt x="14853" y="11746"/>
                      <a:pt x="14793" y="11777"/>
                      <a:pt x="14748" y="11820"/>
                    </a:cubicBezTo>
                    <a:cubicBezTo>
                      <a:pt x="14733" y="11856"/>
                      <a:pt x="14779" y="11881"/>
                      <a:pt x="14787" y="11911"/>
                    </a:cubicBezTo>
                    <a:cubicBezTo>
                      <a:pt x="14816" y="11795"/>
                      <a:pt x="15015" y="11795"/>
                      <a:pt x="15023" y="11672"/>
                    </a:cubicBezTo>
                    <a:cubicBezTo>
                      <a:pt x="15274" y="11625"/>
                      <a:pt x="15268" y="11389"/>
                      <a:pt x="15518" y="11303"/>
                    </a:cubicBezTo>
                    <a:cubicBezTo>
                      <a:pt x="15243" y="11587"/>
                      <a:pt x="14968" y="11881"/>
                      <a:pt x="14627" y="12090"/>
                    </a:cubicBezTo>
                    <a:lnTo>
                      <a:pt x="14694" y="11984"/>
                    </a:lnTo>
                    <a:cubicBezTo>
                      <a:pt x="14604" y="11905"/>
                      <a:pt x="14565" y="12090"/>
                      <a:pt x="14458" y="12041"/>
                    </a:cubicBezTo>
                    <a:cubicBezTo>
                      <a:pt x="14306" y="12200"/>
                      <a:pt x="14084" y="12334"/>
                      <a:pt x="13986" y="12513"/>
                    </a:cubicBezTo>
                    <a:cubicBezTo>
                      <a:pt x="14140" y="12518"/>
                      <a:pt x="14191" y="12330"/>
                      <a:pt x="14351" y="12293"/>
                    </a:cubicBezTo>
                    <a:cubicBezTo>
                      <a:pt x="14427" y="12256"/>
                      <a:pt x="14458" y="12144"/>
                      <a:pt x="14565" y="12134"/>
                    </a:cubicBezTo>
                    <a:cubicBezTo>
                      <a:pt x="14536" y="12256"/>
                      <a:pt x="14351" y="12299"/>
                      <a:pt x="14314" y="12427"/>
                    </a:cubicBezTo>
                    <a:cubicBezTo>
                      <a:pt x="14171" y="12433"/>
                      <a:pt x="14053" y="12543"/>
                      <a:pt x="13963" y="12629"/>
                    </a:cubicBezTo>
                    <a:cubicBezTo>
                      <a:pt x="13986" y="12685"/>
                      <a:pt x="13926" y="12716"/>
                      <a:pt x="13910" y="12754"/>
                    </a:cubicBezTo>
                    <a:cubicBezTo>
                      <a:pt x="13828" y="12716"/>
                      <a:pt x="13789" y="12697"/>
                      <a:pt x="13688" y="12703"/>
                    </a:cubicBezTo>
                    <a:cubicBezTo>
                      <a:pt x="13536" y="12815"/>
                      <a:pt x="13398" y="12962"/>
                      <a:pt x="13308" y="13092"/>
                    </a:cubicBezTo>
                    <a:cubicBezTo>
                      <a:pt x="13002" y="13176"/>
                      <a:pt x="12942" y="13428"/>
                      <a:pt x="12644" y="13564"/>
                    </a:cubicBezTo>
                    <a:cubicBezTo>
                      <a:pt x="11745" y="14299"/>
                      <a:pt x="10816" y="15080"/>
                      <a:pt x="9832" y="15816"/>
                    </a:cubicBezTo>
                    <a:cubicBezTo>
                      <a:pt x="9651" y="15847"/>
                      <a:pt x="9559" y="16009"/>
                      <a:pt x="9481" y="16124"/>
                    </a:cubicBezTo>
                    <a:cubicBezTo>
                      <a:pt x="9717" y="16124"/>
                      <a:pt x="9777" y="15824"/>
                      <a:pt x="10031" y="15788"/>
                    </a:cubicBezTo>
                    <a:cubicBezTo>
                      <a:pt x="10214" y="15487"/>
                      <a:pt x="10648" y="15406"/>
                      <a:pt x="10853" y="15122"/>
                    </a:cubicBezTo>
                    <a:cubicBezTo>
                      <a:pt x="11036" y="14988"/>
                      <a:pt x="11219" y="14792"/>
                      <a:pt x="11441" y="14694"/>
                    </a:cubicBezTo>
                    <a:cubicBezTo>
                      <a:pt x="11334" y="14871"/>
                      <a:pt x="11114" y="14969"/>
                      <a:pt x="10984" y="15135"/>
                    </a:cubicBezTo>
                    <a:cubicBezTo>
                      <a:pt x="10670" y="15315"/>
                      <a:pt x="10426" y="15498"/>
                      <a:pt x="10198" y="15755"/>
                    </a:cubicBezTo>
                    <a:cubicBezTo>
                      <a:pt x="10031" y="15755"/>
                      <a:pt x="10068" y="15922"/>
                      <a:pt x="9959" y="15964"/>
                    </a:cubicBezTo>
                    <a:cubicBezTo>
                      <a:pt x="9846" y="16046"/>
                      <a:pt x="9742" y="16186"/>
                      <a:pt x="9596" y="16156"/>
                    </a:cubicBezTo>
                    <a:cubicBezTo>
                      <a:pt x="9520" y="16526"/>
                      <a:pt x="8978" y="16482"/>
                      <a:pt x="8803" y="16807"/>
                    </a:cubicBezTo>
                    <a:cubicBezTo>
                      <a:pt x="8522" y="16967"/>
                      <a:pt x="8384" y="17220"/>
                      <a:pt x="8074" y="17335"/>
                    </a:cubicBezTo>
                    <a:cubicBezTo>
                      <a:pt x="8018" y="17380"/>
                      <a:pt x="7965" y="17422"/>
                      <a:pt x="7965" y="17482"/>
                    </a:cubicBezTo>
                    <a:cubicBezTo>
                      <a:pt x="8119" y="17513"/>
                      <a:pt x="8248" y="17342"/>
                      <a:pt x="8369" y="17307"/>
                    </a:cubicBezTo>
                    <a:lnTo>
                      <a:pt x="8409" y="17335"/>
                    </a:lnTo>
                    <a:cubicBezTo>
                      <a:pt x="8193" y="17434"/>
                      <a:pt x="8133" y="17629"/>
                      <a:pt x="7926" y="17766"/>
                    </a:cubicBezTo>
                    <a:cubicBezTo>
                      <a:pt x="7774" y="17732"/>
                      <a:pt x="7768" y="17893"/>
                      <a:pt x="7638" y="17923"/>
                    </a:cubicBezTo>
                    <a:cubicBezTo>
                      <a:pt x="7418" y="18098"/>
                      <a:pt x="7096" y="18262"/>
                      <a:pt x="6884" y="18380"/>
                    </a:cubicBezTo>
                    <a:cubicBezTo>
                      <a:pt x="6884" y="18343"/>
                      <a:pt x="6958" y="18336"/>
                      <a:pt x="6944" y="18295"/>
                    </a:cubicBezTo>
                    <a:cubicBezTo>
                      <a:pt x="6851" y="18267"/>
                      <a:pt x="6759" y="18400"/>
                      <a:pt x="6646" y="18356"/>
                    </a:cubicBezTo>
                    <a:cubicBezTo>
                      <a:pt x="6623" y="18575"/>
                      <a:pt x="6356" y="18441"/>
                      <a:pt x="6266" y="18632"/>
                    </a:cubicBezTo>
                    <a:cubicBezTo>
                      <a:pt x="6213" y="18760"/>
                      <a:pt x="6044" y="18771"/>
                      <a:pt x="5939" y="18884"/>
                    </a:cubicBezTo>
                    <a:cubicBezTo>
                      <a:pt x="5954" y="18857"/>
                      <a:pt x="5993" y="18853"/>
                      <a:pt x="5993" y="18822"/>
                    </a:cubicBezTo>
                    <a:cubicBezTo>
                      <a:pt x="5755" y="18817"/>
                      <a:pt x="5631" y="19135"/>
                      <a:pt x="5405" y="19135"/>
                    </a:cubicBezTo>
                    <a:cubicBezTo>
                      <a:pt x="5329" y="19252"/>
                      <a:pt x="5085" y="19262"/>
                      <a:pt x="5146" y="19386"/>
                    </a:cubicBezTo>
                    <a:cubicBezTo>
                      <a:pt x="5192" y="19375"/>
                      <a:pt x="5231" y="19320"/>
                      <a:pt x="5276" y="19356"/>
                    </a:cubicBezTo>
                    <a:lnTo>
                      <a:pt x="5276" y="19386"/>
                    </a:lnTo>
                    <a:cubicBezTo>
                      <a:pt x="5068" y="19478"/>
                      <a:pt x="4888" y="19670"/>
                      <a:pt x="4658" y="19681"/>
                    </a:cubicBezTo>
                    <a:lnTo>
                      <a:pt x="4750" y="19589"/>
                    </a:lnTo>
                    <a:cubicBezTo>
                      <a:pt x="4680" y="19554"/>
                      <a:pt x="4610" y="19620"/>
                      <a:pt x="4582" y="19664"/>
                    </a:cubicBezTo>
                    <a:cubicBezTo>
                      <a:pt x="4658" y="19791"/>
                      <a:pt x="4444" y="19736"/>
                      <a:pt x="4452" y="19842"/>
                    </a:cubicBezTo>
                    <a:cubicBezTo>
                      <a:pt x="4337" y="19865"/>
                      <a:pt x="4261" y="20040"/>
                      <a:pt x="4109" y="20019"/>
                    </a:cubicBezTo>
                    <a:cubicBezTo>
                      <a:pt x="4002" y="20001"/>
                      <a:pt x="4002" y="20179"/>
                      <a:pt x="3904" y="20075"/>
                    </a:cubicBezTo>
                    <a:lnTo>
                      <a:pt x="3980" y="19977"/>
                    </a:lnTo>
                    <a:lnTo>
                      <a:pt x="3743" y="20060"/>
                    </a:lnTo>
                    <a:cubicBezTo>
                      <a:pt x="3766" y="20092"/>
                      <a:pt x="3803" y="20172"/>
                      <a:pt x="3704" y="20208"/>
                    </a:cubicBezTo>
                    <a:lnTo>
                      <a:pt x="3665" y="20208"/>
                    </a:lnTo>
                    <a:lnTo>
                      <a:pt x="3719" y="20092"/>
                    </a:lnTo>
                    <a:cubicBezTo>
                      <a:pt x="3704" y="20060"/>
                      <a:pt x="3659" y="20086"/>
                      <a:pt x="3628" y="20075"/>
                    </a:cubicBezTo>
                    <a:cubicBezTo>
                      <a:pt x="3561" y="20203"/>
                      <a:pt x="3331" y="20253"/>
                      <a:pt x="3211" y="20359"/>
                    </a:cubicBezTo>
                    <a:cubicBezTo>
                      <a:pt x="3012" y="20285"/>
                      <a:pt x="3117" y="20589"/>
                      <a:pt x="2897" y="20495"/>
                    </a:cubicBezTo>
                    <a:cubicBezTo>
                      <a:pt x="2858" y="20516"/>
                      <a:pt x="2852" y="20578"/>
                      <a:pt x="2807" y="20589"/>
                    </a:cubicBezTo>
                    <a:lnTo>
                      <a:pt x="2698" y="20547"/>
                    </a:lnTo>
                    <a:cubicBezTo>
                      <a:pt x="2667" y="20659"/>
                      <a:pt x="2570" y="20553"/>
                      <a:pt x="2492" y="20608"/>
                    </a:cubicBezTo>
                    <a:cubicBezTo>
                      <a:pt x="2388" y="20665"/>
                      <a:pt x="2357" y="20807"/>
                      <a:pt x="2203" y="20769"/>
                    </a:cubicBezTo>
                    <a:cubicBezTo>
                      <a:pt x="2158" y="20800"/>
                      <a:pt x="2143" y="20832"/>
                      <a:pt x="2127" y="20872"/>
                    </a:cubicBezTo>
                    <a:cubicBezTo>
                      <a:pt x="2258" y="20899"/>
                      <a:pt x="2371" y="20807"/>
                      <a:pt x="2476" y="20757"/>
                    </a:cubicBezTo>
                    <a:lnTo>
                      <a:pt x="3080" y="20608"/>
                    </a:lnTo>
                    <a:lnTo>
                      <a:pt x="3080" y="20622"/>
                    </a:lnTo>
                    <a:cubicBezTo>
                      <a:pt x="3226" y="20604"/>
                      <a:pt x="3423" y="20542"/>
                      <a:pt x="3522" y="20419"/>
                    </a:cubicBezTo>
                    <a:cubicBezTo>
                      <a:pt x="3589" y="20499"/>
                      <a:pt x="3665" y="20394"/>
                      <a:pt x="3743" y="20388"/>
                    </a:cubicBezTo>
                    <a:cubicBezTo>
                      <a:pt x="3485" y="20690"/>
                      <a:pt x="3012" y="20641"/>
                      <a:pt x="2714" y="20903"/>
                    </a:cubicBezTo>
                    <a:cubicBezTo>
                      <a:pt x="2607" y="20948"/>
                      <a:pt x="2402" y="20862"/>
                      <a:pt x="2462" y="21033"/>
                    </a:cubicBezTo>
                    <a:cubicBezTo>
                      <a:pt x="2476" y="21094"/>
                      <a:pt x="2394" y="21131"/>
                      <a:pt x="2349" y="21156"/>
                    </a:cubicBezTo>
                    <a:lnTo>
                      <a:pt x="2295" y="21156"/>
                    </a:lnTo>
                    <a:cubicBezTo>
                      <a:pt x="2264" y="21131"/>
                      <a:pt x="2357" y="21069"/>
                      <a:pt x="2281" y="21052"/>
                    </a:cubicBezTo>
                    <a:cubicBezTo>
                      <a:pt x="2221" y="21052"/>
                      <a:pt x="2172" y="21102"/>
                      <a:pt x="2151" y="21140"/>
                    </a:cubicBezTo>
                    <a:lnTo>
                      <a:pt x="2221" y="21180"/>
                    </a:lnTo>
                    <a:cubicBezTo>
                      <a:pt x="1763" y="21311"/>
                      <a:pt x="1396" y="21600"/>
                      <a:pt x="847" y="21548"/>
                    </a:cubicBezTo>
                    <a:cubicBezTo>
                      <a:pt x="894" y="21496"/>
                      <a:pt x="1046" y="21496"/>
                      <a:pt x="1120" y="21434"/>
                    </a:cubicBezTo>
                    <a:cubicBezTo>
                      <a:pt x="1246" y="21328"/>
                      <a:pt x="1381" y="21395"/>
                      <a:pt x="1510" y="21316"/>
                    </a:cubicBezTo>
                    <a:cubicBezTo>
                      <a:pt x="1519" y="21207"/>
                      <a:pt x="1685" y="21311"/>
                      <a:pt x="1691" y="21196"/>
                    </a:cubicBezTo>
                    <a:cubicBezTo>
                      <a:pt x="1578" y="21169"/>
                      <a:pt x="1457" y="21248"/>
                      <a:pt x="1342" y="21230"/>
                    </a:cubicBezTo>
                    <a:cubicBezTo>
                      <a:pt x="1204" y="21390"/>
                      <a:pt x="954" y="21340"/>
                      <a:pt x="724" y="21390"/>
                    </a:cubicBezTo>
                    <a:lnTo>
                      <a:pt x="648" y="21316"/>
                    </a:lnTo>
                    <a:cubicBezTo>
                      <a:pt x="611" y="21357"/>
                      <a:pt x="654" y="21470"/>
                      <a:pt x="543" y="21452"/>
                    </a:cubicBezTo>
                    <a:cubicBezTo>
                      <a:pt x="428" y="21316"/>
                      <a:pt x="551" y="21126"/>
                      <a:pt x="299" y="21082"/>
                    </a:cubicBezTo>
                    <a:cubicBezTo>
                      <a:pt x="299" y="20979"/>
                      <a:pt x="153" y="20903"/>
                      <a:pt x="208" y="20800"/>
                    </a:cubicBezTo>
                    <a:cubicBezTo>
                      <a:pt x="-137" y="20203"/>
                      <a:pt x="1" y="19468"/>
                      <a:pt x="229" y="18822"/>
                    </a:cubicBezTo>
                    <a:cubicBezTo>
                      <a:pt x="389" y="18231"/>
                      <a:pt x="757" y="17705"/>
                      <a:pt x="962" y="17125"/>
                    </a:cubicBezTo>
                    <a:cubicBezTo>
                      <a:pt x="1342" y="16590"/>
                      <a:pt x="1570" y="15984"/>
                      <a:pt x="2020" y="15478"/>
                    </a:cubicBezTo>
                    <a:cubicBezTo>
                      <a:pt x="2059" y="15161"/>
                      <a:pt x="2388" y="14975"/>
                      <a:pt x="2492" y="14680"/>
                    </a:cubicBezTo>
                    <a:cubicBezTo>
                      <a:pt x="2981" y="13955"/>
                      <a:pt x="3544" y="13288"/>
                      <a:pt x="4199" y="12629"/>
                    </a:cubicBezTo>
                    <a:cubicBezTo>
                      <a:pt x="4354" y="12594"/>
                      <a:pt x="4436" y="12462"/>
                      <a:pt x="4528" y="12366"/>
                    </a:cubicBezTo>
                    <a:cubicBezTo>
                      <a:pt x="4477" y="12330"/>
                      <a:pt x="4415" y="12371"/>
                      <a:pt x="4362" y="12385"/>
                    </a:cubicBezTo>
                    <a:cubicBezTo>
                      <a:pt x="4460" y="12126"/>
                      <a:pt x="4779" y="12065"/>
                      <a:pt x="4986" y="11881"/>
                    </a:cubicBezTo>
                    <a:cubicBezTo>
                      <a:pt x="4902" y="11843"/>
                      <a:pt x="4849" y="11946"/>
                      <a:pt x="4764" y="11955"/>
                    </a:cubicBezTo>
                    <a:cubicBezTo>
                      <a:pt x="4888" y="11683"/>
                      <a:pt x="5222" y="11609"/>
                      <a:pt x="5459" y="11396"/>
                    </a:cubicBezTo>
                    <a:lnTo>
                      <a:pt x="6266" y="10565"/>
                    </a:lnTo>
                    <a:cubicBezTo>
                      <a:pt x="6371" y="10445"/>
                      <a:pt x="6167" y="10290"/>
                      <a:pt x="6426" y="10261"/>
                    </a:cubicBezTo>
                    <a:cubicBezTo>
                      <a:pt x="6494" y="10297"/>
                      <a:pt x="6328" y="10297"/>
                      <a:pt x="6410" y="10344"/>
                    </a:cubicBezTo>
                    <a:cubicBezTo>
                      <a:pt x="6677" y="10215"/>
                      <a:pt x="6868" y="9966"/>
                      <a:pt x="7065" y="9755"/>
                    </a:cubicBezTo>
                    <a:cubicBezTo>
                      <a:pt x="6930" y="9713"/>
                      <a:pt x="6921" y="9895"/>
                      <a:pt x="6775" y="9878"/>
                    </a:cubicBezTo>
                    <a:cubicBezTo>
                      <a:pt x="6691" y="9891"/>
                      <a:pt x="6745" y="10007"/>
                      <a:pt x="6630" y="9966"/>
                    </a:cubicBezTo>
                    <a:lnTo>
                      <a:pt x="6609" y="9878"/>
                    </a:lnTo>
                    <a:lnTo>
                      <a:pt x="6502" y="9978"/>
                    </a:lnTo>
                    <a:cubicBezTo>
                      <a:pt x="6510" y="10007"/>
                      <a:pt x="6547" y="9987"/>
                      <a:pt x="6578" y="9994"/>
                    </a:cubicBezTo>
                    <a:cubicBezTo>
                      <a:pt x="6586" y="10025"/>
                      <a:pt x="6558" y="10037"/>
                      <a:pt x="6539" y="10051"/>
                    </a:cubicBezTo>
                    <a:lnTo>
                      <a:pt x="6502" y="10051"/>
                    </a:lnTo>
                    <a:cubicBezTo>
                      <a:pt x="6502" y="10037"/>
                      <a:pt x="6502" y="10012"/>
                      <a:pt x="6517" y="10007"/>
                    </a:cubicBezTo>
                    <a:cubicBezTo>
                      <a:pt x="6465" y="9966"/>
                      <a:pt x="6418" y="10025"/>
                      <a:pt x="6371" y="10037"/>
                    </a:cubicBezTo>
                    <a:cubicBezTo>
                      <a:pt x="6379" y="10051"/>
                      <a:pt x="6410" y="10051"/>
                      <a:pt x="6426" y="10051"/>
                    </a:cubicBezTo>
                    <a:cubicBezTo>
                      <a:pt x="6410" y="10120"/>
                      <a:pt x="6328" y="10143"/>
                      <a:pt x="6266" y="10173"/>
                    </a:cubicBezTo>
                    <a:cubicBezTo>
                      <a:pt x="6151" y="10068"/>
                      <a:pt x="6379" y="10037"/>
                      <a:pt x="6395" y="9952"/>
                    </a:cubicBezTo>
                    <a:cubicBezTo>
                      <a:pt x="6630" y="9841"/>
                      <a:pt x="6642" y="9596"/>
                      <a:pt x="6905" y="9509"/>
                    </a:cubicBezTo>
                    <a:lnTo>
                      <a:pt x="6921" y="9415"/>
                    </a:lnTo>
                    <a:cubicBezTo>
                      <a:pt x="7088" y="9570"/>
                      <a:pt x="7141" y="9339"/>
                      <a:pt x="7217" y="9271"/>
                    </a:cubicBezTo>
                    <a:cubicBezTo>
                      <a:pt x="7217" y="9314"/>
                      <a:pt x="7217" y="9362"/>
                      <a:pt x="7273" y="9387"/>
                    </a:cubicBezTo>
                    <a:cubicBezTo>
                      <a:pt x="7295" y="9160"/>
                      <a:pt x="7745" y="9225"/>
                      <a:pt x="7690" y="8977"/>
                    </a:cubicBezTo>
                    <a:cubicBezTo>
                      <a:pt x="7731" y="8993"/>
                      <a:pt x="7768" y="9050"/>
                      <a:pt x="7821" y="9005"/>
                    </a:cubicBezTo>
                    <a:cubicBezTo>
                      <a:pt x="7844" y="9013"/>
                      <a:pt x="7858" y="8982"/>
                      <a:pt x="7874" y="8977"/>
                    </a:cubicBezTo>
                    <a:lnTo>
                      <a:pt x="7768" y="8964"/>
                    </a:lnTo>
                    <a:cubicBezTo>
                      <a:pt x="7811" y="8864"/>
                      <a:pt x="8002" y="8779"/>
                      <a:pt x="7926" y="8681"/>
                    </a:cubicBezTo>
                    <a:cubicBezTo>
                      <a:pt x="7874" y="8671"/>
                      <a:pt x="7866" y="8722"/>
                      <a:pt x="7821" y="8722"/>
                    </a:cubicBezTo>
                    <a:cubicBezTo>
                      <a:pt x="7768" y="8627"/>
                      <a:pt x="7959" y="8589"/>
                      <a:pt x="8018" y="8519"/>
                    </a:cubicBezTo>
                    <a:lnTo>
                      <a:pt x="8041" y="8519"/>
                    </a:lnTo>
                    <a:cubicBezTo>
                      <a:pt x="8096" y="8589"/>
                      <a:pt x="7913" y="8697"/>
                      <a:pt x="8041" y="8722"/>
                    </a:cubicBezTo>
                    <a:cubicBezTo>
                      <a:pt x="8041" y="8643"/>
                      <a:pt x="8285" y="8575"/>
                      <a:pt x="8096" y="8503"/>
                    </a:cubicBezTo>
                    <a:cubicBezTo>
                      <a:pt x="8119" y="8373"/>
                      <a:pt x="8176" y="8515"/>
                      <a:pt x="8277" y="8446"/>
                    </a:cubicBezTo>
                    <a:cubicBezTo>
                      <a:pt x="8269" y="8479"/>
                      <a:pt x="8232" y="8496"/>
                      <a:pt x="8240" y="8531"/>
                    </a:cubicBezTo>
                    <a:cubicBezTo>
                      <a:pt x="8423" y="8589"/>
                      <a:pt x="8485" y="8384"/>
                      <a:pt x="8606" y="8311"/>
                    </a:cubicBezTo>
                    <a:cubicBezTo>
                      <a:pt x="8598" y="8282"/>
                      <a:pt x="8561" y="8306"/>
                      <a:pt x="8530" y="8300"/>
                    </a:cubicBezTo>
                    <a:cubicBezTo>
                      <a:pt x="8505" y="8096"/>
                      <a:pt x="8795" y="8090"/>
                      <a:pt x="8895" y="7942"/>
                    </a:cubicBezTo>
                    <a:cubicBezTo>
                      <a:pt x="8955" y="7962"/>
                      <a:pt x="8978" y="7924"/>
                      <a:pt x="9010" y="7899"/>
                    </a:cubicBezTo>
                    <a:cubicBezTo>
                      <a:pt x="8978" y="7828"/>
                      <a:pt x="9056" y="7857"/>
                      <a:pt x="9099" y="7828"/>
                    </a:cubicBezTo>
                    <a:lnTo>
                      <a:pt x="9208" y="7740"/>
                    </a:lnTo>
                    <a:lnTo>
                      <a:pt x="9191" y="7721"/>
                    </a:lnTo>
                    <a:cubicBezTo>
                      <a:pt x="9259" y="7672"/>
                      <a:pt x="9286" y="7555"/>
                      <a:pt x="9413" y="7574"/>
                    </a:cubicBezTo>
                    <a:cubicBezTo>
                      <a:pt x="9902" y="7188"/>
                      <a:pt x="10327" y="6782"/>
                      <a:pt x="10785" y="6382"/>
                    </a:cubicBezTo>
                    <a:cubicBezTo>
                      <a:pt x="10746" y="6353"/>
                      <a:pt x="10670" y="6382"/>
                      <a:pt x="10633" y="6353"/>
                    </a:cubicBezTo>
                    <a:cubicBezTo>
                      <a:pt x="10662" y="6290"/>
                      <a:pt x="10878" y="6360"/>
                      <a:pt x="10878" y="6232"/>
                    </a:cubicBezTo>
                    <a:lnTo>
                      <a:pt x="10909" y="6206"/>
                    </a:lnTo>
                    <a:lnTo>
                      <a:pt x="10943" y="6246"/>
                    </a:lnTo>
                    <a:cubicBezTo>
                      <a:pt x="14123" y="3686"/>
                      <a:pt x="17414" y="1236"/>
                      <a:pt x="21303" y="0"/>
                    </a:cubicBezTo>
                    <a:lnTo>
                      <a:pt x="21286" y="130"/>
                    </a:lnTo>
                    <a:lnTo>
                      <a:pt x="21264" y="307"/>
                    </a:lnTo>
                    <a:lnTo>
                      <a:pt x="21463" y="234"/>
                    </a:lnTo>
                    <a:cubicBezTo>
                      <a:pt x="21438" y="337"/>
                      <a:pt x="21303" y="271"/>
                      <a:pt x="21241" y="351"/>
                    </a:cubicBezTo>
                    <a:cubicBezTo>
                      <a:pt x="21241" y="351"/>
                      <a:pt x="21159" y="551"/>
                      <a:pt x="21180" y="692"/>
                    </a:cubicBezTo>
                    <a:cubicBezTo>
                      <a:pt x="21099" y="750"/>
                      <a:pt x="21120" y="1045"/>
                      <a:pt x="21120" y="1045"/>
                    </a:cubicBezTo>
                    <a:cubicBezTo>
                      <a:pt x="21180" y="1112"/>
                      <a:pt x="21258" y="1045"/>
                      <a:pt x="21317" y="1033"/>
                    </a:cubicBezTo>
                    <a:cubicBezTo>
                      <a:pt x="21173" y="1154"/>
                      <a:pt x="20999" y="1295"/>
                      <a:pt x="21058" y="1474"/>
                    </a:cubicBezTo>
                    <a:cubicBezTo>
                      <a:pt x="21210" y="1421"/>
                      <a:pt x="21134" y="1256"/>
                      <a:pt x="21278" y="1192"/>
                    </a:cubicBezTo>
                    <a:lnTo>
                      <a:pt x="21424" y="1131"/>
                    </a:lnTo>
                    <a:cubicBezTo>
                      <a:pt x="21455" y="1187"/>
                      <a:pt x="21401" y="1256"/>
                      <a:pt x="21356" y="12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4" name="Kształt"/>
              <p:cNvSpPr/>
              <p:nvPr/>
            </p:nvSpPr>
            <p:spPr>
              <a:xfrm>
                <a:off x="688812" y="473558"/>
                <a:ext cx="233" cy="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634"/>
                      <a:pt x="21600" y="15659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5" name="Kształt"/>
              <p:cNvSpPr/>
              <p:nvPr/>
            </p:nvSpPr>
            <p:spPr>
              <a:xfrm>
                <a:off x="731863" y="378847"/>
                <a:ext cx="214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2385"/>
                      <a:pt x="21600" y="10818"/>
                      <a:pt x="21600" y="15863"/>
                    </a:cubicBezTo>
                    <a:cubicBezTo>
                      <a:pt x="21600" y="1586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6" name="Kształt"/>
              <p:cNvSpPr/>
              <p:nvPr/>
            </p:nvSpPr>
            <p:spPr>
              <a:xfrm>
                <a:off x="731863" y="378847"/>
                <a:ext cx="1741" cy="3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40" h="21600" extrusionOk="0">
                    <a:moveTo>
                      <a:pt x="5357" y="21600"/>
                    </a:moveTo>
                    <a:lnTo>
                      <a:pt x="1810" y="21600"/>
                    </a:lnTo>
                    <a:cubicBezTo>
                      <a:pt x="-3025" y="13055"/>
                      <a:pt x="1810" y="2309"/>
                      <a:pt x="16524" y="0"/>
                    </a:cubicBezTo>
                    <a:cubicBezTo>
                      <a:pt x="18575" y="6825"/>
                      <a:pt x="5357" y="13468"/>
                      <a:pt x="535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7" name="Kształt"/>
              <p:cNvSpPr/>
              <p:nvPr/>
            </p:nvSpPr>
            <p:spPr>
              <a:xfrm>
                <a:off x="731863" y="370236"/>
                <a:ext cx="4139" cy="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4" h="21600" extrusionOk="0">
                    <a:moveTo>
                      <a:pt x="17322" y="11607"/>
                    </a:moveTo>
                    <a:lnTo>
                      <a:pt x="13221" y="9933"/>
                    </a:lnTo>
                    <a:cubicBezTo>
                      <a:pt x="6478" y="11261"/>
                      <a:pt x="13496" y="18944"/>
                      <a:pt x="3380" y="16780"/>
                    </a:cubicBezTo>
                    <a:cubicBezTo>
                      <a:pt x="6" y="17847"/>
                      <a:pt x="4015" y="20417"/>
                      <a:pt x="281" y="21600"/>
                    </a:cubicBezTo>
                    <a:cubicBezTo>
                      <a:pt x="-633" y="14987"/>
                      <a:pt x="281" y="7189"/>
                      <a:pt x="9119" y="2626"/>
                    </a:cubicBezTo>
                    <a:lnTo>
                      <a:pt x="9119" y="0"/>
                    </a:lnTo>
                    <a:cubicBezTo>
                      <a:pt x="12493" y="375"/>
                      <a:pt x="12129" y="3957"/>
                      <a:pt x="17322" y="2626"/>
                    </a:cubicBezTo>
                    <a:cubicBezTo>
                      <a:pt x="19329" y="5631"/>
                      <a:pt x="20967" y="8981"/>
                      <a:pt x="17322" y="116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8" name="Kształt"/>
              <p:cNvSpPr/>
              <p:nvPr/>
            </p:nvSpPr>
            <p:spPr>
              <a:xfrm>
                <a:off x="766304" y="292745"/>
                <a:ext cx="291" cy="1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6039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9" name="Kształt"/>
              <p:cNvSpPr/>
              <p:nvPr/>
            </p:nvSpPr>
            <p:spPr>
              <a:xfrm>
                <a:off x="783524" y="499389"/>
                <a:ext cx="998" cy="1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2" h="20330" extrusionOk="0">
                    <a:moveTo>
                      <a:pt x="5212" y="512"/>
                    </a:moveTo>
                    <a:cubicBezTo>
                      <a:pt x="12537" y="-1270"/>
                      <a:pt x="15618" y="2034"/>
                      <a:pt x="19862" y="3815"/>
                    </a:cubicBezTo>
                    <a:lnTo>
                      <a:pt x="5212" y="20330"/>
                    </a:lnTo>
                    <a:cubicBezTo>
                      <a:pt x="-1738" y="12957"/>
                      <a:pt x="-1738" y="7248"/>
                      <a:pt x="5212" y="5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0" name="Kształt"/>
              <p:cNvSpPr/>
              <p:nvPr/>
            </p:nvSpPr>
            <p:spPr>
              <a:xfrm>
                <a:off x="783524" y="464948"/>
                <a:ext cx="137" cy="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1" name="Kształt"/>
              <p:cNvSpPr/>
              <p:nvPr/>
            </p:nvSpPr>
            <p:spPr>
              <a:xfrm>
                <a:off x="783524" y="447728"/>
                <a:ext cx="4121" cy="7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03" h="21600" extrusionOk="0">
                    <a:moveTo>
                      <a:pt x="17175" y="11595"/>
                    </a:moveTo>
                    <a:lnTo>
                      <a:pt x="13255" y="9975"/>
                    </a:lnTo>
                    <a:cubicBezTo>
                      <a:pt x="6419" y="11308"/>
                      <a:pt x="13530" y="18941"/>
                      <a:pt x="3414" y="16800"/>
                    </a:cubicBezTo>
                    <a:cubicBezTo>
                      <a:pt x="-48" y="17869"/>
                      <a:pt x="3960" y="20472"/>
                      <a:pt x="316" y="21600"/>
                    </a:cubicBezTo>
                    <a:cubicBezTo>
                      <a:pt x="-688" y="15009"/>
                      <a:pt x="316" y="7231"/>
                      <a:pt x="9065" y="2632"/>
                    </a:cubicBezTo>
                    <a:lnTo>
                      <a:pt x="9065" y="0"/>
                    </a:lnTo>
                    <a:cubicBezTo>
                      <a:pt x="12434" y="376"/>
                      <a:pt x="12070" y="3962"/>
                      <a:pt x="17175" y="2632"/>
                    </a:cubicBezTo>
                    <a:cubicBezTo>
                      <a:pt x="19269" y="5638"/>
                      <a:pt x="20912" y="8963"/>
                      <a:pt x="17175" y="11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2" name="Kształt"/>
              <p:cNvSpPr/>
              <p:nvPr/>
            </p:nvSpPr>
            <p:spPr>
              <a:xfrm>
                <a:off x="783524" y="439118"/>
                <a:ext cx="1084" cy="3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0" h="21600" extrusionOk="0">
                    <a:moveTo>
                      <a:pt x="0" y="21600"/>
                    </a:moveTo>
                    <a:cubicBezTo>
                      <a:pt x="4835" y="14541"/>
                      <a:pt x="2573" y="5844"/>
                      <a:pt x="11931" y="0"/>
                    </a:cubicBezTo>
                    <a:cubicBezTo>
                      <a:pt x="21600" y="1888"/>
                      <a:pt x="17723" y="7850"/>
                      <a:pt x="14191" y="11438"/>
                    </a:cubicBezTo>
                    <a:cubicBezTo>
                      <a:pt x="5809" y="14180"/>
                      <a:pt x="2573" y="1782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3" name="Kształt"/>
              <p:cNvSpPr/>
              <p:nvPr/>
            </p:nvSpPr>
            <p:spPr>
              <a:xfrm>
                <a:off x="792134" y="439118"/>
                <a:ext cx="1229" cy="2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382" h="21600" extrusionOk="0">
                    <a:moveTo>
                      <a:pt x="4109" y="21600"/>
                    </a:moveTo>
                    <a:cubicBezTo>
                      <a:pt x="7215" y="14066"/>
                      <a:pt x="-9205" y="0"/>
                      <a:pt x="7958" y="0"/>
                    </a:cubicBezTo>
                    <a:cubicBezTo>
                      <a:pt x="12395" y="8004"/>
                      <a:pt x="5148" y="14607"/>
                      <a:pt x="41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4" name="Kształt"/>
              <p:cNvSpPr/>
              <p:nvPr/>
            </p:nvSpPr>
            <p:spPr>
              <a:xfrm>
                <a:off x="792134" y="275525"/>
                <a:ext cx="307" cy="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744" h="21600" extrusionOk="0">
                    <a:moveTo>
                      <a:pt x="11744" y="0"/>
                    </a:moveTo>
                    <a:lnTo>
                      <a:pt x="6526" y="21600"/>
                    </a:lnTo>
                    <a:cubicBezTo>
                      <a:pt x="-9856" y="18997"/>
                      <a:pt x="9496" y="7832"/>
                      <a:pt x="1174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5" name="Kształt"/>
              <p:cNvSpPr/>
              <p:nvPr/>
            </p:nvSpPr>
            <p:spPr>
              <a:xfrm>
                <a:off x="792134" y="421897"/>
                <a:ext cx="352" cy="2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16" h="21600" extrusionOk="0">
                    <a:moveTo>
                      <a:pt x="3282" y="21600"/>
                    </a:moveTo>
                    <a:lnTo>
                      <a:pt x="0" y="0"/>
                    </a:lnTo>
                    <a:cubicBezTo>
                      <a:pt x="21600" y="5858"/>
                      <a:pt x="7869" y="13476"/>
                      <a:pt x="328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6" name="Kształt"/>
              <p:cNvSpPr/>
              <p:nvPr/>
            </p:nvSpPr>
            <p:spPr>
              <a:xfrm>
                <a:off x="792134" y="421897"/>
                <a:ext cx="350" cy="1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5631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7" name="Kształt"/>
              <p:cNvSpPr/>
              <p:nvPr/>
            </p:nvSpPr>
            <p:spPr>
              <a:xfrm>
                <a:off x="792134" y="387457"/>
                <a:ext cx="743" cy="1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8" h="21600" extrusionOk="0">
                    <a:moveTo>
                      <a:pt x="25" y="21600"/>
                    </a:moveTo>
                    <a:cubicBezTo>
                      <a:pt x="25" y="16738"/>
                      <a:pt x="-1457" y="1666"/>
                      <a:pt x="18661" y="0"/>
                    </a:cubicBezTo>
                    <a:cubicBezTo>
                      <a:pt x="20143" y="9141"/>
                      <a:pt x="9345" y="14368"/>
                      <a:pt x="2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8" name="Kształt"/>
              <p:cNvSpPr/>
              <p:nvPr/>
            </p:nvSpPr>
            <p:spPr>
              <a:xfrm>
                <a:off x="800744" y="404677"/>
                <a:ext cx="780" cy="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9" h="17697" extrusionOk="0">
                    <a:moveTo>
                      <a:pt x="8542" y="17307"/>
                    </a:moveTo>
                    <a:cubicBezTo>
                      <a:pt x="5571" y="18767"/>
                      <a:pt x="1753" y="15848"/>
                      <a:pt x="496" y="13120"/>
                    </a:cubicBezTo>
                    <a:cubicBezTo>
                      <a:pt x="-2477" y="7238"/>
                      <a:pt x="8542" y="-2833"/>
                      <a:pt x="16587" y="753"/>
                    </a:cubicBezTo>
                    <a:cubicBezTo>
                      <a:pt x="19123" y="8718"/>
                      <a:pt x="10232" y="11639"/>
                      <a:pt x="8542" y="173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9" name="Kształt"/>
              <p:cNvSpPr/>
              <p:nvPr/>
            </p:nvSpPr>
            <p:spPr>
              <a:xfrm>
                <a:off x="800744" y="387457"/>
                <a:ext cx="1434" cy="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61" h="21600" extrusionOk="0">
                    <a:moveTo>
                      <a:pt x="5239" y="21600"/>
                    </a:moveTo>
                    <a:cubicBezTo>
                      <a:pt x="-2887" y="19063"/>
                      <a:pt x="1080" y="8524"/>
                      <a:pt x="289" y="0"/>
                    </a:cubicBezTo>
                    <a:lnTo>
                      <a:pt x="12575" y="1653"/>
                    </a:lnTo>
                    <a:cubicBezTo>
                      <a:pt x="18713" y="10046"/>
                      <a:pt x="9796" y="15758"/>
                      <a:pt x="523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0" name="Kształt"/>
              <p:cNvSpPr/>
              <p:nvPr/>
            </p:nvSpPr>
            <p:spPr>
              <a:xfrm>
                <a:off x="800744" y="232474"/>
                <a:ext cx="11613" cy="2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39" h="21600" extrusionOk="0">
                    <a:moveTo>
                      <a:pt x="88" y="21600"/>
                    </a:moveTo>
                    <a:cubicBezTo>
                      <a:pt x="-710" y="20122"/>
                      <a:pt x="4209" y="19167"/>
                      <a:pt x="2846" y="17504"/>
                    </a:cubicBezTo>
                    <a:cubicBezTo>
                      <a:pt x="4308" y="15864"/>
                      <a:pt x="5703" y="14117"/>
                      <a:pt x="7930" y="12547"/>
                    </a:cubicBezTo>
                    <a:lnTo>
                      <a:pt x="7532" y="11896"/>
                    </a:lnTo>
                    <a:cubicBezTo>
                      <a:pt x="7930" y="12179"/>
                      <a:pt x="8760" y="12179"/>
                      <a:pt x="8993" y="11896"/>
                    </a:cubicBezTo>
                    <a:cubicBezTo>
                      <a:pt x="10256" y="11443"/>
                      <a:pt x="9126" y="10623"/>
                      <a:pt x="9858" y="10164"/>
                    </a:cubicBezTo>
                    <a:cubicBezTo>
                      <a:pt x="12682" y="7575"/>
                      <a:pt x="15008" y="5001"/>
                      <a:pt x="17036" y="2285"/>
                    </a:cubicBezTo>
                    <a:lnTo>
                      <a:pt x="19728" y="0"/>
                    </a:lnTo>
                    <a:cubicBezTo>
                      <a:pt x="20890" y="1754"/>
                      <a:pt x="16869" y="3027"/>
                      <a:pt x="17036" y="4718"/>
                    </a:cubicBezTo>
                    <a:cubicBezTo>
                      <a:pt x="16305" y="5856"/>
                      <a:pt x="15307" y="6945"/>
                      <a:pt x="13812" y="7950"/>
                    </a:cubicBezTo>
                    <a:cubicBezTo>
                      <a:pt x="10589" y="11670"/>
                      <a:pt x="8030" y="15482"/>
                      <a:pt x="3710" y="19075"/>
                    </a:cubicBezTo>
                    <a:cubicBezTo>
                      <a:pt x="1383" y="19534"/>
                      <a:pt x="2347" y="20956"/>
                      <a:pt x="8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1" name="Kształt"/>
              <p:cNvSpPr/>
              <p:nvPr/>
            </p:nvSpPr>
            <p:spPr>
              <a:xfrm>
                <a:off x="809355" y="223864"/>
                <a:ext cx="1758" cy="2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5" h="20247" extrusionOk="0">
                    <a:moveTo>
                      <a:pt x="51" y="14939"/>
                    </a:moveTo>
                    <a:cubicBezTo>
                      <a:pt x="-770" y="6748"/>
                      <a:pt x="8282" y="1626"/>
                      <a:pt x="18364" y="0"/>
                    </a:cubicBezTo>
                    <a:cubicBezTo>
                      <a:pt x="20830" y="8199"/>
                      <a:pt x="8282" y="12552"/>
                      <a:pt x="7660" y="19895"/>
                    </a:cubicBezTo>
                    <a:cubicBezTo>
                      <a:pt x="3139" y="21600"/>
                      <a:pt x="2517" y="16644"/>
                      <a:pt x="51" y="149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2" name="Kształt"/>
              <p:cNvSpPr/>
              <p:nvPr/>
            </p:nvSpPr>
            <p:spPr>
              <a:xfrm>
                <a:off x="809355" y="215254"/>
                <a:ext cx="1630" cy="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890" h="21600" extrusionOk="0">
                    <a:moveTo>
                      <a:pt x="10085" y="0"/>
                    </a:moveTo>
                    <a:cubicBezTo>
                      <a:pt x="14872" y="5968"/>
                      <a:pt x="-3748" y="10718"/>
                      <a:pt x="7628" y="16936"/>
                    </a:cubicBezTo>
                    <a:cubicBezTo>
                      <a:pt x="7628" y="19879"/>
                      <a:pt x="2847" y="19879"/>
                      <a:pt x="0" y="21600"/>
                    </a:cubicBezTo>
                    <a:cubicBezTo>
                      <a:pt x="4271" y="15253"/>
                      <a:pt x="-6728" y="2689"/>
                      <a:pt x="1008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3" name="Kształt"/>
              <p:cNvSpPr/>
              <p:nvPr/>
            </p:nvSpPr>
            <p:spPr>
              <a:xfrm>
                <a:off x="809355" y="223864"/>
                <a:ext cx="2326" cy="3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5" h="21600" extrusionOk="0">
                    <a:moveTo>
                      <a:pt x="15780" y="0"/>
                    </a:moveTo>
                    <a:lnTo>
                      <a:pt x="17535" y="3183"/>
                    </a:lnTo>
                    <a:lnTo>
                      <a:pt x="17535" y="6231"/>
                    </a:lnTo>
                    <a:lnTo>
                      <a:pt x="754" y="21600"/>
                    </a:lnTo>
                    <a:cubicBezTo>
                      <a:pt x="-4065" y="8103"/>
                      <a:pt x="15780" y="10804"/>
                      <a:pt x="1578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4" name="Kształt"/>
              <p:cNvSpPr/>
              <p:nvPr/>
            </p:nvSpPr>
            <p:spPr>
              <a:xfrm>
                <a:off x="809355" y="241084"/>
                <a:ext cx="368" cy="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6247"/>
                    </a:lnTo>
                    <a:cubicBezTo>
                      <a:pt x="13679" y="14663"/>
                      <a:pt x="10244" y="17585"/>
                      <a:pt x="0" y="21600"/>
                    </a:cubicBez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5" name="Kształt"/>
              <p:cNvSpPr/>
              <p:nvPr/>
            </p:nvSpPr>
            <p:spPr>
              <a:xfrm>
                <a:off x="817965" y="206643"/>
                <a:ext cx="3097" cy="10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15" h="20246" extrusionOk="0">
                    <a:moveTo>
                      <a:pt x="9127" y="607"/>
                    </a:moveTo>
                    <a:cubicBezTo>
                      <a:pt x="12913" y="2201"/>
                      <a:pt x="16145" y="-1354"/>
                      <a:pt x="17815" y="607"/>
                    </a:cubicBezTo>
                    <a:cubicBezTo>
                      <a:pt x="14030" y="3056"/>
                      <a:pt x="17479" y="5387"/>
                      <a:pt x="12023" y="7776"/>
                    </a:cubicBezTo>
                    <a:cubicBezTo>
                      <a:pt x="8797" y="11776"/>
                      <a:pt x="6123" y="16479"/>
                      <a:pt x="7793" y="20246"/>
                    </a:cubicBezTo>
                    <a:cubicBezTo>
                      <a:pt x="-3785" y="19120"/>
                      <a:pt x="10353" y="16479"/>
                      <a:pt x="2896" y="14420"/>
                    </a:cubicBezTo>
                    <a:cubicBezTo>
                      <a:pt x="2896" y="13312"/>
                      <a:pt x="5342" y="11311"/>
                      <a:pt x="0" y="11213"/>
                    </a:cubicBezTo>
                    <a:cubicBezTo>
                      <a:pt x="0" y="10806"/>
                      <a:pt x="0" y="10438"/>
                      <a:pt x="1226" y="10280"/>
                    </a:cubicBezTo>
                    <a:cubicBezTo>
                      <a:pt x="2896" y="10030"/>
                      <a:pt x="5120" y="10280"/>
                      <a:pt x="6123" y="10806"/>
                    </a:cubicBezTo>
                    <a:cubicBezTo>
                      <a:pt x="7793" y="8902"/>
                      <a:pt x="6123" y="6630"/>
                      <a:pt x="7793" y="4222"/>
                    </a:cubicBezTo>
                    <a:cubicBezTo>
                      <a:pt x="6123" y="3056"/>
                      <a:pt x="2446" y="1327"/>
                      <a:pt x="9127" y="6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6" name="Kształt"/>
              <p:cNvSpPr/>
              <p:nvPr/>
            </p:nvSpPr>
            <p:spPr>
              <a:xfrm>
                <a:off x="817965" y="206643"/>
                <a:ext cx="1090" cy="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11" h="21600" extrusionOk="0">
                    <a:moveTo>
                      <a:pt x="5188" y="1766"/>
                    </a:moveTo>
                    <a:lnTo>
                      <a:pt x="7148" y="0"/>
                    </a:lnTo>
                    <a:cubicBezTo>
                      <a:pt x="13536" y="4823"/>
                      <a:pt x="15987" y="14374"/>
                      <a:pt x="11574" y="21600"/>
                    </a:cubicBezTo>
                    <a:cubicBezTo>
                      <a:pt x="-5613" y="21144"/>
                      <a:pt x="32" y="7330"/>
                      <a:pt x="5188" y="17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7" name="Kształt"/>
              <p:cNvSpPr/>
              <p:nvPr/>
            </p:nvSpPr>
            <p:spPr>
              <a:xfrm>
                <a:off x="817965" y="198033"/>
                <a:ext cx="15073" cy="40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6" h="21502" extrusionOk="0">
                    <a:moveTo>
                      <a:pt x="5691" y="14139"/>
                    </a:moveTo>
                    <a:cubicBezTo>
                      <a:pt x="5691" y="12735"/>
                      <a:pt x="6299" y="11409"/>
                      <a:pt x="8735" y="10370"/>
                    </a:cubicBezTo>
                    <a:cubicBezTo>
                      <a:pt x="8338" y="9217"/>
                      <a:pt x="12097" y="8286"/>
                      <a:pt x="11779" y="6949"/>
                    </a:cubicBezTo>
                    <a:cubicBezTo>
                      <a:pt x="12282" y="6913"/>
                      <a:pt x="12467" y="7021"/>
                      <a:pt x="12759" y="7118"/>
                    </a:cubicBezTo>
                    <a:cubicBezTo>
                      <a:pt x="13659" y="6683"/>
                      <a:pt x="12097" y="5782"/>
                      <a:pt x="13976" y="5418"/>
                    </a:cubicBezTo>
                    <a:cubicBezTo>
                      <a:pt x="14823" y="4153"/>
                      <a:pt x="15697" y="2796"/>
                      <a:pt x="17180" y="1593"/>
                    </a:cubicBezTo>
                    <a:lnTo>
                      <a:pt x="18000" y="1828"/>
                    </a:lnTo>
                    <a:lnTo>
                      <a:pt x="20541" y="0"/>
                    </a:lnTo>
                    <a:cubicBezTo>
                      <a:pt x="21044" y="932"/>
                      <a:pt x="18847" y="1623"/>
                      <a:pt x="18661" y="2571"/>
                    </a:cubicBezTo>
                    <a:cubicBezTo>
                      <a:pt x="15300" y="5695"/>
                      <a:pt x="12865" y="8982"/>
                      <a:pt x="9926" y="12075"/>
                    </a:cubicBezTo>
                    <a:cubicBezTo>
                      <a:pt x="7358" y="12772"/>
                      <a:pt x="9820" y="13939"/>
                      <a:pt x="7358" y="14610"/>
                    </a:cubicBezTo>
                    <a:cubicBezTo>
                      <a:pt x="6168" y="16177"/>
                      <a:pt x="5982" y="17862"/>
                      <a:pt x="3838" y="19260"/>
                    </a:cubicBezTo>
                    <a:cubicBezTo>
                      <a:pt x="1588" y="19531"/>
                      <a:pt x="4235" y="20258"/>
                      <a:pt x="2355" y="20591"/>
                    </a:cubicBezTo>
                    <a:cubicBezTo>
                      <a:pt x="978" y="20724"/>
                      <a:pt x="1455" y="21600"/>
                      <a:pt x="0" y="21492"/>
                    </a:cubicBezTo>
                    <a:cubicBezTo>
                      <a:pt x="1270" y="20463"/>
                      <a:pt x="-556" y="19802"/>
                      <a:pt x="688" y="18763"/>
                    </a:cubicBezTo>
                    <a:cubicBezTo>
                      <a:pt x="1217" y="18809"/>
                      <a:pt x="2170" y="19193"/>
                      <a:pt x="2647" y="18763"/>
                    </a:cubicBezTo>
                    <a:cubicBezTo>
                      <a:pt x="2461" y="17595"/>
                      <a:pt x="4817" y="16592"/>
                      <a:pt x="3547" y="15506"/>
                    </a:cubicBezTo>
                    <a:cubicBezTo>
                      <a:pt x="4605" y="15004"/>
                      <a:pt x="4235" y="14518"/>
                      <a:pt x="5691" y="141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8" name="Kształt"/>
              <p:cNvSpPr/>
              <p:nvPr/>
            </p:nvSpPr>
            <p:spPr>
              <a:xfrm>
                <a:off x="817965" y="189423"/>
                <a:ext cx="1759" cy="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16" h="20228" extrusionOk="0">
                    <a:moveTo>
                      <a:pt x="1589" y="4026"/>
                    </a:moveTo>
                    <a:lnTo>
                      <a:pt x="5064" y="1368"/>
                    </a:lnTo>
                    <a:cubicBezTo>
                      <a:pt x="9309" y="5883"/>
                      <a:pt x="12389" y="-1372"/>
                      <a:pt x="17207" y="238"/>
                    </a:cubicBezTo>
                    <a:cubicBezTo>
                      <a:pt x="18757" y="7014"/>
                      <a:pt x="14314" y="14343"/>
                      <a:pt x="7375" y="20228"/>
                    </a:cubicBezTo>
                    <a:cubicBezTo>
                      <a:pt x="2941" y="17083"/>
                      <a:pt x="-2843" y="9671"/>
                      <a:pt x="1589" y="402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9" name="Kształt"/>
              <p:cNvSpPr/>
              <p:nvPr/>
            </p:nvSpPr>
            <p:spPr>
              <a:xfrm>
                <a:off x="826575" y="189423"/>
                <a:ext cx="761" cy="16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457" h="20837" extrusionOk="0">
                    <a:moveTo>
                      <a:pt x="6177" y="20837"/>
                    </a:moveTo>
                    <a:cubicBezTo>
                      <a:pt x="-3773" y="19472"/>
                      <a:pt x="2736" y="9967"/>
                      <a:pt x="0" y="4166"/>
                    </a:cubicBezTo>
                    <a:cubicBezTo>
                      <a:pt x="3771" y="1701"/>
                      <a:pt x="6177" y="-763"/>
                      <a:pt x="13018" y="222"/>
                    </a:cubicBezTo>
                    <a:cubicBezTo>
                      <a:pt x="11651" y="6643"/>
                      <a:pt x="17827" y="16022"/>
                      <a:pt x="6177" y="208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0" name="Kształt"/>
              <p:cNvSpPr/>
              <p:nvPr/>
            </p:nvSpPr>
            <p:spPr>
              <a:xfrm>
                <a:off x="826575" y="189423"/>
                <a:ext cx="561" cy="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2" h="21600" extrusionOk="0">
                    <a:moveTo>
                      <a:pt x="17392" y="14484"/>
                    </a:moveTo>
                    <a:cubicBezTo>
                      <a:pt x="9003" y="13367"/>
                      <a:pt x="7190" y="20049"/>
                      <a:pt x="0" y="21600"/>
                    </a:cubicBezTo>
                    <a:lnTo>
                      <a:pt x="10788" y="0"/>
                    </a:lnTo>
                    <a:cubicBezTo>
                      <a:pt x="21600" y="0"/>
                      <a:pt x="13212" y="8690"/>
                      <a:pt x="17392" y="1448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1" name="Kształt"/>
              <p:cNvSpPr/>
              <p:nvPr/>
            </p:nvSpPr>
            <p:spPr>
              <a:xfrm>
                <a:off x="826575" y="180813"/>
                <a:ext cx="1667" cy="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extrusionOk="0">
                    <a:moveTo>
                      <a:pt x="685" y="3279"/>
                    </a:moveTo>
                    <a:cubicBezTo>
                      <a:pt x="5586" y="1304"/>
                      <a:pt x="5586" y="4036"/>
                      <a:pt x="10920" y="4036"/>
                    </a:cubicBezTo>
                    <a:lnTo>
                      <a:pt x="19161" y="0"/>
                    </a:lnTo>
                    <a:cubicBezTo>
                      <a:pt x="10032" y="5714"/>
                      <a:pt x="12265" y="15042"/>
                      <a:pt x="685" y="21600"/>
                    </a:cubicBezTo>
                    <a:cubicBezTo>
                      <a:pt x="-2439" y="16303"/>
                      <a:pt x="6474" y="8571"/>
                      <a:pt x="685" y="32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2" name="Kształt"/>
              <p:cNvSpPr/>
              <p:nvPr/>
            </p:nvSpPr>
            <p:spPr>
              <a:xfrm>
                <a:off x="826575" y="180813"/>
                <a:ext cx="1917" cy="2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69" h="20733" extrusionOk="0">
                    <a:moveTo>
                      <a:pt x="10390" y="0"/>
                    </a:moveTo>
                    <a:cubicBezTo>
                      <a:pt x="19299" y="3748"/>
                      <a:pt x="5261" y="10107"/>
                      <a:pt x="6608" y="16467"/>
                    </a:cubicBezTo>
                    <a:cubicBezTo>
                      <a:pt x="4860" y="18011"/>
                      <a:pt x="3644" y="21600"/>
                      <a:pt x="672" y="20540"/>
                    </a:cubicBezTo>
                    <a:cubicBezTo>
                      <a:pt x="-2301" y="12795"/>
                      <a:pt x="5261" y="5133"/>
                      <a:pt x="103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3" name="Kształt"/>
              <p:cNvSpPr/>
              <p:nvPr/>
            </p:nvSpPr>
            <p:spPr>
              <a:xfrm>
                <a:off x="826575" y="189423"/>
                <a:ext cx="675" cy="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753" h="21600" extrusionOk="0">
                    <a:moveTo>
                      <a:pt x="10209" y="16753"/>
                    </a:moveTo>
                    <a:lnTo>
                      <a:pt x="5579" y="21600"/>
                    </a:lnTo>
                    <a:cubicBezTo>
                      <a:pt x="5579" y="14258"/>
                      <a:pt x="-8311" y="4989"/>
                      <a:pt x="7743" y="0"/>
                    </a:cubicBezTo>
                    <a:cubicBezTo>
                      <a:pt x="13289" y="2353"/>
                      <a:pt x="9292" y="11353"/>
                      <a:pt x="10209" y="167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4" name="Kształt"/>
              <p:cNvSpPr/>
              <p:nvPr/>
            </p:nvSpPr>
            <p:spPr>
              <a:xfrm>
                <a:off x="826575" y="189423"/>
                <a:ext cx="368" cy="1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05" h="21600" extrusionOk="0">
                    <a:moveTo>
                      <a:pt x="15805" y="15448"/>
                    </a:moveTo>
                    <a:lnTo>
                      <a:pt x="0" y="21600"/>
                    </a:lnTo>
                    <a:lnTo>
                      <a:pt x="4982" y="0"/>
                    </a:lnTo>
                    <a:cubicBezTo>
                      <a:pt x="21600" y="0"/>
                      <a:pt x="11630" y="11287"/>
                      <a:pt x="15805" y="15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5" name="Kształt"/>
              <p:cNvSpPr/>
              <p:nvPr/>
            </p:nvSpPr>
            <p:spPr>
              <a:xfrm>
                <a:off x="835185" y="163593"/>
                <a:ext cx="388" cy="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85" h="21600" extrusionOk="0">
                    <a:moveTo>
                      <a:pt x="6392" y="21600"/>
                    </a:moveTo>
                    <a:lnTo>
                      <a:pt x="0" y="0"/>
                    </a:lnTo>
                    <a:lnTo>
                      <a:pt x="15985" y="0"/>
                    </a:lnTo>
                    <a:cubicBezTo>
                      <a:pt x="9593" y="6838"/>
                      <a:pt x="21600" y="19347"/>
                      <a:pt x="639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6" name="Kształt"/>
              <p:cNvSpPr/>
              <p:nvPr/>
            </p:nvSpPr>
            <p:spPr>
              <a:xfrm>
                <a:off x="835185" y="163593"/>
                <a:ext cx="1037" cy="2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08" h="21600" extrusionOk="0">
                    <a:moveTo>
                      <a:pt x="4017" y="21600"/>
                    </a:moveTo>
                    <a:lnTo>
                      <a:pt x="2247" y="21600"/>
                    </a:lnTo>
                    <a:cubicBezTo>
                      <a:pt x="-3348" y="13666"/>
                      <a:pt x="2247" y="3210"/>
                      <a:pt x="10887" y="0"/>
                    </a:cubicBezTo>
                    <a:cubicBezTo>
                      <a:pt x="18252" y="7532"/>
                      <a:pt x="8858" y="15775"/>
                      <a:pt x="40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7" name="Kształt"/>
              <p:cNvSpPr/>
              <p:nvPr/>
            </p:nvSpPr>
            <p:spPr>
              <a:xfrm>
                <a:off x="826575" y="146372"/>
                <a:ext cx="19848" cy="49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512" extrusionOk="0">
                    <a:moveTo>
                      <a:pt x="3674" y="16324"/>
                    </a:moveTo>
                    <a:cubicBezTo>
                      <a:pt x="4407" y="15858"/>
                      <a:pt x="3674" y="15152"/>
                      <a:pt x="4937" y="14824"/>
                    </a:cubicBezTo>
                    <a:lnTo>
                      <a:pt x="5181" y="15618"/>
                    </a:lnTo>
                    <a:cubicBezTo>
                      <a:pt x="5832" y="15378"/>
                      <a:pt x="6830" y="14824"/>
                      <a:pt x="5466" y="14500"/>
                    </a:cubicBezTo>
                    <a:cubicBezTo>
                      <a:pt x="5832" y="13537"/>
                      <a:pt x="5913" y="12536"/>
                      <a:pt x="8194" y="11931"/>
                    </a:cubicBezTo>
                    <a:cubicBezTo>
                      <a:pt x="8927" y="11221"/>
                      <a:pt x="9029" y="10414"/>
                      <a:pt x="9456" y="9636"/>
                    </a:cubicBezTo>
                    <a:cubicBezTo>
                      <a:pt x="9924" y="9590"/>
                      <a:pt x="10657" y="9564"/>
                      <a:pt x="10759" y="9312"/>
                    </a:cubicBezTo>
                    <a:cubicBezTo>
                      <a:pt x="10372" y="8904"/>
                      <a:pt x="10372" y="8547"/>
                      <a:pt x="10901" y="8135"/>
                    </a:cubicBezTo>
                    <a:cubicBezTo>
                      <a:pt x="13853" y="7479"/>
                      <a:pt x="12632" y="5869"/>
                      <a:pt x="14749" y="4940"/>
                    </a:cubicBezTo>
                    <a:cubicBezTo>
                      <a:pt x="14688" y="3797"/>
                      <a:pt x="16112" y="2863"/>
                      <a:pt x="17844" y="1985"/>
                    </a:cubicBezTo>
                    <a:cubicBezTo>
                      <a:pt x="17925" y="2043"/>
                      <a:pt x="18169" y="2043"/>
                      <a:pt x="18372" y="2043"/>
                    </a:cubicBezTo>
                    <a:cubicBezTo>
                      <a:pt x="19431" y="1501"/>
                      <a:pt x="18536" y="543"/>
                      <a:pt x="18902" y="21"/>
                    </a:cubicBezTo>
                    <a:cubicBezTo>
                      <a:pt x="19675" y="-88"/>
                      <a:pt x="19899" y="249"/>
                      <a:pt x="20347" y="349"/>
                    </a:cubicBezTo>
                    <a:cubicBezTo>
                      <a:pt x="20185" y="707"/>
                      <a:pt x="19370" y="1362"/>
                      <a:pt x="20572" y="1774"/>
                    </a:cubicBezTo>
                    <a:cubicBezTo>
                      <a:pt x="20653" y="1741"/>
                      <a:pt x="20713" y="1690"/>
                      <a:pt x="20877" y="1720"/>
                    </a:cubicBezTo>
                    <a:cubicBezTo>
                      <a:pt x="20877" y="2018"/>
                      <a:pt x="20185" y="2266"/>
                      <a:pt x="19431" y="2174"/>
                    </a:cubicBezTo>
                    <a:cubicBezTo>
                      <a:pt x="18902" y="3073"/>
                      <a:pt x="17558" y="3868"/>
                      <a:pt x="17844" y="4940"/>
                    </a:cubicBezTo>
                    <a:cubicBezTo>
                      <a:pt x="15339" y="5129"/>
                      <a:pt x="15828" y="6269"/>
                      <a:pt x="15279" y="6907"/>
                    </a:cubicBezTo>
                    <a:cubicBezTo>
                      <a:pt x="13161" y="7429"/>
                      <a:pt x="14382" y="8400"/>
                      <a:pt x="12713" y="8988"/>
                    </a:cubicBezTo>
                    <a:cubicBezTo>
                      <a:pt x="13161" y="9421"/>
                      <a:pt x="12041" y="9779"/>
                      <a:pt x="11675" y="10187"/>
                    </a:cubicBezTo>
                    <a:cubicBezTo>
                      <a:pt x="10372" y="11276"/>
                      <a:pt x="11370" y="12482"/>
                      <a:pt x="8784" y="13378"/>
                    </a:cubicBezTo>
                    <a:cubicBezTo>
                      <a:pt x="8031" y="13962"/>
                      <a:pt x="8031" y="14638"/>
                      <a:pt x="6606" y="15097"/>
                    </a:cubicBezTo>
                    <a:cubicBezTo>
                      <a:pt x="7054" y="15551"/>
                      <a:pt x="5751" y="15757"/>
                      <a:pt x="5689" y="16140"/>
                    </a:cubicBezTo>
                    <a:cubicBezTo>
                      <a:pt x="6972" y="17283"/>
                      <a:pt x="3369" y="17834"/>
                      <a:pt x="3369" y="18897"/>
                    </a:cubicBezTo>
                    <a:cubicBezTo>
                      <a:pt x="2148" y="19717"/>
                      <a:pt x="2066" y="20667"/>
                      <a:pt x="621" y="21436"/>
                    </a:cubicBezTo>
                    <a:lnTo>
                      <a:pt x="396" y="21512"/>
                    </a:lnTo>
                    <a:cubicBezTo>
                      <a:pt x="1394" y="20667"/>
                      <a:pt x="-723" y="20339"/>
                      <a:pt x="275" y="19406"/>
                    </a:cubicBezTo>
                    <a:cubicBezTo>
                      <a:pt x="3369" y="18897"/>
                      <a:pt x="3797" y="17556"/>
                      <a:pt x="3674" y="163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8" name="Kształt"/>
              <p:cNvSpPr/>
              <p:nvPr/>
            </p:nvSpPr>
            <p:spPr>
              <a:xfrm>
                <a:off x="835185" y="163593"/>
                <a:ext cx="969" cy="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270" h="21600" extrusionOk="0">
                    <a:moveTo>
                      <a:pt x="7473" y="0"/>
                    </a:moveTo>
                    <a:cubicBezTo>
                      <a:pt x="7473" y="7507"/>
                      <a:pt x="18267" y="13546"/>
                      <a:pt x="7473" y="21600"/>
                    </a:cubicBezTo>
                    <a:cubicBezTo>
                      <a:pt x="-1612" y="15092"/>
                      <a:pt x="-3333" y="7507"/>
                      <a:pt x="74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9" name="Kształt"/>
              <p:cNvSpPr/>
              <p:nvPr/>
            </p:nvSpPr>
            <p:spPr>
              <a:xfrm>
                <a:off x="835185" y="154982"/>
                <a:ext cx="1063" cy="1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13" h="19717" extrusionOk="0">
                    <a:moveTo>
                      <a:pt x="7480" y="0"/>
                    </a:moveTo>
                    <a:cubicBezTo>
                      <a:pt x="21600" y="679"/>
                      <a:pt x="12969" y="11204"/>
                      <a:pt x="15270" y="17713"/>
                    </a:cubicBezTo>
                    <a:cubicBezTo>
                      <a:pt x="11804" y="21600"/>
                      <a:pt x="5178" y="18404"/>
                      <a:pt x="0" y="19657"/>
                    </a:cubicBezTo>
                    <a:cubicBezTo>
                      <a:pt x="0" y="12796"/>
                      <a:pt x="0" y="5139"/>
                      <a:pt x="748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0" name="Kształt"/>
              <p:cNvSpPr/>
              <p:nvPr/>
            </p:nvSpPr>
            <p:spPr>
              <a:xfrm>
                <a:off x="835185" y="146372"/>
                <a:ext cx="985" cy="2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57" h="21600" extrusionOk="0">
                    <a:moveTo>
                      <a:pt x="4575" y="2945"/>
                    </a:moveTo>
                    <a:lnTo>
                      <a:pt x="7399" y="0"/>
                    </a:lnTo>
                    <a:cubicBezTo>
                      <a:pt x="5753" y="6282"/>
                      <a:pt x="18434" y="18555"/>
                      <a:pt x="7399" y="21600"/>
                    </a:cubicBezTo>
                    <a:cubicBezTo>
                      <a:pt x="-3166" y="19148"/>
                      <a:pt x="-822" y="7558"/>
                      <a:pt x="4575" y="29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1" name="Kształt"/>
              <p:cNvSpPr/>
              <p:nvPr/>
            </p:nvSpPr>
            <p:spPr>
              <a:xfrm>
                <a:off x="835185" y="163593"/>
                <a:ext cx="391" cy="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806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7643" y="0"/>
                    </a:lnTo>
                    <a:cubicBezTo>
                      <a:pt x="21600" y="7118"/>
                      <a:pt x="3187" y="1426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2" name="Kształt"/>
              <p:cNvSpPr/>
              <p:nvPr/>
            </p:nvSpPr>
            <p:spPr>
              <a:xfrm>
                <a:off x="835185" y="154982"/>
                <a:ext cx="1035" cy="1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93" h="21600" extrusionOk="0">
                    <a:moveTo>
                      <a:pt x="14393" y="0"/>
                    </a:moveTo>
                    <a:cubicBezTo>
                      <a:pt x="21600" y="6200"/>
                      <a:pt x="15381" y="15132"/>
                      <a:pt x="4590" y="17344"/>
                    </a:cubicBezTo>
                    <a:lnTo>
                      <a:pt x="0" y="21600"/>
                    </a:lnTo>
                    <a:cubicBezTo>
                      <a:pt x="3601" y="14456"/>
                      <a:pt x="989" y="971"/>
                      <a:pt x="143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3" name="Kształt"/>
              <p:cNvSpPr/>
              <p:nvPr/>
            </p:nvSpPr>
            <p:spPr>
              <a:xfrm>
                <a:off x="835185" y="146372"/>
                <a:ext cx="2586" cy="42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61" h="20989" extrusionOk="0">
                    <a:moveTo>
                      <a:pt x="10628" y="198"/>
                    </a:moveTo>
                    <a:cubicBezTo>
                      <a:pt x="12798" y="-611"/>
                      <a:pt x="14969" y="1245"/>
                      <a:pt x="14969" y="2531"/>
                    </a:cubicBezTo>
                    <a:cubicBezTo>
                      <a:pt x="17028" y="11714"/>
                      <a:pt x="7655" y="13804"/>
                      <a:pt x="3882" y="20989"/>
                    </a:cubicBezTo>
                    <a:lnTo>
                      <a:pt x="1828" y="20989"/>
                    </a:lnTo>
                    <a:cubicBezTo>
                      <a:pt x="-4572" y="11714"/>
                      <a:pt x="7655" y="7714"/>
                      <a:pt x="10628" y="1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4" name="Kształt"/>
              <p:cNvSpPr/>
              <p:nvPr/>
            </p:nvSpPr>
            <p:spPr>
              <a:xfrm>
                <a:off x="843795" y="146372"/>
                <a:ext cx="1085" cy="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5" h="21600" extrusionOk="0">
                    <a:moveTo>
                      <a:pt x="0" y="9803"/>
                    </a:moveTo>
                    <a:lnTo>
                      <a:pt x="19195" y="0"/>
                    </a:lnTo>
                    <a:cubicBezTo>
                      <a:pt x="17825" y="7953"/>
                      <a:pt x="13703" y="19906"/>
                      <a:pt x="3771" y="21600"/>
                    </a:cubicBezTo>
                    <a:cubicBezTo>
                      <a:pt x="-2405" y="18839"/>
                      <a:pt x="2736" y="13177"/>
                      <a:pt x="0" y="98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5" name="Kształt"/>
              <p:cNvSpPr/>
              <p:nvPr/>
            </p:nvSpPr>
            <p:spPr>
              <a:xfrm>
                <a:off x="843795" y="137762"/>
                <a:ext cx="291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6" name="Kształt"/>
              <p:cNvSpPr/>
              <p:nvPr/>
            </p:nvSpPr>
            <p:spPr>
              <a:xfrm>
                <a:off x="843795" y="137762"/>
                <a:ext cx="1424" cy="2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38" h="21049" extrusionOk="0">
                    <a:moveTo>
                      <a:pt x="6467" y="3298"/>
                    </a:moveTo>
                    <a:lnTo>
                      <a:pt x="11365" y="0"/>
                    </a:lnTo>
                    <a:cubicBezTo>
                      <a:pt x="17359" y="6002"/>
                      <a:pt x="7916" y="13202"/>
                      <a:pt x="6467" y="18906"/>
                    </a:cubicBezTo>
                    <a:cubicBezTo>
                      <a:pt x="5918" y="19603"/>
                      <a:pt x="5016" y="21600"/>
                      <a:pt x="3195" y="20904"/>
                    </a:cubicBezTo>
                    <a:cubicBezTo>
                      <a:pt x="-4241" y="14902"/>
                      <a:pt x="3195" y="7998"/>
                      <a:pt x="6467" y="32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7" name="Kształt"/>
              <p:cNvSpPr/>
              <p:nvPr/>
            </p:nvSpPr>
            <p:spPr>
              <a:xfrm>
                <a:off x="852405" y="129152"/>
                <a:ext cx="5633" cy="12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1600" extrusionOk="0">
                    <a:moveTo>
                      <a:pt x="5940" y="8000"/>
                    </a:moveTo>
                    <a:cubicBezTo>
                      <a:pt x="5701" y="7554"/>
                      <a:pt x="6837" y="7453"/>
                      <a:pt x="7076" y="7126"/>
                    </a:cubicBezTo>
                    <a:cubicBezTo>
                      <a:pt x="8991" y="7126"/>
                      <a:pt x="7257" y="8342"/>
                      <a:pt x="8513" y="8787"/>
                    </a:cubicBezTo>
                    <a:cubicBezTo>
                      <a:pt x="9888" y="8787"/>
                      <a:pt x="11025" y="8445"/>
                      <a:pt x="11625" y="8000"/>
                    </a:cubicBezTo>
                    <a:cubicBezTo>
                      <a:pt x="11025" y="6116"/>
                      <a:pt x="8991" y="5413"/>
                      <a:pt x="10786" y="3443"/>
                    </a:cubicBezTo>
                    <a:cubicBezTo>
                      <a:pt x="15035" y="4146"/>
                      <a:pt x="14079" y="977"/>
                      <a:pt x="16591" y="0"/>
                    </a:cubicBezTo>
                    <a:cubicBezTo>
                      <a:pt x="20840" y="5106"/>
                      <a:pt x="7076" y="7744"/>
                      <a:pt x="9649" y="13362"/>
                    </a:cubicBezTo>
                    <a:cubicBezTo>
                      <a:pt x="796" y="14903"/>
                      <a:pt x="11625" y="21172"/>
                      <a:pt x="2172" y="21051"/>
                    </a:cubicBezTo>
                    <a:lnTo>
                      <a:pt x="1035" y="21600"/>
                    </a:lnTo>
                    <a:cubicBezTo>
                      <a:pt x="-760" y="20127"/>
                      <a:pt x="376" y="18483"/>
                      <a:pt x="138" y="16478"/>
                    </a:cubicBezTo>
                    <a:cubicBezTo>
                      <a:pt x="5042" y="14030"/>
                      <a:pt x="3189" y="10997"/>
                      <a:pt x="5940" y="80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8" name="Kształt"/>
              <p:cNvSpPr/>
              <p:nvPr/>
            </p:nvSpPr>
            <p:spPr>
              <a:xfrm>
                <a:off x="852405" y="129152"/>
                <a:ext cx="1146" cy="3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6" h="21600" extrusionOk="0">
                    <a:moveTo>
                      <a:pt x="0" y="21600"/>
                    </a:moveTo>
                    <a:cubicBezTo>
                      <a:pt x="0" y="14734"/>
                      <a:pt x="4508" y="5248"/>
                      <a:pt x="18693" y="0"/>
                    </a:cubicBezTo>
                    <a:cubicBezTo>
                      <a:pt x="21600" y="7370"/>
                      <a:pt x="6772" y="143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9" name="Kształt"/>
              <p:cNvSpPr/>
              <p:nvPr/>
            </p:nvSpPr>
            <p:spPr>
              <a:xfrm>
                <a:off x="852405" y="120542"/>
                <a:ext cx="369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92" h="21600" extrusionOk="0">
                    <a:moveTo>
                      <a:pt x="997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4952" y="0"/>
                    </a:lnTo>
                    <a:cubicBezTo>
                      <a:pt x="11630" y="8334"/>
                      <a:pt x="21600" y="19934"/>
                      <a:pt x="99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0" name="Kształt"/>
              <p:cNvSpPr/>
              <p:nvPr/>
            </p:nvSpPr>
            <p:spPr>
              <a:xfrm>
                <a:off x="852405" y="137762"/>
                <a:ext cx="1260" cy="1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8083" extrusionOk="0">
                    <a:moveTo>
                      <a:pt x="283" y="2813"/>
                    </a:moveTo>
                    <a:cubicBezTo>
                      <a:pt x="4436" y="-3517"/>
                      <a:pt x="11905" y="2813"/>
                      <a:pt x="17999" y="2813"/>
                    </a:cubicBezTo>
                    <a:cubicBezTo>
                      <a:pt x="17999" y="8783"/>
                      <a:pt x="8589" y="13474"/>
                      <a:pt x="5541" y="18083"/>
                    </a:cubicBezTo>
                    <a:cubicBezTo>
                      <a:pt x="-3601" y="15825"/>
                      <a:pt x="1659" y="7607"/>
                      <a:pt x="283" y="28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1" name="Kształt"/>
              <p:cNvSpPr/>
              <p:nvPr/>
            </p:nvSpPr>
            <p:spPr>
              <a:xfrm>
                <a:off x="852405" y="111932"/>
                <a:ext cx="369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3679" y="21600"/>
                    </a:lnTo>
                    <a:cubicBezTo>
                      <a:pt x="13679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2" name="Kształt"/>
              <p:cNvSpPr/>
              <p:nvPr/>
            </p:nvSpPr>
            <p:spPr>
              <a:xfrm>
                <a:off x="861016" y="111932"/>
                <a:ext cx="1491" cy="2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16" h="20875" extrusionOk="0">
                    <a:moveTo>
                      <a:pt x="10721" y="16699"/>
                    </a:moveTo>
                    <a:cubicBezTo>
                      <a:pt x="7573" y="18100"/>
                      <a:pt x="6397" y="21600"/>
                      <a:pt x="1881" y="20741"/>
                    </a:cubicBezTo>
                    <a:cubicBezTo>
                      <a:pt x="-3026" y="13127"/>
                      <a:pt x="2474" y="5983"/>
                      <a:pt x="9151" y="0"/>
                    </a:cubicBezTo>
                    <a:cubicBezTo>
                      <a:pt x="18574" y="3882"/>
                      <a:pt x="15045" y="11496"/>
                      <a:pt x="10721" y="166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3" name="Kształt"/>
              <p:cNvSpPr/>
              <p:nvPr/>
            </p:nvSpPr>
            <p:spPr>
              <a:xfrm>
                <a:off x="861016" y="94711"/>
                <a:ext cx="291" cy="1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16248"/>
                    </a:lnTo>
                    <a:cubicBezTo>
                      <a:pt x="21600" y="1624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4" name="Kształt"/>
              <p:cNvSpPr/>
              <p:nvPr/>
            </p:nvSpPr>
            <p:spPr>
              <a:xfrm>
                <a:off x="861016" y="111932"/>
                <a:ext cx="735" cy="2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8450" h="21600" extrusionOk="0">
                    <a:moveTo>
                      <a:pt x="6093" y="21600"/>
                    </a:moveTo>
                    <a:cubicBezTo>
                      <a:pt x="9204" y="13704"/>
                      <a:pt x="-9056" y="6204"/>
                      <a:pt x="6093" y="0"/>
                    </a:cubicBezTo>
                    <a:cubicBezTo>
                      <a:pt x="3413" y="8465"/>
                      <a:pt x="12544" y="14670"/>
                      <a:pt x="609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5" name="Kształt"/>
              <p:cNvSpPr/>
              <p:nvPr/>
            </p:nvSpPr>
            <p:spPr>
              <a:xfrm>
                <a:off x="861016" y="94711"/>
                <a:ext cx="1060" cy="2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72" h="21600" extrusionOk="0">
                    <a:moveTo>
                      <a:pt x="13988" y="0"/>
                    </a:moveTo>
                    <a:cubicBezTo>
                      <a:pt x="18365" y="7374"/>
                      <a:pt x="15438" y="15278"/>
                      <a:pt x="5818" y="21600"/>
                    </a:cubicBezTo>
                    <a:lnTo>
                      <a:pt x="1142" y="21600"/>
                    </a:lnTo>
                    <a:cubicBezTo>
                      <a:pt x="-3235" y="14226"/>
                      <a:pt x="5818" y="5089"/>
                      <a:pt x="1398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6" name="Kształt"/>
              <p:cNvSpPr/>
              <p:nvPr/>
            </p:nvSpPr>
            <p:spPr>
              <a:xfrm>
                <a:off x="861016" y="103321"/>
                <a:ext cx="2941" cy="5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41" h="21600" extrusionOk="0">
                    <a:moveTo>
                      <a:pt x="15039" y="0"/>
                    </a:moveTo>
                    <a:cubicBezTo>
                      <a:pt x="17477" y="1039"/>
                      <a:pt x="20038" y="4436"/>
                      <a:pt x="17477" y="6478"/>
                    </a:cubicBezTo>
                    <a:cubicBezTo>
                      <a:pt x="11497" y="11531"/>
                      <a:pt x="5518" y="11302"/>
                      <a:pt x="6492" y="18092"/>
                    </a:cubicBezTo>
                    <a:cubicBezTo>
                      <a:pt x="6005" y="19518"/>
                      <a:pt x="3812" y="21292"/>
                      <a:pt x="1125" y="21600"/>
                    </a:cubicBezTo>
                    <a:cubicBezTo>
                      <a:pt x="-1562" y="18282"/>
                      <a:pt x="1125" y="14233"/>
                      <a:pt x="3324" y="11302"/>
                    </a:cubicBezTo>
                    <a:cubicBezTo>
                      <a:pt x="5518" y="12033"/>
                      <a:pt x="7835" y="10531"/>
                      <a:pt x="7835" y="9488"/>
                    </a:cubicBezTo>
                    <a:cubicBezTo>
                      <a:pt x="4299" y="5052"/>
                      <a:pt x="13815" y="3468"/>
                      <a:pt x="150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7" name="Kształt"/>
              <p:cNvSpPr/>
              <p:nvPr/>
            </p:nvSpPr>
            <p:spPr>
              <a:xfrm>
                <a:off x="861016" y="223864"/>
                <a:ext cx="717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65" h="21600" extrusionOk="0">
                    <a:moveTo>
                      <a:pt x="17765" y="14310"/>
                    </a:moveTo>
                    <a:lnTo>
                      <a:pt x="8158" y="21600"/>
                    </a:lnTo>
                    <a:lnTo>
                      <a:pt x="0" y="14310"/>
                    </a:lnTo>
                    <a:lnTo>
                      <a:pt x="12015" y="0"/>
                    </a:lnTo>
                    <a:cubicBezTo>
                      <a:pt x="21600" y="0"/>
                      <a:pt x="15358" y="8802"/>
                      <a:pt x="17765" y="143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8" name="Kształt"/>
              <p:cNvSpPr/>
              <p:nvPr/>
            </p:nvSpPr>
            <p:spPr>
              <a:xfrm>
                <a:off x="861016" y="137762"/>
                <a:ext cx="678" cy="1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00" h="21600" extrusionOk="0">
                    <a:moveTo>
                      <a:pt x="6360" y="21600"/>
                    </a:moveTo>
                    <a:cubicBezTo>
                      <a:pt x="-7146" y="17204"/>
                      <a:pt x="4818" y="7439"/>
                      <a:pt x="6360" y="0"/>
                    </a:cubicBezTo>
                    <a:cubicBezTo>
                      <a:pt x="10603" y="3579"/>
                      <a:pt x="14454" y="11146"/>
                      <a:pt x="13289" y="17204"/>
                    </a:cubicBezTo>
                    <a:cubicBezTo>
                      <a:pt x="13289" y="17204"/>
                      <a:pt x="6360" y="21600"/>
                      <a:pt x="636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9" name="Kształt"/>
              <p:cNvSpPr/>
              <p:nvPr/>
            </p:nvSpPr>
            <p:spPr>
              <a:xfrm>
                <a:off x="852405" y="232474"/>
                <a:ext cx="15854" cy="35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8" h="21600" extrusionOk="0">
                    <a:moveTo>
                      <a:pt x="17421" y="3464"/>
                    </a:moveTo>
                    <a:cubicBezTo>
                      <a:pt x="19151" y="2364"/>
                      <a:pt x="19229" y="948"/>
                      <a:pt x="21138" y="0"/>
                    </a:cubicBezTo>
                    <a:cubicBezTo>
                      <a:pt x="20699" y="2399"/>
                      <a:pt x="15718" y="4342"/>
                      <a:pt x="15615" y="6911"/>
                    </a:cubicBezTo>
                    <a:cubicBezTo>
                      <a:pt x="11976" y="8479"/>
                      <a:pt x="14557" y="11253"/>
                      <a:pt x="9861" y="12476"/>
                    </a:cubicBezTo>
                    <a:cubicBezTo>
                      <a:pt x="9319" y="14027"/>
                      <a:pt x="5654" y="14840"/>
                      <a:pt x="5757" y="16509"/>
                    </a:cubicBezTo>
                    <a:cubicBezTo>
                      <a:pt x="3152" y="18065"/>
                      <a:pt x="3048" y="20014"/>
                      <a:pt x="648" y="21600"/>
                    </a:cubicBezTo>
                    <a:cubicBezTo>
                      <a:pt x="184" y="21255"/>
                      <a:pt x="-462" y="20535"/>
                      <a:pt x="493" y="20084"/>
                    </a:cubicBezTo>
                    <a:cubicBezTo>
                      <a:pt x="3152" y="19704"/>
                      <a:pt x="2765" y="18363"/>
                      <a:pt x="2765" y="17492"/>
                    </a:cubicBezTo>
                    <a:cubicBezTo>
                      <a:pt x="7487" y="14302"/>
                      <a:pt x="9396" y="10727"/>
                      <a:pt x="13113" y="7368"/>
                    </a:cubicBezTo>
                    <a:cubicBezTo>
                      <a:pt x="12363" y="6782"/>
                      <a:pt x="14248" y="6847"/>
                      <a:pt x="14248" y="6396"/>
                    </a:cubicBezTo>
                    <a:cubicBezTo>
                      <a:pt x="15718" y="5483"/>
                      <a:pt x="14944" y="4102"/>
                      <a:pt x="17421" y="34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0" name="Kształt"/>
              <p:cNvSpPr/>
              <p:nvPr/>
            </p:nvSpPr>
            <p:spPr>
              <a:xfrm>
                <a:off x="861016" y="154982"/>
                <a:ext cx="369" cy="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12288"/>
                    </a:lnTo>
                    <a:cubicBezTo>
                      <a:pt x="21600" y="1228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1" name="Kształt"/>
              <p:cNvSpPr/>
              <p:nvPr/>
            </p:nvSpPr>
            <p:spPr>
              <a:xfrm>
                <a:off x="861016" y="146372"/>
                <a:ext cx="1428" cy="1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26" h="21600" extrusionOk="0">
                    <a:moveTo>
                      <a:pt x="6902" y="21600"/>
                    </a:moveTo>
                    <a:lnTo>
                      <a:pt x="1885" y="21600"/>
                    </a:lnTo>
                    <a:cubicBezTo>
                      <a:pt x="-3903" y="11924"/>
                      <a:pt x="4779" y="4844"/>
                      <a:pt x="12492" y="0"/>
                    </a:cubicBezTo>
                    <a:cubicBezTo>
                      <a:pt x="17697" y="7913"/>
                      <a:pt x="9796" y="14630"/>
                      <a:pt x="690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2" name="Kształt"/>
              <p:cNvSpPr/>
              <p:nvPr/>
            </p:nvSpPr>
            <p:spPr>
              <a:xfrm>
                <a:off x="861016" y="146372"/>
                <a:ext cx="311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768" y="0"/>
                    </a:lnTo>
                    <a:cubicBezTo>
                      <a:pt x="21600" y="1646"/>
                      <a:pt x="21600" y="8855"/>
                      <a:pt x="21600" y="12461"/>
                    </a:cubicBezTo>
                    <a:cubicBezTo>
                      <a:pt x="21600" y="12461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3" name="Kształt"/>
              <p:cNvSpPr/>
              <p:nvPr/>
            </p:nvSpPr>
            <p:spPr>
              <a:xfrm>
                <a:off x="861016" y="232474"/>
                <a:ext cx="772" cy="1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7" h="13121" extrusionOk="0">
                    <a:moveTo>
                      <a:pt x="9009" y="13121"/>
                    </a:moveTo>
                    <a:lnTo>
                      <a:pt x="636" y="13121"/>
                    </a:lnTo>
                    <a:cubicBezTo>
                      <a:pt x="-2886" y="9156"/>
                      <a:pt x="9009" y="-8479"/>
                      <a:pt x="16954" y="4988"/>
                    </a:cubicBezTo>
                    <a:cubicBezTo>
                      <a:pt x="18714" y="8429"/>
                      <a:pt x="16954" y="11871"/>
                      <a:pt x="9009" y="131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4" name="Kształt"/>
              <p:cNvSpPr/>
              <p:nvPr/>
            </p:nvSpPr>
            <p:spPr>
              <a:xfrm>
                <a:off x="861016" y="120542"/>
                <a:ext cx="1907" cy="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44" h="21046" extrusionOk="0">
                    <a:moveTo>
                      <a:pt x="3211" y="21046"/>
                    </a:moveTo>
                    <a:cubicBezTo>
                      <a:pt x="-3714" y="15023"/>
                      <a:pt x="1395" y="5566"/>
                      <a:pt x="10632" y="144"/>
                    </a:cubicBezTo>
                    <a:cubicBezTo>
                      <a:pt x="12937" y="-554"/>
                      <a:pt x="16079" y="1438"/>
                      <a:pt x="16079" y="2733"/>
                    </a:cubicBezTo>
                    <a:cubicBezTo>
                      <a:pt x="17886" y="10493"/>
                      <a:pt x="4367" y="14325"/>
                      <a:pt x="3211" y="210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5" name="Kształt"/>
              <p:cNvSpPr/>
              <p:nvPr/>
            </p:nvSpPr>
            <p:spPr>
              <a:xfrm>
                <a:off x="861016" y="146372"/>
                <a:ext cx="736" cy="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545" h="21600" extrusionOk="0">
                    <a:moveTo>
                      <a:pt x="2429" y="21600"/>
                    </a:moveTo>
                    <a:cubicBezTo>
                      <a:pt x="-2832" y="13924"/>
                      <a:pt x="1606" y="6903"/>
                      <a:pt x="4925" y="0"/>
                    </a:cubicBezTo>
                    <a:cubicBezTo>
                      <a:pt x="5479" y="8328"/>
                      <a:pt x="18768" y="16923"/>
                      <a:pt x="242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6" name="Kształt"/>
              <p:cNvSpPr/>
              <p:nvPr/>
            </p:nvSpPr>
            <p:spPr>
              <a:xfrm>
                <a:off x="852405" y="154982"/>
                <a:ext cx="8432" cy="19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45" h="21600" extrusionOk="0">
                    <a:moveTo>
                      <a:pt x="19220" y="0"/>
                    </a:moveTo>
                    <a:cubicBezTo>
                      <a:pt x="20303" y="379"/>
                      <a:pt x="19086" y="1022"/>
                      <a:pt x="18140" y="1075"/>
                    </a:cubicBezTo>
                    <a:cubicBezTo>
                      <a:pt x="17777" y="2169"/>
                      <a:pt x="18590" y="3411"/>
                      <a:pt x="16740" y="4232"/>
                    </a:cubicBezTo>
                    <a:lnTo>
                      <a:pt x="17597" y="4558"/>
                    </a:lnTo>
                    <a:lnTo>
                      <a:pt x="18770" y="3558"/>
                    </a:lnTo>
                    <a:cubicBezTo>
                      <a:pt x="19086" y="4980"/>
                      <a:pt x="17283" y="6537"/>
                      <a:pt x="15567" y="7832"/>
                    </a:cubicBezTo>
                    <a:lnTo>
                      <a:pt x="14124" y="7495"/>
                    </a:lnTo>
                    <a:cubicBezTo>
                      <a:pt x="12277" y="8264"/>
                      <a:pt x="11420" y="9168"/>
                      <a:pt x="11238" y="10116"/>
                    </a:cubicBezTo>
                    <a:lnTo>
                      <a:pt x="13268" y="10116"/>
                    </a:lnTo>
                    <a:cubicBezTo>
                      <a:pt x="13448" y="10811"/>
                      <a:pt x="13088" y="11348"/>
                      <a:pt x="12051" y="11747"/>
                    </a:cubicBezTo>
                    <a:lnTo>
                      <a:pt x="10744" y="11600"/>
                    </a:lnTo>
                    <a:cubicBezTo>
                      <a:pt x="9119" y="13926"/>
                      <a:pt x="10067" y="17410"/>
                      <a:pt x="5196" y="19126"/>
                    </a:cubicBezTo>
                    <a:cubicBezTo>
                      <a:pt x="5062" y="18926"/>
                      <a:pt x="5512" y="18599"/>
                      <a:pt x="4699" y="18504"/>
                    </a:cubicBezTo>
                    <a:cubicBezTo>
                      <a:pt x="686" y="19326"/>
                      <a:pt x="6595" y="21389"/>
                      <a:pt x="326" y="21600"/>
                    </a:cubicBezTo>
                    <a:cubicBezTo>
                      <a:pt x="1003" y="21053"/>
                      <a:pt x="-1297" y="20516"/>
                      <a:pt x="1183" y="20295"/>
                    </a:cubicBezTo>
                    <a:cubicBezTo>
                      <a:pt x="4159" y="17011"/>
                      <a:pt x="4699" y="14021"/>
                      <a:pt x="8398" y="10811"/>
                    </a:cubicBezTo>
                    <a:cubicBezTo>
                      <a:pt x="10067" y="9695"/>
                      <a:pt x="8218" y="7832"/>
                      <a:pt x="11600" y="7169"/>
                    </a:cubicBezTo>
                    <a:cubicBezTo>
                      <a:pt x="13630" y="4716"/>
                      <a:pt x="13448" y="1495"/>
                      <a:pt x="1922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7" name="Kształt"/>
              <p:cNvSpPr/>
              <p:nvPr/>
            </p:nvSpPr>
            <p:spPr>
              <a:xfrm>
                <a:off x="835185" y="266914"/>
                <a:ext cx="17142" cy="35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398" extrusionOk="0">
                    <a:moveTo>
                      <a:pt x="91" y="20688"/>
                    </a:moveTo>
                    <a:cubicBezTo>
                      <a:pt x="-324" y="20184"/>
                      <a:pt x="803" y="20454"/>
                      <a:pt x="1125" y="20312"/>
                    </a:cubicBezTo>
                    <a:cubicBezTo>
                      <a:pt x="711" y="18547"/>
                      <a:pt x="5312" y="17949"/>
                      <a:pt x="4783" y="16106"/>
                    </a:cubicBezTo>
                    <a:cubicBezTo>
                      <a:pt x="6531" y="15003"/>
                      <a:pt x="8371" y="13830"/>
                      <a:pt x="8463" y="12375"/>
                    </a:cubicBezTo>
                    <a:cubicBezTo>
                      <a:pt x="10349" y="12076"/>
                      <a:pt x="8210" y="10845"/>
                      <a:pt x="10534" y="10703"/>
                    </a:cubicBezTo>
                    <a:cubicBezTo>
                      <a:pt x="10418" y="8944"/>
                      <a:pt x="13937" y="8022"/>
                      <a:pt x="13823" y="6239"/>
                    </a:cubicBezTo>
                    <a:cubicBezTo>
                      <a:pt x="15709" y="5829"/>
                      <a:pt x="14099" y="4485"/>
                      <a:pt x="16238" y="4139"/>
                    </a:cubicBezTo>
                    <a:cubicBezTo>
                      <a:pt x="15709" y="2989"/>
                      <a:pt x="18607" y="2473"/>
                      <a:pt x="18539" y="1394"/>
                    </a:cubicBezTo>
                    <a:cubicBezTo>
                      <a:pt x="18286" y="971"/>
                      <a:pt x="16744" y="1476"/>
                      <a:pt x="17250" y="948"/>
                    </a:cubicBezTo>
                    <a:cubicBezTo>
                      <a:pt x="19114" y="1088"/>
                      <a:pt x="18607" y="-202"/>
                      <a:pt x="20171" y="27"/>
                    </a:cubicBezTo>
                    <a:cubicBezTo>
                      <a:pt x="21276" y="1968"/>
                      <a:pt x="17504" y="2989"/>
                      <a:pt x="17089" y="4767"/>
                    </a:cubicBezTo>
                    <a:cubicBezTo>
                      <a:pt x="15709" y="6515"/>
                      <a:pt x="14099" y="8187"/>
                      <a:pt x="12144" y="9795"/>
                    </a:cubicBezTo>
                    <a:cubicBezTo>
                      <a:pt x="9521" y="12182"/>
                      <a:pt x="8579" y="14939"/>
                      <a:pt x="4967" y="17109"/>
                    </a:cubicBezTo>
                    <a:lnTo>
                      <a:pt x="1907" y="21081"/>
                    </a:lnTo>
                    <a:lnTo>
                      <a:pt x="873" y="21398"/>
                    </a:lnTo>
                    <a:cubicBezTo>
                      <a:pt x="-232" y="21216"/>
                      <a:pt x="1631" y="20647"/>
                      <a:pt x="91" y="206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8" name="Kształt"/>
              <p:cNvSpPr/>
              <p:nvPr/>
            </p:nvSpPr>
            <p:spPr>
              <a:xfrm>
                <a:off x="817965" y="180813"/>
                <a:ext cx="18915" cy="48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extrusionOk="0">
                    <a:moveTo>
                      <a:pt x="13992" y="6116"/>
                    </a:moveTo>
                    <a:cubicBezTo>
                      <a:pt x="15064" y="5865"/>
                      <a:pt x="14407" y="5360"/>
                      <a:pt x="14582" y="4984"/>
                    </a:cubicBezTo>
                    <a:cubicBezTo>
                      <a:pt x="17668" y="4151"/>
                      <a:pt x="16770" y="2803"/>
                      <a:pt x="18303" y="1745"/>
                    </a:cubicBezTo>
                    <a:cubicBezTo>
                      <a:pt x="19112" y="1175"/>
                      <a:pt x="19682" y="536"/>
                      <a:pt x="20666" y="0"/>
                    </a:cubicBezTo>
                    <a:cubicBezTo>
                      <a:pt x="21388" y="376"/>
                      <a:pt x="18959" y="1214"/>
                      <a:pt x="21236" y="1080"/>
                    </a:cubicBezTo>
                    <a:cubicBezTo>
                      <a:pt x="21236" y="1464"/>
                      <a:pt x="20251" y="1996"/>
                      <a:pt x="21388" y="2220"/>
                    </a:cubicBezTo>
                    <a:lnTo>
                      <a:pt x="21388" y="2419"/>
                    </a:lnTo>
                    <a:lnTo>
                      <a:pt x="20666" y="2419"/>
                    </a:lnTo>
                    <a:cubicBezTo>
                      <a:pt x="20404" y="3170"/>
                      <a:pt x="16924" y="3676"/>
                      <a:pt x="18697" y="4432"/>
                    </a:cubicBezTo>
                    <a:lnTo>
                      <a:pt x="19266" y="4371"/>
                    </a:lnTo>
                    <a:cubicBezTo>
                      <a:pt x="19769" y="5218"/>
                      <a:pt x="17712" y="6064"/>
                      <a:pt x="17318" y="6881"/>
                    </a:cubicBezTo>
                    <a:cubicBezTo>
                      <a:pt x="15939" y="7377"/>
                      <a:pt x="16442" y="8133"/>
                      <a:pt x="14977" y="8621"/>
                    </a:cubicBezTo>
                    <a:cubicBezTo>
                      <a:pt x="15546" y="9428"/>
                      <a:pt x="11475" y="9485"/>
                      <a:pt x="12612" y="10297"/>
                    </a:cubicBezTo>
                    <a:cubicBezTo>
                      <a:pt x="12963" y="10133"/>
                      <a:pt x="13117" y="9964"/>
                      <a:pt x="13620" y="9817"/>
                    </a:cubicBezTo>
                    <a:cubicBezTo>
                      <a:pt x="14341" y="10154"/>
                      <a:pt x="13291" y="10604"/>
                      <a:pt x="13028" y="10984"/>
                    </a:cubicBezTo>
                    <a:cubicBezTo>
                      <a:pt x="12065" y="11109"/>
                      <a:pt x="11365" y="11593"/>
                      <a:pt x="11650" y="11921"/>
                    </a:cubicBezTo>
                    <a:lnTo>
                      <a:pt x="11891" y="11986"/>
                    </a:lnTo>
                    <a:cubicBezTo>
                      <a:pt x="10446" y="13584"/>
                      <a:pt x="7995" y="15039"/>
                      <a:pt x="5806" y="16559"/>
                    </a:cubicBezTo>
                    <a:cubicBezTo>
                      <a:pt x="4012" y="17644"/>
                      <a:pt x="5150" y="19198"/>
                      <a:pt x="2130" y="20058"/>
                    </a:cubicBezTo>
                    <a:cubicBezTo>
                      <a:pt x="1911" y="20654"/>
                      <a:pt x="1823" y="21190"/>
                      <a:pt x="773" y="21600"/>
                    </a:cubicBezTo>
                    <a:lnTo>
                      <a:pt x="182" y="21600"/>
                    </a:lnTo>
                    <a:cubicBezTo>
                      <a:pt x="-146" y="20818"/>
                      <a:pt x="-212" y="19868"/>
                      <a:pt x="1583" y="19250"/>
                    </a:cubicBezTo>
                    <a:cubicBezTo>
                      <a:pt x="2720" y="18071"/>
                      <a:pt x="3115" y="16815"/>
                      <a:pt x="4821" y="15687"/>
                    </a:cubicBezTo>
                    <a:cubicBezTo>
                      <a:pt x="5062" y="14754"/>
                      <a:pt x="6770" y="14080"/>
                      <a:pt x="6638" y="13074"/>
                    </a:cubicBezTo>
                    <a:cubicBezTo>
                      <a:pt x="9352" y="12271"/>
                      <a:pt x="8082" y="10776"/>
                      <a:pt x="10337" y="9817"/>
                    </a:cubicBezTo>
                    <a:cubicBezTo>
                      <a:pt x="9680" y="8306"/>
                      <a:pt x="13445" y="7433"/>
                      <a:pt x="13992" y="61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9" name="Kształt"/>
              <p:cNvSpPr/>
              <p:nvPr/>
            </p:nvSpPr>
            <p:spPr>
              <a:xfrm>
                <a:off x="835185" y="154982"/>
                <a:ext cx="10143" cy="22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05" extrusionOk="0">
                    <a:moveTo>
                      <a:pt x="21600" y="0"/>
                    </a:moveTo>
                    <a:cubicBezTo>
                      <a:pt x="21104" y="1958"/>
                      <a:pt x="17436" y="3480"/>
                      <a:pt x="16571" y="5419"/>
                    </a:cubicBezTo>
                    <a:cubicBezTo>
                      <a:pt x="16653" y="7046"/>
                      <a:pt x="12120" y="7046"/>
                      <a:pt x="12120" y="8654"/>
                    </a:cubicBezTo>
                    <a:cubicBezTo>
                      <a:pt x="14262" y="10857"/>
                      <a:pt x="6595" y="11803"/>
                      <a:pt x="9233" y="13712"/>
                    </a:cubicBezTo>
                    <a:cubicBezTo>
                      <a:pt x="8410" y="13873"/>
                      <a:pt x="8904" y="14262"/>
                      <a:pt x="8739" y="14573"/>
                    </a:cubicBezTo>
                    <a:cubicBezTo>
                      <a:pt x="8904" y="14762"/>
                      <a:pt x="9482" y="14762"/>
                      <a:pt x="9811" y="14762"/>
                    </a:cubicBezTo>
                    <a:cubicBezTo>
                      <a:pt x="10265" y="14573"/>
                      <a:pt x="10719" y="14450"/>
                      <a:pt x="10594" y="14129"/>
                    </a:cubicBezTo>
                    <a:cubicBezTo>
                      <a:pt x="11955" y="14450"/>
                      <a:pt x="11337" y="15113"/>
                      <a:pt x="11048" y="15472"/>
                    </a:cubicBezTo>
                    <a:cubicBezTo>
                      <a:pt x="8904" y="15302"/>
                      <a:pt x="8904" y="16228"/>
                      <a:pt x="7956" y="16645"/>
                    </a:cubicBezTo>
                    <a:lnTo>
                      <a:pt x="6926" y="15728"/>
                    </a:lnTo>
                    <a:cubicBezTo>
                      <a:pt x="6431" y="16947"/>
                      <a:pt x="1855" y="18318"/>
                      <a:pt x="5112" y="19718"/>
                    </a:cubicBezTo>
                    <a:cubicBezTo>
                      <a:pt x="5194" y="21439"/>
                      <a:pt x="454" y="19368"/>
                      <a:pt x="1361" y="21203"/>
                    </a:cubicBezTo>
                    <a:lnTo>
                      <a:pt x="2927" y="21392"/>
                    </a:lnTo>
                    <a:cubicBezTo>
                      <a:pt x="2186" y="21600"/>
                      <a:pt x="908" y="21439"/>
                      <a:pt x="0" y="21505"/>
                    </a:cubicBezTo>
                    <a:cubicBezTo>
                      <a:pt x="1361" y="17080"/>
                      <a:pt x="6926" y="13344"/>
                      <a:pt x="9482" y="9098"/>
                    </a:cubicBezTo>
                    <a:cubicBezTo>
                      <a:pt x="12243" y="8360"/>
                      <a:pt x="9605" y="6336"/>
                      <a:pt x="13933" y="6147"/>
                    </a:cubicBezTo>
                    <a:cubicBezTo>
                      <a:pt x="14963" y="4681"/>
                      <a:pt x="14262" y="2960"/>
                      <a:pt x="18384" y="1891"/>
                    </a:cubicBezTo>
                    <a:cubicBezTo>
                      <a:pt x="17601" y="871"/>
                      <a:pt x="19416" y="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0" name="Kształt"/>
              <p:cNvSpPr/>
              <p:nvPr/>
            </p:nvSpPr>
            <p:spPr>
              <a:xfrm>
                <a:off x="852405" y="146372"/>
                <a:ext cx="877" cy="3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625" h="21600" extrusionOk="0">
                    <a:moveTo>
                      <a:pt x="0" y="21600"/>
                    </a:moveTo>
                    <a:lnTo>
                      <a:pt x="3991" y="0"/>
                    </a:lnTo>
                    <a:lnTo>
                      <a:pt x="8450" y="0"/>
                    </a:lnTo>
                    <a:cubicBezTo>
                      <a:pt x="2583" y="8325"/>
                      <a:pt x="21600" y="1760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1" name="Kształt"/>
              <p:cNvSpPr/>
              <p:nvPr/>
            </p:nvSpPr>
            <p:spPr>
              <a:xfrm>
                <a:off x="852405" y="180813"/>
                <a:ext cx="214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022"/>
                      <a:pt x="21600" y="17365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2" name="Kształt"/>
              <p:cNvSpPr/>
              <p:nvPr/>
            </p:nvSpPr>
            <p:spPr>
              <a:xfrm>
                <a:off x="843795" y="180813"/>
                <a:ext cx="6389" cy="17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8" h="21600" extrusionOk="0">
                    <a:moveTo>
                      <a:pt x="8926" y="12373"/>
                    </a:moveTo>
                    <a:lnTo>
                      <a:pt x="8455" y="12137"/>
                    </a:lnTo>
                    <a:cubicBezTo>
                      <a:pt x="7455" y="13000"/>
                      <a:pt x="6099" y="13970"/>
                      <a:pt x="6337" y="14762"/>
                    </a:cubicBezTo>
                    <a:lnTo>
                      <a:pt x="7455" y="14762"/>
                    </a:lnTo>
                    <a:cubicBezTo>
                      <a:pt x="8043" y="17448"/>
                      <a:pt x="1980" y="19093"/>
                      <a:pt x="1097" y="21600"/>
                    </a:cubicBezTo>
                    <a:lnTo>
                      <a:pt x="627" y="21600"/>
                    </a:lnTo>
                    <a:cubicBezTo>
                      <a:pt x="-434" y="21151"/>
                      <a:pt x="214" y="20381"/>
                      <a:pt x="39" y="19766"/>
                    </a:cubicBezTo>
                    <a:cubicBezTo>
                      <a:pt x="1510" y="19766"/>
                      <a:pt x="3333" y="19152"/>
                      <a:pt x="3333" y="18607"/>
                    </a:cubicBezTo>
                    <a:cubicBezTo>
                      <a:pt x="3863" y="17696"/>
                      <a:pt x="2157" y="17058"/>
                      <a:pt x="627" y="17294"/>
                    </a:cubicBezTo>
                    <a:cubicBezTo>
                      <a:pt x="39" y="15437"/>
                      <a:pt x="4806" y="14762"/>
                      <a:pt x="4806" y="12692"/>
                    </a:cubicBezTo>
                    <a:cubicBezTo>
                      <a:pt x="8926" y="11427"/>
                      <a:pt x="7455" y="9380"/>
                      <a:pt x="10044" y="7913"/>
                    </a:cubicBezTo>
                    <a:cubicBezTo>
                      <a:pt x="13105" y="5324"/>
                      <a:pt x="13280" y="2082"/>
                      <a:pt x="18342" y="0"/>
                    </a:cubicBezTo>
                    <a:cubicBezTo>
                      <a:pt x="21166" y="2259"/>
                      <a:pt x="17637" y="5146"/>
                      <a:pt x="17225" y="7760"/>
                    </a:cubicBezTo>
                    <a:cubicBezTo>
                      <a:pt x="11339" y="8469"/>
                      <a:pt x="13928" y="11427"/>
                      <a:pt x="8926" y="123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3" name="Kształt"/>
              <p:cNvSpPr/>
              <p:nvPr/>
            </p:nvSpPr>
            <p:spPr>
              <a:xfrm>
                <a:off x="843795" y="266914"/>
                <a:ext cx="352" cy="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84" h="19586" extrusionOk="0">
                    <a:moveTo>
                      <a:pt x="14957" y="228"/>
                    </a:moveTo>
                    <a:cubicBezTo>
                      <a:pt x="18407" y="10686"/>
                      <a:pt x="8936" y="15135"/>
                      <a:pt x="263" y="19586"/>
                    </a:cubicBezTo>
                    <a:cubicBezTo>
                      <a:pt x="263" y="12893"/>
                      <a:pt x="-3193" y="-2014"/>
                      <a:pt x="14957" y="2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4" name="Kształt"/>
              <p:cNvSpPr/>
              <p:nvPr/>
            </p:nvSpPr>
            <p:spPr>
              <a:xfrm>
                <a:off x="835185" y="180813"/>
                <a:ext cx="5830" cy="14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2" h="21600" extrusionOk="0">
                    <a:moveTo>
                      <a:pt x="0" y="21600"/>
                    </a:moveTo>
                    <a:cubicBezTo>
                      <a:pt x="481" y="18839"/>
                      <a:pt x="3016" y="15807"/>
                      <a:pt x="7405" y="13243"/>
                    </a:cubicBezTo>
                    <a:cubicBezTo>
                      <a:pt x="9873" y="8924"/>
                      <a:pt x="16593" y="5355"/>
                      <a:pt x="18310" y="921"/>
                    </a:cubicBezTo>
                    <a:lnTo>
                      <a:pt x="20571" y="0"/>
                    </a:lnTo>
                    <a:cubicBezTo>
                      <a:pt x="21600" y="2889"/>
                      <a:pt x="12412" y="6345"/>
                      <a:pt x="18310" y="9278"/>
                    </a:cubicBezTo>
                    <a:cubicBezTo>
                      <a:pt x="18858" y="9844"/>
                      <a:pt x="17211" y="10028"/>
                      <a:pt x="17008" y="10382"/>
                    </a:cubicBezTo>
                    <a:lnTo>
                      <a:pt x="13988" y="9929"/>
                    </a:lnTo>
                    <a:cubicBezTo>
                      <a:pt x="10698" y="12535"/>
                      <a:pt x="8915" y="15269"/>
                      <a:pt x="4870" y="17648"/>
                    </a:cubicBezTo>
                    <a:cubicBezTo>
                      <a:pt x="6927" y="19306"/>
                      <a:pt x="1987" y="2039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5" name="Kształt"/>
              <p:cNvSpPr/>
              <p:nvPr/>
            </p:nvSpPr>
            <p:spPr>
              <a:xfrm>
                <a:off x="835185" y="206643"/>
                <a:ext cx="1239" cy="3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78" h="21600" extrusionOk="0">
                    <a:moveTo>
                      <a:pt x="10660" y="0"/>
                    </a:moveTo>
                    <a:cubicBezTo>
                      <a:pt x="19179" y="7392"/>
                      <a:pt x="4427" y="14214"/>
                      <a:pt x="1524" y="21600"/>
                    </a:cubicBezTo>
                    <a:cubicBezTo>
                      <a:pt x="-2421" y="15028"/>
                      <a:pt x="1524" y="6136"/>
                      <a:pt x="1066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6" name="Kształt"/>
              <p:cNvSpPr/>
              <p:nvPr/>
            </p:nvSpPr>
            <p:spPr>
              <a:xfrm>
                <a:off x="843795" y="198033"/>
                <a:ext cx="157" cy="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7" name="Kształt"/>
              <p:cNvSpPr/>
              <p:nvPr/>
            </p:nvSpPr>
            <p:spPr>
              <a:xfrm>
                <a:off x="843795" y="275525"/>
                <a:ext cx="194" cy="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8548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8" name="Kształt"/>
              <p:cNvSpPr/>
              <p:nvPr/>
            </p:nvSpPr>
            <p:spPr>
              <a:xfrm>
                <a:off x="843795" y="172203"/>
                <a:ext cx="1043" cy="1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40" h="21600" extrusionOk="0">
                    <a:moveTo>
                      <a:pt x="0" y="21600"/>
                    </a:moveTo>
                    <a:cubicBezTo>
                      <a:pt x="5226" y="14286"/>
                      <a:pt x="1052" y="5103"/>
                      <a:pt x="15679" y="0"/>
                    </a:cubicBezTo>
                    <a:cubicBezTo>
                      <a:pt x="21600" y="5103"/>
                      <a:pt x="19174" y="16605"/>
                      <a:pt x="6279" y="21600"/>
                    </a:cubicBezTo>
                    <a:cubicBezTo>
                      <a:pt x="6279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9" name="Kształt"/>
              <p:cNvSpPr/>
              <p:nvPr/>
            </p:nvSpPr>
            <p:spPr>
              <a:xfrm>
                <a:off x="843795" y="172203"/>
                <a:ext cx="939" cy="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76" h="21600" extrusionOk="0">
                    <a:moveTo>
                      <a:pt x="0" y="21600"/>
                    </a:moveTo>
                    <a:cubicBezTo>
                      <a:pt x="5226" y="18818"/>
                      <a:pt x="2443" y="5469"/>
                      <a:pt x="15321" y="0"/>
                    </a:cubicBezTo>
                    <a:cubicBezTo>
                      <a:pt x="21600" y="6674"/>
                      <a:pt x="7312" y="1511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0" name="Kształt"/>
              <p:cNvSpPr/>
              <p:nvPr/>
            </p:nvSpPr>
            <p:spPr>
              <a:xfrm>
                <a:off x="826575" y="189423"/>
                <a:ext cx="10200" cy="2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3" y="14362"/>
                    </a:moveTo>
                    <a:cubicBezTo>
                      <a:pt x="8688" y="12015"/>
                      <a:pt x="10656" y="9528"/>
                      <a:pt x="14018" y="7263"/>
                    </a:cubicBezTo>
                    <a:cubicBezTo>
                      <a:pt x="13361" y="5307"/>
                      <a:pt x="18853" y="4198"/>
                      <a:pt x="17953" y="2168"/>
                    </a:cubicBezTo>
                    <a:lnTo>
                      <a:pt x="21600" y="0"/>
                    </a:lnTo>
                    <a:cubicBezTo>
                      <a:pt x="21600" y="1900"/>
                      <a:pt x="16230" y="3921"/>
                      <a:pt x="18280" y="6089"/>
                    </a:cubicBezTo>
                    <a:cubicBezTo>
                      <a:pt x="14878" y="6130"/>
                      <a:pt x="16436" y="7686"/>
                      <a:pt x="14018" y="8273"/>
                    </a:cubicBezTo>
                    <a:cubicBezTo>
                      <a:pt x="11886" y="10393"/>
                      <a:pt x="10042" y="12446"/>
                      <a:pt x="7788" y="14500"/>
                    </a:cubicBezTo>
                    <a:cubicBezTo>
                      <a:pt x="8854" y="15682"/>
                      <a:pt x="4959" y="16530"/>
                      <a:pt x="4138" y="17688"/>
                    </a:cubicBezTo>
                    <a:cubicBezTo>
                      <a:pt x="2787" y="19000"/>
                      <a:pt x="4138" y="20663"/>
                      <a:pt x="0" y="21600"/>
                    </a:cubicBezTo>
                    <a:cubicBezTo>
                      <a:pt x="615" y="19277"/>
                      <a:pt x="4589" y="16864"/>
                      <a:pt x="5943" y="143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1" name="Kształt"/>
              <p:cNvSpPr/>
              <p:nvPr/>
            </p:nvSpPr>
            <p:spPr>
              <a:xfrm>
                <a:off x="835185" y="206643"/>
                <a:ext cx="4955" cy="12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11" extrusionOk="0">
                    <a:moveTo>
                      <a:pt x="6579" y="14025"/>
                    </a:moveTo>
                    <a:cubicBezTo>
                      <a:pt x="3374" y="8772"/>
                      <a:pt x="19319" y="6080"/>
                      <a:pt x="17803" y="1150"/>
                    </a:cubicBezTo>
                    <a:cubicBezTo>
                      <a:pt x="19742" y="795"/>
                      <a:pt x="19742" y="-189"/>
                      <a:pt x="21600" y="31"/>
                    </a:cubicBezTo>
                    <a:cubicBezTo>
                      <a:pt x="20334" y="5452"/>
                      <a:pt x="10295" y="10077"/>
                      <a:pt x="10295" y="15362"/>
                    </a:cubicBezTo>
                    <a:cubicBezTo>
                      <a:pt x="3629" y="17022"/>
                      <a:pt x="5650" y="19801"/>
                      <a:pt x="0" y="21411"/>
                    </a:cubicBezTo>
                    <a:cubicBezTo>
                      <a:pt x="1603" y="19191"/>
                      <a:pt x="0" y="16126"/>
                      <a:pt x="6579" y="140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2" name="Kształt"/>
              <p:cNvSpPr/>
              <p:nvPr/>
            </p:nvSpPr>
            <p:spPr>
              <a:xfrm>
                <a:off x="835185" y="206643"/>
                <a:ext cx="697" cy="1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612" h="21600" extrusionOk="0">
                    <a:moveTo>
                      <a:pt x="8872" y="0"/>
                    </a:moveTo>
                    <a:cubicBezTo>
                      <a:pt x="15967" y="6697"/>
                      <a:pt x="7271" y="14609"/>
                      <a:pt x="5323" y="21600"/>
                    </a:cubicBezTo>
                    <a:cubicBezTo>
                      <a:pt x="-5633" y="17645"/>
                      <a:pt x="2751" y="5638"/>
                      <a:pt x="88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3" name="Kształt"/>
              <p:cNvSpPr/>
              <p:nvPr/>
            </p:nvSpPr>
            <p:spPr>
              <a:xfrm>
                <a:off x="835185" y="292745"/>
                <a:ext cx="2089" cy="3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40" h="21600" extrusionOk="0">
                    <a:moveTo>
                      <a:pt x="15531" y="0"/>
                    </a:moveTo>
                    <a:cubicBezTo>
                      <a:pt x="20625" y="8555"/>
                      <a:pt x="6891" y="14732"/>
                      <a:pt x="107" y="21600"/>
                    </a:cubicBezTo>
                    <a:cubicBezTo>
                      <a:pt x="-975" y="14364"/>
                      <a:pt x="6275" y="5543"/>
                      <a:pt x="155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4" name="Kształt"/>
              <p:cNvSpPr/>
              <p:nvPr/>
            </p:nvSpPr>
            <p:spPr>
              <a:xfrm>
                <a:off x="835185" y="301355"/>
                <a:ext cx="1058" cy="1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5" h="21600" extrusionOk="0">
                    <a:moveTo>
                      <a:pt x="2714" y="0"/>
                    </a:moveTo>
                    <a:cubicBezTo>
                      <a:pt x="12571" y="0"/>
                      <a:pt x="12571" y="9765"/>
                      <a:pt x="17335" y="13906"/>
                    </a:cubicBezTo>
                    <a:cubicBezTo>
                      <a:pt x="13514" y="18612"/>
                      <a:pt x="12571" y="19188"/>
                      <a:pt x="5267" y="21600"/>
                    </a:cubicBezTo>
                    <a:cubicBezTo>
                      <a:pt x="4307" y="13906"/>
                      <a:pt x="-4265" y="7706"/>
                      <a:pt x="271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5" name="Kształt"/>
              <p:cNvSpPr/>
              <p:nvPr/>
            </p:nvSpPr>
            <p:spPr>
              <a:xfrm>
                <a:off x="835185" y="301355"/>
                <a:ext cx="2145" cy="4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394" h="21600" extrusionOk="0">
                    <a:moveTo>
                      <a:pt x="4256" y="6810"/>
                    </a:moveTo>
                    <a:cubicBezTo>
                      <a:pt x="7391" y="5295"/>
                      <a:pt x="6944" y="2788"/>
                      <a:pt x="6944" y="0"/>
                    </a:cubicBezTo>
                    <a:lnTo>
                      <a:pt x="9179" y="0"/>
                    </a:lnTo>
                    <a:cubicBezTo>
                      <a:pt x="2130" y="6476"/>
                      <a:pt x="18245" y="8605"/>
                      <a:pt x="9963" y="16354"/>
                    </a:cubicBezTo>
                    <a:lnTo>
                      <a:pt x="2909" y="21600"/>
                    </a:lnTo>
                    <a:cubicBezTo>
                      <a:pt x="-3355" y="17535"/>
                      <a:pt x="2130" y="11107"/>
                      <a:pt x="4256" y="68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6" name="Kształt"/>
              <p:cNvSpPr/>
              <p:nvPr/>
            </p:nvSpPr>
            <p:spPr>
              <a:xfrm>
                <a:off x="852405" y="137762"/>
                <a:ext cx="929" cy="1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14" h="21600" extrusionOk="0">
                    <a:moveTo>
                      <a:pt x="6397" y="21600"/>
                    </a:moveTo>
                    <a:cubicBezTo>
                      <a:pt x="-1238" y="19510"/>
                      <a:pt x="88" y="11552"/>
                      <a:pt x="88" y="7497"/>
                    </a:cubicBezTo>
                    <a:lnTo>
                      <a:pt x="12709" y="0"/>
                    </a:lnTo>
                    <a:cubicBezTo>
                      <a:pt x="20362" y="4808"/>
                      <a:pt x="12709" y="15609"/>
                      <a:pt x="63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7" name="Kształt"/>
              <p:cNvSpPr/>
              <p:nvPr/>
            </p:nvSpPr>
            <p:spPr>
              <a:xfrm>
                <a:off x="852405" y="154982"/>
                <a:ext cx="2230" cy="5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extrusionOk="0">
                    <a:moveTo>
                      <a:pt x="21047" y="0"/>
                    </a:moveTo>
                    <a:cubicBezTo>
                      <a:pt x="21600" y="4341"/>
                      <a:pt x="12810" y="9636"/>
                      <a:pt x="16108" y="15423"/>
                    </a:cubicBezTo>
                    <a:cubicBezTo>
                      <a:pt x="5857" y="16236"/>
                      <a:pt x="9333" y="20895"/>
                      <a:pt x="0" y="21600"/>
                    </a:cubicBezTo>
                    <a:cubicBezTo>
                      <a:pt x="0" y="13305"/>
                      <a:pt x="10617" y="6918"/>
                      <a:pt x="210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8" name="Kształt"/>
              <p:cNvSpPr/>
              <p:nvPr/>
            </p:nvSpPr>
            <p:spPr>
              <a:xfrm>
                <a:off x="852405" y="163593"/>
                <a:ext cx="563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798" h="20479" extrusionOk="0">
                    <a:moveTo>
                      <a:pt x="7148" y="20479"/>
                    </a:moveTo>
                    <a:cubicBezTo>
                      <a:pt x="5816" y="16933"/>
                      <a:pt x="-6079" y="7439"/>
                      <a:pt x="4054" y="176"/>
                    </a:cubicBezTo>
                    <a:cubicBezTo>
                      <a:pt x="9359" y="-1121"/>
                      <a:pt x="14189" y="5019"/>
                      <a:pt x="12430" y="9860"/>
                    </a:cubicBezTo>
                    <a:cubicBezTo>
                      <a:pt x="9359" y="13407"/>
                      <a:pt x="15521" y="19354"/>
                      <a:pt x="7148" y="204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9" name="Kształt"/>
              <p:cNvSpPr/>
              <p:nvPr/>
            </p:nvSpPr>
            <p:spPr>
              <a:xfrm>
                <a:off x="852405" y="154982"/>
                <a:ext cx="849" cy="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40" h="21600" extrusionOk="0">
                    <a:moveTo>
                      <a:pt x="11475" y="0"/>
                    </a:moveTo>
                    <a:cubicBezTo>
                      <a:pt x="18890" y="8027"/>
                      <a:pt x="9213" y="18693"/>
                      <a:pt x="2128" y="21600"/>
                    </a:cubicBezTo>
                    <a:cubicBezTo>
                      <a:pt x="-2710" y="14537"/>
                      <a:pt x="824" y="5404"/>
                      <a:pt x="114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0" name="Kształt"/>
              <p:cNvSpPr/>
              <p:nvPr/>
            </p:nvSpPr>
            <p:spPr>
              <a:xfrm>
                <a:off x="852405" y="154982"/>
                <a:ext cx="380" cy="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806" h="21600" extrusionOk="0">
                    <a:moveTo>
                      <a:pt x="12806" y="0"/>
                    </a:moveTo>
                    <a:lnTo>
                      <a:pt x="4939" y="21600"/>
                    </a:lnTo>
                    <a:cubicBezTo>
                      <a:pt x="-8794" y="17062"/>
                      <a:pt x="10195" y="6820"/>
                      <a:pt x="1280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1" name="Kształt"/>
              <p:cNvSpPr/>
              <p:nvPr/>
            </p:nvSpPr>
            <p:spPr>
              <a:xfrm>
                <a:off x="852405" y="146372"/>
                <a:ext cx="988" cy="1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08" h="21600" extrusionOk="0">
                    <a:moveTo>
                      <a:pt x="11663" y="0"/>
                    </a:moveTo>
                    <a:cubicBezTo>
                      <a:pt x="18125" y="8191"/>
                      <a:pt x="11103" y="15803"/>
                      <a:pt x="8014" y="21600"/>
                    </a:cubicBezTo>
                    <a:lnTo>
                      <a:pt x="2687" y="21600"/>
                    </a:lnTo>
                    <a:cubicBezTo>
                      <a:pt x="-3475" y="14156"/>
                      <a:pt x="1567" y="0"/>
                      <a:pt x="116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2" name="Kształt"/>
              <p:cNvSpPr/>
              <p:nvPr/>
            </p:nvSpPr>
            <p:spPr>
              <a:xfrm>
                <a:off x="852405" y="129152"/>
                <a:ext cx="896" cy="3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670" h="21600" extrusionOk="0">
                    <a:moveTo>
                      <a:pt x="5451" y="21600"/>
                    </a:moveTo>
                    <a:cubicBezTo>
                      <a:pt x="-9654" y="15318"/>
                      <a:pt x="11946" y="8234"/>
                      <a:pt x="7126" y="0"/>
                    </a:cubicBezTo>
                    <a:cubicBezTo>
                      <a:pt x="9639" y="6677"/>
                      <a:pt x="11946" y="16758"/>
                      <a:pt x="545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3" name="Kształt"/>
              <p:cNvSpPr/>
              <p:nvPr/>
            </p:nvSpPr>
            <p:spPr>
              <a:xfrm>
                <a:off x="852405" y="120542"/>
                <a:ext cx="1041" cy="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06" h="21600" extrusionOk="0">
                    <a:moveTo>
                      <a:pt x="4245" y="21600"/>
                    </a:moveTo>
                    <a:lnTo>
                      <a:pt x="26" y="21600"/>
                    </a:lnTo>
                    <a:cubicBezTo>
                      <a:pt x="26" y="14014"/>
                      <a:pt x="-911" y="5961"/>
                      <a:pt x="8476" y="0"/>
                    </a:cubicBezTo>
                    <a:cubicBezTo>
                      <a:pt x="20689" y="6428"/>
                      <a:pt x="1672" y="14014"/>
                      <a:pt x="424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4" name="Kształt"/>
              <p:cNvSpPr/>
              <p:nvPr/>
            </p:nvSpPr>
            <p:spPr>
              <a:xfrm>
                <a:off x="826575" y="172203"/>
                <a:ext cx="1081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17" h="12677" extrusionOk="0">
                    <a:moveTo>
                      <a:pt x="11713" y="11793"/>
                    </a:moveTo>
                    <a:cubicBezTo>
                      <a:pt x="3132" y="15422"/>
                      <a:pt x="3132" y="6880"/>
                      <a:pt x="0" y="4165"/>
                    </a:cubicBezTo>
                    <a:cubicBezTo>
                      <a:pt x="2346" y="-6178"/>
                      <a:pt x="21600" y="5198"/>
                      <a:pt x="11713" y="1179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5" name="Kształt"/>
              <p:cNvSpPr/>
              <p:nvPr/>
            </p:nvSpPr>
            <p:spPr>
              <a:xfrm>
                <a:off x="817965" y="223864"/>
                <a:ext cx="5274" cy="1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1" h="21600" extrusionOk="0">
                    <a:moveTo>
                      <a:pt x="7032" y="15679"/>
                    </a:moveTo>
                    <a:lnTo>
                      <a:pt x="0" y="21600"/>
                    </a:lnTo>
                    <a:cubicBezTo>
                      <a:pt x="5383" y="14228"/>
                      <a:pt x="8825" y="6586"/>
                      <a:pt x="19230" y="0"/>
                    </a:cubicBezTo>
                    <a:cubicBezTo>
                      <a:pt x="21600" y="5590"/>
                      <a:pt x="10188" y="10287"/>
                      <a:pt x="7032" y="156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6" name="Kształt"/>
              <p:cNvSpPr/>
              <p:nvPr/>
            </p:nvSpPr>
            <p:spPr>
              <a:xfrm>
                <a:off x="809355" y="215254"/>
                <a:ext cx="2071" cy="3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87" h="21600" extrusionOk="0">
                    <a:moveTo>
                      <a:pt x="9394" y="0"/>
                    </a:moveTo>
                    <a:cubicBezTo>
                      <a:pt x="19598" y="3596"/>
                      <a:pt x="1908" y="13018"/>
                      <a:pt x="18065" y="13018"/>
                    </a:cubicBezTo>
                    <a:cubicBezTo>
                      <a:pt x="19598" y="17777"/>
                      <a:pt x="6165" y="17335"/>
                      <a:pt x="3100" y="21600"/>
                    </a:cubicBezTo>
                    <a:cubicBezTo>
                      <a:pt x="-2002" y="20159"/>
                      <a:pt x="384" y="14402"/>
                      <a:pt x="1908" y="11906"/>
                    </a:cubicBezTo>
                    <a:cubicBezTo>
                      <a:pt x="10587" y="9302"/>
                      <a:pt x="2595" y="2933"/>
                      <a:pt x="93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7" name="Kształt"/>
              <p:cNvSpPr/>
              <p:nvPr/>
            </p:nvSpPr>
            <p:spPr>
              <a:xfrm>
                <a:off x="809355" y="361626"/>
                <a:ext cx="498" cy="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1" h="12897" extrusionOk="0">
                    <a:moveTo>
                      <a:pt x="0" y="10299"/>
                    </a:moveTo>
                    <a:lnTo>
                      <a:pt x="16899" y="74"/>
                    </a:lnTo>
                    <a:cubicBezTo>
                      <a:pt x="16899" y="-1419"/>
                      <a:pt x="21600" y="20181"/>
                      <a:pt x="0" y="102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8" name="Kształt"/>
              <p:cNvSpPr/>
              <p:nvPr/>
            </p:nvSpPr>
            <p:spPr>
              <a:xfrm>
                <a:off x="809355" y="378847"/>
                <a:ext cx="540" cy="1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31" h="21600" extrusionOk="0">
                    <a:moveTo>
                      <a:pt x="4317" y="21600"/>
                    </a:moveTo>
                    <a:cubicBezTo>
                      <a:pt x="-7381" y="13340"/>
                      <a:pt x="7911" y="6583"/>
                      <a:pt x="12399" y="0"/>
                    </a:cubicBezTo>
                    <a:cubicBezTo>
                      <a:pt x="12399" y="4390"/>
                      <a:pt x="14219" y="16381"/>
                      <a:pt x="43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9" name="Kształt"/>
              <p:cNvSpPr/>
              <p:nvPr/>
            </p:nvSpPr>
            <p:spPr>
              <a:xfrm>
                <a:off x="817965" y="370236"/>
                <a:ext cx="348" cy="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80" h="19977" extrusionOk="0">
                    <a:moveTo>
                      <a:pt x="792" y="19977"/>
                    </a:moveTo>
                    <a:cubicBezTo>
                      <a:pt x="792" y="11676"/>
                      <a:pt x="-4435" y="-1623"/>
                      <a:pt x="11974" y="162"/>
                    </a:cubicBezTo>
                    <a:cubicBezTo>
                      <a:pt x="17165" y="9616"/>
                      <a:pt x="6747" y="15522"/>
                      <a:pt x="792" y="199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0" name="Kształt"/>
              <p:cNvSpPr/>
              <p:nvPr/>
            </p:nvSpPr>
            <p:spPr>
              <a:xfrm>
                <a:off x="817965" y="353016"/>
                <a:ext cx="549" cy="1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06" h="21600" extrusionOk="0">
                    <a:moveTo>
                      <a:pt x="13516" y="15543"/>
                    </a:moveTo>
                    <a:lnTo>
                      <a:pt x="4691" y="21600"/>
                    </a:lnTo>
                    <a:cubicBezTo>
                      <a:pt x="-713" y="16349"/>
                      <a:pt x="-4160" y="3431"/>
                      <a:pt x="10072" y="0"/>
                    </a:cubicBezTo>
                    <a:cubicBezTo>
                      <a:pt x="17440" y="0"/>
                      <a:pt x="11556" y="11720"/>
                      <a:pt x="13516" y="155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1" name="Kształt"/>
              <p:cNvSpPr/>
              <p:nvPr/>
            </p:nvSpPr>
            <p:spPr>
              <a:xfrm>
                <a:off x="835185" y="335796"/>
                <a:ext cx="759" cy="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05" h="20595" extrusionOk="0">
                    <a:moveTo>
                      <a:pt x="3384" y="20595"/>
                    </a:moveTo>
                    <a:cubicBezTo>
                      <a:pt x="-5480" y="17954"/>
                      <a:pt x="5693" y="7820"/>
                      <a:pt x="7253" y="327"/>
                    </a:cubicBezTo>
                    <a:cubicBezTo>
                      <a:pt x="10335" y="-1005"/>
                      <a:pt x="11874" y="2088"/>
                      <a:pt x="14955" y="3194"/>
                    </a:cubicBezTo>
                    <a:cubicBezTo>
                      <a:pt x="16120" y="12222"/>
                      <a:pt x="10335" y="19489"/>
                      <a:pt x="3384" y="20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2" name="Kształt"/>
              <p:cNvSpPr/>
              <p:nvPr/>
            </p:nvSpPr>
            <p:spPr>
              <a:xfrm>
                <a:off x="835185" y="327186"/>
                <a:ext cx="868" cy="2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9" h="21600" extrusionOk="0">
                    <a:moveTo>
                      <a:pt x="14068" y="21600"/>
                    </a:moveTo>
                    <a:lnTo>
                      <a:pt x="3277" y="21600"/>
                    </a:lnTo>
                    <a:cubicBezTo>
                      <a:pt x="-4921" y="13037"/>
                      <a:pt x="3277" y="5372"/>
                      <a:pt x="16679" y="0"/>
                    </a:cubicBezTo>
                    <a:cubicBezTo>
                      <a:pt x="16679" y="0"/>
                      <a:pt x="14068" y="21600"/>
                      <a:pt x="1406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3" name="Kształt"/>
              <p:cNvSpPr/>
              <p:nvPr/>
            </p:nvSpPr>
            <p:spPr>
              <a:xfrm>
                <a:off x="843795" y="309965"/>
                <a:ext cx="1270" cy="3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0" h="21600" extrusionOk="0">
                    <a:moveTo>
                      <a:pt x="236" y="21600"/>
                    </a:moveTo>
                    <a:cubicBezTo>
                      <a:pt x="-696" y="14503"/>
                      <a:pt x="236" y="4091"/>
                      <a:pt x="19988" y="0"/>
                    </a:cubicBezTo>
                    <a:cubicBezTo>
                      <a:pt x="20904" y="7221"/>
                      <a:pt x="19988" y="18052"/>
                      <a:pt x="23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4" name="Kształt"/>
              <p:cNvSpPr/>
              <p:nvPr/>
            </p:nvSpPr>
            <p:spPr>
              <a:xfrm>
                <a:off x="852405" y="284135"/>
                <a:ext cx="2724" cy="5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600" extrusionOk="0">
                    <a:moveTo>
                      <a:pt x="13640" y="20841"/>
                    </a:moveTo>
                    <a:cubicBezTo>
                      <a:pt x="10520" y="20611"/>
                      <a:pt x="6256" y="19053"/>
                      <a:pt x="2699" y="21600"/>
                    </a:cubicBezTo>
                    <a:lnTo>
                      <a:pt x="0" y="21600"/>
                    </a:lnTo>
                    <a:cubicBezTo>
                      <a:pt x="4263" y="14147"/>
                      <a:pt x="12077" y="7453"/>
                      <a:pt x="16340" y="0"/>
                    </a:cubicBezTo>
                    <a:lnTo>
                      <a:pt x="18755" y="0"/>
                    </a:lnTo>
                    <a:cubicBezTo>
                      <a:pt x="20465" y="8976"/>
                      <a:pt x="21600" y="13917"/>
                      <a:pt x="13640" y="208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5" name="Kształt"/>
              <p:cNvSpPr/>
              <p:nvPr/>
            </p:nvSpPr>
            <p:spPr>
              <a:xfrm>
                <a:off x="861016" y="266914"/>
                <a:ext cx="4595" cy="9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39" h="21600" extrusionOk="0">
                    <a:moveTo>
                      <a:pt x="4500" y="20589"/>
                    </a:moveTo>
                    <a:lnTo>
                      <a:pt x="2080" y="21600"/>
                    </a:lnTo>
                    <a:cubicBezTo>
                      <a:pt x="-2501" y="20039"/>
                      <a:pt x="1883" y="17465"/>
                      <a:pt x="2080" y="15442"/>
                    </a:cubicBezTo>
                    <a:cubicBezTo>
                      <a:pt x="8365" y="13902"/>
                      <a:pt x="5026" y="10163"/>
                      <a:pt x="7905" y="7852"/>
                    </a:cubicBezTo>
                    <a:lnTo>
                      <a:pt x="14518" y="0"/>
                    </a:lnTo>
                    <a:cubicBezTo>
                      <a:pt x="19099" y="7568"/>
                      <a:pt x="6923" y="13615"/>
                      <a:pt x="4500" y="20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6" name="Kształt"/>
              <p:cNvSpPr/>
              <p:nvPr/>
            </p:nvSpPr>
            <p:spPr>
              <a:xfrm>
                <a:off x="869626" y="249694"/>
                <a:ext cx="378" cy="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extrusionOk="0">
                    <a:moveTo>
                      <a:pt x="16200" y="21600"/>
                    </a:moveTo>
                    <a:cubicBezTo>
                      <a:pt x="-5400" y="21600"/>
                      <a:pt x="-5400" y="2291"/>
                      <a:pt x="16200" y="0"/>
                    </a:cubicBezTo>
                    <a:cubicBezTo>
                      <a:pt x="16200" y="0"/>
                      <a:pt x="16200" y="21600"/>
                      <a:pt x="162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7" name="Kształt"/>
              <p:cNvSpPr/>
              <p:nvPr/>
            </p:nvSpPr>
            <p:spPr>
              <a:xfrm>
                <a:off x="878236" y="241084"/>
                <a:ext cx="815" cy="2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43" h="21600" extrusionOk="0">
                    <a:moveTo>
                      <a:pt x="8019" y="21600"/>
                    </a:moveTo>
                    <a:cubicBezTo>
                      <a:pt x="-4096" y="16453"/>
                      <a:pt x="-1799" y="4444"/>
                      <a:pt x="10317" y="0"/>
                    </a:cubicBezTo>
                    <a:cubicBezTo>
                      <a:pt x="12929" y="5953"/>
                      <a:pt x="17504" y="16453"/>
                      <a:pt x="80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8" name="Kształt"/>
              <p:cNvSpPr/>
              <p:nvPr/>
            </p:nvSpPr>
            <p:spPr>
              <a:xfrm>
                <a:off x="878236" y="241084"/>
                <a:ext cx="813" cy="1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39" h="20024" extrusionOk="0">
                    <a:moveTo>
                      <a:pt x="5817" y="20024"/>
                    </a:moveTo>
                    <a:cubicBezTo>
                      <a:pt x="-1488" y="17026"/>
                      <a:pt x="-5161" y="-1576"/>
                      <a:pt x="14976" y="108"/>
                    </a:cubicBezTo>
                    <a:cubicBezTo>
                      <a:pt x="16439" y="8020"/>
                      <a:pt x="13496" y="14740"/>
                      <a:pt x="5817" y="200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9" name="Kształt"/>
              <p:cNvSpPr/>
              <p:nvPr/>
            </p:nvSpPr>
            <p:spPr>
              <a:xfrm>
                <a:off x="904066" y="172203"/>
                <a:ext cx="418" cy="1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19" h="21600" extrusionOk="0">
                    <a:moveTo>
                      <a:pt x="9326" y="21600"/>
                    </a:moveTo>
                    <a:lnTo>
                      <a:pt x="4502" y="21600"/>
                    </a:lnTo>
                    <a:cubicBezTo>
                      <a:pt x="-8681" y="13781"/>
                      <a:pt x="11106" y="8218"/>
                      <a:pt x="12919" y="0"/>
                    </a:cubicBezTo>
                    <a:cubicBezTo>
                      <a:pt x="12919" y="0"/>
                      <a:pt x="9326" y="21600"/>
                      <a:pt x="932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0" name="Kształt"/>
              <p:cNvSpPr/>
              <p:nvPr/>
            </p:nvSpPr>
            <p:spPr>
              <a:xfrm>
                <a:off x="912676" y="172203"/>
                <a:ext cx="582" cy="1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220" h="21600" extrusionOk="0">
                    <a:moveTo>
                      <a:pt x="4203" y="21600"/>
                    </a:moveTo>
                    <a:cubicBezTo>
                      <a:pt x="930" y="18926"/>
                      <a:pt x="-5179" y="2884"/>
                      <a:pt x="8664" y="0"/>
                    </a:cubicBezTo>
                    <a:cubicBezTo>
                      <a:pt x="16421" y="2884"/>
                      <a:pt x="9895" y="16652"/>
                      <a:pt x="420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1" name="Kształt"/>
              <p:cNvSpPr/>
              <p:nvPr/>
            </p:nvSpPr>
            <p:spPr>
              <a:xfrm>
                <a:off x="912676" y="129152"/>
                <a:ext cx="11471" cy="33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6" h="21321" extrusionOk="0">
                    <a:moveTo>
                      <a:pt x="12351" y="10781"/>
                    </a:moveTo>
                    <a:cubicBezTo>
                      <a:pt x="10630" y="12228"/>
                      <a:pt x="10912" y="13974"/>
                      <a:pt x="7014" y="15159"/>
                    </a:cubicBezTo>
                    <a:cubicBezTo>
                      <a:pt x="8172" y="16487"/>
                      <a:pt x="2973" y="17104"/>
                      <a:pt x="4940" y="18357"/>
                    </a:cubicBezTo>
                    <a:cubicBezTo>
                      <a:pt x="2832" y="18731"/>
                      <a:pt x="4660" y="19274"/>
                      <a:pt x="4519" y="19741"/>
                    </a:cubicBezTo>
                    <a:cubicBezTo>
                      <a:pt x="3079" y="20259"/>
                      <a:pt x="3782" y="21600"/>
                      <a:pt x="270" y="21269"/>
                    </a:cubicBezTo>
                    <a:cubicBezTo>
                      <a:pt x="-784" y="20209"/>
                      <a:pt x="1428" y="18950"/>
                      <a:pt x="3886" y="18183"/>
                    </a:cubicBezTo>
                    <a:cubicBezTo>
                      <a:pt x="2832" y="17135"/>
                      <a:pt x="4413" y="16007"/>
                      <a:pt x="5221" y="14947"/>
                    </a:cubicBezTo>
                    <a:lnTo>
                      <a:pt x="3359" y="15283"/>
                    </a:lnTo>
                    <a:lnTo>
                      <a:pt x="4940" y="13225"/>
                    </a:lnTo>
                    <a:lnTo>
                      <a:pt x="5854" y="13225"/>
                    </a:lnTo>
                    <a:cubicBezTo>
                      <a:pt x="5960" y="13562"/>
                      <a:pt x="5327" y="14098"/>
                      <a:pt x="6487" y="14198"/>
                    </a:cubicBezTo>
                    <a:cubicBezTo>
                      <a:pt x="6661" y="13381"/>
                      <a:pt x="8452" y="12752"/>
                      <a:pt x="8593" y="11953"/>
                    </a:cubicBezTo>
                    <a:cubicBezTo>
                      <a:pt x="8312" y="11667"/>
                      <a:pt x="6731" y="11748"/>
                      <a:pt x="7399" y="11386"/>
                    </a:cubicBezTo>
                    <a:cubicBezTo>
                      <a:pt x="10630" y="11417"/>
                      <a:pt x="10806" y="9971"/>
                      <a:pt x="12351" y="9247"/>
                    </a:cubicBezTo>
                    <a:cubicBezTo>
                      <a:pt x="11965" y="8842"/>
                      <a:pt x="11157" y="9203"/>
                      <a:pt x="10560" y="9247"/>
                    </a:cubicBezTo>
                    <a:cubicBezTo>
                      <a:pt x="10139" y="9521"/>
                      <a:pt x="9859" y="9814"/>
                      <a:pt x="9612" y="10095"/>
                    </a:cubicBezTo>
                    <a:lnTo>
                      <a:pt x="8979" y="10095"/>
                    </a:lnTo>
                    <a:cubicBezTo>
                      <a:pt x="8312" y="8873"/>
                      <a:pt x="10912" y="8050"/>
                      <a:pt x="13018" y="7096"/>
                    </a:cubicBezTo>
                    <a:cubicBezTo>
                      <a:pt x="10560" y="6647"/>
                      <a:pt x="13651" y="6410"/>
                      <a:pt x="13651" y="5918"/>
                    </a:cubicBezTo>
                    <a:cubicBezTo>
                      <a:pt x="14284" y="4945"/>
                      <a:pt x="16250" y="4016"/>
                      <a:pt x="15513" y="3000"/>
                    </a:cubicBezTo>
                    <a:cubicBezTo>
                      <a:pt x="17691" y="2071"/>
                      <a:pt x="17164" y="561"/>
                      <a:pt x="20816" y="0"/>
                    </a:cubicBezTo>
                    <a:cubicBezTo>
                      <a:pt x="20185" y="1054"/>
                      <a:pt x="20816" y="2669"/>
                      <a:pt x="17059" y="3293"/>
                    </a:cubicBezTo>
                    <a:cubicBezTo>
                      <a:pt x="18744" y="4459"/>
                      <a:pt x="16005" y="5793"/>
                      <a:pt x="15196" y="7009"/>
                    </a:cubicBezTo>
                    <a:cubicBezTo>
                      <a:pt x="16146" y="8511"/>
                      <a:pt x="12351" y="9435"/>
                      <a:pt x="12351" y="1078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2" name="Kształt"/>
              <p:cNvSpPr/>
              <p:nvPr/>
            </p:nvSpPr>
            <p:spPr>
              <a:xfrm>
                <a:off x="921287" y="146372"/>
                <a:ext cx="2270" cy="6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01" h="21600" extrusionOk="0">
                    <a:moveTo>
                      <a:pt x="3594" y="21600"/>
                    </a:moveTo>
                    <a:cubicBezTo>
                      <a:pt x="-6699" y="17716"/>
                      <a:pt x="8298" y="13831"/>
                      <a:pt x="9183" y="9650"/>
                    </a:cubicBezTo>
                    <a:lnTo>
                      <a:pt x="14901" y="0"/>
                    </a:lnTo>
                    <a:cubicBezTo>
                      <a:pt x="14524" y="6521"/>
                      <a:pt x="12618" y="15608"/>
                      <a:pt x="359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3" name="Kształt"/>
              <p:cNvSpPr/>
              <p:nvPr/>
            </p:nvSpPr>
            <p:spPr>
              <a:xfrm>
                <a:off x="921287" y="137762"/>
                <a:ext cx="643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11" h="21600" extrusionOk="0">
                    <a:moveTo>
                      <a:pt x="3778" y="21600"/>
                    </a:moveTo>
                    <a:cubicBezTo>
                      <a:pt x="-5188" y="13239"/>
                      <a:pt x="3778" y="5578"/>
                      <a:pt x="10302" y="0"/>
                    </a:cubicBezTo>
                    <a:cubicBezTo>
                      <a:pt x="16412" y="6548"/>
                      <a:pt x="13556" y="16306"/>
                      <a:pt x="377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4" name="Kształt"/>
              <p:cNvSpPr/>
              <p:nvPr/>
            </p:nvSpPr>
            <p:spPr>
              <a:xfrm>
                <a:off x="929897" y="103321"/>
                <a:ext cx="850" cy="3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691" h="21600" extrusionOk="0">
                    <a:moveTo>
                      <a:pt x="8903" y="0"/>
                    </a:moveTo>
                    <a:cubicBezTo>
                      <a:pt x="17437" y="6969"/>
                      <a:pt x="3824" y="14685"/>
                      <a:pt x="1968" y="21600"/>
                    </a:cubicBezTo>
                    <a:cubicBezTo>
                      <a:pt x="-4163" y="14954"/>
                      <a:pt x="5696" y="6969"/>
                      <a:pt x="890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5" name="Kształt"/>
              <p:cNvSpPr/>
              <p:nvPr/>
            </p:nvSpPr>
            <p:spPr>
              <a:xfrm>
                <a:off x="921287" y="111932"/>
                <a:ext cx="6524" cy="19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7" h="21529" extrusionOk="0">
                    <a:moveTo>
                      <a:pt x="16082" y="0"/>
                    </a:moveTo>
                    <a:lnTo>
                      <a:pt x="17257" y="3183"/>
                    </a:lnTo>
                    <a:cubicBezTo>
                      <a:pt x="18784" y="3031"/>
                      <a:pt x="18489" y="2249"/>
                      <a:pt x="19370" y="1836"/>
                    </a:cubicBezTo>
                    <a:cubicBezTo>
                      <a:pt x="18255" y="2966"/>
                      <a:pt x="21600" y="3954"/>
                      <a:pt x="18255" y="4726"/>
                    </a:cubicBezTo>
                    <a:lnTo>
                      <a:pt x="17257" y="4227"/>
                    </a:lnTo>
                    <a:lnTo>
                      <a:pt x="13500" y="5454"/>
                    </a:lnTo>
                    <a:cubicBezTo>
                      <a:pt x="13323" y="5292"/>
                      <a:pt x="13089" y="5150"/>
                      <a:pt x="12443" y="5226"/>
                    </a:cubicBezTo>
                    <a:cubicBezTo>
                      <a:pt x="15027" y="10659"/>
                      <a:pt x="1758" y="14950"/>
                      <a:pt x="3757" y="20470"/>
                    </a:cubicBezTo>
                    <a:cubicBezTo>
                      <a:pt x="2876" y="20828"/>
                      <a:pt x="3051" y="21600"/>
                      <a:pt x="1055" y="21523"/>
                    </a:cubicBezTo>
                    <a:lnTo>
                      <a:pt x="0" y="20969"/>
                    </a:lnTo>
                    <a:cubicBezTo>
                      <a:pt x="469" y="18199"/>
                      <a:pt x="5458" y="15613"/>
                      <a:pt x="3757" y="12853"/>
                    </a:cubicBezTo>
                    <a:cubicBezTo>
                      <a:pt x="643" y="9898"/>
                      <a:pt x="14850" y="9453"/>
                      <a:pt x="8274" y="6573"/>
                    </a:cubicBezTo>
                    <a:cubicBezTo>
                      <a:pt x="12031" y="4465"/>
                      <a:pt x="8274" y="1499"/>
                      <a:pt x="1608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6" name="Kształt"/>
              <p:cNvSpPr/>
              <p:nvPr/>
            </p:nvSpPr>
            <p:spPr>
              <a:xfrm>
                <a:off x="921287" y="120542"/>
                <a:ext cx="356" cy="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90" h="19820" extrusionOk="0">
                    <a:moveTo>
                      <a:pt x="15579" y="15664"/>
                    </a:moveTo>
                    <a:cubicBezTo>
                      <a:pt x="12129" y="17343"/>
                      <a:pt x="9518" y="21600"/>
                      <a:pt x="0" y="18997"/>
                    </a:cubicBezTo>
                    <a:lnTo>
                      <a:pt x="9518" y="0"/>
                    </a:lnTo>
                    <a:cubicBezTo>
                      <a:pt x="21600" y="3307"/>
                      <a:pt x="12129" y="9730"/>
                      <a:pt x="15579" y="156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7" name="Kształt"/>
              <p:cNvSpPr/>
              <p:nvPr/>
            </p:nvSpPr>
            <p:spPr>
              <a:xfrm>
                <a:off x="921287" y="103321"/>
                <a:ext cx="368" cy="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8" name="Kształt"/>
              <p:cNvSpPr/>
              <p:nvPr/>
            </p:nvSpPr>
            <p:spPr>
              <a:xfrm>
                <a:off x="921287" y="77491"/>
                <a:ext cx="1278" cy="4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76" h="21600" extrusionOk="0">
                    <a:moveTo>
                      <a:pt x="7329" y="0"/>
                    </a:moveTo>
                    <a:lnTo>
                      <a:pt x="10600" y="0"/>
                    </a:lnTo>
                    <a:cubicBezTo>
                      <a:pt x="12596" y="7298"/>
                      <a:pt x="13870" y="16494"/>
                      <a:pt x="3706" y="21600"/>
                    </a:cubicBezTo>
                    <a:cubicBezTo>
                      <a:pt x="-7730" y="14013"/>
                      <a:pt x="11324" y="8269"/>
                      <a:pt x="73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9" name="Kształt"/>
              <p:cNvSpPr/>
              <p:nvPr/>
            </p:nvSpPr>
            <p:spPr>
              <a:xfrm>
                <a:off x="912676" y="94711"/>
                <a:ext cx="2292" cy="9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5" h="21600" extrusionOk="0">
                    <a:moveTo>
                      <a:pt x="16290" y="0"/>
                    </a:moveTo>
                    <a:lnTo>
                      <a:pt x="18655" y="704"/>
                    </a:lnTo>
                    <a:cubicBezTo>
                      <a:pt x="14402" y="7866"/>
                      <a:pt x="11084" y="15118"/>
                      <a:pt x="527" y="21600"/>
                    </a:cubicBezTo>
                    <a:cubicBezTo>
                      <a:pt x="-2945" y="13865"/>
                      <a:pt x="11714" y="7164"/>
                      <a:pt x="162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0" name="Kształt"/>
              <p:cNvSpPr/>
              <p:nvPr/>
            </p:nvSpPr>
            <p:spPr>
              <a:xfrm>
                <a:off x="912676" y="111932"/>
                <a:ext cx="1043" cy="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0" h="21600" extrusionOk="0">
                    <a:moveTo>
                      <a:pt x="19710" y="0"/>
                    </a:moveTo>
                    <a:cubicBezTo>
                      <a:pt x="18624" y="7570"/>
                      <a:pt x="11292" y="15083"/>
                      <a:pt x="678" y="21600"/>
                    </a:cubicBezTo>
                    <a:cubicBezTo>
                      <a:pt x="-1890" y="15745"/>
                      <a:pt x="2496" y="6133"/>
                      <a:pt x="1971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1" name="Kształt"/>
              <p:cNvSpPr/>
              <p:nvPr/>
            </p:nvSpPr>
            <p:spPr>
              <a:xfrm>
                <a:off x="912676" y="120542"/>
                <a:ext cx="501" cy="1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942" h="20634" extrusionOk="0">
                    <a:moveTo>
                      <a:pt x="2248" y="140"/>
                    </a:moveTo>
                    <a:cubicBezTo>
                      <a:pt x="7343" y="-966"/>
                      <a:pt x="12007" y="4716"/>
                      <a:pt x="10728" y="8559"/>
                    </a:cubicBezTo>
                    <a:cubicBezTo>
                      <a:pt x="7343" y="13134"/>
                      <a:pt x="13698" y="19359"/>
                      <a:pt x="6064" y="20634"/>
                    </a:cubicBezTo>
                    <a:cubicBezTo>
                      <a:pt x="-7902" y="18253"/>
                      <a:pt x="7343" y="8559"/>
                      <a:pt x="2248" y="14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2" name="Kształt"/>
              <p:cNvSpPr/>
              <p:nvPr/>
            </p:nvSpPr>
            <p:spPr>
              <a:xfrm>
                <a:off x="904066" y="129152"/>
                <a:ext cx="1879" cy="6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63" h="21600" extrusionOk="0">
                    <a:moveTo>
                      <a:pt x="14163" y="0"/>
                    </a:moveTo>
                    <a:cubicBezTo>
                      <a:pt x="8325" y="7420"/>
                      <a:pt x="16353" y="15323"/>
                      <a:pt x="2922" y="21600"/>
                    </a:cubicBezTo>
                    <a:cubicBezTo>
                      <a:pt x="-5247" y="18028"/>
                      <a:pt x="6135" y="14041"/>
                      <a:pt x="7743" y="10086"/>
                    </a:cubicBezTo>
                    <a:cubicBezTo>
                      <a:pt x="7743" y="6550"/>
                      <a:pt x="6719" y="1353"/>
                      <a:pt x="141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3" name="Kształt"/>
              <p:cNvSpPr/>
              <p:nvPr/>
            </p:nvSpPr>
            <p:spPr>
              <a:xfrm>
                <a:off x="800744" y="86101"/>
                <a:ext cx="119639" cy="292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extrusionOk="0">
                    <a:moveTo>
                      <a:pt x="18372" y="4104"/>
                    </a:moveTo>
                    <a:cubicBezTo>
                      <a:pt x="18861" y="4062"/>
                      <a:pt x="18552" y="3817"/>
                      <a:pt x="18903" y="3705"/>
                    </a:cubicBezTo>
                    <a:cubicBezTo>
                      <a:pt x="19017" y="3514"/>
                      <a:pt x="18986" y="3306"/>
                      <a:pt x="19364" y="3149"/>
                    </a:cubicBezTo>
                    <a:cubicBezTo>
                      <a:pt x="19977" y="2185"/>
                      <a:pt x="20543" y="1220"/>
                      <a:pt x="21177" y="255"/>
                    </a:cubicBezTo>
                    <a:cubicBezTo>
                      <a:pt x="21524" y="204"/>
                      <a:pt x="21136" y="64"/>
                      <a:pt x="21424" y="0"/>
                    </a:cubicBezTo>
                    <a:cubicBezTo>
                      <a:pt x="21472" y="199"/>
                      <a:pt x="21372" y="427"/>
                      <a:pt x="21264" y="636"/>
                    </a:cubicBezTo>
                    <a:cubicBezTo>
                      <a:pt x="21482" y="673"/>
                      <a:pt x="21257" y="724"/>
                      <a:pt x="21240" y="766"/>
                    </a:cubicBezTo>
                    <a:cubicBezTo>
                      <a:pt x="21406" y="891"/>
                      <a:pt x="21101" y="940"/>
                      <a:pt x="20959" y="1036"/>
                    </a:cubicBezTo>
                    <a:cubicBezTo>
                      <a:pt x="20997" y="1173"/>
                      <a:pt x="20789" y="1294"/>
                      <a:pt x="20841" y="1423"/>
                    </a:cubicBezTo>
                    <a:lnTo>
                      <a:pt x="21084" y="1146"/>
                    </a:lnTo>
                    <a:cubicBezTo>
                      <a:pt x="21101" y="1670"/>
                      <a:pt x="20480" y="2125"/>
                      <a:pt x="20314" y="2638"/>
                    </a:cubicBezTo>
                    <a:cubicBezTo>
                      <a:pt x="20265" y="2668"/>
                      <a:pt x="20286" y="2699"/>
                      <a:pt x="20186" y="2713"/>
                    </a:cubicBezTo>
                    <a:cubicBezTo>
                      <a:pt x="20147" y="2519"/>
                      <a:pt x="20244" y="2369"/>
                      <a:pt x="20407" y="2195"/>
                    </a:cubicBezTo>
                    <a:lnTo>
                      <a:pt x="20342" y="2170"/>
                    </a:lnTo>
                    <a:cubicBezTo>
                      <a:pt x="20133" y="2277"/>
                      <a:pt x="20186" y="2425"/>
                      <a:pt x="20002" y="2536"/>
                    </a:cubicBezTo>
                    <a:cubicBezTo>
                      <a:pt x="20186" y="2671"/>
                      <a:pt x="19749" y="2778"/>
                      <a:pt x="19849" y="2915"/>
                    </a:cubicBezTo>
                    <a:cubicBezTo>
                      <a:pt x="19762" y="2955"/>
                      <a:pt x="19773" y="3027"/>
                      <a:pt x="19783" y="3070"/>
                    </a:cubicBezTo>
                    <a:cubicBezTo>
                      <a:pt x="19925" y="2991"/>
                      <a:pt x="19943" y="2893"/>
                      <a:pt x="20133" y="2815"/>
                    </a:cubicBezTo>
                    <a:cubicBezTo>
                      <a:pt x="20224" y="2915"/>
                      <a:pt x="20057" y="2991"/>
                      <a:pt x="19977" y="3084"/>
                    </a:cubicBezTo>
                    <a:cubicBezTo>
                      <a:pt x="19953" y="3450"/>
                      <a:pt x="19402" y="3737"/>
                      <a:pt x="19391" y="4104"/>
                    </a:cubicBezTo>
                    <a:cubicBezTo>
                      <a:pt x="19027" y="4559"/>
                      <a:pt x="18462" y="4985"/>
                      <a:pt x="18330" y="5454"/>
                    </a:cubicBezTo>
                    <a:lnTo>
                      <a:pt x="17997" y="5517"/>
                    </a:lnTo>
                    <a:cubicBezTo>
                      <a:pt x="18164" y="5531"/>
                      <a:pt x="18049" y="5588"/>
                      <a:pt x="18060" y="5619"/>
                    </a:cubicBezTo>
                    <a:cubicBezTo>
                      <a:pt x="17793" y="5719"/>
                      <a:pt x="17949" y="5884"/>
                      <a:pt x="17689" y="5977"/>
                    </a:cubicBezTo>
                    <a:cubicBezTo>
                      <a:pt x="17599" y="6297"/>
                      <a:pt x="17006" y="6544"/>
                      <a:pt x="16981" y="6876"/>
                    </a:cubicBezTo>
                    <a:cubicBezTo>
                      <a:pt x="16669" y="7011"/>
                      <a:pt x="16697" y="7187"/>
                      <a:pt x="16482" y="7332"/>
                    </a:cubicBezTo>
                    <a:cubicBezTo>
                      <a:pt x="16236" y="7785"/>
                      <a:pt x="15761" y="8193"/>
                      <a:pt x="15376" y="8624"/>
                    </a:cubicBezTo>
                    <a:cubicBezTo>
                      <a:pt x="15376" y="8802"/>
                      <a:pt x="14998" y="8945"/>
                      <a:pt x="14911" y="9125"/>
                    </a:cubicBezTo>
                    <a:cubicBezTo>
                      <a:pt x="14925" y="9289"/>
                      <a:pt x="14651" y="9418"/>
                      <a:pt x="14668" y="9570"/>
                    </a:cubicBezTo>
                    <a:cubicBezTo>
                      <a:pt x="14457" y="9732"/>
                      <a:pt x="14062" y="9862"/>
                      <a:pt x="14048" y="10058"/>
                    </a:cubicBezTo>
                    <a:cubicBezTo>
                      <a:pt x="13531" y="10238"/>
                      <a:pt x="13531" y="10490"/>
                      <a:pt x="13215" y="10692"/>
                    </a:cubicBezTo>
                    <a:cubicBezTo>
                      <a:pt x="13032" y="10943"/>
                      <a:pt x="12852" y="11188"/>
                      <a:pt x="12529" y="11417"/>
                    </a:cubicBezTo>
                    <a:cubicBezTo>
                      <a:pt x="12338" y="11462"/>
                      <a:pt x="12338" y="11533"/>
                      <a:pt x="12262" y="11597"/>
                    </a:cubicBezTo>
                    <a:cubicBezTo>
                      <a:pt x="12415" y="11570"/>
                      <a:pt x="12505" y="11634"/>
                      <a:pt x="12505" y="11686"/>
                    </a:cubicBezTo>
                    <a:cubicBezTo>
                      <a:pt x="12449" y="11741"/>
                      <a:pt x="12262" y="11764"/>
                      <a:pt x="12158" y="11708"/>
                    </a:cubicBezTo>
                    <a:cubicBezTo>
                      <a:pt x="11659" y="11968"/>
                      <a:pt x="11669" y="12306"/>
                      <a:pt x="11208" y="12575"/>
                    </a:cubicBezTo>
                    <a:cubicBezTo>
                      <a:pt x="11281" y="12781"/>
                      <a:pt x="10649" y="12891"/>
                      <a:pt x="10833" y="13099"/>
                    </a:cubicBezTo>
                    <a:cubicBezTo>
                      <a:pt x="10535" y="13369"/>
                      <a:pt x="10178" y="13633"/>
                      <a:pt x="9907" y="13910"/>
                    </a:cubicBezTo>
                    <a:cubicBezTo>
                      <a:pt x="9661" y="13995"/>
                      <a:pt x="9491" y="14091"/>
                      <a:pt x="9567" y="14221"/>
                    </a:cubicBezTo>
                    <a:cubicBezTo>
                      <a:pt x="9249" y="14277"/>
                      <a:pt x="9138" y="14421"/>
                      <a:pt x="9176" y="14534"/>
                    </a:cubicBezTo>
                    <a:cubicBezTo>
                      <a:pt x="8645" y="14620"/>
                      <a:pt x="9186" y="14843"/>
                      <a:pt x="8669" y="14944"/>
                    </a:cubicBezTo>
                    <a:cubicBezTo>
                      <a:pt x="8635" y="14997"/>
                      <a:pt x="8659" y="15055"/>
                      <a:pt x="8513" y="15088"/>
                    </a:cubicBezTo>
                    <a:cubicBezTo>
                      <a:pt x="8066" y="15121"/>
                      <a:pt x="8222" y="15316"/>
                      <a:pt x="8142" y="15445"/>
                    </a:cubicBezTo>
                    <a:cubicBezTo>
                      <a:pt x="8094" y="15484"/>
                      <a:pt x="8142" y="15557"/>
                      <a:pt x="7962" y="15557"/>
                    </a:cubicBezTo>
                    <a:lnTo>
                      <a:pt x="7872" y="15493"/>
                    </a:lnTo>
                    <a:cubicBezTo>
                      <a:pt x="7667" y="15674"/>
                      <a:pt x="7553" y="15891"/>
                      <a:pt x="7258" y="16066"/>
                    </a:cubicBezTo>
                    <a:cubicBezTo>
                      <a:pt x="7334" y="16058"/>
                      <a:pt x="7411" y="16080"/>
                      <a:pt x="7372" y="16123"/>
                    </a:cubicBezTo>
                    <a:lnTo>
                      <a:pt x="7317" y="16146"/>
                    </a:lnTo>
                    <a:lnTo>
                      <a:pt x="7258" y="16066"/>
                    </a:lnTo>
                    <a:cubicBezTo>
                      <a:pt x="7047" y="16202"/>
                      <a:pt x="6856" y="16341"/>
                      <a:pt x="6856" y="16504"/>
                    </a:cubicBezTo>
                    <a:cubicBezTo>
                      <a:pt x="6793" y="16527"/>
                      <a:pt x="6675" y="16486"/>
                      <a:pt x="6669" y="16535"/>
                    </a:cubicBezTo>
                    <a:cubicBezTo>
                      <a:pt x="6821" y="16632"/>
                      <a:pt x="6780" y="16744"/>
                      <a:pt x="6703" y="16846"/>
                    </a:cubicBezTo>
                    <a:cubicBezTo>
                      <a:pt x="6637" y="16855"/>
                      <a:pt x="6599" y="16837"/>
                      <a:pt x="6575" y="16828"/>
                    </a:cubicBezTo>
                    <a:cubicBezTo>
                      <a:pt x="6471" y="16846"/>
                      <a:pt x="6561" y="16929"/>
                      <a:pt x="6353" y="16917"/>
                    </a:cubicBezTo>
                    <a:cubicBezTo>
                      <a:pt x="6291" y="16898"/>
                      <a:pt x="6353" y="16860"/>
                      <a:pt x="6266" y="16846"/>
                    </a:cubicBezTo>
                    <a:cubicBezTo>
                      <a:pt x="6096" y="16999"/>
                      <a:pt x="6096" y="17180"/>
                      <a:pt x="5708" y="17291"/>
                    </a:cubicBezTo>
                    <a:lnTo>
                      <a:pt x="5403" y="17527"/>
                    </a:lnTo>
                    <a:lnTo>
                      <a:pt x="5521" y="17536"/>
                    </a:lnTo>
                    <a:cubicBezTo>
                      <a:pt x="5559" y="17588"/>
                      <a:pt x="5469" y="17612"/>
                      <a:pt x="5493" y="17661"/>
                    </a:cubicBezTo>
                    <a:cubicBezTo>
                      <a:pt x="5327" y="17626"/>
                      <a:pt x="5184" y="17704"/>
                      <a:pt x="5160" y="17760"/>
                    </a:cubicBezTo>
                    <a:cubicBezTo>
                      <a:pt x="5198" y="17819"/>
                      <a:pt x="4980" y="17810"/>
                      <a:pt x="4966" y="17862"/>
                    </a:cubicBezTo>
                    <a:cubicBezTo>
                      <a:pt x="4480" y="18311"/>
                      <a:pt x="3718" y="18724"/>
                      <a:pt x="3357" y="19196"/>
                    </a:cubicBezTo>
                    <a:cubicBezTo>
                      <a:pt x="3114" y="19285"/>
                      <a:pt x="3125" y="19405"/>
                      <a:pt x="2958" y="19508"/>
                    </a:cubicBezTo>
                    <a:cubicBezTo>
                      <a:pt x="2587" y="19458"/>
                      <a:pt x="2792" y="19628"/>
                      <a:pt x="2559" y="19674"/>
                    </a:cubicBezTo>
                    <a:cubicBezTo>
                      <a:pt x="2071" y="19921"/>
                      <a:pt x="1998" y="20227"/>
                      <a:pt x="1481" y="20462"/>
                    </a:cubicBezTo>
                    <a:cubicBezTo>
                      <a:pt x="1349" y="20649"/>
                      <a:pt x="926" y="20786"/>
                      <a:pt x="839" y="20978"/>
                    </a:cubicBezTo>
                    <a:cubicBezTo>
                      <a:pt x="694" y="21065"/>
                      <a:pt x="475" y="21119"/>
                      <a:pt x="427" y="21223"/>
                    </a:cubicBezTo>
                    <a:cubicBezTo>
                      <a:pt x="642" y="21250"/>
                      <a:pt x="427" y="21316"/>
                      <a:pt x="399" y="21354"/>
                    </a:cubicBezTo>
                    <a:cubicBezTo>
                      <a:pt x="305" y="21390"/>
                      <a:pt x="115" y="21376"/>
                      <a:pt x="91" y="21432"/>
                    </a:cubicBezTo>
                    <a:cubicBezTo>
                      <a:pt x="153" y="21489"/>
                      <a:pt x="219" y="21423"/>
                      <a:pt x="271" y="21423"/>
                    </a:cubicBezTo>
                    <a:cubicBezTo>
                      <a:pt x="475" y="21549"/>
                      <a:pt x="-76" y="21474"/>
                      <a:pt x="28" y="21600"/>
                    </a:cubicBezTo>
                    <a:lnTo>
                      <a:pt x="0" y="21600"/>
                    </a:lnTo>
                    <a:cubicBezTo>
                      <a:pt x="-14" y="21423"/>
                      <a:pt x="371" y="21260"/>
                      <a:pt x="305" y="21075"/>
                    </a:cubicBezTo>
                    <a:cubicBezTo>
                      <a:pt x="427" y="21028"/>
                      <a:pt x="708" y="20992"/>
                      <a:pt x="642" y="20898"/>
                    </a:cubicBezTo>
                    <a:cubicBezTo>
                      <a:pt x="562" y="20863"/>
                      <a:pt x="541" y="20926"/>
                      <a:pt x="461" y="20922"/>
                    </a:cubicBezTo>
                    <a:cubicBezTo>
                      <a:pt x="718" y="20825"/>
                      <a:pt x="708" y="20677"/>
                      <a:pt x="839" y="20555"/>
                    </a:cubicBezTo>
                    <a:lnTo>
                      <a:pt x="860" y="20732"/>
                    </a:lnTo>
                    <a:cubicBezTo>
                      <a:pt x="1238" y="20599"/>
                      <a:pt x="1269" y="20420"/>
                      <a:pt x="1481" y="20264"/>
                    </a:cubicBezTo>
                    <a:cubicBezTo>
                      <a:pt x="1405" y="20227"/>
                      <a:pt x="1380" y="20290"/>
                      <a:pt x="1301" y="20286"/>
                    </a:cubicBezTo>
                    <a:cubicBezTo>
                      <a:pt x="1169" y="20260"/>
                      <a:pt x="1269" y="20200"/>
                      <a:pt x="1197" y="20166"/>
                    </a:cubicBezTo>
                    <a:cubicBezTo>
                      <a:pt x="1155" y="20193"/>
                      <a:pt x="1096" y="20222"/>
                      <a:pt x="1079" y="20255"/>
                    </a:cubicBezTo>
                    <a:lnTo>
                      <a:pt x="1016" y="20255"/>
                    </a:lnTo>
                    <a:cubicBezTo>
                      <a:pt x="964" y="20204"/>
                      <a:pt x="964" y="20138"/>
                      <a:pt x="1016" y="20088"/>
                    </a:cubicBezTo>
                    <a:lnTo>
                      <a:pt x="1238" y="20166"/>
                    </a:lnTo>
                    <a:cubicBezTo>
                      <a:pt x="1321" y="20148"/>
                      <a:pt x="1249" y="20128"/>
                      <a:pt x="1238" y="20111"/>
                    </a:cubicBezTo>
                    <a:cubicBezTo>
                      <a:pt x="1169" y="19999"/>
                      <a:pt x="1321" y="19892"/>
                      <a:pt x="1453" y="19794"/>
                    </a:cubicBezTo>
                    <a:cubicBezTo>
                      <a:pt x="1530" y="19814"/>
                      <a:pt x="1415" y="19879"/>
                      <a:pt x="1568" y="19896"/>
                    </a:cubicBezTo>
                    <a:cubicBezTo>
                      <a:pt x="1946" y="19861"/>
                      <a:pt x="1582" y="19655"/>
                      <a:pt x="2008" y="19620"/>
                    </a:cubicBezTo>
                    <a:cubicBezTo>
                      <a:pt x="2098" y="19540"/>
                      <a:pt x="1966" y="19472"/>
                      <a:pt x="1883" y="19405"/>
                    </a:cubicBezTo>
                    <a:lnTo>
                      <a:pt x="1699" y="19429"/>
                    </a:lnTo>
                    <a:cubicBezTo>
                      <a:pt x="1738" y="19388"/>
                      <a:pt x="1710" y="19318"/>
                      <a:pt x="1852" y="19293"/>
                    </a:cubicBezTo>
                    <a:lnTo>
                      <a:pt x="1914" y="19375"/>
                    </a:lnTo>
                    <a:cubicBezTo>
                      <a:pt x="2150" y="19308"/>
                      <a:pt x="2032" y="19101"/>
                      <a:pt x="2407" y="19151"/>
                    </a:cubicBezTo>
                    <a:cubicBezTo>
                      <a:pt x="2459" y="19096"/>
                      <a:pt x="2664" y="19127"/>
                      <a:pt x="2622" y="19063"/>
                    </a:cubicBezTo>
                    <a:cubicBezTo>
                      <a:pt x="2507" y="18989"/>
                      <a:pt x="2417" y="19101"/>
                      <a:pt x="2379" y="19086"/>
                    </a:cubicBezTo>
                    <a:cubicBezTo>
                      <a:pt x="2355" y="19058"/>
                      <a:pt x="2407" y="19014"/>
                      <a:pt x="2341" y="18997"/>
                    </a:cubicBezTo>
                    <a:cubicBezTo>
                      <a:pt x="2279" y="18989"/>
                      <a:pt x="2254" y="19007"/>
                      <a:pt x="2227" y="19014"/>
                    </a:cubicBezTo>
                    <a:cubicBezTo>
                      <a:pt x="2417" y="18888"/>
                      <a:pt x="2497" y="18729"/>
                      <a:pt x="2743" y="18594"/>
                    </a:cubicBezTo>
                    <a:cubicBezTo>
                      <a:pt x="2844" y="18594"/>
                      <a:pt x="3010" y="18600"/>
                      <a:pt x="3000" y="18552"/>
                    </a:cubicBezTo>
                    <a:cubicBezTo>
                      <a:pt x="2896" y="18412"/>
                      <a:pt x="3281" y="18284"/>
                      <a:pt x="3152" y="18149"/>
                    </a:cubicBezTo>
                    <a:cubicBezTo>
                      <a:pt x="3152" y="18094"/>
                      <a:pt x="3190" y="18052"/>
                      <a:pt x="3267" y="18006"/>
                    </a:cubicBezTo>
                    <a:lnTo>
                      <a:pt x="3357" y="18029"/>
                    </a:lnTo>
                    <a:cubicBezTo>
                      <a:pt x="3499" y="17926"/>
                      <a:pt x="3884" y="17862"/>
                      <a:pt x="3822" y="17727"/>
                    </a:cubicBezTo>
                    <a:cubicBezTo>
                      <a:pt x="3964" y="17704"/>
                      <a:pt x="3974" y="17612"/>
                      <a:pt x="4168" y="17661"/>
                    </a:cubicBezTo>
                    <a:cubicBezTo>
                      <a:pt x="4231" y="17555"/>
                      <a:pt x="4463" y="17453"/>
                      <a:pt x="4415" y="17347"/>
                    </a:cubicBezTo>
                    <a:cubicBezTo>
                      <a:pt x="4643" y="17362"/>
                      <a:pt x="4557" y="17263"/>
                      <a:pt x="4654" y="17227"/>
                    </a:cubicBezTo>
                    <a:cubicBezTo>
                      <a:pt x="4435" y="16973"/>
                      <a:pt x="5341" y="16910"/>
                      <a:pt x="5212" y="16668"/>
                    </a:cubicBezTo>
                    <a:cubicBezTo>
                      <a:pt x="5288" y="16674"/>
                      <a:pt x="5275" y="16641"/>
                      <a:pt x="5275" y="16624"/>
                    </a:cubicBezTo>
                    <a:cubicBezTo>
                      <a:pt x="5316" y="16567"/>
                      <a:pt x="5091" y="16559"/>
                      <a:pt x="5212" y="16504"/>
                    </a:cubicBezTo>
                    <a:cubicBezTo>
                      <a:pt x="5507" y="16527"/>
                      <a:pt x="5403" y="16387"/>
                      <a:pt x="5559" y="16336"/>
                    </a:cubicBezTo>
                    <a:cubicBezTo>
                      <a:pt x="5469" y="16317"/>
                      <a:pt x="5389" y="16280"/>
                      <a:pt x="5469" y="16249"/>
                    </a:cubicBezTo>
                    <a:cubicBezTo>
                      <a:pt x="5812" y="16173"/>
                      <a:pt x="5646" y="16022"/>
                      <a:pt x="5864" y="15924"/>
                    </a:cubicBezTo>
                    <a:cubicBezTo>
                      <a:pt x="6096" y="15825"/>
                      <a:pt x="6110" y="15690"/>
                      <a:pt x="6353" y="15590"/>
                    </a:cubicBezTo>
                    <a:cubicBezTo>
                      <a:pt x="6395" y="15367"/>
                      <a:pt x="7026" y="15241"/>
                      <a:pt x="6908" y="15001"/>
                    </a:cubicBezTo>
                    <a:cubicBezTo>
                      <a:pt x="7192" y="15033"/>
                      <a:pt x="6960" y="14922"/>
                      <a:pt x="7168" y="14900"/>
                    </a:cubicBezTo>
                    <a:lnTo>
                      <a:pt x="7216" y="14977"/>
                    </a:lnTo>
                    <a:cubicBezTo>
                      <a:pt x="7317" y="14900"/>
                      <a:pt x="7015" y="14727"/>
                      <a:pt x="7473" y="14713"/>
                    </a:cubicBezTo>
                    <a:cubicBezTo>
                      <a:pt x="7445" y="14565"/>
                      <a:pt x="8056" y="14534"/>
                      <a:pt x="7744" y="14389"/>
                    </a:cubicBezTo>
                    <a:cubicBezTo>
                      <a:pt x="7757" y="14250"/>
                      <a:pt x="8167" y="14190"/>
                      <a:pt x="8142" y="14046"/>
                    </a:cubicBezTo>
                    <a:cubicBezTo>
                      <a:pt x="8531" y="14000"/>
                      <a:pt x="8181" y="13856"/>
                      <a:pt x="8555" y="13809"/>
                    </a:cubicBezTo>
                    <a:cubicBezTo>
                      <a:pt x="8635" y="13613"/>
                      <a:pt x="8669" y="13377"/>
                      <a:pt x="9041" y="13220"/>
                    </a:cubicBezTo>
                    <a:cubicBezTo>
                      <a:pt x="9404" y="12933"/>
                      <a:pt x="9661" y="12618"/>
                      <a:pt x="10251" y="12376"/>
                    </a:cubicBezTo>
                    <a:cubicBezTo>
                      <a:pt x="10265" y="12347"/>
                      <a:pt x="10306" y="12311"/>
                      <a:pt x="10251" y="12284"/>
                    </a:cubicBezTo>
                    <a:lnTo>
                      <a:pt x="10192" y="12284"/>
                    </a:lnTo>
                    <a:cubicBezTo>
                      <a:pt x="10192" y="12275"/>
                      <a:pt x="10192" y="12257"/>
                      <a:pt x="10212" y="12251"/>
                    </a:cubicBezTo>
                    <a:lnTo>
                      <a:pt x="10278" y="12297"/>
                    </a:lnTo>
                    <a:cubicBezTo>
                      <a:pt x="10344" y="12257"/>
                      <a:pt x="10421" y="12228"/>
                      <a:pt x="10525" y="12210"/>
                    </a:cubicBezTo>
                    <a:cubicBezTo>
                      <a:pt x="10369" y="12195"/>
                      <a:pt x="10192" y="12155"/>
                      <a:pt x="10306" y="12084"/>
                    </a:cubicBezTo>
                    <a:cubicBezTo>
                      <a:pt x="10448" y="12028"/>
                      <a:pt x="10587" y="11968"/>
                      <a:pt x="10525" y="11885"/>
                    </a:cubicBezTo>
                    <a:cubicBezTo>
                      <a:pt x="11125" y="11659"/>
                      <a:pt x="10972" y="11301"/>
                      <a:pt x="11485" y="11050"/>
                    </a:cubicBezTo>
                    <a:cubicBezTo>
                      <a:pt x="11541" y="11054"/>
                      <a:pt x="11617" y="11095"/>
                      <a:pt x="11669" y="11050"/>
                    </a:cubicBezTo>
                    <a:cubicBezTo>
                      <a:pt x="11617" y="11013"/>
                      <a:pt x="11659" y="10958"/>
                      <a:pt x="11516" y="10930"/>
                    </a:cubicBezTo>
                    <a:cubicBezTo>
                      <a:pt x="11697" y="10916"/>
                      <a:pt x="11659" y="10836"/>
                      <a:pt x="11697" y="10772"/>
                    </a:cubicBezTo>
                    <a:cubicBezTo>
                      <a:pt x="11745" y="10777"/>
                      <a:pt x="11811" y="10763"/>
                      <a:pt x="11822" y="10781"/>
                    </a:cubicBezTo>
                    <a:cubicBezTo>
                      <a:pt x="11988" y="10711"/>
                      <a:pt x="11853" y="10595"/>
                      <a:pt x="12068" y="10526"/>
                    </a:cubicBezTo>
                    <a:cubicBezTo>
                      <a:pt x="12144" y="10248"/>
                      <a:pt x="12467" y="10011"/>
                      <a:pt x="12879" y="9779"/>
                    </a:cubicBezTo>
                    <a:cubicBezTo>
                      <a:pt x="12813" y="9774"/>
                      <a:pt x="12852" y="9751"/>
                      <a:pt x="12841" y="9738"/>
                    </a:cubicBezTo>
                    <a:cubicBezTo>
                      <a:pt x="13122" y="9771"/>
                      <a:pt x="13059" y="9625"/>
                      <a:pt x="13184" y="9570"/>
                    </a:cubicBezTo>
                    <a:cubicBezTo>
                      <a:pt x="13288" y="9356"/>
                      <a:pt x="13687" y="9196"/>
                      <a:pt x="13763" y="8981"/>
                    </a:cubicBezTo>
                    <a:cubicBezTo>
                      <a:pt x="13847" y="8903"/>
                      <a:pt x="14037" y="8825"/>
                      <a:pt x="13958" y="8735"/>
                    </a:cubicBezTo>
                    <a:cubicBezTo>
                      <a:pt x="13725" y="8768"/>
                      <a:pt x="13902" y="8890"/>
                      <a:pt x="13677" y="8927"/>
                    </a:cubicBezTo>
                    <a:cubicBezTo>
                      <a:pt x="13819" y="8833"/>
                      <a:pt x="13604" y="8600"/>
                      <a:pt x="14114" y="8624"/>
                    </a:cubicBezTo>
                    <a:cubicBezTo>
                      <a:pt x="14447" y="8557"/>
                      <a:pt x="14062" y="8388"/>
                      <a:pt x="14512" y="8370"/>
                    </a:cubicBezTo>
                    <a:lnTo>
                      <a:pt x="14537" y="8356"/>
                    </a:lnTo>
                    <a:cubicBezTo>
                      <a:pt x="14627" y="8373"/>
                      <a:pt x="14589" y="8406"/>
                      <a:pt x="14603" y="8435"/>
                    </a:cubicBezTo>
                    <a:cubicBezTo>
                      <a:pt x="14318" y="8469"/>
                      <a:pt x="14495" y="8596"/>
                      <a:pt x="14426" y="8666"/>
                    </a:cubicBezTo>
                    <a:cubicBezTo>
                      <a:pt x="14433" y="8676"/>
                      <a:pt x="14447" y="8687"/>
                      <a:pt x="14474" y="8682"/>
                    </a:cubicBezTo>
                    <a:lnTo>
                      <a:pt x="14693" y="8458"/>
                    </a:lnTo>
                    <a:cubicBezTo>
                      <a:pt x="14911" y="8431"/>
                      <a:pt x="14668" y="8352"/>
                      <a:pt x="14783" y="8301"/>
                    </a:cubicBezTo>
                    <a:cubicBezTo>
                      <a:pt x="14845" y="8269"/>
                      <a:pt x="14859" y="8221"/>
                      <a:pt x="14845" y="8181"/>
                    </a:cubicBezTo>
                    <a:lnTo>
                      <a:pt x="14783" y="8157"/>
                    </a:lnTo>
                    <a:lnTo>
                      <a:pt x="14755" y="8166"/>
                    </a:lnTo>
                    <a:cubicBezTo>
                      <a:pt x="14811" y="8092"/>
                      <a:pt x="14755" y="7940"/>
                      <a:pt x="15040" y="7878"/>
                    </a:cubicBezTo>
                    <a:cubicBezTo>
                      <a:pt x="14859" y="7729"/>
                      <a:pt x="15352" y="7646"/>
                      <a:pt x="15220" y="7487"/>
                    </a:cubicBezTo>
                    <a:cubicBezTo>
                      <a:pt x="15591" y="7424"/>
                      <a:pt x="15359" y="7220"/>
                      <a:pt x="15705" y="7132"/>
                    </a:cubicBezTo>
                    <a:cubicBezTo>
                      <a:pt x="15785" y="6938"/>
                      <a:pt x="16021" y="6737"/>
                      <a:pt x="16236" y="6552"/>
                    </a:cubicBezTo>
                    <a:lnTo>
                      <a:pt x="16277" y="6544"/>
                    </a:lnTo>
                    <a:cubicBezTo>
                      <a:pt x="16277" y="6567"/>
                      <a:pt x="16250" y="6599"/>
                      <a:pt x="16326" y="6606"/>
                    </a:cubicBezTo>
                    <a:cubicBezTo>
                      <a:pt x="16392" y="6590"/>
                      <a:pt x="16506" y="6552"/>
                      <a:pt x="16454" y="6509"/>
                    </a:cubicBezTo>
                    <a:cubicBezTo>
                      <a:pt x="16427" y="6488"/>
                      <a:pt x="16350" y="6483"/>
                      <a:pt x="16302" y="6497"/>
                    </a:cubicBezTo>
                    <a:cubicBezTo>
                      <a:pt x="16073" y="6380"/>
                      <a:pt x="16596" y="6371"/>
                      <a:pt x="16544" y="6265"/>
                    </a:cubicBezTo>
                    <a:cubicBezTo>
                      <a:pt x="16739" y="6265"/>
                      <a:pt x="16815" y="6186"/>
                      <a:pt x="16891" y="6143"/>
                    </a:cubicBezTo>
                    <a:cubicBezTo>
                      <a:pt x="16867" y="6107"/>
                      <a:pt x="16916" y="6072"/>
                      <a:pt x="16853" y="6042"/>
                    </a:cubicBezTo>
                    <a:cubicBezTo>
                      <a:pt x="16711" y="6072"/>
                      <a:pt x="16749" y="6148"/>
                      <a:pt x="16635" y="6186"/>
                    </a:cubicBezTo>
                    <a:cubicBezTo>
                      <a:pt x="16635" y="6124"/>
                      <a:pt x="16624" y="6066"/>
                      <a:pt x="16763" y="6018"/>
                    </a:cubicBezTo>
                    <a:lnTo>
                      <a:pt x="16829" y="6042"/>
                    </a:lnTo>
                    <a:cubicBezTo>
                      <a:pt x="17047" y="5903"/>
                      <a:pt x="17304" y="5783"/>
                      <a:pt x="17290" y="5607"/>
                    </a:cubicBezTo>
                    <a:cubicBezTo>
                      <a:pt x="17741" y="5407"/>
                      <a:pt x="17280" y="5113"/>
                      <a:pt x="17907" y="4939"/>
                    </a:cubicBezTo>
                    <a:cubicBezTo>
                      <a:pt x="17987" y="4675"/>
                      <a:pt x="18254" y="4433"/>
                      <a:pt x="18462" y="4184"/>
                    </a:cubicBezTo>
                    <a:cubicBezTo>
                      <a:pt x="18462" y="4154"/>
                      <a:pt x="18320" y="4145"/>
                      <a:pt x="18372" y="4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4" name="Kształt"/>
              <p:cNvSpPr/>
              <p:nvPr/>
            </p:nvSpPr>
            <p:spPr>
              <a:xfrm>
                <a:off x="817965" y="353016"/>
                <a:ext cx="923" cy="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90" h="21600" extrusionOk="0">
                    <a:moveTo>
                      <a:pt x="13437" y="0"/>
                    </a:moveTo>
                    <a:cubicBezTo>
                      <a:pt x="16695" y="7583"/>
                      <a:pt x="6940" y="14032"/>
                      <a:pt x="2502" y="21600"/>
                    </a:cubicBezTo>
                    <a:cubicBezTo>
                      <a:pt x="-4905" y="13185"/>
                      <a:pt x="5759" y="1824"/>
                      <a:pt x="1343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5" name="Kształt"/>
              <p:cNvSpPr/>
              <p:nvPr/>
            </p:nvSpPr>
            <p:spPr>
              <a:xfrm>
                <a:off x="869626" y="223864"/>
                <a:ext cx="1495" cy="3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430" h="21600" extrusionOk="0">
                    <a:moveTo>
                      <a:pt x="9694" y="0"/>
                    </a:moveTo>
                    <a:cubicBezTo>
                      <a:pt x="12666" y="7225"/>
                      <a:pt x="5644" y="13846"/>
                      <a:pt x="6052" y="21600"/>
                    </a:cubicBezTo>
                    <a:cubicBezTo>
                      <a:pt x="-8934" y="17224"/>
                      <a:pt x="8478" y="6099"/>
                      <a:pt x="96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6" name="Kształt"/>
              <p:cNvSpPr/>
              <p:nvPr/>
            </p:nvSpPr>
            <p:spPr>
              <a:xfrm>
                <a:off x="886846" y="189423"/>
                <a:ext cx="335" cy="1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76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9117" y="2868"/>
                      <a:pt x="21600" y="13603"/>
                      <a:pt x="9117" y="19519"/>
                    </a:cubicBezTo>
                    <a:cubicBezTo>
                      <a:pt x="9117" y="1951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7" name="Kształt"/>
              <p:cNvSpPr/>
              <p:nvPr/>
            </p:nvSpPr>
            <p:spPr>
              <a:xfrm>
                <a:off x="895456" y="137762"/>
                <a:ext cx="719" cy="1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44" h="19465" extrusionOk="0">
                    <a:moveTo>
                      <a:pt x="15977" y="267"/>
                    </a:moveTo>
                    <a:cubicBezTo>
                      <a:pt x="17737" y="8381"/>
                      <a:pt x="12883" y="14491"/>
                      <a:pt x="7604" y="19465"/>
                    </a:cubicBezTo>
                    <a:lnTo>
                      <a:pt x="4058" y="19465"/>
                    </a:lnTo>
                    <a:cubicBezTo>
                      <a:pt x="-3863" y="12259"/>
                      <a:pt x="-341" y="-2135"/>
                      <a:pt x="15977" y="2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8" name="Kształt"/>
              <p:cNvSpPr/>
              <p:nvPr/>
            </p:nvSpPr>
            <p:spPr>
              <a:xfrm>
                <a:off x="895456" y="146372"/>
                <a:ext cx="717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101" y="0"/>
                    </a:moveTo>
                    <a:lnTo>
                      <a:pt x="21600" y="9410"/>
                    </a:lnTo>
                    <a:cubicBezTo>
                      <a:pt x="15167" y="10801"/>
                      <a:pt x="15167" y="16327"/>
                      <a:pt x="15167" y="21600"/>
                    </a:cubicBezTo>
                    <a:cubicBezTo>
                      <a:pt x="11101" y="21600"/>
                      <a:pt x="2336" y="21600"/>
                      <a:pt x="0" y="16327"/>
                    </a:cubicBezTo>
                    <a:cubicBezTo>
                      <a:pt x="0" y="16327"/>
                      <a:pt x="11101" y="0"/>
                      <a:pt x="1110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9" name="Kształt"/>
              <p:cNvSpPr/>
              <p:nvPr/>
            </p:nvSpPr>
            <p:spPr>
              <a:xfrm>
                <a:off x="895456" y="154982"/>
                <a:ext cx="1026" cy="3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21" h="21600" extrusionOk="0">
                    <a:moveTo>
                      <a:pt x="0" y="21600"/>
                    </a:moveTo>
                    <a:cubicBezTo>
                      <a:pt x="3350" y="16353"/>
                      <a:pt x="1511" y="5587"/>
                      <a:pt x="15818" y="0"/>
                    </a:cubicBezTo>
                    <a:cubicBezTo>
                      <a:pt x="14915" y="5587"/>
                      <a:pt x="21600" y="1695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0" name="Kształt"/>
              <p:cNvSpPr/>
              <p:nvPr/>
            </p:nvSpPr>
            <p:spPr>
              <a:xfrm>
                <a:off x="886846" y="8610"/>
                <a:ext cx="6905" cy="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7" h="21600" extrusionOk="0">
                    <a:moveTo>
                      <a:pt x="7986" y="3566"/>
                    </a:moveTo>
                    <a:cubicBezTo>
                      <a:pt x="9194" y="2630"/>
                      <a:pt x="7161" y="900"/>
                      <a:pt x="8754" y="383"/>
                    </a:cubicBezTo>
                    <a:cubicBezTo>
                      <a:pt x="10460" y="0"/>
                      <a:pt x="10460" y="900"/>
                      <a:pt x="10843" y="1974"/>
                    </a:cubicBezTo>
                    <a:cubicBezTo>
                      <a:pt x="10570" y="4225"/>
                      <a:pt x="7986" y="3566"/>
                      <a:pt x="8754" y="6267"/>
                    </a:cubicBezTo>
                    <a:cubicBezTo>
                      <a:pt x="12219" y="8273"/>
                      <a:pt x="16725" y="3566"/>
                      <a:pt x="17716" y="10765"/>
                    </a:cubicBezTo>
                    <a:cubicBezTo>
                      <a:pt x="19364" y="13465"/>
                      <a:pt x="20572" y="17931"/>
                      <a:pt x="18540" y="20873"/>
                    </a:cubicBezTo>
                    <a:lnTo>
                      <a:pt x="18154" y="21600"/>
                    </a:lnTo>
                    <a:cubicBezTo>
                      <a:pt x="13646" y="14366"/>
                      <a:pt x="7986" y="10938"/>
                      <a:pt x="1004" y="8099"/>
                    </a:cubicBezTo>
                    <a:cubicBezTo>
                      <a:pt x="-1028" y="5781"/>
                      <a:pt x="784" y="1974"/>
                      <a:pt x="16" y="0"/>
                    </a:cubicBezTo>
                    <a:cubicBezTo>
                      <a:pt x="1994" y="1801"/>
                      <a:pt x="4688" y="3566"/>
                      <a:pt x="7986" y="35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1" name="Kształt"/>
              <p:cNvSpPr/>
              <p:nvPr/>
            </p:nvSpPr>
            <p:spPr>
              <a:xfrm>
                <a:off x="886846" y="163593"/>
                <a:ext cx="2759" cy="6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7" h="21600" extrusionOk="0">
                    <a:moveTo>
                      <a:pt x="20117" y="0"/>
                    </a:moveTo>
                    <a:cubicBezTo>
                      <a:pt x="16162" y="7614"/>
                      <a:pt x="7408" y="13920"/>
                      <a:pt x="3881" y="21600"/>
                    </a:cubicBezTo>
                    <a:lnTo>
                      <a:pt x="1199" y="21600"/>
                    </a:lnTo>
                    <a:cubicBezTo>
                      <a:pt x="-1483" y="18313"/>
                      <a:pt x="71" y="13920"/>
                      <a:pt x="8544" y="12680"/>
                    </a:cubicBezTo>
                    <a:cubicBezTo>
                      <a:pt x="13199" y="8422"/>
                      <a:pt x="9526" y="2116"/>
                      <a:pt x="2011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2" name="Kształt"/>
              <p:cNvSpPr/>
              <p:nvPr/>
            </p:nvSpPr>
            <p:spPr>
              <a:xfrm>
                <a:off x="886846" y="172203"/>
                <a:ext cx="1250" cy="2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409" h="18731" extrusionOk="0">
                    <a:moveTo>
                      <a:pt x="13195" y="448"/>
                    </a:moveTo>
                    <a:cubicBezTo>
                      <a:pt x="14024" y="7504"/>
                      <a:pt x="12567" y="13475"/>
                      <a:pt x="6548" y="18731"/>
                    </a:cubicBezTo>
                    <a:lnTo>
                      <a:pt x="2389" y="18731"/>
                    </a:lnTo>
                    <a:cubicBezTo>
                      <a:pt x="2389" y="13114"/>
                      <a:pt x="-7576" y="-2869"/>
                      <a:pt x="13195" y="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3" name="Kształt"/>
              <p:cNvSpPr/>
              <p:nvPr/>
            </p:nvSpPr>
            <p:spPr>
              <a:xfrm>
                <a:off x="878236" y="180813"/>
                <a:ext cx="2616" cy="6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7" h="21600" extrusionOk="0">
                    <a:moveTo>
                      <a:pt x="14068" y="4830"/>
                    </a:moveTo>
                    <a:cubicBezTo>
                      <a:pt x="12358" y="2584"/>
                      <a:pt x="17051" y="1815"/>
                      <a:pt x="19182" y="0"/>
                    </a:cubicBezTo>
                    <a:cubicBezTo>
                      <a:pt x="19182" y="2429"/>
                      <a:pt x="19750" y="4830"/>
                      <a:pt x="14068" y="6214"/>
                    </a:cubicBezTo>
                    <a:cubicBezTo>
                      <a:pt x="13493" y="11999"/>
                      <a:pt x="11791" y="18184"/>
                      <a:pt x="282" y="21600"/>
                    </a:cubicBezTo>
                    <a:cubicBezTo>
                      <a:pt x="-1850" y="15601"/>
                      <a:pt x="8662" y="10153"/>
                      <a:pt x="14068" y="4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4" name="Kształt"/>
              <p:cNvSpPr/>
              <p:nvPr/>
            </p:nvSpPr>
            <p:spPr>
              <a:xfrm>
                <a:off x="878236" y="189423"/>
                <a:ext cx="1076" cy="2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52" h="21600" extrusionOk="0">
                    <a:moveTo>
                      <a:pt x="17612" y="0"/>
                    </a:moveTo>
                    <a:cubicBezTo>
                      <a:pt x="17612" y="7956"/>
                      <a:pt x="18880" y="15555"/>
                      <a:pt x="7120" y="21600"/>
                    </a:cubicBezTo>
                    <a:lnTo>
                      <a:pt x="1086" y="21600"/>
                    </a:lnTo>
                    <a:cubicBezTo>
                      <a:pt x="-2720" y="12997"/>
                      <a:pt x="3640" y="3111"/>
                      <a:pt x="1761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5" name="Kształt"/>
              <p:cNvSpPr/>
              <p:nvPr/>
            </p:nvSpPr>
            <p:spPr>
              <a:xfrm>
                <a:off x="878236" y="189423"/>
                <a:ext cx="385" cy="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03" h="21600" extrusionOk="0">
                    <a:moveTo>
                      <a:pt x="13434" y="0"/>
                    </a:moveTo>
                    <a:cubicBezTo>
                      <a:pt x="10418" y="7191"/>
                      <a:pt x="21600" y="18713"/>
                      <a:pt x="7443" y="21600"/>
                    </a:cubicBezTo>
                    <a:lnTo>
                      <a:pt x="0" y="21600"/>
                    </a:lnTo>
                    <a:cubicBezTo>
                      <a:pt x="0" y="21600"/>
                      <a:pt x="13434" y="0"/>
                      <a:pt x="1343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6" name="Kształt"/>
              <p:cNvSpPr/>
              <p:nvPr/>
            </p:nvSpPr>
            <p:spPr>
              <a:xfrm>
                <a:off x="869626" y="129152"/>
                <a:ext cx="35301" cy="90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37" y="13287"/>
                    </a:moveTo>
                    <a:cubicBezTo>
                      <a:pt x="10184" y="12030"/>
                      <a:pt x="11060" y="10629"/>
                      <a:pt x="12482" y="9317"/>
                    </a:cubicBezTo>
                    <a:cubicBezTo>
                      <a:pt x="12813" y="8912"/>
                      <a:pt x="13441" y="8526"/>
                      <a:pt x="13298" y="8092"/>
                    </a:cubicBezTo>
                    <a:cubicBezTo>
                      <a:pt x="13926" y="8014"/>
                      <a:pt x="13962" y="7750"/>
                      <a:pt x="14222" y="7550"/>
                    </a:cubicBezTo>
                    <a:cubicBezTo>
                      <a:pt x="15927" y="5776"/>
                      <a:pt x="17656" y="3995"/>
                      <a:pt x="18900" y="2183"/>
                    </a:cubicBezTo>
                    <a:cubicBezTo>
                      <a:pt x="20427" y="1535"/>
                      <a:pt x="20155" y="641"/>
                      <a:pt x="21600" y="0"/>
                    </a:cubicBezTo>
                    <a:cubicBezTo>
                      <a:pt x="21304" y="391"/>
                      <a:pt x="20996" y="866"/>
                      <a:pt x="20996" y="1362"/>
                    </a:cubicBezTo>
                    <a:cubicBezTo>
                      <a:pt x="19421" y="1551"/>
                      <a:pt x="20546" y="2151"/>
                      <a:pt x="19634" y="2431"/>
                    </a:cubicBezTo>
                    <a:cubicBezTo>
                      <a:pt x="18710" y="3269"/>
                      <a:pt x="18047" y="4152"/>
                      <a:pt x="16981" y="4977"/>
                    </a:cubicBezTo>
                    <a:cubicBezTo>
                      <a:pt x="16732" y="5252"/>
                      <a:pt x="17124" y="5657"/>
                      <a:pt x="16555" y="5907"/>
                    </a:cubicBezTo>
                    <a:cubicBezTo>
                      <a:pt x="17124" y="6240"/>
                      <a:pt x="15927" y="6479"/>
                      <a:pt x="16034" y="6835"/>
                    </a:cubicBezTo>
                    <a:cubicBezTo>
                      <a:pt x="15288" y="6895"/>
                      <a:pt x="15643" y="7166"/>
                      <a:pt x="15501" y="7297"/>
                    </a:cubicBezTo>
                    <a:cubicBezTo>
                      <a:pt x="15193" y="7584"/>
                      <a:pt x="14353" y="7883"/>
                      <a:pt x="14885" y="8200"/>
                    </a:cubicBezTo>
                    <a:cubicBezTo>
                      <a:pt x="14139" y="8697"/>
                      <a:pt x="13796" y="9271"/>
                      <a:pt x="13547" y="9855"/>
                    </a:cubicBezTo>
                    <a:cubicBezTo>
                      <a:pt x="12292" y="9953"/>
                      <a:pt x="12375" y="10495"/>
                      <a:pt x="11806" y="10806"/>
                    </a:cubicBezTo>
                    <a:cubicBezTo>
                      <a:pt x="11498" y="11378"/>
                      <a:pt x="11724" y="12065"/>
                      <a:pt x="10444" y="12421"/>
                    </a:cubicBezTo>
                    <a:lnTo>
                      <a:pt x="10361" y="12389"/>
                    </a:lnTo>
                    <a:cubicBezTo>
                      <a:pt x="9343" y="12761"/>
                      <a:pt x="10634" y="13230"/>
                      <a:pt x="9616" y="13611"/>
                    </a:cubicBezTo>
                    <a:cubicBezTo>
                      <a:pt x="9224" y="13940"/>
                      <a:pt x="8159" y="14241"/>
                      <a:pt x="8431" y="14617"/>
                    </a:cubicBezTo>
                    <a:cubicBezTo>
                      <a:pt x="8123" y="14606"/>
                      <a:pt x="7911" y="14716"/>
                      <a:pt x="7804" y="14792"/>
                    </a:cubicBezTo>
                    <a:cubicBezTo>
                      <a:pt x="7804" y="15491"/>
                      <a:pt x="6714" y="16152"/>
                      <a:pt x="5921" y="16761"/>
                    </a:cubicBezTo>
                    <a:cubicBezTo>
                      <a:pt x="6146" y="17476"/>
                      <a:pt x="4085" y="17956"/>
                      <a:pt x="4346" y="18732"/>
                    </a:cubicBezTo>
                    <a:cubicBezTo>
                      <a:pt x="2724" y="19050"/>
                      <a:pt x="3161" y="19884"/>
                      <a:pt x="2321" y="20424"/>
                    </a:cubicBezTo>
                    <a:cubicBezTo>
                      <a:pt x="1752" y="20603"/>
                      <a:pt x="2226" y="20915"/>
                      <a:pt x="1480" y="21067"/>
                    </a:cubicBezTo>
                    <a:cubicBezTo>
                      <a:pt x="1575" y="21274"/>
                      <a:pt x="1397" y="21446"/>
                      <a:pt x="959" y="21600"/>
                    </a:cubicBezTo>
                    <a:lnTo>
                      <a:pt x="426" y="21423"/>
                    </a:lnTo>
                    <a:lnTo>
                      <a:pt x="0" y="21524"/>
                    </a:lnTo>
                    <a:cubicBezTo>
                      <a:pt x="2368" y="18721"/>
                      <a:pt x="6229" y="16122"/>
                      <a:pt x="8337" y="132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7" name="Kształt"/>
              <p:cNvSpPr/>
              <p:nvPr/>
            </p:nvSpPr>
            <p:spPr>
              <a:xfrm>
                <a:off x="869626" y="77491"/>
                <a:ext cx="546" cy="1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48" h="21600" extrusionOk="0">
                    <a:moveTo>
                      <a:pt x="14848" y="0"/>
                    </a:moveTo>
                    <a:lnTo>
                      <a:pt x="14848" y="21600"/>
                    </a:lnTo>
                    <a:lnTo>
                      <a:pt x="4844" y="21600"/>
                    </a:lnTo>
                    <a:cubicBezTo>
                      <a:pt x="-6752" y="14928"/>
                      <a:pt x="4844" y="5791"/>
                      <a:pt x="148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8" name="Kształt"/>
              <p:cNvSpPr/>
              <p:nvPr/>
            </p:nvSpPr>
            <p:spPr>
              <a:xfrm>
                <a:off x="878236" y="189423"/>
                <a:ext cx="2114" cy="6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12" h="21600" extrusionOk="0">
                    <a:moveTo>
                      <a:pt x="10278" y="6554"/>
                    </a:moveTo>
                    <a:cubicBezTo>
                      <a:pt x="16106" y="4905"/>
                      <a:pt x="15476" y="2370"/>
                      <a:pt x="17212" y="0"/>
                    </a:cubicBezTo>
                    <a:cubicBezTo>
                      <a:pt x="16743" y="7211"/>
                      <a:pt x="9020" y="14982"/>
                      <a:pt x="819" y="21600"/>
                    </a:cubicBezTo>
                    <a:cubicBezTo>
                      <a:pt x="-4388" y="16428"/>
                      <a:pt x="17212" y="12578"/>
                      <a:pt x="10278" y="65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9" name="Kształt"/>
              <p:cNvSpPr/>
              <p:nvPr/>
            </p:nvSpPr>
            <p:spPr>
              <a:xfrm>
                <a:off x="878236" y="198033"/>
                <a:ext cx="192" cy="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63" h="21600" extrusionOk="0">
                    <a:moveTo>
                      <a:pt x="0" y="0"/>
                    </a:moveTo>
                    <a:lnTo>
                      <a:pt x="7952" y="0"/>
                    </a:lnTo>
                    <a:cubicBezTo>
                      <a:pt x="4588" y="8887"/>
                      <a:pt x="21600" y="19879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0" name="Kształt"/>
              <p:cNvSpPr/>
              <p:nvPr/>
            </p:nvSpPr>
            <p:spPr>
              <a:xfrm>
                <a:off x="869626" y="198033"/>
                <a:ext cx="2830" cy="6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extrusionOk="0">
                    <a:moveTo>
                      <a:pt x="15243" y="0"/>
                    </a:moveTo>
                    <a:cubicBezTo>
                      <a:pt x="19093" y="463"/>
                      <a:pt x="15589" y="2892"/>
                      <a:pt x="16056" y="4184"/>
                    </a:cubicBezTo>
                    <a:cubicBezTo>
                      <a:pt x="10455" y="6062"/>
                      <a:pt x="12672" y="9385"/>
                      <a:pt x="8703" y="11383"/>
                    </a:cubicBezTo>
                    <a:cubicBezTo>
                      <a:pt x="4847" y="14584"/>
                      <a:pt x="4847" y="18399"/>
                      <a:pt x="411" y="21600"/>
                    </a:cubicBezTo>
                    <a:cubicBezTo>
                      <a:pt x="-2507" y="13846"/>
                      <a:pt x="10921" y="7385"/>
                      <a:pt x="152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1" name="Kształt"/>
              <p:cNvSpPr/>
              <p:nvPr/>
            </p:nvSpPr>
            <p:spPr>
              <a:xfrm>
                <a:off x="869626" y="60271"/>
                <a:ext cx="2575" cy="5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1" h="21600" extrusionOk="0">
                    <a:moveTo>
                      <a:pt x="19411" y="0"/>
                    </a:moveTo>
                    <a:cubicBezTo>
                      <a:pt x="11969" y="6103"/>
                      <a:pt x="21600" y="13160"/>
                      <a:pt x="5402" y="17319"/>
                    </a:cubicBezTo>
                    <a:cubicBezTo>
                      <a:pt x="4819" y="18865"/>
                      <a:pt x="3063" y="21162"/>
                      <a:pt x="0" y="21600"/>
                    </a:cubicBezTo>
                    <a:cubicBezTo>
                      <a:pt x="2630" y="13671"/>
                      <a:pt x="8024" y="6103"/>
                      <a:pt x="1941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2" name="Kształt"/>
              <p:cNvSpPr/>
              <p:nvPr/>
            </p:nvSpPr>
            <p:spPr>
              <a:xfrm>
                <a:off x="869626" y="68881"/>
                <a:ext cx="555" cy="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66" h="21600" extrusionOk="0">
                    <a:moveTo>
                      <a:pt x="15607" y="0"/>
                    </a:moveTo>
                    <a:cubicBezTo>
                      <a:pt x="21600" y="11153"/>
                      <a:pt x="9003" y="17323"/>
                      <a:pt x="0" y="21600"/>
                    </a:cubicBezTo>
                    <a:cubicBezTo>
                      <a:pt x="0" y="12343"/>
                      <a:pt x="9003" y="3329"/>
                      <a:pt x="1560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3" name="Kształt"/>
              <p:cNvSpPr/>
              <p:nvPr/>
            </p:nvSpPr>
            <p:spPr>
              <a:xfrm>
                <a:off x="869626" y="68881"/>
                <a:ext cx="959" cy="2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6" h="21600" extrusionOk="0">
                    <a:moveTo>
                      <a:pt x="11929" y="0"/>
                    </a:moveTo>
                    <a:cubicBezTo>
                      <a:pt x="14360" y="6646"/>
                      <a:pt x="18923" y="15692"/>
                      <a:pt x="8582" y="21600"/>
                    </a:cubicBezTo>
                    <a:lnTo>
                      <a:pt x="670" y="21600"/>
                    </a:lnTo>
                    <a:cubicBezTo>
                      <a:pt x="-2677" y="12648"/>
                      <a:pt x="7366" y="5445"/>
                      <a:pt x="119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4" name="Kształt"/>
              <p:cNvSpPr/>
              <p:nvPr/>
            </p:nvSpPr>
            <p:spPr>
              <a:xfrm>
                <a:off x="869626" y="206643"/>
                <a:ext cx="4960" cy="11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1" h="21600" extrusionOk="0">
                    <a:moveTo>
                      <a:pt x="14231" y="2496"/>
                    </a:moveTo>
                    <a:lnTo>
                      <a:pt x="18881" y="0"/>
                    </a:lnTo>
                    <a:cubicBezTo>
                      <a:pt x="21131" y="3899"/>
                      <a:pt x="11458" y="5987"/>
                      <a:pt x="12284" y="9665"/>
                    </a:cubicBezTo>
                    <a:cubicBezTo>
                      <a:pt x="10256" y="13617"/>
                      <a:pt x="5606" y="17110"/>
                      <a:pt x="3582" y="20972"/>
                    </a:cubicBezTo>
                    <a:lnTo>
                      <a:pt x="1409" y="21600"/>
                    </a:lnTo>
                    <a:cubicBezTo>
                      <a:pt x="-469" y="20972"/>
                      <a:pt x="-469" y="18921"/>
                      <a:pt x="1409" y="18109"/>
                    </a:cubicBezTo>
                    <a:cubicBezTo>
                      <a:pt x="4857" y="12860"/>
                      <a:pt x="14008" y="8499"/>
                      <a:pt x="14231" y="249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5" name="Kształt"/>
              <p:cNvSpPr/>
              <p:nvPr/>
            </p:nvSpPr>
            <p:spPr>
              <a:xfrm>
                <a:off x="869626" y="103321"/>
                <a:ext cx="683" cy="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47" h="20349" extrusionOk="0">
                    <a:moveTo>
                      <a:pt x="0" y="13369"/>
                    </a:moveTo>
                    <a:lnTo>
                      <a:pt x="3615" y="0"/>
                    </a:lnTo>
                    <a:cubicBezTo>
                      <a:pt x="11699" y="2273"/>
                      <a:pt x="21600" y="13369"/>
                      <a:pt x="11699" y="20147"/>
                    </a:cubicBezTo>
                    <a:cubicBezTo>
                      <a:pt x="4952" y="21600"/>
                      <a:pt x="3615" y="14801"/>
                      <a:pt x="0" y="133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6" name="Kształt"/>
              <p:cNvSpPr/>
              <p:nvPr/>
            </p:nvSpPr>
            <p:spPr>
              <a:xfrm>
                <a:off x="852405" y="51660"/>
                <a:ext cx="3118" cy="6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8" h="21600" extrusionOk="0">
                    <a:moveTo>
                      <a:pt x="20951" y="0"/>
                    </a:moveTo>
                    <a:cubicBezTo>
                      <a:pt x="21344" y="6747"/>
                      <a:pt x="6507" y="11870"/>
                      <a:pt x="5074" y="18888"/>
                    </a:cubicBezTo>
                    <a:lnTo>
                      <a:pt x="4" y="21600"/>
                    </a:lnTo>
                    <a:cubicBezTo>
                      <a:pt x="-256" y="16922"/>
                      <a:pt x="13662" y="6983"/>
                      <a:pt x="209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7" name="Kształt"/>
              <p:cNvSpPr/>
              <p:nvPr/>
            </p:nvSpPr>
            <p:spPr>
              <a:xfrm>
                <a:off x="852405" y="86101"/>
                <a:ext cx="694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8" h="21600" extrusionOk="0">
                    <a:moveTo>
                      <a:pt x="11916" y="0"/>
                    </a:moveTo>
                    <a:cubicBezTo>
                      <a:pt x="21600" y="7461"/>
                      <a:pt x="10133" y="13555"/>
                      <a:pt x="8825" y="21600"/>
                    </a:cubicBezTo>
                    <a:lnTo>
                      <a:pt x="0" y="21600"/>
                    </a:lnTo>
                    <a:cubicBezTo>
                      <a:pt x="5303" y="13555"/>
                      <a:pt x="2211" y="2152"/>
                      <a:pt x="119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8" name="Kształt"/>
              <p:cNvSpPr/>
              <p:nvPr/>
            </p:nvSpPr>
            <p:spPr>
              <a:xfrm>
                <a:off x="852405" y="68881"/>
                <a:ext cx="1450" cy="2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80" h="21600" extrusionOk="0">
                    <a:moveTo>
                      <a:pt x="16487" y="0"/>
                    </a:moveTo>
                    <a:cubicBezTo>
                      <a:pt x="19970" y="7646"/>
                      <a:pt x="13004" y="17222"/>
                      <a:pt x="0" y="21600"/>
                    </a:cubicBezTo>
                    <a:cubicBezTo>
                      <a:pt x="4409" y="15368"/>
                      <a:pt x="-1630" y="2007"/>
                      <a:pt x="164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9" name="Kształt"/>
              <p:cNvSpPr/>
              <p:nvPr/>
            </p:nvSpPr>
            <p:spPr>
              <a:xfrm>
                <a:off x="852405" y="77491"/>
                <a:ext cx="1748" cy="2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98" h="20775" extrusionOk="0">
                    <a:moveTo>
                      <a:pt x="6049" y="10958"/>
                    </a:moveTo>
                    <a:cubicBezTo>
                      <a:pt x="8703" y="6944"/>
                      <a:pt x="9205" y="1928"/>
                      <a:pt x="13527" y="0"/>
                    </a:cubicBezTo>
                    <a:cubicBezTo>
                      <a:pt x="19839" y="9489"/>
                      <a:pt x="3719" y="10958"/>
                      <a:pt x="4884" y="20525"/>
                    </a:cubicBezTo>
                    <a:cubicBezTo>
                      <a:pt x="1728" y="21600"/>
                      <a:pt x="-1267" y="18977"/>
                      <a:pt x="561" y="17128"/>
                    </a:cubicBezTo>
                    <a:cubicBezTo>
                      <a:pt x="-1761" y="12420"/>
                      <a:pt x="3719" y="11961"/>
                      <a:pt x="6049" y="1095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0" name="Kształt"/>
              <p:cNvSpPr/>
              <p:nvPr/>
            </p:nvSpPr>
            <p:spPr>
              <a:xfrm>
                <a:off x="852405" y="86101"/>
                <a:ext cx="1047" cy="1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80" h="20484" extrusionOk="0">
                    <a:moveTo>
                      <a:pt x="17680" y="187"/>
                    </a:moveTo>
                    <a:cubicBezTo>
                      <a:pt x="14076" y="7363"/>
                      <a:pt x="15383" y="15945"/>
                      <a:pt x="6871" y="20484"/>
                    </a:cubicBezTo>
                    <a:cubicBezTo>
                      <a:pt x="-3920" y="17961"/>
                      <a:pt x="655" y="10692"/>
                      <a:pt x="2950" y="6753"/>
                    </a:cubicBezTo>
                    <a:cubicBezTo>
                      <a:pt x="10808" y="4737"/>
                      <a:pt x="10808" y="-1116"/>
                      <a:pt x="17680" y="1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1" name="Kształt"/>
              <p:cNvSpPr/>
              <p:nvPr/>
            </p:nvSpPr>
            <p:spPr>
              <a:xfrm>
                <a:off x="843795" y="86101"/>
                <a:ext cx="1020" cy="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66" h="21600" extrusionOk="0">
                    <a:moveTo>
                      <a:pt x="13365" y="0"/>
                    </a:moveTo>
                    <a:cubicBezTo>
                      <a:pt x="9815" y="6914"/>
                      <a:pt x="18202" y="19657"/>
                      <a:pt x="2194" y="21600"/>
                    </a:cubicBezTo>
                    <a:cubicBezTo>
                      <a:pt x="-3398" y="13919"/>
                      <a:pt x="2194" y="5160"/>
                      <a:pt x="133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2" name="Kształt"/>
              <p:cNvSpPr/>
              <p:nvPr/>
            </p:nvSpPr>
            <p:spPr>
              <a:xfrm>
                <a:off x="843795" y="94711"/>
                <a:ext cx="5382" cy="12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93" y="8982"/>
                    </a:moveTo>
                    <a:cubicBezTo>
                      <a:pt x="17017" y="7407"/>
                      <a:pt x="15617" y="2924"/>
                      <a:pt x="21600" y="0"/>
                    </a:cubicBezTo>
                    <a:cubicBezTo>
                      <a:pt x="20745" y="2579"/>
                      <a:pt x="17017" y="5849"/>
                      <a:pt x="14687" y="8671"/>
                    </a:cubicBezTo>
                    <a:cubicBezTo>
                      <a:pt x="13286" y="13500"/>
                      <a:pt x="2641" y="16754"/>
                      <a:pt x="2255" y="21600"/>
                    </a:cubicBezTo>
                    <a:lnTo>
                      <a:pt x="0" y="21600"/>
                    </a:lnTo>
                    <a:cubicBezTo>
                      <a:pt x="6603" y="18121"/>
                      <a:pt x="3186" y="13032"/>
                      <a:pt x="6993" y="89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3" name="Kształt"/>
              <p:cNvSpPr/>
              <p:nvPr/>
            </p:nvSpPr>
            <p:spPr>
              <a:xfrm>
                <a:off x="843795" y="77491"/>
                <a:ext cx="937" cy="2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91" h="21600" extrusionOk="0">
                    <a:moveTo>
                      <a:pt x="10091" y="0"/>
                    </a:moveTo>
                    <a:cubicBezTo>
                      <a:pt x="20338" y="8214"/>
                      <a:pt x="3727" y="14367"/>
                      <a:pt x="681" y="21600"/>
                    </a:cubicBezTo>
                    <a:cubicBezTo>
                      <a:pt x="-1262" y="15437"/>
                      <a:pt x="681" y="3622"/>
                      <a:pt x="100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4" name="Kształt"/>
              <p:cNvSpPr/>
              <p:nvPr/>
            </p:nvSpPr>
            <p:spPr>
              <a:xfrm>
                <a:off x="843795" y="86101"/>
                <a:ext cx="2072" cy="4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572" y="7011"/>
                      <a:pt x="9085" y="14496"/>
                      <a:pt x="0" y="21600"/>
                    </a:cubicBezTo>
                    <a:cubicBezTo>
                      <a:pt x="3638" y="13593"/>
                      <a:pt x="10294" y="5248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5" name="Kształt"/>
              <p:cNvSpPr/>
              <p:nvPr/>
            </p:nvSpPr>
            <p:spPr>
              <a:xfrm>
                <a:off x="843795" y="103321"/>
                <a:ext cx="1312" cy="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78" h="20245" extrusionOk="0">
                    <a:moveTo>
                      <a:pt x="14971" y="0"/>
                    </a:moveTo>
                    <a:cubicBezTo>
                      <a:pt x="14298" y="6907"/>
                      <a:pt x="17640" y="15390"/>
                      <a:pt x="9178" y="19732"/>
                    </a:cubicBezTo>
                    <a:cubicBezTo>
                      <a:pt x="5164" y="21600"/>
                      <a:pt x="1161" y="17954"/>
                      <a:pt x="1161" y="15390"/>
                    </a:cubicBezTo>
                    <a:cubicBezTo>
                      <a:pt x="-3960" y="3757"/>
                      <a:pt x="9178" y="6907"/>
                      <a:pt x="149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6" name="Kształt"/>
              <p:cNvSpPr/>
              <p:nvPr/>
            </p:nvSpPr>
            <p:spPr>
              <a:xfrm>
                <a:off x="843795" y="94711"/>
                <a:ext cx="512" cy="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61" h="21600" extrusionOk="0">
                    <a:moveTo>
                      <a:pt x="17013" y="5124"/>
                    </a:moveTo>
                    <a:cubicBezTo>
                      <a:pt x="14401" y="10800"/>
                      <a:pt x="21600" y="19913"/>
                      <a:pt x="12425" y="21600"/>
                    </a:cubicBezTo>
                    <a:lnTo>
                      <a:pt x="0" y="0"/>
                    </a:lnTo>
                    <a:cubicBezTo>
                      <a:pt x="4587" y="0"/>
                      <a:pt x="14401" y="0"/>
                      <a:pt x="17013" y="51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7" name="Kształt"/>
              <p:cNvSpPr/>
              <p:nvPr/>
            </p:nvSpPr>
            <p:spPr>
              <a:xfrm>
                <a:off x="835185" y="103321"/>
                <a:ext cx="2404" cy="5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72" h="21600" extrusionOk="0">
                    <a:moveTo>
                      <a:pt x="16051" y="0"/>
                    </a:moveTo>
                    <a:cubicBezTo>
                      <a:pt x="19313" y="3578"/>
                      <a:pt x="11842" y="9194"/>
                      <a:pt x="11432" y="13952"/>
                    </a:cubicBezTo>
                    <a:cubicBezTo>
                      <a:pt x="8851" y="16842"/>
                      <a:pt x="5317" y="18959"/>
                      <a:pt x="1240" y="21600"/>
                    </a:cubicBezTo>
                    <a:cubicBezTo>
                      <a:pt x="-2287" y="17084"/>
                      <a:pt x="2736" y="13060"/>
                      <a:pt x="3689" y="8869"/>
                    </a:cubicBezTo>
                    <a:cubicBezTo>
                      <a:pt x="10485" y="7811"/>
                      <a:pt x="14423" y="3578"/>
                      <a:pt x="160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8" name="Kształt"/>
              <p:cNvSpPr/>
              <p:nvPr/>
            </p:nvSpPr>
            <p:spPr>
              <a:xfrm>
                <a:off x="835185" y="94711"/>
                <a:ext cx="824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16" h="21600" extrusionOk="0">
                    <a:moveTo>
                      <a:pt x="14894" y="0"/>
                    </a:moveTo>
                    <a:cubicBezTo>
                      <a:pt x="16700" y="8946"/>
                      <a:pt x="12370" y="15184"/>
                      <a:pt x="8406" y="21600"/>
                    </a:cubicBezTo>
                    <a:lnTo>
                      <a:pt x="3005" y="21600"/>
                    </a:lnTo>
                    <a:cubicBezTo>
                      <a:pt x="-4900" y="12653"/>
                      <a:pt x="4093" y="0"/>
                      <a:pt x="148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9" name="Kształt"/>
              <p:cNvSpPr/>
              <p:nvPr/>
            </p:nvSpPr>
            <p:spPr>
              <a:xfrm>
                <a:off x="835185" y="111932"/>
                <a:ext cx="587" cy="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34" h="12823" extrusionOk="0">
                    <a:moveTo>
                      <a:pt x="14534" y="4620"/>
                    </a:moveTo>
                    <a:cubicBezTo>
                      <a:pt x="12120" y="7363"/>
                      <a:pt x="17877" y="11732"/>
                      <a:pt x="10668" y="12823"/>
                    </a:cubicBezTo>
                    <a:lnTo>
                      <a:pt x="2034" y="12823"/>
                    </a:lnTo>
                    <a:cubicBezTo>
                      <a:pt x="-3723" y="11045"/>
                      <a:pt x="3463" y="-8777"/>
                      <a:pt x="14534" y="46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0" name="Kształt"/>
              <p:cNvSpPr/>
              <p:nvPr/>
            </p:nvSpPr>
            <p:spPr>
              <a:xfrm>
                <a:off x="835185" y="111932"/>
                <a:ext cx="2966" cy="6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3" h="21600" extrusionOk="0">
                    <a:moveTo>
                      <a:pt x="8939" y="3330"/>
                    </a:moveTo>
                    <a:lnTo>
                      <a:pt x="18995" y="0"/>
                    </a:lnTo>
                    <a:cubicBezTo>
                      <a:pt x="19491" y="3813"/>
                      <a:pt x="13160" y="7938"/>
                      <a:pt x="13407" y="12344"/>
                    </a:cubicBezTo>
                    <a:cubicBezTo>
                      <a:pt x="3352" y="14425"/>
                      <a:pt x="12169" y="21220"/>
                      <a:pt x="249" y="21600"/>
                    </a:cubicBezTo>
                    <a:cubicBezTo>
                      <a:pt x="-2109" y="14631"/>
                      <a:pt x="13160" y="10818"/>
                      <a:pt x="8939" y="33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1" name="Kształt"/>
              <p:cNvSpPr/>
              <p:nvPr/>
            </p:nvSpPr>
            <p:spPr>
              <a:xfrm>
                <a:off x="835185" y="120542"/>
                <a:ext cx="877" cy="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065" h="21600" extrusionOk="0">
                    <a:moveTo>
                      <a:pt x="7170" y="0"/>
                    </a:moveTo>
                    <a:cubicBezTo>
                      <a:pt x="16769" y="6001"/>
                      <a:pt x="10107" y="14266"/>
                      <a:pt x="5300" y="19431"/>
                    </a:cubicBezTo>
                    <a:cubicBezTo>
                      <a:pt x="2364" y="18817"/>
                      <a:pt x="1299" y="20161"/>
                      <a:pt x="235" y="21600"/>
                    </a:cubicBezTo>
                    <a:cubicBezTo>
                      <a:pt x="2364" y="16224"/>
                      <a:pt x="-4831" y="4138"/>
                      <a:pt x="717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2" name="Kształt"/>
              <p:cNvSpPr/>
              <p:nvPr/>
            </p:nvSpPr>
            <p:spPr>
              <a:xfrm>
                <a:off x="826575" y="120542"/>
                <a:ext cx="681" cy="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81" h="21600" extrusionOk="0">
                    <a:moveTo>
                      <a:pt x="10840" y="0"/>
                    </a:moveTo>
                    <a:cubicBezTo>
                      <a:pt x="20384" y="7275"/>
                      <a:pt x="8754" y="15011"/>
                      <a:pt x="7925" y="21600"/>
                    </a:cubicBezTo>
                    <a:lnTo>
                      <a:pt x="441" y="21600"/>
                    </a:lnTo>
                    <a:cubicBezTo>
                      <a:pt x="-1216" y="13509"/>
                      <a:pt x="1696" y="6577"/>
                      <a:pt x="1084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3" name="Kształt"/>
              <p:cNvSpPr/>
              <p:nvPr/>
            </p:nvSpPr>
            <p:spPr>
              <a:xfrm>
                <a:off x="826575" y="120542"/>
                <a:ext cx="4946" cy="11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6" h="21600" extrusionOk="0">
                    <a:moveTo>
                      <a:pt x="9024" y="7083"/>
                    </a:moveTo>
                    <a:cubicBezTo>
                      <a:pt x="12027" y="4793"/>
                      <a:pt x="11742" y="1339"/>
                      <a:pt x="18037" y="0"/>
                    </a:cubicBezTo>
                    <a:cubicBezTo>
                      <a:pt x="19751" y="4247"/>
                      <a:pt x="11742" y="7682"/>
                      <a:pt x="9024" y="11541"/>
                    </a:cubicBezTo>
                    <a:cubicBezTo>
                      <a:pt x="5589" y="14746"/>
                      <a:pt x="7021" y="18887"/>
                      <a:pt x="297" y="21600"/>
                    </a:cubicBezTo>
                    <a:cubicBezTo>
                      <a:pt x="-1849" y="16579"/>
                      <a:pt x="8306" y="12298"/>
                      <a:pt x="9024" y="70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4" name="Kształt"/>
              <p:cNvSpPr/>
              <p:nvPr/>
            </p:nvSpPr>
            <p:spPr>
              <a:xfrm>
                <a:off x="826575" y="137762"/>
                <a:ext cx="820" cy="1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35" h="21600" extrusionOk="0">
                    <a:moveTo>
                      <a:pt x="10524" y="21600"/>
                    </a:moveTo>
                    <a:lnTo>
                      <a:pt x="2455" y="21600"/>
                    </a:lnTo>
                    <a:cubicBezTo>
                      <a:pt x="-3666" y="13816"/>
                      <a:pt x="3429" y="8119"/>
                      <a:pt x="4718" y="0"/>
                    </a:cubicBezTo>
                    <a:cubicBezTo>
                      <a:pt x="10524" y="2760"/>
                      <a:pt x="17934" y="15018"/>
                      <a:pt x="1052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5" name="Kształt"/>
              <p:cNvSpPr/>
              <p:nvPr/>
            </p:nvSpPr>
            <p:spPr>
              <a:xfrm>
                <a:off x="826575" y="137762"/>
                <a:ext cx="176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8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12980" y="0"/>
                    </a:lnTo>
                    <a:cubicBezTo>
                      <a:pt x="7223" y="8507"/>
                      <a:pt x="21600" y="173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6" name="Kształt"/>
              <p:cNvSpPr/>
              <p:nvPr/>
            </p:nvSpPr>
            <p:spPr>
              <a:xfrm>
                <a:off x="826575" y="137762"/>
                <a:ext cx="344" cy="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46" h="19304" extrusionOk="0">
                    <a:moveTo>
                      <a:pt x="8469" y="19304"/>
                    </a:moveTo>
                    <a:lnTo>
                      <a:pt x="0" y="19304"/>
                    </a:lnTo>
                    <a:lnTo>
                      <a:pt x="0" y="997"/>
                    </a:lnTo>
                    <a:cubicBezTo>
                      <a:pt x="8469" y="-2296"/>
                      <a:pt x="10344" y="3416"/>
                      <a:pt x="14094" y="5876"/>
                    </a:cubicBezTo>
                    <a:cubicBezTo>
                      <a:pt x="21600" y="14010"/>
                      <a:pt x="10344" y="17261"/>
                      <a:pt x="8469" y="193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7" name="Kształt"/>
              <p:cNvSpPr/>
              <p:nvPr/>
            </p:nvSpPr>
            <p:spPr>
              <a:xfrm>
                <a:off x="826575" y="129152"/>
                <a:ext cx="930" cy="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331" h="21019" extrusionOk="0">
                    <a:moveTo>
                      <a:pt x="10061" y="18"/>
                    </a:moveTo>
                    <a:cubicBezTo>
                      <a:pt x="15722" y="6823"/>
                      <a:pt x="9298" y="13738"/>
                      <a:pt x="6982" y="21019"/>
                    </a:cubicBezTo>
                    <a:lnTo>
                      <a:pt x="3638" y="21019"/>
                    </a:lnTo>
                    <a:cubicBezTo>
                      <a:pt x="1321" y="14459"/>
                      <a:pt x="-5878" y="-581"/>
                      <a:pt x="10061" y="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8" name="Kształt"/>
              <p:cNvSpPr/>
              <p:nvPr/>
            </p:nvSpPr>
            <p:spPr>
              <a:xfrm>
                <a:off x="826575" y="129152"/>
                <a:ext cx="782" cy="2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91" h="21600" extrusionOk="0">
                    <a:moveTo>
                      <a:pt x="3683" y="0"/>
                    </a:moveTo>
                    <a:cubicBezTo>
                      <a:pt x="8662" y="5587"/>
                      <a:pt x="15866" y="15661"/>
                      <a:pt x="7002" y="21600"/>
                    </a:cubicBezTo>
                    <a:cubicBezTo>
                      <a:pt x="-5734" y="16779"/>
                      <a:pt x="2577" y="7738"/>
                      <a:pt x="36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9" name="Kształt"/>
              <p:cNvSpPr/>
              <p:nvPr/>
            </p:nvSpPr>
            <p:spPr>
              <a:xfrm>
                <a:off x="817965" y="137762"/>
                <a:ext cx="922" cy="2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84" h="21600" extrusionOk="0">
                    <a:moveTo>
                      <a:pt x="8813" y="0"/>
                    </a:moveTo>
                    <a:cubicBezTo>
                      <a:pt x="17939" y="5650"/>
                      <a:pt x="15494" y="15440"/>
                      <a:pt x="5463" y="19907"/>
                    </a:cubicBezTo>
                    <a:lnTo>
                      <a:pt x="3330" y="21600"/>
                    </a:lnTo>
                    <a:cubicBezTo>
                      <a:pt x="-314" y="14844"/>
                      <a:pt x="-3661" y="5650"/>
                      <a:pt x="881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0" name="Kształt"/>
              <p:cNvSpPr/>
              <p:nvPr/>
            </p:nvSpPr>
            <p:spPr>
              <a:xfrm>
                <a:off x="817965" y="137762"/>
                <a:ext cx="6523" cy="14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8" extrusionOk="0">
                    <a:moveTo>
                      <a:pt x="9806" y="8190"/>
                    </a:moveTo>
                    <a:cubicBezTo>
                      <a:pt x="14997" y="5601"/>
                      <a:pt x="17882" y="2772"/>
                      <a:pt x="21600" y="0"/>
                    </a:cubicBezTo>
                    <a:cubicBezTo>
                      <a:pt x="17370" y="7441"/>
                      <a:pt x="10255" y="14541"/>
                      <a:pt x="2435" y="21416"/>
                    </a:cubicBezTo>
                    <a:cubicBezTo>
                      <a:pt x="962" y="21600"/>
                      <a:pt x="768" y="20950"/>
                      <a:pt x="0" y="20667"/>
                    </a:cubicBezTo>
                    <a:cubicBezTo>
                      <a:pt x="768" y="16083"/>
                      <a:pt x="9999" y="12844"/>
                      <a:pt x="9806" y="81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1" name="Kształt"/>
              <p:cNvSpPr/>
              <p:nvPr/>
            </p:nvSpPr>
            <p:spPr>
              <a:xfrm>
                <a:off x="817965" y="154982"/>
                <a:ext cx="5586" cy="13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7" h="21600" extrusionOk="0">
                    <a:moveTo>
                      <a:pt x="15803" y="8568"/>
                    </a:moveTo>
                    <a:lnTo>
                      <a:pt x="19519" y="8791"/>
                    </a:lnTo>
                    <a:cubicBezTo>
                      <a:pt x="13771" y="10416"/>
                      <a:pt x="20783" y="13340"/>
                      <a:pt x="15803" y="15043"/>
                    </a:cubicBezTo>
                    <a:lnTo>
                      <a:pt x="14611" y="15043"/>
                    </a:lnTo>
                    <a:cubicBezTo>
                      <a:pt x="13279" y="13789"/>
                      <a:pt x="14611" y="11796"/>
                      <a:pt x="13279" y="10848"/>
                    </a:cubicBezTo>
                    <a:cubicBezTo>
                      <a:pt x="7527" y="14112"/>
                      <a:pt x="7527" y="18371"/>
                      <a:pt x="1567" y="21600"/>
                    </a:cubicBezTo>
                    <a:lnTo>
                      <a:pt x="307" y="21600"/>
                    </a:lnTo>
                    <a:cubicBezTo>
                      <a:pt x="-817" y="19961"/>
                      <a:pt x="1359" y="18162"/>
                      <a:pt x="3391" y="16796"/>
                    </a:cubicBezTo>
                    <a:cubicBezTo>
                      <a:pt x="3951" y="14112"/>
                      <a:pt x="6547" y="11171"/>
                      <a:pt x="10895" y="9611"/>
                    </a:cubicBezTo>
                    <a:cubicBezTo>
                      <a:pt x="12507" y="9820"/>
                      <a:pt x="13771" y="9065"/>
                      <a:pt x="13979" y="8568"/>
                    </a:cubicBezTo>
                    <a:cubicBezTo>
                      <a:pt x="14259" y="5449"/>
                      <a:pt x="12507" y="1560"/>
                      <a:pt x="20223" y="0"/>
                    </a:cubicBezTo>
                    <a:cubicBezTo>
                      <a:pt x="20571" y="3135"/>
                      <a:pt x="14611" y="5321"/>
                      <a:pt x="15803" y="856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2" name="Kształt"/>
              <p:cNvSpPr/>
              <p:nvPr/>
            </p:nvSpPr>
            <p:spPr>
              <a:xfrm>
                <a:off x="817965" y="163593"/>
                <a:ext cx="738" cy="1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29" h="21600" extrusionOk="0">
                    <a:moveTo>
                      <a:pt x="7438" y="21600"/>
                    </a:moveTo>
                    <a:lnTo>
                      <a:pt x="1083" y="21600"/>
                    </a:lnTo>
                    <a:cubicBezTo>
                      <a:pt x="-1887" y="13603"/>
                      <a:pt x="1083" y="3031"/>
                      <a:pt x="12102" y="0"/>
                    </a:cubicBezTo>
                    <a:cubicBezTo>
                      <a:pt x="16743" y="3031"/>
                      <a:pt x="19713" y="16471"/>
                      <a:pt x="74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3" name="Kształt"/>
              <p:cNvSpPr/>
              <p:nvPr/>
            </p:nvSpPr>
            <p:spPr>
              <a:xfrm>
                <a:off x="809355" y="163593"/>
                <a:ext cx="5516" cy="13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82" h="21600" extrusionOk="0">
                    <a:moveTo>
                      <a:pt x="14110" y="8340"/>
                    </a:moveTo>
                    <a:cubicBezTo>
                      <a:pt x="11702" y="12977"/>
                      <a:pt x="7169" y="17470"/>
                      <a:pt x="1505" y="21600"/>
                    </a:cubicBezTo>
                    <a:lnTo>
                      <a:pt x="443" y="21600"/>
                    </a:lnTo>
                    <a:cubicBezTo>
                      <a:pt x="-619" y="18747"/>
                      <a:pt x="-126" y="15136"/>
                      <a:pt x="5897" y="13308"/>
                    </a:cubicBezTo>
                    <a:cubicBezTo>
                      <a:pt x="11702" y="8972"/>
                      <a:pt x="9367" y="2822"/>
                      <a:pt x="19919" y="0"/>
                    </a:cubicBezTo>
                    <a:cubicBezTo>
                      <a:pt x="20981" y="2933"/>
                      <a:pt x="18783" y="6040"/>
                      <a:pt x="14110" y="834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4" name="Kształt"/>
              <p:cNvSpPr/>
              <p:nvPr/>
            </p:nvSpPr>
            <p:spPr>
              <a:xfrm>
                <a:off x="817965" y="172203"/>
                <a:ext cx="1120" cy="2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3" h="21600" extrusionOk="0">
                    <a:moveTo>
                      <a:pt x="4269" y="21600"/>
                    </a:moveTo>
                    <a:lnTo>
                      <a:pt x="366" y="21600"/>
                    </a:lnTo>
                    <a:cubicBezTo>
                      <a:pt x="366" y="14805"/>
                      <a:pt x="-3538" y="0"/>
                      <a:pt x="14158" y="0"/>
                    </a:cubicBezTo>
                    <a:cubicBezTo>
                      <a:pt x="18062" y="8367"/>
                      <a:pt x="8174" y="14438"/>
                      <a:pt x="426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5" name="Kształt"/>
              <p:cNvSpPr/>
              <p:nvPr/>
            </p:nvSpPr>
            <p:spPr>
              <a:xfrm>
                <a:off x="809355" y="172203"/>
                <a:ext cx="1283" cy="2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2" h="21600" extrusionOk="0">
                    <a:moveTo>
                      <a:pt x="916" y="21600"/>
                    </a:moveTo>
                    <a:cubicBezTo>
                      <a:pt x="-3018" y="14251"/>
                      <a:pt x="6246" y="5234"/>
                      <a:pt x="18582" y="0"/>
                    </a:cubicBezTo>
                    <a:cubicBezTo>
                      <a:pt x="6246" y="5673"/>
                      <a:pt x="12406" y="16507"/>
                      <a:pt x="91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6" name="Kształt"/>
              <p:cNvSpPr/>
              <p:nvPr/>
            </p:nvSpPr>
            <p:spPr>
              <a:xfrm>
                <a:off x="809355" y="172203"/>
                <a:ext cx="686" cy="1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24" h="21600" extrusionOk="0">
                    <a:moveTo>
                      <a:pt x="13831" y="0"/>
                    </a:moveTo>
                    <a:cubicBezTo>
                      <a:pt x="15878" y="8843"/>
                      <a:pt x="12622" y="15928"/>
                      <a:pt x="4045" y="21600"/>
                    </a:cubicBezTo>
                    <a:cubicBezTo>
                      <a:pt x="-5722" y="15928"/>
                      <a:pt x="4045" y="0"/>
                      <a:pt x="138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7" name="Kształt"/>
              <p:cNvSpPr/>
              <p:nvPr/>
            </p:nvSpPr>
            <p:spPr>
              <a:xfrm>
                <a:off x="817965" y="137762"/>
                <a:ext cx="1582" cy="3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0" h="21600" extrusionOk="0">
                    <a:moveTo>
                      <a:pt x="19166" y="0"/>
                    </a:moveTo>
                    <a:cubicBezTo>
                      <a:pt x="21600" y="7200"/>
                      <a:pt x="17228" y="16374"/>
                      <a:pt x="6311" y="21600"/>
                    </a:cubicBezTo>
                    <a:cubicBezTo>
                      <a:pt x="4610" y="16784"/>
                      <a:pt x="0" y="12598"/>
                      <a:pt x="0" y="7200"/>
                    </a:cubicBezTo>
                    <a:cubicBezTo>
                      <a:pt x="10199" y="6100"/>
                      <a:pt x="11887" y="1569"/>
                      <a:pt x="191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8" name="Kształt"/>
              <p:cNvSpPr/>
              <p:nvPr/>
            </p:nvSpPr>
            <p:spPr>
              <a:xfrm>
                <a:off x="809355" y="137762"/>
                <a:ext cx="10548" cy="25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06" y="2945"/>
                    </a:moveTo>
                    <a:cubicBezTo>
                      <a:pt x="19104" y="2277"/>
                      <a:pt x="18984" y="924"/>
                      <a:pt x="20847" y="0"/>
                    </a:cubicBezTo>
                    <a:lnTo>
                      <a:pt x="20847" y="1122"/>
                    </a:lnTo>
                    <a:lnTo>
                      <a:pt x="21600" y="1122"/>
                    </a:lnTo>
                    <a:lnTo>
                      <a:pt x="21600" y="1411"/>
                    </a:lnTo>
                    <a:cubicBezTo>
                      <a:pt x="18787" y="1122"/>
                      <a:pt x="19816" y="2368"/>
                      <a:pt x="18073" y="2690"/>
                    </a:cubicBezTo>
                    <a:cubicBezTo>
                      <a:pt x="18073" y="5421"/>
                      <a:pt x="12326" y="7195"/>
                      <a:pt x="12326" y="9909"/>
                    </a:cubicBezTo>
                    <a:cubicBezTo>
                      <a:pt x="8838" y="13894"/>
                      <a:pt x="3407" y="17541"/>
                      <a:pt x="0" y="21600"/>
                    </a:cubicBezTo>
                    <a:cubicBezTo>
                      <a:pt x="5627" y="15379"/>
                      <a:pt x="11731" y="9273"/>
                      <a:pt x="16606" y="29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9" name="Kształt"/>
              <p:cNvSpPr/>
              <p:nvPr/>
            </p:nvSpPr>
            <p:spPr>
              <a:xfrm>
                <a:off x="809355" y="172203"/>
                <a:ext cx="2802" cy="8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7" h="21600" extrusionOk="0">
                    <a:moveTo>
                      <a:pt x="10685" y="5171"/>
                    </a:moveTo>
                    <a:lnTo>
                      <a:pt x="14965" y="0"/>
                    </a:lnTo>
                    <a:cubicBezTo>
                      <a:pt x="21600" y="7985"/>
                      <a:pt x="1013" y="13667"/>
                      <a:pt x="2811" y="21600"/>
                    </a:cubicBezTo>
                    <a:lnTo>
                      <a:pt x="0" y="21600"/>
                    </a:lnTo>
                    <a:cubicBezTo>
                      <a:pt x="674" y="16099"/>
                      <a:pt x="674" y="9162"/>
                      <a:pt x="10685" y="51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10" name="Kształt"/>
              <p:cNvSpPr/>
              <p:nvPr/>
            </p:nvSpPr>
            <p:spPr>
              <a:xfrm>
                <a:off x="809355" y="172203"/>
                <a:ext cx="851" cy="1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56" y="0"/>
                    </a:moveTo>
                    <a:lnTo>
                      <a:pt x="21600" y="8306"/>
                    </a:lnTo>
                    <a:lnTo>
                      <a:pt x="8349" y="21600"/>
                    </a:lnTo>
                    <a:lnTo>
                      <a:pt x="0" y="21600"/>
                    </a:lnTo>
                    <a:cubicBezTo>
                      <a:pt x="8349" y="15626"/>
                      <a:pt x="16698" y="4647"/>
                      <a:pt x="1815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11" name="Kształt"/>
              <p:cNvSpPr/>
              <p:nvPr/>
            </p:nvSpPr>
            <p:spPr>
              <a:xfrm>
                <a:off x="809355" y="180813"/>
                <a:ext cx="1448" cy="2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54" h="21600" extrusionOk="0">
                    <a:moveTo>
                      <a:pt x="12718" y="0"/>
                    </a:moveTo>
                    <a:cubicBezTo>
                      <a:pt x="16215" y="4478"/>
                      <a:pt x="13495" y="10980"/>
                      <a:pt x="14272" y="16600"/>
                    </a:cubicBezTo>
                    <a:lnTo>
                      <a:pt x="2595" y="21600"/>
                    </a:lnTo>
                    <a:cubicBezTo>
                      <a:pt x="-5385" y="14316"/>
                      <a:pt x="7068" y="4127"/>
                      <a:pt x="1271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12" name="Kształt"/>
              <p:cNvSpPr/>
              <p:nvPr/>
            </p:nvSpPr>
            <p:spPr>
              <a:xfrm>
                <a:off x="800744" y="189423"/>
                <a:ext cx="1351" cy="3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86" h="21600" extrusionOk="0">
                    <a:moveTo>
                      <a:pt x="10298" y="0"/>
                    </a:moveTo>
                    <a:cubicBezTo>
                      <a:pt x="21600" y="7837"/>
                      <a:pt x="4436" y="15358"/>
                      <a:pt x="0" y="21600"/>
                    </a:cubicBezTo>
                    <a:cubicBezTo>
                      <a:pt x="599" y="15625"/>
                      <a:pt x="4436" y="6668"/>
                      <a:pt x="1029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13" name="Kształt"/>
              <p:cNvSpPr/>
              <p:nvPr/>
            </p:nvSpPr>
            <p:spPr>
              <a:xfrm>
                <a:off x="800744" y="206643"/>
                <a:ext cx="749" cy="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85" h="21600" extrusionOk="0">
                    <a:moveTo>
                      <a:pt x="6571" y="0"/>
                    </a:moveTo>
                    <a:cubicBezTo>
                      <a:pt x="17562" y="1538"/>
                      <a:pt x="12248" y="12753"/>
                      <a:pt x="13318" y="18929"/>
                    </a:cubicBezTo>
                    <a:lnTo>
                      <a:pt x="9418" y="21600"/>
                    </a:lnTo>
                    <a:cubicBezTo>
                      <a:pt x="-864" y="18929"/>
                      <a:pt x="-4038" y="5473"/>
                      <a:pt x="65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14" name="Kształt"/>
              <p:cNvSpPr/>
              <p:nvPr/>
            </p:nvSpPr>
            <p:spPr>
              <a:xfrm>
                <a:off x="800744" y="189423"/>
                <a:ext cx="765" cy="1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72" h="21600" extrusionOk="0">
                    <a:moveTo>
                      <a:pt x="10058" y="0"/>
                    </a:moveTo>
                    <a:cubicBezTo>
                      <a:pt x="17143" y="6555"/>
                      <a:pt x="14298" y="16585"/>
                      <a:pt x="4041" y="21600"/>
                    </a:cubicBezTo>
                    <a:cubicBezTo>
                      <a:pt x="-199" y="15940"/>
                      <a:pt x="-4457" y="3093"/>
                      <a:pt x="1005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15" name="Kształt"/>
              <p:cNvSpPr/>
              <p:nvPr/>
            </p:nvSpPr>
            <p:spPr>
              <a:xfrm>
                <a:off x="800744" y="198033"/>
                <a:ext cx="546" cy="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95" h="18499" extrusionOk="0">
                    <a:moveTo>
                      <a:pt x="15547" y="687"/>
                    </a:moveTo>
                    <a:cubicBezTo>
                      <a:pt x="13273" y="7714"/>
                      <a:pt x="20086" y="16620"/>
                      <a:pt x="11559" y="18499"/>
                    </a:cubicBezTo>
                    <a:lnTo>
                      <a:pt x="756" y="18499"/>
                    </a:lnTo>
                    <a:cubicBezTo>
                      <a:pt x="-1514" y="9593"/>
                      <a:pt x="756" y="-3101"/>
                      <a:pt x="15547" y="6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16" name="Kształt"/>
              <p:cNvSpPr/>
              <p:nvPr/>
            </p:nvSpPr>
            <p:spPr>
              <a:xfrm>
                <a:off x="792134" y="206643"/>
                <a:ext cx="1131" cy="1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66" h="19891" extrusionOk="0">
                    <a:moveTo>
                      <a:pt x="7286" y="427"/>
                    </a:moveTo>
                    <a:cubicBezTo>
                      <a:pt x="14392" y="-1709"/>
                      <a:pt x="15983" y="4698"/>
                      <a:pt x="14392" y="7966"/>
                    </a:cubicBezTo>
                    <a:cubicBezTo>
                      <a:pt x="18087" y="14372"/>
                      <a:pt x="10441" y="17627"/>
                      <a:pt x="5184" y="19891"/>
                    </a:cubicBezTo>
                    <a:lnTo>
                      <a:pt x="2542" y="19891"/>
                    </a:lnTo>
                    <a:cubicBezTo>
                      <a:pt x="-3513" y="12609"/>
                      <a:pt x="2542" y="4698"/>
                      <a:pt x="7286" y="4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17" name="Kształt"/>
              <p:cNvSpPr/>
              <p:nvPr/>
            </p:nvSpPr>
            <p:spPr>
              <a:xfrm>
                <a:off x="792134" y="215254"/>
                <a:ext cx="87" cy="3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41" h="19366" extrusionOk="0">
                    <a:moveTo>
                      <a:pt x="13141" y="319"/>
                    </a:moveTo>
                    <a:lnTo>
                      <a:pt x="13141" y="19366"/>
                    </a:lnTo>
                    <a:cubicBezTo>
                      <a:pt x="228" y="11114"/>
                      <a:pt x="-8459" y="-2234"/>
                      <a:pt x="13141" y="31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18" name="Kształt"/>
              <p:cNvSpPr/>
              <p:nvPr/>
            </p:nvSpPr>
            <p:spPr>
              <a:xfrm>
                <a:off x="792134" y="206643"/>
                <a:ext cx="8940" cy="24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5" h="21600" extrusionOk="0">
                    <a:moveTo>
                      <a:pt x="11625" y="7254"/>
                    </a:moveTo>
                    <a:cubicBezTo>
                      <a:pt x="9763" y="6180"/>
                      <a:pt x="15259" y="5595"/>
                      <a:pt x="13993" y="4297"/>
                    </a:cubicBezTo>
                    <a:cubicBezTo>
                      <a:pt x="16148" y="2948"/>
                      <a:pt x="17120" y="1435"/>
                      <a:pt x="18853" y="0"/>
                    </a:cubicBezTo>
                    <a:cubicBezTo>
                      <a:pt x="21600" y="3008"/>
                      <a:pt x="15090" y="4942"/>
                      <a:pt x="14287" y="7624"/>
                    </a:cubicBezTo>
                    <a:cubicBezTo>
                      <a:pt x="9510" y="9257"/>
                      <a:pt x="11159" y="11706"/>
                      <a:pt x="9763" y="13838"/>
                    </a:cubicBezTo>
                    <a:cubicBezTo>
                      <a:pt x="10525" y="14517"/>
                      <a:pt x="11625" y="15403"/>
                      <a:pt x="10229" y="16073"/>
                    </a:cubicBezTo>
                    <a:cubicBezTo>
                      <a:pt x="9257" y="16245"/>
                      <a:pt x="8792" y="15867"/>
                      <a:pt x="8285" y="15686"/>
                    </a:cubicBezTo>
                    <a:cubicBezTo>
                      <a:pt x="4692" y="17577"/>
                      <a:pt x="4692" y="20096"/>
                      <a:pt x="0" y="21600"/>
                    </a:cubicBezTo>
                    <a:cubicBezTo>
                      <a:pt x="2537" y="16563"/>
                      <a:pt x="8792" y="12222"/>
                      <a:pt x="11625" y="72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19" name="Kształt"/>
              <p:cNvSpPr/>
              <p:nvPr/>
            </p:nvSpPr>
            <p:spPr>
              <a:xfrm>
                <a:off x="800744" y="215254"/>
                <a:ext cx="1265" cy="2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21600" extrusionOk="0">
                    <a:moveTo>
                      <a:pt x="17862" y="14372"/>
                    </a:moveTo>
                    <a:cubicBezTo>
                      <a:pt x="12601" y="18028"/>
                      <a:pt x="6771" y="19584"/>
                      <a:pt x="402" y="21600"/>
                    </a:cubicBezTo>
                    <a:cubicBezTo>
                      <a:pt x="-1526" y="14372"/>
                      <a:pt x="3452" y="3196"/>
                      <a:pt x="15920" y="0"/>
                    </a:cubicBezTo>
                    <a:cubicBezTo>
                      <a:pt x="20074" y="3656"/>
                      <a:pt x="16755" y="9609"/>
                      <a:pt x="17862" y="143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20" name="Kształt"/>
              <p:cNvSpPr/>
              <p:nvPr/>
            </p:nvSpPr>
            <p:spPr>
              <a:xfrm>
                <a:off x="783524" y="232474"/>
                <a:ext cx="5304" cy="13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62" y="4020"/>
                    </a:moveTo>
                    <a:cubicBezTo>
                      <a:pt x="16160" y="2725"/>
                      <a:pt x="14348" y="287"/>
                      <a:pt x="19078" y="0"/>
                    </a:cubicBezTo>
                    <a:cubicBezTo>
                      <a:pt x="20179" y="587"/>
                      <a:pt x="18525" y="1762"/>
                      <a:pt x="21600" y="2153"/>
                    </a:cubicBezTo>
                    <a:cubicBezTo>
                      <a:pt x="13718" y="4681"/>
                      <a:pt x="17342" y="8234"/>
                      <a:pt x="13165" y="11064"/>
                    </a:cubicBezTo>
                    <a:cubicBezTo>
                      <a:pt x="14348" y="12885"/>
                      <a:pt x="11983" y="14165"/>
                      <a:pt x="9145" y="15564"/>
                    </a:cubicBezTo>
                    <a:lnTo>
                      <a:pt x="0" y="21600"/>
                    </a:lnTo>
                    <a:cubicBezTo>
                      <a:pt x="3862" y="15308"/>
                      <a:pt x="5598" y="9498"/>
                      <a:pt x="14662" y="40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21" name="Kształt"/>
              <p:cNvSpPr/>
              <p:nvPr/>
            </p:nvSpPr>
            <p:spPr>
              <a:xfrm>
                <a:off x="783524" y="241084"/>
                <a:ext cx="929" cy="2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95" h="21600" extrusionOk="0">
                    <a:moveTo>
                      <a:pt x="12015" y="0"/>
                    </a:moveTo>
                    <a:cubicBezTo>
                      <a:pt x="18701" y="7137"/>
                      <a:pt x="10800" y="15109"/>
                      <a:pt x="6234" y="21600"/>
                    </a:cubicBezTo>
                    <a:lnTo>
                      <a:pt x="748" y="21600"/>
                    </a:lnTo>
                    <a:cubicBezTo>
                      <a:pt x="-2899" y="13163"/>
                      <a:pt x="7744" y="7137"/>
                      <a:pt x="120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22" name="Kształt"/>
              <p:cNvSpPr/>
              <p:nvPr/>
            </p:nvSpPr>
            <p:spPr>
              <a:xfrm>
                <a:off x="783524" y="249694"/>
                <a:ext cx="1226" cy="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58" h="21600" extrusionOk="0">
                    <a:moveTo>
                      <a:pt x="12745" y="0"/>
                    </a:moveTo>
                    <a:cubicBezTo>
                      <a:pt x="17914" y="7235"/>
                      <a:pt x="12745" y="15580"/>
                      <a:pt x="6410" y="21600"/>
                    </a:cubicBezTo>
                    <a:lnTo>
                      <a:pt x="2179" y="21600"/>
                    </a:lnTo>
                    <a:cubicBezTo>
                      <a:pt x="-3686" y="13814"/>
                      <a:pt x="3116" y="2972"/>
                      <a:pt x="1274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23" name="Kształt"/>
              <p:cNvSpPr/>
              <p:nvPr/>
            </p:nvSpPr>
            <p:spPr>
              <a:xfrm>
                <a:off x="774914" y="249694"/>
                <a:ext cx="11576" cy="36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6" h="21600" extrusionOk="0">
                    <a:moveTo>
                      <a:pt x="8177" y="12049"/>
                    </a:moveTo>
                    <a:cubicBezTo>
                      <a:pt x="9369" y="10318"/>
                      <a:pt x="12742" y="8627"/>
                      <a:pt x="11856" y="6890"/>
                    </a:cubicBezTo>
                    <a:cubicBezTo>
                      <a:pt x="15570" y="6004"/>
                      <a:pt x="13662" y="4404"/>
                      <a:pt x="16695" y="3462"/>
                    </a:cubicBezTo>
                    <a:lnTo>
                      <a:pt x="20102" y="0"/>
                    </a:lnTo>
                    <a:cubicBezTo>
                      <a:pt x="21600" y="2531"/>
                      <a:pt x="16557" y="4637"/>
                      <a:pt x="14888" y="6998"/>
                    </a:cubicBezTo>
                    <a:cubicBezTo>
                      <a:pt x="11106" y="9064"/>
                      <a:pt x="10119" y="11538"/>
                      <a:pt x="8553" y="13888"/>
                    </a:cubicBezTo>
                    <a:cubicBezTo>
                      <a:pt x="10358" y="14591"/>
                      <a:pt x="9064" y="15704"/>
                      <a:pt x="8553" y="16356"/>
                    </a:cubicBezTo>
                    <a:lnTo>
                      <a:pt x="7325" y="15840"/>
                    </a:lnTo>
                    <a:cubicBezTo>
                      <a:pt x="4054" y="17656"/>
                      <a:pt x="3510" y="19841"/>
                      <a:pt x="0" y="21600"/>
                    </a:cubicBezTo>
                    <a:cubicBezTo>
                      <a:pt x="511" y="18314"/>
                      <a:pt x="5929" y="15255"/>
                      <a:pt x="8177" y="120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24" name="Kształt"/>
              <p:cNvSpPr/>
              <p:nvPr/>
            </p:nvSpPr>
            <p:spPr>
              <a:xfrm>
                <a:off x="783524" y="266914"/>
                <a:ext cx="1207" cy="3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79" h="21600" extrusionOk="0">
                    <a:moveTo>
                      <a:pt x="0" y="21600"/>
                    </a:moveTo>
                    <a:cubicBezTo>
                      <a:pt x="3087" y="13672"/>
                      <a:pt x="4208" y="4289"/>
                      <a:pt x="17392" y="0"/>
                    </a:cubicBezTo>
                    <a:cubicBezTo>
                      <a:pt x="16832" y="8192"/>
                      <a:pt x="21600" y="1710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25" name="Kształt"/>
              <p:cNvSpPr/>
              <p:nvPr/>
            </p:nvSpPr>
            <p:spPr>
              <a:xfrm>
                <a:off x="774914" y="284135"/>
                <a:ext cx="774" cy="3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069" h="21600" extrusionOk="0">
                    <a:moveTo>
                      <a:pt x="7499" y="0"/>
                    </a:moveTo>
                    <a:cubicBezTo>
                      <a:pt x="11102" y="7821"/>
                      <a:pt x="14974" y="15313"/>
                      <a:pt x="2791" y="21600"/>
                    </a:cubicBezTo>
                    <a:cubicBezTo>
                      <a:pt x="-6626" y="15313"/>
                      <a:pt x="11102" y="7821"/>
                      <a:pt x="749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26" name="Kształt"/>
              <p:cNvSpPr/>
              <p:nvPr/>
            </p:nvSpPr>
            <p:spPr>
              <a:xfrm>
                <a:off x="766304" y="284135"/>
                <a:ext cx="371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41" h="21600" extrusionOk="0">
                    <a:moveTo>
                      <a:pt x="12541" y="0"/>
                    </a:moveTo>
                    <a:lnTo>
                      <a:pt x="12541" y="21600"/>
                    </a:lnTo>
                    <a:lnTo>
                      <a:pt x="5342" y="21600"/>
                    </a:lnTo>
                    <a:cubicBezTo>
                      <a:pt x="-9059" y="13829"/>
                      <a:pt x="9930" y="7393"/>
                      <a:pt x="1254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27" name="Kształt"/>
              <p:cNvSpPr/>
              <p:nvPr/>
            </p:nvSpPr>
            <p:spPr>
              <a:xfrm>
                <a:off x="774914" y="292745"/>
                <a:ext cx="1234" cy="4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665" h="21600" extrusionOk="0">
                    <a:moveTo>
                      <a:pt x="3085" y="21600"/>
                    </a:moveTo>
                    <a:cubicBezTo>
                      <a:pt x="-4453" y="15305"/>
                      <a:pt x="3753" y="6657"/>
                      <a:pt x="7270" y="0"/>
                    </a:cubicBezTo>
                    <a:cubicBezTo>
                      <a:pt x="17147" y="5991"/>
                      <a:pt x="2244" y="13874"/>
                      <a:pt x="308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28" name="Kształt"/>
              <p:cNvSpPr/>
              <p:nvPr/>
            </p:nvSpPr>
            <p:spPr>
              <a:xfrm>
                <a:off x="774914" y="68881"/>
                <a:ext cx="91242" cy="224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1" h="21600" extrusionOk="0">
                    <a:moveTo>
                      <a:pt x="161" y="21600"/>
                    </a:moveTo>
                    <a:cubicBezTo>
                      <a:pt x="229" y="21342"/>
                      <a:pt x="-176" y="21142"/>
                      <a:pt x="94" y="20876"/>
                    </a:cubicBezTo>
                    <a:cubicBezTo>
                      <a:pt x="242" y="20766"/>
                      <a:pt x="256" y="20647"/>
                      <a:pt x="359" y="20527"/>
                    </a:cubicBezTo>
                    <a:cubicBezTo>
                      <a:pt x="926" y="20079"/>
                      <a:pt x="940" y="19542"/>
                      <a:pt x="1565" y="19094"/>
                    </a:cubicBezTo>
                    <a:cubicBezTo>
                      <a:pt x="1993" y="18587"/>
                      <a:pt x="2213" y="18047"/>
                      <a:pt x="2847" y="17570"/>
                    </a:cubicBezTo>
                    <a:cubicBezTo>
                      <a:pt x="3027" y="17261"/>
                      <a:pt x="3266" y="16966"/>
                      <a:pt x="3297" y="16640"/>
                    </a:cubicBezTo>
                    <a:lnTo>
                      <a:pt x="3050" y="16682"/>
                    </a:lnTo>
                    <a:cubicBezTo>
                      <a:pt x="2865" y="16572"/>
                      <a:pt x="3311" y="16525"/>
                      <a:pt x="3216" y="16408"/>
                    </a:cubicBezTo>
                    <a:cubicBezTo>
                      <a:pt x="3248" y="16403"/>
                      <a:pt x="3266" y="16372"/>
                      <a:pt x="3333" y="16380"/>
                    </a:cubicBezTo>
                    <a:lnTo>
                      <a:pt x="3414" y="16513"/>
                    </a:lnTo>
                    <a:cubicBezTo>
                      <a:pt x="3693" y="16380"/>
                      <a:pt x="3716" y="16183"/>
                      <a:pt x="3932" y="16029"/>
                    </a:cubicBezTo>
                    <a:cubicBezTo>
                      <a:pt x="3747" y="15872"/>
                      <a:pt x="4301" y="15750"/>
                      <a:pt x="4332" y="15581"/>
                    </a:cubicBezTo>
                    <a:cubicBezTo>
                      <a:pt x="4332" y="15315"/>
                      <a:pt x="4620" y="15189"/>
                      <a:pt x="4849" y="14958"/>
                    </a:cubicBezTo>
                    <a:cubicBezTo>
                      <a:pt x="5065" y="14752"/>
                      <a:pt x="5034" y="14519"/>
                      <a:pt x="5421" y="14336"/>
                    </a:cubicBezTo>
                    <a:lnTo>
                      <a:pt x="5421" y="14246"/>
                    </a:lnTo>
                    <a:cubicBezTo>
                      <a:pt x="5700" y="14029"/>
                      <a:pt x="5952" y="13779"/>
                      <a:pt x="6019" y="13552"/>
                    </a:cubicBezTo>
                    <a:cubicBezTo>
                      <a:pt x="6366" y="13408"/>
                      <a:pt x="6420" y="13213"/>
                      <a:pt x="6618" y="13042"/>
                    </a:cubicBezTo>
                    <a:cubicBezTo>
                      <a:pt x="6604" y="12929"/>
                      <a:pt x="6834" y="12784"/>
                      <a:pt x="6568" y="12692"/>
                    </a:cubicBezTo>
                    <a:lnTo>
                      <a:pt x="6456" y="12692"/>
                    </a:lnTo>
                    <a:lnTo>
                      <a:pt x="6537" y="12566"/>
                    </a:lnTo>
                    <a:cubicBezTo>
                      <a:pt x="6298" y="12537"/>
                      <a:pt x="6271" y="12679"/>
                      <a:pt x="6019" y="12668"/>
                    </a:cubicBezTo>
                    <a:cubicBezTo>
                      <a:pt x="6235" y="12475"/>
                      <a:pt x="5902" y="12258"/>
                      <a:pt x="6420" y="12113"/>
                    </a:cubicBezTo>
                    <a:cubicBezTo>
                      <a:pt x="6402" y="12015"/>
                      <a:pt x="6550" y="11919"/>
                      <a:pt x="6735" y="11851"/>
                    </a:cubicBezTo>
                    <a:cubicBezTo>
                      <a:pt x="6672" y="11543"/>
                      <a:pt x="7522" y="11368"/>
                      <a:pt x="7369" y="11041"/>
                    </a:cubicBezTo>
                    <a:cubicBezTo>
                      <a:pt x="7423" y="11026"/>
                      <a:pt x="7441" y="10983"/>
                      <a:pt x="7535" y="11000"/>
                    </a:cubicBezTo>
                    <a:cubicBezTo>
                      <a:pt x="7774" y="11368"/>
                      <a:pt x="7000" y="11629"/>
                      <a:pt x="6815" y="11955"/>
                    </a:cubicBezTo>
                    <a:cubicBezTo>
                      <a:pt x="6806" y="12137"/>
                      <a:pt x="6204" y="12347"/>
                      <a:pt x="6703" y="12491"/>
                    </a:cubicBezTo>
                    <a:lnTo>
                      <a:pt x="6815" y="12609"/>
                    </a:lnTo>
                    <a:cubicBezTo>
                      <a:pt x="6852" y="12528"/>
                      <a:pt x="7054" y="12475"/>
                      <a:pt x="7054" y="12390"/>
                    </a:cubicBezTo>
                    <a:lnTo>
                      <a:pt x="6815" y="12378"/>
                    </a:lnTo>
                    <a:cubicBezTo>
                      <a:pt x="6806" y="12328"/>
                      <a:pt x="6834" y="12306"/>
                      <a:pt x="6937" y="12277"/>
                    </a:cubicBezTo>
                    <a:cubicBezTo>
                      <a:pt x="6973" y="12270"/>
                      <a:pt x="7000" y="12281"/>
                      <a:pt x="7018" y="12289"/>
                    </a:cubicBezTo>
                    <a:cubicBezTo>
                      <a:pt x="7670" y="12039"/>
                      <a:pt x="7522" y="11669"/>
                      <a:pt x="8026" y="11405"/>
                    </a:cubicBezTo>
                    <a:cubicBezTo>
                      <a:pt x="8156" y="11133"/>
                      <a:pt x="8705" y="10916"/>
                      <a:pt x="8741" y="10640"/>
                    </a:cubicBezTo>
                    <a:cubicBezTo>
                      <a:pt x="8872" y="10432"/>
                      <a:pt x="8944" y="10192"/>
                      <a:pt x="9425" y="10069"/>
                    </a:cubicBezTo>
                    <a:cubicBezTo>
                      <a:pt x="9119" y="9734"/>
                      <a:pt x="10271" y="9584"/>
                      <a:pt x="9978" y="9228"/>
                    </a:cubicBezTo>
                    <a:cubicBezTo>
                      <a:pt x="9925" y="8981"/>
                      <a:pt x="10712" y="8937"/>
                      <a:pt x="10658" y="8692"/>
                    </a:cubicBezTo>
                    <a:cubicBezTo>
                      <a:pt x="10442" y="8540"/>
                      <a:pt x="10910" y="8461"/>
                      <a:pt x="10856" y="8317"/>
                    </a:cubicBezTo>
                    <a:cubicBezTo>
                      <a:pt x="11324" y="8256"/>
                      <a:pt x="10946" y="8014"/>
                      <a:pt x="11342" y="7922"/>
                    </a:cubicBezTo>
                    <a:cubicBezTo>
                      <a:pt x="11175" y="7788"/>
                      <a:pt x="11441" y="7701"/>
                      <a:pt x="11630" y="7604"/>
                    </a:cubicBezTo>
                    <a:cubicBezTo>
                      <a:pt x="11909" y="7325"/>
                      <a:pt x="12376" y="7084"/>
                      <a:pt x="12309" y="6747"/>
                    </a:cubicBezTo>
                    <a:cubicBezTo>
                      <a:pt x="12745" y="6671"/>
                      <a:pt x="12849" y="6473"/>
                      <a:pt x="13060" y="6328"/>
                    </a:cubicBezTo>
                    <a:cubicBezTo>
                      <a:pt x="13011" y="6087"/>
                      <a:pt x="13713" y="5964"/>
                      <a:pt x="13632" y="5718"/>
                    </a:cubicBezTo>
                    <a:cubicBezTo>
                      <a:pt x="14415" y="5210"/>
                      <a:pt x="14581" y="4619"/>
                      <a:pt x="15382" y="4111"/>
                    </a:cubicBezTo>
                    <a:cubicBezTo>
                      <a:pt x="15467" y="4013"/>
                      <a:pt x="15548" y="3893"/>
                      <a:pt x="15719" y="3844"/>
                    </a:cubicBezTo>
                    <a:cubicBezTo>
                      <a:pt x="15616" y="4170"/>
                      <a:pt x="15179" y="4455"/>
                      <a:pt x="14950" y="4764"/>
                    </a:cubicBezTo>
                    <a:cubicBezTo>
                      <a:pt x="14513" y="5089"/>
                      <a:pt x="14082" y="5417"/>
                      <a:pt x="13861" y="5779"/>
                    </a:cubicBezTo>
                    <a:cubicBezTo>
                      <a:pt x="13227" y="5943"/>
                      <a:pt x="13479" y="6269"/>
                      <a:pt x="13024" y="6473"/>
                    </a:cubicBezTo>
                    <a:lnTo>
                      <a:pt x="12543" y="7022"/>
                    </a:lnTo>
                    <a:cubicBezTo>
                      <a:pt x="12610" y="7035"/>
                      <a:pt x="12610" y="7066"/>
                      <a:pt x="12664" y="7084"/>
                    </a:cubicBezTo>
                    <a:cubicBezTo>
                      <a:pt x="12777" y="6928"/>
                      <a:pt x="13060" y="6801"/>
                      <a:pt x="13182" y="6650"/>
                    </a:cubicBezTo>
                    <a:cubicBezTo>
                      <a:pt x="13515" y="6274"/>
                      <a:pt x="14014" y="5943"/>
                      <a:pt x="14230" y="5559"/>
                    </a:cubicBezTo>
                    <a:cubicBezTo>
                      <a:pt x="14918" y="5164"/>
                      <a:pt x="15080" y="4697"/>
                      <a:pt x="15670" y="4279"/>
                    </a:cubicBezTo>
                    <a:cubicBezTo>
                      <a:pt x="15967" y="4062"/>
                      <a:pt x="15850" y="3782"/>
                      <a:pt x="16385" y="3602"/>
                    </a:cubicBezTo>
                    <a:cubicBezTo>
                      <a:pt x="16669" y="3431"/>
                      <a:pt x="16453" y="3186"/>
                      <a:pt x="17033" y="3077"/>
                    </a:cubicBezTo>
                    <a:cubicBezTo>
                      <a:pt x="17519" y="2557"/>
                      <a:pt x="18351" y="2079"/>
                      <a:pt x="18756" y="1541"/>
                    </a:cubicBezTo>
                    <a:cubicBezTo>
                      <a:pt x="18657" y="1506"/>
                      <a:pt x="18788" y="1428"/>
                      <a:pt x="18639" y="1397"/>
                    </a:cubicBezTo>
                    <a:cubicBezTo>
                      <a:pt x="18518" y="1433"/>
                      <a:pt x="18554" y="1499"/>
                      <a:pt x="18383" y="1524"/>
                    </a:cubicBezTo>
                    <a:lnTo>
                      <a:pt x="18383" y="1451"/>
                    </a:lnTo>
                    <a:cubicBezTo>
                      <a:pt x="18572" y="1299"/>
                      <a:pt x="18657" y="1119"/>
                      <a:pt x="18954" y="1004"/>
                    </a:cubicBezTo>
                    <a:cubicBezTo>
                      <a:pt x="18972" y="1112"/>
                      <a:pt x="18756" y="1198"/>
                      <a:pt x="18833" y="1294"/>
                    </a:cubicBezTo>
                    <a:cubicBezTo>
                      <a:pt x="19255" y="1226"/>
                      <a:pt x="19458" y="1051"/>
                      <a:pt x="19472" y="889"/>
                    </a:cubicBezTo>
                    <a:lnTo>
                      <a:pt x="20074" y="510"/>
                    </a:lnTo>
                    <a:lnTo>
                      <a:pt x="20236" y="597"/>
                    </a:lnTo>
                    <a:cubicBezTo>
                      <a:pt x="20920" y="519"/>
                      <a:pt x="20038" y="139"/>
                      <a:pt x="20844" y="207"/>
                    </a:cubicBezTo>
                    <a:cubicBezTo>
                      <a:pt x="21042" y="145"/>
                      <a:pt x="20920" y="24"/>
                      <a:pt x="21190" y="0"/>
                    </a:cubicBezTo>
                    <a:cubicBezTo>
                      <a:pt x="21321" y="105"/>
                      <a:pt x="20772" y="200"/>
                      <a:pt x="21190" y="265"/>
                    </a:cubicBezTo>
                    <a:cubicBezTo>
                      <a:pt x="21145" y="326"/>
                      <a:pt x="20997" y="254"/>
                      <a:pt x="20920" y="291"/>
                    </a:cubicBezTo>
                    <a:cubicBezTo>
                      <a:pt x="21424" y="453"/>
                      <a:pt x="20790" y="654"/>
                      <a:pt x="20961" y="817"/>
                    </a:cubicBezTo>
                    <a:cubicBezTo>
                      <a:pt x="20826" y="1010"/>
                      <a:pt x="20619" y="1209"/>
                      <a:pt x="20155" y="1338"/>
                    </a:cubicBezTo>
                    <a:cubicBezTo>
                      <a:pt x="19840" y="1511"/>
                      <a:pt x="19840" y="1742"/>
                      <a:pt x="19436" y="1905"/>
                    </a:cubicBezTo>
                    <a:cubicBezTo>
                      <a:pt x="19575" y="1970"/>
                      <a:pt x="19521" y="2079"/>
                      <a:pt x="19472" y="2152"/>
                    </a:cubicBezTo>
                    <a:cubicBezTo>
                      <a:pt x="19418" y="2267"/>
                      <a:pt x="19089" y="2152"/>
                      <a:pt x="19076" y="2280"/>
                    </a:cubicBezTo>
                    <a:cubicBezTo>
                      <a:pt x="19337" y="2430"/>
                      <a:pt x="18756" y="2394"/>
                      <a:pt x="18725" y="2514"/>
                    </a:cubicBezTo>
                    <a:cubicBezTo>
                      <a:pt x="18873" y="2720"/>
                      <a:pt x="18117" y="2791"/>
                      <a:pt x="18275" y="3005"/>
                    </a:cubicBezTo>
                    <a:cubicBezTo>
                      <a:pt x="17919" y="3209"/>
                      <a:pt x="18036" y="3475"/>
                      <a:pt x="17550" y="3657"/>
                    </a:cubicBezTo>
                    <a:cubicBezTo>
                      <a:pt x="17168" y="3844"/>
                      <a:pt x="16970" y="4055"/>
                      <a:pt x="17033" y="4308"/>
                    </a:cubicBezTo>
                    <a:cubicBezTo>
                      <a:pt x="16367" y="4345"/>
                      <a:pt x="16983" y="4563"/>
                      <a:pt x="16669" y="4659"/>
                    </a:cubicBezTo>
                    <a:lnTo>
                      <a:pt x="16633" y="4528"/>
                    </a:lnTo>
                    <a:cubicBezTo>
                      <a:pt x="16349" y="4659"/>
                      <a:pt x="16165" y="4847"/>
                      <a:pt x="16322" y="5004"/>
                    </a:cubicBezTo>
                    <a:cubicBezTo>
                      <a:pt x="15836" y="5203"/>
                      <a:pt x="15616" y="5466"/>
                      <a:pt x="15548" y="5730"/>
                    </a:cubicBezTo>
                    <a:cubicBezTo>
                      <a:pt x="15179" y="5980"/>
                      <a:pt x="14734" y="6231"/>
                      <a:pt x="14752" y="6515"/>
                    </a:cubicBezTo>
                    <a:cubicBezTo>
                      <a:pt x="14612" y="6629"/>
                      <a:pt x="14486" y="6722"/>
                      <a:pt x="14262" y="6816"/>
                    </a:cubicBezTo>
                    <a:cubicBezTo>
                      <a:pt x="14248" y="7272"/>
                      <a:pt x="13249" y="7598"/>
                      <a:pt x="13317" y="8039"/>
                    </a:cubicBezTo>
                    <a:cubicBezTo>
                      <a:pt x="13281" y="8158"/>
                      <a:pt x="13042" y="8256"/>
                      <a:pt x="12862" y="8359"/>
                    </a:cubicBezTo>
                    <a:cubicBezTo>
                      <a:pt x="12579" y="8582"/>
                      <a:pt x="12579" y="8793"/>
                      <a:pt x="12147" y="8994"/>
                    </a:cubicBezTo>
                    <a:cubicBezTo>
                      <a:pt x="12106" y="9247"/>
                      <a:pt x="11616" y="9428"/>
                      <a:pt x="11513" y="9678"/>
                    </a:cubicBezTo>
                    <a:cubicBezTo>
                      <a:pt x="11576" y="9678"/>
                      <a:pt x="11675" y="9731"/>
                      <a:pt x="11576" y="9749"/>
                    </a:cubicBezTo>
                    <a:cubicBezTo>
                      <a:pt x="11207" y="9700"/>
                      <a:pt x="11342" y="9924"/>
                      <a:pt x="11139" y="9998"/>
                    </a:cubicBezTo>
                    <a:cubicBezTo>
                      <a:pt x="11576" y="10135"/>
                      <a:pt x="10775" y="10238"/>
                      <a:pt x="10824" y="10401"/>
                    </a:cubicBezTo>
                    <a:cubicBezTo>
                      <a:pt x="10824" y="10540"/>
                      <a:pt x="10527" y="10640"/>
                      <a:pt x="10577" y="10785"/>
                    </a:cubicBezTo>
                    <a:cubicBezTo>
                      <a:pt x="10041" y="11229"/>
                      <a:pt x="10073" y="11775"/>
                      <a:pt x="9308" y="12184"/>
                    </a:cubicBezTo>
                    <a:cubicBezTo>
                      <a:pt x="9456" y="12614"/>
                      <a:pt x="8053" y="12832"/>
                      <a:pt x="8341" y="13261"/>
                    </a:cubicBezTo>
                    <a:cubicBezTo>
                      <a:pt x="8120" y="13515"/>
                      <a:pt x="7639" y="13736"/>
                      <a:pt x="7652" y="14029"/>
                    </a:cubicBezTo>
                    <a:cubicBezTo>
                      <a:pt x="7423" y="14131"/>
                      <a:pt x="7301" y="14232"/>
                      <a:pt x="7220" y="14348"/>
                    </a:cubicBezTo>
                    <a:cubicBezTo>
                      <a:pt x="7054" y="14252"/>
                      <a:pt x="7423" y="14173"/>
                      <a:pt x="7171" y="14088"/>
                    </a:cubicBezTo>
                    <a:lnTo>
                      <a:pt x="7018" y="14143"/>
                    </a:lnTo>
                    <a:cubicBezTo>
                      <a:pt x="7036" y="14280"/>
                      <a:pt x="6519" y="14430"/>
                      <a:pt x="6937" y="14535"/>
                    </a:cubicBezTo>
                    <a:cubicBezTo>
                      <a:pt x="7054" y="14505"/>
                      <a:pt x="7000" y="14425"/>
                      <a:pt x="7171" y="14430"/>
                    </a:cubicBezTo>
                    <a:cubicBezTo>
                      <a:pt x="7571" y="14589"/>
                      <a:pt x="6901" y="14681"/>
                      <a:pt x="6901" y="14826"/>
                    </a:cubicBezTo>
                    <a:cubicBezTo>
                      <a:pt x="6771" y="15146"/>
                      <a:pt x="6352" y="15431"/>
                      <a:pt x="6168" y="15738"/>
                    </a:cubicBezTo>
                    <a:cubicBezTo>
                      <a:pt x="5830" y="15883"/>
                      <a:pt x="6073" y="16191"/>
                      <a:pt x="5502" y="16277"/>
                    </a:cubicBezTo>
                    <a:lnTo>
                      <a:pt x="5335" y="16221"/>
                    </a:lnTo>
                    <a:cubicBezTo>
                      <a:pt x="4795" y="16497"/>
                      <a:pt x="4746" y="16862"/>
                      <a:pt x="4449" y="17188"/>
                    </a:cubicBezTo>
                    <a:cubicBezTo>
                      <a:pt x="4769" y="17182"/>
                      <a:pt x="4719" y="17020"/>
                      <a:pt x="4904" y="16960"/>
                    </a:cubicBezTo>
                    <a:cubicBezTo>
                      <a:pt x="4769" y="17167"/>
                      <a:pt x="4831" y="17395"/>
                      <a:pt x="4535" y="17570"/>
                    </a:cubicBezTo>
                    <a:cubicBezTo>
                      <a:pt x="4598" y="17697"/>
                      <a:pt x="4449" y="17798"/>
                      <a:pt x="4251" y="17889"/>
                    </a:cubicBezTo>
                    <a:cubicBezTo>
                      <a:pt x="3729" y="18149"/>
                      <a:pt x="4220" y="18568"/>
                      <a:pt x="3500" y="18784"/>
                    </a:cubicBezTo>
                    <a:lnTo>
                      <a:pt x="3446" y="18543"/>
                    </a:lnTo>
                    <a:cubicBezTo>
                      <a:pt x="3131" y="18852"/>
                      <a:pt x="2762" y="19165"/>
                      <a:pt x="2699" y="19511"/>
                    </a:cubicBezTo>
                    <a:cubicBezTo>
                      <a:pt x="2524" y="19672"/>
                      <a:pt x="2254" y="19819"/>
                      <a:pt x="2119" y="19981"/>
                    </a:cubicBezTo>
                    <a:cubicBezTo>
                      <a:pt x="2110" y="19965"/>
                      <a:pt x="2087" y="19948"/>
                      <a:pt x="2046" y="19932"/>
                    </a:cubicBezTo>
                    <a:cubicBezTo>
                      <a:pt x="1831" y="20011"/>
                      <a:pt x="1813" y="20114"/>
                      <a:pt x="1763" y="20223"/>
                    </a:cubicBezTo>
                    <a:cubicBezTo>
                      <a:pt x="1813" y="20229"/>
                      <a:pt x="1831" y="20258"/>
                      <a:pt x="1898" y="20254"/>
                    </a:cubicBezTo>
                    <a:lnTo>
                      <a:pt x="1930" y="20235"/>
                    </a:lnTo>
                    <a:lnTo>
                      <a:pt x="1763" y="20440"/>
                    </a:lnTo>
                    <a:cubicBezTo>
                      <a:pt x="1795" y="20414"/>
                      <a:pt x="1714" y="20410"/>
                      <a:pt x="1696" y="20398"/>
                    </a:cubicBezTo>
                    <a:cubicBezTo>
                      <a:pt x="1547" y="20426"/>
                      <a:pt x="1511" y="20488"/>
                      <a:pt x="1529" y="20555"/>
                    </a:cubicBezTo>
                    <a:cubicBezTo>
                      <a:pt x="1813" y="20615"/>
                      <a:pt x="1511" y="20721"/>
                      <a:pt x="1498" y="20803"/>
                    </a:cubicBezTo>
                    <a:cubicBezTo>
                      <a:pt x="1295" y="20900"/>
                      <a:pt x="1061" y="21033"/>
                      <a:pt x="1043" y="21180"/>
                    </a:cubicBezTo>
                    <a:cubicBezTo>
                      <a:pt x="809" y="21311"/>
                      <a:pt x="440" y="21420"/>
                      <a:pt x="328" y="21569"/>
                    </a:cubicBezTo>
                    <a:cubicBezTo>
                      <a:pt x="256" y="21577"/>
                      <a:pt x="211" y="21577"/>
                      <a:pt x="16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29" name="Kształt"/>
              <p:cNvSpPr/>
              <p:nvPr/>
            </p:nvSpPr>
            <p:spPr>
              <a:xfrm>
                <a:off x="800744" y="206643"/>
                <a:ext cx="558" cy="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46" h="21600" extrusionOk="0">
                    <a:moveTo>
                      <a:pt x="12946" y="19852"/>
                    </a:moveTo>
                    <a:cubicBezTo>
                      <a:pt x="11149" y="21600"/>
                      <a:pt x="4394" y="21600"/>
                      <a:pt x="1237" y="21600"/>
                    </a:cubicBezTo>
                    <a:cubicBezTo>
                      <a:pt x="2597" y="15160"/>
                      <a:pt x="-5958" y="4709"/>
                      <a:pt x="8890" y="0"/>
                    </a:cubicBezTo>
                    <a:cubicBezTo>
                      <a:pt x="15642" y="4709"/>
                      <a:pt x="11149" y="12896"/>
                      <a:pt x="12946" y="198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30" name="Kształt"/>
              <p:cNvSpPr/>
              <p:nvPr/>
            </p:nvSpPr>
            <p:spPr>
              <a:xfrm>
                <a:off x="783524" y="525219"/>
                <a:ext cx="214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31" name="Kształt"/>
              <p:cNvSpPr/>
              <p:nvPr/>
            </p:nvSpPr>
            <p:spPr>
              <a:xfrm>
                <a:off x="783524" y="499389"/>
                <a:ext cx="3830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19" h="21600" extrusionOk="0">
                    <a:moveTo>
                      <a:pt x="10618" y="15612"/>
                    </a:moveTo>
                    <a:lnTo>
                      <a:pt x="7776" y="14439"/>
                    </a:lnTo>
                    <a:cubicBezTo>
                      <a:pt x="-2118" y="16289"/>
                      <a:pt x="7776" y="19364"/>
                      <a:pt x="2270" y="21600"/>
                    </a:cubicBezTo>
                    <a:cubicBezTo>
                      <a:pt x="979" y="18676"/>
                      <a:pt x="-2118" y="16020"/>
                      <a:pt x="2270" y="13214"/>
                    </a:cubicBezTo>
                    <a:cubicBezTo>
                      <a:pt x="-4013" y="10623"/>
                      <a:pt x="5455" y="7763"/>
                      <a:pt x="31" y="5022"/>
                    </a:cubicBezTo>
                    <a:cubicBezTo>
                      <a:pt x="31" y="3420"/>
                      <a:pt x="-224" y="1495"/>
                      <a:pt x="2956" y="0"/>
                    </a:cubicBezTo>
                    <a:cubicBezTo>
                      <a:pt x="5455" y="2527"/>
                      <a:pt x="979" y="5688"/>
                      <a:pt x="3904" y="8193"/>
                    </a:cubicBezTo>
                    <a:lnTo>
                      <a:pt x="9926" y="7903"/>
                    </a:lnTo>
                    <a:cubicBezTo>
                      <a:pt x="13454" y="8623"/>
                      <a:pt x="10269" y="9580"/>
                      <a:pt x="9926" y="10430"/>
                    </a:cubicBezTo>
                    <a:lnTo>
                      <a:pt x="13199" y="12601"/>
                    </a:lnTo>
                    <a:lnTo>
                      <a:pt x="16984" y="12257"/>
                    </a:lnTo>
                    <a:cubicBezTo>
                      <a:pt x="17587" y="14193"/>
                      <a:pt x="10269" y="13794"/>
                      <a:pt x="10618" y="156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32" name="Kształt"/>
              <p:cNvSpPr/>
              <p:nvPr/>
            </p:nvSpPr>
            <p:spPr>
              <a:xfrm>
                <a:off x="783524" y="499389"/>
                <a:ext cx="1945" cy="11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92" h="21600" extrusionOk="0">
                    <a:moveTo>
                      <a:pt x="12994" y="19921"/>
                    </a:moveTo>
                    <a:lnTo>
                      <a:pt x="8801" y="19284"/>
                    </a:lnTo>
                    <a:lnTo>
                      <a:pt x="2841" y="21600"/>
                    </a:lnTo>
                    <a:cubicBezTo>
                      <a:pt x="-4901" y="14358"/>
                      <a:pt x="5738" y="6897"/>
                      <a:pt x="4773" y="0"/>
                    </a:cubicBezTo>
                    <a:cubicBezTo>
                      <a:pt x="11541" y="3211"/>
                      <a:pt x="2189" y="7097"/>
                      <a:pt x="7678" y="10181"/>
                    </a:cubicBezTo>
                    <a:cubicBezTo>
                      <a:pt x="2841" y="12826"/>
                      <a:pt x="6383" y="16328"/>
                      <a:pt x="11541" y="18499"/>
                    </a:cubicBezTo>
                    <a:lnTo>
                      <a:pt x="15899" y="18499"/>
                    </a:lnTo>
                    <a:cubicBezTo>
                      <a:pt x="16699" y="18974"/>
                      <a:pt x="15899" y="19575"/>
                      <a:pt x="12994" y="199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33" name="Kształt"/>
              <p:cNvSpPr/>
              <p:nvPr/>
            </p:nvSpPr>
            <p:spPr>
              <a:xfrm>
                <a:off x="792134" y="568270"/>
                <a:ext cx="569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26" h="21600" extrusionOk="0">
                    <a:moveTo>
                      <a:pt x="12187" y="21600"/>
                    </a:moveTo>
                    <a:cubicBezTo>
                      <a:pt x="4266" y="21600"/>
                      <a:pt x="-5891" y="7273"/>
                      <a:pt x="4266" y="0"/>
                    </a:cubicBezTo>
                    <a:cubicBezTo>
                      <a:pt x="5573" y="7273"/>
                      <a:pt x="15709" y="10786"/>
                      <a:pt x="1218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34" name="Kształt"/>
              <p:cNvSpPr/>
              <p:nvPr/>
            </p:nvSpPr>
            <p:spPr>
              <a:xfrm>
                <a:off x="826575" y="576880"/>
                <a:ext cx="6407" cy="1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45" extrusionOk="0">
                    <a:moveTo>
                      <a:pt x="0" y="18247"/>
                    </a:moveTo>
                    <a:lnTo>
                      <a:pt x="0" y="14633"/>
                    </a:lnTo>
                    <a:cubicBezTo>
                      <a:pt x="7113" y="9124"/>
                      <a:pt x="14617" y="0"/>
                      <a:pt x="21600" y="0"/>
                    </a:cubicBezTo>
                    <a:cubicBezTo>
                      <a:pt x="16054" y="15568"/>
                      <a:pt x="7765" y="21600"/>
                      <a:pt x="0" y="182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35" name="Kształt"/>
              <p:cNvSpPr/>
              <p:nvPr/>
            </p:nvSpPr>
            <p:spPr>
              <a:xfrm>
                <a:off x="843795" y="568270"/>
                <a:ext cx="1724" cy="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870" extrusionOk="0">
                    <a:moveTo>
                      <a:pt x="21600" y="0"/>
                    </a:moveTo>
                    <a:cubicBezTo>
                      <a:pt x="13353" y="1275"/>
                      <a:pt x="10681" y="21600"/>
                      <a:pt x="0" y="14287"/>
                    </a:cubicBezTo>
                    <a:cubicBezTo>
                      <a:pt x="1701" y="1275"/>
                      <a:pt x="14321" y="384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36" name="Kształt"/>
              <p:cNvSpPr/>
              <p:nvPr/>
            </p:nvSpPr>
            <p:spPr>
              <a:xfrm>
                <a:off x="843795" y="568270"/>
                <a:ext cx="1704" cy="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177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37" name="Kształt"/>
              <p:cNvSpPr/>
              <p:nvPr/>
            </p:nvSpPr>
            <p:spPr>
              <a:xfrm>
                <a:off x="852405" y="568270"/>
                <a:ext cx="4298" cy="1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19" y="21600"/>
                    </a:moveTo>
                    <a:lnTo>
                      <a:pt x="0" y="19799"/>
                    </a:lnTo>
                    <a:cubicBezTo>
                      <a:pt x="7298" y="9970"/>
                      <a:pt x="14203" y="3603"/>
                      <a:pt x="21600" y="0"/>
                    </a:cubicBezTo>
                    <a:cubicBezTo>
                      <a:pt x="17027" y="17175"/>
                      <a:pt x="8369" y="10524"/>
                      <a:pt x="29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38" name="Kształt"/>
              <p:cNvSpPr/>
              <p:nvPr/>
            </p:nvSpPr>
            <p:spPr>
              <a:xfrm>
                <a:off x="852405" y="611321"/>
                <a:ext cx="6388" cy="1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852" extrusionOk="0">
                    <a:moveTo>
                      <a:pt x="2487" y="10852"/>
                    </a:moveTo>
                    <a:lnTo>
                      <a:pt x="0" y="10852"/>
                    </a:lnTo>
                    <a:lnTo>
                      <a:pt x="0" y="5041"/>
                    </a:lnTo>
                    <a:cubicBezTo>
                      <a:pt x="7856" y="7573"/>
                      <a:pt x="14401" y="-4051"/>
                      <a:pt x="21600" y="1540"/>
                    </a:cubicBezTo>
                    <a:cubicBezTo>
                      <a:pt x="17018" y="17549"/>
                      <a:pt x="7527" y="274"/>
                      <a:pt x="2487" y="108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39" name="Kształt"/>
              <p:cNvSpPr/>
              <p:nvPr/>
            </p:nvSpPr>
            <p:spPr>
              <a:xfrm>
                <a:off x="861016" y="559660"/>
                <a:ext cx="2923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05" y="0"/>
                    </a:moveTo>
                    <a:lnTo>
                      <a:pt x="21600" y="0"/>
                    </a:lnTo>
                    <a:cubicBezTo>
                      <a:pt x="18172" y="12397"/>
                      <a:pt x="6871" y="12397"/>
                      <a:pt x="0" y="21600"/>
                    </a:cubicBezTo>
                    <a:cubicBezTo>
                      <a:pt x="0" y="10315"/>
                      <a:pt x="9588" y="8075"/>
                      <a:pt x="1430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40" name="Kształt"/>
              <p:cNvSpPr/>
              <p:nvPr/>
            </p:nvSpPr>
            <p:spPr>
              <a:xfrm>
                <a:off x="861016" y="602711"/>
                <a:ext cx="5320" cy="1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14995" extrusionOk="0">
                    <a:moveTo>
                      <a:pt x="15067" y="11743"/>
                    </a:moveTo>
                    <a:cubicBezTo>
                      <a:pt x="10300" y="8168"/>
                      <a:pt x="5380" y="19259"/>
                      <a:pt x="0" y="13087"/>
                    </a:cubicBezTo>
                    <a:cubicBezTo>
                      <a:pt x="5152" y="1610"/>
                      <a:pt x="13685" y="-2341"/>
                      <a:pt x="21065" y="1323"/>
                    </a:cubicBezTo>
                    <a:cubicBezTo>
                      <a:pt x="21600" y="8168"/>
                      <a:pt x="18833" y="18202"/>
                      <a:pt x="15067" y="117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41" name="Kształt"/>
              <p:cNvSpPr/>
              <p:nvPr/>
            </p:nvSpPr>
            <p:spPr>
              <a:xfrm>
                <a:off x="869626" y="559660"/>
                <a:ext cx="930" cy="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6" h="18106" extrusionOk="0">
                    <a:moveTo>
                      <a:pt x="16908" y="39"/>
                    </a:moveTo>
                    <a:cubicBezTo>
                      <a:pt x="18345" y="8944"/>
                      <a:pt x="15452" y="19921"/>
                      <a:pt x="10420" y="17852"/>
                    </a:cubicBezTo>
                    <a:lnTo>
                      <a:pt x="709" y="17852"/>
                    </a:lnTo>
                    <a:cubicBezTo>
                      <a:pt x="-3255" y="-1679"/>
                      <a:pt x="10420" y="39"/>
                      <a:pt x="16908" y="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42" name="Kształt"/>
              <p:cNvSpPr/>
              <p:nvPr/>
            </p:nvSpPr>
            <p:spPr>
              <a:xfrm>
                <a:off x="869626" y="602711"/>
                <a:ext cx="3442" cy="1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3" h="18871" extrusionOk="0">
                    <a:moveTo>
                      <a:pt x="2129" y="18871"/>
                    </a:moveTo>
                    <a:cubicBezTo>
                      <a:pt x="937" y="15233"/>
                      <a:pt x="-377" y="10906"/>
                      <a:pt x="100" y="4697"/>
                    </a:cubicBezTo>
                    <a:cubicBezTo>
                      <a:pt x="6662" y="-2729"/>
                      <a:pt x="14184" y="1046"/>
                      <a:pt x="21223" y="382"/>
                    </a:cubicBezTo>
                    <a:cubicBezTo>
                      <a:pt x="17282" y="13478"/>
                      <a:pt x="8098" y="10366"/>
                      <a:pt x="2129" y="188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43" name="Kształt"/>
              <p:cNvSpPr/>
              <p:nvPr/>
            </p:nvSpPr>
            <p:spPr>
              <a:xfrm>
                <a:off x="886846" y="594100"/>
                <a:ext cx="1176" cy="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71" h="16366" extrusionOk="0">
                    <a:moveTo>
                      <a:pt x="14346" y="10027"/>
                    </a:moveTo>
                    <a:cubicBezTo>
                      <a:pt x="11471" y="17677"/>
                      <a:pt x="4271" y="17677"/>
                      <a:pt x="905" y="13861"/>
                    </a:cubicBezTo>
                    <a:cubicBezTo>
                      <a:pt x="-4612" y="-3923"/>
                      <a:pt x="16988" y="-3923"/>
                      <a:pt x="14346" y="100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44" name="Kształt"/>
              <p:cNvSpPr/>
              <p:nvPr/>
            </p:nvSpPr>
            <p:spPr>
              <a:xfrm>
                <a:off x="938507" y="568270"/>
                <a:ext cx="1619" cy="1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16254" extrusionOk="0">
                    <a:moveTo>
                      <a:pt x="20609" y="1947"/>
                    </a:moveTo>
                    <a:cubicBezTo>
                      <a:pt x="21600" y="5843"/>
                      <a:pt x="16886" y="13524"/>
                      <a:pt x="9681" y="16254"/>
                    </a:cubicBezTo>
                    <a:lnTo>
                      <a:pt x="0" y="16254"/>
                    </a:lnTo>
                    <a:cubicBezTo>
                      <a:pt x="2237" y="9728"/>
                      <a:pt x="5960" y="-5346"/>
                      <a:pt x="20609" y="19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45" name="Kształt"/>
              <p:cNvSpPr/>
              <p:nvPr/>
            </p:nvSpPr>
            <p:spPr>
              <a:xfrm>
                <a:off x="947117" y="499389"/>
                <a:ext cx="737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30" y="0"/>
                    </a:moveTo>
                    <a:cubicBezTo>
                      <a:pt x="16485" y="1730"/>
                      <a:pt x="21018" y="5922"/>
                      <a:pt x="21600" y="10791"/>
                    </a:cubicBezTo>
                    <a:cubicBezTo>
                      <a:pt x="14219" y="14447"/>
                      <a:pt x="7385" y="17944"/>
                      <a:pt x="0" y="21600"/>
                    </a:cubicBezTo>
                    <a:cubicBezTo>
                      <a:pt x="0" y="21600"/>
                      <a:pt x="3430" y="0"/>
                      <a:pt x="343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46" name="Kształt"/>
              <p:cNvSpPr/>
              <p:nvPr/>
            </p:nvSpPr>
            <p:spPr>
              <a:xfrm>
                <a:off x="921287" y="525219"/>
                <a:ext cx="1051" cy="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2" h="20578" extrusionOk="0">
                    <a:moveTo>
                      <a:pt x="17447" y="0"/>
                    </a:moveTo>
                    <a:cubicBezTo>
                      <a:pt x="21600" y="1552"/>
                      <a:pt x="21600" y="9760"/>
                      <a:pt x="17447" y="11313"/>
                    </a:cubicBezTo>
                    <a:cubicBezTo>
                      <a:pt x="12887" y="20048"/>
                      <a:pt x="6073" y="21600"/>
                      <a:pt x="0" y="20048"/>
                    </a:cubicBezTo>
                    <a:cubicBezTo>
                      <a:pt x="0" y="20048"/>
                      <a:pt x="17447" y="0"/>
                      <a:pt x="174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47" name="Kształt"/>
              <p:cNvSpPr/>
              <p:nvPr/>
            </p:nvSpPr>
            <p:spPr>
              <a:xfrm>
                <a:off x="912676" y="525219"/>
                <a:ext cx="4956" cy="3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934" y="9349"/>
                      <a:pt x="8100" y="15802"/>
                      <a:pt x="0" y="21600"/>
                    </a:cubicBezTo>
                    <a:cubicBezTo>
                      <a:pt x="5823" y="13075"/>
                      <a:pt x="13418" y="5859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48" name="Kształt"/>
              <p:cNvSpPr/>
              <p:nvPr/>
            </p:nvSpPr>
            <p:spPr>
              <a:xfrm>
                <a:off x="912676" y="533829"/>
                <a:ext cx="1053" cy="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1" h="21600" extrusionOk="0">
                    <a:moveTo>
                      <a:pt x="5400" y="21600"/>
                    </a:moveTo>
                    <a:lnTo>
                      <a:pt x="0" y="21600"/>
                    </a:lnTo>
                    <a:cubicBezTo>
                      <a:pt x="0" y="7296"/>
                      <a:pt x="9363" y="1407"/>
                      <a:pt x="19073" y="0"/>
                    </a:cubicBezTo>
                    <a:cubicBezTo>
                      <a:pt x="21600" y="10370"/>
                      <a:pt x="13676" y="15998"/>
                      <a:pt x="54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49" name="Kształt"/>
              <p:cNvSpPr/>
              <p:nvPr/>
            </p:nvSpPr>
            <p:spPr>
              <a:xfrm>
                <a:off x="912676" y="525219"/>
                <a:ext cx="3660" cy="2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200" y="7799"/>
                      <a:pt x="8799" y="16645"/>
                      <a:pt x="0" y="21600"/>
                    </a:cubicBezTo>
                    <a:cubicBezTo>
                      <a:pt x="4569" y="11939"/>
                      <a:pt x="13942" y="568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50" name="Kształt"/>
              <p:cNvSpPr/>
              <p:nvPr/>
            </p:nvSpPr>
            <p:spPr>
              <a:xfrm>
                <a:off x="912676" y="533829"/>
                <a:ext cx="3465" cy="2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7016" y="7172"/>
                      <a:pt x="8934" y="14249"/>
                      <a:pt x="3138" y="21600"/>
                    </a:cubicBezTo>
                    <a:lnTo>
                      <a:pt x="0" y="21600"/>
                    </a:lnTo>
                    <a:cubicBezTo>
                      <a:pt x="4591" y="10579"/>
                      <a:pt x="15688" y="910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51" name="Kształt"/>
              <p:cNvSpPr/>
              <p:nvPr/>
            </p:nvSpPr>
            <p:spPr>
              <a:xfrm>
                <a:off x="904066" y="533829"/>
                <a:ext cx="1042" cy="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7" h="17983" extrusionOk="0">
                    <a:moveTo>
                      <a:pt x="19049" y="954"/>
                    </a:moveTo>
                    <a:cubicBezTo>
                      <a:pt x="21600" y="9266"/>
                      <a:pt x="16106" y="14858"/>
                      <a:pt x="9525" y="17983"/>
                    </a:cubicBezTo>
                    <a:lnTo>
                      <a:pt x="0" y="17983"/>
                    </a:lnTo>
                    <a:cubicBezTo>
                      <a:pt x="1106" y="9266"/>
                      <a:pt x="8418" y="-3617"/>
                      <a:pt x="19049" y="9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52" name="Kształt"/>
              <p:cNvSpPr/>
              <p:nvPr/>
            </p:nvSpPr>
            <p:spPr>
              <a:xfrm>
                <a:off x="904066" y="533829"/>
                <a:ext cx="5189" cy="3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939" y="9739"/>
                      <a:pt x="8462" y="12488"/>
                      <a:pt x="2179" y="20667"/>
                    </a:cubicBezTo>
                    <a:lnTo>
                      <a:pt x="0" y="21600"/>
                    </a:lnTo>
                    <a:cubicBezTo>
                      <a:pt x="4514" y="15794"/>
                      <a:pt x="14425" y="5179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53" name="Kształt"/>
              <p:cNvSpPr/>
              <p:nvPr/>
            </p:nvSpPr>
            <p:spPr>
              <a:xfrm>
                <a:off x="895456" y="542440"/>
                <a:ext cx="3078" cy="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879"/>
                    </a:moveTo>
                    <a:lnTo>
                      <a:pt x="21600" y="0"/>
                    </a:lnTo>
                    <a:cubicBezTo>
                      <a:pt x="16167" y="10128"/>
                      <a:pt x="8146" y="15398"/>
                      <a:pt x="0" y="21600"/>
                    </a:cubicBezTo>
                    <a:cubicBezTo>
                      <a:pt x="0" y="21600"/>
                      <a:pt x="0" y="14879"/>
                      <a:pt x="0" y="148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54" name="Kształt"/>
              <p:cNvSpPr/>
              <p:nvPr/>
            </p:nvSpPr>
            <p:spPr>
              <a:xfrm>
                <a:off x="895456" y="542440"/>
                <a:ext cx="1041" cy="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16" h="21600" extrusionOk="0">
                    <a:moveTo>
                      <a:pt x="18716" y="0"/>
                    </a:moveTo>
                    <a:lnTo>
                      <a:pt x="595" y="21600"/>
                    </a:lnTo>
                    <a:cubicBezTo>
                      <a:pt x="-2884" y="14097"/>
                      <a:pt x="9656" y="0"/>
                      <a:pt x="187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55" name="Kształt"/>
              <p:cNvSpPr/>
              <p:nvPr/>
            </p:nvSpPr>
            <p:spPr>
              <a:xfrm>
                <a:off x="886846" y="551050"/>
                <a:ext cx="1274" cy="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5" h="21600" extrusionOk="0">
                    <a:moveTo>
                      <a:pt x="8222" y="21600"/>
                    </a:moveTo>
                    <a:lnTo>
                      <a:pt x="0" y="21600"/>
                    </a:lnTo>
                    <a:cubicBezTo>
                      <a:pt x="3659" y="12499"/>
                      <a:pt x="10341" y="0"/>
                      <a:pt x="19777" y="0"/>
                    </a:cubicBezTo>
                    <a:cubicBezTo>
                      <a:pt x="21600" y="11359"/>
                      <a:pt x="12474" y="13849"/>
                      <a:pt x="822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56" name="Kształt"/>
              <p:cNvSpPr/>
              <p:nvPr/>
            </p:nvSpPr>
            <p:spPr>
              <a:xfrm>
                <a:off x="895456" y="585490"/>
                <a:ext cx="3171" cy="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9" h="18536" extrusionOk="0">
                    <a:moveTo>
                      <a:pt x="15306" y="10279"/>
                    </a:moveTo>
                    <a:cubicBezTo>
                      <a:pt x="8392" y="5311"/>
                      <a:pt x="6541" y="21600"/>
                      <a:pt x="0" y="18015"/>
                    </a:cubicBezTo>
                    <a:cubicBezTo>
                      <a:pt x="3336" y="6009"/>
                      <a:pt x="12469" y="3809"/>
                      <a:pt x="19749" y="0"/>
                    </a:cubicBezTo>
                    <a:cubicBezTo>
                      <a:pt x="21600" y="5311"/>
                      <a:pt x="17530" y="9014"/>
                      <a:pt x="15306" y="102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57" name="Kształt"/>
              <p:cNvSpPr/>
              <p:nvPr/>
            </p:nvSpPr>
            <p:spPr>
              <a:xfrm>
                <a:off x="895456" y="585490"/>
                <a:ext cx="3949" cy="1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686" extrusionOk="0">
                    <a:moveTo>
                      <a:pt x="13343" y="9745"/>
                    </a:moveTo>
                    <a:cubicBezTo>
                      <a:pt x="11331" y="18568"/>
                      <a:pt x="5823" y="17945"/>
                      <a:pt x="1908" y="13597"/>
                    </a:cubicBezTo>
                    <a:lnTo>
                      <a:pt x="0" y="9745"/>
                    </a:lnTo>
                    <a:cubicBezTo>
                      <a:pt x="4234" y="-3032"/>
                      <a:pt x="15674" y="-681"/>
                      <a:pt x="21600" y="2549"/>
                    </a:cubicBezTo>
                    <a:cubicBezTo>
                      <a:pt x="20331" y="8258"/>
                      <a:pt x="15674" y="6897"/>
                      <a:pt x="13343" y="97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58" name="Kształt"/>
              <p:cNvSpPr/>
              <p:nvPr/>
            </p:nvSpPr>
            <p:spPr>
              <a:xfrm>
                <a:off x="904066" y="585490"/>
                <a:ext cx="1066" cy="1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41" h="19992" extrusionOk="0">
                    <a:moveTo>
                      <a:pt x="10987" y="19888"/>
                    </a:moveTo>
                    <a:cubicBezTo>
                      <a:pt x="5726" y="20741"/>
                      <a:pt x="2676" y="16145"/>
                      <a:pt x="1018" y="13936"/>
                    </a:cubicBezTo>
                    <a:cubicBezTo>
                      <a:pt x="-3422" y="2726"/>
                      <a:pt x="7653" y="-859"/>
                      <a:pt x="15143" y="168"/>
                    </a:cubicBezTo>
                    <a:cubicBezTo>
                      <a:pt x="13752" y="6973"/>
                      <a:pt x="18178" y="15293"/>
                      <a:pt x="10987" y="198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59" name="Kształt"/>
              <p:cNvSpPr/>
              <p:nvPr/>
            </p:nvSpPr>
            <p:spPr>
              <a:xfrm>
                <a:off x="904066" y="585490"/>
                <a:ext cx="4923" cy="2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8" h="19589" extrusionOk="0">
                    <a:moveTo>
                      <a:pt x="4764" y="16797"/>
                    </a:moveTo>
                    <a:cubicBezTo>
                      <a:pt x="3186" y="17265"/>
                      <a:pt x="1608" y="21600"/>
                      <a:pt x="111" y="18452"/>
                    </a:cubicBezTo>
                    <a:cubicBezTo>
                      <a:pt x="-472" y="14271"/>
                      <a:pt x="1357" y="13326"/>
                      <a:pt x="3186" y="13326"/>
                    </a:cubicBezTo>
                    <a:cubicBezTo>
                      <a:pt x="6674" y="13875"/>
                      <a:pt x="6674" y="7095"/>
                      <a:pt x="8418" y="4577"/>
                    </a:cubicBezTo>
                    <a:cubicBezTo>
                      <a:pt x="13735" y="7095"/>
                      <a:pt x="16479" y="395"/>
                      <a:pt x="21128" y="0"/>
                    </a:cubicBezTo>
                    <a:cubicBezTo>
                      <a:pt x="17389" y="7095"/>
                      <a:pt x="11826" y="20421"/>
                      <a:pt x="4764" y="167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60" name="Kształt"/>
              <p:cNvSpPr/>
              <p:nvPr/>
            </p:nvSpPr>
            <p:spPr>
              <a:xfrm>
                <a:off x="912676" y="585490"/>
                <a:ext cx="945" cy="1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49" h="17329" extrusionOk="0">
                    <a:moveTo>
                      <a:pt x="3333" y="17291"/>
                    </a:moveTo>
                    <a:cubicBezTo>
                      <a:pt x="-4427" y="11146"/>
                      <a:pt x="1983" y="-3556"/>
                      <a:pt x="16153" y="792"/>
                    </a:cubicBezTo>
                    <a:cubicBezTo>
                      <a:pt x="17173" y="7398"/>
                      <a:pt x="16153" y="18044"/>
                      <a:pt x="3333" y="172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61" name="Kształt"/>
              <p:cNvSpPr/>
              <p:nvPr/>
            </p:nvSpPr>
            <p:spPr>
              <a:xfrm>
                <a:off x="912676" y="585490"/>
                <a:ext cx="659" cy="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3" y="21600"/>
                    </a:moveTo>
                    <a:lnTo>
                      <a:pt x="0" y="16491"/>
                    </a:lnTo>
                    <a:lnTo>
                      <a:pt x="17175" y="0"/>
                    </a:lnTo>
                    <a:cubicBezTo>
                      <a:pt x="21600" y="2373"/>
                      <a:pt x="21600" y="12187"/>
                      <a:pt x="21600" y="16491"/>
                    </a:cubicBezTo>
                    <a:cubicBezTo>
                      <a:pt x="20328" y="21600"/>
                      <a:pt x="12719" y="21600"/>
                      <a:pt x="57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62" name="Kształt"/>
              <p:cNvSpPr/>
              <p:nvPr/>
            </p:nvSpPr>
            <p:spPr>
              <a:xfrm>
                <a:off x="912676" y="576880"/>
                <a:ext cx="2014" cy="1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196" extrusionOk="0">
                    <a:moveTo>
                      <a:pt x="1447" y="18164"/>
                    </a:moveTo>
                    <a:lnTo>
                      <a:pt x="0" y="16505"/>
                    </a:lnTo>
                    <a:cubicBezTo>
                      <a:pt x="1447" y="5428"/>
                      <a:pt x="11625" y="-2741"/>
                      <a:pt x="21600" y="862"/>
                    </a:cubicBezTo>
                    <a:cubicBezTo>
                      <a:pt x="15996" y="8066"/>
                      <a:pt x="11625" y="18859"/>
                      <a:pt x="1447" y="181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63" name="Kształt"/>
              <p:cNvSpPr/>
              <p:nvPr/>
            </p:nvSpPr>
            <p:spPr>
              <a:xfrm>
                <a:off x="972948" y="473558"/>
                <a:ext cx="1375" cy="7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838" y="15772"/>
                      <a:pt x="4563" y="5934"/>
                      <a:pt x="21600" y="0"/>
                    </a:cubicBezTo>
                    <a:cubicBezTo>
                      <a:pt x="19170" y="6764"/>
                      <a:pt x="19170" y="1515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64" name="Kształt"/>
              <p:cNvSpPr/>
              <p:nvPr/>
            </p:nvSpPr>
            <p:spPr>
              <a:xfrm>
                <a:off x="998778" y="516609"/>
                <a:ext cx="5187" cy="3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85" extrusionOk="0">
                    <a:moveTo>
                      <a:pt x="2096" y="20785"/>
                    </a:moveTo>
                    <a:lnTo>
                      <a:pt x="0" y="19137"/>
                    </a:lnTo>
                    <a:cubicBezTo>
                      <a:pt x="6285" y="12760"/>
                      <a:pt x="8703" y="5872"/>
                      <a:pt x="17411" y="3198"/>
                    </a:cubicBezTo>
                    <a:cubicBezTo>
                      <a:pt x="18860" y="2165"/>
                      <a:pt x="19426" y="-815"/>
                      <a:pt x="21600" y="212"/>
                    </a:cubicBezTo>
                    <a:cubicBezTo>
                      <a:pt x="16202" y="8237"/>
                      <a:pt x="10234" y="16204"/>
                      <a:pt x="2096" y="207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65" name="Kształt"/>
              <p:cNvSpPr/>
              <p:nvPr/>
            </p:nvSpPr>
            <p:spPr>
              <a:xfrm>
                <a:off x="1007388" y="516609"/>
                <a:ext cx="1918" cy="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7" h="16777" extrusionOk="0">
                    <a:moveTo>
                      <a:pt x="12722" y="13582"/>
                    </a:moveTo>
                    <a:cubicBezTo>
                      <a:pt x="7472" y="8588"/>
                      <a:pt x="3835" y="21600"/>
                      <a:pt x="0" y="14722"/>
                    </a:cubicBezTo>
                    <a:cubicBezTo>
                      <a:pt x="8082" y="10752"/>
                      <a:pt x="12722" y="6984"/>
                      <a:pt x="17972" y="0"/>
                    </a:cubicBezTo>
                    <a:cubicBezTo>
                      <a:pt x="21600" y="1883"/>
                      <a:pt x="18779" y="5661"/>
                      <a:pt x="19987" y="7264"/>
                    </a:cubicBezTo>
                    <a:cubicBezTo>
                      <a:pt x="19987" y="7264"/>
                      <a:pt x="12722" y="13582"/>
                      <a:pt x="12722" y="135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66" name="Kształt"/>
              <p:cNvSpPr/>
              <p:nvPr/>
            </p:nvSpPr>
            <p:spPr>
              <a:xfrm>
                <a:off x="1015998" y="499389"/>
                <a:ext cx="2712" cy="2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48" y="15369"/>
                      <a:pt x="13576" y="5824"/>
                      <a:pt x="21600" y="0"/>
                    </a:cubicBezTo>
                    <a:cubicBezTo>
                      <a:pt x="18670" y="9951"/>
                      <a:pt x="6792" y="1536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67" name="Kształt"/>
              <p:cNvSpPr/>
              <p:nvPr/>
            </p:nvSpPr>
            <p:spPr>
              <a:xfrm>
                <a:off x="1015998" y="499389"/>
                <a:ext cx="3098" cy="2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700" y="13792"/>
                      <a:pt x="12690" y="5835"/>
                      <a:pt x="21600" y="0"/>
                    </a:cubicBezTo>
                    <a:cubicBezTo>
                      <a:pt x="15524" y="8174"/>
                      <a:pt x="9587" y="1707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68" name="Kształt"/>
              <p:cNvSpPr/>
              <p:nvPr/>
            </p:nvSpPr>
            <p:spPr>
              <a:xfrm>
                <a:off x="1024608" y="482168"/>
                <a:ext cx="14833" cy="14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0" h="21600" extrusionOk="0">
                    <a:moveTo>
                      <a:pt x="21322" y="923"/>
                    </a:moveTo>
                    <a:cubicBezTo>
                      <a:pt x="21126" y="1914"/>
                      <a:pt x="19455" y="826"/>
                      <a:pt x="19873" y="2013"/>
                    </a:cubicBezTo>
                    <a:cubicBezTo>
                      <a:pt x="18535" y="3270"/>
                      <a:pt x="18032" y="6344"/>
                      <a:pt x="15107" y="6344"/>
                    </a:cubicBezTo>
                    <a:lnTo>
                      <a:pt x="15107" y="7182"/>
                    </a:lnTo>
                    <a:cubicBezTo>
                      <a:pt x="9309" y="12086"/>
                      <a:pt x="5379" y="17241"/>
                      <a:pt x="0" y="21600"/>
                    </a:cubicBezTo>
                    <a:cubicBezTo>
                      <a:pt x="836" y="19351"/>
                      <a:pt x="4348" y="17548"/>
                      <a:pt x="5490" y="14628"/>
                    </a:cubicBezTo>
                    <a:cubicBezTo>
                      <a:pt x="7972" y="13427"/>
                      <a:pt x="9531" y="10884"/>
                      <a:pt x="11706" y="9627"/>
                    </a:cubicBezTo>
                    <a:cubicBezTo>
                      <a:pt x="14186" y="6889"/>
                      <a:pt x="16973" y="3382"/>
                      <a:pt x="19649" y="923"/>
                    </a:cubicBezTo>
                    <a:cubicBezTo>
                      <a:pt x="19761" y="1104"/>
                      <a:pt x="20067" y="1104"/>
                      <a:pt x="20403" y="1104"/>
                    </a:cubicBezTo>
                    <a:lnTo>
                      <a:pt x="21126" y="0"/>
                    </a:lnTo>
                    <a:cubicBezTo>
                      <a:pt x="21600" y="0"/>
                      <a:pt x="21182" y="559"/>
                      <a:pt x="21322" y="9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69" name="Kształt"/>
              <p:cNvSpPr/>
              <p:nvPr/>
            </p:nvSpPr>
            <p:spPr>
              <a:xfrm>
                <a:off x="1041829" y="473558"/>
                <a:ext cx="20671" cy="2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6" extrusionOk="0">
                    <a:moveTo>
                      <a:pt x="18748" y="3344"/>
                    </a:moveTo>
                    <a:cubicBezTo>
                      <a:pt x="17555" y="5191"/>
                      <a:pt x="15067" y="6562"/>
                      <a:pt x="14097" y="8467"/>
                    </a:cubicBezTo>
                    <a:cubicBezTo>
                      <a:pt x="10517" y="10975"/>
                      <a:pt x="9142" y="15019"/>
                      <a:pt x="4712" y="16798"/>
                    </a:cubicBezTo>
                    <a:cubicBezTo>
                      <a:pt x="3984" y="18188"/>
                      <a:pt x="2629" y="19695"/>
                      <a:pt x="1254" y="20453"/>
                    </a:cubicBezTo>
                    <a:cubicBezTo>
                      <a:pt x="769" y="20823"/>
                      <a:pt x="910" y="21600"/>
                      <a:pt x="0" y="21532"/>
                    </a:cubicBezTo>
                    <a:cubicBezTo>
                      <a:pt x="1092" y="19753"/>
                      <a:pt x="1659" y="17799"/>
                      <a:pt x="4186" y="16973"/>
                    </a:cubicBezTo>
                    <a:cubicBezTo>
                      <a:pt x="7180" y="14251"/>
                      <a:pt x="9445" y="11043"/>
                      <a:pt x="12317" y="8331"/>
                    </a:cubicBezTo>
                    <a:lnTo>
                      <a:pt x="12843" y="8331"/>
                    </a:lnTo>
                    <a:cubicBezTo>
                      <a:pt x="14097" y="7485"/>
                      <a:pt x="13894" y="5716"/>
                      <a:pt x="15674" y="5444"/>
                    </a:cubicBezTo>
                    <a:cubicBezTo>
                      <a:pt x="17252" y="4861"/>
                      <a:pt x="15593" y="3490"/>
                      <a:pt x="17474" y="3344"/>
                    </a:cubicBezTo>
                    <a:cubicBezTo>
                      <a:pt x="18000" y="1438"/>
                      <a:pt x="20851" y="2012"/>
                      <a:pt x="21316" y="0"/>
                    </a:cubicBezTo>
                    <a:lnTo>
                      <a:pt x="21600" y="0"/>
                    </a:lnTo>
                    <a:cubicBezTo>
                      <a:pt x="21095" y="1438"/>
                      <a:pt x="19820" y="2129"/>
                      <a:pt x="18748" y="33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70" name="Kształt"/>
              <p:cNvSpPr/>
              <p:nvPr/>
            </p:nvSpPr>
            <p:spPr>
              <a:xfrm>
                <a:off x="1067659" y="378847"/>
                <a:ext cx="2420" cy="4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577"/>
                    </a:moveTo>
                    <a:lnTo>
                      <a:pt x="21600" y="0"/>
                    </a:lnTo>
                    <a:cubicBezTo>
                      <a:pt x="19698" y="6793"/>
                      <a:pt x="6911" y="13996"/>
                      <a:pt x="3106" y="21600"/>
                    </a:cubicBezTo>
                    <a:cubicBezTo>
                      <a:pt x="3106" y="21600"/>
                      <a:pt x="0" y="19577"/>
                      <a:pt x="0" y="195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71" name="Kształt"/>
              <p:cNvSpPr/>
              <p:nvPr/>
            </p:nvSpPr>
            <p:spPr>
              <a:xfrm>
                <a:off x="1084880" y="447728"/>
                <a:ext cx="349" cy="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31" y="1483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13231" y="14830"/>
                      <a:pt x="13231" y="14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72" name="Kształt"/>
              <p:cNvSpPr/>
              <p:nvPr/>
            </p:nvSpPr>
            <p:spPr>
              <a:xfrm>
                <a:off x="1102100" y="344406"/>
                <a:ext cx="736" cy="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301"/>
                    </a:moveTo>
                    <a:lnTo>
                      <a:pt x="21600" y="21600"/>
                    </a:lnTo>
                    <a:lnTo>
                      <a:pt x="0" y="0"/>
                    </a:lnTo>
                    <a:cubicBezTo>
                      <a:pt x="9081" y="1906"/>
                      <a:pt x="14758" y="1906"/>
                      <a:pt x="21600" y="930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73" name="Kształt"/>
              <p:cNvSpPr/>
              <p:nvPr/>
            </p:nvSpPr>
            <p:spPr>
              <a:xfrm>
                <a:off x="1067659" y="318575"/>
                <a:ext cx="1273" cy="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7" h="21600" extrusionOk="0">
                    <a:moveTo>
                      <a:pt x="3283" y="0"/>
                    </a:moveTo>
                    <a:cubicBezTo>
                      <a:pt x="9141" y="5928"/>
                      <a:pt x="14699" y="15223"/>
                      <a:pt x="20257" y="21600"/>
                    </a:cubicBezTo>
                    <a:lnTo>
                      <a:pt x="1136" y="21600"/>
                    </a:lnTo>
                    <a:cubicBezTo>
                      <a:pt x="-95" y="2964"/>
                      <a:pt x="-1343" y="11806"/>
                      <a:pt x="32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74" name="Kształt"/>
              <p:cNvSpPr/>
              <p:nvPr/>
            </p:nvSpPr>
            <p:spPr>
              <a:xfrm>
                <a:off x="998778" y="361626"/>
                <a:ext cx="75408" cy="105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extrusionOk="0">
                    <a:moveTo>
                      <a:pt x="17824" y="1295"/>
                    </a:moveTo>
                    <a:cubicBezTo>
                      <a:pt x="17698" y="1116"/>
                      <a:pt x="18021" y="1116"/>
                      <a:pt x="18124" y="1039"/>
                    </a:cubicBezTo>
                    <a:cubicBezTo>
                      <a:pt x="18370" y="1156"/>
                      <a:pt x="18556" y="998"/>
                      <a:pt x="18753" y="922"/>
                    </a:cubicBezTo>
                    <a:cubicBezTo>
                      <a:pt x="19196" y="501"/>
                      <a:pt x="20070" y="489"/>
                      <a:pt x="20655" y="152"/>
                    </a:cubicBezTo>
                    <a:lnTo>
                      <a:pt x="21229" y="0"/>
                    </a:lnTo>
                    <a:cubicBezTo>
                      <a:pt x="21475" y="238"/>
                      <a:pt x="20967" y="303"/>
                      <a:pt x="20841" y="459"/>
                    </a:cubicBezTo>
                    <a:cubicBezTo>
                      <a:pt x="21169" y="501"/>
                      <a:pt x="20841" y="718"/>
                      <a:pt x="20939" y="831"/>
                    </a:cubicBezTo>
                    <a:cubicBezTo>
                      <a:pt x="20863" y="810"/>
                      <a:pt x="20841" y="871"/>
                      <a:pt x="20808" y="883"/>
                    </a:cubicBezTo>
                    <a:cubicBezTo>
                      <a:pt x="20781" y="1015"/>
                      <a:pt x="20967" y="1102"/>
                      <a:pt x="20907" y="1192"/>
                    </a:cubicBezTo>
                    <a:lnTo>
                      <a:pt x="20655" y="1295"/>
                    </a:lnTo>
                    <a:cubicBezTo>
                      <a:pt x="19873" y="2605"/>
                      <a:pt x="19136" y="3933"/>
                      <a:pt x="18021" y="5152"/>
                    </a:cubicBezTo>
                    <a:cubicBezTo>
                      <a:pt x="18065" y="5182"/>
                      <a:pt x="18141" y="5204"/>
                      <a:pt x="18124" y="5271"/>
                    </a:cubicBezTo>
                    <a:lnTo>
                      <a:pt x="18065" y="5307"/>
                    </a:lnTo>
                    <a:lnTo>
                      <a:pt x="18065" y="5204"/>
                    </a:lnTo>
                    <a:cubicBezTo>
                      <a:pt x="17737" y="5271"/>
                      <a:pt x="17660" y="5582"/>
                      <a:pt x="17534" y="5797"/>
                    </a:cubicBezTo>
                    <a:lnTo>
                      <a:pt x="17578" y="5821"/>
                    </a:lnTo>
                    <a:lnTo>
                      <a:pt x="17983" y="5398"/>
                    </a:lnTo>
                    <a:cubicBezTo>
                      <a:pt x="17338" y="6567"/>
                      <a:pt x="16031" y="7870"/>
                      <a:pt x="14900" y="9063"/>
                    </a:cubicBezTo>
                    <a:cubicBezTo>
                      <a:pt x="14900" y="9190"/>
                      <a:pt x="15064" y="9255"/>
                      <a:pt x="14900" y="9372"/>
                    </a:cubicBezTo>
                    <a:lnTo>
                      <a:pt x="14758" y="9255"/>
                    </a:lnTo>
                    <a:lnTo>
                      <a:pt x="13747" y="10336"/>
                    </a:lnTo>
                    <a:lnTo>
                      <a:pt x="13889" y="10364"/>
                    </a:lnTo>
                    <a:lnTo>
                      <a:pt x="13747" y="10516"/>
                    </a:lnTo>
                    <a:cubicBezTo>
                      <a:pt x="13719" y="10476"/>
                      <a:pt x="13561" y="10476"/>
                      <a:pt x="13539" y="10516"/>
                    </a:cubicBezTo>
                    <a:cubicBezTo>
                      <a:pt x="11353" y="12563"/>
                      <a:pt x="9183" y="14609"/>
                      <a:pt x="6827" y="16575"/>
                    </a:cubicBezTo>
                    <a:cubicBezTo>
                      <a:pt x="6543" y="16844"/>
                      <a:pt x="6018" y="16879"/>
                      <a:pt x="5953" y="17242"/>
                    </a:cubicBezTo>
                    <a:cubicBezTo>
                      <a:pt x="5330" y="17628"/>
                      <a:pt x="4887" y="18043"/>
                      <a:pt x="4400" y="18477"/>
                    </a:cubicBezTo>
                    <a:cubicBezTo>
                      <a:pt x="3952" y="18528"/>
                      <a:pt x="3663" y="18835"/>
                      <a:pt x="3531" y="19069"/>
                    </a:cubicBezTo>
                    <a:lnTo>
                      <a:pt x="3531" y="19154"/>
                    </a:lnTo>
                    <a:cubicBezTo>
                      <a:pt x="3198" y="19047"/>
                      <a:pt x="3078" y="19389"/>
                      <a:pt x="2936" y="19532"/>
                    </a:cubicBezTo>
                    <a:lnTo>
                      <a:pt x="17" y="21600"/>
                    </a:lnTo>
                    <a:cubicBezTo>
                      <a:pt x="-125" y="21355"/>
                      <a:pt x="668" y="21139"/>
                      <a:pt x="263" y="20832"/>
                    </a:cubicBezTo>
                    <a:cubicBezTo>
                      <a:pt x="121" y="20432"/>
                      <a:pt x="826" y="20163"/>
                      <a:pt x="848" y="19775"/>
                    </a:cubicBezTo>
                    <a:cubicBezTo>
                      <a:pt x="1132" y="19623"/>
                      <a:pt x="1154" y="19377"/>
                      <a:pt x="1433" y="19247"/>
                    </a:cubicBezTo>
                    <a:cubicBezTo>
                      <a:pt x="1274" y="19201"/>
                      <a:pt x="1154" y="19356"/>
                      <a:pt x="1028" y="19403"/>
                    </a:cubicBezTo>
                    <a:cubicBezTo>
                      <a:pt x="1192" y="18322"/>
                      <a:pt x="2192" y="17297"/>
                      <a:pt x="2493" y="16224"/>
                    </a:cubicBezTo>
                    <a:cubicBezTo>
                      <a:pt x="2597" y="16121"/>
                      <a:pt x="2837" y="16008"/>
                      <a:pt x="2733" y="15826"/>
                    </a:cubicBezTo>
                    <a:cubicBezTo>
                      <a:pt x="3078" y="15662"/>
                      <a:pt x="3100" y="15379"/>
                      <a:pt x="3078" y="15147"/>
                    </a:cubicBezTo>
                    <a:cubicBezTo>
                      <a:pt x="4242" y="13356"/>
                      <a:pt x="5723" y="11632"/>
                      <a:pt x="6969" y="9896"/>
                    </a:cubicBezTo>
                    <a:cubicBezTo>
                      <a:pt x="7215" y="9669"/>
                      <a:pt x="7483" y="9489"/>
                      <a:pt x="7559" y="9190"/>
                    </a:cubicBezTo>
                    <a:cubicBezTo>
                      <a:pt x="8166" y="8665"/>
                      <a:pt x="8450" y="8060"/>
                      <a:pt x="9117" y="7559"/>
                    </a:cubicBezTo>
                    <a:cubicBezTo>
                      <a:pt x="9997" y="6775"/>
                      <a:pt x="10888" y="5928"/>
                      <a:pt x="11839" y="5113"/>
                    </a:cubicBezTo>
                    <a:cubicBezTo>
                      <a:pt x="13506" y="3699"/>
                      <a:pt x="15709" y="2456"/>
                      <a:pt x="17824" y="12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75" name="Kształt"/>
              <p:cNvSpPr/>
              <p:nvPr/>
            </p:nvSpPr>
            <p:spPr>
              <a:xfrm>
                <a:off x="1033219" y="344406"/>
                <a:ext cx="6717" cy="4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344"/>
                    </a:moveTo>
                    <a:cubicBezTo>
                      <a:pt x="7033" y="12049"/>
                      <a:pt x="15064" y="6528"/>
                      <a:pt x="21600" y="0"/>
                    </a:cubicBezTo>
                    <a:cubicBezTo>
                      <a:pt x="14130" y="5904"/>
                      <a:pt x="7470" y="15937"/>
                      <a:pt x="0" y="21600"/>
                    </a:cubicBezTo>
                    <a:cubicBezTo>
                      <a:pt x="0" y="21600"/>
                      <a:pt x="0" y="19344"/>
                      <a:pt x="0" y="193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76" name="Kształt"/>
              <p:cNvSpPr/>
              <p:nvPr/>
            </p:nvSpPr>
            <p:spPr>
              <a:xfrm>
                <a:off x="1033219" y="344406"/>
                <a:ext cx="3426" cy="2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3384"/>
                    </a:lnTo>
                    <a:cubicBezTo>
                      <a:pt x="12565" y="6694"/>
                      <a:pt x="10003" y="19728"/>
                      <a:pt x="0" y="21600"/>
                    </a:cubicBezTo>
                    <a:cubicBezTo>
                      <a:pt x="4998" y="10439"/>
                      <a:pt x="15377" y="849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77" name="Kształt"/>
              <p:cNvSpPr/>
              <p:nvPr/>
            </p:nvSpPr>
            <p:spPr>
              <a:xfrm>
                <a:off x="1033219" y="370236"/>
                <a:ext cx="2071" cy="1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53" y="8441"/>
                      <a:pt x="9695" y="18173"/>
                      <a:pt x="0" y="21600"/>
                    </a:cubicBezTo>
                    <a:cubicBezTo>
                      <a:pt x="3834" y="12075"/>
                      <a:pt x="18769" y="10587"/>
                      <a:pt x="17962" y="0"/>
                    </a:cubicBezTo>
                    <a:cubicBezTo>
                      <a:pt x="17962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78" name="Kształt"/>
              <p:cNvSpPr/>
              <p:nvPr/>
            </p:nvSpPr>
            <p:spPr>
              <a:xfrm>
                <a:off x="1033219" y="353016"/>
                <a:ext cx="2962" cy="2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354" y="10494"/>
                      <a:pt x="6636" y="14478"/>
                      <a:pt x="0" y="21600"/>
                    </a:cubicBezTo>
                    <a:cubicBezTo>
                      <a:pt x="6636" y="14478"/>
                      <a:pt x="10872" y="613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79" name="Kształt"/>
              <p:cNvSpPr/>
              <p:nvPr/>
            </p:nvSpPr>
            <p:spPr>
              <a:xfrm>
                <a:off x="1033219" y="370236"/>
                <a:ext cx="727" cy="1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5" h="21600" extrusionOk="0">
                    <a:moveTo>
                      <a:pt x="17815" y="0"/>
                    </a:moveTo>
                    <a:cubicBezTo>
                      <a:pt x="19733" y="5843"/>
                      <a:pt x="8688" y="15120"/>
                      <a:pt x="51" y="21600"/>
                    </a:cubicBezTo>
                    <a:cubicBezTo>
                      <a:pt x="51" y="12583"/>
                      <a:pt x="-1867" y="4828"/>
                      <a:pt x="178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0" name="Kształt"/>
              <p:cNvSpPr/>
              <p:nvPr/>
            </p:nvSpPr>
            <p:spPr>
              <a:xfrm>
                <a:off x="1024608" y="353016"/>
                <a:ext cx="5405" cy="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275" extrusionOk="0">
                    <a:moveTo>
                      <a:pt x="1347" y="21275"/>
                    </a:moveTo>
                    <a:lnTo>
                      <a:pt x="1347" y="16454"/>
                    </a:lnTo>
                    <a:lnTo>
                      <a:pt x="0" y="16454"/>
                    </a:lnTo>
                    <a:cubicBezTo>
                      <a:pt x="226" y="14299"/>
                      <a:pt x="6279" y="8508"/>
                      <a:pt x="9340" y="4665"/>
                    </a:cubicBezTo>
                    <a:cubicBezTo>
                      <a:pt x="7997" y="4410"/>
                      <a:pt x="9118" y="2973"/>
                      <a:pt x="8594" y="1874"/>
                    </a:cubicBezTo>
                    <a:lnTo>
                      <a:pt x="9941" y="1874"/>
                    </a:lnTo>
                    <a:cubicBezTo>
                      <a:pt x="8594" y="4115"/>
                      <a:pt x="11062" y="4665"/>
                      <a:pt x="11284" y="6608"/>
                    </a:cubicBezTo>
                    <a:cubicBezTo>
                      <a:pt x="15768" y="6102"/>
                      <a:pt x="16067" y="-325"/>
                      <a:pt x="20777" y="12"/>
                    </a:cubicBezTo>
                    <a:cubicBezTo>
                      <a:pt x="21600" y="4115"/>
                      <a:pt x="16591" y="2973"/>
                      <a:pt x="15244" y="6102"/>
                    </a:cubicBezTo>
                    <a:cubicBezTo>
                      <a:pt x="10763" y="10962"/>
                      <a:pt x="7699" y="18401"/>
                      <a:pt x="1347" y="212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1" name="Kształt"/>
              <p:cNvSpPr/>
              <p:nvPr/>
            </p:nvSpPr>
            <p:spPr>
              <a:xfrm>
                <a:off x="1024608" y="361626"/>
                <a:ext cx="2490" cy="2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02" h="21600" extrusionOk="0">
                    <a:moveTo>
                      <a:pt x="7783" y="13096"/>
                    </a:moveTo>
                    <a:lnTo>
                      <a:pt x="17616" y="0"/>
                    </a:lnTo>
                    <a:cubicBezTo>
                      <a:pt x="19693" y="8967"/>
                      <a:pt x="3764" y="13096"/>
                      <a:pt x="581" y="21600"/>
                    </a:cubicBezTo>
                    <a:cubicBezTo>
                      <a:pt x="-1907" y="18087"/>
                      <a:pt x="4183" y="15675"/>
                      <a:pt x="7783" y="1309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2" name="Kształt"/>
              <p:cNvSpPr/>
              <p:nvPr/>
            </p:nvSpPr>
            <p:spPr>
              <a:xfrm>
                <a:off x="1015998" y="370236"/>
                <a:ext cx="1747" cy="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extrusionOk="0">
                    <a:moveTo>
                      <a:pt x="20681" y="0"/>
                    </a:moveTo>
                    <a:cubicBezTo>
                      <a:pt x="21600" y="10805"/>
                      <a:pt x="7811" y="14593"/>
                      <a:pt x="0" y="21600"/>
                    </a:cubicBezTo>
                    <a:cubicBezTo>
                      <a:pt x="2530" y="13427"/>
                      <a:pt x="12634" y="5542"/>
                      <a:pt x="206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3" name="Kształt"/>
              <p:cNvSpPr/>
              <p:nvPr/>
            </p:nvSpPr>
            <p:spPr>
              <a:xfrm>
                <a:off x="1015998" y="378847"/>
                <a:ext cx="1641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2" h="21600" extrusionOk="0">
                    <a:moveTo>
                      <a:pt x="18031" y="0"/>
                    </a:moveTo>
                    <a:cubicBezTo>
                      <a:pt x="20408" y="13419"/>
                      <a:pt x="5930" y="12397"/>
                      <a:pt x="103" y="21600"/>
                    </a:cubicBezTo>
                    <a:cubicBezTo>
                      <a:pt x="-1192" y="13419"/>
                      <a:pt x="10035" y="5878"/>
                      <a:pt x="180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4" name="Kształt"/>
              <p:cNvSpPr/>
              <p:nvPr/>
            </p:nvSpPr>
            <p:spPr>
              <a:xfrm>
                <a:off x="1007388" y="378847"/>
                <a:ext cx="5885" cy="7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92" y="2432"/>
                    </a:moveTo>
                    <a:lnTo>
                      <a:pt x="21600" y="0"/>
                    </a:lnTo>
                    <a:cubicBezTo>
                      <a:pt x="15844" y="7635"/>
                      <a:pt x="7673" y="13938"/>
                      <a:pt x="1350" y="21600"/>
                    </a:cubicBezTo>
                    <a:lnTo>
                      <a:pt x="0" y="21600"/>
                    </a:lnTo>
                    <a:cubicBezTo>
                      <a:pt x="4475" y="14774"/>
                      <a:pt x="11864" y="8604"/>
                      <a:pt x="17692" y="24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5" name="Kształt"/>
              <p:cNvSpPr/>
              <p:nvPr/>
            </p:nvSpPr>
            <p:spPr>
              <a:xfrm>
                <a:off x="998778" y="404677"/>
                <a:ext cx="1746" cy="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2610" extrusionOk="0">
                    <a:moveTo>
                      <a:pt x="13531" y="3569"/>
                    </a:moveTo>
                    <a:lnTo>
                      <a:pt x="19209" y="225"/>
                    </a:lnTo>
                    <a:cubicBezTo>
                      <a:pt x="18549" y="3569"/>
                      <a:pt x="21600" y="7421"/>
                      <a:pt x="17455" y="9447"/>
                    </a:cubicBezTo>
                    <a:lnTo>
                      <a:pt x="13531" y="3569"/>
                    </a:lnTo>
                    <a:cubicBezTo>
                      <a:pt x="7196" y="828"/>
                      <a:pt x="7196" y="10464"/>
                      <a:pt x="0" y="12593"/>
                    </a:cubicBezTo>
                    <a:cubicBezTo>
                      <a:pt x="3051" y="13299"/>
                      <a:pt x="1519" y="-8301"/>
                      <a:pt x="13531" y="35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6" name="Kształt"/>
              <p:cNvSpPr/>
              <p:nvPr/>
            </p:nvSpPr>
            <p:spPr>
              <a:xfrm>
                <a:off x="998778" y="404677"/>
                <a:ext cx="715" cy="1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99" h="21600" extrusionOk="0">
                    <a:moveTo>
                      <a:pt x="11064" y="0"/>
                    </a:moveTo>
                    <a:cubicBezTo>
                      <a:pt x="19712" y="4808"/>
                      <a:pt x="9496" y="13658"/>
                      <a:pt x="7928" y="21600"/>
                    </a:cubicBezTo>
                    <a:lnTo>
                      <a:pt x="867" y="21600"/>
                    </a:lnTo>
                    <a:cubicBezTo>
                      <a:pt x="-1888" y="15609"/>
                      <a:pt x="2035" y="5546"/>
                      <a:pt x="1106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7" name="Kształt"/>
              <p:cNvSpPr/>
              <p:nvPr/>
            </p:nvSpPr>
            <p:spPr>
              <a:xfrm>
                <a:off x="990168" y="404677"/>
                <a:ext cx="137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8" name="Kształt"/>
              <p:cNvSpPr/>
              <p:nvPr/>
            </p:nvSpPr>
            <p:spPr>
              <a:xfrm>
                <a:off x="990168" y="404677"/>
                <a:ext cx="2924" cy="4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169" y="8373"/>
                      <a:pt x="7586" y="14538"/>
                      <a:pt x="0" y="21600"/>
                    </a:cubicBezTo>
                    <a:cubicBezTo>
                      <a:pt x="6436" y="14329"/>
                      <a:pt x="12301" y="66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9" name="Kształt"/>
              <p:cNvSpPr/>
              <p:nvPr/>
            </p:nvSpPr>
            <p:spPr>
              <a:xfrm>
                <a:off x="990168" y="404677"/>
                <a:ext cx="385" cy="1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19" h="21600" extrusionOk="0">
                    <a:moveTo>
                      <a:pt x="16897" y="0"/>
                    </a:moveTo>
                    <a:cubicBezTo>
                      <a:pt x="21600" y="8075"/>
                      <a:pt x="16897" y="17211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16897" y="0"/>
                      <a:pt x="168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0" name="Kształt"/>
              <p:cNvSpPr/>
              <p:nvPr/>
            </p:nvSpPr>
            <p:spPr>
              <a:xfrm>
                <a:off x="981558" y="421897"/>
                <a:ext cx="1575" cy="3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67" h="21600" extrusionOk="0">
                    <a:moveTo>
                      <a:pt x="17567" y="0"/>
                    </a:moveTo>
                    <a:cubicBezTo>
                      <a:pt x="15411" y="6024"/>
                      <a:pt x="10445" y="15181"/>
                      <a:pt x="934" y="21600"/>
                    </a:cubicBezTo>
                    <a:cubicBezTo>
                      <a:pt x="-4033" y="14341"/>
                      <a:pt x="12171" y="7087"/>
                      <a:pt x="1756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1" name="Kształt"/>
              <p:cNvSpPr/>
              <p:nvPr/>
            </p:nvSpPr>
            <p:spPr>
              <a:xfrm>
                <a:off x="981558" y="439118"/>
                <a:ext cx="853" cy="1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0" h="21600" extrusionOk="0">
                    <a:moveTo>
                      <a:pt x="20230" y="0"/>
                    </a:moveTo>
                    <a:cubicBezTo>
                      <a:pt x="18842" y="7996"/>
                      <a:pt x="4607" y="14739"/>
                      <a:pt x="18" y="21600"/>
                    </a:cubicBezTo>
                    <a:cubicBezTo>
                      <a:pt x="18" y="16917"/>
                      <a:pt x="-1370" y="1370"/>
                      <a:pt x="2023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2" name="Kształt"/>
              <p:cNvSpPr/>
              <p:nvPr/>
            </p:nvSpPr>
            <p:spPr>
              <a:xfrm>
                <a:off x="972948" y="439118"/>
                <a:ext cx="1446" cy="3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3" h="21600" extrusionOk="0">
                    <a:moveTo>
                      <a:pt x="8302" y="5734"/>
                    </a:moveTo>
                    <a:cubicBezTo>
                      <a:pt x="4167" y="3634"/>
                      <a:pt x="8869" y="1083"/>
                      <a:pt x="11870" y="0"/>
                    </a:cubicBezTo>
                    <a:cubicBezTo>
                      <a:pt x="19380" y="10001"/>
                      <a:pt x="4917" y="10509"/>
                      <a:pt x="4917" y="19943"/>
                    </a:cubicBezTo>
                    <a:lnTo>
                      <a:pt x="1916" y="21600"/>
                    </a:lnTo>
                    <a:cubicBezTo>
                      <a:pt x="-709" y="15226"/>
                      <a:pt x="-2220" y="9113"/>
                      <a:pt x="8302" y="57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3" name="Kształt"/>
              <p:cNvSpPr/>
              <p:nvPr/>
            </p:nvSpPr>
            <p:spPr>
              <a:xfrm>
                <a:off x="972948" y="439118"/>
                <a:ext cx="1897" cy="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69" extrusionOk="0">
                    <a:moveTo>
                      <a:pt x="0" y="18198"/>
                    </a:moveTo>
                    <a:lnTo>
                      <a:pt x="7278" y="0"/>
                    </a:lnTo>
                    <a:cubicBezTo>
                      <a:pt x="9705" y="5115"/>
                      <a:pt x="15428" y="-539"/>
                      <a:pt x="21600" y="1546"/>
                    </a:cubicBezTo>
                    <a:cubicBezTo>
                      <a:pt x="14546" y="6582"/>
                      <a:pt x="19400" y="21061"/>
                      <a:pt x="0" y="181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4" name="Kształt"/>
              <p:cNvSpPr/>
              <p:nvPr/>
            </p:nvSpPr>
            <p:spPr>
              <a:xfrm>
                <a:off x="972948" y="370236"/>
                <a:ext cx="58176" cy="100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4" h="21462" extrusionOk="0">
                    <a:moveTo>
                      <a:pt x="7019" y="11885"/>
                    </a:moveTo>
                    <a:cubicBezTo>
                      <a:pt x="6357" y="12265"/>
                      <a:pt x="6335" y="12794"/>
                      <a:pt x="5765" y="13207"/>
                    </a:cubicBezTo>
                    <a:cubicBezTo>
                      <a:pt x="5708" y="13367"/>
                      <a:pt x="5581" y="13603"/>
                      <a:pt x="5257" y="13645"/>
                    </a:cubicBezTo>
                    <a:cubicBezTo>
                      <a:pt x="4792" y="13734"/>
                      <a:pt x="5419" y="13940"/>
                      <a:pt x="4870" y="14021"/>
                    </a:cubicBezTo>
                    <a:cubicBezTo>
                      <a:pt x="4996" y="14419"/>
                      <a:pt x="4136" y="14857"/>
                      <a:pt x="4461" y="15150"/>
                    </a:cubicBezTo>
                    <a:cubicBezTo>
                      <a:pt x="4066" y="15017"/>
                      <a:pt x="4327" y="15313"/>
                      <a:pt x="4066" y="15355"/>
                    </a:cubicBezTo>
                    <a:cubicBezTo>
                      <a:pt x="3460" y="15836"/>
                      <a:pt x="3460" y="16548"/>
                      <a:pt x="2882" y="17040"/>
                    </a:cubicBezTo>
                    <a:cubicBezTo>
                      <a:pt x="2650" y="17698"/>
                      <a:pt x="1670" y="18225"/>
                      <a:pt x="1867" y="18943"/>
                    </a:cubicBezTo>
                    <a:cubicBezTo>
                      <a:pt x="1057" y="19640"/>
                      <a:pt x="1029" y="20476"/>
                      <a:pt x="373" y="21205"/>
                    </a:cubicBezTo>
                    <a:cubicBezTo>
                      <a:pt x="275" y="21284"/>
                      <a:pt x="317" y="21406"/>
                      <a:pt x="169" y="21462"/>
                    </a:cubicBezTo>
                    <a:cubicBezTo>
                      <a:pt x="-416" y="20864"/>
                      <a:pt x="712" y="20387"/>
                      <a:pt x="683" y="19787"/>
                    </a:cubicBezTo>
                    <a:cubicBezTo>
                      <a:pt x="867" y="19723"/>
                      <a:pt x="839" y="19507"/>
                      <a:pt x="754" y="19462"/>
                    </a:cubicBezTo>
                    <a:lnTo>
                      <a:pt x="683" y="19489"/>
                    </a:lnTo>
                    <a:cubicBezTo>
                      <a:pt x="683" y="18522"/>
                      <a:pt x="1670" y="17617"/>
                      <a:pt x="1994" y="16644"/>
                    </a:cubicBezTo>
                    <a:cubicBezTo>
                      <a:pt x="2255" y="16421"/>
                      <a:pt x="2417" y="16123"/>
                      <a:pt x="2678" y="15934"/>
                    </a:cubicBezTo>
                    <a:cubicBezTo>
                      <a:pt x="2650" y="16064"/>
                      <a:pt x="2466" y="16324"/>
                      <a:pt x="2621" y="16444"/>
                    </a:cubicBezTo>
                    <a:cubicBezTo>
                      <a:pt x="2988" y="16403"/>
                      <a:pt x="2678" y="16144"/>
                      <a:pt x="2882" y="16027"/>
                    </a:cubicBezTo>
                    <a:cubicBezTo>
                      <a:pt x="3665" y="14975"/>
                      <a:pt x="4482" y="13906"/>
                      <a:pt x="5257" y="12861"/>
                    </a:cubicBezTo>
                    <a:lnTo>
                      <a:pt x="5130" y="12794"/>
                    </a:lnTo>
                    <a:lnTo>
                      <a:pt x="5631" y="12508"/>
                    </a:lnTo>
                    <a:cubicBezTo>
                      <a:pt x="5603" y="12473"/>
                      <a:pt x="5497" y="12473"/>
                      <a:pt x="5441" y="12473"/>
                    </a:cubicBezTo>
                    <a:cubicBezTo>
                      <a:pt x="5546" y="12292"/>
                      <a:pt x="6039" y="12199"/>
                      <a:pt x="5765" y="11956"/>
                    </a:cubicBezTo>
                    <a:cubicBezTo>
                      <a:pt x="5708" y="11777"/>
                      <a:pt x="6124" y="11777"/>
                      <a:pt x="6075" y="11591"/>
                    </a:cubicBezTo>
                    <a:cubicBezTo>
                      <a:pt x="6286" y="11670"/>
                      <a:pt x="5920" y="11806"/>
                      <a:pt x="6201" y="11862"/>
                    </a:cubicBezTo>
                    <a:cubicBezTo>
                      <a:pt x="6836" y="11576"/>
                      <a:pt x="6483" y="11014"/>
                      <a:pt x="7202" y="10752"/>
                    </a:cubicBezTo>
                    <a:cubicBezTo>
                      <a:pt x="7273" y="10673"/>
                      <a:pt x="7273" y="10568"/>
                      <a:pt x="7273" y="10458"/>
                    </a:cubicBezTo>
                    <a:cubicBezTo>
                      <a:pt x="7456" y="10416"/>
                      <a:pt x="7667" y="10429"/>
                      <a:pt x="7830" y="10337"/>
                    </a:cubicBezTo>
                    <a:cubicBezTo>
                      <a:pt x="7850" y="10364"/>
                      <a:pt x="7956" y="10364"/>
                      <a:pt x="8006" y="10364"/>
                    </a:cubicBezTo>
                    <a:cubicBezTo>
                      <a:pt x="8006" y="10269"/>
                      <a:pt x="8062" y="10038"/>
                      <a:pt x="7773" y="9974"/>
                    </a:cubicBezTo>
                    <a:cubicBezTo>
                      <a:pt x="7745" y="9920"/>
                      <a:pt x="7773" y="9850"/>
                      <a:pt x="7900" y="9812"/>
                    </a:cubicBezTo>
                    <a:cubicBezTo>
                      <a:pt x="7956" y="9812"/>
                      <a:pt x="8006" y="9920"/>
                      <a:pt x="8140" y="9879"/>
                    </a:cubicBezTo>
                    <a:cubicBezTo>
                      <a:pt x="8287" y="9850"/>
                      <a:pt x="8266" y="9758"/>
                      <a:pt x="8266" y="9686"/>
                    </a:cubicBezTo>
                    <a:cubicBezTo>
                      <a:pt x="7900" y="9569"/>
                      <a:pt x="8217" y="9377"/>
                      <a:pt x="8217" y="9231"/>
                    </a:cubicBezTo>
                    <a:cubicBezTo>
                      <a:pt x="8605" y="8962"/>
                      <a:pt x="9183" y="8675"/>
                      <a:pt x="9337" y="8326"/>
                    </a:cubicBezTo>
                    <a:cubicBezTo>
                      <a:pt x="9549" y="8314"/>
                      <a:pt x="9577" y="8181"/>
                      <a:pt x="9655" y="8098"/>
                    </a:cubicBezTo>
                    <a:lnTo>
                      <a:pt x="9704" y="8258"/>
                    </a:lnTo>
                    <a:cubicBezTo>
                      <a:pt x="10021" y="8231"/>
                      <a:pt x="9965" y="8034"/>
                      <a:pt x="10141" y="7936"/>
                    </a:cubicBezTo>
                    <a:lnTo>
                      <a:pt x="9831" y="7978"/>
                    </a:lnTo>
                    <a:cubicBezTo>
                      <a:pt x="10120" y="7708"/>
                      <a:pt x="10282" y="7409"/>
                      <a:pt x="10648" y="7196"/>
                    </a:cubicBezTo>
                    <a:cubicBezTo>
                      <a:pt x="10599" y="7086"/>
                      <a:pt x="10754" y="7009"/>
                      <a:pt x="10916" y="6967"/>
                    </a:cubicBezTo>
                    <a:cubicBezTo>
                      <a:pt x="10937" y="7034"/>
                      <a:pt x="11057" y="6980"/>
                      <a:pt x="11142" y="7009"/>
                    </a:cubicBezTo>
                    <a:cubicBezTo>
                      <a:pt x="11353" y="6926"/>
                      <a:pt x="10987" y="6855"/>
                      <a:pt x="11043" y="6776"/>
                    </a:cubicBezTo>
                    <a:cubicBezTo>
                      <a:pt x="11226" y="6710"/>
                      <a:pt x="11121" y="6388"/>
                      <a:pt x="11536" y="6548"/>
                    </a:cubicBezTo>
                    <a:cubicBezTo>
                      <a:pt x="11931" y="6359"/>
                      <a:pt x="11726" y="5984"/>
                      <a:pt x="12220" y="5876"/>
                    </a:cubicBezTo>
                    <a:lnTo>
                      <a:pt x="12347" y="6133"/>
                    </a:lnTo>
                    <a:cubicBezTo>
                      <a:pt x="12537" y="6011"/>
                      <a:pt x="12847" y="5915"/>
                      <a:pt x="12713" y="5737"/>
                    </a:cubicBezTo>
                    <a:lnTo>
                      <a:pt x="12608" y="5672"/>
                    </a:lnTo>
                    <a:cubicBezTo>
                      <a:pt x="12537" y="5724"/>
                      <a:pt x="12396" y="5737"/>
                      <a:pt x="12396" y="5807"/>
                    </a:cubicBezTo>
                    <a:cubicBezTo>
                      <a:pt x="12347" y="5820"/>
                      <a:pt x="12319" y="5793"/>
                      <a:pt x="12290" y="5766"/>
                    </a:cubicBezTo>
                    <a:cubicBezTo>
                      <a:pt x="12664" y="5496"/>
                      <a:pt x="12953" y="5189"/>
                      <a:pt x="13411" y="4959"/>
                    </a:cubicBezTo>
                    <a:lnTo>
                      <a:pt x="13030" y="5347"/>
                    </a:lnTo>
                    <a:cubicBezTo>
                      <a:pt x="13496" y="5428"/>
                      <a:pt x="13446" y="5089"/>
                      <a:pt x="13658" y="4959"/>
                    </a:cubicBezTo>
                    <a:cubicBezTo>
                      <a:pt x="13474" y="4743"/>
                      <a:pt x="13728" y="4527"/>
                      <a:pt x="13918" y="4349"/>
                    </a:cubicBezTo>
                    <a:cubicBezTo>
                      <a:pt x="14066" y="4349"/>
                      <a:pt x="14101" y="4218"/>
                      <a:pt x="14285" y="4257"/>
                    </a:cubicBezTo>
                    <a:lnTo>
                      <a:pt x="14412" y="4307"/>
                    </a:lnTo>
                    <a:cubicBezTo>
                      <a:pt x="14538" y="4056"/>
                      <a:pt x="15377" y="3811"/>
                      <a:pt x="14997" y="3608"/>
                    </a:cubicBezTo>
                    <a:cubicBezTo>
                      <a:pt x="15328" y="3394"/>
                      <a:pt x="15518" y="3207"/>
                      <a:pt x="16061" y="3147"/>
                    </a:cubicBezTo>
                    <a:lnTo>
                      <a:pt x="16244" y="3243"/>
                    </a:lnTo>
                    <a:cubicBezTo>
                      <a:pt x="16681" y="2975"/>
                      <a:pt x="16611" y="2574"/>
                      <a:pt x="17315" y="2373"/>
                    </a:cubicBezTo>
                    <a:cubicBezTo>
                      <a:pt x="16928" y="2033"/>
                      <a:pt x="18288" y="2020"/>
                      <a:pt x="17992" y="1668"/>
                    </a:cubicBezTo>
                    <a:cubicBezTo>
                      <a:pt x="18365" y="1062"/>
                      <a:pt x="20035" y="1159"/>
                      <a:pt x="20141" y="470"/>
                    </a:cubicBezTo>
                    <a:cubicBezTo>
                      <a:pt x="19979" y="344"/>
                      <a:pt x="20092" y="232"/>
                      <a:pt x="20240" y="146"/>
                    </a:cubicBezTo>
                    <a:cubicBezTo>
                      <a:pt x="20402" y="92"/>
                      <a:pt x="20141" y="252"/>
                      <a:pt x="20325" y="302"/>
                    </a:cubicBezTo>
                    <a:cubicBezTo>
                      <a:pt x="20691" y="252"/>
                      <a:pt x="20825" y="-138"/>
                      <a:pt x="21184" y="51"/>
                    </a:cubicBezTo>
                    <a:cubicBezTo>
                      <a:pt x="21135" y="290"/>
                      <a:pt x="20557" y="344"/>
                      <a:pt x="20507" y="588"/>
                    </a:cubicBezTo>
                    <a:cubicBezTo>
                      <a:pt x="19930" y="632"/>
                      <a:pt x="20141" y="1043"/>
                      <a:pt x="19556" y="1115"/>
                    </a:cubicBezTo>
                    <a:cubicBezTo>
                      <a:pt x="18598" y="1802"/>
                      <a:pt x="17393" y="2475"/>
                      <a:pt x="16554" y="3243"/>
                    </a:cubicBezTo>
                    <a:lnTo>
                      <a:pt x="16371" y="3243"/>
                    </a:lnTo>
                    <a:cubicBezTo>
                      <a:pt x="15765" y="3718"/>
                      <a:pt x="15307" y="4272"/>
                      <a:pt x="14538" y="4672"/>
                    </a:cubicBezTo>
                    <a:cubicBezTo>
                      <a:pt x="14412" y="4986"/>
                      <a:pt x="13890" y="5174"/>
                      <a:pt x="13601" y="5486"/>
                    </a:cubicBezTo>
                    <a:cubicBezTo>
                      <a:pt x="12770" y="5793"/>
                      <a:pt x="12713" y="6320"/>
                      <a:pt x="12037" y="6685"/>
                    </a:cubicBezTo>
                    <a:lnTo>
                      <a:pt x="12037" y="6577"/>
                    </a:lnTo>
                    <a:cubicBezTo>
                      <a:pt x="11875" y="6494"/>
                      <a:pt x="11726" y="6818"/>
                      <a:pt x="11536" y="6617"/>
                    </a:cubicBezTo>
                    <a:cubicBezTo>
                      <a:pt x="11388" y="6644"/>
                      <a:pt x="11304" y="6764"/>
                      <a:pt x="11275" y="6841"/>
                    </a:cubicBezTo>
                    <a:cubicBezTo>
                      <a:pt x="11508" y="7086"/>
                      <a:pt x="11832" y="6787"/>
                      <a:pt x="11980" y="6741"/>
                    </a:cubicBezTo>
                    <a:cubicBezTo>
                      <a:pt x="11558" y="7306"/>
                      <a:pt x="10895" y="7789"/>
                      <a:pt x="10331" y="8326"/>
                    </a:cubicBezTo>
                    <a:cubicBezTo>
                      <a:pt x="10331" y="8422"/>
                      <a:pt x="10465" y="8557"/>
                      <a:pt x="10141" y="8557"/>
                    </a:cubicBezTo>
                    <a:cubicBezTo>
                      <a:pt x="9105" y="9673"/>
                      <a:pt x="7745" y="10700"/>
                      <a:pt x="7019" y="118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5" name="Kształt"/>
              <p:cNvSpPr/>
              <p:nvPr/>
            </p:nvSpPr>
            <p:spPr>
              <a:xfrm>
                <a:off x="1067659" y="611321"/>
                <a:ext cx="10201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175" extrusionOk="0">
                    <a:moveTo>
                      <a:pt x="14918" y="15176"/>
                    </a:moveTo>
                    <a:lnTo>
                      <a:pt x="0" y="12712"/>
                    </a:lnTo>
                    <a:lnTo>
                      <a:pt x="0" y="8344"/>
                    </a:lnTo>
                    <a:cubicBezTo>
                      <a:pt x="4262" y="-1091"/>
                      <a:pt x="9099" y="18591"/>
                      <a:pt x="12786" y="0"/>
                    </a:cubicBezTo>
                    <a:cubicBezTo>
                      <a:pt x="15369" y="9982"/>
                      <a:pt x="18526" y="7252"/>
                      <a:pt x="21600" y="10947"/>
                    </a:cubicBezTo>
                    <a:cubicBezTo>
                      <a:pt x="19714" y="20509"/>
                      <a:pt x="16436" y="9982"/>
                      <a:pt x="14918" y="151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6" name="Kształt"/>
              <p:cNvSpPr/>
              <p:nvPr/>
            </p:nvSpPr>
            <p:spPr>
              <a:xfrm>
                <a:off x="1084880" y="611321"/>
                <a:ext cx="1336" cy="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863" extrusionOk="0">
                    <a:moveTo>
                      <a:pt x="0" y="10863"/>
                    </a:moveTo>
                    <a:cubicBezTo>
                      <a:pt x="4695" y="5149"/>
                      <a:pt x="14710" y="-6865"/>
                      <a:pt x="21600" y="5149"/>
                    </a:cubicBezTo>
                    <a:cubicBezTo>
                      <a:pt x="15959" y="14735"/>
                      <a:pt x="6571" y="8744"/>
                      <a:pt x="0" y="1086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7" name="Kształt"/>
              <p:cNvSpPr/>
              <p:nvPr/>
            </p:nvSpPr>
            <p:spPr>
              <a:xfrm>
                <a:off x="1084880" y="568270"/>
                <a:ext cx="3968" cy="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25" extrusionOk="0">
                    <a:moveTo>
                      <a:pt x="0" y="17625"/>
                    </a:moveTo>
                    <a:cubicBezTo>
                      <a:pt x="5583" y="7350"/>
                      <a:pt x="14646" y="-3975"/>
                      <a:pt x="21600" y="1369"/>
                    </a:cubicBezTo>
                    <a:cubicBezTo>
                      <a:pt x="17700" y="10790"/>
                      <a:pt x="6743" y="7350"/>
                      <a:pt x="0" y="176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8" name="Kształt"/>
              <p:cNvSpPr/>
              <p:nvPr/>
            </p:nvSpPr>
            <p:spPr>
              <a:xfrm>
                <a:off x="1179591" y="585490"/>
                <a:ext cx="1742" cy="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45" extrusionOk="0">
                    <a:moveTo>
                      <a:pt x="0" y="18582"/>
                    </a:moveTo>
                    <a:cubicBezTo>
                      <a:pt x="2632" y="3018"/>
                      <a:pt x="14396" y="9529"/>
                      <a:pt x="21600" y="0"/>
                    </a:cubicBezTo>
                    <a:cubicBezTo>
                      <a:pt x="17998" y="12071"/>
                      <a:pt x="8877" y="21600"/>
                      <a:pt x="0" y="185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9" name="Kształt"/>
              <p:cNvSpPr/>
              <p:nvPr/>
            </p:nvSpPr>
            <p:spPr>
              <a:xfrm>
                <a:off x="1239862" y="611321"/>
                <a:ext cx="90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99" h="21600" extrusionOk="0">
                    <a:moveTo>
                      <a:pt x="7118" y="21600"/>
                    </a:moveTo>
                    <a:cubicBezTo>
                      <a:pt x="3461" y="17210"/>
                      <a:pt x="-4601" y="5737"/>
                      <a:pt x="3461" y="0"/>
                    </a:cubicBezTo>
                    <a:cubicBezTo>
                      <a:pt x="8579" y="5737"/>
                      <a:pt x="16999" y="3352"/>
                      <a:pt x="16999" y="17210"/>
                    </a:cubicBezTo>
                    <a:cubicBezTo>
                      <a:pt x="15910" y="21600"/>
                      <a:pt x="10416" y="21600"/>
                      <a:pt x="711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0" name="Kształt"/>
              <p:cNvSpPr/>
              <p:nvPr/>
            </p:nvSpPr>
            <p:spPr>
              <a:xfrm>
                <a:off x="1248473" y="611321"/>
                <a:ext cx="1933" cy="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6" h="17421" extrusionOk="0">
                    <a:moveTo>
                      <a:pt x="855" y="0"/>
                    </a:moveTo>
                    <a:lnTo>
                      <a:pt x="17536" y="11359"/>
                    </a:lnTo>
                    <a:cubicBezTo>
                      <a:pt x="13670" y="20227"/>
                      <a:pt x="-4064" y="21600"/>
                      <a:pt x="85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1" name="Kształt"/>
              <p:cNvSpPr/>
              <p:nvPr/>
            </p:nvSpPr>
            <p:spPr>
              <a:xfrm>
                <a:off x="1291523" y="568270"/>
                <a:ext cx="1240" cy="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696" extrusionOk="0">
                    <a:moveTo>
                      <a:pt x="0" y="12695"/>
                    </a:moveTo>
                    <a:lnTo>
                      <a:pt x="0" y="246"/>
                    </a:lnTo>
                    <a:cubicBezTo>
                      <a:pt x="7760" y="2797"/>
                      <a:pt x="16864" y="-4517"/>
                      <a:pt x="21600" y="5347"/>
                    </a:cubicBezTo>
                    <a:cubicBezTo>
                      <a:pt x="16864" y="17083"/>
                      <a:pt x="7760" y="10108"/>
                      <a:pt x="0" y="126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2" name="Kształt"/>
              <p:cNvSpPr/>
              <p:nvPr/>
            </p:nvSpPr>
            <p:spPr>
              <a:xfrm>
                <a:off x="1369015" y="594100"/>
                <a:ext cx="717" cy="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53" extrusionOk="0">
                    <a:moveTo>
                      <a:pt x="0" y="18527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12252" y="7295"/>
                      <a:pt x="19271" y="21600"/>
                      <a:pt x="0" y="185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3" name="Kształt"/>
              <p:cNvSpPr/>
              <p:nvPr/>
            </p:nvSpPr>
            <p:spPr>
              <a:xfrm>
                <a:off x="1369015" y="594100"/>
                <a:ext cx="581" cy="3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23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7923" y="21600"/>
                      <a:pt x="79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4" name="Kształt"/>
              <p:cNvSpPr/>
              <p:nvPr/>
            </p:nvSpPr>
            <p:spPr>
              <a:xfrm>
                <a:off x="1369015" y="594100"/>
                <a:ext cx="1336" cy="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18574" extrusionOk="0">
                    <a:moveTo>
                      <a:pt x="18385" y="15376"/>
                    </a:moveTo>
                    <a:cubicBezTo>
                      <a:pt x="14006" y="21600"/>
                      <a:pt x="6413" y="16557"/>
                      <a:pt x="0" y="18009"/>
                    </a:cubicBezTo>
                    <a:lnTo>
                      <a:pt x="15173" y="0"/>
                    </a:lnTo>
                    <a:cubicBezTo>
                      <a:pt x="21600" y="2879"/>
                      <a:pt x="20718" y="7675"/>
                      <a:pt x="18385" y="153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5" name="Kształt"/>
              <p:cNvSpPr/>
              <p:nvPr/>
            </p:nvSpPr>
            <p:spPr>
              <a:xfrm>
                <a:off x="1377625" y="585490"/>
                <a:ext cx="880" cy="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17998" extrusionOk="0">
                    <a:moveTo>
                      <a:pt x="181" y="17998"/>
                    </a:moveTo>
                    <a:cubicBezTo>
                      <a:pt x="-1582" y="3597"/>
                      <a:pt x="9885" y="-3602"/>
                      <a:pt x="20018" y="1788"/>
                    </a:cubicBezTo>
                    <a:cubicBezTo>
                      <a:pt x="20018" y="15117"/>
                      <a:pt x="8102" y="17998"/>
                      <a:pt x="181" y="179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6" name="Kształt"/>
              <p:cNvSpPr/>
              <p:nvPr/>
            </p:nvSpPr>
            <p:spPr>
              <a:xfrm>
                <a:off x="1386235" y="585490"/>
                <a:ext cx="2595" cy="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3" y="21600"/>
                    </a:moveTo>
                    <a:lnTo>
                      <a:pt x="0" y="19942"/>
                    </a:lnTo>
                    <a:cubicBezTo>
                      <a:pt x="3707" y="5542"/>
                      <a:pt x="13701" y="4848"/>
                      <a:pt x="21600" y="0"/>
                    </a:cubicBezTo>
                    <a:cubicBezTo>
                      <a:pt x="19182" y="14669"/>
                      <a:pt x="9665" y="19942"/>
                      <a:pt x="11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7" name="Kształt"/>
              <p:cNvSpPr/>
              <p:nvPr/>
            </p:nvSpPr>
            <p:spPr>
              <a:xfrm>
                <a:off x="1386235" y="533829"/>
                <a:ext cx="1548" cy="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9" h="21600" extrusionOk="0">
                    <a:moveTo>
                      <a:pt x="153" y="21600"/>
                    </a:moveTo>
                    <a:cubicBezTo>
                      <a:pt x="-1626" y="15678"/>
                      <a:pt x="12622" y="5226"/>
                      <a:pt x="17523" y="0"/>
                    </a:cubicBezTo>
                    <a:cubicBezTo>
                      <a:pt x="19974" y="13414"/>
                      <a:pt x="4836" y="12539"/>
                      <a:pt x="15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8" name="Kształt"/>
              <p:cNvSpPr/>
              <p:nvPr/>
            </p:nvSpPr>
            <p:spPr>
              <a:xfrm>
                <a:off x="1386235" y="585490"/>
                <a:ext cx="1236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3" h="21600" extrusionOk="0">
                    <a:moveTo>
                      <a:pt x="7544" y="21600"/>
                    </a:moveTo>
                    <a:lnTo>
                      <a:pt x="45" y="21600"/>
                    </a:lnTo>
                    <a:cubicBezTo>
                      <a:pt x="-861" y="1645"/>
                      <a:pt x="12043" y="5534"/>
                      <a:pt x="18942" y="0"/>
                    </a:cubicBezTo>
                    <a:cubicBezTo>
                      <a:pt x="20739" y="14418"/>
                      <a:pt x="9939" y="10814"/>
                      <a:pt x="754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9" name="Kształt"/>
              <p:cNvSpPr/>
              <p:nvPr/>
            </p:nvSpPr>
            <p:spPr>
              <a:xfrm>
                <a:off x="1420676" y="499389"/>
                <a:ext cx="956" cy="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28" h="21600" extrusionOk="0">
                    <a:moveTo>
                      <a:pt x="6848" y="21600"/>
                    </a:moveTo>
                    <a:lnTo>
                      <a:pt x="0" y="21600"/>
                    </a:lnTo>
                    <a:lnTo>
                      <a:pt x="15083" y="0"/>
                    </a:lnTo>
                    <a:cubicBezTo>
                      <a:pt x="21600" y="7115"/>
                      <a:pt x="8920" y="13952"/>
                      <a:pt x="684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0" name="Kształt"/>
              <p:cNvSpPr/>
              <p:nvPr/>
            </p:nvSpPr>
            <p:spPr>
              <a:xfrm>
                <a:off x="1429286" y="490779"/>
                <a:ext cx="853" cy="1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251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9251"/>
                      <a:pt x="21600" y="925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1" name="Kształt"/>
              <p:cNvSpPr/>
              <p:nvPr/>
            </p:nvSpPr>
            <p:spPr>
              <a:xfrm>
                <a:off x="1437896" y="482168"/>
                <a:ext cx="1356" cy="1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918" y="16792"/>
                      <a:pt x="8943" y="4381"/>
                      <a:pt x="21600" y="0"/>
                    </a:cubicBezTo>
                    <a:cubicBezTo>
                      <a:pt x="19434" y="8664"/>
                      <a:pt x="7095" y="1422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2" name="Kształt"/>
              <p:cNvSpPr/>
              <p:nvPr/>
            </p:nvSpPr>
            <p:spPr>
              <a:xfrm>
                <a:off x="1455117" y="525219"/>
                <a:ext cx="3494" cy="4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4" h="21600" extrusionOk="0">
                    <a:moveTo>
                      <a:pt x="12086" y="12007"/>
                    </a:moveTo>
                    <a:lnTo>
                      <a:pt x="0" y="21600"/>
                    </a:lnTo>
                    <a:cubicBezTo>
                      <a:pt x="3020" y="14639"/>
                      <a:pt x="9175" y="4196"/>
                      <a:pt x="20035" y="0"/>
                    </a:cubicBezTo>
                    <a:cubicBezTo>
                      <a:pt x="21600" y="5265"/>
                      <a:pt x="11754" y="6741"/>
                      <a:pt x="12086" y="120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3" name="Kształt"/>
              <p:cNvSpPr/>
              <p:nvPr/>
            </p:nvSpPr>
            <p:spPr>
              <a:xfrm>
                <a:off x="1472337" y="490779"/>
                <a:ext cx="1558" cy="3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4" h="21600" extrusionOk="0">
                    <a:moveTo>
                      <a:pt x="18692" y="0"/>
                    </a:moveTo>
                    <a:cubicBezTo>
                      <a:pt x="21600" y="7716"/>
                      <a:pt x="17237" y="17268"/>
                      <a:pt x="0" y="21600"/>
                    </a:cubicBezTo>
                    <a:cubicBezTo>
                      <a:pt x="3641" y="15013"/>
                      <a:pt x="3641" y="5638"/>
                      <a:pt x="1869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4" name="Kształt"/>
              <p:cNvSpPr/>
              <p:nvPr/>
            </p:nvSpPr>
            <p:spPr>
              <a:xfrm>
                <a:off x="1463727" y="499389"/>
                <a:ext cx="16932" cy="26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458" extrusionOk="0">
                    <a:moveTo>
                      <a:pt x="20095" y="3691"/>
                    </a:moveTo>
                    <a:cubicBezTo>
                      <a:pt x="16673" y="7145"/>
                      <a:pt x="14974" y="11217"/>
                      <a:pt x="10630" y="14566"/>
                    </a:cubicBezTo>
                    <a:cubicBezTo>
                      <a:pt x="9101" y="16404"/>
                      <a:pt x="7669" y="18377"/>
                      <a:pt x="5242" y="19858"/>
                    </a:cubicBezTo>
                    <a:cubicBezTo>
                      <a:pt x="3883" y="18970"/>
                      <a:pt x="3155" y="20277"/>
                      <a:pt x="2645" y="20737"/>
                    </a:cubicBezTo>
                    <a:cubicBezTo>
                      <a:pt x="2645" y="21600"/>
                      <a:pt x="922" y="21196"/>
                      <a:pt x="0" y="21458"/>
                    </a:cubicBezTo>
                    <a:cubicBezTo>
                      <a:pt x="3713" y="17086"/>
                      <a:pt x="10338" y="13260"/>
                      <a:pt x="12377" y="8642"/>
                    </a:cubicBezTo>
                    <a:cubicBezTo>
                      <a:pt x="13882" y="8642"/>
                      <a:pt x="12449" y="8016"/>
                      <a:pt x="13154" y="7620"/>
                    </a:cubicBezTo>
                    <a:cubicBezTo>
                      <a:pt x="13615" y="7913"/>
                      <a:pt x="14125" y="7565"/>
                      <a:pt x="14513" y="7406"/>
                    </a:cubicBezTo>
                    <a:cubicBezTo>
                      <a:pt x="14221" y="6678"/>
                      <a:pt x="13615" y="5648"/>
                      <a:pt x="15606" y="5648"/>
                    </a:cubicBezTo>
                    <a:cubicBezTo>
                      <a:pt x="18201" y="3889"/>
                      <a:pt x="19270" y="1751"/>
                      <a:pt x="21163" y="0"/>
                    </a:cubicBezTo>
                    <a:cubicBezTo>
                      <a:pt x="21600" y="1228"/>
                      <a:pt x="19803" y="2258"/>
                      <a:pt x="20095" y="36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5" name="Kształt"/>
              <p:cNvSpPr/>
              <p:nvPr/>
            </p:nvSpPr>
            <p:spPr>
              <a:xfrm>
                <a:off x="1480947" y="421897"/>
                <a:ext cx="1075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67" h="21600" extrusionOk="0">
                    <a:moveTo>
                      <a:pt x="10206" y="21600"/>
                    </a:moveTo>
                    <a:cubicBezTo>
                      <a:pt x="5886" y="18598"/>
                      <a:pt x="-5054" y="8508"/>
                      <a:pt x="2715" y="0"/>
                    </a:cubicBezTo>
                    <a:cubicBezTo>
                      <a:pt x="7905" y="1421"/>
                      <a:pt x="12226" y="6296"/>
                      <a:pt x="15676" y="9606"/>
                    </a:cubicBezTo>
                    <a:cubicBezTo>
                      <a:pt x="16546" y="14820"/>
                      <a:pt x="15676" y="19857"/>
                      <a:pt x="1020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6" name="Kształt"/>
              <p:cNvSpPr/>
              <p:nvPr/>
            </p:nvSpPr>
            <p:spPr>
              <a:xfrm>
                <a:off x="1480947" y="482168"/>
                <a:ext cx="369" cy="1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887" h="21045" extrusionOk="0">
                    <a:moveTo>
                      <a:pt x="7886" y="20828"/>
                    </a:moveTo>
                    <a:cubicBezTo>
                      <a:pt x="2911" y="21600"/>
                      <a:pt x="1657" y="20159"/>
                      <a:pt x="0" y="18832"/>
                    </a:cubicBezTo>
                    <a:cubicBezTo>
                      <a:pt x="18685" y="13739"/>
                      <a:pt x="-2915" y="8089"/>
                      <a:pt x="2911" y="0"/>
                    </a:cubicBezTo>
                    <a:lnTo>
                      <a:pt x="7886" y="0"/>
                    </a:lnTo>
                    <a:cubicBezTo>
                      <a:pt x="7886" y="0"/>
                      <a:pt x="7886" y="20828"/>
                      <a:pt x="7886" y="208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7" name="Kształt"/>
              <p:cNvSpPr/>
              <p:nvPr/>
            </p:nvSpPr>
            <p:spPr>
              <a:xfrm>
                <a:off x="1489557" y="464948"/>
                <a:ext cx="627" cy="1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17" h="21600" extrusionOk="0">
                    <a:moveTo>
                      <a:pt x="6312" y="21600"/>
                    </a:moveTo>
                    <a:lnTo>
                      <a:pt x="3385" y="21600"/>
                    </a:lnTo>
                    <a:cubicBezTo>
                      <a:pt x="1192" y="15287"/>
                      <a:pt x="-4302" y="5057"/>
                      <a:pt x="6312" y="0"/>
                    </a:cubicBezTo>
                    <a:cubicBezTo>
                      <a:pt x="17298" y="6571"/>
                      <a:pt x="8880" y="13891"/>
                      <a:pt x="631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8" name="Kształt"/>
              <p:cNvSpPr/>
              <p:nvPr/>
            </p:nvSpPr>
            <p:spPr>
              <a:xfrm>
                <a:off x="0" y="25830"/>
                <a:ext cx="1419732" cy="58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6" extrusionOk="0">
                    <a:moveTo>
                      <a:pt x="13066" y="8407"/>
                    </a:moveTo>
                    <a:lnTo>
                      <a:pt x="13064" y="8407"/>
                    </a:lnTo>
                    <a:lnTo>
                      <a:pt x="13064" y="8429"/>
                    </a:lnTo>
                    <a:lnTo>
                      <a:pt x="13066" y="8429"/>
                    </a:lnTo>
                    <a:cubicBezTo>
                      <a:pt x="13066" y="8429"/>
                      <a:pt x="13066" y="8407"/>
                      <a:pt x="13066" y="8407"/>
                    </a:cubicBezTo>
                    <a:close/>
                    <a:moveTo>
                      <a:pt x="13289" y="7176"/>
                    </a:moveTo>
                    <a:lnTo>
                      <a:pt x="13287" y="7188"/>
                    </a:lnTo>
                    <a:cubicBezTo>
                      <a:pt x="13282" y="7227"/>
                      <a:pt x="13285" y="7260"/>
                      <a:pt x="13295" y="7295"/>
                    </a:cubicBezTo>
                    <a:cubicBezTo>
                      <a:pt x="13296" y="7273"/>
                      <a:pt x="13305" y="7260"/>
                      <a:pt x="13302" y="7238"/>
                    </a:cubicBezTo>
                    <a:cubicBezTo>
                      <a:pt x="13282" y="7241"/>
                      <a:pt x="13298" y="7188"/>
                      <a:pt x="13289" y="7176"/>
                    </a:cubicBezTo>
                    <a:close/>
                    <a:moveTo>
                      <a:pt x="13468" y="6163"/>
                    </a:moveTo>
                    <a:cubicBezTo>
                      <a:pt x="13473" y="6168"/>
                      <a:pt x="13476" y="6158"/>
                      <a:pt x="13478" y="6154"/>
                    </a:cubicBezTo>
                    <a:cubicBezTo>
                      <a:pt x="13477" y="6136"/>
                      <a:pt x="13482" y="6118"/>
                      <a:pt x="13476" y="6103"/>
                    </a:cubicBezTo>
                    <a:cubicBezTo>
                      <a:pt x="13469" y="6115"/>
                      <a:pt x="13466" y="6141"/>
                      <a:pt x="13468" y="6163"/>
                    </a:cubicBezTo>
                    <a:close/>
                    <a:moveTo>
                      <a:pt x="13259" y="7406"/>
                    </a:moveTo>
                    <a:lnTo>
                      <a:pt x="13263" y="7350"/>
                    </a:lnTo>
                    <a:cubicBezTo>
                      <a:pt x="13259" y="7367"/>
                      <a:pt x="13245" y="7394"/>
                      <a:pt x="13259" y="7406"/>
                    </a:cubicBezTo>
                    <a:close/>
                    <a:moveTo>
                      <a:pt x="13090" y="8429"/>
                    </a:moveTo>
                    <a:cubicBezTo>
                      <a:pt x="13075" y="8458"/>
                      <a:pt x="13075" y="8506"/>
                      <a:pt x="13066" y="8547"/>
                    </a:cubicBezTo>
                    <a:cubicBezTo>
                      <a:pt x="13075" y="8506"/>
                      <a:pt x="13090" y="8477"/>
                      <a:pt x="13090" y="8429"/>
                    </a:cubicBezTo>
                    <a:close/>
                    <a:moveTo>
                      <a:pt x="13085" y="8296"/>
                    </a:moveTo>
                    <a:lnTo>
                      <a:pt x="13090" y="8272"/>
                    </a:lnTo>
                    <a:lnTo>
                      <a:pt x="13085" y="8272"/>
                    </a:lnTo>
                    <a:cubicBezTo>
                      <a:pt x="13085" y="8272"/>
                      <a:pt x="13085" y="8296"/>
                      <a:pt x="13085" y="8296"/>
                    </a:cubicBezTo>
                    <a:close/>
                    <a:moveTo>
                      <a:pt x="13038" y="2176"/>
                    </a:moveTo>
                    <a:cubicBezTo>
                      <a:pt x="13034" y="2179"/>
                      <a:pt x="13020" y="2172"/>
                      <a:pt x="13023" y="2153"/>
                    </a:cubicBezTo>
                    <a:cubicBezTo>
                      <a:pt x="13014" y="2172"/>
                      <a:pt x="13014" y="2218"/>
                      <a:pt x="13023" y="2232"/>
                    </a:cubicBezTo>
                    <a:cubicBezTo>
                      <a:pt x="13023" y="2232"/>
                      <a:pt x="13038" y="2176"/>
                      <a:pt x="13038" y="2176"/>
                    </a:cubicBezTo>
                    <a:close/>
                    <a:moveTo>
                      <a:pt x="13180" y="7839"/>
                    </a:moveTo>
                    <a:lnTo>
                      <a:pt x="13180" y="7899"/>
                    </a:lnTo>
                    <a:cubicBezTo>
                      <a:pt x="13178" y="7910"/>
                      <a:pt x="13170" y="7923"/>
                      <a:pt x="13177" y="7935"/>
                    </a:cubicBezTo>
                    <a:cubicBezTo>
                      <a:pt x="13176" y="7899"/>
                      <a:pt x="13206" y="7860"/>
                      <a:pt x="13180" y="7839"/>
                    </a:cubicBezTo>
                    <a:close/>
                    <a:moveTo>
                      <a:pt x="13399" y="6600"/>
                    </a:moveTo>
                    <a:cubicBezTo>
                      <a:pt x="13403" y="6587"/>
                      <a:pt x="13405" y="6578"/>
                      <a:pt x="13405" y="6565"/>
                    </a:cubicBezTo>
                    <a:lnTo>
                      <a:pt x="13399" y="6565"/>
                    </a:lnTo>
                    <a:cubicBezTo>
                      <a:pt x="13399" y="6565"/>
                      <a:pt x="13399" y="6600"/>
                      <a:pt x="13399" y="6600"/>
                    </a:cubicBezTo>
                    <a:close/>
                    <a:moveTo>
                      <a:pt x="12015" y="8463"/>
                    </a:moveTo>
                    <a:lnTo>
                      <a:pt x="12000" y="8590"/>
                    </a:lnTo>
                    <a:lnTo>
                      <a:pt x="12010" y="8562"/>
                    </a:lnTo>
                    <a:cubicBezTo>
                      <a:pt x="12010" y="8562"/>
                      <a:pt x="12015" y="8463"/>
                      <a:pt x="12015" y="8463"/>
                    </a:cubicBezTo>
                    <a:close/>
                    <a:moveTo>
                      <a:pt x="11845" y="17790"/>
                    </a:moveTo>
                    <a:cubicBezTo>
                      <a:pt x="11841" y="17802"/>
                      <a:pt x="11839" y="17832"/>
                      <a:pt x="11847" y="17836"/>
                    </a:cubicBezTo>
                    <a:cubicBezTo>
                      <a:pt x="11849" y="17822"/>
                      <a:pt x="11859" y="17811"/>
                      <a:pt x="11852" y="17798"/>
                    </a:cubicBezTo>
                    <a:cubicBezTo>
                      <a:pt x="11852" y="17798"/>
                      <a:pt x="11845" y="17790"/>
                      <a:pt x="11845" y="17790"/>
                    </a:cubicBezTo>
                    <a:close/>
                    <a:moveTo>
                      <a:pt x="16116" y="13391"/>
                    </a:moveTo>
                    <a:cubicBezTo>
                      <a:pt x="16107" y="13386"/>
                      <a:pt x="16104" y="13416"/>
                      <a:pt x="16105" y="13418"/>
                    </a:cubicBezTo>
                    <a:cubicBezTo>
                      <a:pt x="16113" y="13418"/>
                      <a:pt x="16112" y="13401"/>
                      <a:pt x="16116" y="13391"/>
                    </a:cubicBezTo>
                    <a:close/>
                    <a:moveTo>
                      <a:pt x="13010" y="2225"/>
                    </a:moveTo>
                    <a:lnTo>
                      <a:pt x="13006" y="2225"/>
                    </a:lnTo>
                    <a:lnTo>
                      <a:pt x="13006" y="2248"/>
                    </a:lnTo>
                    <a:cubicBezTo>
                      <a:pt x="13012" y="2246"/>
                      <a:pt x="13007" y="2234"/>
                      <a:pt x="13010" y="2225"/>
                    </a:cubicBezTo>
                    <a:close/>
                    <a:moveTo>
                      <a:pt x="12534" y="4569"/>
                    </a:moveTo>
                    <a:cubicBezTo>
                      <a:pt x="12512" y="4652"/>
                      <a:pt x="12481" y="4750"/>
                      <a:pt x="12490" y="4851"/>
                    </a:cubicBezTo>
                    <a:cubicBezTo>
                      <a:pt x="12498" y="4752"/>
                      <a:pt x="12526" y="4668"/>
                      <a:pt x="12534" y="4569"/>
                    </a:cubicBezTo>
                    <a:close/>
                    <a:moveTo>
                      <a:pt x="12369" y="5575"/>
                    </a:moveTo>
                    <a:cubicBezTo>
                      <a:pt x="12364" y="5591"/>
                      <a:pt x="12354" y="5614"/>
                      <a:pt x="12362" y="5635"/>
                    </a:cubicBezTo>
                    <a:cubicBezTo>
                      <a:pt x="12368" y="5619"/>
                      <a:pt x="12370" y="5586"/>
                      <a:pt x="12369" y="5575"/>
                    </a:cubicBezTo>
                    <a:close/>
                    <a:moveTo>
                      <a:pt x="12199" y="7144"/>
                    </a:moveTo>
                    <a:cubicBezTo>
                      <a:pt x="12187" y="7169"/>
                      <a:pt x="12194" y="7213"/>
                      <a:pt x="12188" y="7244"/>
                    </a:cubicBezTo>
                    <a:lnTo>
                      <a:pt x="12197" y="7244"/>
                    </a:lnTo>
                    <a:cubicBezTo>
                      <a:pt x="12182" y="7203"/>
                      <a:pt x="12213" y="7172"/>
                      <a:pt x="12199" y="7144"/>
                    </a:cubicBezTo>
                    <a:close/>
                    <a:moveTo>
                      <a:pt x="12401" y="5413"/>
                    </a:moveTo>
                    <a:cubicBezTo>
                      <a:pt x="12430" y="5301"/>
                      <a:pt x="12437" y="5169"/>
                      <a:pt x="12456" y="5046"/>
                    </a:cubicBezTo>
                    <a:lnTo>
                      <a:pt x="12446" y="5090"/>
                    </a:lnTo>
                    <a:cubicBezTo>
                      <a:pt x="12417" y="5173"/>
                      <a:pt x="12415" y="5280"/>
                      <a:pt x="12401" y="5376"/>
                    </a:cubicBezTo>
                    <a:cubicBezTo>
                      <a:pt x="12401" y="5406"/>
                      <a:pt x="12374" y="5396"/>
                      <a:pt x="12385" y="5431"/>
                    </a:cubicBezTo>
                    <a:cubicBezTo>
                      <a:pt x="12385" y="5431"/>
                      <a:pt x="12401" y="5413"/>
                      <a:pt x="12401" y="5413"/>
                    </a:cubicBezTo>
                    <a:close/>
                    <a:moveTo>
                      <a:pt x="13072" y="8379"/>
                    </a:moveTo>
                    <a:cubicBezTo>
                      <a:pt x="13075" y="8357"/>
                      <a:pt x="13089" y="8331"/>
                      <a:pt x="13079" y="8312"/>
                    </a:cubicBezTo>
                    <a:cubicBezTo>
                      <a:pt x="13072" y="8333"/>
                      <a:pt x="13063" y="8357"/>
                      <a:pt x="13066" y="8389"/>
                    </a:cubicBezTo>
                    <a:cubicBezTo>
                      <a:pt x="13066" y="8389"/>
                      <a:pt x="13072" y="8379"/>
                      <a:pt x="13072" y="8379"/>
                    </a:cubicBezTo>
                    <a:close/>
                    <a:moveTo>
                      <a:pt x="10912" y="14619"/>
                    </a:moveTo>
                    <a:lnTo>
                      <a:pt x="10912" y="14602"/>
                    </a:lnTo>
                    <a:lnTo>
                      <a:pt x="10901" y="14643"/>
                    </a:lnTo>
                    <a:cubicBezTo>
                      <a:pt x="10901" y="14643"/>
                      <a:pt x="10912" y="14619"/>
                      <a:pt x="10912" y="14619"/>
                    </a:cubicBezTo>
                    <a:close/>
                    <a:moveTo>
                      <a:pt x="12673" y="5987"/>
                    </a:moveTo>
                    <a:lnTo>
                      <a:pt x="12674" y="5978"/>
                    </a:lnTo>
                    <a:cubicBezTo>
                      <a:pt x="12673" y="5981"/>
                      <a:pt x="12672" y="5984"/>
                      <a:pt x="12671" y="5987"/>
                    </a:cubicBezTo>
                    <a:cubicBezTo>
                      <a:pt x="12671" y="5987"/>
                      <a:pt x="12673" y="5987"/>
                      <a:pt x="12673" y="5987"/>
                    </a:cubicBezTo>
                    <a:close/>
                    <a:moveTo>
                      <a:pt x="805" y="15815"/>
                    </a:moveTo>
                    <a:cubicBezTo>
                      <a:pt x="813" y="15787"/>
                      <a:pt x="826" y="15755"/>
                      <a:pt x="820" y="15727"/>
                    </a:cubicBezTo>
                    <a:lnTo>
                      <a:pt x="800" y="15811"/>
                    </a:lnTo>
                    <a:cubicBezTo>
                      <a:pt x="802" y="15809"/>
                      <a:pt x="803" y="15813"/>
                      <a:pt x="805" y="15815"/>
                    </a:cubicBezTo>
                    <a:close/>
                    <a:moveTo>
                      <a:pt x="11937" y="15592"/>
                    </a:moveTo>
                    <a:lnTo>
                      <a:pt x="11939" y="15548"/>
                    </a:lnTo>
                    <a:cubicBezTo>
                      <a:pt x="11935" y="15560"/>
                      <a:pt x="11932" y="15579"/>
                      <a:pt x="11937" y="15592"/>
                    </a:cubicBezTo>
                    <a:close/>
                    <a:moveTo>
                      <a:pt x="12927" y="9274"/>
                    </a:moveTo>
                    <a:cubicBezTo>
                      <a:pt x="12933" y="9241"/>
                      <a:pt x="12950" y="9206"/>
                      <a:pt x="12948" y="9163"/>
                    </a:cubicBezTo>
                    <a:cubicBezTo>
                      <a:pt x="12931" y="9186"/>
                      <a:pt x="12938" y="9237"/>
                      <a:pt x="12927" y="9274"/>
                    </a:cubicBezTo>
                    <a:close/>
                    <a:moveTo>
                      <a:pt x="13001" y="8880"/>
                    </a:moveTo>
                    <a:cubicBezTo>
                      <a:pt x="13004" y="8866"/>
                      <a:pt x="13010" y="8857"/>
                      <a:pt x="13010" y="8840"/>
                    </a:cubicBezTo>
                    <a:cubicBezTo>
                      <a:pt x="13038" y="8804"/>
                      <a:pt x="13039" y="8720"/>
                      <a:pt x="13040" y="8667"/>
                    </a:cubicBezTo>
                    <a:lnTo>
                      <a:pt x="13023" y="8773"/>
                    </a:lnTo>
                    <a:cubicBezTo>
                      <a:pt x="13013" y="8813"/>
                      <a:pt x="12983" y="8831"/>
                      <a:pt x="13001" y="8880"/>
                    </a:cubicBezTo>
                    <a:close/>
                    <a:moveTo>
                      <a:pt x="12970" y="9068"/>
                    </a:moveTo>
                    <a:cubicBezTo>
                      <a:pt x="12980" y="9014"/>
                      <a:pt x="12994" y="8966"/>
                      <a:pt x="12997" y="8908"/>
                    </a:cubicBezTo>
                    <a:cubicBezTo>
                      <a:pt x="12987" y="8959"/>
                      <a:pt x="12959" y="9010"/>
                      <a:pt x="12970" y="9068"/>
                    </a:cubicBezTo>
                    <a:close/>
                    <a:moveTo>
                      <a:pt x="12671" y="5830"/>
                    </a:moveTo>
                    <a:cubicBezTo>
                      <a:pt x="12669" y="5816"/>
                      <a:pt x="12663" y="5830"/>
                      <a:pt x="12660" y="5836"/>
                    </a:cubicBezTo>
                    <a:cubicBezTo>
                      <a:pt x="12663" y="5841"/>
                      <a:pt x="12665" y="5850"/>
                      <a:pt x="12671" y="5848"/>
                    </a:cubicBezTo>
                    <a:cubicBezTo>
                      <a:pt x="12671" y="5848"/>
                      <a:pt x="12671" y="5830"/>
                      <a:pt x="12671" y="5830"/>
                    </a:cubicBezTo>
                    <a:close/>
                    <a:moveTo>
                      <a:pt x="12920" y="9334"/>
                    </a:moveTo>
                    <a:cubicBezTo>
                      <a:pt x="12921" y="9319"/>
                      <a:pt x="12927" y="9313"/>
                      <a:pt x="12925" y="9297"/>
                    </a:cubicBezTo>
                    <a:cubicBezTo>
                      <a:pt x="12919" y="9304"/>
                      <a:pt x="12914" y="9327"/>
                      <a:pt x="12920" y="9334"/>
                    </a:cubicBezTo>
                    <a:close/>
                    <a:moveTo>
                      <a:pt x="12865" y="9568"/>
                    </a:moveTo>
                    <a:lnTo>
                      <a:pt x="12867" y="9564"/>
                    </a:lnTo>
                    <a:cubicBezTo>
                      <a:pt x="12874" y="9520"/>
                      <a:pt x="12898" y="9473"/>
                      <a:pt x="12888" y="9430"/>
                    </a:cubicBezTo>
                    <a:cubicBezTo>
                      <a:pt x="12888" y="9430"/>
                      <a:pt x="12865" y="9568"/>
                      <a:pt x="12865" y="9568"/>
                    </a:cubicBezTo>
                    <a:close/>
                    <a:moveTo>
                      <a:pt x="12660" y="5920"/>
                    </a:moveTo>
                    <a:cubicBezTo>
                      <a:pt x="12646" y="5939"/>
                      <a:pt x="12633" y="5982"/>
                      <a:pt x="12643" y="6024"/>
                    </a:cubicBezTo>
                    <a:cubicBezTo>
                      <a:pt x="12662" y="6001"/>
                      <a:pt x="12656" y="5950"/>
                      <a:pt x="12660" y="5920"/>
                    </a:cubicBezTo>
                    <a:close/>
                    <a:moveTo>
                      <a:pt x="15390" y="13256"/>
                    </a:moveTo>
                    <a:lnTo>
                      <a:pt x="15387" y="13256"/>
                    </a:lnTo>
                    <a:lnTo>
                      <a:pt x="15387" y="13274"/>
                    </a:lnTo>
                    <a:lnTo>
                      <a:pt x="15390" y="13274"/>
                    </a:lnTo>
                    <a:cubicBezTo>
                      <a:pt x="15390" y="13274"/>
                      <a:pt x="15390" y="13256"/>
                      <a:pt x="15390" y="13256"/>
                    </a:cubicBezTo>
                    <a:close/>
                    <a:moveTo>
                      <a:pt x="584" y="16834"/>
                    </a:moveTo>
                    <a:cubicBezTo>
                      <a:pt x="587" y="16824"/>
                      <a:pt x="593" y="16808"/>
                      <a:pt x="587" y="16796"/>
                    </a:cubicBezTo>
                    <a:lnTo>
                      <a:pt x="577" y="16828"/>
                    </a:lnTo>
                    <a:cubicBezTo>
                      <a:pt x="578" y="16834"/>
                      <a:pt x="582" y="16834"/>
                      <a:pt x="584" y="16834"/>
                    </a:cubicBezTo>
                    <a:close/>
                    <a:moveTo>
                      <a:pt x="569" y="16734"/>
                    </a:moveTo>
                    <a:lnTo>
                      <a:pt x="569" y="16717"/>
                    </a:lnTo>
                    <a:lnTo>
                      <a:pt x="566" y="16740"/>
                    </a:lnTo>
                    <a:cubicBezTo>
                      <a:pt x="566" y="16740"/>
                      <a:pt x="569" y="16734"/>
                      <a:pt x="569" y="16734"/>
                    </a:cubicBezTo>
                    <a:close/>
                    <a:moveTo>
                      <a:pt x="566" y="16617"/>
                    </a:moveTo>
                    <a:cubicBezTo>
                      <a:pt x="580" y="16603"/>
                      <a:pt x="584" y="16573"/>
                      <a:pt x="590" y="16546"/>
                    </a:cubicBezTo>
                    <a:cubicBezTo>
                      <a:pt x="571" y="16546"/>
                      <a:pt x="570" y="16589"/>
                      <a:pt x="566" y="16617"/>
                    </a:cubicBezTo>
                    <a:close/>
                    <a:moveTo>
                      <a:pt x="560" y="16661"/>
                    </a:moveTo>
                    <a:cubicBezTo>
                      <a:pt x="558" y="16675"/>
                      <a:pt x="547" y="16689"/>
                      <a:pt x="556" y="16705"/>
                    </a:cubicBezTo>
                    <a:lnTo>
                      <a:pt x="560" y="16705"/>
                    </a:lnTo>
                    <a:cubicBezTo>
                      <a:pt x="560" y="16705"/>
                      <a:pt x="560" y="16661"/>
                      <a:pt x="560" y="16661"/>
                    </a:cubicBezTo>
                    <a:close/>
                    <a:moveTo>
                      <a:pt x="521" y="16990"/>
                    </a:moveTo>
                    <a:cubicBezTo>
                      <a:pt x="511" y="17009"/>
                      <a:pt x="506" y="17048"/>
                      <a:pt x="495" y="17067"/>
                    </a:cubicBezTo>
                    <a:lnTo>
                      <a:pt x="504" y="17067"/>
                    </a:lnTo>
                    <a:cubicBezTo>
                      <a:pt x="512" y="17048"/>
                      <a:pt x="528" y="17020"/>
                      <a:pt x="521" y="16990"/>
                    </a:cubicBezTo>
                    <a:close/>
                    <a:moveTo>
                      <a:pt x="514" y="17206"/>
                    </a:moveTo>
                    <a:lnTo>
                      <a:pt x="511" y="17190"/>
                    </a:lnTo>
                    <a:lnTo>
                      <a:pt x="500" y="17252"/>
                    </a:lnTo>
                    <a:cubicBezTo>
                      <a:pt x="500" y="17252"/>
                      <a:pt x="514" y="17206"/>
                      <a:pt x="514" y="17206"/>
                    </a:cubicBezTo>
                    <a:close/>
                    <a:moveTo>
                      <a:pt x="558" y="16907"/>
                    </a:moveTo>
                    <a:cubicBezTo>
                      <a:pt x="544" y="16969"/>
                      <a:pt x="533" y="17023"/>
                      <a:pt x="530" y="17090"/>
                    </a:cubicBezTo>
                    <a:cubicBezTo>
                      <a:pt x="539" y="17029"/>
                      <a:pt x="565" y="16969"/>
                      <a:pt x="558" y="16907"/>
                    </a:cubicBezTo>
                    <a:close/>
                    <a:moveTo>
                      <a:pt x="624" y="16390"/>
                    </a:moveTo>
                    <a:cubicBezTo>
                      <a:pt x="616" y="16392"/>
                      <a:pt x="610" y="16404"/>
                      <a:pt x="603" y="16410"/>
                    </a:cubicBezTo>
                    <a:cubicBezTo>
                      <a:pt x="592" y="16439"/>
                      <a:pt x="590" y="16478"/>
                      <a:pt x="595" y="16511"/>
                    </a:cubicBezTo>
                    <a:lnTo>
                      <a:pt x="631" y="16427"/>
                    </a:lnTo>
                    <a:cubicBezTo>
                      <a:pt x="625" y="16418"/>
                      <a:pt x="623" y="16406"/>
                      <a:pt x="624" y="16390"/>
                    </a:cubicBezTo>
                    <a:close/>
                    <a:moveTo>
                      <a:pt x="852" y="15578"/>
                    </a:moveTo>
                    <a:cubicBezTo>
                      <a:pt x="846" y="15618"/>
                      <a:pt x="828" y="15659"/>
                      <a:pt x="831" y="15699"/>
                    </a:cubicBezTo>
                    <a:cubicBezTo>
                      <a:pt x="846" y="15667"/>
                      <a:pt x="857" y="15616"/>
                      <a:pt x="852" y="15578"/>
                    </a:cubicBezTo>
                    <a:close/>
                    <a:moveTo>
                      <a:pt x="789" y="15715"/>
                    </a:moveTo>
                    <a:cubicBezTo>
                      <a:pt x="782" y="15722"/>
                      <a:pt x="781" y="15746"/>
                      <a:pt x="781" y="15755"/>
                    </a:cubicBezTo>
                    <a:lnTo>
                      <a:pt x="783" y="15755"/>
                    </a:lnTo>
                    <a:cubicBezTo>
                      <a:pt x="789" y="15746"/>
                      <a:pt x="795" y="15729"/>
                      <a:pt x="789" y="15715"/>
                    </a:cubicBezTo>
                    <a:close/>
                    <a:moveTo>
                      <a:pt x="794" y="15628"/>
                    </a:moveTo>
                    <a:cubicBezTo>
                      <a:pt x="799" y="15648"/>
                      <a:pt x="800" y="15676"/>
                      <a:pt x="796" y="15696"/>
                    </a:cubicBezTo>
                    <a:lnTo>
                      <a:pt x="800" y="15696"/>
                    </a:lnTo>
                    <a:cubicBezTo>
                      <a:pt x="805" y="15689"/>
                      <a:pt x="801" y="15681"/>
                      <a:pt x="802" y="15671"/>
                    </a:cubicBezTo>
                    <a:cubicBezTo>
                      <a:pt x="815" y="15635"/>
                      <a:pt x="819" y="15601"/>
                      <a:pt x="831" y="15572"/>
                    </a:cubicBezTo>
                    <a:cubicBezTo>
                      <a:pt x="815" y="15572"/>
                      <a:pt x="807" y="15613"/>
                      <a:pt x="794" y="15628"/>
                    </a:cubicBezTo>
                    <a:close/>
                    <a:moveTo>
                      <a:pt x="482" y="17029"/>
                    </a:moveTo>
                    <a:cubicBezTo>
                      <a:pt x="480" y="17053"/>
                      <a:pt x="466" y="17078"/>
                      <a:pt x="474" y="17101"/>
                    </a:cubicBezTo>
                    <a:lnTo>
                      <a:pt x="490" y="17046"/>
                    </a:lnTo>
                    <a:cubicBezTo>
                      <a:pt x="487" y="17039"/>
                      <a:pt x="490" y="17023"/>
                      <a:pt x="482" y="17029"/>
                    </a:cubicBezTo>
                    <a:close/>
                    <a:moveTo>
                      <a:pt x="749" y="16045"/>
                    </a:moveTo>
                    <a:cubicBezTo>
                      <a:pt x="747" y="16047"/>
                      <a:pt x="746" y="16042"/>
                      <a:pt x="744" y="16038"/>
                    </a:cubicBezTo>
                    <a:lnTo>
                      <a:pt x="742" y="16066"/>
                    </a:lnTo>
                    <a:cubicBezTo>
                      <a:pt x="744" y="16061"/>
                      <a:pt x="753" y="16059"/>
                      <a:pt x="749" y="16045"/>
                    </a:cubicBezTo>
                    <a:close/>
                    <a:moveTo>
                      <a:pt x="708" y="16232"/>
                    </a:moveTo>
                    <a:cubicBezTo>
                      <a:pt x="713" y="16197"/>
                      <a:pt x="733" y="16163"/>
                      <a:pt x="728" y="16117"/>
                    </a:cubicBezTo>
                    <a:cubicBezTo>
                      <a:pt x="722" y="16156"/>
                      <a:pt x="701" y="16189"/>
                      <a:pt x="708" y="16232"/>
                    </a:cubicBezTo>
                    <a:close/>
                    <a:moveTo>
                      <a:pt x="6927" y="21156"/>
                    </a:moveTo>
                    <a:lnTo>
                      <a:pt x="6908" y="21203"/>
                    </a:lnTo>
                    <a:cubicBezTo>
                      <a:pt x="6903" y="21220"/>
                      <a:pt x="6879" y="21198"/>
                      <a:pt x="6888" y="21231"/>
                    </a:cubicBezTo>
                    <a:cubicBezTo>
                      <a:pt x="6905" y="21223"/>
                      <a:pt x="6920" y="21198"/>
                      <a:pt x="6937" y="21184"/>
                    </a:cubicBezTo>
                    <a:cubicBezTo>
                      <a:pt x="6934" y="21178"/>
                      <a:pt x="6928" y="21167"/>
                      <a:pt x="6927" y="21156"/>
                    </a:cubicBezTo>
                    <a:close/>
                    <a:moveTo>
                      <a:pt x="603" y="16550"/>
                    </a:moveTo>
                    <a:lnTo>
                      <a:pt x="611" y="16550"/>
                    </a:lnTo>
                    <a:lnTo>
                      <a:pt x="611" y="16534"/>
                    </a:lnTo>
                    <a:cubicBezTo>
                      <a:pt x="605" y="16529"/>
                      <a:pt x="600" y="16538"/>
                      <a:pt x="603" y="16550"/>
                    </a:cubicBezTo>
                    <a:close/>
                    <a:moveTo>
                      <a:pt x="682" y="16195"/>
                    </a:moveTo>
                    <a:lnTo>
                      <a:pt x="674" y="16228"/>
                    </a:lnTo>
                    <a:lnTo>
                      <a:pt x="678" y="16228"/>
                    </a:lnTo>
                    <a:cubicBezTo>
                      <a:pt x="680" y="16217"/>
                      <a:pt x="688" y="16200"/>
                      <a:pt x="682" y="16195"/>
                    </a:cubicBezTo>
                    <a:close/>
                    <a:moveTo>
                      <a:pt x="15321" y="13502"/>
                    </a:moveTo>
                    <a:lnTo>
                      <a:pt x="15321" y="13497"/>
                    </a:lnTo>
                    <a:cubicBezTo>
                      <a:pt x="15327" y="13485"/>
                      <a:pt x="15333" y="13463"/>
                      <a:pt x="15327" y="13451"/>
                    </a:cubicBezTo>
                    <a:lnTo>
                      <a:pt x="15317" y="13497"/>
                    </a:lnTo>
                    <a:cubicBezTo>
                      <a:pt x="15318" y="13500"/>
                      <a:pt x="15319" y="13505"/>
                      <a:pt x="15321" y="13502"/>
                    </a:cubicBezTo>
                    <a:close/>
                    <a:moveTo>
                      <a:pt x="663" y="16284"/>
                    </a:moveTo>
                    <a:cubicBezTo>
                      <a:pt x="665" y="16279"/>
                      <a:pt x="670" y="16272"/>
                      <a:pt x="668" y="16260"/>
                    </a:cubicBezTo>
                    <a:cubicBezTo>
                      <a:pt x="668" y="16259"/>
                      <a:pt x="665" y="16253"/>
                      <a:pt x="663" y="16256"/>
                    </a:cubicBezTo>
                    <a:cubicBezTo>
                      <a:pt x="663" y="16256"/>
                      <a:pt x="663" y="16284"/>
                      <a:pt x="663" y="16284"/>
                    </a:cubicBezTo>
                    <a:close/>
                    <a:moveTo>
                      <a:pt x="16501" y="21552"/>
                    </a:moveTo>
                    <a:cubicBezTo>
                      <a:pt x="16503" y="21550"/>
                      <a:pt x="16505" y="21545"/>
                      <a:pt x="16504" y="21540"/>
                    </a:cubicBezTo>
                    <a:cubicBezTo>
                      <a:pt x="16503" y="21536"/>
                      <a:pt x="16498" y="21536"/>
                      <a:pt x="16496" y="21536"/>
                    </a:cubicBezTo>
                    <a:lnTo>
                      <a:pt x="16496" y="21552"/>
                    </a:lnTo>
                    <a:cubicBezTo>
                      <a:pt x="16496" y="21552"/>
                      <a:pt x="16501" y="21552"/>
                      <a:pt x="16501" y="21552"/>
                    </a:cubicBezTo>
                    <a:close/>
                    <a:moveTo>
                      <a:pt x="14433" y="19621"/>
                    </a:moveTo>
                    <a:lnTo>
                      <a:pt x="14428" y="19621"/>
                    </a:lnTo>
                    <a:lnTo>
                      <a:pt x="14396" y="19682"/>
                    </a:lnTo>
                    <a:cubicBezTo>
                      <a:pt x="14396" y="19682"/>
                      <a:pt x="14433" y="19621"/>
                      <a:pt x="14433" y="19621"/>
                    </a:cubicBezTo>
                    <a:close/>
                    <a:moveTo>
                      <a:pt x="15127" y="14164"/>
                    </a:moveTo>
                    <a:cubicBezTo>
                      <a:pt x="15131" y="14158"/>
                      <a:pt x="15131" y="14147"/>
                      <a:pt x="15135" y="14142"/>
                    </a:cubicBezTo>
                    <a:cubicBezTo>
                      <a:pt x="15122" y="14130"/>
                      <a:pt x="15129" y="14183"/>
                      <a:pt x="15127" y="14164"/>
                    </a:cubicBezTo>
                    <a:close/>
                    <a:moveTo>
                      <a:pt x="14388" y="19687"/>
                    </a:moveTo>
                    <a:cubicBezTo>
                      <a:pt x="14380" y="19702"/>
                      <a:pt x="14364" y="19696"/>
                      <a:pt x="14364" y="19729"/>
                    </a:cubicBezTo>
                    <a:cubicBezTo>
                      <a:pt x="14364" y="19729"/>
                      <a:pt x="14388" y="19687"/>
                      <a:pt x="14388" y="19687"/>
                    </a:cubicBezTo>
                    <a:close/>
                    <a:moveTo>
                      <a:pt x="15199" y="13903"/>
                    </a:moveTo>
                    <a:cubicBezTo>
                      <a:pt x="15193" y="13896"/>
                      <a:pt x="15187" y="13915"/>
                      <a:pt x="15185" y="13924"/>
                    </a:cubicBezTo>
                    <a:lnTo>
                      <a:pt x="15190" y="13935"/>
                    </a:lnTo>
                    <a:cubicBezTo>
                      <a:pt x="15196" y="13933"/>
                      <a:pt x="15194" y="13910"/>
                      <a:pt x="15199" y="13903"/>
                    </a:cubicBezTo>
                    <a:close/>
                    <a:moveTo>
                      <a:pt x="14797" y="15838"/>
                    </a:moveTo>
                    <a:cubicBezTo>
                      <a:pt x="14792" y="15882"/>
                      <a:pt x="14775" y="15922"/>
                      <a:pt x="14779" y="15966"/>
                    </a:cubicBezTo>
                    <a:cubicBezTo>
                      <a:pt x="14789" y="15934"/>
                      <a:pt x="14790" y="15881"/>
                      <a:pt x="14797" y="15838"/>
                    </a:cubicBezTo>
                    <a:close/>
                    <a:moveTo>
                      <a:pt x="15190" y="13959"/>
                    </a:moveTo>
                    <a:lnTo>
                      <a:pt x="15175" y="13974"/>
                    </a:lnTo>
                    <a:lnTo>
                      <a:pt x="15180" y="13974"/>
                    </a:lnTo>
                    <a:cubicBezTo>
                      <a:pt x="15180" y="13974"/>
                      <a:pt x="15190" y="13959"/>
                      <a:pt x="15190" y="13959"/>
                    </a:cubicBezTo>
                    <a:close/>
                    <a:moveTo>
                      <a:pt x="14800" y="15823"/>
                    </a:moveTo>
                    <a:lnTo>
                      <a:pt x="14815" y="15755"/>
                    </a:lnTo>
                    <a:cubicBezTo>
                      <a:pt x="14821" y="15681"/>
                      <a:pt x="14836" y="15601"/>
                      <a:pt x="14841" y="15537"/>
                    </a:cubicBezTo>
                    <a:cubicBezTo>
                      <a:pt x="14826" y="15604"/>
                      <a:pt x="14819" y="15676"/>
                      <a:pt x="14810" y="15751"/>
                    </a:cubicBezTo>
                    <a:cubicBezTo>
                      <a:pt x="14806" y="15773"/>
                      <a:pt x="14793" y="15794"/>
                      <a:pt x="14800" y="15823"/>
                    </a:cubicBezTo>
                    <a:close/>
                    <a:moveTo>
                      <a:pt x="419" y="17535"/>
                    </a:moveTo>
                    <a:cubicBezTo>
                      <a:pt x="413" y="17549"/>
                      <a:pt x="409" y="17568"/>
                      <a:pt x="414" y="17586"/>
                    </a:cubicBezTo>
                    <a:cubicBezTo>
                      <a:pt x="415" y="17568"/>
                      <a:pt x="423" y="17549"/>
                      <a:pt x="419" y="17535"/>
                    </a:cubicBezTo>
                    <a:close/>
                    <a:moveTo>
                      <a:pt x="466" y="17157"/>
                    </a:moveTo>
                    <a:cubicBezTo>
                      <a:pt x="472" y="17148"/>
                      <a:pt x="467" y="17134"/>
                      <a:pt x="468" y="17123"/>
                    </a:cubicBezTo>
                    <a:cubicBezTo>
                      <a:pt x="467" y="17134"/>
                      <a:pt x="460" y="17150"/>
                      <a:pt x="466" y="17157"/>
                    </a:cubicBezTo>
                    <a:close/>
                    <a:moveTo>
                      <a:pt x="453" y="17512"/>
                    </a:moveTo>
                    <a:cubicBezTo>
                      <a:pt x="447" y="17549"/>
                      <a:pt x="434" y="17579"/>
                      <a:pt x="435" y="17623"/>
                    </a:cubicBezTo>
                    <a:cubicBezTo>
                      <a:pt x="451" y="17590"/>
                      <a:pt x="456" y="17560"/>
                      <a:pt x="453" y="17512"/>
                    </a:cubicBezTo>
                    <a:close/>
                    <a:moveTo>
                      <a:pt x="425" y="17503"/>
                    </a:moveTo>
                    <a:lnTo>
                      <a:pt x="435" y="17485"/>
                    </a:lnTo>
                    <a:cubicBezTo>
                      <a:pt x="430" y="17451"/>
                      <a:pt x="460" y="17454"/>
                      <a:pt x="446" y="17424"/>
                    </a:cubicBezTo>
                    <a:cubicBezTo>
                      <a:pt x="427" y="17447"/>
                      <a:pt x="436" y="17468"/>
                      <a:pt x="425" y="17503"/>
                    </a:cubicBezTo>
                    <a:close/>
                    <a:moveTo>
                      <a:pt x="399" y="17662"/>
                    </a:moveTo>
                    <a:lnTo>
                      <a:pt x="395" y="17691"/>
                    </a:lnTo>
                    <a:lnTo>
                      <a:pt x="399" y="17686"/>
                    </a:lnTo>
                    <a:cubicBezTo>
                      <a:pt x="399" y="17686"/>
                      <a:pt x="399" y="17662"/>
                      <a:pt x="399" y="17662"/>
                    </a:cubicBezTo>
                    <a:close/>
                    <a:moveTo>
                      <a:pt x="14126" y="20106"/>
                    </a:moveTo>
                    <a:cubicBezTo>
                      <a:pt x="14135" y="20092"/>
                      <a:pt x="14146" y="20075"/>
                      <a:pt x="14154" y="20061"/>
                    </a:cubicBezTo>
                    <a:cubicBezTo>
                      <a:pt x="14143" y="20047"/>
                      <a:pt x="14128" y="20097"/>
                      <a:pt x="14126" y="20106"/>
                    </a:cubicBezTo>
                    <a:close/>
                    <a:moveTo>
                      <a:pt x="14336" y="19765"/>
                    </a:moveTo>
                    <a:lnTo>
                      <a:pt x="14328" y="19765"/>
                    </a:lnTo>
                    <a:lnTo>
                      <a:pt x="14325" y="19788"/>
                    </a:lnTo>
                    <a:cubicBezTo>
                      <a:pt x="14325" y="19788"/>
                      <a:pt x="14336" y="19765"/>
                      <a:pt x="14336" y="19765"/>
                    </a:cubicBezTo>
                    <a:close/>
                    <a:moveTo>
                      <a:pt x="386" y="17590"/>
                    </a:moveTo>
                    <a:cubicBezTo>
                      <a:pt x="390" y="17560"/>
                      <a:pt x="396" y="17517"/>
                      <a:pt x="399" y="17485"/>
                    </a:cubicBezTo>
                    <a:cubicBezTo>
                      <a:pt x="394" y="17521"/>
                      <a:pt x="380" y="17558"/>
                      <a:pt x="386" y="17590"/>
                    </a:cubicBezTo>
                    <a:close/>
                    <a:moveTo>
                      <a:pt x="375" y="17635"/>
                    </a:moveTo>
                    <a:lnTo>
                      <a:pt x="356" y="17758"/>
                    </a:lnTo>
                    <a:cubicBezTo>
                      <a:pt x="374" y="17727"/>
                      <a:pt x="375" y="17672"/>
                      <a:pt x="375" y="17635"/>
                    </a:cubicBezTo>
                    <a:close/>
                    <a:moveTo>
                      <a:pt x="270" y="18441"/>
                    </a:moveTo>
                    <a:cubicBezTo>
                      <a:pt x="259" y="18523"/>
                      <a:pt x="237" y="18603"/>
                      <a:pt x="238" y="18680"/>
                    </a:cubicBezTo>
                    <a:lnTo>
                      <a:pt x="249" y="18575"/>
                    </a:lnTo>
                    <a:cubicBezTo>
                      <a:pt x="270" y="18541"/>
                      <a:pt x="263" y="18486"/>
                      <a:pt x="270" y="18441"/>
                    </a:cubicBezTo>
                    <a:close/>
                    <a:moveTo>
                      <a:pt x="12674" y="5971"/>
                    </a:moveTo>
                    <a:lnTo>
                      <a:pt x="12678" y="5903"/>
                    </a:lnTo>
                    <a:cubicBezTo>
                      <a:pt x="12657" y="5911"/>
                      <a:pt x="12674" y="5945"/>
                      <a:pt x="12674" y="5971"/>
                    </a:cubicBezTo>
                    <a:close/>
                    <a:moveTo>
                      <a:pt x="3974" y="18553"/>
                    </a:moveTo>
                    <a:cubicBezTo>
                      <a:pt x="3969" y="18566"/>
                      <a:pt x="3954" y="18566"/>
                      <a:pt x="3959" y="18592"/>
                    </a:cubicBezTo>
                    <a:lnTo>
                      <a:pt x="3972" y="18592"/>
                    </a:lnTo>
                    <a:cubicBezTo>
                      <a:pt x="3972" y="18592"/>
                      <a:pt x="3974" y="18553"/>
                      <a:pt x="3974" y="18553"/>
                    </a:cubicBezTo>
                    <a:close/>
                    <a:moveTo>
                      <a:pt x="3943" y="18631"/>
                    </a:moveTo>
                    <a:cubicBezTo>
                      <a:pt x="3946" y="18629"/>
                      <a:pt x="3946" y="18620"/>
                      <a:pt x="3946" y="18615"/>
                    </a:cubicBezTo>
                    <a:lnTo>
                      <a:pt x="3943" y="18615"/>
                    </a:lnTo>
                    <a:cubicBezTo>
                      <a:pt x="3943" y="18615"/>
                      <a:pt x="3943" y="18631"/>
                      <a:pt x="3943" y="18631"/>
                    </a:cubicBezTo>
                    <a:close/>
                    <a:moveTo>
                      <a:pt x="3581" y="19442"/>
                    </a:moveTo>
                    <a:lnTo>
                      <a:pt x="3605" y="19403"/>
                    </a:lnTo>
                    <a:lnTo>
                      <a:pt x="3597" y="19403"/>
                    </a:lnTo>
                    <a:cubicBezTo>
                      <a:pt x="3597" y="19403"/>
                      <a:pt x="3581" y="19442"/>
                      <a:pt x="3581" y="19442"/>
                    </a:cubicBezTo>
                    <a:close/>
                    <a:moveTo>
                      <a:pt x="10875" y="14714"/>
                    </a:moveTo>
                    <a:cubicBezTo>
                      <a:pt x="10884" y="14698"/>
                      <a:pt x="10892" y="14675"/>
                      <a:pt x="10896" y="14654"/>
                    </a:cubicBezTo>
                    <a:cubicBezTo>
                      <a:pt x="10887" y="14672"/>
                      <a:pt x="10873" y="14698"/>
                      <a:pt x="10875" y="14714"/>
                    </a:cubicBezTo>
                    <a:close/>
                    <a:moveTo>
                      <a:pt x="4034" y="18437"/>
                    </a:moveTo>
                    <a:cubicBezTo>
                      <a:pt x="4024" y="18439"/>
                      <a:pt x="4014" y="18448"/>
                      <a:pt x="4006" y="18465"/>
                    </a:cubicBezTo>
                    <a:cubicBezTo>
                      <a:pt x="4002" y="18470"/>
                      <a:pt x="3998" y="18483"/>
                      <a:pt x="4004" y="18492"/>
                    </a:cubicBezTo>
                    <a:cubicBezTo>
                      <a:pt x="4024" y="18500"/>
                      <a:pt x="4027" y="18458"/>
                      <a:pt x="4034" y="18437"/>
                    </a:cubicBezTo>
                    <a:close/>
                    <a:moveTo>
                      <a:pt x="3966" y="18736"/>
                    </a:moveTo>
                    <a:lnTo>
                      <a:pt x="3972" y="18736"/>
                    </a:lnTo>
                    <a:cubicBezTo>
                      <a:pt x="3974" y="18729"/>
                      <a:pt x="3982" y="18722"/>
                      <a:pt x="3979" y="18708"/>
                    </a:cubicBezTo>
                    <a:cubicBezTo>
                      <a:pt x="3974" y="18712"/>
                      <a:pt x="3962" y="18727"/>
                      <a:pt x="3966" y="18736"/>
                    </a:cubicBezTo>
                    <a:close/>
                    <a:moveTo>
                      <a:pt x="4069" y="18437"/>
                    </a:moveTo>
                    <a:lnTo>
                      <a:pt x="4060" y="18437"/>
                    </a:lnTo>
                    <a:lnTo>
                      <a:pt x="4053" y="18470"/>
                    </a:lnTo>
                    <a:cubicBezTo>
                      <a:pt x="4053" y="18470"/>
                      <a:pt x="4069" y="18437"/>
                      <a:pt x="4069" y="18437"/>
                    </a:cubicBezTo>
                    <a:close/>
                    <a:moveTo>
                      <a:pt x="4043" y="18425"/>
                    </a:moveTo>
                    <a:lnTo>
                      <a:pt x="4053" y="18425"/>
                    </a:lnTo>
                    <a:cubicBezTo>
                      <a:pt x="4059" y="18413"/>
                      <a:pt x="4064" y="18402"/>
                      <a:pt x="4064" y="18386"/>
                    </a:cubicBezTo>
                    <a:cubicBezTo>
                      <a:pt x="4054" y="18386"/>
                      <a:pt x="4046" y="18409"/>
                      <a:pt x="4043" y="18425"/>
                    </a:cubicBezTo>
                    <a:close/>
                    <a:moveTo>
                      <a:pt x="3744" y="19004"/>
                    </a:moveTo>
                    <a:cubicBezTo>
                      <a:pt x="3736" y="19006"/>
                      <a:pt x="3730" y="19017"/>
                      <a:pt x="3726" y="19030"/>
                    </a:cubicBezTo>
                    <a:cubicBezTo>
                      <a:pt x="3732" y="19019"/>
                      <a:pt x="3745" y="19033"/>
                      <a:pt x="3744" y="19004"/>
                    </a:cubicBezTo>
                    <a:close/>
                    <a:moveTo>
                      <a:pt x="3495" y="19582"/>
                    </a:moveTo>
                    <a:cubicBezTo>
                      <a:pt x="3508" y="19588"/>
                      <a:pt x="3510" y="19554"/>
                      <a:pt x="3518" y="19542"/>
                    </a:cubicBezTo>
                    <a:cubicBezTo>
                      <a:pt x="3510" y="19550"/>
                      <a:pt x="3502" y="19570"/>
                      <a:pt x="3495" y="19582"/>
                    </a:cubicBezTo>
                    <a:close/>
                    <a:moveTo>
                      <a:pt x="3602" y="19271"/>
                    </a:moveTo>
                    <a:lnTo>
                      <a:pt x="3607" y="19271"/>
                    </a:lnTo>
                    <a:cubicBezTo>
                      <a:pt x="3611" y="19265"/>
                      <a:pt x="3611" y="19255"/>
                      <a:pt x="3615" y="19248"/>
                    </a:cubicBezTo>
                    <a:cubicBezTo>
                      <a:pt x="3608" y="19243"/>
                      <a:pt x="3600" y="19257"/>
                      <a:pt x="3602" y="19271"/>
                    </a:cubicBezTo>
                    <a:close/>
                    <a:moveTo>
                      <a:pt x="3676" y="19137"/>
                    </a:moveTo>
                    <a:cubicBezTo>
                      <a:pt x="3679" y="19139"/>
                      <a:pt x="3686" y="19132"/>
                      <a:pt x="3689" y="19144"/>
                    </a:cubicBezTo>
                    <a:lnTo>
                      <a:pt x="3696" y="19093"/>
                    </a:lnTo>
                    <a:cubicBezTo>
                      <a:pt x="3689" y="19105"/>
                      <a:pt x="3677" y="19112"/>
                      <a:pt x="3676" y="19137"/>
                    </a:cubicBezTo>
                    <a:close/>
                    <a:moveTo>
                      <a:pt x="3637" y="19204"/>
                    </a:moveTo>
                    <a:cubicBezTo>
                      <a:pt x="3630" y="19206"/>
                      <a:pt x="3623" y="19220"/>
                      <a:pt x="3626" y="19232"/>
                    </a:cubicBezTo>
                    <a:lnTo>
                      <a:pt x="3628" y="19232"/>
                    </a:lnTo>
                    <a:cubicBezTo>
                      <a:pt x="3634" y="19229"/>
                      <a:pt x="3643" y="19218"/>
                      <a:pt x="3637" y="19204"/>
                    </a:cubicBezTo>
                    <a:close/>
                    <a:moveTo>
                      <a:pt x="3908" y="18664"/>
                    </a:moveTo>
                    <a:cubicBezTo>
                      <a:pt x="3881" y="18732"/>
                      <a:pt x="3841" y="18791"/>
                      <a:pt x="3815" y="18866"/>
                    </a:cubicBezTo>
                    <a:lnTo>
                      <a:pt x="3838" y="18838"/>
                    </a:lnTo>
                    <a:cubicBezTo>
                      <a:pt x="3857" y="18771"/>
                      <a:pt x="3894" y="18717"/>
                      <a:pt x="3908" y="18664"/>
                    </a:cubicBezTo>
                    <a:close/>
                    <a:moveTo>
                      <a:pt x="3746" y="19153"/>
                    </a:moveTo>
                    <a:cubicBezTo>
                      <a:pt x="3748" y="19148"/>
                      <a:pt x="3752" y="19146"/>
                      <a:pt x="3751" y="19137"/>
                    </a:cubicBezTo>
                    <a:cubicBezTo>
                      <a:pt x="3749" y="19137"/>
                      <a:pt x="3738" y="19151"/>
                      <a:pt x="3746" y="19153"/>
                    </a:cubicBezTo>
                    <a:close/>
                    <a:moveTo>
                      <a:pt x="4090" y="18392"/>
                    </a:moveTo>
                    <a:lnTo>
                      <a:pt x="4137" y="18303"/>
                    </a:lnTo>
                    <a:cubicBezTo>
                      <a:pt x="4118" y="18323"/>
                      <a:pt x="4099" y="18351"/>
                      <a:pt x="4090" y="18392"/>
                    </a:cubicBezTo>
                    <a:close/>
                    <a:moveTo>
                      <a:pt x="3540" y="19438"/>
                    </a:moveTo>
                    <a:cubicBezTo>
                      <a:pt x="3560" y="19401"/>
                      <a:pt x="3578" y="19359"/>
                      <a:pt x="3602" y="19331"/>
                    </a:cubicBezTo>
                    <a:cubicBezTo>
                      <a:pt x="3644" y="19259"/>
                      <a:pt x="3679" y="19189"/>
                      <a:pt x="3719" y="19109"/>
                    </a:cubicBezTo>
                    <a:cubicBezTo>
                      <a:pt x="3738" y="19056"/>
                      <a:pt x="3775" y="19019"/>
                      <a:pt x="3794" y="18965"/>
                    </a:cubicBezTo>
                    <a:cubicBezTo>
                      <a:pt x="3833" y="18898"/>
                      <a:pt x="3869" y="18831"/>
                      <a:pt x="3899" y="18759"/>
                    </a:cubicBezTo>
                    <a:cubicBezTo>
                      <a:pt x="3877" y="18805"/>
                      <a:pt x="3848" y="18840"/>
                      <a:pt x="3828" y="18893"/>
                    </a:cubicBezTo>
                    <a:cubicBezTo>
                      <a:pt x="3802" y="18901"/>
                      <a:pt x="3796" y="19014"/>
                      <a:pt x="3770" y="18949"/>
                    </a:cubicBezTo>
                    <a:cubicBezTo>
                      <a:pt x="3766" y="19033"/>
                      <a:pt x="3722" y="19098"/>
                      <a:pt x="3689" y="19144"/>
                    </a:cubicBezTo>
                    <a:cubicBezTo>
                      <a:pt x="3667" y="19227"/>
                      <a:pt x="3619" y="19269"/>
                      <a:pt x="3592" y="19331"/>
                    </a:cubicBezTo>
                    <a:cubicBezTo>
                      <a:pt x="3574" y="19369"/>
                      <a:pt x="3542" y="19390"/>
                      <a:pt x="3540" y="19438"/>
                    </a:cubicBezTo>
                    <a:close/>
                    <a:moveTo>
                      <a:pt x="4441" y="17642"/>
                    </a:moveTo>
                    <a:cubicBezTo>
                      <a:pt x="4428" y="17646"/>
                      <a:pt x="4424" y="17679"/>
                      <a:pt x="4418" y="17702"/>
                    </a:cubicBezTo>
                    <a:cubicBezTo>
                      <a:pt x="4423" y="17675"/>
                      <a:pt x="4438" y="17670"/>
                      <a:pt x="4441" y="17642"/>
                    </a:cubicBezTo>
                    <a:close/>
                    <a:moveTo>
                      <a:pt x="4472" y="17568"/>
                    </a:moveTo>
                    <a:lnTo>
                      <a:pt x="4451" y="17623"/>
                    </a:lnTo>
                    <a:lnTo>
                      <a:pt x="4470" y="17590"/>
                    </a:lnTo>
                    <a:cubicBezTo>
                      <a:pt x="4470" y="17590"/>
                      <a:pt x="4472" y="17568"/>
                      <a:pt x="4472" y="17568"/>
                    </a:cubicBezTo>
                    <a:close/>
                    <a:moveTo>
                      <a:pt x="4399" y="17679"/>
                    </a:moveTo>
                    <a:cubicBezTo>
                      <a:pt x="4408" y="17683"/>
                      <a:pt x="4411" y="17658"/>
                      <a:pt x="4418" y="17646"/>
                    </a:cubicBezTo>
                    <a:cubicBezTo>
                      <a:pt x="4410" y="17651"/>
                      <a:pt x="4399" y="17658"/>
                      <a:pt x="4399" y="17679"/>
                    </a:cubicBezTo>
                    <a:close/>
                    <a:moveTo>
                      <a:pt x="6727" y="21441"/>
                    </a:moveTo>
                    <a:cubicBezTo>
                      <a:pt x="6772" y="21417"/>
                      <a:pt x="6811" y="21371"/>
                      <a:pt x="6853" y="21335"/>
                    </a:cubicBezTo>
                    <a:cubicBezTo>
                      <a:pt x="6832" y="21301"/>
                      <a:pt x="6804" y="21342"/>
                      <a:pt x="6785" y="21369"/>
                    </a:cubicBezTo>
                    <a:cubicBezTo>
                      <a:pt x="6764" y="21387"/>
                      <a:pt x="6730" y="21392"/>
                      <a:pt x="6727" y="21441"/>
                    </a:cubicBezTo>
                    <a:close/>
                    <a:moveTo>
                      <a:pt x="4562" y="17369"/>
                    </a:moveTo>
                    <a:cubicBezTo>
                      <a:pt x="4537" y="17426"/>
                      <a:pt x="4499" y="17482"/>
                      <a:pt x="4489" y="17547"/>
                    </a:cubicBezTo>
                    <a:cubicBezTo>
                      <a:pt x="4522" y="17499"/>
                      <a:pt x="4542" y="17410"/>
                      <a:pt x="4562" y="17369"/>
                    </a:cubicBezTo>
                    <a:close/>
                    <a:moveTo>
                      <a:pt x="6822" y="21262"/>
                    </a:moveTo>
                    <a:cubicBezTo>
                      <a:pt x="6810" y="21262"/>
                      <a:pt x="6796" y="21299"/>
                      <a:pt x="6793" y="21286"/>
                    </a:cubicBezTo>
                    <a:lnTo>
                      <a:pt x="6813" y="21301"/>
                    </a:lnTo>
                    <a:cubicBezTo>
                      <a:pt x="6824" y="21301"/>
                      <a:pt x="6816" y="21272"/>
                      <a:pt x="6822" y="21262"/>
                    </a:cubicBezTo>
                    <a:close/>
                    <a:moveTo>
                      <a:pt x="4339" y="17813"/>
                    </a:moveTo>
                    <a:lnTo>
                      <a:pt x="4345" y="17802"/>
                    </a:lnTo>
                    <a:lnTo>
                      <a:pt x="4345" y="17790"/>
                    </a:lnTo>
                    <a:cubicBezTo>
                      <a:pt x="4345" y="17790"/>
                      <a:pt x="4339" y="17813"/>
                      <a:pt x="4339" y="17813"/>
                    </a:cubicBezTo>
                    <a:close/>
                    <a:moveTo>
                      <a:pt x="4515" y="17419"/>
                    </a:moveTo>
                    <a:lnTo>
                      <a:pt x="4493" y="17463"/>
                    </a:lnTo>
                    <a:cubicBezTo>
                      <a:pt x="4505" y="17468"/>
                      <a:pt x="4512" y="17441"/>
                      <a:pt x="4517" y="17424"/>
                    </a:cubicBezTo>
                    <a:cubicBezTo>
                      <a:pt x="4517" y="17424"/>
                      <a:pt x="4515" y="17419"/>
                      <a:pt x="4515" y="17419"/>
                    </a:cubicBezTo>
                    <a:close/>
                    <a:moveTo>
                      <a:pt x="4258" y="18045"/>
                    </a:moveTo>
                    <a:lnTo>
                      <a:pt x="4257" y="18049"/>
                    </a:lnTo>
                    <a:lnTo>
                      <a:pt x="4257" y="18048"/>
                    </a:lnTo>
                    <a:cubicBezTo>
                      <a:pt x="4257" y="18047"/>
                      <a:pt x="4258" y="18047"/>
                      <a:pt x="4258" y="18045"/>
                    </a:cubicBezTo>
                    <a:close/>
                    <a:moveTo>
                      <a:pt x="4231" y="18059"/>
                    </a:moveTo>
                    <a:lnTo>
                      <a:pt x="4239" y="18059"/>
                    </a:lnTo>
                    <a:cubicBezTo>
                      <a:pt x="4244" y="18052"/>
                      <a:pt x="4241" y="18038"/>
                      <a:pt x="4242" y="18031"/>
                    </a:cubicBezTo>
                    <a:cubicBezTo>
                      <a:pt x="4233" y="18020"/>
                      <a:pt x="4227" y="18050"/>
                      <a:pt x="4231" y="18059"/>
                    </a:cubicBezTo>
                    <a:close/>
                    <a:moveTo>
                      <a:pt x="4205" y="18115"/>
                    </a:moveTo>
                    <a:cubicBezTo>
                      <a:pt x="4210" y="18110"/>
                      <a:pt x="4218" y="18101"/>
                      <a:pt x="4216" y="18087"/>
                    </a:cubicBezTo>
                    <a:cubicBezTo>
                      <a:pt x="4207" y="18078"/>
                      <a:pt x="4204" y="18101"/>
                      <a:pt x="4205" y="18115"/>
                    </a:cubicBezTo>
                    <a:close/>
                    <a:moveTo>
                      <a:pt x="4187" y="18147"/>
                    </a:moveTo>
                    <a:cubicBezTo>
                      <a:pt x="4161" y="18161"/>
                      <a:pt x="4156" y="18222"/>
                      <a:pt x="4137" y="18254"/>
                    </a:cubicBezTo>
                    <a:cubicBezTo>
                      <a:pt x="4149" y="18240"/>
                      <a:pt x="4156" y="18203"/>
                      <a:pt x="4171" y="18207"/>
                    </a:cubicBezTo>
                    <a:cubicBezTo>
                      <a:pt x="4170" y="18206"/>
                      <a:pt x="4169" y="18205"/>
                      <a:pt x="4169" y="18202"/>
                    </a:cubicBezTo>
                    <a:cubicBezTo>
                      <a:pt x="4172" y="18194"/>
                      <a:pt x="4176" y="18184"/>
                      <a:pt x="4182" y="18179"/>
                    </a:cubicBezTo>
                    <a:cubicBezTo>
                      <a:pt x="4184" y="18184"/>
                      <a:pt x="4184" y="18191"/>
                      <a:pt x="4184" y="18198"/>
                    </a:cubicBezTo>
                    <a:cubicBezTo>
                      <a:pt x="4196" y="18191"/>
                      <a:pt x="4209" y="18166"/>
                      <a:pt x="4213" y="18142"/>
                    </a:cubicBezTo>
                    <a:lnTo>
                      <a:pt x="4187" y="18175"/>
                    </a:lnTo>
                    <a:cubicBezTo>
                      <a:pt x="4178" y="18166"/>
                      <a:pt x="4191" y="18161"/>
                      <a:pt x="4187" y="18147"/>
                    </a:cubicBezTo>
                    <a:close/>
                    <a:moveTo>
                      <a:pt x="4182" y="18207"/>
                    </a:moveTo>
                    <a:cubicBezTo>
                      <a:pt x="4178" y="18205"/>
                      <a:pt x="4174" y="18210"/>
                      <a:pt x="4171" y="18207"/>
                    </a:cubicBezTo>
                    <a:lnTo>
                      <a:pt x="4152" y="18263"/>
                    </a:lnTo>
                    <a:cubicBezTo>
                      <a:pt x="4169" y="18261"/>
                      <a:pt x="4174" y="18228"/>
                      <a:pt x="4182" y="18207"/>
                    </a:cubicBezTo>
                    <a:close/>
                    <a:moveTo>
                      <a:pt x="4229" y="18119"/>
                    </a:moveTo>
                    <a:cubicBezTo>
                      <a:pt x="4230" y="18115"/>
                      <a:pt x="4235" y="18110"/>
                      <a:pt x="4234" y="18103"/>
                    </a:cubicBezTo>
                    <a:cubicBezTo>
                      <a:pt x="4231" y="18103"/>
                      <a:pt x="4221" y="18116"/>
                      <a:pt x="4229" y="18119"/>
                    </a:cubicBezTo>
                    <a:close/>
                    <a:moveTo>
                      <a:pt x="4244" y="18074"/>
                    </a:moveTo>
                    <a:lnTo>
                      <a:pt x="4257" y="18049"/>
                    </a:lnTo>
                    <a:cubicBezTo>
                      <a:pt x="4252" y="18055"/>
                      <a:pt x="4242" y="18056"/>
                      <a:pt x="4244" y="18074"/>
                    </a:cubicBezTo>
                    <a:close/>
                    <a:moveTo>
                      <a:pt x="4407" y="17718"/>
                    </a:moveTo>
                    <a:cubicBezTo>
                      <a:pt x="4390" y="17741"/>
                      <a:pt x="4378" y="17795"/>
                      <a:pt x="4358" y="17813"/>
                    </a:cubicBezTo>
                    <a:cubicBezTo>
                      <a:pt x="4332" y="17900"/>
                      <a:pt x="4283" y="17952"/>
                      <a:pt x="4258" y="18045"/>
                    </a:cubicBezTo>
                    <a:lnTo>
                      <a:pt x="4397" y="17758"/>
                    </a:lnTo>
                    <a:cubicBezTo>
                      <a:pt x="4397" y="17758"/>
                      <a:pt x="4407" y="17718"/>
                      <a:pt x="4407" y="17718"/>
                    </a:cubicBezTo>
                    <a:close/>
                    <a:moveTo>
                      <a:pt x="4294" y="17901"/>
                    </a:moveTo>
                    <a:lnTo>
                      <a:pt x="4289" y="17901"/>
                    </a:lnTo>
                    <a:cubicBezTo>
                      <a:pt x="4286" y="17953"/>
                      <a:pt x="4254" y="17964"/>
                      <a:pt x="4249" y="18013"/>
                    </a:cubicBezTo>
                    <a:lnTo>
                      <a:pt x="4276" y="17964"/>
                    </a:lnTo>
                    <a:cubicBezTo>
                      <a:pt x="4276" y="17934"/>
                      <a:pt x="4299" y="17936"/>
                      <a:pt x="4294" y="17901"/>
                    </a:cubicBezTo>
                    <a:close/>
                    <a:moveTo>
                      <a:pt x="4171" y="18207"/>
                    </a:moveTo>
                    <a:lnTo>
                      <a:pt x="4171" y="18207"/>
                    </a:lnTo>
                    <a:lnTo>
                      <a:pt x="4171" y="18207"/>
                    </a:lnTo>
                    <a:cubicBezTo>
                      <a:pt x="4171" y="18207"/>
                      <a:pt x="4171" y="18207"/>
                      <a:pt x="4171" y="18207"/>
                    </a:cubicBezTo>
                    <a:close/>
                    <a:moveTo>
                      <a:pt x="3916" y="18732"/>
                    </a:moveTo>
                    <a:cubicBezTo>
                      <a:pt x="3940" y="18685"/>
                      <a:pt x="3966" y="18643"/>
                      <a:pt x="3987" y="18592"/>
                    </a:cubicBezTo>
                    <a:lnTo>
                      <a:pt x="3979" y="18592"/>
                    </a:lnTo>
                    <a:cubicBezTo>
                      <a:pt x="3962" y="18648"/>
                      <a:pt x="3933" y="18680"/>
                      <a:pt x="3916" y="18732"/>
                    </a:cubicBezTo>
                    <a:close/>
                    <a:moveTo>
                      <a:pt x="10345" y="16307"/>
                    </a:moveTo>
                    <a:cubicBezTo>
                      <a:pt x="10355" y="16300"/>
                      <a:pt x="10356" y="16281"/>
                      <a:pt x="10361" y="16267"/>
                    </a:cubicBezTo>
                    <a:cubicBezTo>
                      <a:pt x="10352" y="16267"/>
                      <a:pt x="10348" y="16288"/>
                      <a:pt x="10345" y="16307"/>
                    </a:cubicBezTo>
                    <a:close/>
                    <a:moveTo>
                      <a:pt x="10382" y="16217"/>
                    </a:moveTo>
                    <a:cubicBezTo>
                      <a:pt x="10395" y="16177"/>
                      <a:pt x="10418" y="16156"/>
                      <a:pt x="10427" y="16104"/>
                    </a:cubicBezTo>
                    <a:cubicBezTo>
                      <a:pt x="10402" y="16126"/>
                      <a:pt x="10397" y="16187"/>
                      <a:pt x="10382" y="16217"/>
                    </a:cubicBezTo>
                    <a:close/>
                    <a:moveTo>
                      <a:pt x="10613" y="16066"/>
                    </a:moveTo>
                    <a:cubicBezTo>
                      <a:pt x="10614" y="16061"/>
                      <a:pt x="10619" y="16059"/>
                      <a:pt x="10618" y="16050"/>
                    </a:cubicBezTo>
                    <a:cubicBezTo>
                      <a:pt x="10615" y="16056"/>
                      <a:pt x="10607" y="16050"/>
                      <a:pt x="10610" y="16066"/>
                    </a:cubicBezTo>
                    <a:cubicBezTo>
                      <a:pt x="10610" y="16066"/>
                      <a:pt x="10613" y="16066"/>
                      <a:pt x="10613" y="16066"/>
                    </a:cubicBezTo>
                    <a:close/>
                    <a:moveTo>
                      <a:pt x="10811" y="14888"/>
                    </a:moveTo>
                    <a:lnTo>
                      <a:pt x="10762" y="15016"/>
                    </a:lnTo>
                    <a:cubicBezTo>
                      <a:pt x="10783" y="14988"/>
                      <a:pt x="10807" y="14939"/>
                      <a:pt x="10811" y="14888"/>
                    </a:cubicBezTo>
                    <a:close/>
                    <a:moveTo>
                      <a:pt x="8736" y="19923"/>
                    </a:moveTo>
                    <a:cubicBezTo>
                      <a:pt x="8747" y="19916"/>
                      <a:pt x="8757" y="19885"/>
                      <a:pt x="8764" y="19871"/>
                    </a:cubicBezTo>
                    <a:cubicBezTo>
                      <a:pt x="8749" y="19869"/>
                      <a:pt x="8746" y="19911"/>
                      <a:pt x="8736" y="19923"/>
                    </a:cubicBezTo>
                    <a:close/>
                    <a:moveTo>
                      <a:pt x="9205" y="18921"/>
                    </a:moveTo>
                    <a:lnTo>
                      <a:pt x="9218" y="18898"/>
                    </a:lnTo>
                    <a:cubicBezTo>
                      <a:pt x="9245" y="18923"/>
                      <a:pt x="9237" y="18842"/>
                      <a:pt x="9252" y="18819"/>
                    </a:cubicBezTo>
                    <a:cubicBezTo>
                      <a:pt x="9234" y="18853"/>
                      <a:pt x="9214" y="18893"/>
                      <a:pt x="9205" y="18921"/>
                    </a:cubicBezTo>
                    <a:close/>
                    <a:moveTo>
                      <a:pt x="9268" y="18803"/>
                    </a:moveTo>
                    <a:cubicBezTo>
                      <a:pt x="9293" y="18749"/>
                      <a:pt x="9324" y="18715"/>
                      <a:pt x="9336" y="18652"/>
                    </a:cubicBezTo>
                    <a:lnTo>
                      <a:pt x="9260" y="18810"/>
                    </a:lnTo>
                    <a:cubicBezTo>
                      <a:pt x="9263" y="18810"/>
                      <a:pt x="9267" y="18810"/>
                      <a:pt x="9268" y="18803"/>
                    </a:cubicBezTo>
                    <a:close/>
                    <a:moveTo>
                      <a:pt x="9163" y="18982"/>
                    </a:moveTo>
                    <a:cubicBezTo>
                      <a:pt x="9160" y="19025"/>
                      <a:pt x="9127" y="19025"/>
                      <a:pt x="9139" y="19069"/>
                    </a:cubicBezTo>
                    <a:cubicBezTo>
                      <a:pt x="9158" y="19033"/>
                      <a:pt x="9197" y="19006"/>
                      <a:pt x="9186" y="18942"/>
                    </a:cubicBezTo>
                    <a:cubicBezTo>
                      <a:pt x="9186" y="18942"/>
                      <a:pt x="9163" y="18982"/>
                      <a:pt x="9163" y="18982"/>
                    </a:cubicBezTo>
                    <a:close/>
                    <a:moveTo>
                      <a:pt x="2146" y="21279"/>
                    </a:moveTo>
                    <a:cubicBezTo>
                      <a:pt x="2140" y="21279"/>
                      <a:pt x="2130" y="21293"/>
                      <a:pt x="2134" y="21314"/>
                    </a:cubicBezTo>
                    <a:cubicBezTo>
                      <a:pt x="2142" y="21308"/>
                      <a:pt x="2152" y="21294"/>
                      <a:pt x="2146" y="21279"/>
                    </a:cubicBezTo>
                    <a:close/>
                    <a:moveTo>
                      <a:pt x="2063" y="21378"/>
                    </a:moveTo>
                    <a:cubicBezTo>
                      <a:pt x="2079" y="21371"/>
                      <a:pt x="2097" y="21355"/>
                      <a:pt x="2105" y="21335"/>
                    </a:cubicBezTo>
                    <a:cubicBezTo>
                      <a:pt x="2090" y="21320"/>
                      <a:pt x="2073" y="21357"/>
                      <a:pt x="2063" y="21378"/>
                    </a:cubicBezTo>
                    <a:close/>
                    <a:moveTo>
                      <a:pt x="3084" y="20114"/>
                    </a:moveTo>
                    <a:cubicBezTo>
                      <a:pt x="3103" y="20091"/>
                      <a:pt x="3123" y="20072"/>
                      <a:pt x="3138" y="20034"/>
                    </a:cubicBezTo>
                    <a:cubicBezTo>
                      <a:pt x="3118" y="20052"/>
                      <a:pt x="3101" y="20085"/>
                      <a:pt x="3084" y="20114"/>
                    </a:cubicBezTo>
                    <a:close/>
                    <a:moveTo>
                      <a:pt x="3186" y="19960"/>
                    </a:moveTo>
                    <a:cubicBezTo>
                      <a:pt x="3207" y="19941"/>
                      <a:pt x="3232" y="19902"/>
                      <a:pt x="3246" y="19867"/>
                    </a:cubicBezTo>
                    <a:cubicBezTo>
                      <a:pt x="3217" y="19902"/>
                      <a:pt x="3189" y="19946"/>
                      <a:pt x="3161" y="19988"/>
                    </a:cubicBezTo>
                    <a:lnTo>
                      <a:pt x="3161" y="20006"/>
                    </a:lnTo>
                    <a:cubicBezTo>
                      <a:pt x="3171" y="19997"/>
                      <a:pt x="3178" y="19974"/>
                      <a:pt x="3186" y="19960"/>
                    </a:cubicBezTo>
                    <a:close/>
                    <a:moveTo>
                      <a:pt x="2171" y="21275"/>
                    </a:moveTo>
                    <a:cubicBezTo>
                      <a:pt x="2165" y="21275"/>
                      <a:pt x="2155" y="21272"/>
                      <a:pt x="2157" y="21290"/>
                    </a:cubicBezTo>
                    <a:lnTo>
                      <a:pt x="2163" y="21290"/>
                    </a:lnTo>
                    <a:cubicBezTo>
                      <a:pt x="2165" y="21286"/>
                      <a:pt x="2173" y="21290"/>
                      <a:pt x="2171" y="21275"/>
                    </a:cubicBezTo>
                    <a:close/>
                    <a:moveTo>
                      <a:pt x="3300" y="19784"/>
                    </a:moveTo>
                    <a:cubicBezTo>
                      <a:pt x="3283" y="19798"/>
                      <a:pt x="3263" y="19820"/>
                      <a:pt x="3251" y="19860"/>
                    </a:cubicBezTo>
                    <a:cubicBezTo>
                      <a:pt x="3277" y="19862"/>
                      <a:pt x="3278" y="19804"/>
                      <a:pt x="3300" y="19784"/>
                    </a:cubicBezTo>
                    <a:close/>
                    <a:moveTo>
                      <a:pt x="3060" y="20151"/>
                    </a:moveTo>
                    <a:cubicBezTo>
                      <a:pt x="3068" y="20140"/>
                      <a:pt x="3076" y="20127"/>
                      <a:pt x="3084" y="20114"/>
                    </a:cubicBezTo>
                    <a:cubicBezTo>
                      <a:pt x="3075" y="20124"/>
                      <a:pt x="3067" y="20136"/>
                      <a:pt x="3060" y="20151"/>
                    </a:cubicBezTo>
                    <a:close/>
                    <a:moveTo>
                      <a:pt x="682" y="16367"/>
                    </a:moveTo>
                    <a:lnTo>
                      <a:pt x="682" y="16323"/>
                    </a:lnTo>
                    <a:cubicBezTo>
                      <a:pt x="659" y="16410"/>
                      <a:pt x="641" y="16506"/>
                      <a:pt x="618" y="16593"/>
                    </a:cubicBezTo>
                    <a:cubicBezTo>
                      <a:pt x="622" y="16664"/>
                      <a:pt x="593" y="16696"/>
                      <a:pt x="592" y="16761"/>
                    </a:cubicBezTo>
                    <a:cubicBezTo>
                      <a:pt x="628" y="16633"/>
                      <a:pt x="651" y="16497"/>
                      <a:pt x="682" y="16367"/>
                    </a:cubicBezTo>
                    <a:close/>
                    <a:moveTo>
                      <a:pt x="6523" y="12929"/>
                    </a:moveTo>
                    <a:cubicBezTo>
                      <a:pt x="6517" y="12931"/>
                      <a:pt x="6514" y="12946"/>
                      <a:pt x="6510" y="12929"/>
                    </a:cubicBezTo>
                    <a:cubicBezTo>
                      <a:pt x="6514" y="12974"/>
                      <a:pt x="6504" y="13020"/>
                      <a:pt x="6496" y="13062"/>
                    </a:cubicBezTo>
                    <a:cubicBezTo>
                      <a:pt x="6508" y="13025"/>
                      <a:pt x="6534" y="12985"/>
                      <a:pt x="6523" y="12929"/>
                    </a:cubicBezTo>
                    <a:close/>
                    <a:moveTo>
                      <a:pt x="6525" y="13096"/>
                    </a:moveTo>
                    <a:lnTo>
                      <a:pt x="6531" y="13085"/>
                    </a:lnTo>
                    <a:cubicBezTo>
                      <a:pt x="6535" y="13048"/>
                      <a:pt x="6560" y="12996"/>
                      <a:pt x="6536" y="12969"/>
                    </a:cubicBezTo>
                    <a:cubicBezTo>
                      <a:pt x="6543" y="13015"/>
                      <a:pt x="6522" y="13062"/>
                      <a:pt x="6525" y="13096"/>
                    </a:cubicBezTo>
                    <a:close/>
                    <a:moveTo>
                      <a:pt x="6486" y="13280"/>
                    </a:moveTo>
                    <a:cubicBezTo>
                      <a:pt x="6488" y="13209"/>
                      <a:pt x="6521" y="13182"/>
                      <a:pt x="6523" y="13112"/>
                    </a:cubicBezTo>
                    <a:lnTo>
                      <a:pt x="6504" y="13145"/>
                    </a:lnTo>
                    <a:cubicBezTo>
                      <a:pt x="6510" y="13187"/>
                      <a:pt x="6488" y="13228"/>
                      <a:pt x="6481" y="13274"/>
                    </a:cubicBezTo>
                    <a:cubicBezTo>
                      <a:pt x="6482" y="13277"/>
                      <a:pt x="6483" y="13282"/>
                      <a:pt x="6486" y="13280"/>
                    </a:cubicBezTo>
                    <a:close/>
                    <a:moveTo>
                      <a:pt x="6386" y="13526"/>
                    </a:moveTo>
                    <a:lnTo>
                      <a:pt x="6386" y="13546"/>
                    </a:lnTo>
                    <a:lnTo>
                      <a:pt x="6389" y="13546"/>
                    </a:lnTo>
                    <a:lnTo>
                      <a:pt x="6389" y="13526"/>
                    </a:lnTo>
                    <a:cubicBezTo>
                      <a:pt x="6389" y="13526"/>
                      <a:pt x="6386" y="13526"/>
                      <a:pt x="6386" y="13526"/>
                    </a:cubicBezTo>
                    <a:close/>
                    <a:moveTo>
                      <a:pt x="6412" y="13574"/>
                    </a:moveTo>
                    <a:cubicBezTo>
                      <a:pt x="6433" y="13527"/>
                      <a:pt x="6444" y="13472"/>
                      <a:pt x="6452" y="13414"/>
                    </a:cubicBezTo>
                    <a:cubicBezTo>
                      <a:pt x="6444" y="13479"/>
                      <a:pt x="6405" y="13500"/>
                      <a:pt x="6412" y="13574"/>
                    </a:cubicBezTo>
                    <a:close/>
                    <a:moveTo>
                      <a:pt x="6410" y="13367"/>
                    </a:moveTo>
                    <a:lnTo>
                      <a:pt x="6412" y="13363"/>
                    </a:lnTo>
                    <a:lnTo>
                      <a:pt x="6412" y="13347"/>
                    </a:lnTo>
                    <a:cubicBezTo>
                      <a:pt x="6412" y="13347"/>
                      <a:pt x="6410" y="13367"/>
                      <a:pt x="6410" y="13367"/>
                    </a:cubicBezTo>
                    <a:close/>
                    <a:moveTo>
                      <a:pt x="6342" y="13852"/>
                    </a:moveTo>
                    <a:cubicBezTo>
                      <a:pt x="6324" y="13878"/>
                      <a:pt x="6335" y="13935"/>
                      <a:pt x="6319" y="13959"/>
                    </a:cubicBezTo>
                    <a:cubicBezTo>
                      <a:pt x="6346" y="13956"/>
                      <a:pt x="6329" y="13882"/>
                      <a:pt x="6342" y="13852"/>
                    </a:cubicBezTo>
                    <a:close/>
                    <a:moveTo>
                      <a:pt x="6354" y="13785"/>
                    </a:moveTo>
                    <a:cubicBezTo>
                      <a:pt x="6344" y="13827"/>
                      <a:pt x="6364" y="13820"/>
                      <a:pt x="6371" y="13824"/>
                    </a:cubicBezTo>
                    <a:cubicBezTo>
                      <a:pt x="6377" y="13810"/>
                      <a:pt x="6380" y="13806"/>
                      <a:pt x="6371" y="13792"/>
                    </a:cubicBezTo>
                    <a:cubicBezTo>
                      <a:pt x="6377" y="13747"/>
                      <a:pt x="6387" y="13706"/>
                      <a:pt x="6397" y="13664"/>
                    </a:cubicBezTo>
                    <a:cubicBezTo>
                      <a:pt x="6389" y="13708"/>
                      <a:pt x="6359" y="13733"/>
                      <a:pt x="6354" y="13785"/>
                    </a:cubicBezTo>
                    <a:close/>
                    <a:moveTo>
                      <a:pt x="6442" y="13335"/>
                    </a:moveTo>
                    <a:lnTo>
                      <a:pt x="6450" y="13335"/>
                    </a:lnTo>
                    <a:cubicBezTo>
                      <a:pt x="6458" y="13354"/>
                      <a:pt x="6453" y="13367"/>
                      <a:pt x="6455" y="13395"/>
                    </a:cubicBezTo>
                    <a:cubicBezTo>
                      <a:pt x="6465" y="13395"/>
                      <a:pt x="6466" y="13372"/>
                      <a:pt x="6468" y="13351"/>
                    </a:cubicBezTo>
                    <a:lnTo>
                      <a:pt x="6463" y="13351"/>
                    </a:lnTo>
                    <a:cubicBezTo>
                      <a:pt x="6452" y="13326"/>
                      <a:pt x="6470" y="13335"/>
                      <a:pt x="6473" y="13319"/>
                    </a:cubicBezTo>
                    <a:cubicBezTo>
                      <a:pt x="6477" y="13291"/>
                      <a:pt x="6468" y="13268"/>
                      <a:pt x="6463" y="13252"/>
                    </a:cubicBezTo>
                    <a:cubicBezTo>
                      <a:pt x="6471" y="13196"/>
                      <a:pt x="6488" y="13140"/>
                      <a:pt x="6489" y="13085"/>
                    </a:cubicBezTo>
                    <a:cubicBezTo>
                      <a:pt x="6479" y="13087"/>
                      <a:pt x="6481" y="13110"/>
                      <a:pt x="6481" y="13125"/>
                    </a:cubicBezTo>
                    <a:cubicBezTo>
                      <a:pt x="6452" y="13184"/>
                      <a:pt x="6452" y="13280"/>
                      <a:pt x="6431" y="13351"/>
                    </a:cubicBezTo>
                    <a:cubicBezTo>
                      <a:pt x="6416" y="13395"/>
                      <a:pt x="6414" y="13456"/>
                      <a:pt x="6397" y="13497"/>
                    </a:cubicBezTo>
                    <a:cubicBezTo>
                      <a:pt x="6414" y="13456"/>
                      <a:pt x="6432" y="13393"/>
                      <a:pt x="6442" y="13335"/>
                    </a:cubicBezTo>
                    <a:close/>
                    <a:moveTo>
                      <a:pt x="5830" y="20484"/>
                    </a:moveTo>
                    <a:cubicBezTo>
                      <a:pt x="5835" y="20481"/>
                      <a:pt x="5841" y="20488"/>
                      <a:pt x="5843" y="20479"/>
                    </a:cubicBezTo>
                    <a:cubicBezTo>
                      <a:pt x="5843" y="20456"/>
                      <a:pt x="5834" y="20474"/>
                      <a:pt x="5830" y="20484"/>
                    </a:cubicBezTo>
                    <a:close/>
                    <a:moveTo>
                      <a:pt x="5652" y="20534"/>
                    </a:moveTo>
                    <a:cubicBezTo>
                      <a:pt x="5658" y="20530"/>
                      <a:pt x="5664" y="20539"/>
                      <a:pt x="5668" y="20528"/>
                    </a:cubicBezTo>
                    <a:cubicBezTo>
                      <a:pt x="5663" y="20530"/>
                      <a:pt x="5656" y="20523"/>
                      <a:pt x="5652" y="20534"/>
                    </a:cubicBezTo>
                    <a:close/>
                    <a:moveTo>
                      <a:pt x="5826" y="20484"/>
                    </a:moveTo>
                    <a:lnTo>
                      <a:pt x="5822" y="20479"/>
                    </a:lnTo>
                    <a:cubicBezTo>
                      <a:pt x="5784" y="20502"/>
                      <a:pt x="5731" y="20495"/>
                      <a:pt x="5695" y="20528"/>
                    </a:cubicBezTo>
                    <a:cubicBezTo>
                      <a:pt x="5737" y="20528"/>
                      <a:pt x="5784" y="20511"/>
                      <a:pt x="5826" y="20484"/>
                    </a:cubicBezTo>
                    <a:close/>
                    <a:moveTo>
                      <a:pt x="5901" y="20439"/>
                    </a:moveTo>
                    <a:cubicBezTo>
                      <a:pt x="5889" y="20442"/>
                      <a:pt x="5873" y="20453"/>
                      <a:pt x="5859" y="20468"/>
                    </a:cubicBezTo>
                    <a:cubicBezTo>
                      <a:pt x="5874" y="20458"/>
                      <a:pt x="5891" y="20465"/>
                      <a:pt x="5901" y="20439"/>
                    </a:cubicBezTo>
                    <a:close/>
                    <a:moveTo>
                      <a:pt x="5983" y="15433"/>
                    </a:moveTo>
                    <a:lnTo>
                      <a:pt x="5974" y="15433"/>
                    </a:lnTo>
                    <a:cubicBezTo>
                      <a:pt x="5968" y="15479"/>
                      <a:pt x="5955" y="15521"/>
                      <a:pt x="5951" y="15572"/>
                    </a:cubicBezTo>
                    <a:cubicBezTo>
                      <a:pt x="5957" y="15521"/>
                      <a:pt x="5986" y="15490"/>
                      <a:pt x="5983" y="15433"/>
                    </a:cubicBezTo>
                    <a:close/>
                    <a:moveTo>
                      <a:pt x="6043" y="15242"/>
                    </a:moveTo>
                    <a:cubicBezTo>
                      <a:pt x="6056" y="15222"/>
                      <a:pt x="6064" y="15187"/>
                      <a:pt x="6071" y="15166"/>
                    </a:cubicBezTo>
                    <a:lnTo>
                      <a:pt x="6071" y="15143"/>
                    </a:lnTo>
                    <a:lnTo>
                      <a:pt x="6066" y="15159"/>
                    </a:lnTo>
                    <a:cubicBezTo>
                      <a:pt x="6043" y="15154"/>
                      <a:pt x="6057" y="15222"/>
                      <a:pt x="6043" y="15242"/>
                    </a:cubicBezTo>
                    <a:close/>
                    <a:moveTo>
                      <a:pt x="5930" y="20417"/>
                    </a:moveTo>
                    <a:cubicBezTo>
                      <a:pt x="5921" y="20412"/>
                      <a:pt x="5915" y="20427"/>
                      <a:pt x="5909" y="20427"/>
                    </a:cubicBezTo>
                    <a:cubicBezTo>
                      <a:pt x="5917" y="20427"/>
                      <a:pt x="5927" y="20432"/>
                      <a:pt x="5930" y="20417"/>
                    </a:cubicBezTo>
                    <a:close/>
                    <a:moveTo>
                      <a:pt x="6234" y="14197"/>
                    </a:moveTo>
                    <a:cubicBezTo>
                      <a:pt x="6246" y="14160"/>
                      <a:pt x="6254" y="14111"/>
                      <a:pt x="6258" y="14074"/>
                    </a:cubicBezTo>
                    <a:cubicBezTo>
                      <a:pt x="6246" y="14114"/>
                      <a:pt x="6239" y="14153"/>
                      <a:pt x="6234" y="14197"/>
                    </a:cubicBezTo>
                    <a:close/>
                    <a:moveTo>
                      <a:pt x="6167" y="14284"/>
                    </a:moveTo>
                    <a:lnTo>
                      <a:pt x="6156" y="14332"/>
                    </a:lnTo>
                    <a:lnTo>
                      <a:pt x="6161" y="14332"/>
                    </a:lnTo>
                    <a:cubicBezTo>
                      <a:pt x="6167" y="14320"/>
                      <a:pt x="6173" y="14297"/>
                      <a:pt x="6167" y="14284"/>
                    </a:cubicBezTo>
                    <a:close/>
                    <a:moveTo>
                      <a:pt x="6193" y="14130"/>
                    </a:moveTo>
                    <a:cubicBezTo>
                      <a:pt x="6202" y="14138"/>
                      <a:pt x="6206" y="14158"/>
                      <a:pt x="6208" y="14173"/>
                    </a:cubicBezTo>
                    <a:cubicBezTo>
                      <a:pt x="6215" y="14147"/>
                      <a:pt x="6230" y="14116"/>
                      <a:pt x="6221" y="14074"/>
                    </a:cubicBezTo>
                    <a:cubicBezTo>
                      <a:pt x="6213" y="14097"/>
                      <a:pt x="6217" y="14118"/>
                      <a:pt x="6215" y="14142"/>
                    </a:cubicBezTo>
                    <a:cubicBezTo>
                      <a:pt x="6207" y="14144"/>
                      <a:pt x="6202" y="14111"/>
                      <a:pt x="6193" y="14130"/>
                    </a:cubicBezTo>
                    <a:close/>
                    <a:moveTo>
                      <a:pt x="6339" y="13586"/>
                    </a:moveTo>
                    <a:cubicBezTo>
                      <a:pt x="6342" y="13581"/>
                      <a:pt x="6346" y="13574"/>
                      <a:pt x="6345" y="13562"/>
                    </a:cubicBezTo>
                    <a:cubicBezTo>
                      <a:pt x="6338" y="13559"/>
                      <a:pt x="6339" y="13577"/>
                      <a:pt x="6339" y="13586"/>
                    </a:cubicBezTo>
                    <a:close/>
                    <a:moveTo>
                      <a:pt x="6129" y="20285"/>
                    </a:moveTo>
                    <a:cubicBezTo>
                      <a:pt x="6137" y="20280"/>
                      <a:pt x="6145" y="20263"/>
                      <a:pt x="6150" y="20261"/>
                    </a:cubicBezTo>
                    <a:cubicBezTo>
                      <a:pt x="6141" y="20256"/>
                      <a:pt x="6134" y="20272"/>
                      <a:pt x="6129" y="20285"/>
                    </a:cubicBezTo>
                    <a:close/>
                    <a:moveTo>
                      <a:pt x="6101" y="14675"/>
                    </a:moveTo>
                    <a:lnTo>
                      <a:pt x="6101" y="14698"/>
                    </a:lnTo>
                    <a:cubicBezTo>
                      <a:pt x="6115" y="14670"/>
                      <a:pt x="6122" y="14626"/>
                      <a:pt x="6127" y="14602"/>
                    </a:cubicBezTo>
                    <a:cubicBezTo>
                      <a:pt x="6115" y="14626"/>
                      <a:pt x="6117" y="14672"/>
                      <a:pt x="6101" y="14675"/>
                    </a:cubicBezTo>
                    <a:close/>
                    <a:moveTo>
                      <a:pt x="6193" y="14347"/>
                    </a:moveTo>
                    <a:cubicBezTo>
                      <a:pt x="6180" y="14362"/>
                      <a:pt x="6184" y="14403"/>
                      <a:pt x="6177" y="14424"/>
                    </a:cubicBezTo>
                    <a:cubicBezTo>
                      <a:pt x="6184" y="14401"/>
                      <a:pt x="6193" y="14366"/>
                      <a:pt x="6193" y="14347"/>
                    </a:cubicBezTo>
                    <a:close/>
                    <a:moveTo>
                      <a:pt x="6190" y="14220"/>
                    </a:moveTo>
                    <a:lnTo>
                      <a:pt x="6193" y="14220"/>
                    </a:lnTo>
                    <a:lnTo>
                      <a:pt x="6193" y="14213"/>
                    </a:lnTo>
                    <a:cubicBezTo>
                      <a:pt x="6194" y="14203"/>
                      <a:pt x="6203" y="14188"/>
                      <a:pt x="6193" y="14181"/>
                    </a:cubicBezTo>
                    <a:cubicBezTo>
                      <a:pt x="6193" y="14181"/>
                      <a:pt x="6190" y="14220"/>
                      <a:pt x="6190" y="14220"/>
                    </a:cubicBezTo>
                    <a:close/>
                    <a:moveTo>
                      <a:pt x="6287" y="14095"/>
                    </a:moveTo>
                    <a:cubicBezTo>
                      <a:pt x="6294" y="14057"/>
                      <a:pt x="6315" y="14035"/>
                      <a:pt x="6313" y="13991"/>
                    </a:cubicBezTo>
                    <a:cubicBezTo>
                      <a:pt x="6303" y="14015"/>
                      <a:pt x="6292" y="14059"/>
                      <a:pt x="6287" y="14095"/>
                    </a:cubicBezTo>
                    <a:close/>
                    <a:moveTo>
                      <a:pt x="6384" y="13581"/>
                    </a:moveTo>
                    <a:lnTo>
                      <a:pt x="6376" y="13581"/>
                    </a:lnTo>
                    <a:lnTo>
                      <a:pt x="6352" y="13685"/>
                    </a:lnTo>
                    <a:cubicBezTo>
                      <a:pt x="6350" y="13685"/>
                      <a:pt x="6346" y="13685"/>
                      <a:pt x="6345" y="13680"/>
                    </a:cubicBezTo>
                    <a:cubicBezTo>
                      <a:pt x="6335" y="13678"/>
                      <a:pt x="6352" y="13711"/>
                      <a:pt x="6337" y="13719"/>
                    </a:cubicBezTo>
                    <a:cubicBezTo>
                      <a:pt x="6342" y="13771"/>
                      <a:pt x="6317" y="13822"/>
                      <a:pt x="6319" y="13847"/>
                    </a:cubicBezTo>
                    <a:cubicBezTo>
                      <a:pt x="6333" y="13753"/>
                      <a:pt x="6373" y="13680"/>
                      <a:pt x="6384" y="13581"/>
                    </a:cubicBezTo>
                    <a:close/>
                    <a:moveTo>
                      <a:pt x="6214" y="14225"/>
                    </a:moveTo>
                    <a:cubicBezTo>
                      <a:pt x="6215" y="14258"/>
                      <a:pt x="6195" y="14283"/>
                      <a:pt x="6206" y="14314"/>
                    </a:cubicBezTo>
                    <a:cubicBezTo>
                      <a:pt x="6210" y="14283"/>
                      <a:pt x="6221" y="14253"/>
                      <a:pt x="6221" y="14225"/>
                    </a:cubicBezTo>
                    <a:cubicBezTo>
                      <a:pt x="6221" y="14225"/>
                      <a:pt x="6214" y="14225"/>
                      <a:pt x="6214" y="14225"/>
                    </a:cubicBezTo>
                    <a:close/>
                    <a:moveTo>
                      <a:pt x="6306" y="13919"/>
                    </a:moveTo>
                    <a:lnTo>
                      <a:pt x="6307" y="13880"/>
                    </a:lnTo>
                    <a:lnTo>
                      <a:pt x="6292" y="13963"/>
                    </a:lnTo>
                    <a:cubicBezTo>
                      <a:pt x="6292" y="13963"/>
                      <a:pt x="6306" y="13919"/>
                      <a:pt x="6306" y="13919"/>
                    </a:cubicBezTo>
                    <a:close/>
                    <a:moveTo>
                      <a:pt x="6237" y="14571"/>
                    </a:moveTo>
                    <a:cubicBezTo>
                      <a:pt x="6233" y="14522"/>
                      <a:pt x="6267" y="14501"/>
                      <a:pt x="6255" y="14453"/>
                    </a:cubicBezTo>
                    <a:cubicBezTo>
                      <a:pt x="6254" y="14473"/>
                      <a:pt x="6237" y="14475"/>
                      <a:pt x="6240" y="14503"/>
                    </a:cubicBezTo>
                    <a:cubicBezTo>
                      <a:pt x="6221" y="14517"/>
                      <a:pt x="6233" y="14576"/>
                      <a:pt x="6219" y="14602"/>
                    </a:cubicBezTo>
                    <a:cubicBezTo>
                      <a:pt x="6225" y="14592"/>
                      <a:pt x="6229" y="14576"/>
                      <a:pt x="6237" y="14571"/>
                    </a:cubicBezTo>
                    <a:close/>
                    <a:moveTo>
                      <a:pt x="5283" y="18048"/>
                    </a:moveTo>
                    <a:cubicBezTo>
                      <a:pt x="5276" y="18063"/>
                      <a:pt x="5277" y="18091"/>
                      <a:pt x="5277" y="18115"/>
                    </a:cubicBezTo>
                    <a:cubicBezTo>
                      <a:pt x="5277" y="18115"/>
                      <a:pt x="5283" y="18048"/>
                      <a:pt x="5283" y="18048"/>
                    </a:cubicBezTo>
                    <a:close/>
                    <a:moveTo>
                      <a:pt x="6105" y="15016"/>
                    </a:moveTo>
                    <a:cubicBezTo>
                      <a:pt x="6089" y="15036"/>
                      <a:pt x="6097" y="15083"/>
                      <a:pt x="6085" y="15111"/>
                    </a:cubicBezTo>
                    <a:cubicBezTo>
                      <a:pt x="6097" y="15083"/>
                      <a:pt x="6104" y="15050"/>
                      <a:pt x="6105" y="15016"/>
                    </a:cubicBezTo>
                    <a:close/>
                    <a:moveTo>
                      <a:pt x="13557" y="6531"/>
                    </a:moveTo>
                    <a:cubicBezTo>
                      <a:pt x="13541" y="6525"/>
                      <a:pt x="13544" y="6565"/>
                      <a:pt x="13544" y="6587"/>
                    </a:cubicBezTo>
                    <a:cubicBezTo>
                      <a:pt x="13556" y="6585"/>
                      <a:pt x="13565" y="6553"/>
                      <a:pt x="13557" y="6531"/>
                    </a:cubicBezTo>
                    <a:close/>
                    <a:moveTo>
                      <a:pt x="13583" y="6976"/>
                    </a:moveTo>
                    <a:lnTo>
                      <a:pt x="13573" y="7009"/>
                    </a:lnTo>
                    <a:cubicBezTo>
                      <a:pt x="13571" y="7102"/>
                      <a:pt x="13524" y="7142"/>
                      <a:pt x="13523" y="7232"/>
                    </a:cubicBezTo>
                    <a:cubicBezTo>
                      <a:pt x="13531" y="7322"/>
                      <a:pt x="13490" y="7369"/>
                      <a:pt x="13486" y="7450"/>
                    </a:cubicBezTo>
                    <a:cubicBezTo>
                      <a:pt x="13492" y="7508"/>
                      <a:pt x="13464" y="7547"/>
                      <a:pt x="13473" y="7593"/>
                    </a:cubicBezTo>
                    <a:lnTo>
                      <a:pt x="13491" y="7554"/>
                    </a:lnTo>
                    <a:cubicBezTo>
                      <a:pt x="13497" y="7468"/>
                      <a:pt x="13499" y="7381"/>
                      <a:pt x="13525" y="7311"/>
                    </a:cubicBezTo>
                    <a:cubicBezTo>
                      <a:pt x="13556" y="7290"/>
                      <a:pt x="13535" y="7369"/>
                      <a:pt x="13541" y="7372"/>
                    </a:cubicBezTo>
                    <a:lnTo>
                      <a:pt x="13570" y="7200"/>
                    </a:lnTo>
                    <a:lnTo>
                      <a:pt x="13552" y="7244"/>
                    </a:lnTo>
                    <a:cubicBezTo>
                      <a:pt x="13538" y="7220"/>
                      <a:pt x="13553" y="7192"/>
                      <a:pt x="13557" y="7172"/>
                    </a:cubicBezTo>
                    <a:cubicBezTo>
                      <a:pt x="13555" y="7095"/>
                      <a:pt x="13584" y="7044"/>
                      <a:pt x="13583" y="6976"/>
                    </a:cubicBezTo>
                    <a:close/>
                    <a:moveTo>
                      <a:pt x="13534" y="7065"/>
                    </a:moveTo>
                    <a:cubicBezTo>
                      <a:pt x="13536" y="6980"/>
                      <a:pt x="13560" y="6905"/>
                      <a:pt x="13565" y="6826"/>
                    </a:cubicBezTo>
                    <a:lnTo>
                      <a:pt x="13549" y="6849"/>
                    </a:lnTo>
                    <a:cubicBezTo>
                      <a:pt x="13547" y="6924"/>
                      <a:pt x="13530" y="6984"/>
                      <a:pt x="13515" y="7049"/>
                    </a:cubicBezTo>
                    <a:cubicBezTo>
                      <a:pt x="13497" y="6993"/>
                      <a:pt x="13527" y="6951"/>
                      <a:pt x="13521" y="6893"/>
                    </a:cubicBezTo>
                    <a:cubicBezTo>
                      <a:pt x="13495" y="6936"/>
                      <a:pt x="13504" y="7035"/>
                      <a:pt x="13502" y="7100"/>
                    </a:cubicBezTo>
                    <a:lnTo>
                      <a:pt x="13497" y="7109"/>
                    </a:lnTo>
                    <a:cubicBezTo>
                      <a:pt x="13504" y="7225"/>
                      <a:pt x="13463" y="7301"/>
                      <a:pt x="13465" y="7406"/>
                    </a:cubicBezTo>
                    <a:cubicBezTo>
                      <a:pt x="13497" y="7299"/>
                      <a:pt x="13499" y="7169"/>
                      <a:pt x="13534" y="7065"/>
                    </a:cubicBezTo>
                    <a:close/>
                    <a:moveTo>
                      <a:pt x="13392" y="8018"/>
                    </a:moveTo>
                    <a:cubicBezTo>
                      <a:pt x="13391" y="8066"/>
                      <a:pt x="13371" y="8102"/>
                      <a:pt x="13371" y="8150"/>
                    </a:cubicBezTo>
                    <a:cubicBezTo>
                      <a:pt x="13384" y="8110"/>
                      <a:pt x="13396" y="8063"/>
                      <a:pt x="13392" y="8018"/>
                    </a:cubicBezTo>
                    <a:close/>
                    <a:moveTo>
                      <a:pt x="13463" y="7935"/>
                    </a:moveTo>
                    <a:cubicBezTo>
                      <a:pt x="13464" y="7914"/>
                      <a:pt x="13472" y="7897"/>
                      <a:pt x="13465" y="7879"/>
                    </a:cubicBezTo>
                    <a:cubicBezTo>
                      <a:pt x="13445" y="7875"/>
                      <a:pt x="13457" y="7925"/>
                      <a:pt x="13463" y="7935"/>
                    </a:cubicBezTo>
                    <a:close/>
                    <a:moveTo>
                      <a:pt x="13394" y="7795"/>
                    </a:moveTo>
                    <a:lnTo>
                      <a:pt x="13397" y="7800"/>
                    </a:lnTo>
                    <a:cubicBezTo>
                      <a:pt x="13414" y="7767"/>
                      <a:pt x="13418" y="7718"/>
                      <a:pt x="13420" y="7672"/>
                    </a:cubicBezTo>
                    <a:cubicBezTo>
                      <a:pt x="13420" y="7672"/>
                      <a:pt x="13394" y="7795"/>
                      <a:pt x="13394" y="7795"/>
                    </a:cubicBezTo>
                    <a:close/>
                    <a:moveTo>
                      <a:pt x="13429" y="7628"/>
                    </a:moveTo>
                    <a:cubicBezTo>
                      <a:pt x="13446" y="7575"/>
                      <a:pt x="13457" y="7496"/>
                      <a:pt x="13459" y="7434"/>
                    </a:cubicBezTo>
                    <a:lnTo>
                      <a:pt x="13449" y="7454"/>
                    </a:lnTo>
                    <a:cubicBezTo>
                      <a:pt x="13451" y="7519"/>
                      <a:pt x="13429" y="7568"/>
                      <a:pt x="13429" y="7628"/>
                    </a:cubicBezTo>
                    <a:close/>
                    <a:moveTo>
                      <a:pt x="13420" y="7899"/>
                    </a:moveTo>
                    <a:cubicBezTo>
                      <a:pt x="13435" y="7856"/>
                      <a:pt x="13433" y="7797"/>
                      <a:pt x="13452" y="7756"/>
                    </a:cubicBezTo>
                    <a:cubicBezTo>
                      <a:pt x="13455" y="7717"/>
                      <a:pt x="13479" y="7679"/>
                      <a:pt x="13463" y="7638"/>
                    </a:cubicBezTo>
                    <a:cubicBezTo>
                      <a:pt x="13442" y="7711"/>
                      <a:pt x="13431" y="7805"/>
                      <a:pt x="13416" y="7888"/>
                    </a:cubicBezTo>
                    <a:cubicBezTo>
                      <a:pt x="13416" y="7888"/>
                      <a:pt x="13420" y="7899"/>
                      <a:pt x="13420" y="7899"/>
                    </a:cubicBezTo>
                    <a:close/>
                    <a:moveTo>
                      <a:pt x="13731" y="6226"/>
                    </a:moveTo>
                    <a:cubicBezTo>
                      <a:pt x="13737" y="6211"/>
                      <a:pt x="13737" y="6188"/>
                      <a:pt x="13738" y="6167"/>
                    </a:cubicBezTo>
                    <a:cubicBezTo>
                      <a:pt x="13734" y="6188"/>
                      <a:pt x="13727" y="6206"/>
                      <a:pt x="13731" y="6226"/>
                    </a:cubicBezTo>
                    <a:close/>
                    <a:moveTo>
                      <a:pt x="13695" y="5642"/>
                    </a:moveTo>
                    <a:cubicBezTo>
                      <a:pt x="13713" y="5612"/>
                      <a:pt x="13713" y="5565"/>
                      <a:pt x="13717" y="5521"/>
                    </a:cubicBezTo>
                    <a:cubicBezTo>
                      <a:pt x="13707" y="5560"/>
                      <a:pt x="13695" y="5594"/>
                      <a:pt x="13695" y="5642"/>
                    </a:cubicBezTo>
                    <a:close/>
                    <a:moveTo>
                      <a:pt x="13124" y="9919"/>
                    </a:moveTo>
                    <a:lnTo>
                      <a:pt x="13118" y="9919"/>
                    </a:lnTo>
                    <a:cubicBezTo>
                      <a:pt x="13122" y="9985"/>
                      <a:pt x="13068" y="9944"/>
                      <a:pt x="13088" y="10020"/>
                    </a:cubicBezTo>
                    <a:cubicBezTo>
                      <a:pt x="13091" y="10106"/>
                      <a:pt x="13052" y="10155"/>
                      <a:pt x="13057" y="10243"/>
                    </a:cubicBezTo>
                    <a:lnTo>
                      <a:pt x="13062" y="10232"/>
                    </a:lnTo>
                    <a:cubicBezTo>
                      <a:pt x="13057" y="10145"/>
                      <a:pt x="13091" y="10125"/>
                      <a:pt x="13104" y="10053"/>
                    </a:cubicBezTo>
                    <a:cubicBezTo>
                      <a:pt x="13098" y="9996"/>
                      <a:pt x="13134" y="9979"/>
                      <a:pt x="13124" y="9919"/>
                    </a:cubicBezTo>
                    <a:close/>
                    <a:moveTo>
                      <a:pt x="13688" y="5662"/>
                    </a:moveTo>
                    <a:lnTo>
                      <a:pt x="13691" y="5702"/>
                    </a:lnTo>
                    <a:cubicBezTo>
                      <a:pt x="13695" y="5695"/>
                      <a:pt x="13692" y="5677"/>
                      <a:pt x="13693" y="5662"/>
                    </a:cubicBezTo>
                    <a:cubicBezTo>
                      <a:pt x="13693" y="5662"/>
                      <a:pt x="13688" y="5662"/>
                      <a:pt x="13688" y="5662"/>
                    </a:cubicBezTo>
                    <a:close/>
                    <a:moveTo>
                      <a:pt x="13717" y="5521"/>
                    </a:moveTo>
                    <a:cubicBezTo>
                      <a:pt x="13721" y="5505"/>
                      <a:pt x="13725" y="5487"/>
                      <a:pt x="13727" y="5467"/>
                    </a:cubicBezTo>
                    <a:cubicBezTo>
                      <a:pt x="13721" y="5483"/>
                      <a:pt x="13719" y="5502"/>
                      <a:pt x="13717" y="5521"/>
                    </a:cubicBezTo>
                    <a:close/>
                    <a:moveTo>
                      <a:pt x="13350" y="8289"/>
                    </a:moveTo>
                    <a:cubicBezTo>
                      <a:pt x="13353" y="8259"/>
                      <a:pt x="13365" y="8236"/>
                      <a:pt x="13360" y="8200"/>
                    </a:cubicBezTo>
                    <a:cubicBezTo>
                      <a:pt x="13353" y="8226"/>
                      <a:pt x="13341" y="8261"/>
                      <a:pt x="13350" y="8289"/>
                    </a:cubicBezTo>
                    <a:close/>
                    <a:moveTo>
                      <a:pt x="5264" y="18330"/>
                    </a:moveTo>
                    <a:lnTo>
                      <a:pt x="5262" y="18354"/>
                    </a:lnTo>
                    <a:lnTo>
                      <a:pt x="5264" y="18346"/>
                    </a:lnTo>
                    <a:cubicBezTo>
                      <a:pt x="5264" y="18346"/>
                      <a:pt x="5264" y="18330"/>
                      <a:pt x="5264" y="18330"/>
                    </a:cubicBezTo>
                    <a:close/>
                    <a:moveTo>
                      <a:pt x="13738" y="6167"/>
                    </a:moveTo>
                    <a:cubicBezTo>
                      <a:pt x="13740" y="6155"/>
                      <a:pt x="13742" y="6144"/>
                      <a:pt x="13740" y="6131"/>
                    </a:cubicBezTo>
                    <a:cubicBezTo>
                      <a:pt x="13738" y="6138"/>
                      <a:pt x="13738" y="6152"/>
                      <a:pt x="13738" y="6167"/>
                    </a:cubicBezTo>
                    <a:close/>
                    <a:moveTo>
                      <a:pt x="14210" y="2325"/>
                    </a:moveTo>
                    <a:lnTo>
                      <a:pt x="14204" y="2325"/>
                    </a:lnTo>
                    <a:lnTo>
                      <a:pt x="14207" y="2371"/>
                    </a:lnTo>
                    <a:lnTo>
                      <a:pt x="14210" y="2371"/>
                    </a:lnTo>
                    <a:cubicBezTo>
                      <a:pt x="14210" y="2371"/>
                      <a:pt x="14210" y="2325"/>
                      <a:pt x="14210" y="2325"/>
                    </a:cubicBezTo>
                    <a:close/>
                    <a:moveTo>
                      <a:pt x="14154" y="3039"/>
                    </a:moveTo>
                    <a:lnTo>
                      <a:pt x="14154" y="3067"/>
                    </a:lnTo>
                    <a:lnTo>
                      <a:pt x="14158" y="3067"/>
                    </a:lnTo>
                    <a:lnTo>
                      <a:pt x="14158" y="3039"/>
                    </a:lnTo>
                    <a:cubicBezTo>
                      <a:pt x="14158" y="3039"/>
                      <a:pt x="14154" y="3039"/>
                      <a:pt x="14154" y="3039"/>
                    </a:cubicBezTo>
                    <a:close/>
                    <a:moveTo>
                      <a:pt x="13416" y="7438"/>
                    </a:moveTo>
                    <a:lnTo>
                      <a:pt x="13413" y="7489"/>
                    </a:lnTo>
                    <a:lnTo>
                      <a:pt x="13418" y="7478"/>
                    </a:lnTo>
                    <a:cubicBezTo>
                      <a:pt x="13422" y="7466"/>
                      <a:pt x="13422" y="7441"/>
                      <a:pt x="13416" y="7438"/>
                    </a:cubicBezTo>
                    <a:close/>
                    <a:moveTo>
                      <a:pt x="12817" y="1351"/>
                    </a:moveTo>
                    <a:cubicBezTo>
                      <a:pt x="12810" y="1370"/>
                      <a:pt x="12806" y="1400"/>
                      <a:pt x="12810" y="1414"/>
                    </a:cubicBezTo>
                    <a:cubicBezTo>
                      <a:pt x="12810" y="1391"/>
                      <a:pt x="12828" y="1372"/>
                      <a:pt x="12817" y="1351"/>
                    </a:cubicBezTo>
                    <a:close/>
                    <a:moveTo>
                      <a:pt x="11483" y="9736"/>
                    </a:moveTo>
                    <a:cubicBezTo>
                      <a:pt x="11489" y="9717"/>
                      <a:pt x="11484" y="9690"/>
                      <a:pt x="11485" y="9668"/>
                    </a:cubicBezTo>
                    <a:cubicBezTo>
                      <a:pt x="11477" y="9687"/>
                      <a:pt x="11480" y="9717"/>
                      <a:pt x="11483" y="9736"/>
                    </a:cubicBezTo>
                    <a:close/>
                    <a:moveTo>
                      <a:pt x="13405" y="8435"/>
                    </a:moveTo>
                    <a:cubicBezTo>
                      <a:pt x="13393" y="8440"/>
                      <a:pt x="13384" y="8481"/>
                      <a:pt x="13392" y="8500"/>
                    </a:cubicBezTo>
                    <a:cubicBezTo>
                      <a:pt x="13404" y="8491"/>
                      <a:pt x="13413" y="8458"/>
                      <a:pt x="13405" y="8435"/>
                    </a:cubicBezTo>
                    <a:close/>
                    <a:moveTo>
                      <a:pt x="13444" y="8340"/>
                    </a:moveTo>
                    <a:cubicBezTo>
                      <a:pt x="13439" y="8354"/>
                      <a:pt x="13432" y="8379"/>
                      <a:pt x="13439" y="8389"/>
                    </a:cubicBezTo>
                    <a:cubicBezTo>
                      <a:pt x="13439" y="8389"/>
                      <a:pt x="13444" y="8340"/>
                      <a:pt x="13444" y="8340"/>
                    </a:cubicBezTo>
                    <a:close/>
                    <a:moveTo>
                      <a:pt x="5236" y="18425"/>
                    </a:moveTo>
                    <a:cubicBezTo>
                      <a:pt x="5238" y="18405"/>
                      <a:pt x="5238" y="18377"/>
                      <a:pt x="5238" y="18354"/>
                    </a:cubicBezTo>
                    <a:cubicBezTo>
                      <a:pt x="5236" y="18378"/>
                      <a:pt x="5233" y="18408"/>
                      <a:pt x="5236" y="18425"/>
                    </a:cubicBezTo>
                    <a:close/>
                    <a:moveTo>
                      <a:pt x="5243" y="19459"/>
                    </a:moveTo>
                    <a:cubicBezTo>
                      <a:pt x="5243" y="19401"/>
                      <a:pt x="5234" y="19346"/>
                      <a:pt x="5231" y="19299"/>
                    </a:cubicBezTo>
                    <a:cubicBezTo>
                      <a:pt x="5238" y="19422"/>
                      <a:pt x="5223" y="19582"/>
                      <a:pt x="5254" y="19682"/>
                    </a:cubicBezTo>
                    <a:cubicBezTo>
                      <a:pt x="5250" y="19633"/>
                      <a:pt x="5251" y="19524"/>
                      <a:pt x="5243" y="19459"/>
                    </a:cubicBezTo>
                    <a:close/>
                    <a:moveTo>
                      <a:pt x="5249" y="19855"/>
                    </a:moveTo>
                    <a:lnTo>
                      <a:pt x="5246" y="19844"/>
                    </a:lnTo>
                    <a:lnTo>
                      <a:pt x="5249" y="19871"/>
                    </a:lnTo>
                    <a:cubicBezTo>
                      <a:pt x="5249" y="19871"/>
                      <a:pt x="5249" y="19855"/>
                      <a:pt x="5249" y="19855"/>
                    </a:cubicBezTo>
                    <a:close/>
                    <a:moveTo>
                      <a:pt x="13392" y="8630"/>
                    </a:moveTo>
                    <a:cubicBezTo>
                      <a:pt x="13394" y="8626"/>
                      <a:pt x="13394" y="8619"/>
                      <a:pt x="13394" y="8611"/>
                    </a:cubicBezTo>
                    <a:lnTo>
                      <a:pt x="13392" y="8611"/>
                    </a:lnTo>
                    <a:cubicBezTo>
                      <a:pt x="13392" y="8611"/>
                      <a:pt x="13392" y="8630"/>
                      <a:pt x="13392" y="8630"/>
                    </a:cubicBezTo>
                    <a:close/>
                    <a:moveTo>
                      <a:pt x="13216" y="8829"/>
                    </a:moveTo>
                    <a:cubicBezTo>
                      <a:pt x="13220" y="8745"/>
                      <a:pt x="13248" y="8685"/>
                      <a:pt x="13253" y="8602"/>
                    </a:cubicBezTo>
                    <a:cubicBezTo>
                      <a:pt x="13226" y="8729"/>
                      <a:pt x="13202" y="8860"/>
                      <a:pt x="13177" y="8991"/>
                    </a:cubicBezTo>
                    <a:cubicBezTo>
                      <a:pt x="13174" y="9012"/>
                      <a:pt x="13162" y="9065"/>
                      <a:pt x="13148" y="9029"/>
                    </a:cubicBezTo>
                    <a:cubicBezTo>
                      <a:pt x="13145" y="9051"/>
                      <a:pt x="13141" y="9088"/>
                      <a:pt x="13151" y="9108"/>
                    </a:cubicBezTo>
                    <a:cubicBezTo>
                      <a:pt x="13136" y="9144"/>
                      <a:pt x="13135" y="9204"/>
                      <a:pt x="13132" y="9235"/>
                    </a:cubicBezTo>
                    <a:cubicBezTo>
                      <a:pt x="13160" y="9098"/>
                      <a:pt x="13186" y="8963"/>
                      <a:pt x="13216" y="8829"/>
                    </a:cubicBezTo>
                    <a:close/>
                    <a:moveTo>
                      <a:pt x="13169" y="9652"/>
                    </a:moveTo>
                    <a:cubicBezTo>
                      <a:pt x="13145" y="9721"/>
                      <a:pt x="13144" y="9811"/>
                      <a:pt x="13132" y="9891"/>
                    </a:cubicBezTo>
                    <a:cubicBezTo>
                      <a:pt x="13151" y="9819"/>
                      <a:pt x="13169" y="9732"/>
                      <a:pt x="13169" y="9652"/>
                    </a:cubicBezTo>
                    <a:close/>
                    <a:moveTo>
                      <a:pt x="13166" y="9222"/>
                    </a:moveTo>
                    <a:lnTo>
                      <a:pt x="13164" y="9262"/>
                    </a:lnTo>
                    <a:lnTo>
                      <a:pt x="13174" y="9241"/>
                    </a:lnTo>
                    <a:cubicBezTo>
                      <a:pt x="13171" y="9235"/>
                      <a:pt x="13174" y="9218"/>
                      <a:pt x="13166" y="9222"/>
                    </a:cubicBezTo>
                    <a:close/>
                    <a:moveTo>
                      <a:pt x="13311" y="8316"/>
                    </a:moveTo>
                    <a:cubicBezTo>
                      <a:pt x="13325" y="8145"/>
                      <a:pt x="13374" y="8006"/>
                      <a:pt x="13390" y="7832"/>
                    </a:cubicBezTo>
                    <a:cubicBezTo>
                      <a:pt x="13384" y="7830"/>
                      <a:pt x="13378" y="7832"/>
                      <a:pt x="13376" y="7844"/>
                    </a:cubicBezTo>
                    <a:cubicBezTo>
                      <a:pt x="13378" y="7925"/>
                      <a:pt x="13339" y="7966"/>
                      <a:pt x="13350" y="8055"/>
                    </a:cubicBezTo>
                    <a:cubicBezTo>
                      <a:pt x="13338" y="8104"/>
                      <a:pt x="13305" y="8124"/>
                      <a:pt x="13313" y="8194"/>
                    </a:cubicBezTo>
                    <a:cubicBezTo>
                      <a:pt x="13286" y="8250"/>
                      <a:pt x="13315" y="8361"/>
                      <a:pt x="13276" y="8399"/>
                    </a:cubicBezTo>
                    <a:cubicBezTo>
                      <a:pt x="13274" y="8468"/>
                      <a:pt x="13262" y="8525"/>
                      <a:pt x="13255" y="8590"/>
                    </a:cubicBezTo>
                    <a:cubicBezTo>
                      <a:pt x="13282" y="8506"/>
                      <a:pt x="13287" y="8403"/>
                      <a:pt x="13311" y="8316"/>
                    </a:cubicBezTo>
                    <a:close/>
                    <a:moveTo>
                      <a:pt x="13148" y="9370"/>
                    </a:moveTo>
                    <a:lnTo>
                      <a:pt x="13154" y="9370"/>
                    </a:lnTo>
                    <a:cubicBezTo>
                      <a:pt x="13157" y="9355"/>
                      <a:pt x="13157" y="9327"/>
                      <a:pt x="13154" y="9313"/>
                    </a:cubicBezTo>
                    <a:cubicBezTo>
                      <a:pt x="13148" y="9327"/>
                      <a:pt x="13141" y="9348"/>
                      <a:pt x="13148" y="9370"/>
                    </a:cubicBezTo>
                    <a:close/>
                    <a:moveTo>
                      <a:pt x="13234" y="19438"/>
                    </a:moveTo>
                    <a:cubicBezTo>
                      <a:pt x="13243" y="19429"/>
                      <a:pt x="13254" y="19431"/>
                      <a:pt x="13261" y="19411"/>
                    </a:cubicBezTo>
                    <a:cubicBezTo>
                      <a:pt x="13250" y="19408"/>
                      <a:pt x="13239" y="19415"/>
                      <a:pt x="13234" y="19438"/>
                    </a:cubicBezTo>
                    <a:close/>
                    <a:moveTo>
                      <a:pt x="13266" y="8233"/>
                    </a:moveTo>
                    <a:lnTo>
                      <a:pt x="13266" y="8261"/>
                    </a:lnTo>
                    <a:lnTo>
                      <a:pt x="13268" y="8257"/>
                    </a:lnTo>
                    <a:cubicBezTo>
                      <a:pt x="13267" y="8247"/>
                      <a:pt x="13272" y="8233"/>
                      <a:pt x="13266" y="8233"/>
                    </a:cubicBezTo>
                    <a:close/>
                    <a:moveTo>
                      <a:pt x="13384" y="8527"/>
                    </a:moveTo>
                    <a:cubicBezTo>
                      <a:pt x="13372" y="8518"/>
                      <a:pt x="13373" y="8549"/>
                      <a:pt x="13373" y="8562"/>
                    </a:cubicBezTo>
                    <a:cubicBezTo>
                      <a:pt x="13347" y="8581"/>
                      <a:pt x="13371" y="8650"/>
                      <a:pt x="13341" y="8662"/>
                    </a:cubicBezTo>
                    <a:cubicBezTo>
                      <a:pt x="13341" y="8729"/>
                      <a:pt x="13337" y="8790"/>
                      <a:pt x="13326" y="8846"/>
                    </a:cubicBezTo>
                    <a:cubicBezTo>
                      <a:pt x="13322" y="8871"/>
                      <a:pt x="13309" y="8882"/>
                      <a:pt x="13300" y="8861"/>
                    </a:cubicBezTo>
                    <a:cubicBezTo>
                      <a:pt x="13291" y="8963"/>
                      <a:pt x="13301" y="9079"/>
                      <a:pt x="13261" y="9151"/>
                    </a:cubicBezTo>
                    <a:cubicBezTo>
                      <a:pt x="13253" y="9230"/>
                      <a:pt x="13233" y="9297"/>
                      <a:pt x="13219" y="9370"/>
                    </a:cubicBezTo>
                    <a:cubicBezTo>
                      <a:pt x="13186" y="9374"/>
                      <a:pt x="13230" y="9480"/>
                      <a:pt x="13190" y="9457"/>
                    </a:cubicBezTo>
                    <a:cubicBezTo>
                      <a:pt x="13184" y="9498"/>
                      <a:pt x="13200" y="9570"/>
                      <a:pt x="13169" y="9585"/>
                    </a:cubicBezTo>
                    <a:cubicBezTo>
                      <a:pt x="13174" y="9599"/>
                      <a:pt x="13184" y="9608"/>
                      <a:pt x="13187" y="9603"/>
                    </a:cubicBezTo>
                    <a:cubicBezTo>
                      <a:pt x="13222" y="9457"/>
                      <a:pt x="13242" y="9300"/>
                      <a:pt x="13282" y="9158"/>
                    </a:cubicBezTo>
                    <a:lnTo>
                      <a:pt x="13287" y="9158"/>
                    </a:lnTo>
                    <a:cubicBezTo>
                      <a:pt x="13289" y="9177"/>
                      <a:pt x="13282" y="9189"/>
                      <a:pt x="13285" y="9206"/>
                    </a:cubicBezTo>
                    <a:cubicBezTo>
                      <a:pt x="13299" y="9112"/>
                      <a:pt x="13344" y="8996"/>
                      <a:pt x="13324" y="8869"/>
                    </a:cubicBezTo>
                    <a:lnTo>
                      <a:pt x="13355" y="8773"/>
                    </a:lnTo>
                    <a:cubicBezTo>
                      <a:pt x="13353" y="8681"/>
                      <a:pt x="13403" y="8630"/>
                      <a:pt x="13384" y="8527"/>
                    </a:cubicBezTo>
                    <a:close/>
                    <a:moveTo>
                      <a:pt x="1824" y="12378"/>
                    </a:moveTo>
                    <a:lnTo>
                      <a:pt x="1830" y="12378"/>
                    </a:lnTo>
                    <a:cubicBezTo>
                      <a:pt x="1829" y="12370"/>
                      <a:pt x="1834" y="12366"/>
                      <a:pt x="1835" y="12361"/>
                    </a:cubicBezTo>
                    <a:cubicBezTo>
                      <a:pt x="1829" y="12357"/>
                      <a:pt x="1828" y="12373"/>
                      <a:pt x="1824" y="12378"/>
                    </a:cubicBezTo>
                    <a:close/>
                    <a:moveTo>
                      <a:pt x="1508" y="13330"/>
                    </a:moveTo>
                    <a:lnTo>
                      <a:pt x="1508" y="13302"/>
                    </a:lnTo>
                    <a:lnTo>
                      <a:pt x="1500" y="13335"/>
                    </a:lnTo>
                    <a:cubicBezTo>
                      <a:pt x="1500" y="13335"/>
                      <a:pt x="1508" y="13330"/>
                      <a:pt x="1508" y="13330"/>
                    </a:cubicBezTo>
                    <a:close/>
                    <a:moveTo>
                      <a:pt x="1489" y="13280"/>
                    </a:moveTo>
                    <a:lnTo>
                      <a:pt x="1494" y="13280"/>
                    </a:lnTo>
                    <a:cubicBezTo>
                      <a:pt x="1498" y="13268"/>
                      <a:pt x="1508" y="13263"/>
                      <a:pt x="1504" y="13247"/>
                    </a:cubicBezTo>
                    <a:cubicBezTo>
                      <a:pt x="1498" y="13252"/>
                      <a:pt x="1491" y="13266"/>
                      <a:pt x="1489" y="13280"/>
                    </a:cubicBezTo>
                    <a:close/>
                    <a:moveTo>
                      <a:pt x="1486" y="13368"/>
                    </a:moveTo>
                    <a:cubicBezTo>
                      <a:pt x="1475" y="13396"/>
                      <a:pt x="1461" y="13415"/>
                      <a:pt x="1465" y="13446"/>
                    </a:cubicBezTo>
                    <a:cubicBezTo>
                      <a:pt x="1478" y="13425"/>
                      <a:pt x="1479" y="13394"/>
                      <a:pt x="1486" y="13368"/>
                    </a:cubicBezTo>
                    <a:close/>
                    <a:moveTo>
                      <a:pt x="1373" y="13836"/>
                    </a:moveTo>
                    <a:cubicBezTo>
                      <a:pt x="1378" y="13839"/>
                      <a:pt x="1382" y="13831"/>
                      <a:pt x="1384" y="13824"/>
                    </a:cubicBezTo>
                    <a:cubicBezTo>
                      <a:pt x="1383" y="13789"/>
                      <a:pt x="1423" y="13755"/>
                      <a:pt x="1397" y="13736"/>
                    </a:cubicBezTo>
                    <a:cubicBezTo>
                      <a:pt x="1389" y="13764"/>
                      <a:pt x="1370" y="13792"/>
                      <a:pt x="1373" y="13836"/>
                    </a:cubicBezTo>
                    <a:close/>
                    <a:moveTo>
                      <a:pt x="1366" y="13629"/>
                    </a:moveTo>
                    <a:lnTo>
                      <a:pt x="1369" y="13601"/>
                    </a:lnTo>
                    <a:lnTo>
                      <a:pt x="1360" y="13641"/>
                    </a:lnTo>
                    <a:cubicBezTo>
                      <a:pt x="1360" y="13641"/>
                      <a:pt x="1366" y="13629"/>
                      <a:pt x="1366" y="13629"/>
                    </a:cubicBezTo>
                    <a:close/>
                    <a:moveTo>
                      <a:pt x="1494" y="13497"/>
                    </a:moveTo>
                    <a:cubicBezTo>
                      <a:pt x="1509" y="13485"/>
                      <a:pt x="1514" y="13444"/>
                      <a:pt x="1517" y="13430"/>
                    </a:cubicBezTo>
                    <a:cubicBezTo>
                      <a:pt x="1498" y="13393"/>
                      <a:pt x="1489" y="13470"/>
                      <a:pt x="1494" y="13497"/>
                    </a:cubicBezTo>
                    <a:close/>
                    <a:moveTo>
                      <a:pt x="1515" y="13526"/>
                    </a:moveTo>
                    <a:lnTo>
                      <a:pt x="1483" y="13629"/>
                    </a:lnTo>
                    <a:cubicBezTo>
                      <a:pt x="1495" y="13603"/>
                      <a:pt x="1510" y="13553"/>
                      <a:pt x="1515" y="13526"/>
                    </a:cubicBezTo>
                    <a:close/>
                    <a:moveTo>
                      <a:pt x="1554" y="13173"/>
                    </a:moveTo>
                    <a:lnTo>
                      <a:pt x="1543" y="13219"/>
                    </a:lnTo>
                    <a:lnTo>
                      <a:pt x="1554" y="13201"/>
                    </a:lnTo>
                    <a:cubicBezTo>
                      <a:pt x="1554" y="13201"/>
                      <a:pt x="1554" y="13173"/>
                      <a:pt x="1554" y="13173"/>
                    </a:cubicBezTo>
                    <a:close/>
                    <a:moveTo>
                      <a:pt x="1620" y="13136"/>
                    </a:moveTo>
                    <a:cubicBezTo>
                      <a:pt x="1626" y="13140"/>
                      <a:pt x="1628" y="13125"/>
                      <a:pt x="1628" y="13112"/>
                    </a:cubicBezTo>
                    <a:cubicBezTo>
                      <a:pt x="1621" y="13107"/>
                      <a:pt x="1620" y="13125"/>
                      <a:pt x="1620" y="13136"/>
                    </a:cubicBezTo>
                    <a:close/>
                    <a:moveTo>
                      <a:pt x="1586" y="13096"/>
                    </a:moveTo>
                    <a:cubicBezTo>
                      <a:pt x="1599" y="13071"/>
                      <a:pt x="1613" y="13034"/>
                      <a:pt x="1622" y="13001"/>
                    </a:cubicBezTo>
                    <a:cubicBezTo>
                      <a:pt x="1613" y="13034"/>
                      <a:pt x="1583" y="13054"/>
                      <a:pt x="1586" y="13096"/>
                    </a:cubicBezTo>
                    <a:close/>
                    <a:moveTo>
                      <a:pt x="1554" y="13422"/>
                    </a:moveTo>
                    <a:cubicBezTo>
                      <a:pt x="1569" y="13416"/>
                      <a:pt x="1570" y="13379"/>
                      <a:pt x="1579" y="13358"/>
                    </a:cubicBezTo>
                    <a:cubicBezTo>
                      <a:pt x="1566" y="13372"/>
                      <a:pt x="1557" y="13395"/>
                      <a:pt x="1554" y="13422"/>
                    </a:cubicBezTo>
                    <a:close/>
                    <a:moveTo>
                      <a:pt x="1528" y="13490"/>
                    </a:moveTo>
                    <a:lnTo>
                      <a:pt x="1534" y="13490"/>
                    </a:lnTo>
                    <a:cubicBezTo>
                      <a:pt x="1534" y="13476"/>
                      <a:pt x="1548" y="13465"/>
                      <a:pt x="1541" y="13459"/>
                    </a:cubicBezTo>
                    <a:cubicBezTo>
                      <a:pt x="1541" y="13459"/>
                      <a:pt x="1528" y="13490"/>
                      <a:pt x="1528" y="13490"/>
                    </a:cubicBezTo>
                    <a:close/>
                    <a:moveTo>
                      <a:pt x="1465" y="13363"/>
                    </a:moveTo>
                    <a:lnTo>
                      <a:pt x="1465" y="13351"/>
                    </a:lnTo>
                    <a:lnTo>
                      <a:pt x="1461" y="13374"/>
                    </a:lnTo>
                    <a:cubicBezTo>
                      <a:pt x="1461" y="13374"/>
                      <a:pt x="1465" y="13363"/>
                      <a:pt x="1465" y="13363"/>
                    </a:cubicBezTo>
                    <a:close/>
                    <a:moveTo>
                      <a:pt x="1465" y="13553"/>
                    </a:moveTo>
                    <a:cubicBezTo>
                      <a:pt x="1468" y="13555"/>
                      <a:pt x="1469" y="13567"/>
                      <a:pt x="1474" y="13562"/>
                    </a:cubicBezTo>
                    <a:cubicBezTo>
                      <a:pt x="1478" y="13559"/>
                      <a:pt x="1475" y="13548"/>
                      <a:pt x="1476" y="13541"/>
                    </a:cubicBezTo>
                    <a:cubicBezTo>
                      <a:pt x="1471" y="13541"/>
                      <a:pt x="1464" y="13539"/>
                      <a:pt x="1465" y="13553"/>
                    </a:cubicBezTo>
                    <a:close/>
                    <a:moveTo>
                      <a:pt x="1530" y="13395"/>
                    </a:moveTo>
                    <a:cubicBezTo>
                      <a:pt x="1543" y="13354"/>
                      <a:pt x="1569" y="13326"/>
                      <a:pt x="1575" y="13280"/>
                    </a:cubicBezTo>
                    <a:cubicBezTo>
                      <a:pt x="1574" y="13247"/>
                      <a:pt x="1598" y="13238"/>
                      <a:pt x="1594" y="13201"/>
                    </a:cubicBezTo>
                    <a:cubicBezTo>
                      <a:pt x="1573" y="13249"/>
                      <a:pt x="1561" y="13317"/>
                      <a:pt x="1530" y="13335"/>
                    </a:cubicBezTo>
                    <a:cubicBezTo>
                      <a:pt x="1527" y="13358"/>
                      <a:pt x="1515" y="13381"/>
                      <a:pt x="1530" y="13395"/>
                    </a:cubicBezTo>
                    <a:close/>
                    <a:moveTo>
                      <a:pt x="1618" y="12913"/>
                    </a:moveTo>
                    <a:lnTo>
                      <a:pt x="1626" y="12913"/>
                    </a:lnTo>
                    <a:lnTo>
                      <a:pt x="1631" y="12874"/>
                    </a:lnTo>
                    <a:cubicBezTo>
                      <a:pt x="1631" y="12874"/>
                      <a:pt x="1618" y="12913"/>
                      <a:pt x="1618" y="12913"/>
                    </a:cubicBezTo>
                    <a:close/>
                    <a:moveTo>
                      <a:pt x="1429" y="13696"/>
                    </a:moveTo>
                    <a:lnTo>
                      <a:pt x="1434" y="13685"/>
                    </a:lnTo>
                    <a:cubicBezTo>
                      <a:pt x="1443" y="13668"/>
                      <a:pt x="1430" y="13657"/>
                      <a:pt x="1425" y="13646"/>
                    </a:cubicBezTo>
                    <a:cubicBezTo>
                      <a:pt x="1425" y="13646"/>
                      <a:pt x="1429" y="13696"/>
                      <a:pt x="1429" y="13696"/>
                    </a:cubicBezTo>
                    <a:close/>
                    <a:moveTo>
                      <a:pt x="894" y="15327"/>
                    </a:moveTo>
                    <a:cubicBezTo>
                      <a:pt x="897" y="15310"/>
                      <a:pt x="888" y="15308"/>
                      <a:pt x="884" y="15310"/>
                    </a:cubicBezTo>
                    <a:cubicBezTo>
                      <a:pt x="875" y="15327"/>
                      <a:pt x="862" y="15347"/>
                      <a:pt x="865" y="15377"/>
                    </a:cubicBezTo>
                    <a:lnTo>
                      <a:pt x="873" y="15377"/>
                    </a:lnTo>
                    <a:cubicBezTo>
                      <a:pt x="877" y="15354"/>
                      <a:pt x="897" y="15360"/>
                      <a:pt x="894" y="15327"/>
                    </a:cubicBezTo>
                    <a:close/>
                    <a:moveTo>
                      <a:pt x="1019" y="14869"/>
                    </a:moveTo>
                    <a:lnTo>
                      <a:pt x="1025" y="14860"/>
                    </a:lnTo>
                    <a:cubicBezTo>
                      <a:pt x="1023" y="14855"/>
                      <a:pt x="1021" y="14853"/>
                      <a:pt x="1022" y="14849"/>
                    </a:cubicBezTo>
                    <a:cubicBezTo>
                      <a:pt x="1022" y="14849"/>
                      <a:pt x="1019" y="14869"/>
                      <a:pt x="1019" y="14869"/>
                    </a:cubicBezTo>
                    <a:close/>
                    <a:moveTo>
                      <a:pt x="1083" y="14626"/>
                    </a:moveTo>
                    <a:lnTo>
                      <a:pt x="1077" y="14643"/>
                    </a:lnTo>
                    <a:cubicBezTo>
                      <a:pt x="1080" y="14643"/>
                      <a:pt x="1084" y="14643"/>
                      <a:pt x="1085" y="14638"/>
                    </a:cubicBezTo>
                    <a:cubicBezTo>
                      <a:pt x="1087" y="14631"/>
                      <a:pt x="1084" y="14629"/>
                      <a:pt x="1083" y="14626"/>
                    </a:cubicBezTo>
                    <a:close/>
                    <a:moveTo>
                      <a:pt x="1051" y="14888"/>
                    </a:moveTo>
                    <a:cubicBezTo>
                      <a:pt x="1075" y="14869"/>
                      <a:pt x="1063" y="14797"/>
                      <a:pt x="1090" y="14781"/>
                    </a:cubicBezTo>
                    <a:cubicBezTo>
                      <a:pt x="1131" y="14624"/>
                      <a:pt x="1175" y="14475"/>
                      <a:pt x="1221" y="14325"/>
                    </a:cubicBezTo>
                    <a:cubicBezTo>
                      <a:pt x="1224" y="14283"/>
                      <a:pt x="1238" y="14269"/>
                      <a:pt x="1242" y="14229"/>
                    </a:cubicBezTo>
                    <a:cubicBezTo>
                      <a:pt x="1233" y="14258"/>
                      <a:pt x="1220" y="14292"/>
                      <a:pt x="1206" y="14320"/>
                    </a:cubicBezTo>
                    <a:cubicBezTo>
                      <a:pt x="1155" y="14489"/>
                      <a:pt x="1102" y="14658"/>
                      <a:pt x="1054" y="14832"/>
                    </a:cubicBezTo>
                    <a:cubicBezTo>
                      <a:pt x="1051" y="14855"/>
                      <a:pt x="1050" y="14882"/>
                      <a:pt x="1038" y="14897"/>
                    </a:cubicBezTo>
                    <a:cubicBezTo>
                      <a:pt x="1041" y="14953"/>
                      <a:pt x="1015" y="14985"/>
                      <a:pt x="1006" y="15032"/>
                    </a:cubicBezTo>
                    <a:cubicBezTo>
                      <a:pt x="1032" y="15004"/>
                      <a:pt x="1036" y="14930"/>
                      <a:pt x="1051" y="14888"/>
                    </a:cubicBezTo>
                    <a:close/>
                    <a:moveTo>
                      <a:pt x="1043" y="14749"/>
                    </a:moveTo>
                    <a:lnTo>
                      <a:pt x="1051" y="14749"/>
                    </a:lnTo>
                    <a:cubicBezTo>
                      <a:pt x="1056" y="14744"/>
                      <a:pt x="1052" y="14735"/>
                      <a:pt x="1054" y="14725"/>
                    </a:cubicBezTo>
                    <a:cubicBezTo>
                      <a:pt x="1049" y="14710"/>
                      <a:pt x="1039" y="14735"/>
                      <a:pt x="1043" y="14749"/>
                    </a:cubicBezTo>
                    <a:close/>
                    <a:moveTo>
                      <a:pt x="1517" y="13280"/>
                    </a:moveTo>
                    <a:lnTo>
                      <a:pt x="1521" y="13280"/>
                    </a:lnTo>
                    <a:cubicBezTo>
                      <a:pt x="1524" y="13274"/>
                      <a:pt x="1530" y="13254"/>
                      <a:pt x="1526" y="13252"/>
                    </a:cubicBezTo>
                    <a:cubicBezTo>
                      <a:pt x="1526" y="13252"/>
                      <a:pt x="1517" y="13280"/>
                      <a:pt x="1517" y="13280"/>
                    </a:cubicBezTo>
                    <a:close/>
                    <a:moveTo>
                      <a:pt x="964" y="15049"/>
                    </a:moveTo>
                    <a:cubicBezTo>
                      <a:pt x="955" y="15080"/>
                      <a:pt x="939" y="15095"/>
                      <a:pt x="944" y="15131"/>
                    </a:cubicBezTo>
                    <a:cubicBezTo>
                      <a:pt x="962" y="15122"/>
                      <a:pt x="959" y="15079"/>
                      <a:pt x="964" y="15049"/>
                    </a:cubicBezTo>
                    <a:close/>
                    <a:moveTo>
                      <a:pt x="1369" y="13708"/>
                    </a:moveTo>
                    <a:lnTo>
                      <a:pt x="1384" y="13685"/>
                    </a:lnTo>
                    <a:cubicBezTo>
                      <a:pt x="1402" y="13613"/>
                      <a:pt x="1432" y="13555"/>
                      <a:pt x="1447" y="13485"/>
                    </a:cubicBezTo>
                    <a:cubicBezTo>
                      <a:pt x="1410" y="13541"/>
                      <a:pt x="1393" y="13639"/>
                      <a:pt x="1369" y="13708"/>
                    </a:cubicBezTo>
                    <a:close/>
                    <a:moveTo>
                      <a:pt x="940" y="15255"/>
                    </a:moveTo>
                    <a:lnTo>
                      <a:pt x="931" y="15310"/>
                    </a:lnTo>
                    <a:lnTo>
                      <a:pt x="936" y="15310"/>
                    </a:lnTo>
                    <a:cubicBezTo>
                      <a:pt x="940" y="15296"/>
                      <a:pt x="947" y="15268"/>
                      <a:pt x="940" y="15255"/>
                    </a:cubicBezTo>
                    <a:close/>
                    <a:moveTo>
                      <a:pt x="1337" y="13803"/>
                    </a:moveTo>
                    <a:cubicBezTo>
                      <a:pt x="1345" y="13796"/>
                      <a:pt x="1356" y="13771"/>
                      <a:pt x="1352" y="13747"/>
                    </a:cubicBezTo>
                    <a:lnTo>
                      <a:pt x="1332" y="13803"/>
                    </a:lnTo>
                    <a:cubicBezTo>
                      <a:pt x="1332" y="13803"/>
                      <a:pt x="1337" y="13803"/>
                      <a:pt x="1337" y="13803"/>
                    </a:cubicBezTo>
                    <a:close/>
                    <a:moveTo>
                      <a:pt x="1332" y="13948"/>
                    </a:moveTo>
                    <a:cubicBezTo>
                      <a:pt x="1324" y="13991"/>
                      <a:pt x="1280" y="14016"/>
                      <a:pt x="1303" y="14063"/>
                    </a:cubicBezTo>
                    <a:cubicBezTo>
                      <a:pt x="1325" y="14041"/>
                      <a:pt x="1323" y="13986"/>
                      <a:pt x="1332" y="13948"/>
                    </a:cubicBezTo>
                    <a:close/>
                    <a:moveTo>
                      <a:pt x="1332" y="13696"/>
                    </a:moveTo>
                    <a:lnTo>
                      <a:pt x="1334" y="13719"/>
                    </a:lnTo>
                    <a:cubicBezTo>
                      <a:pt x="1337" y="13712"/>
                      <a:pt x="1340" y="13708"/>
                      <a:pt x="1339" y="13696"/>
                    </a:cubicBezTo>
                    <a:cubicBezTo>
                      <a:pt x="1339" y="13696"/>
                      <a:pt x="1332" y="13696"/>
                      <a:pt x="1332" y="13696"/>
                    </a:cubicBezTo>
                    <a:close/>
                    <a:moveTo>
                      <a:pt x="1337" y="13930"/>
                    </a:moveTo>
                    <a:cubicBezTo>
                      <a:pt x="1344" y="13921"/>
                      <a:pt x="1345" y="13887"/>
                      <a:pt x="1358" y="13891"/>
                    </a:cubicBezTo>
                    <a:cubicBezTo>
                      <a:pt x="1351" y="13827"/>
                      <a:pt x="1338" y="13915"/>
                      <a:pt x="1337" y="13930"/>
                    </a:cubicBezTo>
                    <a:close/>
                    <a:moveTo>
                      <a:pt x="1174" y="14308"/>
                    </a:moveTo>
                    <a:lnTo>
                      <a:pt x="1185" y="14258"/>
                    </a:lnTo>
                    <a:lnTo>
                      <a:pt x="1169" y="14320"/>
                    </a:lnTo>
                    <a:cubicBezTo>
                      <a:pt x="1169" y="14320"/>
                      <a:pt x="1174" y="14308"/>
                      <a:pt x="1174" y="14308"/>
                    </a:cubicBezTo>
                    <a:close/>
                    <a:moveTo>
                      <a:pt x="1274" y="14109"/>
                    </a:moveTo>
                    <a:cubicBezTo>
                      <a:pt x="1283" y="14100"/>
                      <a:pt x="1298" y="14102"/>
                      <a:pt x="1298" y="14074"/>
                    </a:cubicBezTo>
                    <a:cubicBezTo>
                      <a:pt x="1290" y="14086"/>
                      <a:pt x="1277" y="14086"/>
                      <a:pt x="1274" y="14109"/>
                    </a:cubicBezTo>
                    <a:close/>
                    <a:moveTo>
                      <a:pt x="1169" y="14237"/>
                    </a:moveTo>
                    <a:cubicBezTo>
                      <a:pt x="1168" y="14225"/>
                      <a:pt x="1170" y="14216"/>
                      <a:pt x="1172" y="14209"/>
                    </a:cubicBezTo>
                    <a:lnTo>
                      <a:pt x="1163" y="14237"/>
                    </a:lnTo>
                    <a:cubicBezTo>
                      <a:pt x="1163" y="14237"/>
                      <a:pt x="1169" y="14237"/>
                      <a:pt x="1169" y="14237"/>
                    </a:cubicBezTo>
                    <a:close/>
                    <a:moveTo>
                      <a:pt x="1127" y="14475"/>
                    </a:moveTo>
                    <a:cubicBezTo>
                      <a:pt x="1139" y="14457"/>
                      <a:pt x="1143" y="14408"/>
                      <a:pt x="1148" y="14392"/>
                    </a:cubicBezTo>
                    <a:cubicBezTo>
                      <a:pt x="1129" y="14405"/>
                      <a:pt x="1129" y="14450"/>
                      <a:pt x="1127" y="14475"/>
                    </a:cubicBezTo>
                    <a:close/>
                    <a:moveTo>
                      <a:pt x="1224" y="14130"/>
                    </a:moveTo>
                    <a:cubicBezTo>
                      <a:pt x="1219" y="14144"/>
                      <a:pt x="1213" y="14167"/>
                      <a:pt x="1216" y="14181"/>
                    </a:cubicBezTo>
                    <a:lnTo>
                      <a:pt x="1219" y="14173"/>
                    </a:lnTo>
                    <a:cubicBezTo>
                      <a:pt x="1220" y="14160"/>
                      <a:pt x="1238" y="14140"/>
                      <a:pt x="1224" y="14130"/>
                    </a:cubicBezTo>
                    <a:close/>
                    <a:moveTo>
                      <a:pt x="6214" y="14619"/>
                    </a:moveTo>
                    <a:cubicBezTo>
                      <a:pt x="6209" y="14617"/>
                      <a:pt x="6203" y="14626"/>
                      <a:pt x="6200" y="14615"/>
                    </a:cubicBezTo>
                    <a:cubicBezTo>
                      <a:pt x="6196" y="14652"/>
                      <a:pt x="6197" y="14688"/>
                      <a:pt x="6190" y="14721"/>
                    </a:cubicBezTo>
                    <a:cubicBezTo>
                      <a:pt x="6162" y="14763"/>
                      <a:pt x="6160" y="14837"/>
                      <a:pt x="6135" y="14882"/>
                    </a:cubicBezTo>
                    <a:cubicBezTo>
                      <a:pt x="6144" y="14920"/>
                      <a:pt x="6119" y="14895"/>
                      <a:pt x="6122" y="14925"/>
                    </a:cubicBezTo>
                    <a:cubicBezTo>
                      <a:pt x="6127" y="14939"/>
                      <a:pt x="6123" y="14967"/>
                      <a:pt x="6114" y="14971"/>
                    </a:cubicBezTo>
                    <a:lnTo>
                      <a:pt x="6119" y="14980"/>
                    </a:lnTo>
                    <a:cubicBezTo>
                      <a:pt x="6149" y="14908"/>
                      <a:pt x="6163" y="14810"/>
                      <a:pt x="6195" y="14738"/>
                    </a:cubicBezTo>
                    <a:cubicBezTo>
                      <a:pt x="6204" y="14752"/>
                      <a:pt x="6188" y="14754"/>
                      <a:pt x="6193" y="14770"/>
                    </a:cubicBezTo>
                    <a:cubicBezTo>
                      <a:pt x="6203" y="14723"/>
                      <a:pt x="6220" y="14675"/>
                      <a:pt x="6214" y="14619"/>
                    </a:cubicBezTo>
                    <a:close/>
                    <a:moveTo>
                      <a:pt x="3023" y="10037"/>
                    </a:moveTo>
                    <a:cubicBezTo>
                      <a:pt x="3017" y="10030"/>
                      <a:pt x="3012" y="10044"/>
                      <a:pt x="3012" y="10053"/>
                    </a:cubicBezTo>
                    <a:cubicBezTo>
                      <a:pt x="3014" y="10055"/>
                      <a:pt x="3015" y="10062"/>
                      <a:pt x="3017" y="10057"/>
                    </a:cubicBezTo>
                    <a:cubicBezTo>
                      <a:pt x="3020" y="10053"/>
                      <a:pt x="3024" y="10049"/>
                      <a:pt x="3023" y="10037"/>
                    </a:cubicBezTo>
                    <a:close/>
                    <a:moveTo>
                      <a:pt x="2317" y="11439"/>
                    </a:moveTo>
                    <a:cubicBezTo>
                      <a:pt x="2334" y="11444"/>
                      <a:pt x="2336" y="11390"/>
                      <a:pt x="2352" y="11383"/>
                    </a:cubicBezTo>
                    <a:cubicBezTo>
                      <a:pt x="2365" y="11309"/>
                      <a:pt x="2392" y="11289"/>
                      <a:pt x="2418" y="11233"/>
                    </a:cubicBezTo>
                    <a:cubicBezTo>
                      <a:pt x="2425" y="11207"/>
                      <a:pt x="2431" y="11166"/>
                      <a:pt x="2448" y="11181"/>
                    </a:cubicBezTo>
                    <a:cubicBezTo>
                      <a:pt x="2465" y="11126"/>
                      <a:pt x="2483" y="11082"/>
                      <a:pt x="2506" y="11043"/>
                    </a:cubicBezTo>
                    <a:cubicBezTo>
                      <a:pt x="2512" y="11015"/>
                      <a:pt x="2523" y="10984"/>
                      <a:pt x="2540" y="10982"/>
                    </a:cubicBezTo>
                    <a:cubicBezTo>
                      <a:pt x="2546" y="10931"/>
                      <a:pt x="2581" y="10919"/>
                      <a:pt x="2588" y="10871"/>
                    </a:cubicBezTo>
                    <a:cubicBezTo>
                      <a:pt x="2637" y="10820"/>
                      <a:pt x="2669" y="10711"/>
                      <a:pt x="2706" y="10632"/>
                    </a:cubicBezTo>
                    <a:cubicBezTo>
                      <a:pt x="2746" y="10599"/>
                      <a:pt x="2775" y="10514"/>
                      <a:pt x="2805" y="10454"/>
                    </a:cubicBezTo>
                    <a:cubicBezTo>
                      <a:pt x="2818" y="10445"/>
                      <a:pt x="2828" y="10426"/>
                      <a:pt x="2839" y="10410"/>
                    </a:cubicBezTo>
                    <a:cubicBezTo>
                      <a:pt x="2841" y="10384"/>
                      <a:pt x="2864" y="10355"/>
                      <a:pt x="2847" y="10335"/>
                    </a:cubicBezTo>
                    <a:lnTo>
                      <a:pt x="2776" y="10486"/>
                    </a:lnTo>
                    <a:cubicBezTo>
                      <a:pt x="2749" y="10473"/>
                      <a:pt x="2767" y="10565"/>
                      <a:pt x="2740" y="10550"/>
                    </a:cubicBezTo>
                    <a:cubicBezTo>
                      <a:pt x="2708" y="10623"/>
                      <a:pt x="2664" y="10666"/>
                      <a:pt x="2643" y="10753"/>
                    </a:cubicBezTo>
                    <a:cubicBezTo>
                      <a:pt x="2632" y="10759"/>
                      <a:pt x="2622" y="10764"/>
                      <a:pt x="2614" y="10788"/>
                    </a:cubicBezTo>
                    <a:cubicBezTo>
                      <a:pt x="2570" y="10913"/>
                      <a:pt x="2512" y="10993"/>
                      <a:pt x="2465" y="11098"/>
                    </a:cubicBezTo>
                    <a:cubicBezTo>
                      <a:pt x="2405" y="11207"/>
                      <a:pt x="2356" y="11332"/>
                      <a:pt x="2307" y="11444"/>
                    </a:cubicBezTo>
                    <a:cubicBezTo>
                      <a:pt x="2288" y="11476"/>
                      <a:pt x="2258" y="11514"/>
                      <a:pt x="2260" y="11566"/>
                    </a:cubicBezTo>
                    <a:lnTo>
                      <a:pt x="2264" y="11566"/>
                    </a:lnTo>
                    <a:cubicBezTo>
                      <a:pt x="2276" y="11502"/>
                      <a:pt x="2311" y="11499"/>
                      <a:pt x="2317" y="11439"/>
                    </a:cubicBezTo>
                    <a:close/>
                    <a:moveTo>
                      <a:pt x="2994" y="10120"/>
                    </a:moveTo>
                    <a:cubicBezTo>
                      <a:pt x="3001" y="10104"/>
                      <a:pt x="3011" y="10090"/>
                      <a:pt x="3007" y="10064"/>
                    </a:cubicBezTo>
                    <a:cubicBezTo>
                      <a:pt x="2999" y="10071"/>
                      <a:pt x="2983" y="10080"/>
                      <a:pt x="2986" y="10109"/>
                    </a:cubicBezTo>
                    <a:cubicBezTo>
                      <a:pt x="2985" y="10118"/>
                      <a:pt x="2990" y="10122"/>
                      <a:pt x="2994" y="10120"/>
                    </a:cubicBezTo>
                    <a:close/>
                    <a:moveTo>
                      <a:pt x="2968" y="10136"/>
                    </a:moveTo>
                    <a:cubicBezTo>
                      <a:pt x="2955" y="10134"/>
                      <a:pt x="2965" y="10174"/>
                      <a:pt x="2952" y="10181"/>
                    </a:cubicBezTo>
                    <a:cubicBezTo>
                      <a:pt x="2930" y="10169"/>
                      <a:pt x="2913" y="10220"/>
                      <a:pt x="2894" y="10232"/>
                    </a:cubicBezTo>
                    <a:cubicBezTo>
                      <a:pt x="2891" y="10259"/>
                      <a:pt x="2872" y="10287"/>
                      <a:pt x="2879" y="10308"/>
                    </a:cubicBezTo>
                    <a:cubicBezTo>
                      <a:pt x="2907" y="10261"/>
                      <a:pt x="2952" y="10222"/>
                      <a:pt x="2968" y="10136"/>
                    </a:cubicBezTo>
                    <a:close/>
                    <a:moveTo>
                      <a:pt x="2231" y="11627"/>
                    </a:moveTo>
                    <a:lnTo>
                      <a:pt x="2236" y="11627"/>
                    </a:lnTo>
                    <a:cubicBezTo>
                      <a:pt x="2242" y="11615"/>
                      <a:pt x="2243" y="11599"/>
                      <a:pt x="2242" y="11583"/>
                    </a:cubicBezTo>
                    <a:cubicBezTo>
                      <a:pt x="2229" y="11587"/>
                      <a:pt x="2236" y="11611"/>
                      <a:pt x="2231" y="11627"/>
                    </a:cubicBezTo>
                    <a:close/>
                    <a:moveTo>
                      <a:pt x="6300" y="13808"/>
                    </a:moveTo>
                    <a:cubicBezTo>
                      <a:pt x="6312" y="13792"/>
                      <a:pt x="6311" y="13764"/>
                      <a:pt x="6311" y="13736"/>
                    </a:cubicBezTo>
                    <a:cubicBezTo>
                      <a:pt x="6300" y="13725"/>
                      <a:pt x="6298" y="13755"/>
                      <a:pt x="6289" y="13757"/>
                    </a:cubicBezTo>
                    <a:cubicBezTo>
                      <a:pt x="6286" y="13750"/>
                      <a:pt x="6279" y="13740"/>
                      <a:pt x="6281" y="13725"/>
                    </a:cubicBezTo>
                    <a:cubicBezTo>
                      <a:pt x="6317" y="13666"/>
                      <a:pt x="6319" y="13569"/>
                      <a:pt x="6315" y="13490"/>
                    </a:cubicBezTo>
                    <a:cubicBezTo>
                      <a:pt x="6319" y="13611"/>
                      <a:pt x="6262" y="13664"/>
                      <a:pt x="6250" y="13769"/>
                    </a:cubicBezTo>
                    <a:lnTo>
                      <a:pt x="6247" y="13764"/>
                    </a:lnTo>
                    <a:cubicBezTo>
                      <a:pt x="6235" y="13820"/>
                      <a:pt x="6204" y="13880"/>
                      <a:pt x="6215" y="13948"/>
                    </a:cubicBezTo>
                    <a:cubicBezTo>
                      <a:pt x="6213" y="13970"/>
                      <a:pt x="6199" y="13983"/>
                      <a:pt x="6193" y="13986"/>
                    </a:cubicBezTo>
                    <a:cubicBezTo>
                      <a:pt x="6188" y="14039"/>
                      <a:pt x="6148" y="14077"/>
                      <a:pt x="6174" y="14130"/>
                    </a:cubicBezTo>
                    <a:cubicBezTo>
                      <a:pt x="6196" y="14128"/>
                      <a:pt x="6174" y="14082"/>
                      <a:pt x="6193" y="14070"/>
                    </a:cubicBezTo>
                    <a:cubicBezTo>
                      <a:pt x="6203" y="14074"/>
                      <a:pt x="6194" y="14100"/>
                      <a:pt x="6200" y="14109"/>
                    </a:cubicBezTo>
                    <a:cubicBezTo>
                      <a:pt x="6202" y="14104"/>
                      <a:pt x="6203" y="14100"/>
                      <a:pt x="6206" y="14102"/>
                    </a:cubicBezTo>
                    <a:cubicBezTo>
                      <a:pt x="6214" y="14068"/>
                      <a:pt x="6188" y="14041"/>
                      <a:pt x="6208" y="14014"/>
                    </a:cubicBezTo>
                    <a:lnTo>
                      <a:pt x="6215" y="14054"/>
                    </a:lnTo>
                    <a:cubicBezTo>
                      <a:pt x="6225" y="14014"/>
                      <a:pt x="6234" y="13986"/>
                      <a:pt x="6234" y="13935"/>
                    </a:cubicBezTo>
                    <a:cubicBezTo>
                      <a:pt x="6240" y="13896"/>
                      <a:pt x="6260" y="13930"/>
                      <a:pt x="6266" y="13896"/>
                    </a:cubicBezTo>
                    <a:cubicBezTo>
                      <a:pt x="6262" y="13849"/>
                      <a:pt x="6292" y="13839"/>
                      <a:pt x="6281" y="13792"/>
                    </a:cubicBezTo>
                    <a:cubicBezTo>
                      <a:pt x="6289" y="13785"/>
                      <a:pt x="6298" y="13798"/>
                      <a:pt x="6300" y="13808"/>
                    </a:cubicBezTo>
                    <a:close/>
                    <a:moveTo>
                      <a:pt x="6206" y="20210"/>
                    </a:moveTo>
                    <a:cubicBezTo>
                      <a:pt x="6188" y="20218"/>
                      <a:pt x="6174" y="20243"/>
                      <a:pt x="6161" y="20256"/>
                    </a:cubicBezTo>
                    <a:cubicBezTo>
                      <a:pt x="6175" y="20243"/>
                      <a:pt x="6204" y="20247"/>
                      <a:pt x="6206" y="20210"/>
                    </a:cubicBezTo>
                    <a:close/>
                    <a:moveTo>
                      <a:pt x="1635" y="13085"/>
                    </a:moveTo>
                    <a:lnTo>
                      <a:pt x="1639" y="13085"/>
                    </a:lnTo>
                    <a:cubicBezTo>
                      <a:pt x="1641" y="13082"/>
                      <a:pt x="1641" y="13073"/>
                      <a:pt x="1641" y="13069"/>
                    </a:cubicBezTo>
                    <a:cubicBezTo>
                      <a:pt x="1641" y="13069"/>
                      <a:pt x="1635" y="13085"/>
                      <a:pt x="1635" y="13085"/>
                    </a:cubicBezTo>
                    <a:close/>
                    <a:moveTo>
                      <a:pt x="6272" y="14046"/>
                    </a:moveTo>
                    <a:lnTo>
                      <a:pt x="6276" y="14035"/>
                    </a:lnTo>
                    <a:lnTo>
                      <a:pt x="6281" y="14003"/>
                    </a:lnTo>
                    <a:cubicBezTo>
                      <a:pt x="6281" y="14003"/>
                      <a:pt x="6272" y="14046"/>
                      <a:pt x="6272" y="14046"/>
                    </a:cubicBezTo>
                    <a:close/>
                    <a:moveTo>
                      <a:pt x="6508" y="19744"/>
                    </a:moveTo>
                    <a:cubicBezTo>
                      <a:pt x="6531" y="19731"/>
                      <a:pt x="6551" y="19686"/>
                      <a:pt x="6575" y="19665"/>
                    </a:cubicBezTo>
                    <a:cubicBezTo>
                      <a:pt x="6550" y="19672"/>
                      <a:pt x="6527" y="19724"/>
                      <a:pt x="6508" y="19744"/>
                    </a:cubicBezTo>
                    <a:close/>
                    <a:moveTo>
                      <a:pt x="3043" y="9996"/>
                    </a:moveTo>
                    <a:cubicBezTo>
                      <a:pt x="3068" y="10000"/>
                      <a:pt x="3080" y="9955"/>
                      <a:pt x="3099" y="9936"/>
                    </a:cubicBezTo>
                    <a:cubicBezTo>
                      <a:pt x="3106" y="9911"/>
                      <a:pt x="3106" y="9876"/>
                      <a:pt x="3125" y="9891"/>
                    </a:cubicBezTo>
                    <a:cubicBezTo>
                      <a:pt x="3167" y="9819"/>
                      <a:pt x="3214" y="9745"/>
                      <a:pt x="3246" y="9640"/>
                    </a:cubicBezTo>
                    <a:cubicBezTo>
                      <a:pt x="3260" y="9649"/>
                      <a:pt x="3271" y="9633"/>
                      <a:pt x="3279" y="9603"/>
                    </a:cubicBezTo>
                    <a:cubicBezTo>
                      <a:pt x="3263" y="9550"/>
                      <a:pt x="3254" y="9668"/>
                      <a:pt x="3232" y="9631"/>
                    </a:cubicBezTo>
                    <a:cubicBezTo>
                      <a:pt x="3218" y="9707"/>
                      <a:pt x="3166" y="9724"/>
                      <a:pt x="3156" y="9807"/>
                    </a:cubicBezTo>
                    <a:cubicBezTo>
                      <a:pt x="3120" y="9807"/>
                      <a:pt x="3099" y="9886"/>
                      <a:pt x="3080" y="9941"/>
                    </a:cubicBezTo>
                    <a:cubicBezTo>
                      <a:pt x="3057" y="9946"/>
                      <a:pt x="3043" y="9988"/>
                      <a:pt x="3028" y="10020"/>
                    </a:cubicBezTo>
                    <a:cubicBezTo>
                      <a:pt x="3036" y="10025"/>
                      <a:pt x="3038" y="10006"/>
                      <a:pt x="3043" y="9996"/>
                    </a:cubicBezTo>
                    <a:close/>
                    <a:moveTo>
                      <a:pt x="6284" y="14360"/>
                    </a:moveTo>
                    <a:lnTo>
                      <a:pt x="6276" y="14375"/>
                    </a:lnTo>
                    <a:lnTo>
                      <a:pt x="6279" y="14380"/>
                    </a:lnTo>
                    <a:cubicBezTo>
                      <a:pt x="6282" y="14375"/>
                      <a:pt x="6282" y="14366"/>
                      <a:pt x="6284" y="14360"/>
                    </a:cubicBezTo>
                    <a:close/>
                    <a:moveTo>
                      <a:pt x="6352" y="14109"/>
                    </a:moveTo>
                    <a:cubicBezTo>
                      <a:pt x="6351" y="14068"/>
                      <a:pt x="6372" y="14061"/>
                      <a:pt x="6367" y="14020"/>
                    </a:cubicBezTo>
                    <a:cubicBezTo>
                      <a:pt x="6348" y="14033"/>
                      <a:pt x="6365" y="14097"/>
                      <a:pt x="6339" y="14086"/>
                    </a:cubicBezTo>
                    <a:cubicBezTo>
                      <a:pt x="6337" y="14140"/>
                      <a:pt x="6326" y="14193"/>
                      <a:pt x="6307" y="14225"/>
                    </a:cubicBezTo>
                    <a:cubicBezTo>
                      <a:pt x="6313" y="14277"/>
                      <a:pt x="6273" y="14294"/>
                      <a:pt x="6289" y="14341"/>
                    </a:cubicBezTo>
                    <a:lnTo>
                      <a:pt x="6307" y="14284"/>
                    </a:lnTo>
                    <a:cubicBezTo>
                      <a:pt x="6320" y="14292"/>
                      <a:pt x="6306" y="14318"/>
                      <a:pt x="6313" y="14308"/>
                    </a:cubicBezTo>
                    <a:lnTo>
                      <a:pt x="6357" y="14125"/>
                    </a:lnTo>
                    <a:lnTo>
                      <a:pt x="6347" y="14125"/>
                    </a:lnTo>
                    <a:lnTo>
                      <a:pt x="6347" y="14114"/>
                    </a:lnTo>
                    <a:cubicBezTo>
                      <a:pt x="6348" y="14111"/>
                      <a:pt x="6350" y="14104"/>
                      <a:pt x="6352" y="14109"/>
                    </a:cubicBezTo>
                    <a:close/>
                    <a:moveTo>
                      <a:pt x="6379" y="14046"/>
                    </a:moveTo>
                    <a:cubicBezTo>
                      <a:pt x="6367" y="14046"/>
                      <a:pt x="6372" y="14084"/>
                      <a:pt x="6371" y="14086"/>
                    </a:cubicBezTo>
                    <a:cubicBezTo>
                      <a:pt x="6371" y="14086"/>
                      <a:pt x="6379" y="14046"/>
                      <a:pt x="6379" y="14046"/>
                    </a:cubicBezTo>
                    <a:close/>
                    <a:moveTo>
                      <a:pt x="6263" y="14432"/>
                    </a:moveTo>
                    <a:cubicBezTo>
                      <a:pt x="6267" y="14434"/>
                      <a:pt x="6268" y="14422"/>
                      <a:pt x="6272" y="14419"/>
                    </a:cubicBezTo>
                    <a:cubicBezTo>
                      <a:pt x="6273" y="14415"/>
                      <a:pt x="6269" y="14410"/>
                      <a:pt x="6268" y="14408"/>
                    </a:cubicBezTo>
                    <a:cubicBezTo>
                      <a:pt x="6268" y="14408"/>
                      <a:pt x="6263" y="14432"/>
                      <a:pt x="6263" y="14432"/>
                    </a:cubicBezTo>
                    <a:close/>
                    <a:moveTo>
                      <a:pt x="1924" y="12223"/>
                    </a:moveTo>
                    <a:lnTo>
                      <a:pt x="1927" y="12223"/>
                    </a:lnTo>
                    <a:cubicBezTo>
                      <a:pt x="1929" y="12218"/>
                      <a:pt x="1934" y="12211"/>
                      <a:pt x="1932" y="12199"/>
                    </a:cubicBezTo>
                    <a:cubicBezTo>
                      <a:pt x="1928" y="12199"/>
                      <a:pt x="1922" y="12211"/>
                      <a:pt x="1924" y="12223"/>
                    </a:cubicBezTo>
                    <a:close/>
                    <a:moveTo>
                      <a:pt x="901" y="15444"/>
                    </a:moveTo>
                    <a:cubicBezTo>
                      <a:pt x="908" y="15409"/>
                      <a:pt x="921" y="15377"/>
                      <a:pt x="920" y="15342"/>
                    </a:cubicBezTo>
                    <a:lnTo>
                      <a:pt x="865" y="15543"/>
                    </a:lnTo>
                    <a:cubicBezTo>
                      <a:pt x="885" y="15534"/>
                      <a:pt x="884" y="15463"/>
                      <a:pt x="901" y="15444"/>
                    </a:cubicBezTo>
                    <a:close/>
                    <a:moveTo>
                      <a:pt x="1845" y="12406"/>
                    </a:moveTo>
                    <a:cubicBezTo>
                      <a:pt x="1838" y="12406"/>
                      <a:pt x="1839" y="12426"/>
                      <a:pt x="1835" y="12433"/>
                    </a:cubicBezTo>
                    <a:cubicBezTo>
                      <a:pt x="1841" y="12431"/>
                      <a:pt x="1848" y="12420"/>
                      <a:pt x="1845" y="12406"/>
                    </a:cubicBezTo>
                    <a:close/>
                    <a:moveTo>
                      <a:pt x="1822" y="12484"/>
                    </a:moveTo>
                    <a:lnTo>
                      <a:pt x="1828" y="12449"/>
                    </a:lnTo>
                    <a:lnTo>
                      <a:pt x="1803" y="12512"/>
                    </a:lnTo>
                    <a:cubicBezTo>
                      <a:pt x="1803" y="12512"/>
                      <a:pt x="1822" y="12484"/>
                      <a:pt x="1822" y="12484"/>
                    </a:cubicBezTo>
                    <a:close/>
                    <a:moveTo>
                      <a:pt x="1814" y="12635"/>
                    </a:moveTo>
                    <a:cubicBezTo>
                      <a:pt x="1817" y="12600"/>
                      <a:pt x="1841" y="12587"/>
                      <a:pt x="1841" y="12551"/>
                    </a:cubicBezTo>
                    <a:cubicBezTo>
                      <a:pt x="1828" y="12573"/>
                      <a:pt x="1811" y="12594"/>
                      <a:pt x="1814" y="12635"/>
                    </a:cubicBezTo>
                    <a:close/>
                    <a:moveTo>
                      <a:pt x="1665" y="13001"/>
                    </a:moveTo>
                    <a:lnTo>
                      <a:pt x="1659" y="13029"/>
                    </a:lnTo>
                    <a:cubicBezTo>
                      <a:pt x="1662" y="13029"/>
                      <a:pt x="1666" y="13029"/>
                      <a:pt x="1667" y="13025"/>
                    </a:cubicBezTo>
                    <a:cubicBezTo>
                      <a:pt x="1666" y="13015"/>
                      <a:pt x="1670" y="13001"/>
                      <a:pt x="1665" y="13001"/>
                    </a:cubicBezTo>
                    <a:close/>
                    <a:moveTo>
                      <a:pt x="1693" y="13034"/>
                    </a:moveTo>
                    <a:lnTo>
                      <a:pt x="1683" y="13069"/>
                    </a:lnTo>
                    <a:lnTo>
                      <a:pt x="1693" y="13052"/>
                    </a:lnTo>
                    <a:cubicBezTo>
                      <a:pt x="1693" y="13052"/>
                      <a:pt x="1693" y="13034"/>
                      <a:pt x="1693" y="13034"/>
                    </a:cubicBezTo>
                    <a:close/>
                    <a:moveTo>
                      <a:pt x="1793" y="12533"/>
                    </a:moveTo>
                    <a:lnTo>
                      <a:pt x="1785" y="12560"/>
                    </a:lnTo>
                    <a:lnTo>
                      <a:pt x="1788" y="12560"/>
                    </a:lnTo>
                    <a:cubicBezTo>
                      <a:pt x="1788" y="12560"/>
                      <a:pt x="1793" y="12533"/>
                      <a:pt x="1793" y="12533"/>
                    </a:cubicBezTo>
                    <a:close/>
                    <a:moveTo>
                      <a:pt x="1779" y="12724"/>
                    </a:moveTo>
                    <a:lnTo>
                      <a:pt x="1730" y="12802"/>
                    </a:lnTo>
                    <a:cubicBezTo>
                      <a:pt x="1730" y="12816"/>
                      <a:pt x="1729" y="12837"/>
                      <a:pt x="1736" y="12840"/>
                    </a:cubicBezTo>
                    <a:cubicBezTo>
                      <a:pt x="1750" y="12802"/>
                      <a:pt x="1762" y="12753"/>
                      <a:pt x="1779" y="12724"/>
                    </a:cubicBezTo>
                    <a:close/>
                    <a:moveTo>
                      <a:pt x="1959" y="12238"/>
                    </a:moveTo>
                    <a:cubicBezTo>
                      <a:pt x="1960" y="12253"/>
                      <a:pt x="1955" y="12268"/>
                      <a:pt x="1961" y="12279"/>
                    </a:cubicBezTo>
                    <a:cubicBezTo>
                      <a:pt x="1980" y="12235"/>
                      <a:pt x="1998" y="12190"/>
                      <a:pt x="2008" y="12139"/>
                    </a:cubicBezTo>
                    <a:cubicBezTo>
                      <a:pt x="1978" y="12141"/>
                      <a:pt x="1986" y="12235"/>
                      <a:pt x="1959" y="12238"/>
                    </a:cubicBezTo>
                    <a:close/>
                    <a:moveTo>
                      <a:pt x="2225" y="11638"/>
                    </a:moveTo>
                    <a:cubicBezTo>
                      <a:pt x="2201" y="11641"/>
                      <a:pt x="2199" y="11694"/>
                      <a:pt x="2178" y="11718"/>
                    </a:cubicBezTo>
                    <a:cubicBezTo>
                      <a:pt x="2177" y="11736"/>
                      <a:pt x="2165" y="11754"/>
                      <a:pt x="2173" y="11773"/>
                    </a:cubicBezTo>
                    <a:cubicBezTo>
                      <a:pt x="2184" y="11738"/>
                      <a:pt x="2201" y="11718"/>
                      <a:pt x="2205" y="11670"/>
                    </a:cubicBezTo>
                    <a:cubicBezTo>
                      <a:pt x="2212" y="11664"/>
                      <a:pt x="2229" y="11668"/>
                      <a:pt x="2225" y="11638"/>
                    </a:cubicBezTo>
                    <a:close/>
                    <a:moveTo>
                      <a:pt x="1940" y="12301"/>
                    </a:moveTo>
                    <a:cubicBezTo>
                      <a:pt x="1924" y="12295"/>
                      <a:pt x="1931" y="12334"/>
                      <a:pt x="1925" y="12353"/>
                    </a:cubicBezTo>
                    <a:cubicBezTo>
                      <a:pt x="1932" y="12340"/>
                      <a:pt x="1941" y="12325"/>
                      <a:pt x="1940" y="12301"/>
                    </a:cubicBezTo>
                    <a:close/>
                    <a:moveTo>
                      <a:pt x="2099" y="11928"/>
                    </a:moveTo>
                    <a:cubicBezTo>
                      <a:pt x="2072" y="11944"/>
                      <a:pt x="2063" y="12016"/>
                      <a:pt x="2037" y="12039"/>
                    </a:cubicBezTo>
                    <a:lnTo>
                      <a:pt x="2032" y="12060"/>
                    </a:lnTo>
                    <a:lnTo>
                      <a:pt x="2042" y="12067"/>
                    </a:lnTo>
                    <a:cubicBezTo>
                      <a:pt x="2068" y="12031"/>
                      <a:pt x="2086" y="11986"/>
                      <a:pt x="2099" y="11928"/>
                    </a:cubicBezTo>
                    <a:close/>
                    <a:moveTo>
                      <a:pt x="1877" y="12457"/>
                    </a:moveTo>
                    <a:cubicBezTo>
                      <a:pt x="1895" y="12459"/>
                      <a:pt x="1894" y="12414"/>
                      <a:pt x="1903" y="12394"/>
                    </a:cubicBezTo>
                    <a:cubicBezTo>
                      <a:pt x="1888" y="12392"/>
                      <a:pt x="1870" y="12418"/>
                      <a:pt x="1877" y="12457"/>
                    </a:cubicBezTo>
                    <a:close/>
                    <a:moveTo>
                      <a:pt x="2129" y="11738"/>
                    </a:moveTo>
                    <a:lnTo>
                      <a:pt x="2137" y="11733"/>
                    </a:lnTo>
                    <a:lnTo>
                      <a:pt x="2142" y="11705"/>
                    </a:lnTo>
                    <a:cubicBezTo>
                      <a:pt x="2142" y="11705"/>
                      <a:pt x="2129" y="11738"/>
                      <a:pt x="2129" y="11738"/>
                    </a:cubicBezTo>
                    <a:close/>
                    <a:moveTo>
                      <a:pt x="1867" y="12366"/>
                    </a:moveTo>
                    <a:cubicBezTo>
                      <a:pt x="1884" y="12339"/>
                      <a:pt x="1890" y="12297"/>
                      <a:pt x="1906" y="12266"/>
                    </a:cubicBezTo>
                    <a:cubicBezTo>
                      <a:pt x="1893" y="12294"/>
                      <a:pt x="1868" y="12337"/>
                      <a:pt x="1867" y="12366"/>
                    </a:cubicBezTo>
                    <a:close/>
                    <a:moveTo>
                      <a:pt x="1895" y="12211"/>
                    </a:moveTo>
                    <a:cubicBezTo>
                      <a:pt x="1910" y="12192"/>
                      <a:pt x="1924" y="12151"/>
                      <a:pt x="1929" y="12127"/>
                    </a:cubicBezTo>
                    <a:cubicBezTo>
                      <a:pt x="1917" y="12164"/>
                      <a:pt x="1899" y="12166"/>
                      <a:pt x="1895" y="12211"/>
                    </a:cubicBezTo>
                    <a:close/>
                    <a:moveTo>
                      <a:pt x="1914" y="12489"/>
                    </a:moveTo>
                    <a:lnTo>
                      <a:pt x="1914" y="12477"/>
                    </a:lnTo>
                    <a:lnTo>
                      <a:pt x="1906" y="12501"/>
                    </a:lnTo>
                    <a:cubicBezTo>
                      <a:pt x="1906" y="12501"/>
                      <a:pt x="1914" y="12489"/>
                      <a:pt x="1914" y="12489"/>
                    </a:cubicBezTo>
                    <a:close/>
                    <a:moveTo>
                      <a:pt x="4869" y="14109"/>
                    </a:moveTo>
                    <a:cubicBezTo>
                      <a:pt x="4862" y="14138"/>
                      <a:pt x="4838" y="14169"/>
                      <a:pt x="4850" y="14197"/>
                    </a:cubicBezTo>
                    <a:lnTo>
                      <a:pt x="4903" y="14070"/>
                    </a:lnTo>
                    <a:cubicBezTo>
                      <a:pt x="4892" y="14089"/>
                      <a:pt x="4882" y="14125"/>
                      <a:pt x="4869" y="14109"/>
                    </a:cubicBezTo>
                    <a:close/>
                    <a:moveTo>
                      <a:pt x="4148" y="15766"/>
                    </a:moveTo>
                    <a:cubicBezTo>
                      <a:pt x="4167" y="15760"/>
                      <a:pt x="4164" y="15704"/>
                      <a:pt x="4161" y="15683"/>
                    </a:cubicBezTo>
                    <a:cubicBezTo>
                      <a:pt x="4150" y="15704"/>
                      <a:pt x="4161" y="15746"/>
                      <a:pt x="4148" y="15766"/>
                    </a:cubicBezTo>
                    <a:close/>
                    <a:moveTo>
                      <a:pt x="4158" y="15616"/>
                    </a:moveTo>
                    <a:lnTo>
                      <a:pt x="4143" y="15655"/>
                    </a:lnTo>
                    <a:lnTo>
                      <a:pt x="4158" y="15639"/>
                    </a:lnTo>
                    <a:cubicBezTo>
                      <a:pt x="4158" y="15639"/>
                      <a:pt x="4158" y="15616"/>
                      <a:pt x="4158" y="15616"/>
                    </a:cubicBezTo>
                    <a:close/>
                    <a:moveTo>
                      <a:pt x="4431" y="14619"/>
                    </a:moveTo>
                    <a:lnTo>
                      <a:pt x="4391" y="14710"/>
                    </a:lnTo>
                    <a:cubicBezTo>
                      <a:pt x="4410" y="14684"/>
                      <a:pt x="4423" y="14665"/>
                      <a:pt x="4431" y="14619"/>
                    </a:cubicBezTo>
                    <a:close/>
                    <a:moveTo>
                      <a:pt x="4489" y="14499"/>
                    </a:moveTo>
                    <a:cubicBezTo>
                      <a:pt x="4482" y="14494"/>
                      <a:pt x="4476" y="14513"/>
                      <a:pt x="4478" y="14526"/>
                    </a:cubicBezTo>
                    <a:cubicBezTo>
                      <a:pt x="4486" y="14526"/>
                      <a:pt x="4484" y="14506"/>
                      <a:pt x="4489" y="14499"/>
                    </a:cubicBezTo>
                    <a:close/>
                    <a:moveTo>
                      <a:pt x="4572" y="14304"/>
                    </a:moveTo>
                    <a:cubicBezTo>
                      <a:pt x="4564" y="14308"/>
                      <a:pt x="4555" y="14334"/>
                      <a:pt x="4559" y="14341"/>
                    </a:cubicBezTo>
                    <a:cubicBezTo>
                      <a:pt x="4563" y="14327"/>
                      <a:pt x="4574" y="14320"/>
                      <a:pt x="4572" y="14304"/>
                    </a:cubicBezTo>
                    <a:close/>
                    <a:moveTo>
                      <a:pt x="4083" y="15572"/>
                    </a:moveTo>
                    <a:cubicBezTo>
                      <a:pt x="4100" y="15565"/>
                      <a:pt x="4105" y="15502"/>
                      <a:pt x="4126" y="15501"/>
                    </a:cubicBezTo>
                    <a:cubicBezTo>
                      <a:pt x="4137" y="15407"/>
                      <a:pt x="4204" y="15388"/>
                      <a:pt x="4197" y="15287"/>
                    </a:cubicBezTo>
                    <a:cubicBezTo>
                      <a:pt x="4157" y="15371"/>
                      <a:pt x="4105" y="15457"/>
                      <a:pt x="4083" y="15572"/>
                    </a:cubicBezTo>
                    <a:close/>
                    <a:moveTo>
                      <a:pt x="4465" y="14554"/>
                    </a:moveTo>
                    <a:cubicBezTo>
                      <a:pt x="4454" y="14547"/>
                      <a:pt x="4447" y="14576"/>
                      <a:pt x="4446" y="14592"/>
                    </a:cubicBezTo>
                    <a:cubicBezTo>
                      <a:pt x="4458" y="14592"/>
                      <a:pt x="4458" y="14568"/>
                      <a:pt x="4465" y="14554"/>
                    </a:cubicBezTo>
                    <a:close/>
                    <a:moveTo>
                      <a:pt x="4509" y="14447"/>
                    </a:moveTo>
                    <a:cubicBezTo>
                      <a:pt x="4505" y="14450"/>
                      <a:pt x="4496" y="14461"/>
                      <a:pt x="4502" y="14470"/>
                    </a:cubicBezTo>
                    <a:cubicBezTo>
                      <a:pt x="4504" y="14464"/>
                      <a:pt x="4512" y="14461"/>
                      <a:pt x="4509" y="14447"/>
                    </a:cubicBezTo>
                    <a:close/>
                    <a:moveTo>
                      <a:pt x="4276" y="15465"/>
                    </a:moveTo>
                    <a:lnTo>
                      <a:pt x="4257" y="15482"/>
                    </a:lnTo>
                    <a:lnTo>
                      <a:pt x="4262" y="15516"/>
                    </a:lnTo>
                    <a:cubicBezTo>
                      <a:pt x="4274" y="15495"/>
                      <a:pt x="4287" y="15465"/>
                      <a:pt x="4281" y="15426"/>
                    </a:cubicBezTo>
                    <a:cubicBezTo>
                      <a:pt x="4266" y="15424"/>
                      <a:pt x="4267" y="15450"/>
                      <a:pt x="4276" y="15465"/>
                    </a:cubicBezTo>
                    <a:close/>
                    <a:moveTo>
                      <a:pt x="4341" y="15333"/>
                    </a:moveTo>
                    <a:lnTo>
                      <a:pt x="4349" y="15315"/>
                    </a:lnTo>
                    <a:lnTo>
                      <a:pt x="4346" y="15315"/>
                    </a:lnTo>
                    <a:cubicBezTo>
                      <a:pt x="4346" y="15315"/>
                      <a:pt x="4341" y="15333"/>
                      <a:pt x="4341" y="15333"/>
                    </a:cubicBezTo>
                    <a:close/>
                    <a:moveTo>
                      <a:pt x="3933" y="16104"/>
                    </a:moveTo>
                    <a:lnTo>
                      <a:pt x="3929" y="16100"/>
                    </a:lnTo>
                    <a:lnTo>
                      <a:pt x="3875" y="16223"/>
                    </a:lnTo>
                    <a:cubicBezTo>
                      <a:pt x="3899" y="16197"/>
                      <a:pt x="3907" y="16130"/>
                      <a:pt x="3933" y="16104"/>
                    </a:cubicBezTo>
                    <a:close/>
                    <a:moveTo>
                      <a:pt x="4414" y="15120"/>
                    </a:moveTo>
                    <a:cubicBezTo>
                      <a:pt x="4413" y="15115"/>
                      <a:pt x="4416" y="15113"/>
                      <a:pt x="4418" y="15111"/>
                    </a:cubicBezTo>
                    <a:lnTo>
                      <a:pt x="4412" y="15099"/>
                    </a:lnTo>
                    <a:cubicBezTo>
                      <a:pt x="4412" y="15099"/>
                      <a:pt x="4414" y="15120"/>
                      <a:pt x="4414" y="15120"/>
                    </a:cubicBezTo>
                    <a:close/>
                    <a:moveTo>
                      <a:pt x="4467" y="15032"/>
                    </a:moveTo>
                    <a:cubicBezTo>
                      <a:pt x="4466" y="15062"/>
                      <a:pt x="4454" y="15079"/>
                      <a:pt x="4441" y="15087"/>
                    </a:cubicBezTo>
                    <a:cubicBezTo>
                      <a:pt x="4436" y="15168"/>
                      <a:pt x="4393" y="15154"/>
                      <a:pt x="4375" y="15211"/>
                    </a:cubicBezTo>
                    <a:cubicBezTo>
                      <a:pt x="4375" y="15246"/>
                      <a:pt x="4366" y="15287"/>
                      <a:pt x="4358" y="15305"/>
                    </a:cubicBezTo>
                    <a:lnTo>
                      <a:pt x="4371" y="15277"/>
                    </a:lnTo>
                    <a:cubicBezTo>
                      <a:pt x="4421" y="15180"/>
                      <a:pt x="4457" y="15065"/>
                      <a:pt x="4506" y="14980"/>
                    </a:cubicBezTo>
                    <a:cubicBezTo>
                      <a:pt x="4492" y="14967"/>
                      <a:pt x="4482" y="15029"/>
                      <a:pt x="4467" y="15032"/>
                    </a:cubicBezTo>
                    <a:close/>
                    <a:moveTo>
                      <a:pt x="4478" y="14908"/>
                    </a:moveTo>
                    <a:cubicBezTo>
                      <a:pt x="4471" y="14912"/>
                      <a:pt x="4460" y="14917"/>
                      <a:pt x="4463" y="14937"/>
                    </a:cubicBezTo>
                    <a:lnTo>
                      <a:pt x="4467" y="14937"/>
                    </a:lnTo>
                    <a:cubicBezTo>
                      <a:pt x="4471" y="14930"/>
                      <a:pt x="4476" y="14920"/>
                      <a:pt x="4478" y="14908"/>
                    </a:cubicBezTo>
                    <a:close/>
                    <a:moveTo>
                      <a:pt x="4326" y="15231"/>
                    </a:moveTo>
                    <a:cubicBezTo>
                      <a:pt x="4359" y="15197"/>
                      <a:pt x="4384" y="15115"/>
                      <a:pt x="4412" y="15060"/>
                    </a:cubicBezTo>
                    <a:lnTo>
                      <a:pt x="4412" y="15028"/>
                    </a:lnTo>
                    <a:cubicBezTo>
                      <a:pt x="4371" y="15073"/>
                      <a:pt x="4361" y="15166"/>
                      <a:pt x="4326" y="15231"/>
                    </a:cubicBezTo>
                    <a:close/>
                    <a:moveTo>
                      <a:pt x="4640" y="14118"/>
                    </a:moveTo>
                    <a:lnTo>
                      <a:pt x="4637" y="14153"/>
                    </a:lnTo>
                    <a:lnTo>
                      <a:pt x="4648" y="14138"/>
                    </a:lnTo>
                    <a:cubicBezTo>
                      <a:pt x="4650" y="14118"/>
                      <a:pt x="4643" y="14125"/>
                      <a:pt x="4640" y="14118"/>
                    </a:cubicBezTo>
                    <a:close/>
                    <a:moveTo>
                      <a:pt x="4289" y="15409"/>
                    </a:moveTo>
                    <a:cubicBezTo>
                      <a:pt x="4288" y="15380"/>
                      <a:pt x="4314" y="15380"/>
                      <a:pt x="4305" y="15349"/>
                    </a:cubicBezTo>
                    <a:cubicBezTo>
                      <a:pt x="4292" y="15351"/>
                      <a:pt x="4287" y="15409"/>
                      <a:pt x="4289" y="15409"/>
                    </a:cubicBezTo>
                    <a:close/>
                    <a:moveTo>
                      <a:pt x="4213" y="15556"/>
                    </a:moveTo>
                    <a:cubicBezTo>
                      <a:pt x="4227" y="15572"/>
                      <a:pt x="4210" y="15592"/>
                      <a:pt x="4203" y="15604"/>
                    </a:cubicBezTo>
                    <a:cubicBezTo>
                      <a:pt x="4201" y="15616"/>
                      <a:pt x="4205" y="15630"/>
                      <a:pt x="4208" y="15632"/>
                    </a:cubicBezTo>
                    <a:cubicBezTo>
                      <a:pt x="4221" y="15601"/>
                      <a:pt x="4235" y="15579"/>
                      <a:pt x="4247" y="15543"/>
                    </a:cubicBezTo>
                    <a:cubicBezTo>
                      <a:pt x="4235" y="15495"/>
                      <a:pt x="4227" y="15560"/>
                      <a:pt x="4213" y="15556"/>
                    </a:cubicBezTo>
                    <a:close/>
                    <a:moveTo>
                      <a:pt x="4216" y="15493"/>
                    </a:moveTo>
                    <a:cubicBezTo>
                      <a:pt x="4254" y="15446"/>
                      <a:pt x="4270" y="15356"/>
                      <a:pt x="4307" y="15305"/>
                    </a:cubicBezTo>
                    <a:lnTo>
                      <a:pt x="4307" y="15270"/>
                    </a:lnTo>
                    <a:cubicBezTo>
                      <a:pt x="4282" y="15356"/>
                      <a:pt x="4234" y="15388"/>
                      <a:pt x="4216" y="15493"/>
                    </a:cubicBezTo>
                    <a:close/>
                    <a:moveTo>
                      <a:pt x="3571" y="16868"/>
                    </a:moveTo>
                    <a:lnTo>
                      <a:pt x="3575" y="16844"/>
                    </a:lnTo>
                    <a:lnTo>
                      <a:pt x="3562" y="16879"/>
                    </a:lnTo>
                    <a:cubicBezTo>
                      <a:pt x="3562" y="16879"/>
                      <a:pt x="3571" y="16868"/>
                      <a:pt x="3571" y="16868"/>
                    </a:cubicBezTo>
                    <a:close/>
                    <a:moveTo>
                      <a:pt x="3599" y="16912"/>
                    </a:moveTo>
                    <a:cubicBezTo>
                      <a:pt x="3604" y="16881"/>
                      <a:pt x="3623" y="16859"/>
                      <a:pt x="3628" y="16834"/>
                    </a:cubicBezTo>
                    <a:cubicBezTo>
                      <a:pt x="3617" y="16859"/>
                      <a:pt x="3594" y="16881"/>
                      <a:pt x="3599" y="16912"/>
                    </a:cubicBezTo>
                    <a:close/>
                    <a:moveTo>
                      <a:pt x="3704" y="16661"/>
                    </a:moveTo>
                    <a:cubicBezTo>
                      <a:pt x="3704" y="16664"/>
                      <a:pt x="3703" y="16671"/>
                      <a:pt x="3702" y="16678"/>
                    </a:cubicBezTo>
                    <a:cubicBezTo>
                      <a:pt x="3704" y="16674"/>
                      <a:pt x="3705" y="16669"/>
                      <a:pt x="3704" y="16661"/>
                    </a:cubicBezTo>
                    <a:close/>
                    <a:moveTo>
                      <a:pt x="3841" y="16288"/>
                    </a:moveTo>
                    <a:cubicBezTo>
                      <a:pt x="3833" y="16295"/>
                      <a:pt x="3823" y="16320"/>
                      <a:pt x="3828" y="16328"/>
                    </a:cubicBezTo>
                    <a:cubicBezTo>
                      <a:pt x="3831" y="16314"/>
                      <a:pt x="3842" y="16307"/>
                      <a:pt x="3841" y="16288"/>
                    </a:cubicBezTo>
                    <a:close/>
                    <a:moveTo>
                      <a:pt x="3864" y="16240"/>
                    </a:moveTo>
                    <a:cubicBezTo>
                      <a:pt x="3860" y="16253"/>
                      <a:pt x="3844" y="16253"/>
                      <a:pt x="3846" y="16279"/>
                    </a:cubicBezTo>
                    <a:cubicBezTo>
                      <a:pt x="3855" y="16279"/>
                      <a:pt x="3860" y="16253"/>
                      <a:pt x="3864" y="16240"/>
                    </a:cubicBezTo>
                    <a:close/>
                    <a:moveTo>
                      <a:pt x="3526" y="17051"/>
                    </a:moveTo>
                    <a:cubicBezTo>
                      <a:pt x="3542" y="17046"/>
                      <a:pt x="3548" y="17004"/>
                      <a:pt x="3560" y="16979"/>
                    </a:cubicBezTo>
                    <a:cubicBezTo>
                      <a:pt x="3551" y="17006"/>
                      <a:pt x="3534" y="17018"/>
                      <a:pt x="3526" y="17051"/>
                    </a:cubicBezTo>
                    <a:close/>
                    <a:moveTo>
                      <a:pt x="3521" y="16966"/>
                    </a:moveTo>
                    <a:lnTo>
                      <a:pt x="3523" y="16951"/>
                    </a:lnTo>
                    <a:lnTo>
                      <a:pt x="3513" y="16979"/>
                    </a:lnTo>
                    <a:cubicBezTo>
                      <a:pt x="3513" y="16979"/>
                      <a:pt x="3521" y="16966"/>
                      <a:pt x="3521" y="16966"/>
                    </a:cubicBezTo>
                    <a:close/>
                    <a:moveTo>
                      <a:pt x="3689" y="16705"/>
                    </a:moveTo>
                    <a:cubicBezTo>
                      <a:pt x="3696" y="16704"/>
                      <a:pt x="3699" y="16690"/>
                      <a:pt x="3702" y="16678"/>
                    </a:cubicBezTo>
                    <a:cubicBezTo>
                      <a:pt x="3696" y="16690"/>
                      <a:pt x="3684" y="16690"/>
                      <a:pt x="3689" y="16705"/>
                    </a:cubicBezTo>
                    <a:close/>
                    <a:moveTo>
                      <a:pt x="4011" y="16077"/>
                    </a:moveTo>
                    <a:cubicBezTo>
                      <a:pt x="4026" y="16066"/>
                      <a:pt x="4027" y="16033"/>
                      <a:pt x="4034" y="16010"/>
                    </a:cubicBezTo>
                    <a:lnTo>
                      <a:pt x="4019" y="16005"/>
                    </a:lnTo>
                    <a:cubicBezTo>
                      <a:pt x="4004" y="16024"/>
                      <a:pt x="4017" y="16056"/>
                      <a:pt x="4011" y="16077"/>
                    </a:cubicBezTo>
                    <a:close/>
                    <a:moveTo>
                      <a:pt x="3985" y="15787"/>
                    </a:moveTo>
                    <a:cubicBezTo>
                      <a:pt x="4000" y="15760"/>
                      <a:pt x="4023" y="15725"/>
                      <a:pt x="4027" y="15688"/>
                    </a:cubicBezTo>
                    <a:cubicBezTo>
                      <a:pt x="4011" y="15715"/>
                      <a:pt x="3984" y="15737"/>
                      <a:pt x="3985" y="15787"/>
                    </a:cubicBezTo>
                    <a:close/>
                    <a:moveTo>
                      <a:pt x="3987" y="15989"/>
                    </a:moveTo>
                    <a:lnTo>
                      <a:pt x="4008" y="15934"/>
                    </a:lnTo>
                    <a:lnTo>
                      <a:pt x="3979" y="16001"/>
                    </a:lnTo>
                    <a:cubicBezTo>
                      <a:pt x="3979" y="16001"/>
                      <a:pt x="3987" y="15989"/>
                      <a:pt x="3987" y="15989"/>
                    </a:cubicBezTo>
                    <a:close/>
                    <a:moveTo>
                      <a:pt x="4024" y="15905"/>
                    </a:moveTo>
                    <a:cubicBezTo>
                      <a:pt x="4031" y="15896"/>
                      <a:pt x="4040" y="15882"/>
                      <a:pt x="4040" y="15866"/>
                    </a:cubicBezTo>
                    <a:cubicBezTo>
                      <a:pt x="4032" y="15878"/>
                      <a:pt x="4026" y="15882"/>
                      <a:pt x="4024" y="15905"/>
                    </a:cubicBezTo>
                    <a:close/>
                    <a:moveTo>
                      <a:pt x="4066" y="15578"/>
                    </a:moveTo>
                    <a:lnTo>
                      <a:pt x="4040" y="15667"/>
                    </a:lnTo>
                    <a:cubicBezTo>
                      <a:pt x="4062" y="15671"/>
                      <a:pt x="4051" y="15612"/>
                      <a:pt x="4071" y="15612"/>
                    </a:cubicBezTo>
                    <a:cubicBezTo>
                      <a:pt x="4071" y="15599"/>
                      <a:pt x="4072" y="15583"/>
                      <a:pt x="4066" y="15578"/>
                    </a:cubicBezTo>
                    <a:close/>
                    <a:moveTo>
                      <a:pt x="19414" y="17058"/>
                    </a:moveTo>
                    <a:cubicBezTo>
                      <a:pt x="19402" y="17071"/>
                      <a:pt x="19400" y="17104"/>
                      <a:pt x="19401" y="17123"/>
                    </a:cubicBezTo>
                    <a:cubicBezTo>
                      <a:pt x="19401" y="17123"/>
                      <a:pt x="19414" y="17058"/>
                      <a:pt x="19414" y="17058"/>
                    </a:cubicBezTo>
                    <a:close/>
                    <a:moveTo>
                      <a:pt x="3966" y="16148"/>
                    </a:moveTo>
                    <a:cubicBezTo>
                      <a:pt x="3943" y="16167"/>
                      <a:pt x="3940" y="16247"/>
                      <a:pt x="3914" y="16260"/>
                    </a:cubicBezTo>
                    <a:cubicBezTo>
                      <a:pt x="3894" y="16223"/>
                      <a:pt x="3892" y="16307"/>
                      <a:pt x="3873" y="16300"/>
                    </a:cubicBezTo>
                    <a:cubicBezTo>
                      <a:pt x="3860" y="16365"/>
                      <a:pt x="3807" y="16381"/>
                      <a:pt x="3822" y="16466"/>
                    </a:cubicBezTo>
                    <a:cubicBezTo>
                      <a:pt x="3838" y="16434"/>
                      <a:pt x="3848" y="16396"/>
                      <a:pt x="3869" y="16372"/>
                    </a:cubicBezTo>
                    <a:cubicBezTo>
                      <a:pt x="3920" y="16309"/>
                      <a:pt x="3949" y="16195"/>
                      <a:pt x="3995" y="16112"/>
                    </a:cubicBezTo>
                    <a:cubicBezTo>
                      <a:pt x="3978" y="16094"/>
                      <a:pt x="3978" y="16140"/>
                      <a:pt x="3966" y="16148"/>
                    </a:cubicBezTo>
                    <a:close/>
                    <a:moveTo>
                      <a:pt x="3728" y="16529"/>
                    </a:moveTo>
                    <a:lnTo>
                      <a:pt x="3749" y="16490"/>
                    </a:lnTo>
                    <a:cubicBezTo>
                      <a:pt x="3742" y="16506"/>
                      <a:pt x="3728" y="16501"/>
                      <a:pt x="3728" y="16529"/>
                    </a:cubicBezTo>
                    <a:close/>
                    <a:moveTo>
                      <a:pt x="3620" y="16757"/>
                    </a:moveTo>
                    <a:cubicBezTo>
                      <a:pt x="3653" y="16691"/>
                      <a:pt x="3696" y="16615"/>
                      <a:pt x="3715" y="16546"/>
                    </a:cubicBezTo>
                    <a:cubicBezTo>
                      <a:pt x="3689" y="16629"/>
                      <a:pt x="3651" y="16671"/>
                      <a:pt x="3620" y="16757"/>
                    </a:cubicBezTo>
                    <a:close/>
                    <a:moveTo>
                      <a:pt x="3775" y="16200"/>
                    </a:moveTo>
                    <a:cubicBezTo>
                      <a:pt x="3704" y="16385"/>
                      <a:pt x="3607" y="16520"/>
                      <a:pt x="3540" y="16711"/>
                    </a:cubicBezTo>
                    <a:lnTo>
                      <a:pt x="3536" y="16752"/>
                    </a:lnTo>
                    <a:lnTo>
                      <a:pt x="3615" y="16589"/>
                    </a:lnTo>
                    <a:cubicBezTo>
                      <a:pt x="3657" y="16534"/>
                      <a:pt x="3673" y="16451"/>
                      <a:pt x="3710" y="16395"/>
                    </a:cubicBezTo>
                    <a:lnTo>
                      <a:pt x="3794" y="16205"/>
                    </a:lnTo>
                    <a:cubicBezTo>
                      <a:pt x="3787" y="16202"/>
                      <a:pt x="3779" y="16211"/>
                      <a:pt x="3775" y="16200"/>
                    </a:cubicBezTo>
                    <a:close/>
                    <a:moveTo>
                      <a:pt x="4449" y="14971"/>
                    </a:moveTo>
                    <a:lnTo>
                      <a:pt x="4444" y="14971"/>
                    </a:lnTo>
                    <a:lnTo>
                      <a:pt x="4423" y="15021"/>
                    </a:lnTo>
                    <a:cubicBezTo>
                      <a:pt x="4437" y="15023"/>
                      <a:pt x="4439" y="14988"/>
                      <a:pt x="4449" y="14971"/>
                    </a:cubicBezTo>
                    <a:close/>
                    <a:moveTo>
                      <a:pt x="5044" y="13740"/>
                    </a:moveTo>
                    <a:cubicBezTo>
                      <a:pt x="5047" y="13733"/>
                      <a:pt x="5053" y="13733"/>
                      <a:pt x="5054" y="13725"/>
                    </a:cubicBezTo>
                    <a:cubicBezTo>
                      <a:pt x="5049" y="13723"/>
                      <a:pt x="5042" y="13725"/>
                      <a:pt x="5044" y="13740"/>
                    </a:cubicBezTo>
                    <a:close/>
                    <a:moveTo>
                      <a:pt x="5118" y="13184"/>
                    </a:moveTo>
                    <a:cubicBezTo>
                      <a:pt x="5118" y="13219"/>
                      <a:pt x="5090" y="13208"/>
                      <a:pt x="5099" y="13252"/>
                    </a:cubicBezTo>
                    <a:cubicBezTo>
                      <a:pt x="5096" y="13274"/>
                      <a:pt x="5085" y="13302"/>
                      <a:pt x="5070" y="13291"/>
                    </a:cubicBezTo>
                    <a:cubicBezTo>
                      <a:pt x="5061" y="13324"/>
                      <a:pt x="5037" y="13349"/>
                      <a:pt x="5047" y="13391"/>
                    </a:cubicBezTo>
                    <a:cubicBezTo>
                      <a:pt x="5086" y="13321"/>
                      <a:pt x="5118" y="13239"/>
                      <a:pt x="5146" y="13152"/>
                    </a:cubicBezTo>
                    <a:cubicBezTo>
                      <a:pt x="5133" y="13152"/>
                      <a:pt x="5131" y="13179"/>
                      <a:pt x="5118" y="13184"/>
                    </a:cubicBezTo>
                    <a:close/>
                    <a:moveTo>
                      <a:pt x="5118" y="13463"/>
                    </a:moveTo>
                    <a:cubicBezTo>
                      <a:pt x="5122" y="13446"/>
                      <a:pt x="5131" y="13446"/>
                      <a:pt x="5138" y="13446"/>
                    </a:cubicBezTo>
                    <a:lnTo>
                      <a:pt x="5138" y="13435"/>
                    </a:lnTo>
                    <a:cubicBezTo>
                      <a:pt x="5129" y="13416"/>
                      <a:pt x="5119" y="13446"/>
                      <a:pt x="5118" y="13463"/>
                    </a:cubicBezTo>
                    <a:close/>
                    <a:moveTo>
                      <a:pt x="5023" y="13435"/>
                    </a:moveTo>
                    <a:cubicBezTo>
                      <a:pt x="4996" y="13451"/>
                      <a:pt x="4977" y="13507"/>
                      <a:pt x="4963" y="13557"/>
                    </a:cubicBezTo>
                    <a:cubicBezTo>
                      <a:pt x="4929" y="13615"/>
                      <a:pt x="4900" y="13692"/>
                      <a:pt x="4860" y="13729"/>
                    </a:cubicBezTo>
                    <a:cubicBezTo>
                      <a:pt x="4856" y="13822"/>
                      <a:pt x="4812" y="13863"/>
                      <a:pt x="4785" y="13935"/>
                    </a:cubicBezTo>
                    <a:cubicBezTo>
                      <a:pt x="4757" y="13948"/>
                      <a:pt x="4775" y="14026"/>
                      <a:pt x="4745" y="14026"/>
                    </a:cubicBezTo>
                    <a:cubicBezTo>
                      <a:pt x="4711" y="14114"/>
                      <a:pt x="4680" y="14225"/>
                      <a:pt x="4635" y="14284"/>
                    </a:cubicBezTo>
                    <a:cubicBezTo>
                      <a:pt x="4577" y="14436"/>
                      <a:pt x="4517" y="14550"/>
                      <a:pt x="4459" y="14694"/>
                    </a:cubicBezTo>
                    <a:cubicBezTo>
                      <a:pt x="4433" y="14754"/>
                      <a:pt x="4394" y="14805"/>
                      <a:pt x="4380" y="14877"/>
                    </a:cubicBezTo>
                    <a:cubicBezTo>
                      <a:pt x="4331" y="14935"/>
                      <a:pt x="4305" y="15060"/>
                      <a:pt x="4260" y="15138"/>
                    </a:cubicBezTo>
                    <a:cubicBezTo>
                      <a:pt x="4249" y="15190"/>
                      <a:pt x="4213" y="15222"/>
                      <a:pt x="4210" y="15281"/>
                    </a:cubicBezTo>
                    <a:cubicBezTo>
                      <a:pt x="4253" y="15250"/>
                      <a:pt x="4269" y="15141"/>
                      <a:pt x="4307" y="15099"/>
                    </a:cubicBezTo>
                    <a:cubicBezTo>
                      <a:pt x="4354" y="15004"/>
                      <a:pt x="4390" y="14893"/>
                      <a:pt x="4436" y="14793"/>
                    </a:cubicBezTo>
                    <a:cubicBezTo>
                      <a:pt x="4446" y="14772"/>
                      <a:pt x="4463" y="14763"/>
                      <a:pt x="4459" y="14725"/>
                    </a:cubicBezTo>
                    <a:cubicBezTo>
                      <a:pt x="4490" y="14694"/>
                      <a:pt x="4509" y="14633"/>
                      <a:pt x="4528" y="14576"/>
                    </a:cubicBezTo>
                    <a:cubicBezTo>
                      <a:pt x="4570" y="14513"/>
                      <a:pt x="4601" y="14417"/>
                      <a:pt x="4640" y="14336"/>
                    </a:cubicBezTo>
                    <a:cubicBezTo>
                      <a:pt x="4662" y="14281"/>
                      <a:pt x="4680" y="14227"/>
                      <a:pt x="4706" y="14186"/>
                    </a:cubicBezTo>
                    <a:cubicBezTo>
                      <a:pt x="4753" y="14089"/>
                      <a:pt x="4784" y="13970"/>
                      <a:pt x="4837" y="13896"/>
                    </a:cubicBezTo>
                    <a:lnTo>
                      <a:pt x="4837" y="13875"/>
                    </a:lnTo>
                    <a:lnTo>
                      <a:pt x="4968" y="13581"/>
                    </a:lnTo>
                    <a:cubicBezTo>
                      <a:pt x="4987" y="13511"/>
                      <a:pt x="5030" y="13465"/>
                      <a:pt x="5042" y="13402"/>
                    </a:cubicBezTo>
                    <a:cubicBezTo>
                      <a:pt x="5042" y="13402"/>
                      <a:pt x="5023" y="13435"/>
                      <a:pt x="5023" y="13435"/>
                    </a:cubicBezTo>
                    <a:close/>
                    <a:moveTo>
                      <a:pt x="5039" y="13629"/>
                    </a:moveTo>
                    <a:lnTo>
                      <a:pt x="5039" y="13641"/>
                    </a:lnTo>
                    <a:lnTo>
                      <a:pt x="5047" y="13641"/>
                    </a:lnTo>
                    <a:cubicBezTo>
                      <a:pt x="5044" y="13639"/>
                      <a:pt x="5042" y="13627"/>
                      <a:pt x="5039" y="13629"/>
                    </a:cubicBezTo>
                    <a:close/>
                    <a:moveTo>
                      <a:pt x="9276" y="21107"/>
                    </a:moveTo>
                    <a:cubicBezTo>
                      <a:pt x="9297" y="21162"/>
                      <a:pt x="9297" y="21048"/>
                      <a:pt x="9323" y="21063"/>
                    </a:cubicBezTo>
                    <a:cubicBezTo>
                      <a:pt x="9314" y="21003"/>
                      <a:pt x="9280" y="21067"/>
                      <a:pt x="9276" y="21107"/>
                    </a:cubicBezTo>
                    <a:close/>
                    <a:moveTo>
                      <a:pt x="5034" y="13685"/>
                    </a:moveTo>
                    <a:cubicBezTo>
                      <a:pt x="5036" y="13680"/>
                      <a:pt x="5040" y="13673"/>
                      <a:pt x="5039" y="13664"/>
                    </a:cubicBezTo>
                    <a:cubicBezTo>
                      <a:pt x="5037" y="13657"/>
                      <a:pt x="5034" y="13657"/>
                      <a:pt x="5030" y="13657"/>
                    </a:cubicBezTo>
                    <a:cubicBezTo>
                      <a:pt x="5030" y="13657"/>
                      <a:pt x="5034" y="13685"/>
                      <a:pt x="5034" y="13685"/>
                    </a:cubicBezTo>
                    <a:close/>
                    <a:moveTo>
                      <a:pt x="8568" y="14292"/>
                    </a:moveTo>
                    <a:lnTo>
                      <a:pt x="8557" y="14332"/>
                    </a:lnTo>
                    <a:lnTo>
                      <a:pt x="8562" y="14320"/>
                    </a:lnTo>
                    <a:cubicBezTo>
                      <a:pt x="8562" y="14320"/>
                      <a:pt x="8568" y="14292"/>
                      <a:pt x="8568" y="14292"/>
                    </a:cubicBezTo>
                    <a:close/>
                    <a:moveTo>
                      <a:pt x="8605" y="14225"/>
                    </a:moveTo>
                    <a:lnTo>
                      <a:pt x="8631" y="14169"/>
                    </a:lnTo>
                    <a:cubicBezTo>
                      <a:pt x="8619" y="14186"/>
                      <a:pt x="8605" y="14203"/>
                      <a:pt x="8605" y="14225"/>
                    </a:cubicBezTo>
                    <a:close/>
                    <a:moveTo>
                      <a:pt x="8667" y="14090"/>
                    </a:moveTo>
                    <a:lnTo>
                      <a:pt x="8688" y="14046"/>
                    </a:lnTo>
                    <a:cubicBezTo>
                      <a:pt x="8679" y="14054"/>
                      <a:pt x="8665" y="14077"/>
                      <a:pt x="8667" y="14090"/>
                    </a:cubicBezTo>
                    <a:close/>
                    <a:moveTo>
                      <a:pt x="4496" y="14865"/>
                    </a:moveTo>
                    <a:cubicBezTo>
                      <a:pt x="4493" y="14865"/>
                      <a:pt x="4483" y="14879"/>
                      <a:pt x="4491" y="14882"/>
                    </a:cubicBezTo>
                    <a:cubicBezTo>
                      <a:pt x="4492" y="14877"/>
                      <a:pt x="4497" y="14874"/>
                      <a:pt x="4496" y="14865"/>
                    </a:cubicBezTo>
                    <a:close/>
                    <a:moveTo>
                      <a:pt x="9087" y="13959"/>
                    </a:moveTo>
                    <a:cubicBezTo>
                      <a:pt x="9092" y="13944"/>
                      <a:pt x="9101" y="13938"/>
                      <a:pt x="9098" y="13924"/>
                    </a:cubicBezTo>
                    <a:cubicBezTo>
                      <a:pt x="9098" y="13924"/>
                      <a:pt x="9087" y="13959"/>
                      <a:pt x="9087" y="13959"/>
                    </a:cubicBezTo>
                    <a:close/>
                    <a:moveTo>
                      <a:pt x="8775" y="13852"/>
                    </a:moveTo>
                    <a:cubicBezTo>
                      <a:pt x="8770" y="13863"/>
                      <a:pt x="8759" y="13863"/>
                      <a:pt x="8759" y="13887"/>
                    </a:cubicBezTo>
                    <a:cubicBezTo>
                      <a:pt x="8764" y="13875"/>
                      <a:pt x="8775" y="13875"/>
                      <a:pt x="8775" y="13852"/>
                    </a:cubicBezTo>
                    <a:close/>
                    <a:moveTo>
                      <a:pt x="9763" y="12691"/>
                    </a:moveTo>
                    <a:lnTo>
                      <a:pt x="9753" y="12719"/>
                    </a:lnTo>
                    <a:lnTo>
                      <a:pt x="9759" y="12719"/>
                    </a:lnTo>
                    <a:cubicBezTo>
                      <a:pt x="9762" y="12711"/>
                      <a:pt x="9767" y="12695"/>
                      <a:pt x="9763" y="12691"/>
                    </a:cubicBezTo>
                    <a:close/>
                    <a:moveTo>
                      <a:pt x="9740" y="12739"/>
                    </a:moveTo>
                    <a:lnTo>
                      <a:pt x="9729" y="12756"/>
                    </a:lnTo>
                    <a:lnTo>
                      <a:pt x="9732" y="12756"/>
                    </a:lnTo>
                    <a:cubicBezTo>
                      <a:pt x="9732" y="12756"/>
                      <a:pt x="9740" y="12739"/>
                      <a:pt x="9740" y="12739"/>
                    </a:cubicBezTo>
                    <a:close/>
                    <a:moveTo>
                      <a:pt x="8436" y="14609"/>
                    </a:moveTo>
                    <a:cubicBezTo>
                      <a:pt x="8419" y="14624"/>
                      <a:pt x="8408" y="14658"/>
                      <a:pt x="8403" y="14694"/>
                    </a:cubicBezTo>
                    <a:cubicBezTo>
                      <a:pt x="8419" y="14675"/>
                      <a:pt x="8424" y="14638"/>
                      <a:pt x="8436" y="14609"/>
                    </a:cubicBezTo>
                    <a:close/>
                    <a:moveTo>
                      <a:pt x="4596" y="14765"/>
                    </a:moveTo>
                    <a:cubicBezTo>
                      <a:pt x="4614" y="14752"/>
                      <a:pt x="4616" y="14721"/>
                      <a:pt x="4630" y="14694"/>
                    </a:cubicBezTo>
                    <a:lnTo>
                      <a:pt x="4624" y="14694"/>
                    </a:lnTo>
                    <a:cubicBezTo>
                      <a:pt x="4622" y="14727"/>
                      <a:pt x="4598" y="14740"/>
                      <a:pt x="4596" y="14765"/>
                    </a:cubicBezTo>
                    <a:close/>
                    <a:moveTo>
                      <a:pt x="4609" y="14609"/>
                    </a:moveTo>
                    <a:cubicBezTo>
                      <a:pt x="4598" y="14629"/>
                      <a:pt x="4578" y="14657"/>
                      <a:pt x="4583" y="14681"/>
                    </a:cubicBezTo>
                    <a:cubicBezTo>
                      <a:pt x="4598" y="14668"/>
                      <a:pt x="4594" y="14624"/>
                      <a:pt x="4609" y="14609"/>
                    </a:cubicBezTo>
                    <a:close/>
                    <a:moveTo>
                      <a:pt x="4640" y="14542"/>
                    </a:moveTo>
                    <a:cubicBezTo>
                      <a:pt x="4635" y="14545"/>
                      <a:pt x="4628" y="14556"/>
                      <a:pt x="4630" y="14571"/>
                    </a:cubicBezTo>
                    <a:lnTo>
                      <a:pt x="4633" y="14571"/>
                    </a:lnTo>
                    <a:cubicBezTo>
                      <a:pt x="4635" y="14562"/>
                      <a:pt x="4643" y="14556"/>
                      <a:pt x="4640" y="14542"/>
                    </a:cubicBezTo>
                    <a:close/>
                    <a:moveTo>
                      <a:pt x="4672" y="14475"/>
                    </a:moveTo>
                    <a:cubicBezTo>
                      <a:pt x="4685" y="14470"/>
                      <a:pt x="4693" y="14439"/>
                      <a:pt x="4695" y="14415"/>
                    </a:cubicBezTo>
                    <a:cubicBezTo>
                      <a:pt x="4695" y="14415"/>
                      <a:pt x="4672" y="14475"/>
                      <a:pt x="4672" y="14475"/>
                    </a:cubicBezTo>
                    <a:close/>
                    <a:moveTo>
                      <a:pt x="4714" y="14492"/>
                    </a:moveTo>
                    <a:cubicBezTo>
                      <a:pt x="4685" y="14550"/>
                      <a:pt x="4642" y="14592"/>
                      <a:pt x="4637" y="14675"/>
                    </a:cubicBezTo>
                    <a:cubicBezTo>
                      <a:pt x="4669" y="14613"/>
                      <a:pt x="4708" y="14529"/>
                      <a:pt x="4727" y="14464"/>
                    </a:cubicBezTo>
                    <a:cubicBezTo>
                      <a:pt x="4718" y="14461"/>
                      <a:pt x="4716" y="14480"/>
                      <a:pt x="4714" y="14492"/>
                    </a:cubicBezTo>
                    <a:close/>
                    <a:moveTo>
                      <a:pt x="4577" y="14814"/>
                    </a:moveTo>
                    <a:lnTo>
                      <a:pt x="4585" y="14797"/>
                    </a:lnTo>
                    <a:lnTo>
                      <a:pt x="4583" y="14797"/>
                    </a:lnTo>
                    <a:cubicBezTo>
                      <a:pt x="4583" y="14797"/>
                      <a:pt x="4577" y="14814"/>
                      <a:pt x="4577" y="14814"/>
                    </a:cubicBezTo>
                    <a:close/>
                    <a:moveTo>
                      <a:pt x="4532" y="14785"/>
                    </a:moveTo>
                    <a:lnTo>
                      <a:pt x="4545" y="14759"/>
                    </a:lnTo>
                    <a:lnTo>
                      <a:pt x="4541" y="14759"/>
                    </a:lnTo>
                    <a:cubicBezTo>
                      <a:pt x="4534" y="14759"/>
                      <a:pt x="4530" y="14781"/>
                      <a:pt x="4532" y="14785"/>
                    </a:cubicBezTo>
                    <a:close/>
                    <a:moveTo>
                      <a:pt x="4562" y="14860"/>
                    </a:moveTo>
                    <a:lnTo>
                      <a:pt x="4567" y="14837"/>
                    </a:lnTo>
                    <a:lnTo>
                      <a:pt x="4554" y="14877"/>
                    </a:lnTo>
                    <a:cubicBezTo>
                      <a:pt x="4554" y="14877"/>
                      <a:pt x="4562" y="14860"/>
                      <a:pt x="4562" y="14860"/>
                    </a:cubicBezTo>
                    <a:close/>
                    <a:moveTo>
                      <a:pt x="4577" y="14694"/>
                    </a:moveTo>
                    <a:cubicBezTo>
                      <a:pt x="4565" y="14694"/>
                      <a:pt x="4547" y="14727"/>
                      <a:pt x="4554" y="14749"/>
                    </a:cubicBezTo>
                    <a:cubicBezTo>
                      <a:pt x="4562" y="14727"/>
                      <a:pt x="4572" y="14714"/>
                      <a:pt x="4577" y="14694"/>
                    </a:cubicBezTo>
                    <a:close/>
                    <a:moveTo>
                      <a:pt x="4863" y="14054"/>
                    </a:moveTo>
                    <a:lnTo>
                      <a:pt x="4852" y="14074"/>
                    </a:lnTo>
                    <a:lnTo>
                      <a:pt x="4856" y="14082"/>
                    </a:lnTo>
                    <a:cubicBezTo>
                      <a:pt x="4859" y="14077"/>
                      <a:pt x="4865" y="14086"/>
                      <a:pt x="4866" y="14074"/>
                    </a:cubicBezTo>
                    <a:cubicBezTo>
                      <a:pt x="4865" y="14068"/>
                      <a:pt x="4869" y="14055"/>
                      <a:pt x="4863" y="14054"/>
                    </a:cubicBezTo>
                    <a:close/>
                    <a:moveTo>
                      <a:pt x="4971" y="13915"/>
                    </a:moveTo>
                    <a:lnTo>
                      <a:pt x="4973" y="13903"/>
                    </a:lnTo>
                    <a:lnTo>
                      <a:pt x="4965" y="13924"/>
                    </a:lnTo>
                    <a:cubicBezTo>
                      <a:pt x="4965" y="13924"/>
                      <a:pt x="4971" y="13915"/>
                      <a:pt x="4971" y="13915"/>
                    </a:cubicBezTo>
                    <a:close/>
                    <a:moveTo>
                      <a:pt x="4742" y="14443"/>
                    </a:moveTo>
                    <a:cubicBezTo>
                      <a:pt x="4748" y="14432"/>
                      <a:pt x="4754" y="14415"/>
                      <a:pt x="4755" y="14403"/>
                    </a:cubicBezTo>
                    <a:cubicBezTo>
                      <a:pt x="4754" y="14417"/>
                      <a:pt x="4738" y="14429"/>
                      <a:pt x="4742" y="14443"/>
                    </a:cubicBezTo>
                    <a:close/>
                    <a:moveTo>
                      <a:pt x="4931" y="14003"/>
                    </a:moveTo>
                    <a:cubicBezTo>
                      <a:pt x="4932" y="13998"/>
                      <a:pt x="4938" y="13993"/>
                      <a:pt x="4937" y="13986"/>
                    </a:cubicBezTo>
                    <a:lnTo>
                      <a:pt x="4931" y="13986"/>
                    </a:lnTo>
                    <a:cubicBezTo>
                      <a:pt x="4931" y="13986"/>
                      <a:pt x="4931" y="14003"/>
                      <a:pt x="4931" y="14003"/>
                    </a:cubicBezTo>
                    <a:close/>
                    <a:moveTo>
                      <a:pt x="4884" y="14026"/>
                    </a:moveTo>
                    <a:cubicBezTo>
                      <a:pt x="4879" y="14028"/>
                      <a:pt x="4875" y="14021"/>
                      <a:pt x="4871" y="14020"/>
                    </a:cubicBezTo>
                    <a:lnTo>
                      <a:pt x="4882" y="14035"/>
                    </a:lnTo>
                    <a:cubicBezTo>
                      <a:pt x="4883" y="14033"/>
                      <a:pt x="4885" y="14030"/>
                      <a:pt x="4884" y="14026"/>
                    </a:cubicBezTo>
                    <a:close/>
                    <a:moveTo>
                      <a:pt x="4766" y="14380"/>
                    </a:moveTo>
                    <a:cubicBezTo>
                      <a:pt x="4772" y="14378"/>
                      <a:pt x="4779" y="14366"/>
                      <a:pt x="4777" y="14353"/>
                    </a:cubicBezTo>
                    <a:cubicBezTo>
                      <a:pt x="4768" y="14347"/>
                      <a:pt x="4765" y="14374"/>
                      <a:pt x="4766" y="14380"/>
                    </a:cubicBezTo>
                    <a:close/>
                    <a:moveTo>
                      <a:pt x="4826" y="14225"/>
                    </a:moveTo>
                    <a:lnTo>
                      <a:pt x="4834" y="14213"/>
                    </a:lnTo>
                    <a:lnTo>
                      <a:pt x="4832" y="14209"/>
                    </a:lnTo>
                    <a:cubicBezTo>
                      <a:pt x="4832" y="14209"/>
                      <a:pt x="4826" y="14225"/>
                      <a:pt x="4826" y="14225"/>
                    </a:cubicBezTo>
                    <a:close/>
                    <a:moveTo>
                      <a:pt x="4800" y="14304"/>
                    </a:moveTo>
                    <a:cubicBezTo>
                      <a:pt x="4810" y="14297"/>
                      <a:pt x="4811" y="14278"/>
                      <a:pt x="4817" y="14265"/>
                    </a:cubicBezTo>
                    <a:cubicBezTo>
                      <a:pt x="4807" y="14265"/>
                      <a:pt x="4803" y="14284"/>
                      <a:pt x="4800" y="14304"/>
                    </a:cubicBezTo>
                    <a:close/>
                    <a:moveTo>
                      <a:pt x="13043" y="9695"/>
                    </a:moveTo>
                    <a:lnTo>
                      <a:pt x="13057" y="9659"/>
                    </a:lnTo>
                    <a:lnTo>
                      <a:pt x="13062" y="9613"/>
                    </a:lnTo>
                    <a:cubicBezTo>
                      <a:pt x="13062" y="9613"/>
                      <a:pt x="13043" y="9695"/>
                      <a:pt x="13043" y="9695"/>
                    </a:cubicBezTo>
                    <a:close/>
                    <a:moveTo>
                      <a:pt x="3764" y="16455"/>
                    </a:moveTo>
                    <a:lnTo>
                      <a:pt x="3815" y="16350"/>
                    </a:lnTo>
                    <a:cubicBezTo>
                      <a:pt x="3800" y="16390"/>
                      <a:pt x="3771" y="16399"/>
                      <a:pt x="3764" y="16455"/>
                    </a:cubicBezTo>
                    <a:close/>
                    <a:moveTo>
                      <a:pt x="5691" y="12235"/>
                    </a:moveTo>
                    <a:lnTo>
                      <a:pt x="5712" y="12199"/>
                    </a:lnTo>
                    <a:cubicBezTo>
                      <a:pt x="5718" y="12186"/>
                      <a:pt x="5715" y="12157"/>
                      <a:pt x="5710" y="12151"/>
                    </a:cubicBezTo>
                    <a:cubicBezTo>
                      <a:pt x="5702" y="12176"/>
                      <a:pt x="5705" y="12213"/>
                      <a:pt x="5691" y="12235"/>
                    </a:cubicBezTo>
                    <a:close/>
                    <a:moveTo>
                      <a:pt x="5747" y="10776"/>
                    </a:moveTo>
                    <a:lnTo>
                      <a:pt x="5742" y="10808"/>
                    </a:lnTo>
                    <a:lnTo>
                      <a:pt x="5747" y="10799"/>
                    </a:lnTo>
                    <a:cubicBezTo>
                      <a:pt x="5747" y="10799"/>
                      <a:pt x="5747" y="10776"/>
                      <a:pt x="5747" y="10776"/>
                    </a:cubicBezTo>
                    <a:close/>
                    <a:moveTo>
                      <a:pt x="5658" y="11332"/>
                    </a:moveTo>
                    <a:cubicBezTo>
                      <a:pt x="5642" y="11402"/>
                      <a:pt x="5624" y="11467"/>
                      <a:pt x="5611" y="11539"/>
                    </a:cubicBezTo>
                    <a:cubicBezTo>
                      <a:pt x="5634" y="11485"/>
                      <a:pt x="5651" y="11397"/>
                      <a:pt x="5658" y="11332"/>
                    </a:cubicBezTo>
                    <a:close/>
                    <a:moveTo>
                      <a:pt x="5684" y="12262"/>
                    </a:moveTo>
                    <a:cubicBezTo>
                      <a:pt x="5678" y="12278"/>
                      <a:pt x="5659" y="12271"/>
                      <a:pt x="5668" y="12305"/>
                    </a:cubicBezTo>
                    <a:cubicBezTo>
                      <a:pt x="5675" y="12303"/>
                      <a:pt x="5679" y="12280"/>
                      <a:pt x="5686" y="12294"/>
                    </a:cubicBezTo>
                    <a:cubicBezTo>
                      <a:pt x="5674" y="12282"/>
                      <a:pt x="5680" y="12273"/>
                      <a:pt x="5684" y="12262"/>
                    </a:cubicBezTo>
                    <a:close/>
                    <a:moveTo>
                      <a:pt x="5796" y="10836"/>
                    </a:moveTo>
                    <a:lnTo>
                      <a:pt x="5789" y="10836"/>
                    </a:lnTo>
                    <a:lnTo>
                      <a:pt x="5778" y="10887"/>
                    </a:lnTo>
                    <a:cubicBezTo>
                      <a:pt x="5778" y="10887"/>
                      <a:pt x="5796" y="10836"/>
                      <a:pt x="5796" y="10836"/>
                    </a:cubicBezTo>
                    <a:close/>
                    <a:moveTo>
                      <a:pt x="5605" y="11550"/>
                    </a:moveTo>
                    <a:cubicBezTo>
                      <a:pt x="5600" y="11563"/>
                      <a:pt x="5597" y="11578"/>
                      <a:pt x="5595" y="11595"/>
                    </a:cubicBezTo>
                    <a:cubicBezTo>
                      <a:pt x="5599" y="11580"/>
                      <a:pt x="5602" y="11566"/>
                      <a:pt x="5605" y="11550"/>
                    </a:cubicBezTo>
                    <a:close/>
                    <a:moveTo>
                      <a:pt x="5778" y="10653"/>
                    </a:moveTo>
                    <a:lnTo>
                      <a:pt x="5749" y="10764"/>
                    </a:lnTo>
                    <a:cubicBezTo>
                      <a:pt x="5763" y="10744"/>
                      <a:pt x="5781" y="10690"/>
                      <a:pt x="5778" y="10653"/>
                    </a:cubicBezTo>
                    <a:close/>
                    <a:moveTo>
                      <a:pt x="5315" y="12433"/>
                    </a:moveTo>
                    <a:lnTo>
                      <a:pt x="5285" y="12501"/>
                    </a:lnTo>
                    <a:lnTo>
                      <a:pt x="5290" y="12512"/>
                    </a:lnTo>
                    <a:cubicBezTo>
                      <a:pt x="5298" y="12491"/>
                      <a:pt x="5323" y="12464"/>
                      <a:pt x="5315" y="12433"/>
                    </a:cubicBezTo>
                    <a:close/>
                    <a:moveTo>
                      <a:pt x="5718" y="11956"/>
                    </a:moveTo>
                    <a:lnTo>
                      <a:pt x="5715" y="11977"/>
                    </a:lnTo>
                    <a:lnTo>
                      <a:pt x="5718" y="11972"/>
                    </a:lnTo>
                    <a:cubicBezTo>
                      <a:pt x="5718" y="11972"/>
                      <a:pt x="5718" y="11956"/>
                      <a:pt x="5718" y="11956"/>
                    </a:cubicBezTo>
                    <a:close/>
                    <a:moveTo>
                      <a:pt x="5191" y="12778"/>
                    </a:moveTo>
                    <a:cubicBezTo>
                      <a:pt x="5197" y="12734"/>
                      <a:pt x="5223" y="12700"/>
                      <a:pt x="5220" y="12656"/>
                    </a:cubicBezTo>
                    <a:lnTo>
                      <a:pt x="5173" y="12778"/>
                    </a:lnTo>
                    <a:cubicBezTo>
                      <a:pt x="5178" y="12792"/>
                      <a:pt x="5183" y="12770"/>
                      <a:pt x="5191" y="12778"/>
                    </a:cubicBezTo>
                    <a:close/>
                    <a:moveTo>
                      <a:pt x="4978" y="13252"/>
                    </a:moveTo>
                    <a:cubicBezTo>
                      <a:pt x="4981" y="13226"/>
                      <a:pt x="4996" y="13228"/>
                      <a:pt x="4996" y="13201"/>
                    </a:cubicBezTo>
                    <a:cubicBezTo>
                      <a:pt x="4989" y="13206"/>
                      <a:pt x="4981" y="13214"/>
                      <a:pt x="4976" y="13228"/>
                    </a:cubicBezTo>
                    <a:cubicBezTo>
                      <a:pt x="4977" y="13238"/>
                      <a:pt x="4973" y="13252"/>
                      <a:pt x="4978" y="13252"/>
                    </a:cubicBezTo>
                    <a:close/>
                    <a:moveTo>
                      <a:pt x="5243" y="12600"/>
                    </a:moveTo>
                    <a:lnTo>
                      <a:pt x="5236" y="12623"/>
                    </a:lnTo>
                    <a:lnTo>
                      <a:pt x="5240" y="12623"/>
                    </a:lnTo>
                    <a:cubicBezTo>
                      <a:pt x="5246" y="12621"/>
                      <a:pt x="5242" y="12609"/>
                      <a:pt x="5243" y="12600"/>
                    </a:cubicBezTo>
                    <a:close/>
                    <a:moveTo>
                      <a:pt x="5742" y="11031"/>
                    </a:moveTo>
                    <a:cubicBezTo>
                      <a:pt x="5755" y="10998"/>
                      <a:pt x="5763" y="10952"/>
                      <a:pt x="5764" y="10919"/>
                    </a:cubicBezTo>
                    <a:cubicBezTo>
                      <a:pt x="5757" y="10957"/>
                      <a:pt x="5742" y="10996"/>
                      <a:pt x="5742" y="11031"/>
                    </a:cubicBezTo>
                    <a:close/>
                    <a:moveTo>
                      <a:pt x="5734" y="11054"/>
                    </a:moveTo>
                    <a:cubicBezTo>
                      <a:pt x="5721" y="11078"/>
                      <a:pt x="5710" y="11110"/>
                      <a:pt x="5708" y="11142"/>
                    </a:cubicBezTo>
                    <a:cubicBezTo>
                      <a:pt x="5712" y="11119"/>
                      <a:pt x="5741" y="11108"/>
                      <a:pt x="5734" y="11054"/>
                    </a:cubicBezTo>
                    <a:close/>
                    <a:moveTo>
                      <a:pt x="5516" y="11718"/>
                    </a:moveTo>
                    <a:cubicBezTo>
                      <a:pt x="5541" y="11710"/>
                      <a:pt x="5532" y="11643"/>
                      <a:pt x="5547" y="11615"/>
                    </a:cubicBezTo>
                    <a:cubicBezTo>
                      <a:pt x="5553" y="11622"/>
                      <a:pt x="5548" y="11635"/>
                      <a:pt x="5551" y="11643"/>
                    </a:cubicBezTo>
                    <a:cubicBezTo>
                      <a:pt x="5564" y="11601"/>
                      <a:pt x="5557" y="11566"/>
                      <a:pt x="5574" y="11527"/>
                    </a:cubicBezTo>
                    <a:cubicBezTo>
                      <a:pt x="5592" y="11483"/>
                      <a:pt x="5579" y="11427"/>
                      <a:pt x="5605" y="11393"/>
                    </a:cubicBezTo>
                    <a:cubicBezTo>
                      <a:pt x="5612" y="11323"/>
                      <a:pt x="5632" y="11258"/>
                      <a:pt x="5647" y="11188"/>
                    </a:cubicBezTo>
                    <a:cubicBezTo>
                      <a:pt x="5676" y="11112"/>
                      <a:pt x="5679" y="11012"/>
                      <a:pt x="5710" y="10942"/>
                    </a:cubicBezTo>
                    <a:cubicBezTo>
                      <a:pt x="5704" y="10899"/>
                      <a:pt x="5731" y="10892"/>
                      <a:pt x="5723" y="10855"/>
                    </a:cubicBezTo>
                    <a:cubicBezTo>
                      <a:pt x="5627" y="11207"/>
                      <a:pt x="5546" y="11571"/>
                      <a:pt x="5461" y="11932"/>
                    </a:cubicBezTo>
                    <a:lnTo>
                      <a:pt x="5482" y="11912"/>
                    </a:lnTo>
                    <a:cubicBezTo>
                      <a:pt x="5486" y="11838"/>
                      <a:pt x="5514" y="11791"/>
                      <a:pt x="5516" y="11718"/>
                    </a:cubicBezTo>
                    <a:close/>
                    <a:moveTo>
                      <a:pt x="5348" y="12345"/>
                    </a:moveTo>
                    <a:lnTo>
                      <a:pt x="5338" y="12373"/>
                    </a:lnTo>
                    <a:lnTo>
                      <a:pt x="5343" y="12373"/>
                    </a:lnTo>
                    <a:cubicBezTo>
                      <a:pt x="5347" y="12366"/>
                      <a:pt x="5354" y="12348"/>
                      <a:pt x="5348" y="12345"/>
                    </a:cubicBezTo>
                    <a:close/>
                    <a:moveTo>
                      <a:pt x="5115" y="12941"/>
                    </a:moveTo>
                    <a:cubicBezTo>
                      <a:pt x="5119" y="12885"/>
                      <a:pt x="5152" y="12885"/>
                      <a:pt x="5160" y="12840"/>
                    </a:cubicBezTo>
                    <a:cubicBezTo>
                      <a:pt x="5153" y="12837"/>
                      <a:pt x="5150" y="12861"/>
                      <a:pt x="5144" y="12861"/>
                    </a:cubicBezTo>
                    <a:lnTo>
                      <a:pt x="5138" y="12850"/>
                    </a:lnTo>
                    <a:cubicBezTo>
                      <a:pt x="5109" y="12907"/>
                      <a:pt x="5081" y="12987"/>
                      <a:pt x="5049" y="13045"/>
                    </a:cubicBezTo>
                    <a:lnTo>
                      <a:pt x="5049" y="13073"/>
                    </a:lnTo>
                    <a:cubicBezTo>
                      <a:pt x="5081" y="13052"/>
                      <a:pt x="5088" y="12975"/>
                      <a:pt x="5115" y="12941"/>
                    </a:cubicBezTo>
                    <a:close/>
                    <a:moveTo>
                      <a:pt x="1828" y="13646"/>
                    </a:moveTo>
                    <a:lnTo>
                      <a:pt x="1814" y="13646"/>
                    </a:lnTo>
                    <a:lnTo>
                      <a:pt x="1811" y="13685"/>
                    </a:lnTo>
                    <a:lnTo>
                      <a:pt x="1817" y="13685"/>
                    </a:lnTo>
                    <a:cubicBezTo>
                      <a:pt x="1824" y="13678"/>
                      <a:pt x="1823" y="13659"/>
                      <a:pt x="1828" y="13646"/>
                    </a:cubicBezTo>
                    <a:close/>
                    <a:moveTo>
                      <a:pt x="5317" y="13085"/>
                    </a:moveTo>
                    <a:lnTo>
                      <a:pt x="5311" y="13125"/>
                    </a:lnTo>
                    <a:lnTo>
                      <a:pt x="5315" y="13117"/>
                    </a:lnTo>
                    <a:cubicBezTo>
                      <a:pt x="5315" y="13117"/>
                      <a:pt x="5317" y="13085"/>
                      <a:pt x="5317" y="13085"/>
                    </a:cubicBezTo>
                    <a:close/>
                    <a:moveTo>
                      <a:pt x="1447" y="15055"/>
                    </a:moveTo>
                    <a:cubicBezTo>
                      <a:pt x="1437" y="15062"/>
                      <a:pt x="1435" y="15103"/>
                      <a:pt x="1429" y="15120"/>
                    </a:cubicBezTo>
                    <a:cubicBezTo>
                      <a:pt x="1447" y="15117"/>
                      <a:pt x="1437" y="15073"/>
                      <a:pt x="1447" y="15055"/>
                    </a:cubicBezTo>
                    <a:close/>
                    <a:moveTo>
                      <a:pt x="2884" y="11611"/>
                    </a:moveTo>
                    <a:lnTo>
                      <a:pt x="2886" y="11611"/>
                    </a:lnTo>
                    <a:cubicBezTo>
                      <a:pt x="2891" y="11599"/>
                      <a:pt x="2899" y="11594"/>
                      <a:pt x="2897" y="11578"/>
                    </a:cubicBezTo>
                    <a:cubicBezTo>
                      <a:pt x="2892" y="11583"/>
                      <a:pt x="2883" y="11594"/>
                      <a:pt x="2884" y="11611"/>
                    </a:cubicBezTo>
                    <a:close/>
                    <a:moveTo>
                      <a:pt x="1382" y="15333"/>
                    </a:moveTo>
                    <a:lnTo>
                      <a:pt x="1378" y="15333"/>
                    </a:lnTo>
                    <a:lnTo>
                      <a:pt x="1378" y="15354"/>
                    </a:lnTo>
                    <a:lnTo>
                      <a:pt x="1382" y="15354"/>
                    </a:lnTo>
                    <a:cubicBezTo>
                      <a:pt x="1382" y="15354"/>
                      <a:pt x="1382" y="15333"/>
                      <a:pt x="1382" y="15333"/>
                    </a:cubicBezTo>
                    <a:close/>
                    <a:moveTo>
                      <a:pt x="5822" y="10570"/>
                    </a:moveTo>
                    <a:cubicBezTo>
                      <a:pt x="5822" y="10590"/>
                      <a:pt x="5807" y="10583"/>
                      <a:pt x="5813" y="10609"/>
                    </a:cubicBezTo>
                    <a:cubicBezTo>
                      <a:pt x="5817" y="10599"/>
                      <a:pt x="5826" y="10579"/>
                      <a:pt x="5822" y="10570"/>
                    </a:cubicBezTo>
                    <a:close/>
                    <a:moveTo>
                      <a:pt x="6311" y="9302"/>
                    </a:moveTo>
                    <a:lnTo>
                      <a:pt x="6306" y="9318"/>
                    </a:lnTo>
                    <a:lnTo>
                      <a:pt x="6329" y="9353"/>
                    </a:lnTo>
                    <a:cubicBezTo>
                      <a:pt x="6329" y="9353"/>
                      <a:pt x="6311" y="9302"/>
                      <a:pt x="6311" y="9302"/>
                    </a:cubicBezTo>
                    <a:close/>
                    <a:moveTo>
                      <a:pt x="5534" y="11865"/>
                    </a:moveTo>
                    <a:lnTo>
                      <a:pt x="5529" y="11889"/>
                    </a:lnTo>
                    <a:lnTo>
                      <a:pt x="5532" y="11889"/>
                    </a:lnTo>
                    <a:cubicBezTo>
                      <a:pt x="5537" y="11886"/>
                      <a:pt x="5533" y="11875"/>
                      <a:pt x="5534" y="11865"/>
                    </a:cubicBezTo>
                    <a:close/>
                    <a:moveTo>
                      <a:pt x="5566" y="11733"/>
                    </a:moveTo>
                    <a:cubicBezTo>
                      <a:pt x="5557" y="11773"/>
                      <a:pt x="5541" y="11805"/>
                      <a:pt x="5539" y="11850"/>
                    </a:cubicBezTo>
                    <a:cubicBezTo>
                      <a:pt x="5548" y="11809"/>
                      <a:pt x="5559" y="11759"/>
                      <a:pt x="5566" y="11733"/>
                    </a:cubicBezTo>
                    <a:close/>
                    <a:moveTo>
                      <a:pt x="5290" y="13223"/>
                    </a:moveTo>
                    <a:cubicBezTo>
                      <a:pt x="5297" y="13196"/>
                      <a:pt x="5306" y="13154"/>
                      <a:pt x="5302" y="13136"/>
                    </a:cubicBezTo>
                    <a:lnTo>
                      <a:pt x="5285" y="13196"/>
                    </a:lnTo>
                    <a:cubicBezTo>
                      <a:pt x="5295" y="13242"/>
                      <a:pt x="5263" y="13271"/>
                      <a:pt x="5266" y="13312"/>
                    </a:cubicBezTo>
                    <a:cubicBezTo>
                      <a:pt x="5279" y="13296"/>
                      <a:pt x="5285" y="13256"/>
                      <a:pt x="5290" y="13223"/>
                    </a:cubicBezTo>
                    <a:close/>
                    <a:moveTo>
                      <a:pt x="5539" y="11905"/>
                    </a:moveTo>
                    <a:cubicBezTo>
                      <a:pt x="5546" y="11900"/>
                      <a:pt x="5548" y="11879"/>
                      <a:pt x="5551" y="11865"/>
                    </a:cubicBezTo>
                    <a:lnTo>
                      <a:pt x="5537" y="11900"/>
                    </a:lnTo>
                    <a:cubicBezTo>
                      <a:pt x="5537" y="11900"/>
                      <a:pt x="5539" y="11905"/>
                      <a:pt x="5539" y="11905"/>
                    </a:cubicBezTo>
                    <a:close/>
                    <a:moveTo>
                      <a:pt x="6543" y="9758"/>
                    </a:moveTo>
                    <a:lnTo>
                      <a:pt x="6538" y="9770"/>
                    </a:lnTo>
                    <a:lnTo>
                      <a:pt x="6556" y="9791"/>
                    </a:lnTo>
                    <a:cubicBezTo>
                      <a:pt x="6556" y="9791"/>
                      <a:pt x="6543" y="9758"/>
                      <a:pt x="6543" y="9758"/>
                    </a:cubicBezTo>
                    <a:close/>
                    <a:moveTo>
                      <a:pt x="5210" y="13402"/>
                    </a:moveTo>
                    <a:cubicBezTo>
                      <a:pt x="5211" y="13391"/>
                      <a:pt x="5218" y="13374"/>
                      <a:pt x="5212" y="13367"/>
                    </a:cubicBezTo>
                    <a:cubicBezTo>
                      <a:pt x="5207" y="13381"/>
                      <a:pt x="5198" y="13386"/>
                      <a:pt x="5201" y="13402"/>
                    </a:cubicBezTo>
                    <a:cubicBezTo>
                      <a:pt x="5201" y="13402"/>
                      <a:pt x="5210" y="13402"/>
                      <a:pt x="5210" y="13402"/>
                    </a:cubicBezTo>
                    <a:close/>
                    <a:moveTo>
                      <a:pt x="5595" y="11595"/>
                    </a:moveTo>
                    <a:cubicBezTo>
                      <a:pt x="5585" y="11635"/>
                      <a:pt x="5573" y="11674"/>
                      <a:pt x="5571" y="11722"/>
                    </a:cubicBezTo>
                    <a:cubicBezTo>
                      <a:pt x="5591" y="11693"/>
                      <a:pt x="5589" y="11640"/>
                      <a:pt x="5595" y="11595"/>
                    </a:cubicBezTo>
                    <a:close/>
                    <a:moveTo>
                      <a:pt x="5856" y="10454"/>
                    </a:moveTo>
                    <a:lnTo>
                      <a:pt x="5839" y="10521"/>
                    </a:lnTo>
                    <a:cubicBezTo>
                      <a:pt x="5852" y="10510"/>
                      <a:pt x="5855" y="10479"/>
                      <a:pt x="5856" y="10454"/>
                    </a:cubicBezTo>
                    <a:close/>
                    <a:moveTo>
                      <a:pt x="4667" y="13970"/>
                    </a:moveTo>
                    <a:cubicBezTo>
                      <a:pt x="4677" y="13933"/>
                      <a:pt x="4695" y="13915"/>
                      <a:pt x="4703" y="13875"/>
                    </a:cubicBezTo>
                    <a:cubicBezTo>
                      <a:pt x="4688" y="13889"/>
                      <a:pt x="4667" y="13938"/>
                      <a:pt x="4667" y="13970"/>
                    </a:cubicBezTo>
                    <a:close/>
                    <a:moveTo>
                      <a:pt x="3146" y="17813"/>
                    </a:moveTo>
                    <a:cubicBezTo>
                      <a:pt x="3120" y="17829"/>
                      <a:pt x="3096" y="17895"/>
                      <a:pt x="3091" y="17942"/>
                    </a:cubicBezTo>
                    <a:lnTo>
                      <a:pt x="3096" y="17942"/>
                    </a:lnTo>
                    <a:cubicBezTo>
                      <a:pt x="3097" y="17929"/>
                      <a:pt x="3102" y="17925"/>
                      <a:pt x="3104" y="17913"/>
                    </a:cubicBezTo>
                    <a:cubicBezTo>
                      <a:pt x="3138" y="17899"/>
                      <a:pt x="3125" y="17800"/>
                      <a:pt x="3161" y="17813"/>
                    </a:cubicBezTo>
                    <a:lnTo>
                      <a:pt x="3161" y="17809"/>
                    </a:lnTo>
                    <a:cubicBezTo>
                      <a:pt x="3162" y="17773"/>
                      <a:pt x="3147" y="17800"/>
                      <a:pt x="3146" y="17813"/>
                    </a:cubicBezTo>
                    <a:close/>
                    <a:moveTo>
                      <a:pt x="3180" y="17424"/>
                    </a:moveTo>
                    <a:cubicBezTo>
                      <a:pt x="3179" y="17429"/>
                      <a:pt x="3176" y="17438"/>
                      <a:pt x="3174" y="17447"/>
                    </a:cubicBezTo>
                    <a:cubicBezTo>
                      <a:pt x="3177" y="17441"/>
                      <a:pt x="3179" y="17434"/>
                      <a:pt x="3180" y="17424"/>
                    </a:cubicBezTo>
                    <a:close/>
                    <a:moveTo>
                      <a:pt x="3148" y="17503"/>
                    </a:moveTo>
                    <a:cubicBezTo>
                      <a:pt x="3157" y="17493"/>
                      <a:pt x="3167" y="17467"/>
                      <a:pt x="3174" y="17447"/>
                    </a:cubicBezTo>
                    <a:cubicBezTo>
                      <a:pt x="3164" y="17462"/>
                      <a:pt x="3146" y="17463"/>
                      <a:pt x="3148" y="17503"/>
                    </a:cubicBezTo>
                    <a:close/>
                    <a:moveTo>
                      <a:pt x="3214" y="17369"/>
                    </a:moveTo>
                    <a:cubicBezTo>
                      <a:pt x="3207" y="17385"/>
                      <a:pt x="3194" y="17385"/>
                      <a:pt x="3191" y="17408"/>
                    </a:cubicBezTo>
                    <a:cubicBezTo>
                      <a:pt x="3197" y="17387"/>
                      <a:pt x="3214" y="17400"/>
                      <a:pt x="3214" y="17369"/>
                    </a:cubicBezTo>
                    <a:close/>
                    <a:moveTo>
                      <a:pt x="3253" y="17296"/>
                    </a:moveTo>
                    <a:cubicBezTo>
                      <a:pt x="3252" y="17294"/>
                      <a:pt x="3251" y="17287"/>
                      <a:pt x="3248" y="17289"/>
                    </a:cubicBezTo>
                    <a:lnTo>
                      <a:pt x="3248" y="17308"/>
                    </a:lnTo>
                    <a:lnTo>
                      <a:pt x="3253" y="17308"/>
                    </a:lnTo>
                    <a:cubicBezTo>
                      <a:pt x="3253" y="17308"/>
                      <a:pt x="3253" y="17296"/>
                      <a:pt x="3253" y="17296"/>
                    </a:cubicBezTo>
                    <a:close/>
                    <a:moveTo>
                      <a:pt x="3104" y="17790"/>
                    </a:moveTo>
                    <a:lnTo>
                      <a:pt x="3099" y="17809"/>
                    </a:lnTo>
                    <a:lnTo>
                      <a:pt x="3107" y="17790"/>
                    </a:lnTo>
                    <a:cubicBezTo>
                      <a:pt x="3107" y="17790"/>
                      <a:pt x="3104" y="17790"/>
                      <a:pt x="3104" y="17790"/>
                    </a:cubicBezTo>
                    <a:close/>
                    <a:moveTo>
                      <a:pt x="3120" y="17563"/>
                    </a:moveTo>
                    <a:cubicBezTo>
                      <a:pt x="3125" y="17554"/>
                      <a:pt x="3128" y="17545"/>
                      <a:pt x="3128" y="17531"/>
                    </a:cubicBezTo>
                    <a:cubicBezTo>
                      <a:pt x="3121" y="17531"/>
                      <a:pt x="3110" y="17545"/>
                      <a:pt x="3114" y="17563"/>
                    </a:cubicBezTo>
                    <a:cubicBezTo>
                      <a:pt x="3114" y="17563"/>
                      <a:pt x="3120" y="17563"/>
                      <a:pt x="3120" y="17563"/>
                    </a:cubicBezTo>
                    <a:close/>
                    <a:moveTo>
                      <a:pt x="3146" y="17706"/>
                    </a:moveTo>
                    <a:lnTo>
                      <a:pt x="3133" y="17735"/>
                    </a:lnTo>
                    <a:lnTo>
                      <a:pt x="3143" y="17725"/>
                    </a:lnTo>
                    <a:cubicBezTo>
                      <a:pt x="3143" y="17725"/>
                      <a:pt x="3146" y="17706"/>
                      <a:pt x="3146" y="17706"/>
                    </a:cubicBezTo>
                    <a:close/>
                    <a:moveTo>
                      <a:pt x="3366" y="17268"/>
                    </a:moveTo>
                    <a:lnTo>
                      <a:pt x="3351" y="17296"/>
                    </a:lnTo>
                    <a:lnTo>
                      <a:pt x="3356" y="17296"/>
                    </a:lnTo>
                    <a:cubicBezTo>
                      <a:pt x="3359" y="17287"/>
                      <a:pt x="3365" y="17280"/>
                      <a:pt x="3366" y="17268"/>
                    </a:cubicBezTo>
                    <a:close/>
                    <a:moveTo>
                      <a:pt x="3479" y="17046"/>
                    </a:moveTo>
                    <a:lnTo>
                      <a:pt x="3506" y="16990"/>
                    </a:lnTo>
                    <a:lnTo>
                      <a:pt x="3500" y="16990"/>
                    </a:lnTo>
                    <a:cubicBezTo>
                      <a:pt x="3489" y="16995"/>
                      <a:pt x="3477" y="17032"/>
                      <a:pt x="3479" y="17046"/>
                    </a:cubicBezTo>
                    <a:close/>
                    <a:moveTo>
                      <a:pt x="3214" y="17697"/>
                    </a:moveTo>
                    <a:cubicBezTo>
                      <a:pt x="3226" y="17689"/>
                      <a:pt x="3232" y="17655"/>
                      <a:pt x="3230" y="17642"/>
                    </a:cubicBezTo>
                    <a:lnTo>
                      <a:pt x="3201" y="17697"/>
                    </a:lnTo>
                    <a:cubicBezTo>
                      <a:pt x="3201" y="17697"/>
                      <a:pt x="3214" y="17697"/>
                      <a:pt x="3214" y="17697"/>
                    </a:cubicBezTo>
                    <a:close/>
                    <a:moveTo>
                      <a:pt x="3356" y="17385"/>
                    </a:moveTo>
                    <a:lnTo>
                      <a:pt x="3356" y="17413"/>
                    </a:lnTo>
                    <a:cubicBezTo>
                      <a:pt x="3364" y="17396"/>
                      <a:pt x="3376" y="17369"/>
                      <a:pt x="3384" y="17352"/>
                    </a:cubicBezTo>
                    <a:cubicBezTo>
                      <a:pt x="3409" y="17345"/>
                      <a:pt x="3397" y="17257"/>
                      <a:pt x="3429" y="17262"/>
                    </a:cubicBezTo>
                    <a:cubicBezTo>
                      <a:pt x="3451" y="17218"/>
                      <a:pt x="3484" y="17192"/>
                      <a:pt x="3489" y="17118"/>
                    </a:cubicBezTo>
                    <a:cubicBezTo>
                      <a:pt x="3451" y="17218"/>
                      <a:pt x="3394" y="17284"/>
                      <a:pt x="3356" y="17385"/>
                    </a:cubicBezTo>
                    <a:close/>
                    <a:moveTo>
                      <a:pt x="3946" y="15871"/>
                    </a:moveTo>
                    <a:cubicBezTo>
                      <a:pt x="3935" y="15852"/>
                      <a:pt x="3927" y="15881"/>
                      <a:pt x="3920" y="15889"/>
                    </a:cubicBezTo>
                    <a:cubicBezTo>
                      <a:pt x="3908" y="15927"/>
                      <a:pt x="3882" y="15949"/>
                      <a:pt x="3893" y="15994"/>
                    </a:cubicBezTo>
                    <a:cubicBezTo>
                      <a:pt x="3893" y="15994"/>
                      <a:pt x="3946" y="15871"/>
                      <a:pt x="3946" y="15871"/>
                    </a:cubicBezTo>
                    <a:close/>
                    <a:moveTo>
                      <a:pt x="3978" y="15800"/>
                    </a:moveTo>
                    <a:cubicBezTo>
                      <a:pt x="3972" y="15801"/>
                      <a:pt x="3961" y="15801"/>
                      <a:pt x="3964" y="15823"/>
                    </a:cubicBezTo>
                    <a:cubicBezTo>
                      <a:pt x="3968" y="15813"/>
                      <a:pt x="3978" y="15815"/>
                      <a:pt x="3978" y="15800"/>
                    </a:cubicBezTo>
                    <a:close/>
                    <a:moveTo>
                      <a:pt x="3209" y="17586"/>
                    </a:moveTo>
                    <a:cubicBezTo>
                      <a:pt x="3226" y="17558"/>
                      <a:pt x="3241" y="17523"/>
                      <a:pt x="3253" y="17496"/>
                    </a:cubicBezTo>
                    <a:cubicBezTo>
                      <a:pt x="3239" y="17526"/>
                      <a:pt x="3215" y="17554"/>
                      <a:pt x="3209" y="17586"/>
                    </a:cubicBezTo>
                    <a:close/>
                    <a:moveTo>
                      <a:pt x="3337" y="17413"/>
                    </a:moveTo>
                    <a:cubicBezTo>
                      <a:pt x="3333" y="17450"/>
                      <a:pt x="3302" y="17454"/>
                      <a:pt x="3313" y="17496"/>
                    </a:cubicBezTo>
                    <a:cubicBezTo>
                      <a:pt x="3323" y="17475"/>
                      <a:pt x="3338" y="17447"/>
                      <a:pt x="3348" y="17419"/>
                    </a:cubicBezTo>
                    <a:cubicBezTo>
                      <a:pt x="3346" y="17408"/>
                      <a:pt x="3342" y="17414"/>
                      <a:pt x="3337" y="17413"/>
                    </a:cubicBezTo>
                    <a:close/>
                    <a:moveTo>
                      <a:pt x="3238" y="17614"/>
                    </a:moveTo>
                    <a:lnTo>
                      <a:pt x="3238" y="17623"/>
                    </a:lnTo>
                    <a:cubicBezTo>
                      <a:pt x="3259" y="17642"/>
                      <a:pt x="3257" y="17575"/>
                      <a:pt x="3277" y="17579"/>
                    </a:cubicBezTo>
                    <a:cubicBezTo>
                      <a:pt x="3284" y="17565"/>
                      <a:pt x="3309" y="17545"/>
                      <a:pt x="3292" y="17518"/>
                    </a:cubicBezTo>
                    <a:cubicBezTo>
                      <a:pt x="3292" y="17518"/>
                      <a:pt x="3238" y="17614"/>
                      <a:pt x="3238" y="17614"/>
                    </a:cubicBezTo>
                    <a:close/>
                    <a:moveTo>
                      <a:pt x="3277" y="17447"/>
                    </a:moveTo>
                    <a:lnTo>
                      <a:pt x="3266" y="17475"/>
                    </a:lnTo>
                    <a:lnTo>
                      <a:pt x="3271" y="17463"/>
                    </a:lnTo>
                    <a:cubicBezTo>
                      <a:pt x="3271" y="17463"/>
                      <a:pt x="3277" y="17447"/>
                      <a:pt x="3277" y="17447"/>
                    </a:cubicBezTo>
                    <a:close/>
                    <a:moveTo>
                      <a:pt x="2459" y="19132"/>
                    </a:moveTo>
                    <a:cubicBezTo>
                      <a:pt x="2485" y="19076"/>
                      <a:pt x="2533" y="19046"/>
                      <a:pt x="2545" y="18965"/>
                    </a:cubicBezTo>
                    <a:cubicBezTo>
                      <a:pt x="2517" y="18998"/>
                      <a:pt x="2494" y="19060"/>
                      <a:pt x="2465" y="19105"/>
                    </a:cubicBezTo>
                    <a:cubicBezTo>
                      <a:pt x="2465" y="19105"/>
                      <a:pt x="2459" y="19132"/>
                      <a:pt x="2459" y="19132"/>
                    </a:cubicBezTo>
                    <a:close/>
                    <a:moveTo>
                      <a:pt x="1412" y="20678"/>
                    </a:moveTo>
                    <a:cubicBezTo>
                      <a:pt x="1393" y="20692"/>
                      <a:pt x="1373" y="20704"/>
                      <a:pt x="1356" y="20722"/>
                    </a:cubicBezTo>
                    <a:cubicBezTo>
                      <a:pt x="1373" y="20718"/>
                      <a:pt x="1402" y="20718"/>
                      <a:pt x="1412" y="20678"/>
                    </a:cubicBezTo>
                    <a:close/>
                    <a:moveTo>
                      <a:pt x="3899" y="16104"/>
                    </a:moveTo>
                    <a:lnTo>
                      <a:pt x="3882" y="16140"/>
                    </a:lnTo>
                    <a:lnTo>
                      <a:pt x="3888" y="16140"/>
                    </a:lnTo>
                    <a:cubicBezTo>
                      <a:pt x="3892" y="16128"/>
                      <a:pt x="3902" y="16112"/>
                      <a:pt x="3899" y="16104"/>
                    </a:cubicBezTo>
                    <a:close/>
                    <a:moveTo>
                      <a:pt x="4957" y="13268"/>
                    </a:moveTo>
                    <a:lnTo>
                      <a:pt x="4950" y="13302"/>
                    </a:lnTo>
                    <a:lnTo>
                      <a:pt x="4965" y="13268"/>
                    </a:lnTo>
                    <a:cubicBezTo>
                      <a:pt x="4965" y="13268"/>
                      <a:pt x="4957" y="13268"/>
                      <a:pt x="4957" y="13268"/>
                    </a:cubicBezTo>
                    <a:close/>
                    <a:moveTo>
                      <a:pt x="2418" y="19199"/>
                    </a:moveTo>
                    <a:lnTo>
                      <a:pt x="2425" y="19199"/>
                    </a:lnTo>
                    <a:cubicBezTo>
                      <a:pt x="2433" y="19185"/>
                      <a:pt x="2441" y="19160"/>
                      <a:pt x="2440" y="19148"/>
                    </a:cubicBezTo>
                    <a:cubicBezTo>
                      <a:pt x="2434" y="19173"/>
                      <a:pt x="2418" y="19168"/>
                      <a:pt x="2418" y="19199"/>
                    </a:cubicBezTo>
                    <a:close/>
                    <a:moveTo>
                      <a:pt x="4910" y="13386"/>
                    </a:moveTo>
                    <a:cubicBezTo>
                      <a:pt x="4898" y="13407"/>
                      <a:pt x="4877" y="13435"/>
                      <a:pt x="4879" y="13470"/>
                    </a:cubicBezTo>
                    <a:cubicBezTo>
                      <a:pt x="4890" y="13432"/>
                      <a:pt x="4917" y="13444"/>
                      <a:pt x="4910" y="13386"/>
                    </a:cubicBezTo>
                    <a:close/>
                    <a:moveTo>
                      <a:pt x="2564" y="18942"/>
                    </a:moveTo>
                    <a:cubicBezTo>
                      <a:pt x="2604" y="18923"/>
                      <a:pt x="2617" y="18842"/>
                      <a:pt x="2644" y="18791"/>
                    </a:cubicBezTo>
                    <a:lnTo>
                      <a:pt x="2643" y="18787"/>
                    </a:lnTo>
                    <a:cubicBezTo>
                      <a:pt x="2614" y="18838"/>
                      <a:pt x="2581" y="18868"/>
                      <a:pt x="2564" y="18942"/>
                    </a:cubicBezTo>
                    <a:close/>
                    <a:moveTo>
                      <a:pt x="4790" y="13680"/>
                    </a:moveTo>
                    <a:cubicBezTo>
                      <a:pt x="4811" y="13632"/>
                      <a:pt x="4838" y="13588"/>
                      <a:pt x="4845" y="13529"/>
                    </a:cubicBezTo>
                    <a:cubicBezTo>
                      <a:pt x="4826" y="13572"/>
                      <a:pt x="4819" y="13627"/>
                      <a:pt x="4792" y="13646"/>
                    </a:cubicBezTo>
                    <a:cubicBezTo>
                      <a:pt x="4792" y="13696"/>
                      <a:pt x="4762" y="13708"/>
                      <a:pt x="4755" y="13747"/>
                    </a:cubicBezTo>
                    <a:cubicBezTo>
                      <a:pt x="4770" y="13738"/>
                      <a:pt x="4778" y="13701"/>
                      <a:pt x="4790" y="13680"/>
                    </a:cubicBezTo>
                    <a:close/>
                    <a:moveTo>
                      <a:pt x="4719" y="13831"/>
                    </a:moveTo>
                    <a:lnTo>
                      <a:pt x="4706" y="13858"/>
                    </a:lnTo>
                    <a:lnTo>
                      <a:pt x="4711" y="13858"/>
                    </a:lnTo>
                    <a:cubicBezTo>
                      <a:pt x="4718" y="13858"/>
                      <a:pt x="4720" y="13831"/>
                      <a:pt x="4719" y="13831"/>
                    </a:cubicBezTo>
                    <a:close/>
                    <a:moveTo>
                      <a:pt x="4740" y="13785"/>
                    </a:moveTo>
                    <a:lnTo>
                      <a:pt x="4732" y="13785"/>
                    </a:lnTo>
                    <a:lnTo>
                      <a:pt x="4732" y="13808"/>
                    </a:lnTo>
                    <a:cubicBezTo>
                      <a:pt x="4734" y="13803"/>
                      <a:pt x="4742" y="13798"/>
                      <a:pt x="4740" y="13785"/>
                    </a:cubicBezTo>
                    <a:close/>
                    <a:moveTo>
                      <a:pt x="3448" y="17113"/>
                    </a:moveTo>
                    <a:lnTo>
                      <a:pt x="3453" y="17090"/>
                    </a:lnTo>
                    <a:lnTo>
                      <a:pt x="3435" y="17130"/>
                    </a:lnTo>
                    <a:cubicBezTo>
                      <a:pt x="3435" y="17130"/>
                      <a:pt x="3448" y="17113"/>
                      <a:pt x="3448" y="17113"/>
                    </a:cubicBezTo>
                    <a:close/>
                    <a:moveTo>
                      <a:pt x="3324" y="17184"/>
                    </a:moveTo>
                    <a:cubicBezTo>
                      <a:pt x="3297" y="17171"/>
                      <a:pt x="3284" y="17225"/>
                      <a:pt x="3271" y="17252"/>
                    </a:cubicBezTo>
                    <a:cubicBezTo>
                      <a:pt x="3292" y="17246"/>
                      <a:pt x="3315" y="17225"/>
                      <a:pt x="3324" y="17184"/>
                    </a:cubicBezTo>
                    <a:close/>
                    <a:moveTo>
                      <a:pt x="3379" y="17067"/>
                    </a:moveTo>
                    <a:cubicBezTo>
                      <a:pt x="3378" y="17058"/>
                      <a:pt x="3382" y="17036"/>
                      <a:pt x="3376" y="17035"/>
                    </a:cubicBezTo>
                    <a:cubicBezTo>
                      <a:pt x="3359" y="17067"/>
                      <a:pt x="3326" y="17113"/>
                      <a:pt x="3337" y="17162"/>
                    </a:cubicBezTo>
                    <a:cubicBezTo>
                      <a:pt x="3361" y="17143"/>
                      <a:pt x="3357" y="17081"/>
                      <a:pt x="3379" y="17067"/>
                    </a:cubicBezTo>
                    <a:close/>
                    <a:moveTo>
                      <a:pt x="2847" y="18370"/>
                    </a:moveTo>
                    <a:cubicBezTo>
                      <a:pt x="2792" y="18523"/>
                      <a:pt x="2720" y="18624"/>
                      <a:pt x="2654" y="18759"/>
                    </a:cubicBezTo>
                    <a:lnTo>
                      <a:pt x="2654" y="18775"/>
                    </a:lnTo>
                    <a:cubicBezTo>
                      <a:pt x="2663" y="18771"/>
                      <a:pt x="2674" y="18763"/>
                      <a:pt x="2682" y="18742"/>
                    </a:cubicBezTo>
                    <a:cubicBezTo>
                      <a:pt x="2696" y="18678"/>
                      <a:pt x="2734" y="18674"/>
                      <a:pt x="2747" y="18603"/>
                    </a:cubicBezTo>
                    <a:cubicBezTo>
                      <a:pt x="2778" y="18566"/>
                      <a:pt x="2805" y="18494"/>
                      <a:pt x="2837" y="18448"/>
                    </a:cubicBezTo>
                    <a:cubicBezTo>
                      <a:pt x="2840" y="18379"/>
                      <a:pt x="2884" y="18351"/>
                      <a:pt x="2894" y="18291"/>
                    </a:cubicBezTo>
                    <a:cubicBezTo>
                      <a:pt x="2874" y="18311"/>
                      <a:pt x="2866" y="18365"/>
                      <a:pt x="2847" y="18370"/>
                    </a:cubicBezTo>
                    <a:close/>
                    <a:moveTo>
                      <a:pt x="3437" y="16939"/>
                    </a:moveTo>
                    <a:lnTo>
                      <a:pt x="3431" y="16956"/>
                    </a:lnTo>
                    <a:lnTo>
                      <a:pt x="3437" y="16956"/>
                    </a:lnTo>
                    <a:cubicBezTo>
                      <a:pt x="3437" y="16956"/>
                      <a:pt x="3437" y="16939"/>
                      <a:pt x="3437" y="16939"/>
                    </a:cubicBezTo>
                    <a:close/>
                    <a:moveTo>
                      <a:pt x="3424" y="17150"/>
                    </a:moveTo>
                    <a:lnTo>
                      <a:pt x="3414" y="17178"/>
                    </a:lnTo>
                    <a:lnTo>
                      <a:pt x="3421" y="17162"/>
                    </a:lnTo>
                    <a:cubicBezTo>
                      <a:pt x="3421" y="17162"/>
                      <a:pt x="3424" y="17150"/>
                      <a:pt x="3424" y="17150"/>
                    </a:cubicBezTo>
                    <a:close/>
                    <a:moveTo>
                      <a:pt x="2913" y="18258"/>
                    </a:moveTo>
                    <a:lnTo>
                      <a:pt x="2918" y="18258"/>
                    </a:lnTo>
                    <a:cubicBezTo>
                      <a:pt x="2920" y="18249"/>
                      <a:pt x="2929" y="18244"/>
                      <a:pt x="2925" y="18230"/>
                    </a:cubicBezTo>
                    <a:cubicBezTo>
                      <a:pt x="2925" y="18230"/>
                      <a:pt x="2913" y="18258"/>
                      <a:pt x="2913" y="18258"/>
                    </a:cubicBezTo>
                    <a:close/>
                    <a:moveTo>
                      <a:pt x="3492" y="16834"/>
                    </a:moveTo>
                    <a:cubicBezTo>
                      <a:pt x="3479" y="16839"/>
                      <a:pt x="3462" y="16863"/>
                      <a:pt x="3461" y="16895"/>
                    </a:cubicBezTo>
                    <a:cubicBezTo>
                      <a:pt x="3474" y="16887"/>
                      <a:pt x="3484" y="16856"/>
                      <a:pt x="3492" y="16834"/>
                    </a:cubicBezTo>
                    <a:close/>
                    <a:moveTo>
                      <a:pt x="3068" y="17858"/>
                    </a:moveTo>
                    <a:lnTo>
                      <a:pt x="3041" y="17920"/>
                    </a:lnTo>
                    <a:cubicBezTo>
                      <a:pt x="3051" y="17906"/>
                      <a:pt x="3068" y="17873"/>
                      <a:pt x="3068" y="17858"/>
                    </a:cubicBezTo>
                    <a:close/>
                    <a:moveTo>
                      <a:pt x="3049" y="18008"/>
                    </a:moveTo>
                    <a:lnTo>
                      <a:pt x="3068" y="17964"/>
                    </a:lnTo>
                    <a:lnTo>
                      <a:pt x="3062" y="17964"/>
                    </a:lnTo>
                    <a:cubicBezTo>
                      <a:pt x="3055" y="17978"/>
                      <a:pt x="3043" y="17997"/>
                      <a:pt x="3049" y="18008"/>
                    </a:cubicBezTo>
                    <a:close/>
                    <a:moveTo>
                      <a:pt x="9068" y="14014"/>
                    </a:moveTo>
                    <a:lnTo>
                      <a:pt x="9077" y="13974"/>
                    </a:lnTo>
                    <a:cubicBezTo>
                      <a:pt x="9071" y="13986"/>
                      <a:pt x="9062" y="14005"/>
                      <a:pt x="9068" y="14014"/>
                    </a:cubicBezTo>
                    <a:close/>
                    <a:moveTo>
                      <a:pt x="20918" y="20873"/>
                    </a:moveTo>
                    <a:cubicBezTo>
                      <a:pt x="20907" y="20884"/>
                      <a:pt x="20879" y="20870"/>
                      <a:pt x="20882" y="20905"/>
                    </a:cubicBezTo>
                    <a:cubicBezTo>
                      <a:pt x="20898" y="20927"/>
                      <a:pt x="20910" y="20896"/>
                      <a:pt x="20922" y="20884"/>
                    </a:cubicBezTo>
                    <a:cubicBezTo>
                      <a:pt x="20921" y="20883"/>
                      <a:pt x="20918" y="20878"/>
                      <a:pt x="20918" y="20873"/>
                    </a:cubicBezTo>
                    <a:close/>
                    <a:moveTo>
                      <a:pt x="16690" y="21489"/>
                    </a:moveTo>
                    <a:cubicBezTo>
                      <a:pt x="16710" y="21483"/>
                      <a:pt x="16736" y="21487"/>
                      <a:pt x="16750" y="21462"/>
                    </a:cubicBezTo>
                    <a:cubicBezTo>
                      <a:pt x="16732" y="21462"/>
                      <a:pt x="16706" y="21457"/>
                      <a:pt x="16690" y="21489"/>
                    </a:cubicBezTo>
                    <a:close/>
                    <a:moveTo>
                      <a:pt x="13442" y="21179"/>
                    </a:moveTo>
                    <a:cubicBezTo>
                      <a:pt x="13464" y="21181"/>
                      <a:pt x="13484" y="21156"/>
                      <a:pt x="13499" y="21135"/>
                    </a:cubicBezTo>
                    <a:cubicBezTo>
                      <a:pt x="13479" y="21156"/>
                      <a:pt x="13451" y="21140"/>
                      <a:pt x="13442" y="21179"/>
                    </a:cubicBezTo>
                    <a:close/>
                    <a:moveTo>
                      <a:pt x="13424" y="21167"/>
                    </a:moveTo>
                    <a:cubicBezTo>
                      <a:pt x="13416" y="21174"/>
                      <a:pt x="13411" y="21190"/>
                      <a:pt x="13410" y="21207"/>
                    </a:cubicBezTo>
                    <a:lnTo>
                      <a:pt x="13433" y="21179"/>
                    </a:lnTo>
                    <a:cubicBezTo>
                      <a:pt x="13431" y="21174"/>
                      <a:pt x="13429" y="21165"/>
                      <a:pt x="13424" y="21167"/>
                    </a:cubicBezTo>
                    <a:close/>
                    <a:moveTo>
                      <a:pt x="13394" y="21211"/>
                    </a:moveTo>
                    <a:cubicBezTo>
                      <a:pt x="13386" y="21209"/>
                      <a:pt x="13378" y="21211"/>
                      <a:pt x="13373" y="21223"/>
                    </a:cubicBezTo>
                    <a:cubicBezTo>
                      <a:pt x="13381" y="21220"/>
                      <a:pt x="13392" y="21231"/>
                      <a:pt x="13394" y="21211"/>
                    </a:cubicBezTo>
                    <a:close/>
                    <a:moveTo>
                      <a:pt x="19453" y="16873"/>
                    </a:moveTo>
                    <a:lnTo>
                      <a:pt x="19449" y="16866"/>
                    </a:lnTo>
                    <a:lnTo>
                      <a:pt x="19440" y="16904"/>
                    </a:lnTo>
                    <a:cubicBezTo>
                      <a:pt x="19440" y="16904"/>
                      <a:pt x="19453" y="16873"/>
                      <a:pt x="19453" y="16873"/>
                    </a:cubicBezTo>
                    <a:close/>
                    <a:moveTo>
                      <a:pt x="16587" y="21569"/>
                    </a:moveTo>
                    <a:cubicBezTo>
                      <a:pt x="16586" y="21570"/>
                      <a:pt x="16585" y="21571"/>
                      <a:pt x="16584" y="21573"/>
                    </a:cubicBezTo>
                    <a:lnTo>
                      <a:pt x="16585" y="21573"/>
                    </a:lnTo>
                    <a:cubicBezTo>
                      <a:pt x="16585" y="21573"/>
                      <a:pt x="16587" y="21569"/>
                      <a:pt x="16587" y="21569"/>
                    </a:cubicBezTo>
                    <a:close/>
                    <a:moveTo>
                      <a:pt x="16587" y="21569"/>
                    </a:moveTo>
                    <a:cubicBezTo>
                      <a:pt x="16589" y="21567"/>
                      <a:pt x="16590" y="21565"/>
                      <a:pt x="16591" y="21564"/>
                    </a:cubicBezTo>
                    <a:cubicBezTo>
                      <a:pt x="16591" y="21564"/>
                      <a:pt x="16587" y="21569"/>
                      <a:pt x="16587" y="21569"/>
                    </a:cubicBezTo>
                    <a:close/>
                    <a:moveTo>
                      <a:pt x="16584" y="21573"/>
                    </a:moveTo>
                    <a:cubicBezTo>
                      <a:pt x="16570" y="21574"/>
                      <a:pt x="16556" y="21577"/>
                      <a:pt x="16546" y="21557"/>
                    </a:cubicBezTo>
                    <a:lnTo>
                      <a:pt x="16540" y="21580"/>
                    </a:lnTo>
                    <a:cubicBezTo>
                      <a:pt x="16544" y="21583"/>
                      <a:pt x="16547" y="21596"/>
                      <a:pt x="16553" y="21592"/>
                    </a:cubicBezTo>
                    <a:cubicBezTo>
                      <a:pt x="16564" y="21592"/>
                      <a:pt x="16576" y="21582"/>
                      <a:pt x="16584" y="21573"/>
                    </a:cubicBezTo>
                    <a:close/>
                    <a:moveTo>
                      <a:pt x="9459" y="20861"/>
                    </a:moveTo>
                    <a:cubicBezTo>
                      <a:pt x="9461" y="20848"/>
                      <a:pt x="9464" y="20826"/>
                      <a:pt x="9467" y="20817"/>
                    </a:cubicBezTo>
                    <a:cubicBezTo>
                      <a:pt x="9453" y="20812"/>
                      <a:pt x="9455" y="20855"/>
                      <a:pt x="9459" y="20861"/>
                    </a:cubicBezTo>
                    <a:close/>
                    <a:moveTo>
                      <a:pt x="9378" y="20940"/>
                    </a:moveTo>
                    <a:lnTo>
                      <a:pt x="9357" y="20979"/>
                    </a:lnTo>
                    <a:lnTo>
                      <a:pt x="9352" y="20967"/>
                    </a:lnTo>
                    <a:lnTo>
                      <a:pt x="9326" y="21023"/>
                    </a:lnTo>
                    <a:cubicBezTo>
                      <a:pt x="9349" y="21067"/>
                      <a:pt x="9363" y="20993"/>
                      <a:pt x="9383" y="20979"/>
                    </a:cubicBezTo>
                    <a:cubicBezTo>
                      <a:pt x="9389" y="20965"/>
                      <a:pt x="9383" y="20945"/>
                      <a:pt x="9378" y="20940"/>
                    </a:cubicBezTo>
                    <a:close/>
                    <a:moveTo>
                      <a:pt x="9443" y="20873"/>
                    </a:moveTo>
                    <a:cubicBezTo>
                      <a:pt x="9441" y="20869"/>
                      <a:pt x="9438" y="20859"/>
                      <a:pt x="9433" y="20861"/>
                    </a:cubicBezTo>
                    <a:cubicBezTo>
                      <a:pt x="9435" y="20899"/>
                      <a:pt x="9405" y="20884"/>
                      <a:pt x="9418" y="20923"/>
                    </a:cubicBezTo>
                    <a:cubicBezTo>
                      <a:pt x="9428" y="20916"/>
                      <a:pt x="9437" y="20892"/>
                      <a:pt x="9443" y="20873"/>
                    </a:cubicBezTo>
                    <a:close/>
                    <a:moveTo>
                      <a:pt x="9478" y="20840"/>
                    </a:moveTo>
                    <a:cubicBezTo>
                      <a:pt x="9492" y="20835"/>
                      <a:pt x="9490" y="20790"/>
                      <a:pt x="9493" y="20778"/>
                    </a:cubicBezTo>
                    <a:cubicBezTo>
                      <a:pt x="9484" y="20794"/>
                      <a:pt x="9479" y="20817"/>
                      <a:pt x="9478" y="20840"/>
                    </a:cubicBezTo>
                    <a:close/>
                    <a:moveTo>
                      <a:pt x="9512" y="20761"/>
                    </a:moveTo>
                    <a:lnTo>
                      <a:pt x="9519" y="20761"/>
                    </a:lnTo>
                    <a:lnTo>
                      <a:pt x="9519" y="20739"/>
                    </a:lnTo>
                    <a:cubicBezTo>
                      <a:pt x="9519" y="20739"/>
                      <a:pt x="9512" y="20761"/>
                      <a:pt x="9512" y="20761"/>
                    </a:cubicBezTo>
                    <a:close/>
                    <a:moveTo>
                      <a:pt x="13339" y="21235"/>
                    </a:moveTo>
                    <a:cubicBezTo>
                      <a:pt x="13335" y="21220"/>
                      <a:pt x="13326" y="21235"/>
                      <a:pt x="13326" y="21246"/>
                    </a:cubicBezTo>
                    <a:lnTo>
                      <a:pt x="13334" y="21246"/>
                    </a:lnTo>
                    <a:cubicBezTo>
                      <a:pt x="13337" y="21248"/>
                      <a:pt x="13340" y="21240"/>
                      <a:pt x="13339" y="21235"/>
                    </a:cubicBezTo>
                    <a:close/>
                    <a:moveTo>
                      <a:pt x="10130" y="19705"/>
                    </a:moveTo>
                    <a:cubicBezTo>
                      <a:pt x="10090" y="19760"/>
                      <a:pt x="10051" y="19842"/>
                      <a:pt x="10015" y="19905"/>
                    </a:cubicBezTo>
                    <a:cubicBezTo>
                      <a:pt x="10005" y="19925"/>
                      <a:pt x="9986" y="19939"/>
                      <a:pt x="9986" y="19978"/>
                    </a:cubicBezTo>
                    <a:cubicBezTo>
                      <a:pt x="10115" y="19746"/>
                      <a:pt x="10224" y="19528"/>
                      <a:pt x="10348" y="19283"/>
                    </a:cubicBezTo>
                    <a:cubicBezTo>
                      <a:pt x="10355" y="19238"/>
                      <a:pt x="10389" y="19218"/>
                      <a:pt x="10401" y="19160"/>
                    </a:cubicBezTo>
                    <a:cubicBezTo>
                      <a:pt x="10425" y="19137"/>
                      <a:pt x="10436" y="19069"/>
                      <a:pt x="10458" y="19033"/>
                    </a:cubicBezTo>
                    <a:lnTo>
                      <a:pt x="10453" y="19014"/>
                    </a:lnTo>
                    <a:cubicBezTo>
                      <a:pt x="10416" y="19083"/>
                      <a:pt x="10366" y="19172"/>
                      <a:pt x="10335" y="19259"/>
                    </a:cubicBezTo>
                    <a:cubicBezTo>
                      <a:pt x="10304" y="19279"/>
                      <a:pt x="10310" y="19348"/>
                      <a:pt x="10285" y="19382"/>
                    </a:cubicBezTo>
                    <a:cubicBezTo>
                      <a:pt x="10279" y="19396"/>
                      <a:pt x="10266" y="19387"/>
                      <a:pt x="10272" y="19415"/>
                    </a:cubicBezTo>
                    <a:cubicBezTo>
                      <a:pt x="10227" y="19514"/>
                      <a:pt x="10168" y="19598"/>
                      <a:pt x="10130" y="19705"/>
                    </a:cubicBezTo>
                    <a:close/>
                    <a:moveTo>
                      <a:pt x="9553" y="20702"/>
                    </a:moveTo>
                    <a:lnTo>
                      <a:pt x="9558" y="20702"/>
                    </a:lnTo>
                    <a:lnTo>
                      <a:pt x="9558" y="20682"/>
                    </a:lnTo>
                    <a:cubicBezTo>
                      <a:pt x="9558" y="20682"/>
                      <a:pt x="9553" y="20702"/>
                      <a:pt x="9553" y="20702"/>
                    </a:cubicBezTo>
                    <a:close/>
                    <a:moveTo>
                      <a:pt x="9742" y="20412"/>
                    </a:moveTo>
                    <a:cubicBezTo>
                      <a:pt x="9796" y="20349"/>
                      <a:pt x="9840" y="20261"/>
                      <a:pt x="9886" y="20166"/>
                    </a:cubicBezTo>
                    <a:cubicBezTo>
                      <a:pt x="9906" y="20147"/>
                      <a:pt x="9919" y="20119"/>
                      <a:pt x="9929" y="20078"/>
                    </a:cubicBezTo>
                    <a:cubicBezTo>
                      <a:pt x="9948" y="20064"/>
                      <a:pt x="9966" y="20039"/>
                      <a:pt x="9973" y="19994"/>
                    </a:cubicBezTo>
                    <a:cubicBezTo>
                      <a:pt x="9942" y="19981"/>
                      <a:pt x="9946" y="20089"/>
                      <a:pt x="9916" y="20078"/>
                    </a:cubicBezTo>
                    <a:cubicBezTo>
                      <a:pt x="9892" y="20136"/>
                      <a:pt x="9853" y="20182"/>
                      <a:pt x="9837" y="20249"/>
                    </a:cubicBezTo>
                    <a:cubicBezTo>
                      <a:pt x="9780" y="20305"/>
                      <a:pt x="9733" y="20415"/>
                      <a:pt x="9682" y="20484"/>
                    </a:cubicBezTo>
                    <a:cubicBezTo>
                      <a:pt x="9680" y="20538"/>
                      <a:pt x="9651" y="20530"/>
                      <a:pt x="9637" y="20563"/>
                    </a:cubicBezTo>
                    <a:cubicBezTo>
                      <a:pt x="9628" y="20620"/>
                      <a:pt x="9597" y="20627"/>
                      <a:pt x="9577" y="20663"/>
                    </a:cubicBezTo>
                    <a:cubicBezTo>
                      <a:pt x="9575" y="20676"/>
                      <a:pt x="9582" y="20680"/>
                      <a:pt x="9582" y="20690"/>
                    </a:cubicBezTo>
                    <a:cubicBezTo>
                      <a:pt x="9622" y="20641"/>
                      <a:pt x="9657" y="20564"/>
                      <a:pt x="9693" y="20511"/>
                    </a:cubicBezTo>
                    <a:cubicBezTo>
                      <a:pt x="9708" y="20470"/>
                      <a:pt x="9736" y="20461"/>
                      <a:pt x="9742" y="20412"/>
                    </a:cubicBezTo>
                    <a:close/>
                    <a:moveTo>
                      <a:pt x="19983" y="21592"/>
                    </a:moveTo>
                    <a:cubicBezTo>
                      <a:pt x="19980" y="21583"/>
                      <a:pt x="19973" y="21592"/>
                      <a:pt x="19973" y="21596"/>
                    </a:cubicBezTo>
                    <a:cubicBezTo>
                      <a:pt x="19977" y="21594"/>
                      <a:pt x="19981" y="21600"/>
                      <a:pt x="19983" y="21592"/>
                    </a:cubicBezTo>
                    <a:close/>
                    <a:moveTo>
                      <a:pt x="20208" y="21519"/>
                    </a:moveTo>
                    <a:cubicBezTo>
                      <a:pt x="20211" y="21519"/>
                      <a:pt x="20213" y="21518"/>
                      <a:pt x="20216" y="21513"/>
                    </a:cubicBezTo>
                    <a:cubicBezTo>
                      <a:pt x="20214" y="21515"/>
                      <a:pt x="20211" y="21517"/>
                      <a:pt x="20208" y="21519"/>
                    </a:cubicBezTo>
                    <a:close/>
                    <a:moveTo>
                      <a:pt x="19975" y="21540"/>
                    </a:moveTo>
                    <a:lnTo>
                      <a:pt x="19973" y="21557"/>
                    </a:lnTo>
                    <a:lnTo>
                      <a:pt x="19978" y="21557"/>
                    </a:lnTo>
                    <a:cubicBezTo>
                      <a:pt x="19978" y="21552"/>
                      <a:pt x="19978" y="21543"/>
                      <a:pt x="19975" y="21540"/>
                    </a:cubicBezTo>
                    <a:close/>
                    <a:moveTo>
                      <a:pt x="20124" y="21473"/>
                    </a:moveTo>
                    <a:cubicBezTo>
                      <a:pt x="20104" y="21448"/>
                      <a:pt x="20092" y="21493"/>
                      <a:pt x="20083" y="21525"/>
                    </a:cubicBezTo>
                    <a:cubicBezTo>
                      <a:pt x="20060" y="21538"/>
                      <a:pt x="20036" y="21554"/>
                      <a:pt x="20019" y="21580"/>
                    </a:cubicBezTo>
                    <a:cubicBezTo>
                      <a:pt x="20057" y="21594"/>
                      <a:pt x="20092" y="21578"/>
                      <a:pt x="20130" y="21573"/>
                    </a:cubicBezTo>
                    <a:cubicBezTo>
                      <a:pt x="20142" y="21573"/>
                      <a:pt x="20163" y="21580"/>
                      <a:pt x="20171" y="21545"/>
                    </a:cubicBezTo>
                    <a:cubicBezTo>
                      <a:pt x="20184" y="21534"/>
                      <a:pt x="20197" y="21528"/>
                      <a:pt x="20208" y="21519"/>
                    </a:cubicBezTo>
                    <a:cubicBezTo>
                      <a:pt x="20201" y="21517"/>
                      <a:pt x="20195" y="21502"/>
                      <a:pt x="20190" y="21496"/>
                    </a:cubicBezTo>
                    <a:cubicBezTo>
                      <a:pt x="20186" y="21508"/>
                      <a:pt x="20181" y="21532"/>
                      <a:pt x="20171" y="21525"/>
                    </a:cubicBezTo>
                    <a:cubicBezTo>
                      <a:pt x="20147" y="21480"/>
                      <a:pt x="20118" y="21564"/>
                      <a:pt x="20092" y="21518"/>
                    </a:cubicBezTo>
                    <a:cubicBezTo>
                      <a:pt x="20095" y="21480"/>
                      <a:pt x="20115" y="21493"/>
                      <a:pt x="20124" y="21473"/>
                    </a:cubicBezTo>
                    <a:close/>
                    <a:moveTo>
                      <a:pt x="20232" y="21502"/>
                    </a:moveTo>
                    <a:cubicBezTo>
                      <a:pt x="20230" y="21518"/>
                      <a:pt x="20248" y="21515"/>
                      <a:pt x="20245" y="21540"/>
                    </a:cubicBezTo>
                    <a:cubicBezTo>
                      <a:pt x="20255" y="21538"/>
                      <a:pt x="20266" y="21550"/>
                      <a:pt x="20271" y="21529"/>
                    </a:cubicBezTo>
                    <a:cubicBezTo>
                      <a:pt x="20270" y="21483"/>
                      <a:pt x="20298" y="21493"/>
                      <a:pt x="20306" y="21469"/>
                    </a:cubicBezTo>
                    <a:lnTo>
                      <a:pt x="20279" y="21462"/>
                    </a:lnTo>
                    <a:lnTo>
                      <a:pt x="20285" y="21429"/>
                    </a:lnTo>
                    <a:cubicBezTo>
                      <a:pt x="20250" y="21413"/>
                      <a:pt x="20267" y="21515"/>
                      <a:pt x="20232" y="21502"/>
                    </a:cubicBezTo>
                    <a:close/>
                    <a:moveTo>
                      <a:pt x="20555" y="21251"/>
                    </a:moveTo>
                    <a:cubicBezTo>
                      <a:pt x="20547" y="21248"/>
                      <a:pt x="20541" y="21253"/>
                      <a:pt x="20536" y="21267"/>
                    </a:cubicBezTo>
                    <a:cubicBezTo>
                      <a:pt x="20544" y="21272"/>
                      <a:pt x="20549" y="21265"/>
                      <a:pt x="20555" y="21251"/>
                    </a:cubicBezTo>
                    <a:close/>
                    <a:moveTo>
                      <a:pt x="16860" y="21429"/>
                    </a:moveTo>
                    <a:cubicBezTo>
                      <a:pt x="16867" y="21427"/>
                      <a:pt x="16876" y="21434"/>
                      <a:pt x="16881" y="21424"/>
                    </a:cubicBezTo>
                    <a:cubicBezTo>
                      <a:pt x="16874" y="21411"/>
                      <a:pt x="16867" y="21427"/>
                      <a:pt x="16860" y="21429"/>
                    </a:cubicBezTo>
                    <a:close/>
                    <a:moveTo>
                      <a:pt x="16989" y="21330"/>
                    </a:moveTo>
                    <a:cubicBezTo>
                      <a:pt x="16975" y="21301"/>
                      <a:pt x="16959" y="21347"/>
                      <a:pt x="16944" y="21342"/>
                    </a:cubicBezTo>
                    <a:lnTo>
                      <a:pt x="16946" y="21345"/>
                    </a:lnTo>
                    <a:cubicBezTo>
                      <a:pt x="16960" y="21345"/>
                      <a:pt x="16986" y="21351"/>
                      <a:pt x="16989" y="21330"/>
                    </a:cubicBezTo>
                    <a:close/>
                    <a:moveTo>
                      <a:pt x="18038" y="20405"/>
                    </a:moveTo>
                    <a:cubicBezTo>
                      <a:pt x="18040" y="20400"/>
                      <a:pt x="18045" y="20396"/>
                      <a:pt x="18043" y="20384"/>
                    </a:cubicBezTo>
                    <a:cubicBezTo>
                      <a:pt x="18038" y="20386"/>
                      <a:pt x="18034" y="20398"/>
                      <a:pt x="18030" y="20400"/>
                    </a:cubicBezTo>
                    <a:cubicBezTo>
                      <a:pt x="18030" y="20400"/>
                      <a:pt x="18038" y="20405"/>
                      <a:pt x="18038" y="20405"/>
                    </a:cubicBezTo>
                    <a:close/>
                    <a:moveTo>
                      <a:pt x="16598" y="21545"/>
                    </a:moveTo>
                    <a:cubicBezTo>
                      <a:pt x="16592" y="21564"/>
                      <a:pt x="16608" y="21557"/>
                      <a:pt x="16611" y="21564"/>
                    </a:cubicBezTo>
                    <a:cubicBezTo>
                      <a:pt x="16609" y="21550"/>
                      <a:pt x="16606" y="21543"/>
                      <a:pt x="16598" y="21545"/>
                    </a:cubicBezTo>
                    <a:close/>
                    <a:moveTo>
                      <a:pt x="6250" y="20189"/>
                    </a:moveTo>
                    <a:lnTo>
                      <a:pt x="6269" y="20166"/>
                    </a:lnTo>
                    <a:lnTo>
                      <a:pt x="6268" y="20166"/>
                    </a:lnTo>
                    <a:cubicBezTo>
                      <a:pt x="6268" y="20166"/>
                      <a:pt x="6250" y="20189"/>
                      <a:pt x="6250" y="20189"/>
                    </a:cubicBezTo>
                    <a:close/>
                    <a:moveTo>
                      <a:pt x="6059" y="20345"/>
                    </a:moveTo>
                    <a:lnTo>
                      <a:pt x="6070" y="20323"/>
                    </a:lnTo>
                    <a:lnTo>
                      <a:pt x="6049" y="20340"/>
                    </a:lnTo>
                    <a:cubicBezTo>
                      <a:pt x="6078" y="20319"/>
                      <a:pt x="6056" y="20345"/>
                      <a:pt x="6059" y="20345"/>
                    </a:cubicBezTo>
                    <a:close/>
                    <a:moveTo>
                      <a:pt x="6070" y="20323"/>
                    </a:moveTo>
                    <a:lnTo>
                      <a:pt x="6073" y="20321"/>
                    </a:lnTo>
                    <a:lnTo>
                      <a:pt x="6071" y="20321"/>
                    </a:lnTo>
                    <a:cubicBezTo>
                      <a:pt x="6071" y="20321"/>
                      <a:pt x="6070" y="20323"/>
                      <a:pt x="6070" y="20323"/>
                    </a:cubicBezTo>
                    <a:close/>
                    <a:moveTo>
                      <a:pt x="11518" y="9002"/>
                    </a:moveTo>
                    <a:lnTo>
                      <a:pt x="11519" y="8997"/>
                    </a:lnTo>
                    <a:cubicBezTo>
                      <a:pt x="11518" y="8999"/>
                      <a:pt x="11516" y="9002"/>
                      <a:pt x="11518" y="9002"/>
                    </a:cubicBezTo>
                    <a:close/>
                    <a:moveTo>
                      <a:pt x="9716" y="11744"/>
                    </a:moveTo>
                    <a:lnTo>
                      <a:pt x="9684" y="11782"/>
                    </a:lnTo>
                    <a:lnTo>
                      <a:pt x="9667" y="11790"/>
                    </a:lnTo>
                    <a:lnTo>
                      <a:pt x="9658" y="11800"/>
                    </a:lnTo>
                    <a:lnTo>
                      <a:pt x="9617" y="11893"/>
                    </a:lnTo>
                    <a:lnTo>
                      <a:pt x="9588" y="11928"/>
                    </a:lnTo>
                    <a:lnTo>
                      <a:pt x="9558" y="11983"/>
                    </a:lnTo>
                    <a:lnTo>
                      <a:pt x="9519" y="12028"/>
                    </a:lnTo>
                    <a:lnTo>
                      <a:pt x="9509" y="12060"/>
                    </a:lnTo>
                    <a:lnTo>
                      <a:pt x="9435" y="12178"/>
                    </a:lnTo>
                    <a:lnTo>
                      <a:pt x="9388" y="12266"/>
                    </a:lnTo>
                    <a:lnTo>
                      <a:pt x="9373" y="12279"/>
                    </a:lnTo>
                    <a:lnTo>
                      <a:pt x="9339" y="12345"/>
                    </a:lnTo>
                    <a:lnTo>
                      <a:pt x="9273" y="12462"/>
                    </a:lnTo>
                    <a:lnTo>
                      <a:pt x="9231" y="12528"/>
                    </a:lnTo>
                    <a:lnTo>
                      <a:pt x="9158" y="12672"/>
                    </a:lnTo>
                    <a:lnTo>
                      <a:pt x="9129" y="12711"/>
                    </a:lnTo>
                    <a:lnTo>
                      <a:pt x="9120" y="12739"/>
                    </a:lnTo>
                    <a:lnTo>
                      <a:pt x="9087" y="12795"/>
                    </a:lnTo>
                    <a:lnTo>
                      <a:pt x="9045" y="12878"/>
                    </a:lnTo>
                    <a:lnTo>
                      <a:pt x="9045" y="12895"/>
                    </a:lnTo>
                    <a:lnTo>
                      <a:pt x="9047" y="12890"/>
                    </a:lnTo>
                    <a:lnTo>
                      <a:pt x="9085" y="12830"/>
                    </a:lnTo>
                    <a:lnTo>
                      <a:pt x="9152" y="12700"/>
                    </a:lnTo>
                    <a:lnTo>
                      <a:pt x="9234" y="12560"/>
                    </a:lnTo>
                    <a:lnTo>
                      <a:pt x="9365" y="12329"/>
                    </a:lnTo>
                    <a:lnTo>
                      <a:pt x="9519" y="12079"/>
                    </a:lnTo>
                    <a:lnTo>
                      <a:pt x="9648" y="11877"/>
                    </a:lnTo>
                    <a:lnTo>
                      <a:pt x="9669" y="11838"/>
                    </a:lnTo>
                    <a:lnTo>
                      <a:pt x="9727" y="11761"/>
                    </a:lnTo>
                    <a:cubicBezTo>
                      <a:pt x="9735" y="11727"/>
                      <a:pt x="9741" y="11706"/>
                      <a:pt x="9745" y="11694"/>
                    </a:cubicBezTo>
                    <a:lnTo>
                      <a:pt x="9729" y="11698"/>
                    </a:lnTo>
                    <a:cubicBezTo>
                      <a:pt x="9729" y="11698"/>
                      <a:pt x="9716" y="11744"/>
                      <a:pt x="9716" y="11744"/>
                    </a:cubicBezTo>
                    <a:close/>
                    <a:moveTo>
                      <a:pt x="9745" y="11694"/>
                    </a:moveTo>
                    <a:lnTo>
                      <a:pt x="9745" y="11694"/>
                    </a:lnTo>
                    <a:lnTo>
                      <a:pt x="9751" y="11680"/>
                    </a:lnTo>
                    <a:cubicBezTo>
                      <a:pt x="9750" y="11680"/>
                      <a:pt x="9748" y="11684"/>
                      <a:pt x="9745" y="11694"/>
                    </a:cubicBezTo>
                    <a:close/>
                    <a:moveTo>
                      <a:pt x="7117" y="18957"/>
                    </a:moveTo>
                    <a:lnTo>
                      <a:pt x="7118" y="18954"/>
                    </a:lnTo>
                    <a:cubicBezTo>
                      <a:pt x="7117" y="18952"/>
                      <a:pt x="7117" y="18954"/>
                      <a:pt x="7117" y="18957"/>
                    </a:cubicBezTo>
                    <a:close/>
                    <a:moveTo>
                      <a:pt x="21356" y="20321"/>
                    </a:moveTo>
                    <a:cubicBezTo>
                      <a:pt x="21362" y="20326"/>
                      <a:pt x="21364" y="20316"/>
                      <a:pt x="21367" y="20312"/>
                    </a:cubicBezTo>
                    <a:cubicBezTo>
                      <a:pt x="21362" y="20307"/>
                      <a:pt x="21360" y="20316"/>
                      <a:pt x="21356" y="20321"/>
                    </a:cubicBezTo>
                    <a:close/>
                    <a:moveTo>
                      <a:pt x="11884" y="7605"/>
                    </a:moveTo>
                    <a:lnTo>
                      <a:pt x="11883" y="7615"/>
                    </a:lnTo>
                    <a:lnTo>
                      <a:pt x="11887" y="7596"/>
                    </a:lnTo>
                    <a:cubicBezTo>
                      <a:pt x="11887" y="7596"/>
                      <a:pt x="11884" y="7605"/>
                      <a:pt x="11884" y="7605"/>
                    </a:cubicBezTo>
                    <a:close/>
                    <a:moveTo>
                      <a:pt x="12697" y="1859"/>
                    </a:moveTo>
                    <a:lnTo>
                      <a:pt x="12729" y="1692"/>
                    </a:lnTo>
                    <a:lnTo>
                      <a:pt x="12747" y="1629"/>
                    </a:lnTo>
                    <a:cubicBezTo>
                      <a:pt x="12744" y="1592"/>
                      <a:pt x="12758" y="1557"/>
                      <a:pt x="12760" y="1518"/>
                    </a:cubicBezTo>
                    <a:lnTo>
                      <a:pt x="12755" y="1530"/>
                    </a:lnTo>
                    <a:lnTo>
                      <a:pt x="12718" y="1725"/>
                    </a:lnTo>
                    <a:cubicBezTo>
                      <a:pt x="12705" y="1788"/>
                      <a:pt x="12696" y="1826"/>
                      <a:pt x="12690" y="1848"/>
                    </a:cubicBezTo>
                    <a:lnTo>
                      <a:pt x="12691" y="1863"/>
                    </a:lnTo>
                    <a:cubicBezTo>
                      <a:pt x="12701" y="1870"/>
                      <a:pt x="12696" y="1861"/>
                      <a:pt x="12697" y="1859"/>
                    </a:cubicBezTo>
                    <a:close/>
                    <a:moveTo>
                      <a:pt x="12738" y="2114"/>
                    </a:moveTo>
                    <a:cubicBezTo>
                      <a:pt x="12740" y="2110"/>
                      <a:pt x="12741" y="2104"/>
                      <a:pt x="12743" y="2097"/>
                    </a:cubicBezTo>
                    <a:cubicBezTo>
                      <a:pt x="12740" y="2103"/>
                      <a:pt x="12734" y="2114"/>
                      <a:pt x="12738" y="2114"/>
                    </a:cubicBezTo>
                    <a:close/>
                    <a:moveTo>
                      <a:pt x="12690" y="1848"/>
                    </a:moveTo>
                    <a:lnTo>
                      <a:pt x="12686" y="1815"/>
                    </a:lnTo>
                    <a:lnTo>
                      <a:pt x="12677" y="1848"/>
                    </a:lnTo>
                    <a:cubicBezTo>
                      <a:pt x="12676" y="1872"/>
                      <a:pt x="12678" y="1889"/>
                      <a:pt x="12690" y="1848"/>
                    </a:cubicBezTo>
                    <a:close/>
                    <a:moveTo>
                      <a:pt x="13607" y="6836"/>
                    </a:moveTo>
                    <a:cubicBezTo>
                      <a:pt x="13605" y="6847"/>
                      <a:pt x="13603" y="6859"/>
                      <a:pt x="13601" y="6871"/>
                    </a:cubicBezTo>
                    <a:cubicBezTo>
                      <a:pt x="13607" y="6859"/>
                      <a:pt x="13608" y="6848"/>
                      <a:pt x="13607" y="6836"/>
                    </a:cubicBezTo>
                    <a:close/>
                    <a:moveTo>
                      <a:pt x="12738" y="2114"/>
                    </a:moveTo>
                    <a:cubicBezTo>
                      <a:pt x="12737" y="2113"/>
                      <a:pt x="12727" y="2152"/>
                      <a:pt x="12738" y="2114"/>
                    </a:cubicBezTo>
                    <a:cubicBezTo>
                      <a:pt x="12738" y="2114"/>
                      <a:pt x="12738" y="2114"/>
                      <a:pt x="12738" y="2114"/>
                    </a:cubicBezTo>
                    <a:close/>
                    <a:moveTo>
                      <a:pt x="15342" y="18044"/>
                    </a:moveTo>
                    <a:lnTo>
                      <a:pt x="15330" y="18074"/>
                    </a:lnTo>
                    <a:cubicBezTo>
                      <a:pt x="15338" y="18066"/>
                      <a:pt x="15342" y="18056"/>
                      <a:pt x="15342" y="18044"/>
                    </a:cubicBezTo>
                    <a:close/>
                    <a:moveTo>
                      <a:pt x="11622" y="9651"/>
                    </a:moveTo>
                    <a:lnTo>
                      <a:pt x="11617" y="9714"/>
                    </a:lnTo>
                    <a:cubicBezTo>
                      <a:pt x="11622" y="9733"/>
                      <a:pt x="11623" y="9669"/>
                      <a:pt x="11622" y="9651"/>
                    </a:cubicBezTo>
                    <a:close/>
                    <a:moveTo>
                      <a:pt x="11463" y="9657"/>
                    </a:moveTo>
                    <a:cubicBezTo>
                      <a:pt x="11463" y="9657"/>
                      <a:pt x="11462" y="9660"/>
                      <a:pt x="11462" y="9662"/>
                    </a:cubicBezTo>
                    <a:lnTo>
                      <a:pt x="11463" y="9659"/>
                    </a:lnTo>
                    <a:cubicBezTo>
                      <a:pt x="11463" y="9659"/>
                      <a:pt x="11463" y="9657"/>
                      <a:pt x="11463" y="9657"/>
                    </a:cubicBezTo>
                    <a:close/>
                    <a:moveTo>
                      <a:pt x="12015" y="6921"/>
                    </a:moveTo>
                    <a:lnTo>
                      <a:pt x="12015" y="6940"/>
                    </a:lnTo>
                    <a:cubicBezTo>
                      <a:pt x="12018" y="6932"/>
                      <a:pt x="12020" y="6922"/>
                      <a:pt x="12015" y="6921"/>
                    </a:cubicBezTo>
                    <a:close/>
                    <a:moveTo>
                      <a:pt x="11698" y="8973"/>
                    </a:moveTo>
                    <a:lnTo>
                      <a:pt x="11698" y="9029"/>
                    </a:lnTo>
                    <a:lnTo>
                      <a:pt x="11698" y="9032"/>
                    </a:lnTo>
                    <a:cubicBezTo>
                      <a:pt x="11702" y="9014"/>
                      <a:pt x="11703" y="8995"/>
                      <a:pt x="11698" y="8973"/>
                    </a:cubicBezTo>
                    <a:close/>
                    <a:moveTo>
                      <a:pt x="11515" y="9302"/>
                    </a:moveTo>
                    <a:lnTo>
                      <a:pt x="11520" y="9235"/>
                    </a:lnTo>
                    <a:cubicBezTo>
                      <a:pt x="11548" y="9158"/>
                      <a:pt x="11543" y="9070"/>
                      <a:pt x="11557" y="9000"/>
                    </a:cubicBezTo>
                    <a:lnTo>
                      <a:pt x="11562" y="8917"/>
                    </a:lnTo>
                    <a:lnTo>
                      <a:pt x="11572" y="8869"/>
                    </a:lnTo>
                    <a:lnTo>
                      <a:pt x="11581" y="8769"/>
                    </a:lnTo>
                    <a:lnTo>
                      <a:pt x="11591" y="8734"/>
                    </a:lnTo>
                    <a:lnTo>
                      <a:pt x="11609" y="8706"/>
                    </a:lnTo>
                    <a:lnTo>
                      <a:pt x="11611" y="8718"/>
                    </a:lnTo>
                    <a:cubicBezTo>
                      <a:pt x="11612" y="8709"/>
                      <a:pt x="11616" y="8701"/>
                      <a:pt x="11617" y="8694"/>
                    </a:cubicBezTo>
                    <a:cubicBezTo>
                      <a:pt x="11624" y="8658"/>
                      <a:pt x="11630" y="8604"/>
                      <a:pt x="11635" y="8556"/>
                    </a:cubicBezTo>
                    <a:lnTo>
                      <a:pt x="11656" y="8468"/>
                    </a:lnTo>
                    <a:lnTo>
                      <a:pt x="11661" y="8384"/>
                    </a:lnTo>
                    <a:lnTo>
                      <a:pt x="11656" y="8368"/>
                    </a:lnTo>
                    <a:cubicBezTo>
                      <a:pt x="11639" y="8384"/>
                      <a:pt x="11656" y="8399"/>
                      <a:pt x="11651" y="8423"/>
                    </a:cubicBezTo>
                    <a:lnTo>
                      <a:pt x="11637" y="8491"/>
                    </a:lnTo>
                    <a:lnTo>
                      <a:pt x="11633" y="8479"/>
                    </a:lnTo>
                    <a:lnTo>
                      <a:pt x="11635" y="8407"/>
                    </a:lnTo>
                    <a:lnTo>
                      <a:pt x="11643" y="8368"/>
                    </a:lnTo>
                    <a:lnTo>
                      <a:pt x="11659" y="8205"/>
                    </a:lnTo>
                    <a:lnTo>
                      <a:pt x="11690" y="7971"/>
                    </a:lnTo>
                    <a:lnTo>
                      <a:pt x="11693" y="7777"/>
                    </a:lnTo>
                    <a:lnTo>
                      <a:pt x="11688" y="7795"/>
                    </a:lnTo>
                    <a:lnTo>
                      <a:pt x="11654" y="8050"/>
                    </a:lnTo>
                    <a:lnTo>
                      <a:pt x="11624" y="8289"/>
                    </a:lnTo>
                    <a:lnTo>
                      <a:pt x="11609" y="8361"/>
                    </a:lnTo>
                    <a:lnTo>
                      <a:pt x="11604" y="8440"/>
                    </a:lnTo>
                    <a:lnTo>
                      <a:pt x="11611" y="8479"/>
                    </a:lnTo>
                    <a:lnTo>
                      <a:pt x="11598" y="8527"/>
                    </a:lnTo>
                    <a:lnTo>
                      <a:pt x="11594" y="8638"/>
                    </a:lnTo>
                    <a:lnTo>
                      <a:pt x="11583" y="8694"/>
                    </a:lnTo>
                    <a:lnTo>
                      <a:pt x="11575" y="8694"/>
                    </a:lnTo>
                    <a:lnTo>
                      <a:pt x="11562" y="8762"/>
                    </a:lnTo>
                    <a:lnTo>
                      <a:pt x="11525" y="9000"/>
                    </a:lnTo>
                    <a:cubicBezTo>
                      <a:pt x="11521" y="9002"/>
                      <a:pt x="11519" y="9002"/>
                      <a:pt x="11518" y="9002"/>
                    </a:cubicBezTo>
                    <a:lnTo>
                      <a:pt x="11515" y="9012"/>
                    </a:lnTo>
                    <a:lnTo>
                      <a:pt x="11523" y="9019"/>
                    </a:lnTo>
                    <a:lnTo>
                      <a:pt x="11523" y="9047"/>
                    </a:lnTo>
                    <a:lnTo>
                      <a:pt x="11510" y="9130"/>
                    </a:lnTo>
                    <a:lnTo>
                      <a:pt x="11485" y="9324"/>
                    </a:lnTo>
                    <a:lnTo>
                      <a:pt x="11454" y="9580"/>
                    </a:lnTo>
                    <a:lnTo>
                      <a:pt x="11463" y="9657"/>
                    </a:lnTo>
                    <a:cubicBezTo>
                      <a:pt x="11466" y="9609"/>
                      <a:pt x="11472" y="9562"/>
                      <a:pt x="11485" y="9520"/>
                    </a:cubicBezTo>
                    <a:cubicBezTo>
                      <a:pt x="11485" y="9520"/>
                      <a:pt x="11515" y="9302"/>
                      <a:pt x="11515" y="9302"/>
                    </a:cubicBezTo>
                    <a:close/>
                    <a:moveTo>
                      <a:pt x="12015" y="6948"/>
                    </a:moveTo>
                    <a:lnTo>
                      <a:pt x="12015" y="6940"/>
                    </a:lnTo>
                    <a:cubicBezTo>
                      <a:pt x="12012" y="6952"/>
                      <a:pt x="12009" y="6960"/>
                      <a:pt x="12015" y="6948"/>
                    </a:cubicBezTo>
                    <a:close/>
                    <a:moveTo>
                      <a:pt x="11900" y="7521"/>
                    </a:moveTo>
                    <a:lnTo>
                      <a:pt x="11887" y="7596"/>
                    </a:lnTo>
                    <a:lnTo>
                      <a:pt x="11900" y="7550"/>
                    </a:lnTo>
                    <a:cubicBezTo>
                      <a:pt x="11900" y="7550"/>
                      <a:pt x="11900" y="7521"/>
                      <a:pt x="11900" y="7521"/>
                    </a:cubicBezTo>
                    <a:close/>
                    <a:moveTo>
                      <a:pt x="11733" y="8721"/>
                    </a:moveTo>
                    <a:lnTo>
                      <a:pt x="11735" y="8718"/>
                    </a:lnTo>
                    <a:cubicBezTo>
                      <a:pt x="11734" y="8712"/>
                      <a:pt x="11734" y="8715"/>
                      <a:pt x="11733" y="8721"/>
                    </a:cubicBezTo>
                    <a:close/>
                    <a:moveTo>
                      <a:pt x="11614" y="8745"/>
                    </a:moveTo>
                    <a:lnTo>
                      <a:pt x="11611" y="8718"/>
                    </a:lnTo>
                    <a:cubicBezTo>
                      <a:pt x="11609" y="8727"/>
                      <a:pt x="11608" y="8737"/>
                      <a:pt x="11614" y="8745"/>
                    </a:cubicBezTo>
                    <a:close/>
                    <a:moveTo>
                      <a:pt x="20974" y="20830"/>
                    </a:moveTo>
                    <a:cubicBezTo>
                      <a:pt x="20970" y="20820"/>
                      <a:pt x="20960" y="20826"/>
                      <a:pt x="20958" y="20840"/>
                    </a:cubicBezTo>
                    <a:cubicBezTo>
                      <a:pt x="20964" y="20843"/>
                      <a:pt x="20973" y="20835"/>
                      <a:pt x="20974" y="20830"/>
                    </a:cubicBezTo>
                    <a:close/>
                    <a:moveTo>
                      <a:pt x="21040" y="20745"/>
                    </a:moveTo>
                    <a:lnTo>
                      <a:pt x="21047" y="20773"/>
                    </a:lnTo>
                    <a:lnTo>
                      <a:pt x="21060" y="20750"/>
                    </a:lnTo>
                    <a:cubicBezTo>
                      <a:pt x="21060" y="20739"/>
                      <a:pt x="21060" y="20725"/>
                      <a:pt x="21059" y="20718"/>
                    </a:cubicBezTo>
                    <a:cubicBezTo>
                      <a:pt x="21059" y="20718"/>
                      <a:pt x="21040" y="20745"/>
                      <a:pt x="21040" y="20745"/>
                    </a:cubicBezTo>
                    <a:close/>
                    <a:moveTo>
                      <a:pt x="18021" y="17184"/>
                    </a:moveTo>
                    <a:cubicBezTo>
                      <a:pt x="17989" y="17164"/>
                      <a:pt x="18028" y="17121"/>
                      <a:pt x="18019" y="17078"/>
                    </a:cubicBezTo>
                    <a:cubicBezTo>
                      <a:pt x="17991" y="17136"/>
                      <a:pt x="18000" y="17238"/>
                      <a:pt x="17991" y="17308"/>
                    </a:cubicBezTo>
                    <a:lnTo>
                      <a:pt x="17993" y="17301"/>
                    </a:lnTo>
                    <a:cubicBezTo>
                      <a:pt x="18019" y="17294"/>
                      <a:pt x="18014" y="17225"/>
                      <a:pt x="18021" y="17184"/>
                    </a:cubicBezTo>
                    <a:close/>
                    <a:moveTo>
                      <a:pt x="86" y="18068"/>
                    </a:moveTo>
                    <a:cubicBezTo>
                      <a:pt x="84" y="18087"/>
                      <a:pt x="77" y="18108"/>
                      <a:pt x="84" y="18123"/>
                    </a:cubicBezTo>
                    <a:cubicBezTo>
                      <a:pt x="80" y="18103"/>
                      <a:pt x="102" y="18082"/>
                      <a:pt x="86" y="18068"/>
                    </a:cubicBezTo>
                    <a:close/>
                    <a:moveTo>
                      <a:pt x="42" y="19494"/>
                    </a:moveTo>
                    <a:cubicBezTo>
                      <a:pt x="40" y="19626"/>
                      <a:pt x="33" y="19737"/>
                      <a:pt x="47" y="19867"/>
                    </a:cubicBezTo>
                    <a:cubicBezTo>
                      <a:pt x="58" y="19813"/>
                      <a:pt x="39" y="19763"/>
                      <a:pt x="45" y="19710"/>
                    </a:cubicBezTo>
                    <a:cubicBezTo>
                      <a:pt x="47" y="19700"/>
                      <a:pt x="52" y="19696"/>
                      <a:pt x="58" y="19700"/>
                    </a:cubicBezTo>
                    <a:cubicBezTo>
                      <a:pt x="52" y="19630"/>
                      <a:pt x="82" y="19519"/>
                      <a:pt x="42" y="19494"/>
                    </a:cubicBezTo>
                    <a:close/>
                    <a:moveTo>
                      <a:pt x="199" y="19121"/>
                    </a:moveTo>
                    <a:cubicBezTo>
                      <a:pt x="204" y="19181"/>
                      <a:pt x="178" y="19220"/>
                      <a:pt x="191" y="19283"/>
                    </a:cubicBezTo>
                    <a:cubicBezTo>
                      <a:pt x="183" y="19297"/>
                      <a:pt x="178" y="19311"/>
                      <a:pt x="180" y="19331"/>
                    </a:cubicBezTo>
                    <a:cubicBezTo>
                      <a:pt x="199" y="19369"/>
                      <a:pt x="159" y="19425"/>
                      <a:pt x="191" y="19455"/>
                    </a:cubicBezTo>
                    <a:cubicBezTo>
                      <a:pt x="200" y="19299"/>
                      <a:pt x="215" y="19146"/>
                      <a:pt x="220" y="18986"/>
                    </a:cubicBezTo>
                    <a:cubicBezTo>
                      <a:pt x="186" y="19004"/>
                      <a:pt x="222" y="19082"/>
                      <a:pt x="199" y="19121"/>
                    </a:cubicBezTo>
                    <a:close/>
                    <a:moveTo>
                      <a:pt x="28" y="18993"/>
                    </a:moveTo>
                    <a:cubicBezTo>
                      <a:pt x="29" y="18963"/>
                      <a:pt x="36" y="18926"/>
                      <a:pt x="34" y="18898"/>
                    </a:cubicBezTo>
                    <a:cubicBezTo>
                      <a:pt x="32" y="18928"/>
                      <a:pt x="16" y="18968"/>
                      <a:pt x="28" y="18993"/>
                    </a:cubicBezTo>
                    <a:close/>
                    <a:moveTo>
                      <a:pt x="45" y="18481"/>
                    </a:moveTo>
                    <a:cubicBezTo>
                      <a:pt x="39" y="18497"/>
                      <a:pt x="35" y="18525"/>
                      <a:pt x="36" y="18541"/>
                    </a:cubicBezTo>
                    <a:lnTo>
                      <a:pt x="39" y="18541"/>
                    </a:lnTo>
                    <a:cubicBezTo>
                      <a:pt x="45" y="18525"/>
                      <a:pt x="51" y="18500"/>
                      <a:pt x="45" y="18481"/>
                    </a:cubicBezTo>
                    <a:close/>
                    <a:moveTo>
                      <a:pt x="32" y="18580"/>
                    </a:moveTo>
                    <a:lnTo>
                      <a:pt x="32" y="18609"/>
                    </a:lnTo>
                    <a:lnTo>
                      <a:pt x="39" y="18609"/>
                    </a:lnTo>
                    <a:cubicBezTo>
                      <a:pt x="47" y="18609"/>
                      <a:pt x="43" y="18592"/>
                      <a:pt x="45" y="18580"/>
                    </a:cubicBezTo>
                    <a:cubicBezTo>
                      <a:pt x="45" y="18580"/>
                      <a:pt x="32" y="18580"/>
                      <a:pt x="32" y="18580"/>
                    </a:cubicBezTo>
                    <a:close/>
                    <a:moveTo>
                      <a:pt x="55" y="18437"/>
                    </a:moveTo>
                    <a:cubicBezTo>
                      <a:pt x="43" y="18379"/>
                      <a:pt x="77" y="18337"/>
                      <a:pt x="68" y="18286"/>
                    </a:cubicBezTo>
                    <a:cubicBezTo>
                      <a:pt x="49" y="18330"/>
                      <a:pt x="49" y="18397"/>
                      <a:pt x="47" y="18448"/>
                    </a:cubicBezTo>
                    <a:lnTo>
                      <a:pt x="52" y="18448"/>
                    </a:lnTo>
                    <a:cubicBezTo>
                      <a:pt x="51" y="18441"/>
                      <a:pt x="54" y="18439"/>
                      <a:pt x="55" y="18437"/>
                    </a:cubicBezTo>
                    <a:close/>
                    <a:moveTo>
                      <a:pt x="79" y="18147"/>
                    </a:moveTo>
                    <a:lnTo>
                      <a:pt x="75" y="18175"/>
                    </a:lnTo>
                    <a:lnTo>
                      <a:pt x="81" y="18163"/>
                    </a:lnTo>
                    <a:cubicBezTo>
                      <a:pt x="81" y="18163"/>
                      <a:pt x="79" y="18147"/>
                      <a:pt x="79" y="18147"/>
                    </a:cubicBezTo>
                    <a:close/>
                    <a:moveTo>
                      <a:pt x="102" y="18230"/>
                    </a:moveTo>
                    <a:cubicBezTo>
                      <a:pt x="92" y="18226"/>
                      <a:pt x="73" y="18244"/>
                      <a:pt x="71" y="18207"/>
                    </a:cubicBezTo>
                    <a:cubicBezTo>
                      <a:pt x="54" y="18242"/>
                      <a:pt x="80" y="18254"/>
                      <a:pt x="79" y="18286"/>
                    </a:cubicBezTo>
                    <a:cubicBezTo>
                      <a:pt x="98" y="18310"/>
                      <a:pt x="94" y="18249"/>
                      <a:pt x="102" y="18230"/>
                    </a:cubicBezTo>
                    <a:close/>
                    <a:moveTo>
                      <a:pt x="13" y="18810"/>
                    </a:moveTo>
                    <a:lnTo>
                      <a:pt x="10" y="18854"/>
                    </a:lnTo>
                    <a:lnTo>
                      <a:pt x="15" y="18842"/>
                    </a:lnTo>
                    <a:cubicBezTo>
                      <a:pt x="14" y="18831"/>
                      <a:pt x="19" y="18812"/>
                      <a:pt x="13" y="18810"/>
                    </a:cubicBezTo>
                    <a:close/>
                    <a:moveTo>
                      <a:pt x="6" y="19014"/>
                    </a:moveTo>
                    <a:cubicBezTo>
                      <a:pt x="27" y="18995"/>
                      <a:pt x="8" y="18949"/>
                      <a:pt x="8" y="18914"/>
                    </a:cubicBezTo>
                    <a:cubicBezTo>
                      <a:pt x="12" y="18949"/>
                      <a:pt x="0" y="18980"/>
                      <a:pt x="0" y="19014"/>
                    </a:cubicBezTo>
                    <a:cubicBezTo>
                      <a:pt x="0" y="19014"/>
                      <a:pt x="6" y="19014"/>
                      <a:pt x="6" y="19014"/>
                    </a:cubicBezTo>
                    <a:close/>
                    <a:moveTo>
                      <a:pt x="21" y="18720"/>
                    </a:moveTo>
                    <a:cubicBezTo>
                      <a:pt x="20" y="18736"/>
                      <a:pt x="12" y="18759"/>
                      <a:pt x="19" y="18771"/>
                    </a:cubicBezTo>
                    <a:cubicBezTo>
                      <a:pt x="25" y="18759"/>
                      <a:pt x="25" y="18734"/>
                      <a:pt x="21" y="18720"/>
                    </a:cubicBezTo>
                    <a:close/>
                    <a:moveTo>
                      <a:pt x="13" y="19164"/>
                    </a:moveTo>
                    <a:lnTo>
                      <a:pt x="19" y="19164"/>
                    </a:lnTo>
                    <a:cubicBezTo>
                      <a:pt x="23" y="19153"/>
                      <a:pt x="23" y="19137"/>
                      <a:pt x="15" y="19132"/>
                    </a:cubicBezTo>
                    <a:cubicBezTo>
                      <a:pt x="15" y="19132"/>
                      <a:pt x="13" y="19164"/>
                      <a:pt x="13" y="19164"/>
                    </a:cubicBezTo>
                    <a:close/>
                    <a:moveTo>
                      <a:pt x="21" y="19021"/>
                    </a:moveTo>
                    <a:lnTo>
                      <a:pt x="19" y="19064"/>
                    </a:lnTo>
                    <a:cubicBezTo>
                      <a:pt x="21" y="19064"/>
                      <a:pt x="25" y="19064"/>
                      <a:pt x="26" y="19060"/>
                    </a:cubicBezTo>
                    <a:cubicBezTo>
                      <a:pt x="33" y="19046"/>
                      <a:pt x="25" y="19025"/>
                      <a:pt x="21" y="19021"/>
                    </a:cubicBezTo>
                    <a:close/>
                    <a:moveTo>
                      <a:pt x="2" y="19654"/>
                    </a:moveTo>
                    <a:cubicBezTo>
                      <a:pt x="6" y="19731"/>
                      <a:pt x="16" y="19816"/>
                      <a:pt x="23" y="19888"/>
                    </a:cubicBezTo>
                    <a:lnTo>
                      <a:pt x="6" y="19570"/>
                    </a:lnTo>
                    <a:cubicBezTo>
                      <a:pt x="6" y="19570"/>
                      <a:pt x="2" y="19654"/>
                      <a:pt x="2" y="19654"/>
                    </a:cubicBezTo>
                    <a:close/>
                    <a:moveTo>
                      <a:pt x="6279" y="7238"/>
                    </a:moveTo>
                    <a:cubicBezTo>
                      <a:pt x="6262" y="7213"/>
                      <a:pt x="6246" y="7176"/>
                      <a:pt x="6227" y="7160"/>
                    </a:cubicBezTo>
                    <a:cubicBezTo>
                      <a:pt x="6240" y="7197"/>
                      <a:pt x="6265" y="7227"/>
                      <a:pt x="6279" y="7238"/>
                    </a:cubicBezTo>
                    <a:close/>
                    <a:moveTo>
                      <a:pt x="8854" y="13247"/>
                    </a:moveTo>
                    <a:lnTo>
                      <a:pt x="8851" y="13268"/>
                    </a:lnTo>
                    <a:lnTo>
                      <a:pt x="8937" y="13090"/>
                    </a:lnTo>
                    <a:cubicBezTo>
                      <a:pt x="8902" y="13114"/>
                      <a:pt x="8884" y="13201"/>
                      <a:pt x="8854" y="13247"/>
                    </a:cubicBezTo>
                    <a:close/>
                    <a:moveTo>
                      <a:pt x="8948" y="13073"/>
                    </a:moveTo>
                    <a:cubicBezTo>
                      <a:pt x="8979" y="13038"/>
                      <a:pt x="9009" y="12955"/>
                      <a:pt x="9032" y="12913"/>
                    </a:cubicBezTo>
                    <a:cubicBezTo>
                      <a:pt x="9001" y="12955"/>
                      <a:pt x="8963" y="13004"/>
                      <a:pt x="8948" y="13073"/>
                    </a:cubicBezTo>
                    <a:close/>
                    <a:moveTo>
                      <a:pt x="19624" y="12428"/>
                    </a:moveTo>
                    <a:cubicBezTo>
                      <a:pt x="19630" y="12422"/>
                      <a:pt x="19638" y="12426"/>
                      <a:pt x="19645" y="12418"/>
                    </a:cubicBezTo>
                    <a:cubicBezTo>
                      <a:pt x="19638" y="12404"/>
                      <a:pt x="19626" y="12418"/>
                      <a:pt x="19624" y="12428"/>
                    </a:cubicBezTo>
                    <a:close/>
                    <a:moveTo>
                      <a:pt x="3358" y="8901"/>
                    </a:moveTo>
                    <a:cubicBezTo>
                      <a:pt x="3328" y="8953"/>
                      <a:pt x="3296" y="8973"/>
                      <a:pt x="3283" y="9051"/>
                    </a:cubicBezTo>
                    <a:cubicBezTo>
                      <a:pt x="3297" y="9019"/>
                      <a:pt x="3320" y="9019"/>
                      <a:pt x="3337" y="8980"/>
                    </a:cubicBezTo>
                    <a:cubicBezTo>
                      <a:pt x="3340" y="8931"/>
                      <a:pt x="3366" y="8945"/>
                      <a:pt x="3374" y="8913"/>
                    </a:cubicBezTo>
                    <a:cubicBezTo>
                      <a:pt x="3371" y="8898"/>
                      <a:pt x="3364" y="8901"/>
                      <a:pt x="3358" y="8901"/>
                    </a:cubicBezTo>
                    <a:close/>
                    <a:moveTo>
                      <a:pt x="5786" y="6794"/>
                    </a:moveTo>
                    <a:cubicBezTo>
                      <a:pt x="5727" y="6762"/>
                      <a:pt x="5660" y="6758"/>
                      <a:pt x="5600" y="6754"/>
                    </a:cubicBezTo>
                    <a:lnTo>
                      <a:pt x="5597" y="6765"/>
                    </a:lnTo>
                    <a:cubicBezTo>
                      <a:pt x="5597" y="6765"/>
                      <a:pt x="5786" y="6794"/>
                      <a:pt x="5786" y="6794"/>
                    </a:cubicBezTo>
                    <a:close/>
                    <a:moveTo>
                      <a:pt x="19362" y="12857"/>
                    </a:moveTo>
                    <a:cubicBezTo>
                      <a:pt x="19339" y="12825"/>
                      <a:pt x="19318" y="12867"/>
                      <a:pt x="19293" y="12861"/>
                    </a:cubicBezTo>
                    <a:cubicBezTo>
                      <a:pt x="19308" y="12876"/>
                      <a:pt x="19343" y="12885"/>
                      <a:pt x="19362" y="12857"/>
                    </a:cubicBezTo>
                    <a:close/>
                    <a:moveTo>
                      <a:pt x="11738" y="8512"/>
                    </a:moveTo>
                    <a:lnTo>
                      <a:pt x="11746" y="8440"/>
                    </a:lnTo>
                    <a:cubicBezTo>
                      <a:pt x="11739" y="8458"/>
                      <a:pt x="11736" y="8484"/>
                      <a:pt x="11738" y="8512"/>
                    </a:cubicBezTo>
                    <a:close/>
                    <a:moveTo>
                      <a:pt x="11651" y="9174"/>
                    </a:moveTo>
                    <a:cubicBezTo>
                      <a:pt x="11682" y="8996"/>
                      <a:pt x="11700" y="8806"/>
                      <a:pt x="11721" y="8619"/>
                    </a:cubicBezTo>
                    <a:lnTo>
                      <a:pt x="11714" y="8619"/>
                    </a:lnTo>
                    <a:cubicBezTo>
                      <a:pt x="11694" y="8704"/>
                      <a:pt x="11688" y="8799"/>
                      <a:pt x="11677" y="8889"/>
                    </a:cubicBezTo>
                    <a:cubicBezTo>
                      <a:pt x="11667" y="8982"/>
                      <a:pt x="11644" y="9061"/>
                      <a:pt x="11641" y="9158"/>
                    </a:cubicBezTo>
                    <a:cubicBezTo>
                      <a:pt x="11641" y="9165"/>
                      <a:pt x="11647" y="9179"/>
                      <a:pt x="11651" y="9174"/>
                    </a:cubicBezTo>
                    <a:close/>
                    <a:moveTo>
                      <a:pt x="3169" y="9258"/>
                    </a:moveTo>
                    <a:cubicBezTo>
                      <a:pt x="3199" y="9179"/>
                      <a:pt x="3250" y="9140"/>
                      <a:pt x="3277" y="9057"/>
                    </a:cubicBezTo>
                    <a:cubicBezTo>
                      <a:pt x="3234" y="9061"/>
                      <a:pt x="3207" y="9151"/>
                      <a:pt x="3172" y="9202"/>
                    </a:cubicBezTo>
                    <a:lnTo>
                      <a:pt x="3178" y="9222"/>
                    </a:lnTo>
                    <a:cubicBezTo>
                      <a:pt x="3176" y="9230"/>
                      <a:pt x="3172" y="9230"/>
                      <a:pt x="3169" y="9230"/>
                    </a:cubicBezTo>
                    <a:cubicBezTo>
                      <a:pt x="3167" y="9228"/>
                      <a:pt x="3167" y="9218"/>
                      <a:pt x="3167" y="9214"/>
                    </a:cubicBezTo>
                    <a:cubicBezTo>
                      <a:pt x="3149" y="9248"/>
                      <a:pt x="3112" y="9276"/>
                      <a:pt x="3120" y="9334"/>
                    </a:cubicBezTo>
                    <a:cubicBezTo>
                      <a:pt x="3138" y="9315"/>
                      <a:pt x="3152" y="9276"/>
                      <a:pt x="3169" y="9258"/>
                    </a:cubicBezTo>
                    <a:close/>
                    <a:moveTo>
                      <a:pt x="12068" y="5764"/>
                    </a:moveTo>
                    <a:cubicBezTo>
                      <a:pt x="12054" y="5855"/>
                      <a:pt x="12021" y="5927"/>
                      <a:pt x="12026" y="6035"/>
                    </a:cubicBezTo>
                    <a:cubicBezTo>
                      <a:pt x="11991" y="6212"/>
                      <a:pt x="11969" y="6395"/>
                      <a:pt x="11942" y="6576"/>
                    </a:cubicBezTo>
                    <a:cubicBezTo>
                      <a:pt x="11916" y="6690"/>
                      <a:pt x="11917" y="6824"/>
                      <a:pt x="11884" y="6933"/>
                    </a:cubicBezTo>
                    <a:cubicBezTo>
                      <a:pt x="11884" y="6991"/>
                      <a:pt x="11854" y="7023"/>
                      <a:pt x="11852" y="7081"/>
                    </a:cubicBezTo>
                    <a:cubicBezTo>
                      <a:pt x="11847" y="7114"/>
                      <a:pt x="11823" y="7121"/>
                      <a:pt x="11834" y="7160"/>
                    </a:cubicBezTo>
                    <a:lnTo>
                      <a:pt x="11845" y="7128"/>
                    </a:lnTo>
                    <a:cubicBezTo>
                      <a:pt x="11854" y="7155"/>
                      <a:pt x="11838" y="7197"/>
                      <a:pt x="11847" y="7232"/>
                    </a:cubicBezTo>
                    <a:lnTo>
                      <a:pt x="11852" y="7232"/>
                    </a:lnTo>
                    <a:cubicBezTo>
                      <a:pt x="11856" y="7225"/>
                      <a:pt x="11856" y="7211"/>
                      <a:pt x="11860" y="7203"/>
                    </a:cubicBezTo>
                    <a:cubicBezTo>
                      <a:pt x="11884" y="6993"/>
                      <a:pt x="11929" y="6803"/>
                      <a:pt x="11948" y="6587"/>
                    </a:cubicBezTo>
                    <a:cubicBezTo>
                      <a:pt x="11982" y="6413"/>
                      <a:pt x="12001" y="6228"/>
                      <a:pt x="12028" y="6048"/>
                    </a:cubicBezTo>
                    <a:cubicBezTo>
                      <a:pt x="12042" y="5952"/>
                      <a:pt x="12067" y="5855"/>
                      <a:pt x="12068" y="5764"/>
                    </a:cubicBezTo>
                    <a:close/>
                    <a:moveTo>
                      <a:pt x="11633" y="9541"/>
                    </a:moveTo>
                    <a:cubicBezTo>
                      <a:pt x="11644" y="9501"/>
                      <a:pt x="11643" y="9454"/>
                      <a:pt x="11643" y="9409"/>
                    </a:cubicBezTo>
                    <a:cubicBezTo>
                      <a:pt x="11639" y="9452"/>
                      <a:pt x="11629" y="9513"/>
                      <a:pt x="11633" y="9541"/>
                    </a:cubicBezTo>
                    <a:close/>
                    <a:moveTo>
                      <a:pt x="11591" y="8973"/>
                    </a:moveTo>
                    <a:cubicBezTo>
                      <a:pt x="11572" y="9014"/>
                      <a:pt x="11559" y="9065"/>
                      <a:pt x="11568" y="9112"/>
                    </a:cubicBezTo>
                    <a:cubicBezTo>
                      <a:pt x="11575" y="9098"/>
                      <a:pt x="11572" y="9077"/>
                      <a:pt x="11581" y="9064"/>
                    </a:cubicBezTo>
                    <a:lnTo>
                      <a:pt x="11585" y="9075"/>
                    </a:lnTo>
                    <a:cubicBezTo>
                      <a:pt x="11581" y="9121"/>
                      <a:pt x="11574" y="9179"/>
                      <a:pt x="11581" y="9222"/>
                    </a:cubicBezTo>
                    <a:cubicBezTo>
                      <a:pt x="11618" y="9035"/>
                      <a:pt x="11631" y="8825"/>
                      <a:pt x="11664" y="8630"/>
                    </a:cubicBezTo>
                    <a:cubicBezTo>
                      <a:pt x="11706" y="8231"/>
                      <a:pt x="11778" y="7846"/>
                      <a:pt x="11813" y="7454"/>
                    </a:cubicBezTo>
                    <a:cubicBezTo>
                      <a:pt x="11777" y="7735"/>
                      <a:pt x="11728" y="8008"/>
                      <a:pt x="11695" y="8296"/>
                    </a:cubicBezTo>
                    <a:cubicBezTo>
                      <a:pt x="11661" y="8438"/>
                      <a:pt x="11668" y="8611"/>
                      <a:pt x="11630" y="8750"/>
                    </a:cubicBezTo>
                    <a:cubicBezTo>
                      <a:pt x="11634" y="8840"/>
                      <a:pt x="11594" y="8889"/>
                      <a:pt x="11591" y="8973"/>
                    </a:cubicBezTo>
                    <a:close/>
                    <a:moveTo>
                      <a:pt x="12073" y="6147"/>
                    </a:moveTo>
                    <a:cubicBezTo>
                      <a:pt x="12076" y="6100"/>
                      <a:pt x="12100" y="6064"/>
                      <a:pt x="12092" y="6014"/>
                    </a:cubicBezTo>
                    <a:cubicBezTo>
                      <a:pt x="12074" y="6035"/>
                      <a:pt x="12083" y="6092"/>
                      <a:pt x="12062" y="6115"/>
                    </a:cubicBezTo>
                    <a:cubicBezTo>
                      <a:pt x="12062" y="6203"/>
                      <a:pt x="12020" y="6279"/>
                      <a:pt x="12039" y="6365"/>
                    </a:cubicBezTo>
                    <a:cubicBezTo>
                      <a:pt x="12023" y="6391"/>
                      <a:pt x="12041" y="6453"/>
                      <a:pt x="12013" y="6460"/>
                    </a:cubicBezTo>
                    <a:cubicBezTo>
                      <a:pt x="12001" y="6530"/>
                      <a:pt x="11994" y="6606"/>
                      <a:pt x="11989" y="6675"/>
                    </a:cubicBezTo>
                    <a:lnTo>
                      <a:pt x="11995" y="6675"/>
                    </a:lnTo>
                    <a:cubicBezTo>
                      <a:pt x="12026" y="6505"/>
                      <a:pt x="12049" y="6326"/>
                      <a:pt x="12073" y="6147"/>
                    </a:cubicBezTo>
                    <a:close/>
                    <a:moveTo>
                      <a:pt x="11787" y="8022"/>
                    </a:moveTo>
                    <a:lnTo>
                      <a:pt x="11766" y="8189"/>
                    </a:lnTo>
                    <a:cubicBezTo>
                      <a:pt x="11766" y="8254"/>
                      <a:pt x="11734" y="8312"/>
                      <a:pt x="11753" y="8368"/>
                    </a:cubicBezTo>
                    <a:cubicBezTo>
                      <a:pt x="11799" y="8131"/>
                      <a:pt x="11819" y="7872"/>
                      <a:pt x="11851" y="7622"/>
                    </a:cubicBezTo>
                    <a:cubicBezTo>
                      <a:pt x="11836" y="7697"/>
                      <a:pt x="11806" y="7772"/>
                      <a:pt x="11821" y="7860"/>
                    </a:cubicBezTo>
                    <a:cubicBezTo>
                      <a:pt x="11803" y="7909"/>
                      <a:pt x="11818" y="7995"/>
                      <a:pt x="11787" y="8022"/>
                    </a:cubicBezTo>
                    <a:close/>
                    <a:moveTo>
                      <a:pt x="11719" y="7728"/>
                    </a:moveTo>
                    <a:lnTo>
                      <a:pt x="11738" y="7593"/>
                    </a:lnTo>
                    <a:cubicBezTo>
                      <a:pt x="11736" y="7605"/>
                      <a:pt x="11728" y="7624"/>
                      <a:pt x="11725" y="7617"/>
                    </a:cubicBezTo>
                    <a:cubicBezTo>
                      <a:pt x="11726" y="7568"/>
                      <a:pt x="11731" y="7526"/>
                      <a:pt x="11740" y="7489"/>
                    </a:cubicBezTo>
                    <a:cubicBezTo>
                      <a:pt x="11755" y="7491"/>
                      <a:pt x="11761" y="7454"/>
                      <a:pt x="11758" y="7427"/>
                    </a:cubicBezTo>
                    <a:cubicBezTo>
                      <a:pt x="11787" y="7261"/>
                      <a:pt x="11821" y="7104"/>
                      <a:pt x="11837" y="6926"/>
                    </a:cubicBezTo>
                    <a:cubicBezTo>
                      <a:pt x="11846" y="6914"/>
                      <a:pt x="11860" y="6880"/>
                      <a:pt x="11866" y="6893"/>
                    </a:cubicBezTo>
                    <a:lnTo>
                      <a:pt x="11879" y="6831"/>
                    </a:lnTo>
                    <a:cubicBezTo>
                      <a:pt x="11865" y="6762"/>
                      <a:pt x="11916" y="6758"/>
                      <a:pt x="11897" y="6688"/>
                    </a:cubicBezTo>
                    <a:cubicBezTo>
                      <a:pt x="11887" y="6712"/>
                      <a:pt x="11897" y="6758"/>
                      <a:pt x="11879" y="6771"/>
                    </a:cubicBezTo>
                    <a:cubicBezTo>
                      <a:pt x="11875" y="6606"/>
                      <a:pt x="11925" y="6455"/>
                      <a:pt x="11910" y="6298"/>
                    </a:cubicBezTo>
                    <a:lnTo>
                      <a:pt x="11905" y="6314"/>
                    </a:lnTo>
                    <a:cubicBezTo>
                      <a:pt x="11886" y="6437"/>
                      <a:pt x="11871" y="6562"/>
                      <a:pt x="11847" y="6682"/>
                    </a:cubicBezTo>
                    <a:cubicBezTo>
                      <a:pt x="11846" y="6701"/>
                      <a:pt x="11837" y="6754"/>
                      <a:pt x="11856" y="6754"/>
                    </a:cubicBezTo>
                    <a:lnTo>
                      <a:pt x="11847" y="6775"/>
                    </a:lnTo>
                    <a:cubicBezTo>
                      <a:pt x="11820" y="6794"/>
                      <a:pt x="11857" y="6836"/>
                      <a:pt x="11843" y="6878"/>
                    </a:cubicBezTo>
                    <a:cubicBezTo>
                      <a:pt x="11841" y="6886"/>
                      <a:pt x="11836" y="6905"/>
                      <a:pt x="11829" y="6899"/>
                    </a:cubicBezTo>
                    <a:lnTo>
                      <a:pt x="11829" y="6831"/>
                    </a:lnTo>
                    <a:cubicBezTo>
                      <a:pt x="11807" y="6838"/>
                      <a:pt x="11827" y="6880"/>
                      <a:pt x="11821" y="6910"/>
                    </a:cubicBezTo>
                    <a:cubicBezTo>
                      <a:pt x="11795" y="6967"/>
                      <a:pt x="11787" y="7051"/>
                      <a:pt x="11777" y="7128"/>
                    </a:cubicBezTo>
                    <a:lnTo>
                      <a:pt x="11785" y="7132"/>
                    </a:lnTo>
                    <a:cubicBezTo>
                      <a:pt x="11782" y="7160"/>
                      <a:pt x="11782" y="7192"/>
                      <a:pt x="11766" y="7203"/>
                    </a:cubicBezTo>
                    <a:cubicBezTo>
                      <a:pt x="11752" y="7350"/>
                      <a:pt x="11729" y="7482"/>
                      <a:pt x="11708" y="7622"/>
                    </a:cubicBezTo>
                    <a:lnTo>
                      <a:pt x="11708" y="7672"/>
                    </a:lnTo>
                    <a:lnTo>
                      <a:pt x="11716" y="7672"/>
                    </a:lnTo>
                    <a:cubicBezTo>
                      <a:pt x="11716" y="7672"/>
                      <a:pt x="11719" y="7728"/>
                      <a:pt x="11719" y="7728"/>
                    </a:cubicBezTo>
                    <a:close/>
                    <a:moveTo>
                      <a:pt x="11934" y="6265"/>
                    </a:moveTo>
                    <a:cubicBezTo>
                      <a:pt x="11938" y="6230"/>
                      <a:pt x="11945" y="6203"/>
                      <a:pt x="11950" y="6170"/>
                    </a:cubicBezTo>
                    <a:lnTo>
                      <a:pt x="11939" y="6199"/>
                    </a:lnTo>
                    <a:lnTo>
                      <a:pt x="11934" y="6187"/>
                    </a:lnTo>
                    <a:cubicBezTo>
                      <a:pt x="11941" y="6158"/>
                      <a:pt x="11938" y="6112"/>
                      <a:pt x="11957" y="6103"/>
                    </a:cubicBezTo>
                    <a:lnTo>
                      <a:pt x="11963" y="5936"/>
                    </a:lnTo>
                    <a:cubicBezTo>
                      <a:pt x="11952" y="6035"/>
                      <a:pt x="11932" y="6129"/>
                      <a:pt x="11918" y="6226"/>
                    </a:cubicBezTo>
                    <a:cubicBezTo>
                      <a:pt x="11926" y="6228"/>
                      <a:pt x="11939" y="6240"/>
                      <a:pt x="11934" y="6265"/>
                    </a:cubicBezTo>
                    <a:close/>
                    <a:moveTo>
                      <a:pt x="11834" y="7316"/>
                    </a:moveTo>
                    <a:cubicBezTo>
                      <a:pt x="11827" y="7338"/>
                      <a:pt x="11820" y="7372"/>
                      <a:pt x="11826" y="7394"/>
                    </a:cubicBezTo>
                    <a:cubicBezTo>
                      <a:pt x="11832" y="7372"/>
                      <a:pt x="11843" y="7343"/>
                      <a:pt x="11834" y="7316"/>
                    </a:cubicBezTo>
                    <a:close/>
                    <a:moveTo>
                      <a:pt x="11984" y="6154"/>
                    </a:moveTo>
                    <a:cubicBezTo>
                      <a:pt x="11989" y="6143"/>
                      <a:pt x="11990" y="6127"/>
                      <a:pt x="11989" y="6108"/>
                    </a:cubicBezTo>
                    <a:cubicBezTo>
                      <a:pt x="11984" y="6119"/>
                      <a:pt x="11977" y="6141"/>
                      <a:pt x="11984" y="6154"/>
                    </a:cubicBezTo>
                    <a:close/>
                    <a:moveTo>
                      <a:pt x="2498" y="10319"/>
                    </a:moveTo>
                    <a:cubicBezTo>
                      <a:pt x="2502" y="10313"/>
                      <a:pt x="2513" y="10313"/>
                      <a:pt x="2509" y="10292"/>
                    </a:cubicBezTo>
                    <a:cubicBezTo>
                      <a:pt x="2500" y="10285"/>
                      <a:pt x="2492" y="10303"/>
                      <a:pt x="2496" y="10319"/>
                    </a:cubicBezTo>
                    <a:cubicBezTo>
                      <a:pt x="2496" y="10319"/>
                      <a:pt x="2498" y="10319"/>
                      <a:pt x="2498" y="10319"/>
                    </a:cubicBezTo>
                    <a:close/>
                    <a:moveTo>
                      <a:pt x="2523" y="10215"/>
                    </a:moveTo>
                    <a:lnTo>
                      <a:pt x="2523" y="10208"/>
                    </a:lnTo>
                    <a:lnTo>
                      <a:pt x="2517" y="10224"/>
                    </a:lnTo>
                    <a:cubicBezTo>
                      <a:pt x="2517" y="10224"/>
                      <a:pt x="2523" y="10215"/>
                      <a:pt x="2523" y="10215"/>
                    </a:cubicBezTo>
                    <a:close/>
                    <a:moveTo>
                      <a:pt x="2496" y="10271"/>
                    </a:moveTo>
                    <a:lnTo>
                      <a:pt x="2504" y="10243"/>
                    </a:lnTo>
                    <a:lnTo>
                      <a:pt x="2485" y="10287"/>
                    </a:lnTo>
                    <a:cubicBezTo>
                      <a:pt x="2485" y="10287"/>
                      <a:pt x="2496" y="10271"/>
                      <a:pt x="2496" y="10271"/>
                    </a:cubicBezTo>
                    <a:close/>
                    <a:moveTo>
                      <a:pt x="2270" y="10709"/>
                    </a:moveTo>
                    <a:cubicBezTo>
                      <a:pt x="2263" y="10721"/>
                      <a:pt x="2250" y="10736"/>
                      <a:pt x="2251" y="10749"/>
                    </a:cubicBezTo>
                    <a:cubicBezTo>
                      <a:pt x="2258" y="10736"/>
                      <a:pt x="2270" y="10729"/>
                      <a:pt x="2270" y="10709"/>
                    </a:cubicBezTo>
                    <a:close/>
                    <a:moveTo>
                      <a:pt x="2579" y="10169"/>
                    </a:moveTo>
                    <a:lnTo>
                      <a:pt x="2569" y="10196"/>
                    </a:lnTo>
                    <a:lnTo>
                      <a:pt x="2575" y="10196"/>
                    </a:lnTo>
                    <a:cubicBezTo>
                      <a:pt x="2575" y="10196"/>
                      <a:pt x="2579" y="10169"/>
                      <a:pt x="2579" y="10169"/>
                    </a:cubicBezTo>
                    <a:close/>
                    <a:moveTo>
                      <a:pt x="11874" y="7471"/>
                    </a:moveTo>
                    <a:cubicBezTo>
                      <a:pt x="11893" y="7406"/>
                      <a:pt x="11899" y="7327"/>
                      <a:pt x="11910" y="7255"/>
                    </a:cubicBezTo>
                    <a:lnTo>
                      <a:pt x="11905" y="7255"/>
                    </a:lnTo>
                    <a:cubicBezTo>
                      <a:pt x="11895" y="7327"/>
                      <a:pt x="11872" y="7388"/>
                      <a:pt x="11874" y="7471"/>
                    </a:cubicBezTo>
                    <a:close/>
                    <a:moveTo>
                      <a:pt x="2273" y="10753"/>
                    </a:moveTo>
                    <a:cubicBezTo>
                      <a:pt x="2288" y="10753"/>
                      <a:pt x="2295" y="10716"/>
                      <a:pt x="2302" y="10692"/>
                    </a:cubicBezTo>
                    <a:cubicBezTo>
                      <a:pt x="2290" y="10702"/>
                      <a:pt x="2276" y="10729"/>
                      <a:pt x="2273" y="10753"/>
                    </a:cubicBezTo>
                    <a:close/>
                    <a:moveTo>
                      <a:pt x="2278" y="10687"/>
                    </a:moveTo>
                    <a:cubicBezTo>
                      <a:pt x="2288" y="10687"/>
                      <a:pt x="2297" y="10653"/>
                      <a:pt x="2304" y="10642"/>
                    </a:cubicBezTo>
                    <a:cubicBezTo>
                      <a:pt x="2294" y="10649"/>
                      <a:pt x="2284" y="10674"/>
                      <a:pt x="2278" y="10687"/>
                    </a:cubicBezTo>
                    <a:close/>
                    <a:moveTo>
                      <a:pt x="2435" y="10446"/>
                    </a:moveTo>
                    <a:cubicBezTo>
                      <a:pt x="2446" y="10438"/>
                      <a:pt x="2465" y="10432"/>
                      <a:pt x="2465" y="10398"/>
                    </a:cubicBezTo>
                    <a:cubicBezTo>
                      <a:pt x="2447" y="10396"/>
                      <a:pt x="2440" y="10428"/>
                      <a:pt x="2433" y="10446"/>
                    </a:cubicBezTo>
                    <a:cubicBezTo>
                      <a:pt x="2433" y="10446"/>
                      <a:pt x="2435" y="10446"/>
                      <a:pt x="2435" y="10446"/>
                    </a:cubicBezTo>
                    <a:close/>
                    <a:moveTo>
                      <a:pt x="2596" y="10064"/>
                    </a:moveTo>
                    <a:lnTo>
                      <a:pt x="2588" y="10085"/>
                    </a:lnTo>
                    <a:lnTo>
                      <a:pt x="2592" y="10075"/>
                    </a:lnTo>
                    <a:cubicBezTo>
                      <a:pt x="2592" y="10075"/>
                      <a:pt x="2596" y="10064"/>
                      <a:pt x="2596" y="10064"/>
                    </a:cubicBezTo>
                    <a:close/>
                    <a:moveTo>
                      <a:pt x="2349" y="10642"/>
                    </a:moveTo>
                    <a:cubicBezTo>
                      <a:pt x="2360" y="10596"/>
                      <a:pt x="2398" y="10593"/>
                      <a:pt x="2393" y="10526"/>
                    </a:cubicBezTo>
                    <a:cubicBezTo>
                      <a:pt x="2378" y="10563"/>
                      <a:pt x="2347" y="10570"/>
                      <a:pt x="2339" y="10625"/>
                    </a:cubicBezTo>
                    <a:cubicBezTo>
                      <a:pt x="2341" y="10637"/>
                      <a:pt x="2341" y="10649"/>
                      <a:pt x="2349" y="10642"/>
                    </a:cubicBezTo>
                    <a:close/>
                    <a:moveTo>
                      <a:pt x="2407" y="10502"/>
                    </a:moveTo>
                    <a:cubicBezTo>
                      <a:pt x="2411" y="10493"/>
                      <a:pt x="2419" y="10484"/>
                      <a:pt x="2419" y="10470"/>
                    </a:cubicBezTo>
                    <a:cubicBezTo>
                      <a:pt x="2409" y="10461"/>
                      <a:pt x="2401" y="10495"/>
                      <a:pt x="2407" y="10502"/>
                    </a:cubicBezTo>
                    <a:close/>
                    <a:moveTo>
                      <a:pt x="2719" y="9835"/>
                    </a:moveTo>
                    <a:lnTo>
                      <a:pt x="2687" y="9891"/>
                    </a:lnTo>
                    <a:lnTo>
                      <a:pt x="2706" y="9891"/>
                    </a:lnTo>
                    <a:cubicBezTo>
                      <a:pt x="2706" y="9891"/>
                      <a:pt x="2719" y="9835"/>
                      <a:pt x="2719" y="9835"/>
                    </a:cubicBezTo>
                    <a:close/>
                    <a:moveTo>
                      <a:pt x="2850" y="9640"/>
                    </a:moveTo>
                    <a:lnTo>
                      <a:pt x="2854" y="9640"/>
                    </a:lnTo>
                    <a:cubicBezTo>
                      <a:pt x="2856" y="9635"/>
                      <a:pt x="2861" y="9633"/>
                      <a:pt x="2860" y="9624"/>
                    </a:cubicBezTo>
                    <a:cubicBezTo>
                      <a:pt x="2854" y="9622"/>
                      <a:pt x="2847" y="9624"/>
                      <a:pt x="2850" y="9640"/>
                    </a:cubicBezTo>
                    <a:close/>
                    <a:moveTo>
                      <a:pt x="2808" y="9652"/>
                    </a:moveTo>
                    <a:lnTo>
                      <a:pt x="2802" y="9676"/>
                    </a:lnTo>
                    <a:lnTo>
                      <a:pt x="2813" y="9652"/>
                    </a:lnTo>
                    <a:cubicBezTo>
                      <a:pt x="2813" y="9652"/>
                      <a:pt x="2808" y="9652"/>
                      <a:pt x="2808" y="9652"/>
                    </a:cubicBezTo>
                    <a:close/>
                    <a:moveTo>
                      <a:pt x="2949" y="9409"/>
                    </a:moveTo>
                    <a:cubicBezTo>
                      <a:pt x="2942" y="9418"/>
                      <a:pt x="2935" y="9425"/>
                      <a:pt x="2933" y="9446"/>
                    </a:cubicBezTo>
                    <a:cubicBezTo>
                      <a:pt x="2939" y="9431"/>
                      <a:pt x="2956" y="9430"/>
                      <a:pt x="2949" y="9409"/>
                    </a:cubicBezTo>
                    <a:close/>
                    <a:moveTo>
                      <a:pt x="2808" y="9719"/>
                    </a:moveTo>
                    <a:cubicBezTo>
                      <a:pt x="2799" y="9714"/>
                      <a:pt x="2784" y="9746"/>
                      <a:pt x="2789" y="9758"/>
                    </a:cubicBezTo>
                    <a:cubicBezTo>
                      <a:pt x="2795" y="9745"/>
                      <a:pt x="2808" y="9745"/>
                      <a:pt x="2808" y="9719"/>
                    </a:cubicBezTo>
                    <a:close/>
                    <a:moveTo>
                      <a:pt x="2611" y="10104"/>
                    </a:moveTo>
                    <a:lnTo>
                      <a:pt x="2605" y="10120"/>
                    </a:lnTo>
                    <a:lnTo>
                      <a:pt x="2609" y="10120"/>
                    </a:lnTo>
                    <a:cubicBezTo>
                      <a:pt x="2609" y="10120"/>
                      <a:pt x="2611" y="10104"/>
                      <a:pt x="2611" y="10104"/>
                    </a:cubicBezTo>
                    <a:close/>
                    <a:moveTo>
                      <a:pt x="2884" y="9520"/>
                    </a:moveTo>
                    <a:lnTo>
                      <a:pt x="2821" y="9631"/>
                    </a:lnTo>
                    <a:lnTo>
                      <a:pt x="2826" y="9631"/>
                    </a:lnTo>
                    <a:cubicBezTo>
                      <a:pt x="2850" y="9603"/>
                      <a:pt x="2874" y="9555"/>
                      <a:pt x="2884" y="9520"/>
                    </a:cubicBezTo>
                    <a:close/>
                    <a:moveTo>
                      <a:pt x="2627" y="10002"/>
                    </a:moveTo>
                    <a:cubicBezTo>
                      <a:pt x="2621" y="10002"/>
                      <a:pt x="2615" y="10027"/>
                      <a:pt x="2619" y="10030"/>
                    </a:cubicBezTo>
                    <a:cubicBezTo>
                      <a:pt x="2624" y="10023"/>
                      <a:pt x="2629" y="10006"/>
                      <a:pt x="2627" y="10002"/>
                    </a:cubicBezTo>
                    <a:close/>
                    <a:moveTo>
                      <a:pt x="2648" y="10020"/>
                    </a:moveTo>
                    <a:cubicBezTo>
                      <a:pt x="2640" y="10030"/>
                      <a:pt x="2628" y="10049"/>
                      <a:pt x="2629" y="10068"/>
                    </a:cubicBezTo>
                    <a:cubicBezTo>
                      <a:pt x="2635" y="10053"/>
                      <a:pt x="2655" y="10039"/>
                      <a:pt x="2648" y="10020"/>
                    </a:cubicBezTo>
                    <a:close/>
                    <a:moveTo>
                      <a:pt x="2750" y="9842"/>
                    </a:moveTo>
                    <a:cubicBezTo>
                      <a:pt x="2746" y="9828"/>
                      <a:pt x="2737" y="9842"/>
                      <a:pt x="2740" y="9854"/>
                    </a:cubicBezTo>
                    <a:cubicBezTo>
                      <a:pt x="2743" y="9849"/>
                      <a:pt x="2747" y="9849"/>
                      <a:pt x="2750" y="9842"/>
                    </a:cubicBezTo>
                    <a:close/>
                    <a:moveTo>
                      <a:pt x="2779" y="9719"/>
                    </a:moveTo>
                    <a:lnTo>
                      <a:pt x="2758" y="9763"/>
                    </a:lnTo>
                    <a:lnTo>
                      <a:pt x="2781" y="9719"/>
                    </a:lnTo>
                    <a:cubicBezTo>
                      <a:pt x="2781" y="9719"/>
                      <a:pt x="2779" y="9719"/>
                      <a:pt x="2779" y="9719"/>
                    </a:cubicBezTo>
                    <a:close/>
                    <a:moveTo>
                      <a:pt x="2674" y="9919"/>
                    </a:moveTo>
                    <a:cubicBezTo>
                      <a:pt x="2667" y="9925"/>
                      <a:pt x="2660" y="9939"/>
                      <a:pt x="2663" y="9946"/>
                    </a:cubicBezTo>
                    <a:cubicBezTo>
                      <a:pt x="2667" y="9939"/>
                      <a:pt x="2673" y="9930"/>
                      <a:pt x="2674" y="9919"/>
                    </a:cubicBezTo>
                    <a:close/>
                    <a:moveTo>
                      <a:pt x="3112" y="9346"/>
                    </a:moveTo>
                    <a:lnTo>
                      <a:pt x="3088" y="9334"/>
                    </a:lnTo>
                    <a:cubicBezTo>
                      <a:pt x="3071" y="9402"/>
                      <a:pt x="3008" y="9389"/>
                      <a:pt x="3025" y="9485"/>
                    </a:cubicBezTo>
                    <a:cubicBezTo>
                      <a:pt x="3066" y="9473"/>
                      <a:pt x="3076" y="9371"/>
                      <a:pt x="3112" y="9346"/>
                    </a:cubicBezTo>
                    <a:close/>
                    <a:moveTo>
                      <a:pt x="2493" y="10160"/>
                    </a:moveTo>
                    <a:lnTo>
                      <a:pt x="2500" y="10147"/>
                    </a:lnTo>
                    <a:lnTo>
                      <a:pt x="2498" y="10141"/>
                    </a:lnTo>
                    <a:cubicBezTo>
                      <a:pt x="2498" y="10141"/>
                      <a:pt x="2493" y="10160"/>
                      <a:pt x="2493" y="10160"/>
                    </a:cubicBezTo>
                    <a:close/>
                    <a:moveTo>
                      <a:pt x="17980" y="17512"/>
                    </a:moveTo>
                    <a:lnTo>
                      <a:pt x="17980" y="17558"/>
                    </a:lnTo>
                    <a:lnTo>
                      <a:pt x="17982" y="17558"/>
                    </a:lnTo>
                    <a:cubicBezTo>
                      <a:pt x="17980" y="17540"/>
                      <a:pt x="17991" y="17518"/>
                      <a:pt x="17980" y="17512"/>
                    </a:cubicBezTo>
                    <a:close/>
                    <a:moveTo>
                      <a:pt x="18040" y="16918"/>
                    </a:moveTo>
                    <a:cubicBezTo>
                      <a:pt x="18030" y="16939"/>
                      <a:pt x="18031" y="16979"/>
                      <a:pt x="18027" y="17011"/>
                    </a:cubicBezTo>
                    <a:cubicBezTo>
                      <a:pt x="18034" y="16990"/>
                      <a:pt x="18045" y="16949"/>
                      <a:pt x="18040" y="16918"/>
                    </a:cubicBezTo>
                    <a:close/>
                    <a:moveTo>
                      <a:pt x="17030" y="19514"/>
                    </a:moveTo>
                    <a:cubicBezTo>
                      <a:pt x="17020" y="19543"/>
                      <a:pt x="16999" y="19526"/>
                      <a:pt x="16991" y="19554"/>
                    </a:cubicBezTo>
                    <a:cubicBezTo>
                      <a:pt x="17008" y="19552"/>
                      <a:pt x="17023" y="19543"/>
                      <a:pt x="17030" y="19514"/>
                    </a:cubicBezTo>
                    <a:close/>
                    <a:moveTo>
                      <a:pt x="16701" y="11404"/>
                    </a:moveTo>
                    <a:cubicBezTo>
                      <a:pt x="16701" y="11400"/>
                      <a:pt x="16701" y="11390"/>
                      <a:pt x="16703" y="11388"/>
                    </a:cubicBezTo>
                    <a:lnTo>
                      <a:pt x="16693" y="11400"/>
                    </a:lnTo>
                    <a:cubicBezTo>
                      <a:pt x="16694" y="11404"/>
                      <a:pt x="16697" y="11404"/>
                      <a:pt x="16701" y="11404"/>
                    </a:cubicBezTo>
                    <a:close/>
                    <a:moveTo>
                      <a:pt x="16616" y="11210"/>
                    </a:moveTo>
                    <a:lnTo>
                      <a:pt x="16606" y="11181"/>
                    </a:lnTo>
                    <a:lnTo>
                      <a:pt x="16614" y="11217"/>
                    </a:lnTo>
                    <a:cubicBezTo>
                      <a:pt x="16614" y="11217"/>
                      <a:pt x="16616" y="11210"/>
                      <a:pt x="16616" y="11210"/>
                    </a:cubicBezTo>
                    <a:close/>
                    <a:moveTo>
                      <a:pt x="15474" y="11320"/>
                    </a:moveTo>
                    <a:lnTo>
                      <a:pt x="15458" y="11355"/>
                    </a:lnTo>
                    <a:lnTo>
                      <a:pt x="15468" y="11344"/>
                    </a:lnTo>
                    <a:cubicBezTo>
                      <a:pt x="15468" y="11344"/>
                      <a:pt x="15474" y="11320"/>
                      <a:pt x="15474" y="11320"/>
                    </a:cubicBezTo>
                    <a:close/>
                    <a:moveTo>
                      <a:pt x="16706" y="11421"/>
                    </a:moveTo>
                    <a:lnTo>
                      <a:pt x="16710" y="11448"/>
                    </a:lnTo>
                    <a:cubicBezTo>
                      <a:pt x="16714" y="11448"/>
                      <a:pt x="16717" y="11448"/>
                      <a:pt x="16719" y="11444"/>
                    </a:cubicBezTo>
                    <a:cubicBezTo>
                      <a:pt x="16715" y="11434"/>
                      <a:pt x="16715" y="11413"/>
                      <a:pt x="16706" y="11421"/>
                    </a:cubicBezTo>
                    <a:close/>
                    <a:moveTo>
                      <a:pt x="16677" y="11248"/>
                    </a:moveTo>
                    <a:cubicBezTo>
                      <a:pt x="16704" y="11277"/>
                      <a:pt x="16687" y="11342"/>
                      <a:pt x="16703" y="11388"/>
                    </a:cubicBezTo>
                    <a:cubicBezTo>
                      <a:pt x="16704" y="11400"/>
                      <a:pt x="16710" y="11390"/>
                      <a:pt x="16714" y="11393"/>
                    </a:cubicBezTo>
                    <a:cubicBezTo>
                      <a:pt x="16710" y="11334"/>
                      <a:pt x="16691" y="11291"/>
                      <a:pt x="16687" y="11233"/>
                    </a:cubicBezTo>
                    <a:cubicBezTo>
                      <a:pt x="16664" y="11170"/>
                      <a:pt x="16642" y="11087"/>
                      <a:pt x="16611" y="11039"/>
                    </a:cubicBezTo>
                    <a:lnTo>
                      <a:pt x="16619" y="11078"/>
                    </a:lnTo>
                    <a:cubicBezTo>
                      <a:pt x="16616" y="11087"/>
                      <a:pt x="16610" y="11079"/>
                      <a:pt x="16606" y="11082"/>
                    </a:cubicBezTo>
                    <a:lnTo>
                      <a:pt x="16606" y="11094"/>
                    </a:lnTo>
                    <a:lnTo>
                      <a:pt x="16609" y="11094"/>
                    </a:lnTo>
                    <a:cubicBezTo>
                      <a:pt x="16641" y="11123"/>
                      <a:pt x="16658" y="11198"/>
                      <a:pt x="16677" y="11248"/>
                    </a:cubicBezTo>
                    <a:close/>
                    <a:moveTo>
                      <a:pt x="16769" y="11471"/>
                    </a:moveTo>
                    <a:cubicBezTo>
                      <a:pt x="16765" y="11514"/>
                      <a:pt x="16786" y="11539"/>
                      <a:pt x="16785" y="11571"/>
                    </a:cubicBezTo>
                    <a:cubicBezTo>
                      <a:pt x="16781" y="11573"/>
                      <a:pt x="16780" y="11569"/>
                      <a:pt x="16779" y="11566"/>
                    </a:cubicBezTo>
                    <a:lnTo>
                      <a:pt x="16774" y="11599"/>
                    </a:lnTo>
                    <a:cubicBezTo>
                      <a:pt x="16795" y="11627"/>
                      <a:pt x="16787" y="11678"/>
                      <a:pt x="16802" y="11710"/>
                    </a:cubicBezTo>
                    <a:cubicBezTo>
                      <a:pt x="16800" y="11733"/>
                      <a:pt x="16788" y="11713"/>
                      <a:pt x="16785" y="11726"/>
                    </a:cubicBezTo>
                    <a:cubicBezTo>
                      <a:pt x="16802" y="11759"/>
                      <a:pt x="16805" y="11803"/>
                      <a:pt x="16813" y="11838"/>
                    </a:cubicBezTo>
                    <a:cubicBezTo>
                      <a:pt x="16821" y="11761"/>
                      <a:pt x="16828" y="11893"/>
                      <a:pt x="16845" y="11884"/>
                    </a:cubicBezTo>
                    <a:cubicBezTo>
                      <a:pt x="16851" y="11805"/>
                      <a:pt x="16805" y="11819"/>
                      <a:pt x="16808" y="11744"/>
                    </a:cubicBezTo>
                    <a:cubicBezTo>
                      <a:pt x="16820" y="11708"/>
                      <a:pt x="16818" y="11764"/>
                      <a:pt x="16824" y="11766"/>
                    </a:cubicBezTo>
                    <a:cubicBezTo>
                      <a:pt x="16822" y="11738"/>
                      <a:pt x="16813" y="11703"/>
                      <a:pt x="16806" y="11670"/>
                    </a:cubicBezTo>
                    <a:cubicBezTo>
                      <a:pt x="16795" y="11532"/>
                      <a:pt x="16766" y="11404"/>
                      <a:pt x="16724" y="11299"/>
                    </a:cubicBezTo>
                    <a:lnTo>
                      <a:pt x="16727" y="11328"/>
                    </a:lnTo>
                    <a:cubicBezTo>
                      <a:pt x="16747" y="11372"/>
                      <a:pt x="16754" y="11425"/>
                      <a:pt x="16769" y="11471"/>
                    </a:cubicBezTo>
                    <a:close/>
                    <a:moveTo>
                      <a:pt x="18098" y="16558"/>
                    </a:moveTo>
                    <a:cubicBezTo>
                      <a:pt x="18111" y="16518"/>
                      <a:pt x="18125" y="16466"/>
                      <a:pt x="18126" y="16427"/>
                    </a:cubicBezTo>
                    <a:cubicBezTo>
                      <a:pt x="18120" y="16451"/>
                      <a:pt x="18110" y="16468"/>
                      <a:pt x="18113" y="16501"/>
                    </a:cubicBezTo>
                    <a:cubicBezTo>
                      <a:pt x="18089" y="16577"/>
                      <a:pt x="18077" y="16664"/>
                      <a:pt x="18064" y="16752"/>
                    </a:cubicBezTo>
                    <a:cubicBezTo>
                      <a:pt x="18083" y="16699"/>
                      <a:pt x="18097" y="16632"/>
                      <a:pt x="18098" y="16558"/>
                    </a:cubicBezTo>
                    <a:close/>
                    <a:moveTo>
                      <a:pt x="11955" y="7203"/>
                    </a:moveTo>
                    <a:cubicBezTo>
                      <a:pt x="11972" y="7197"/>
                      <a:pt x="11956" y="7163"/>
                      <a:pt x="11957" y="7144"/>
                    </a:cubicBezTo>
                    <a:cubicBezTo>
                      <a:pt x="11949" y="7157"/>
                      <a:pt x="11952" y="7192"/>
                      <a:pt x="11955" y="7203"/>
                    </a:cubicBezTo>
                    <a:close/>
                    <a:moveTo>
                      <a:pt x="20219" y="11893"/>
                    </a:moveTo>
                    <a:cubicBezTo>
                      <a:pt x="20216" y="11899"/>
                      <a:pt x="20215" y="11891"/>
                      <a:pt x="20214" y="11889"/>
                    </a:cubicBezTo>
                    <a:lnTo>
                      <a:pt x="20214" y="11905"/>
                    </a:lnTo>
                    <a:lnTo>
                      <a:pt x="20216" y="11905"/>
                    </a:lnTo>
                    <a:cubicBezTo>
                      <a:pt x="20217" y="11903"/>
                      <a:pt x="20221" y="11900"/>
                      <a:pt x="20219" y="11893"/>
                    </a:cubicBezTo>
                    <a:close/>
                    <a:moveTo>
                      <a:pt x="15395" y="11460"/>
                    </a:moveTo>
                    <a:lnTo>
                      <a:pt x="15387" y="11487"/>
                    </a:lnTo>
                    <a:lnTo>
                      <a:pt x="15390" y="11483"/>
                    </a:lnTo>
                    <a:cubicBezTo>
                      <a:pt x="15390" y="11483"/>
                      <a:pt x="15395" y="11460"/>
                      <a:pt x="15395" y="11460"/>
                    </a:cubicBezTo>
                    <a:close/>
                    <a:moveTo>
                      <a:pt x="20386" y="11905"/>
                    </a:moveTo>
                    <a:lnTo>
                      <a:pt x="20384" y="11900"/>
                    </a:lnTo>
                    <a:cubicBezTo>
                      <a:pt x="20373" y="11889"/>
                      <a:pt x="20358" y="11872"/>
                      <a:pt x="20347" y="11893"/>
                    </a:cubicBezTo>
                    <a:cubicBezTo>
                      <a:pt x="20324" y="11852"/>
                      <a:pt x="20300" y="11930"/>
                      <a:pt x="20279" y="11884"/>
                    </a:cubicBezTo>
                    <a:lnTo>
                      <a:pt x="20285" y="11900"/>
                    </a:lnTo>
                    <a:cubicBezTo>
                      <a:pt x="20285" y="11900"/>
                      <a:pt x="20386" y="11905"/>
                      <a:pt x="20386" y="11905"/>
                    </a:cubicBezTo>
                    <a:close/>
                    <a:moveTo>
                      <a:pt x="21501" y="12056"/>
                    </a:moveTo>
                    <a:cubicBezTo>
                      <a:pt x="21497" y="12050"/>
                      <a:pt x="21494" y="12033"/>
                      <a:pt x="21488" y="12039"/>
                    </a:cubicBezTo>
                    <a:cubicBezTo>
                      <a:pt x="21486" y="12053"/>
                      <a:pt x="21494" y="12057"/>
                      <a:pt x="21501" y="12056"/>
                    </a:cubicBezTo>
                    <a:close/>
                    <a:moveTo>
                      <a:pt x="21556" y="12110"/>
                    </a:moveTo>
                    <a:cubicBezTo>
                      <a:pt x="21550" y="12089"/>
                      <a:pt x="21540" y="12086"/>
                      <a:pt x="21530" y="12084"/>
                    </a:cubicBezTo>
                    <a:cubicBezTo>
                      <a:pt x="21538" y="12097"/>
                      <a:pt x="21546" y="12125"/>
                      <a:pt x="21556" y="12110"/>
                    </a:cubicBezTo>
                    <a:close/>
                    <a:moveTo>
                      <a:pt x="12435" y="3583"/>
                    </a:moveTo>
                    <a:cubicBezTo>
                      <a:pt x="12446" y="3471"/>
                      <a:pt x="12476" y="3363"/>
                      <a:pt x="12480" y="3255"/>
                    </a:cubicBezTo>
                    <a:cubicBezTo>
                      <a:pt x="12434" y="3471"/>
                      <a:pt x="12403" y="3700"/>
                      <a:pt x="12358" y="3917"/>
                    </a:cubicBezTo>
                    <a:cubicBezTo>
                      <a:pt x="12351" y="4056"/>
                      <a:pt x="12313" y="4167"/>
                      <a:pt x="12302" y="4300"/>
                    </a:cubicBezTo>
                    <a:cubicBezTo>
                      <a:pt x="12298" y="4339"/>
                      <a:pt x="12280" y="4367"/>
                      <a:pt x="12285" y="4407"/>
                    </a:cubicBezTo>
                    <a:cubicBezTo>
                      <a:pt x="12309" y="4321"/>
                      <a:pt x="12315" y="4221"/>
                      <a:pt x="12338" y="4133"/>
                    </a:cubicBezTo>
                    <a:cubicBezTo>
                      <a:pt x="12338" y="4061"/>
                      <a:pt x="12372" y="4019"/>
                      <a:pt x="12375" y="3950"/>
                    </a:cubicBezTo>
                    <a:cubicBezTo>
                      <a:pt x="12369" y="3862"/>
                      <a:pt x="12391" y="3781"/>
                      <a:pt x="12406" y="3700"/>
                    </a:cubicBezTo>
                    <a:cubicBezTo>
                      <a:pt x="12419" y="3665"/>
                      <a:pt x="12410" y="3602"/>
                      <a:pt x="12435" y="3583"/>
                    </a:cubicBezTo>
                    <a:close/>
                    <a:moveTo>
                      <a:pt x="12495" y="3159"/>
                    </a:moveTo>
                    <a:lnTo>
                      <a:pt x="12490" y="3159"/>
                    </a:lnTo>
                    <a:lnTo>
                      <a:pt x="12485" y="3227"/>
                    </a:lnTo>
                    <a:cubicBezTo>
                      <a:pt x="12485" y="3227"/>
                      <a:pt x="12495" y="3159"/>
                      <a:pt x="12495" y="3159"/>
                    </a:cubicBezTo>
                    <a:close/>
                    <a:moveTo>
                      <a:pt x="12506" y="3115"/>
                    </a:moveTo>
                    <a:cubicBezTo>
                      <a:pt x="12511" y="3101"/>
                      <a:pt x="12518" y="3076"/>
                      <a:pt x="12511" y="3067"/>
                    </a:cubicBezTo>
                    <a:lnTo>
                      <a:pt x="12502" y="3122"/>
                    </a:lnTo>
                    <a:cubicBezTo>
                      <a:pt x="12502" y="3122"/>
                      <a:pt x="12506" y="3115"/>
                      <a:pt x="12506" y="3115"/>
                    </a:cubicBezTo>
                    <a:close/>
                    <a:moveTo>
                      <a:pt x="12372" y="3733"/>
                    </a:moveTo>
                    <a:lnTo>
                      <a:pt x="12375" y="3727"/>
                    </a:lnTo>
                    <a:lnTo>
                      <a:pt x="12375" y="3712"/>
                    </a:lnTo>
                    <a:cubicBezTo>
                      <a:pt x="12375" y="3712"/>
                      <a:pt x="12372" y="3733"/>
                      <a:pt x="12372" y="3733"/>
                    </a:cubicBezTo>
                    <a:close/>
                    <a:moveTo>
                      <a:pt x="12527" y="2987"/>
                    </a:moveTo>
                    <a:lnTo>
                      <a:pt x="12525" y="3016"/>
                    </a:lnTo>
                    <a:lnTo>
                      <a:pt x="12527" y="3011"/>
                    </a:lnTo>
                    <a:cubicBezTo>
                      <a:pt x="12527" y="3011"/>
                      <a:pt x="12527" y="2987"/>
                      <a:pt x="12527" y="2987"/>
                    </a:cubicBezTo>
                    <a:close/>
                    <a:moveTo>
                      <a:pt x="12194" y="5391"/>
                    </a:moveTo>
                    <a:cubicBezTo>
                      <a:pt x="12199" y="5377"/>
                      <a:pt x="12205" y="5354"/>
                      <a:pt x="12199" y="5335"/>
                    </a:cubicBezTo>
                    <a:lnTo>
                      <a:pt x="12191" y="5347"/>
                    </a:lnTo>
                    <a:cubicBezTo>
                      <a:pt x="12192" y="5361"/>
                      <a:pt x="12188" y="5379"/>
                      <a:pt x="12194" y="5391"/>
                    </a:cubicBezTo>
                    <a:close/>
                    <a:moveTo>
                      <a:pt x="12107" y="5968"/>
                    </a:moveTo>
                    <a:cubicBezTo>
                      <a:pt x="12128" y="5802"/>
                      <a:pt x="12160" y="5646"/>
                      <a:pt x="12180" y="5479"/>
                    </a:cubicBezTo>
                    <a:cubicBezTo>
                      <a:pt x="12179" y="5452"/>
                      <a:pt x="12195" y="5413"/>
                      <a:pt x="12178" y="5396"/>
                    </a:cubicBezTo>
                    <a:cubicBezTo>
                      <a:pt x="12169" y="5417"/>
                      <a:pt x="12169" y="5454"/>
                      <a:pt x="12173" y="5479"/>
                    </a:cubicBezTo>
                    <a:cubicBezTo>
                      <a:pt x="12144" y="5510"/>
                      <a:pt x="12162" y="5577"/>
                      <a:pt x="12157" y="5626"/>
                    </a:cubicBezTo>
                    <a:cubicBezTo>
                      <a:pt x="12129" y="5727"/>
                      <a:pt x="12105" y="5834"/>
                      <a:pt x="12096" y="5952"/>
                    </a:cubicBezTo>
                    <a:cubicBezTo>
                      <a:pt x="12100" y="5959"/>
                      <a:pt x="12101" y="5976"/>
                      <a:pt x="12107" y="5968"/>
                    </a:cubicBezTo>
                    <a:close/>
                    <a:moveTo>
                      <a:pt x="11942" y="6965"/>
                    </a:moveTo>
                    <a:cubicBezTo>
                      <a:pt x="11944" y="7046"/>
                      <a:pt x="11917" y="7100"/>
                      <a:pt x="11908" y="7172"/>
                    </a:cubicBezTo>
                    <a:cubicBezTo>
                      <a:pt x="11910" y="7186"/>
                      <a:pt x="11910" y="7211"/>
                      <a:pt x="11922" y="7200"/>
                    </a:cubicBezTo>
                    <a:cubicBezTo>
                      <a:pt x="11938" y="7085"/>
                      <a:pt x="11960" y="6961"/>
                      <a:pt x="11965" y="6849"/>
                    </a:cubicBezTo>
                    <a:cubicBezTo>
                      <a:pt x="11965" y="6849"/>
                      <a:pt x="11942" y="6965"/>
                      <a:pt x="11942" y="6965"/>
                    </a:cubicBezTo>
                    <a:close/>
                    <a:moveTo>
                      <a:pt x="15377" y="11571"/>
                    </a:moveTo>
                    <a:lnTo>
                      <a:pt x="15311" y="11722"/>
                    </a:lnTo>
                    <a:cubicBezTo>
                      <a:pt x="15339" y="11683"/>
                      <a:pt x="15365" y="11619"/>
                      <a:pt x="15377" y="11571"/>
                    </a:cubicBezTo>
                    <a:close/>
                    <a:moveTo>
                      <a:pt x="11995" y="5876"/>
                    </a:moveTo>
                    <a:cubicBezTo>
                      <a:pt x="11994" y="5820"/>
                      <a:pt x="12011" y="5772"/>
                      <a:pt x="12004" y="5713"/>
                    </a:cubicBezTo>
                    <a:cubicBezTo>
                      <a:pt x="12048" y="5588"/>
                      <a:pt x="12067" y="5445"/>
                      <a:pt x="12076" y="5291"/>
                    </a:cubicBezTo>
                    <a:cubicBezTo>
                      <a:pt x="12119" y="5180"/>
                      <a:pt x="12126" y="5037"/>
                      <a:pt x="12146" y="4907"/>
                    </a:cubicBezTo>
                    <a:cubicBezTo>
                      <a:pt x="12152" y="4870"/>
                      <a:pt x="12145" y="4827"/>
                      <a:pt x="12162" y="4800"/>
                    </a:cubicBezTo>
                    <a:cubicBezTo>
                      <a:pt x="12148" y="4708"/>
                      <a:pt x="12203" y="4673"/>
                      <a:pt x="12183" y="4573"/>
                    </a:cubicBezTo>
                    <a:cubicBezTo>
                      <a:pt x="12185" y="4492"/>
                      <a:pt x="12236" y="4484"/>
                      <a:pt x="12227" y="4395"/>
                    </a:cubicBezTo>
                    <a:cubicBezTo>
                      <a:pt x="12217" y="4276"/>
                      <a:pt x="12278" y="4214"/>
                      <a:pt x="12267" y="4096"/>
                    </a:cubicBezTo>
                    <a:cubicBezTo>
                      <a:pt x="12303" y="4056"/>
                      <a:pt x="12293" y="3952"/>
                      <a:pt x="12311" y="3894"/>
                    </a:cubicBezTo>
                    <a:cubicBezTo>
                      <a:pt x="12319" y="3915"/>
                      <a:pt x="12308" y="3928"/>
                      <a:pt x="12311" y="3950"/>
                    </a:cubicBezTo>
                    <a:cubicBezTo>
                      <a:pt x="12324" y="3921"/>
                      <a:pt x="12318" y="3869"/>
                      <a:pt x="12336" y="3849"/>
                    </a:cubicBezTo>
                    <a:cubicBezTo>
                      <a:pt x="12316" y="3739"/>
                      <a:pt x="12384" y="3642"/>
                      <a:pt x="12372" y="3516"/>
                    </a:cubicBezTo>
                    <a:cubicBezTo>
                      <a:pt x="12409" y="3461"/>
                      <a:pt x="12387" y="3375"/>
                      <a:pt x="12411" y="3310"/>
                    </a:cubicBezTo>
                    <a:cubicBezTo>
                      <a:pt x="12423" y="3255"/>
                      <a:pt x="12430" y="3199"/>
                      <a:pt x="12435" y="3131"/>
                    </a:cubicBezTo>
                    <a:cubicBezTo>
                      <a:pt x="12465" y="3048"/>
                      <a:pt x="12459" y="2927"/>
                      <a:pt x="12498" y="2854"/>
                    </a:cubicBezTo>
                    <a:cubicBezTo>
                      <a:pt x="12495" y="2777"/>
                      <a:pt x="12513" y="2719"/>
                      <a:pt x="12521" y="2649"/>
                    </a:cubicBezTo>
                    <a:cubicBezTo>
                      <a:pt x="12521" y="2631"/>
                      <a:pt x="12531" y="2603"/>
                      <a:pt x="12538" y="2610"/>
                    </a:cubicBezTo>
                    <a:lnTo>
                      <a:pt x="12538" y="2649"/>
                    </a:lnTo>
                    <a:cubicBezTo>
                      <a:pt x="12553" y="2608"/>
                      <a:pt x="12528" y="2571"/>
                      <a:pt x="12547" y="2531"/>
                    </a:cubicBezTo>
                    <a:cubicBezTo>
                      <a:pt x="12539" y="2445"/>
                      <a:pt x="12586" y="2408"/>
                      <a:pt x="12566" y="2332"/>
                    </a:cubicBezTo>
                    <a:cubicBezTo>
                      <a:pt x="12500" y="2723"/>
                      <a:pt x="12424" y="3101"/>
                      <a:pt x="12358" y="3493"/>
                    </a:cubicBezTo>
                    <a:lnTo>
                      <a:pt x="12178" y="4585"/>
                    </a:lnTo>
                    <a:cubicBezTo>
                      <a:pt x="12106" y="4995"/>
                      <a:pt x="12043" y="5417"/>
                      <a:pt x="11978" y="5836"/>
                    </a:cubicBezTo>
                    <a:lnTo>
                      <a:pt x="11995" y="5830"/>
                    </a:lnTo>
                    <a:cubicBezTo>
                      <a:pt x="11995" y="5830"/>
                      <a:pt x="11995" y="5876"/>
                      <a:pt x="11995" y="5876"/>
                    </a:cubicBezTo>
                    <a:close/>
                    <a:moveTo>
                      <a:pt x="12128" y="5209"/>
                    </a:moveTo>
                    <a:lnTo>
                      <a:pt x="12131" y="5209"/>
                    </a:lnTo>
                    <a:cubicBezTo>
                      <a:pt x="12139" y="5148"/>
                      <a:pt x="12158" y="5093"/>
                      <a:pt x="12154" y="5029"/>
                    </a:cubicBezTo>
                    <a:cubicBezTo>
                      <a:pt x="12145" y="5093"/>
                      <a:pt x="12141" y="5155"/>
                      <a:pt x="12128" y="5209"/>
                    </a:cubicBezTo>
                    <a:close/>
                    <a:moveTo>
                      <a:pt x="12094" y="5598"/>
                    </a:moveTo>
                    <a:cubicBezTo>
                      <a:pt x="12109" y="5572"/>
                      <a:pt x="12105" y="5519"/>
                      <a:pt x="12120" y="5491"/>
                    </a:cubicBezTo>
                    <a:cubicBezTo>
                      <a:pt x="12118" y="5389"/>
                      <a:pt x="12158" y="5310"/>
                      <a:pt x="12154" y="5218"/>
                    </a:cubicBezTo>
                    <a:cubicBezTo>
                      <a:pt x="12135" y="5305"/>
                      <a:pt x="12116" y="5391"/>
                      <a:pt x="12109" y="5486"/>
                    </a:cubicBezTo>
                    <a:cubicBezTo>
                      <a:pt x="12109" y="5524"/>
                      <a:pt x="12093" y="5566"/>
                      <a:pt x="12094" y="5598"/>
                    </a:cubicBezTo>
                    <a:close/>
                    <a:moveTo>
                      <a:pt x="12275" y="4463"/>
                    </a:moveTo>
                    <a:cubicBezTo>
                      <a:pt x="12259" y="4531"/>
                      <a:pt x="12253" y="4615"/>
                      <a:pt x="12238" y="4685"/>
                    </a:cubicBezTo>
                    <a:cubicBezTo>
                      <a:pt x="12213" y="4856"/>
                      <a:pt x="12173" y="5028"/>
                      <a:pt x="12162" y="5202"/>
                    </a:cubicBezTo>
                    <a:cubicBezTo>
                      <a:pt x="12169" y="5183"/>
                      <a:pt x="12172" y="5160"/>
                      <a:pt x="12171" y="5134"/>
                    </a:cubicBezTo>
                    <a:cubicBezTo>
                      <a:pt x="12208" y="4990"/>
                      <a:pt x="12217" y="4814"/>
                      <a:pt x="12251" y="4668"/>
                    </a:cubicBezTo>
                    <a:cubicBezTo>
                      <a:pt x="12251" y="4592"/>
                      <a:pt x="12273" y="4528"/>
                      <a:pt x="12275" y="4463"/>
                    </a:cubicBezTo>
                    <a:close/>
                    <a:moveTo>
                      <a:pt x="12550" y="2738"/>
                    </a:moveTo>
                    <a:cubicBezTo>
                      <a:pt x="12557" y="2726"/>
                      <a:pt x="12559" y="2693"/>
                      <a:pt x="12559" y="2682"/>
                    </a:cubicBezTo>
                    <a:cubicBezTo>
                      <a:pt x="12554" y="2698"/>
                      <a:pt x="12541" y="2714"/>
                      <a:pt x="12550" y="2738"/>
                    </a:cubicBezTo>
                    <a:close/>
                    <a:moveTo>
                      <a:pt x="14587" y="14654"/>
                    </a:moveTo>
                    <a:lnTo>
                      <a:pt x="14587" y="14675"/>
                    </a:lnTo>
                    <a:lnTo>
                      <a:pt x="14592" y="14654"/>
                    </a:lnTo>
                    <a:cubicBezTo>
                      <a:pt x="14592" y="14654"/>
                      <a:pt x="14587" y="14654"/>
                      <a:pt x="14587" y="14654"/>
                    </a:cubicBezTo>
                    <a:close/>
                    <a:moveTo>
                      <a:pt x="14622" y="14547"/>
                    </a:moveTo>
                    <a:cubicBezTo>
                      <a:pt x="14613" y="14489"/>
                      <a:pt x="14646" y="14450"/>
                      <a:pt x="14645" y="14397"/>
                    </a:cubicBezTo>
                    <a:cubicBezTo>
                      <a:pt x="14652" y="14353"/>
                      <a:pt x="14659" y="14297"/>
                      <a:pt x="14676" y="14269"/>
                    </a:cubicBezTo>
                    <a:cubicBezTo>
                      <a:pt x="14661" y="14220"/>
                      <a:pt x="14696" y="14186"/>
                      <a:pt x="14688" y="14147"/>
                    </a:cubicBezTo>
                    <a:cubicBezTo>
                      <a:pt x="14652" y="14278"/>
                      <a:pt x="14633" y="14422"/>
                      <a:pt x="14607" y="14559"/>
                    </a:cubicBezTo>
                    <a:cubicBezTo>
                      <a:pt x="14610" y="14549"/>
                      <a:pt x="14615" y="14540"/>
                      <a:pt x="14622" y="14547"/>
                    </a:cubicBezTo>
                    <a:close/>
                    <a:moveTo>
                      <a:pt x="15051" y="12612"/>
                    </a:moveTo>
                    <a:cubicBezTo>
                      <a:pt x="15037" y="12609"/>
                      <a:pt x="15038" y="12654"/>
                      <a:pt x="15038" y="12663"/>
                    </a:cubicBezTo>
                    <a:cubicBezTo>
                      <a:pt x="15048" y="12652"/>
                      <a:pt x="15049" y="12628"/>
                      <a:pt x="15051" y="12612"/>
                    </a:cubicBezTo>
                    <a:close/>
                    <a:moveTo>
                      <a:pt x="14144" y="813"/>
                    </a:moveTo>
                    <a:cubicBezTo>
                      <a:pt x="14146" y="800"/>
                      <a:pt x="14141" y="788"/>
                      <a:pt x="14141" y="774"/>
                    </a:cubicBezTo>
                    <a:cubicBezTo>
                      <a:pt x="14138" y="786"/>
                      <a:pt x="14138" y="809"/>
                      <a:pt x="14144" y="813"/>
                    </a:cubicBezTo>
                    <a:close/>
                    <a:moveTo>
                      <a:pt x="12577" y="2821"/>
                    </a:moveTo>
                    <a:cubicBezTo>
                      <a:pt x="12570" y="2673"/>
                      <a:pt x="12636" y="2586"/>
                      <a:pt x="12631" y="2443"/>
                    </a:cubicBezTo>
                    <a:lnTo>
                      <a:pt x="12626" y="2443"/>
                    </a:lnTo>
                    <a:cubicBezTo>
                      <a:pt x="12614" y="2503"/>
                      <a:pt x="12598" y="2559"/>
                      <a:pt x="12592" y="2626"/>
                    </a:cubicBezTo>
                    <a:cubicBezTo>
                      <a:pt x="12579" y="2738"/>
                      <a:pt x="12542" y="2832"/>
                      <a:pt x="12534" y="2949"/>
                    </a:cubicBezTo>
                    <a:cubicBezTo>
                      <a:pt x="12557" y="2913"/>
                      <a:pt x="12548" y="2850"/>
                      <a:pt x="12577" y="2821"/>
                    </a:cubicBezTo>
                    <a:close/>
                    <a:moveTo>
                      <a:pt x="14147" y="973"/>
                    </a:moveTo>
                    <a:lnTo>
                      <a:pt x="14152" y="973"/>
                    </a:lnTo>
                    <a:cubicBezTo>
                      <a:pt x="14152" y="945"/>
                      <a:pt x="14153" y="899"/>
                      <a:pt x="14141" y="878"/>
                    </a:cubicBezTo>
                    <a:cubicBezTo>
                      <a:pt x="14141" y="878"/>
                      <a:pt x="14147" y="973"/>
                      <a:pt x="14147" y="973"/>
                    </a:cubicBezTo>
                    <a:close/>
                    <a:moveTo>
                      <a:pt x="12600" y="2197"/>
                    </a:moveTo>
                    <a:cubicBezTo>
                      <a:pt x="12627" y="2125"/>
                      <a:pt x="12644" y="2023"/>
                      <a:pt x="12647" y="1935"/>
                    </a:cubicBezTo>
                    <a:cubicBezTo>
                      <a:pt x="12616" y="2040"/>
                      <a:pt x="12603" y="2155"/>
                      <a:pt x="12585" y="2269"/>
                    </a:cubicBezTo>
                    <a:lnTo>
                      <a:pt x="12592" y="2269"/>
                    </a:lnTo>
                    <a:cubicBezTo>
                      <a:pt x="12604" y="2253"/>
                      <a:pt x="12599" y="2223"/>
                      <a:pt x="12600" y="2197"/>
                    </a:cubicBezTo>
                    <a:close/>
                    <a:moveTo>
                      <a:pt x="12643" y="2408"/>
                    </a:moveTo>
                    <a:cubicBezTo>
                      <a:pt x="12653" y="2336"/>
                      <a:pt x="12683" y="2269"/>
                      <a:pt x="12682" y="2197"/>
                    </a:cubicBezTo>
                    <a:cubicBezTo>
                      <a:pt x="12665" y="2221"/>
                      <a:pt x="12682" y="2276"/>
                      <a:pt x="12658" y="2281"/>
                    </a:cubicBezTo>
                    <a:cubicBezTo>
                      <a:pt x="12664" y="2334"/>
                      <a:pt x="12636" y="2367"/>
                      <a:pt x="12643" y="2408"/>
                    </a:cubicBezTo>
                    <a:close/>
                    <a:moveTo>
                      <a:pt x="14128" y="579"/>
                    </a:moveTo>
                    <a:cubicBezTo>
                      <a:pt x="14110" y="605"/>
                      <a:pt x="14128" y="642"/>
                      <a:pt x="14133" y="663"/>
                    </a:cubicBezTo>
                    <a:cubicBezTo>
                      <a:pt x="14133" y="635"/>
                      <a:pt x="14138" y="596"/>
                      <a:pt x="14128" y="579"/>
                    </a:cubicBezTo>
                    <a:close/>
                    <a:moveTo>
                      <a:pt x="13914" y="44"/>
                    </a:moveTo>
                    <a:cubicBezTo>
                      <a:pt x="13908" y="30"/>
                      <a:pt x="13903" y="2"/>
                      <a:pt x="13895" y="0"/>
                    </a:cubicBezTo>
                    <a:cubicBezTo>
                      <a:pt x="13891" y="35"/>
                      <a:pt x="13902" y="70"/>
                      <a:pt x="13908" y="100"/>
                    </a:cubicBezTo>
                    <a:cubicBezTo>
                      <a:pt x="13905" y="79"/>
                      <a:pt x="13912" y="65"/>
                      <a:pt x="13914" y="44"/>
                    </a:cubicBezTo>
                    <a:close/>
                    <a:moveTo>
                      <a:pt x="1935" y="11504"/>
                    </a:moveTo>
                    <a:lnTo>
                      <a:pt x="1946" y="11476"/>
                    </a:lnTo>
                    <a:lnTo>
                      <a:pt x="1929" y="11515"/>
                    </a:lnTo>
                    <a:cubicBezTo>
                      <a:pt x="1929" y="11515"/>
                      <a:pt x="1935" y="11504"/>
                      <a:pt x="1935" y="11504"/>
                    </a:cubicBezTo>
                    <a:close/>
                    <a:moveTo>
                      <a:pt x="760" y="14564"/>
                    </a:moveTo>
                    <a:cubicBezTo>
                      <a:pt x="753" y="14568"/>
                      <a:pt x="743" y="14598"/>
                      <a:pt x="747" y="14609"/>
                    </a:cubicBezTo>
                    <a:cubicBezTo>
                      <a:pt x="754" y="14596"/>
                      <a:pt x="755" y="14578"/>
                      <a:pt x="760" y="14564"/>
                    </a:cubicBezTo>
                    <a:close/>
                    <a:moveTo>
                      <a:pt x="800" y="14415"/>
                    </a:moveTo>
                    <a:cubicBezTo>
                      <a:pt x="786" y="14457"/>
                      <a:pt x="776" y="14506"/>
                      <a:pt x="766" y="14542"/>
                    </a:cubicBezTo>
                    <a:cubicBezTo>
                      <a:pt x="806" y="14417"/>
                      <a:pt x="840" y="14284"/>
                      <a:pt x="878" y="14158"/>
                    </a:cubicBezTo>
                    <a:cubicBezTo>
                      <a:pt x="848" y="14237"/>
                      <a:pt x="826" y="14327"/>
                      <a:pt x="800" y="14415"/>
                    </a:cubicBezTo>
                    <a:close/>
                    <a:moveTo>
                      <a:pt x="768" y="14730"/>
                    </a:moveTo>
                    <a:cubicBezTo>
                      <a:pt x="793" y="14647"/>
                      <a:pt x="820" y="14550"/>
                      <a:pt x="836" y="14470"/>
                    </a:cubicBezTo>
                    <a:cubicBezTo>
                      <a:pt x="809" y="14559"/>
                      <a:pt x="782" y="14643"/>
                      <a:pt x="763" y="14738"/>
                    </a:cubicBezTo>
                    <a:cubicBezTo>
                      <a:pt x="763" y="14735"/>
                      <a:pt x="766" y="14727"/>
                      <a:pt x="768" y="14730"/>
                    </a:cubicBezTo>
                    <a:close/>
                    <a:moveTo>
                      <a:pt x="957" y="14153"/>
                    </a:moveTo>
                    <a:cubicBezTo>
                      <a:pt x="970" y="14132"/>
                      <a:pt x="973" y="14097"/>
                      <a:pt x="983" y="14070"/>
                    </a:cubicBezTo>
                    <a:cubicBezTo>
                      <a:pt x="983" y="14070"/>
                      <a:pt x="957" y="14153"/>
                      <a:pt x="957" y="14153"/>
                    </a:cubicBezTo>
                    <a:close/>
                    <a:moveTo>
                      <a:pt x="854" y="14499"/>
                    </a:moveTo>
                    <a:lnTo>
                      <a:pt x="857" y="14499"/>
                    </a:lnTo>
                    <a:cubicBezTo>
                      <a:pt x="860" y="14489"/>
                      <a:pt x="867" y="14485"/>
                      <a:pt x="865" y="14470"/>
                    </a:cubicBezTo>
                    <a:cubicBezTo>
                      <a:pt x="860" y="14473"/>
                      <a:pt x="852" y="14485"/>
                      <a:pt x="854" y="14499"/>
                    </a:cubicBezTo>
                    <a:close/>
                    <a:moveTo>
                      <a:pt x="936" y="13970"/>
                    </a:moveTo>
                    <a:lnTo>
                      <a:pt x="927" y="13998"/>
                    </a:lnTo>
                    <a:lnTo>
                      <a:pt x="936" y="13979"/>
                    </a:lnTo>
                    <a:cubicBezTo>
                      <a:pt x="936" y="13979"/>
                      <a:pt x="936" y="13970"/>
                      <a:pt x="936" y="13970"/>
                    </a:cubicBezTo>
                    <a:close/>
                    <a:moveTo>
                      <a:pt x="713" y="15090"/>
                    </a:moveTo>
                    <a:lnTo>
                      <a:pt x="705" y="15127"/>
                    </a:lnTo>
                    <a:cubicBezTo>
                      <a:pt x="718" y="15133"/>
                      <a:pt x="713" y="15100"/>
                      <a:pt x="713" y="15090"/>
                    </a:cubicBezTo>
                    <a:close/>
                    <a:moveTo>
                      <a:pt x="723" y="15065"/>
                    </a:moveTo>
                    <a:cubicBezTo>
                      <a:pt x="737" y="15055"/>
                      <a:pt x="740" y="15023"/>
                      <a:pt x="740" y="14993"/>
                    </a:cubicBezTo>
                    <a:cubicBezTo>
                      <a:pt x="734" y="15018"/>
                      <a:pt x="718" y="15032"/>
                      <a:pt x="723" y="15065"/>
                    </a:cubicBezTo>
                    <a:close/>
                    <a:moveTo>
                      <a:pt x="755" y="14754"/>
                    </a:moveTo>
                    <a:cubicBezTo>
                      <a:pt x="755" y="14800"/>
                      <a:pt x="721" y="14821"/>
                      <a:pt x="731" y="14869"/>
                    </a:cubicBezTo>
                    <a:cubicBezTo>
                      <a:pt x="741" y="14835"/>
                      <a:pt x="763" y="14795"/>
                      <a:pt x="755" y="14754"/>
                    </a:cubicBezTo>
                    <a:close/>
                    <a:moveTo>
                      <a:pt x="740" y="14626"/>
                    </a:moveTo>
                    <a:lnTo>
                      <a:pt x="710" y="14742"/>
                    </a:lnTo>
                    <a:lnTo>
                      <a:pt x="740" y="14654"/>
                    </a:lnTo>
                    <a:cubicBezTo>
                      <a:pt x="740" y="14654"/>
                      <a:pt x="740" y="14626"/>
                      <a:pt x="740" y="14626"/>
                    </a:cubicBezTo>
                    <a:close/>
                    <a:moveTo>
                      <a:pt x="676" y="15021"/>
                    </a:moveTo>
                    <a:cubicBezTo>
                      <a:pt x="664" y="15036"/>
                      <a:pt x="678" y="15079"/>
                      <a:pt x="663" y="15087"/>
                    </a:cubicBezTo>
                    <a:cubicBezTo>
                      <a:pt x="655" y="15148"/>
                      <a:pt x="626" y="15194"/>
                      <a:pt x="626" y="15259"/>
                    </a:cubicBezTo>
                    <a:cubicBezTo>
                      <a:pt x="649" y="15187"/>
                      <a:pt x="670" y="15111"/>
                      <a:pt x="687" y="15032"/>
                    </a:cubicBezTo>
                    <a:cubicBezTo>
                      <a:pt x="696" y="14990"/>
                      <a:pt x="717" y="14949"/>
                      <a:pt x="716" y="14903"/>
                    </a:cubicBezTo>
                    <a:cubicBezTo>
                      <a:pt x="716" y="14903"/>
                      <a:pt x="676" y="15021"/>
                      <a:pt x="676" y="15021"/>
                    </a:cubicBezTo>
                    <a:close/>
                    <a:moveTo>
                      <a:pt x="1043" y="13629"/>
                    </a:moveTo>
                    <a:cubicBezTo>
                      <a:pt x="1022" y="13694"/>
                      <a:pt x="1003" y="13743"/>
                      <a:pt x="989" y="13813"/>
                    </a:cubicBezTo>
                    <a:cubicBezTo>
                      <a:pt x="1044" y="13654"/>
                      <a:pt x="1094" y="13490"/>
                      <a:pt x="1148" y="13330"/>
                    </a:cubicBezTo>
                    <a:cubicBezTo>
                      <a:pt x="1104" y="13414"/>
                      <a:pt x="1078" y="13529"/>
                      <a:pt x="1043" y="13629"/>
                    </a:cubicBezTo>
                    <a:close/>
                    <a:moveTo>
                      <a:pt x="1129" y="13608"/>
                    </a:moveTo>
                    <a:cubicBezTo>
                      <a:pt x="1131" y="13603"/>
                      <a:pt x="1133" y="13599"/>
                      <a:pt x="1135" y="13601"/>
                    </a:cubicBezTo>
                    <a:lnTo>
                      <a:pt x="1135" y="13591"/>
                    </a:lnTo>
                    <a:cubicBezTo>
                      <a:pt x="1131" y="13588"/>
                      <a:pt x="1128" y="13599"/>
                      <a:pt x="1129" y="13608"/>
                    </a:cubicBezTo>
                    <a:close/>
                    <a:moveTo>
                      <a:pt x="952" y="13924"/>
                    </a:moveTo>
                    <a:lnTo>
                      <a:pt x="944" y="13952"/>
                    </a:lnTo>
                    <a:lnTo>
                      <a:pt x="950" y="13942"/>
                    </a:lnTo>
                    <a:cubicBezTo>
                      <a:pt x="950" y="13942"/>
                      <a:pt x="952" y="13924"/>
                      <a:pt x="952" y="13924"/>
                    </a:cubicBezTo>
                    <a:close/>
                    <a:moveTo>
                      <a:pt x="1146" y="13569"/>
                    </a:moveTo>
                    <a:cubicBezTo>
                      <a:pt x="1148" y="13559"/>
                      <a:pt x="1156" y="13555"/>
                      <a:pt x="1154" y="13541"/>
                    </a:cubicBezTo>
                    <a:cubicBezTo>
                      <a:pt x="1148" y="13543"/>
                      <a:pt x="1140" y="13555"/>
                      <a:pt x="1143" y="13569"/>
                    </a:cubicBezTo>
                    <a:cubicBezTo>
                      <a:pt x="1143" y="13569"/>
                      <a:pt x="1146" y="13569"/>
                      <a:pt x="1146" y="13569"/>
                    </a:cubicBezTo>
                    <a:close/>
                    <a:moveTo>
                      <a:pt x="1219" y="13330"/>
                    </a:moveTo>
                    <a:lnTo>
                      <a:pt x="1198" y="13402"/>
                    </a:lnTo>
                    <a:lnTo>
                      <a:pt x="1206" y="13395"/>
                    </a:lnTo>
                    <a:cubicBezTo>
                      <a:pt x="1206" y="13395"/>
                      <a:pt x="1219" y="13330"/>
                      <a:pt x="1219" y="13330"/>
                    </a:cubicBezTo>
                    <a:close/>
                    <a:moveTo>
                      <a:pt x="1339" y="13013"/>
                    </a:moveTo>
                    <a:lnTo>
                      <a:pt x="1339" y="12996"/>
                    </a:lnTo>
                    <a:cubicBezTo>
                      <a:pt x="1319" y="13082"/>
                      <a:pt x="1283" y="13127"/>
                      <a:pt x="1264" y="13213"/>
                    </a:cubicBezTo>
                    <a:cubicBezTo>
                      <a:pt x="1291" y="13156"/>
                      <a:pt x="1314" y="13080"/>
                      <a:pt x="1339" y="13013"/>
                    </a:cubicBezTo>
                    <a:close/>
                    <a:moveTo>
                      <a:pt x="1251" y="13247"/>
                    </a:moveTo>
                    <a:lnTo>
                      <a:pt x="1242" y="13274"/>
                    </a:lnTo>
                    <a:lnTo>
                      <a:pt x="1251" y="13256"/>
                    </a:lnTo>
                    <a:cubicBezTo>
                      <a:pt x="1251" y="13256"/>
                      <a:pt x="1251" y="13247"/>
                      <a:pt x="1251" y="13247"/>
                    </a:cubicBezTo>
                    <a:close/>
                    <a:moveTo>
                      <a:pt x="1135" y="13546"/>
                    </a:moveTo>
                    <a:cubicBezTo>
                      <a:pt x="1140" y="13465"/>
                      <a:pt x="1181" y="13422"/>
                      <a:pt x="1195" y="13358"/>
                    </a:cubicBezTo>
                    <a:cubicBezTo>
                      <a:pt x="1231" y="13263"/>
                      <a:pt x="1267" y="13164"/>
                      <a:pt x="1292" y="13062"/>
                    </a:cubicBezTo>
                    <a:cubicBezTo>
                      <a:pt x="1322" y="13014"/>
                      <a:pt x="1336" y="12948"/>
                      <a:pt x="1355" y="12890"/>
                    </a:cubicBezTo>
                    <a:cubicBezTo>
                      <a:pt x="1284" y="13059"/>
                      <a:pt x="1225" y="13258"/>
                      <a:pt x="1159" y="13442"/>
                    </a:cubicBezTo>
                    <a:cubicBezTo>
                      <a:pt x="1149" y="13490"/>
                      <a:pt x="1121" y="13526"/>
                      <a:pt x="1117" y="13581"/>
                    </a:cubicBezTo>
                    <a:cubicBezTo>
                      <a:pt x="1071" y="13711"/>
                      <a:pt x="1029" y="13849"/>
                      <a:pt x="980" y="13979"/>
                    </a:cubicBezTo>
                    <a:cubicBezTo>
                      <a:pt x="977" y="14033"/>
                      <a:pt x="959" y="14061"/>
                      <a:pt x="944" y="14102"/>
                    </a:cubicBezTo>
                    <a:cubicBezTo>
                      <a:pt x="925" y="14216"/>
                      <a:pt x="875" y="14299"/>
                      <a:pt x="857" y="14415"/>
                    </a:cubicBezTo>
                    <a:cubicBezTo>
                      <a:pt x="950" y="14125"/>
                      <a:pt x="1039" y="13841"/>
                      <a:pt x="1135" y="13546"/>
                    </a:cubicBezTo>
                    <a:close/>
                    <a:moveTo>
                      <a:pt x="435" y="16073"/>
                    </a:moveTo>
                    <a:cubicBezTo>
                      <a:pt x="431" y="16080"/>
                      <a:pt x="422" y="16094"/>
                      <a:pt x="422" y="16112"/>
                    </a:cubicBezTo>
                    <a:cubicBezTo>
                      <a:pt x="426" y="16098"/>
                      <a:pt x="436" y="16088"/>
                      <a:pt x="435" y="16073"/>
                    </a:cubicBezTo>
                    <a:close/>
                    <a:moveTo>
                      <a:pt x="367" y="16372"/>
                    </a:moveTo>
                    <a:cubicBezTo>
                      <a:pt x="363" y="16392"/>
                      <a:pt x="353" y="16404"/>
                      <a:pt x="356" y="16427"/>
                    </a:cubicBezTo>
                    <a:cubicBezTo>
                      <a:pt x="363" y="16410"/>
                      <a:pt x="366" y="16395"/>
                      <a:pt x="367" y="16372"/>
                    </a:cubicBezTo>
                    <a:close/>
                    <a:moveTo>
                      <a:pt x="354" y="16451"/>
                    </a:moveTo>
                    <a:lnTo>
                      <a:pt x="348" y="16478"/>
                    </a:lnTo>
                    <a:lnTo>
                      <a:pt x="351" y="16473"/>
                    </a:lnTo>
                    <a:cubicBezTo>
                      <a:pt x="351" y="16473"/>
                      <a:pt x="354" y="16451"/>
                      <a:pt x="354" y="16451"/>
                    </a:cubicBezTo>
                    <a:close/>
                    <a:moveTo>
                      <a:pt x="395" y="16240"/>
                    </a:moveTo>
                    <a:lnTo>
                      <a:pt x="390" y="16272"/>
                    </a:lnTo>
                    <a:lnTo>
                      <a:pt x="393" y="16267"/>
                    </a:lnTo>
                    <a:cubicBezTo>
                      <a:pt x="393" y="16267"/>
                      <a:pt x="395" y="16240"/>
                      <a:pt x="395" y="16240"/>
                    </a:cubicBezTo>
                    <a:close/>
                    <a:moveTo>
                      <a:pt x="388" y="16372"/>
                    </a:moveTo>
                    <a:cubicBezTo>
                      <a:pt x="381" y="16383"/>
                      <a:pt x="374" y="16406"/>
                      <a:pt x="380" y="16418"/>
                    </a:cubicBezTo>
                    <a:cubicBezTo>
                      <a:pt x="387" y="16406"/>
                      <a:pt x="394" y="16383"/>
                      <a:pt x="388" y="16372"/>
                    </a:cubicBezTo>
                    <a:close/>
                    <a:moveTo>
                      <a:pt x="382" y="16295"/>
                    </a:moveTo>
                    <a:cubicBezTo>
                      <a:pt x="380" y="16312"/>
                      <a:pt x="367" y="16334"/>
                      <a:pt x="375" y="16350"/>
                    </a:cubicBezTo>
                    <a:cubicBezTo>
                      <a:pt x="374" y="16344"/>
                      <a:pt x="376" y="16341"/>
                      <a:pt x="377" y="16339"/>
                    </a:cubicBezTo>
                    <a:cubicBezTo>
                      <a:pt x="381" y="16325"/>
                      <a:pt x="390" y="16307"/>
                      <a:pt x="382" y="16295"/>
                    </a:cubicBezTo>
                    <a:close/>
                    <a:moveTo>
                      <a:pt x="341" y="16501"/>
                    </a:moveTo>
                    <a:cubicBezTo>
                      <a:pt x="324" y="16546"/>
                      <a:pt x="317" y="16599"/>
                      <a:pt x="311" y="16650"/>
                    </a:cubicBezTo>
                    <a:cubicBezTo>
                      <a:pt x="328" y="16606"/>
                      <a:pt x="334" y="16543"/>
                      <a:pt x="341" y="16501"/>
                    </a:cubicBezTo>
                    <a:close/>
                    <a:moveTo>
                      <a:pt x="147" y="17646"/>
                    </a:moveTo>
                    <a:cubicBezTo>
                      <a:pt x="158" y="17558"/>
                      <a:pt x="179" y="17475"/>
                      <a:pt x="180" y="17385"/>
                    </a:cubicBezTo>
                    <a:cubicBezTo>
                      <a:pt x="171" y="17475"/>
                      <a:pt x="147" y="17560"/>
                      <a:pt x="147" y="17646"/>
                    </a:cubicBezTo>
                    <a:close/>
                    <a:moveTo>
                      <a:pt x="133" y="17714"/>
                    </a:moveTo>
                    <a:lnTo>
                      <a:pt x="126" y="17781"/>
                    </a:lnTo>
                    <a:lnTo>
                      <a:pt x="131" y="17769"/>
                    </a:lnTo>
                    <a:cubicBezTo>
                      <a:pt x="131" y="17769"/>
                      <a:pt x="133" y="17714"/>
                      <a:pt x="133" y="17714"/>
                    </a:cubicBezTo>
                    <a:close/>
                    <a:moveTo>
                      <a:pt x="283" y="16550"/>
                    </a:moveTo>
                    <a:cubicBezTo>
                      <a:pt x="301" y="16487"/>
                      <a:pt x="314" y="16418"/>
                      <a:pt x="322" y="16344"/>
                    </a:cubicBezTo>
                    <a:cubicBezTo>
                      <a:pt x="295" y="16399"/>
                      <a:pt x="297" y="16482"/>
                      <a:pt x="283" y="16550"/>
                    </a:cubicBezTo>
                    <a:close/>
                    <a:moveTo>
                      <a:pt x="246" y="16990"/>
                    </a:moveTo>
                    <a:cubicBezTo>
                      <a:pt x="233" y="17009"/>
                      <a:pt x="238" y="17046"/>
                      <a:pt x="236" y="17074"/>
                    </a:cubicBezTo>
                    <a:cubicBezTo>
                      <a:pt x="246" y="17051"/>
                      <a:pt x="248" y="17009"/>
                      <a:pt x="246" y="16990"/>
                    </a:cubicBezTo>
                    <a:close/>
                    <a:moveTo>
                      <a:pt x="197" y="17313"/>
                    </a:moveTo>
                    <a:cubicBezTo>
                      <a:pt x="208" y="17315"/>
                      <a:pt x="216" y="17313"/>
                      <a:pt x="217" y="17280"/>
                    </a:cubicBezTo>
                    <a:lnTo>
                      <a:pt x="210" y="17296"/>
                    </a:lnTo>
                    <a:cubicBezTo>
                      <a:pt x="199" y="17246"/>
                      <a:pt x="228" y="17178"/>
                      <a:pt x="225" y="17130"/>
                    </a:cubicBezTo>
                    <a:cubicBezTo>
                      <a:pt x="218" y="17192"/>
                      <a:pt x="197" y="17259"/>
                      <a:pt x="197" y="17313"/>
                    </a:cubicBezTo>
                    <a:close/>
                    <a:moveTo>
                      <a:pt x="197" y="17023"/>
                    </a:moveTo>
                    <a:lnTo>
                      <a:pt x="189" y="17067"/>
                    </a:lnTo>
                    <a:lnTo>
                      <a:pt x="191" y="17062"/>
                    </a:lnTo>
                    <a:cubicBezTo>
                      <a:pt x="191" y="17062"/>
                      <a:pt x="197" y="17023"/>
                      <a:pt x="197" y="17023"/>
                    </a:cubicBezTo>
                    <a:close/>
                    <a:moveTo>
                      <a:pt x="618" y="15287"/>
                    </a:moveTo>
                    <a:lnTo>
                      <a:pt x="613" y="15315"/>
                    </a:lnTo>
                    <a:lnTo>
                      <a:pt x="618" y="15305"/>
                    </a:lnTo>
                    <a:cubicBezTo>
                      <a:pt x="618" y="15305"/>
                      <a:pt x="618" y="15287"/>
                      <a:pt x="618" y="15287"/>
                    </a:cubicBezTo>
                    <a:close/>
                    <a:moveTo>
                      <a:pt x="551" y="15548"/>
                    </a:moveTo>
                    <a:cubicBezTo>
                      <a:pt x="533" y="15643"/>
                      <a:pt x="504" y="15727"/>
                      <a:pt x="493" y="15827"/>
                    </a:cubicBezTo>
                    <a:cubicBezTo>
                      <a:pt x="515" y="15688"/>
                      <a:pt x="564" y="15574"/>
                      <a:pt x="582" y="15433"/>
                    </a:cubicBezTo>
                    <a:cubicBezTo>
                      <a:pt x="582" y="15433"/>
                      <a:pt x="551" y="15548"/>
                      <a:pt x="551" y="15548"/>
                    </a:cubicBezTo>
                    <a:close/>
                    <a:moveTo>
                      <a:pt x="498" y="15599"/>
                    </a:moveTo>
                    <a:lnTo>
                      <a:pt x="500" y="15560"/>
                    </a:lnTo>
                    <a:cubicBezTo>
                      <a:pt x="536" y="15419"/>
                      <a:pt x="577" y="15279"/>
                      <a:pt x="608" y="15131"/>
                    </a:cubicBezTo>
                    <a:lnTo>
                      <a:pt x="556" y="15315"/>
                    </a:lnTo>
                    <a:cubicBezTo>
                      <a:pt x="531" y="15308"/>
                      <a:pt x="530" y="15368"/>
                      <a:pt x="521" y="15398"/>
                    </a:cubicBezTo>
                    <a:lnTo>
                      <a:pt x="526" y="15398"/>
                    </a:lnTo>
                    <a:cubicBezTo>
                      <a:pt x="506" y="15565"/>
                      <a:pt x="454" y="15717"/>
                      <a:pt x="422" y="15882"/>
                    </a:cubicBezTo>
                    <a:cubicBezTo>
                      <a:pt x="451" y="15809"/>
                      <a:pt x="475" y="15698"/>
                      <a:pt x="498" y="15599"/>
                    </a:cubicBezTo>
                    <a:close/>
                    <a:moveTo>
                      <a:pt x="705" y="14759"/>
                    </a:moveTo>
                    <a:lnTo>
                      <a:pt x="703" y="14781"/>
                    </a:lnTo>
                    <a:lnTo>
                      <a:pt x="705" y="14777"/>
                    </a:lnTo>
                    <a:cubicBezTo>
                      <a:pt x="705" y="14777"/>
                      <a:pt x="705" y="14759"/>
                      <a:pt x="705" y="14759"/>
                    </a:cubicBezTo>
                    <a:close/>
                    <a:moveTo>
                      <a:pt x="687" y="14826"/>
                    </a:moveTo>
                    <a:lnTo>
                      <a:pt x="648" y="14944"/>
                    </a:lnTo>
                    <a:lnTo>
                      <a:pt x="648" y="14975"/>
                    </a:lnTo>
                    <a:lnTo>
                      <a:pt x="655" y="14960"/>
                    </a:lnTo>
                    <a:cubicBezTo>
                      <a:pt x="661" y="14908"/>
                      <a:pt x="687" y="14882"/>
                      <a:pt x="687" y="14826"/>
                    </a:cubicBezTo>
                    <a:close/>
                    <a:moveTo>
                      <a:pt x="369" y="16140"/>
                    </a:moveTo>
                    <a:cubicBezTo>
                      <a:pt x="389" y="16087"/>
                      <a:pt x="395" y="16024"/>
                      <a:pt x="403" y="15961"/>
                    </a:cubicBezTo>
                    <a:cubicBezTo>
                      <a:pt x="394" y="16021"/>
                      <a:pt x="368" y="16080"/>
                      <a:pt x="369" y="16140"/>
                    </a:cubicBezTo>
                    <a:close/>
                    <a:moveTo>
                      <a:pt x="635" y="15028"/>
                    </a:moveTo>
                    <a:lnTo>
                      <a:pt x="611" y="15115"/>
                    </a:lnTo>
                    <a:cubicBezTo>
                      <a:pt x="624" y="15099"/>
                      <a:pt x="632" y="15050"/>
                      <a:pt x="635" y="15028"/>
                    </a:cubicBezTo>
                    <a:close/>
                    <a:moveTo>
                      <a:pt x="416" y="16140"/>
                    </a:moveTo>
                    <a:lnTo>
                      <a:pt x="414" y="16161"/>
                    </a:lnTo>
                    <a:lnTo>
                      <a:pt x="416" y="16156"/>
                    </a:lnTo>
                    <a:cubicBezTo>
                      <a:pt x="416" y="16156"/>
                      <a:pt x="416" y="16140"/>
                      <a:pt x="416" y="16140"/>
                    </a:cubicBezTo>
                    <a:close/>
                    <a:moveTo>
                      <a:pt x="1156" y="13312"/>
                    </a:moveTo>
                    <a:lnTo>
                      <a:pt x="1161" y="13280"/>
                    </a:lnTo>
                    <a:lnTo>
                      <a:pt x="1150" y="13312"/>
                    </a:lnTo>
                    <a:cubicBezTo>
                      <a:pt x="1150" y="13312"/>
                      <a:pt x="1156" y="13312"/>
                      <a:pt x="1156" y="13312"/>
                    </a:cubicBezTo>
                    <a:close/>
                    <a:moveTo>
                      <a:pt x="582" y="15521"/>
                    </a:moveTo>
                    <a:lnTo>
                      <a:pt x="579" y="15521"/>
                    </a:lnTo>
                    <a:lnTo>
                      <a:pt x="579" y="15537"/>
                    </a:lnTo>
                    <a:cubicBezTo>
                      <a:pt x="582" y="15534"/>
                      <a:pt x="582" y="15527"/>
                      <a:pt x="582" y="15521"/>
                    </a:cubicBezTo>
                    <a:close/>
                    <a:moveTo>
                      <a:pt x="456" y="15982"/>
                    </a:moveTo>
                    <a:cubicBezTo>
                      <a:pt x="462" y="15961"/>
                      <a:pt x="466" y="15936"/>
                      <a:pt x="468" y="15910"/>
                    </a:cubicBezTo>
                    <a:cubicBezTo>
                      <a:pt x="466" y="15936"/>
                      <a:pt x="454" y="15954"/>
                      <a:pt x="456" y="15982"/>
                    </a:cubicBezTo>
                    <a:close/>
                    <a:moveTo>
                      <a:pt x="558" y="15612"/>
                    </a:moveTo>
                    <a:cubicBezTo>
                      <a:pt x="564" y="15613"/>
                      <a:pt x="569" y="15612"/>
                      <a:pt x="571" y="15599"/>
                    </a:cubicBezTo>
                    <a:cubicBezTo>
                      <a:pt x="572" y="15588"/>
                      <a:pt x="569" y="15583"/>
                      <a:pt x="566" y="15578"/>
                    </a:cubicBezTo>
                    <a:cubicBezTo>
                      <a:pt x="566" y="15578"/>
                      <a:pt x="558" y="15612"/>
                      <a:pt x="558" y="15612"/>
                    </a:cubicBezTo>
                    <a:close/>
                    <a:moveTo>
                      <a:pt x="547" y="15659"/>
                    </a:moveTo>
                    <a:cubicBezTo>
                      <a:pt x="552" y="15648"/>
                      <a:pt x="552" y="15632"/>
                      <a:pt x="556" y="15620"/>
                    </a:cubicBezTo>
                    <a:cubicBezTo>
                      <a:pt x="547" y="15630"/>
                      <a:pt x="546" y="15655"/>
                      <a:pt x="547" y="15659"/>
                    </a:cubicBezTo>
                    <a:close/>
                    <a:moveTo>
                      <a:pt x="1639" y="11872"/>
                    </a:moveTo>
                    <a:cubicBezTo>
                      <a:pt x="1646" y="11861"/>
                      <a:pt x="1649" y="11843"/>
                      <a:pt x="1654" y="11828"/>
                    </a:cubicBezTo>
                    <a:cubicBezTo>
                      <a:pt x="1645" y="11833"/>
                      <a:pt x="1637" y="11863"/>
                      <a:pt x="1639" y="11872"/>
                    </a:cubicBezTo>
                    <a:close/>
                    <a:moveTo>
                      <a:pt x="1756" y="11705"/>
                    </a:moveTo>
                    <a:lnTo>
                      <a:pt x="1766" y="11705"/>
                    </a:lnTo>
                    <a:cubicBezTo>
                      <a:pt x="1773" y="11698"/>
                      <a:pt x="1772" y="11683"/>
                      <a:pt x="1772" y="11670"/>
                    </a:cubicBezTo>
                    <a:cubicBezTo>
                      <a:pt x="1764" y="11670"/>
                      <a:pt x="1756" y="11689"/>
                      <a:pt x="1756" y="11705"/>
                    </a:cubicBezTo>
                    <a:close/>
                    <a:moveTo>
                      <a:pt x="1871" y="11638"/>
                    </a:moveTo>
                    <a:lnTo>
                      <a:pt x="1864" y="11666"/>
                    </a:lnTo>
                    <a:lnTo>
                      <a:pt x="1867" y="11661"/>
                    </a:lnTo>
                    <a:cubicBezTo>
                      <a:pt x="1867" y="11661"/>
                      <a:pt x="1871" y="11638"/>
                      <a:pt x="1871" y="11638"/>
                    </a:cubicBezTo>
                    <a:close/>
                    <a:moveTo>
                      <a:pt x="1903" y="11393"/>
                    </a:moveTo>
                    <a:cubicBezTo>
                      <a:pt x="1915" y="11363"/>
                      <a:pt x="1916" y="11330"/>
                      <a:pt x="1932" y="11316"/>
                    </a:cubicBezTo>
                    <a:lnTo>
                      <a:pt x="1922" y="11316"/>
                    </a:lnTo>
                    <a:cubicBezTo>
                      <a:pt x="1874" y="11383"/>
                      <a:pt x="1856" y="11490"/>
                      <a:pt x="1817" y="11566"/>
                    </a:cubicBezTo>
                    <a:cubicBezTo>
                      <a:pt x="1825" y="11573"/>
                      <a:pt x="1831" y="11555"/>
                      <a:pt x="1838" y="11543"/>
                    </a:cubicBezTo>
                    <a:cubicBezTo>
                      <a:pt x="1848" y="11480"/>
                      <a:pt x="1887" y="11444"/>
                      <a:pt x="1903" y="11393"/>
                    </a:cubicBezTo>
                    <a:close/>
                    <a:moveTo>
                      <a:pt x="1777" y="11800"/>
                    </a:moveTo>
                    <a:lnTo>
                      <a:pt x="1772" y="11822"/>
                    </a:lnTo>
                    <a:cubicBezTo>
                      <a:pt x="1773" y="11819"/>
                      <a:pt x="1775" y="11814"/>
                      <a:pt x="1777" y="11817"/>
                    </a:cubicBezTo>
                    <a:cubicBezTo>
                      <a:pt x="1777" y="11817"/>
                      <a:pt x="1777" y="11800"/>
                      <a:pt x="1777" y="11800"/>
                    </a:cubicBezTo>
                    <a:close/>
                    <a:moveTo>
                      <a:pt x="1824" y="11749"/>
                    </a:moveTo>
                    <a:cubicBezTo>
                      <a:pt x="1839" y="11744"/>
                      <a:pt x="1844" y="11710"/>
                      <a:pt x="1851" y="11689"/>
                    </a:cubicBezTo>
                    <a:cubicBezTo>
                      <a:pt x="1844" y="11710"/>
                      <a:pt x="1828" y="11719"/>
                      <a:pt x="1824" y="11749"/>
                    </a:cubicBezTo>
                    <a:close/>
                    <a:moveTo>
                      <a:pt x="1738" y="11615"/>
                    </a:moveTo>
                    <a:lnTo>
                      <a:pt x="1725" y="11661"/>
                    </a:lnTo>
                    <a:lnTo>
                      <a:pt x="1743" y="11615"/>
                    </a:lnTo>
                    <a:cubicBezTo>
                      <a:pt x="1743" y="11615"/>
                      <a:pt x="1738" y="11615"/>
                      <a:pt x="1738" y="11615"/>
                    </a:cubicBezTo>
                    <a:close/>
                    <a:moveTo>
                      <a:pt x="1796" y="11822"/>
                    </a:moveTo>
                    <a:lnTo>
                      <a:pt x="1764" y="11900"/>
                    </a:lnTo>
                    <a:lnTo>
                      <a:pt x="1772" y="11884"/>
                    </a:lnTo>
                    <a:cubicBezTo>
                      <a:pt x="1772" y="11884"/>
                      <a:pt x="1796" y="11822"/>
                      <a:pt x="1796" y="11822"/>
                    </a:cubicBezTo>
                    <a:close/>
                    <a:moveTo>
                      <a:pt x="1639" y="12016"/>
                    </a:moveTo>
                    <a:lnTo>
                      <a:pt x="1717" y="11817"/>
                    </a:lnTo>
                    <a:cubicBezTo>
                      <a:pt x="1691" y="11886"/>
                      <a:pt x="1645" y="11935"/>
                      <a:pt x="1639" y="12016"/>
                    </a:cubicBezTo>
                    <a:close/>
                    <a:moveTo>
                      <a:pt x="1743" y="11749"/>
                    </a:moveTo>
                    <a:cubicBezTo>
                      <a:pt x="1731" y="11754"/>
                      <a:pt x="1729" y="11791"/>
                      <a:pt x="1727" y="11800"/>
                    </a:cubicBezTo>
                    <a:cubicBezTo>
                      <a:pt x="1730" y="11779"/>
                      <a:pt x="1743" y="11773"/>
                      <a:pt x="1743" y="11749"/>
                    </a:cubicBezTo>
                    <a:close/>
                    <a:moveTo>
                      <a:pt x="1697" y="12004"/>
                    </a:moveTo>
                    <a:cubicBezTo>
                      <a:pt x="1685" y="12019"/>
                      <a:pt x="1672" y="12053"/>
                      <a:pt x="1672" y="12071"/>
                    </a:cubicBezTo>
                    <a:cubicBezTo>
                      <a:pt x="1678" y="12046"/>
                      <a:pt x="1693" y="12033"/>
                      <a:pt x="1697" y="12004"/>
                    </a:cubicBezTo>
                    <a:close/>
                    <a:moveTo>
                      <a:pt x="1811" y="11594"/>
                    </a:moveTo>
                    <a:cubicBezTo>
                      <a:pt x="1795" y="11607"/>
                      <a:pt x="1783" y="11629"/>
                      <a:pt x="1777" y="11666"/>
                    </a:cubicBezTo>
                    <a:cubicBezTo>
                      <a:pt x="1795" y="11664"/>
                      <a:pt x="1796" y="11611"/>
                      <a:pt x="1811" y="11594"/>
                    </a:cubicBezTo>
                    <a:close/>
                    <a:moveTo>
                      <a:pt x="1798" y="11754"/>
                    </a:moveTo>
                    <a:lnTo>
                      <a:pt x="1788" y="11782"/>
                    </a:lnTo>
                    <a:lnTo>
                      <a:pt x="1791" y="11782"/>
                    </a:lnTo>
                    <a:cubicBezTo>
                      <a:pt x="1793" y="11775"/>
                      <a:pt x="1801" y="11768"/>
                      <a:pt x="1798" y="11754"/>
                    </a:cubicBezTo>
                    <a:close/>
                    <a:moveTo>
                      <a:pt x="2107" y="11054"/>
                    </a:moveTo>
                    <a:lnTo>
                      <a:pt x="2121" y="11039"/>
                    </a:lnTo>
                    <a:cubicBezTo>
                      <a:pt x="2132" y="11008"/>
                      <a:pt x="2152" y="10980"/>
                      <a:pt x="2163" y="10938"/>
                    </a:cubicBezTo>
                    <a:cubicBezTo>
                      <a:pt x="2144" y="10969"/>
                      <a:pt x="2125" y="11022"/>
                      <a:pt x="2107" y="11054"/>
                    </a:cubicBezTo>
                    <a:close/>
                    <a:moveTo>
                      <a:pt x="2173" y="10915"/>
                    </a:moveTo>
                    <a:lnTo>
                      <a:pt x="2189" y="10882"/>
                    </a:lnTo>
                    <a:lnTo>
                      <a:pt x="2184" y="10882"/>
                    </a:lnTo>
                    <a:cubicBezTo>
                      <a:pt x="2184" y="10882"/>
                      <a:pt x="2173" y="10915"/>
                      <a:pt x="2173" y="10915"/>
                    </a:cubicBezTo>
                    <a:close/>
                    <a:moveTo>
                      <a:pt x="115" y="17825"/>
                    </a:moveTo>
                    <a:cubicBezTo>
                      <a:pt x="111" y="17897"/>
                      <a:pt x="95" y="17964"/>
                      <a:pt x="94" y="18031"/>
                    </a:cubicBezTo>
                    <a:cubicBezTo>
                      <a:pt x="105" y="18008"/>
                      <a:pt x="106" y="17966"/>
                      <a:pt x="107" y="17929"/>
                    </a:cubicBezTo>
                    <a:cubicBezTo>
                      <a:pt x="119" y="17901"/>
                      <a:pt x="119" y="17846"/>
                      <a:pt x="115" y="17825"/>
                    </a:cubicBezTo>
                    <a:close/>
                    <a:moveTo>
                      <a:pt x="2202" y="10903"/>
                    </a:moveTo>
                    <a:cubicBezTo>
                      <a:pt x="2188" y="10911"/>
                      <a:pt x="2183" y="10942"/>
                      <a:pt x="2176" y="10967"/>
                    </a:cubicBezTo>
                    <a:cubicBezTo>
                      <a:pt x="2185" y="10945"/>
                      <a:pt x="2201" y="10933"/>
                      <a:pt x="2202" y="10903"/>
                    </a:cubicBezTo>
                    <a:close/>
                    <a:moveTo>
                      <a:pt x="2215" y="10875"/>
                    </a:moveTo>
                    <a:lnTo>
                      <a:pt x="2221" y="10875"/>
                    </a:lnTo>
                    <a:cubicBezTo>
                      <a:pt x="2222" y="10871"/>
                      <a:pt x="2227" y="10869"/>
                      <a:pt x="2225" y="10860"/>
                    </a:cubicBezTo>
                    <a:cubicBezTo>
                      <a:pt x="2221" y="10846"/>
                      <a:pt x="2211" y="10860"/>
                      <a:pt x="2215" y="10875"/>
                    </a:cubicBezTo>
                    <a:close/>
                    <a:moveTo>
                      <a:pt x="2165" y="10987"/>
                    </a:moveTo>
                    <a:lnTo>
                      <a:pt x="2159" y="11010"/>
                    </a:lnTo>
                    <a:lnTo>
                      <a:pt x="2163" y="11010"/>
                    </a:lnTo>
                    <a:cubicBezTo>
                      <a:pt x="2164" y="11001"/>
                      <a:pt x="2172" y="10989"/>
                      <a:pt x="2165" y="10987"/>
                    </a:cubicBezTo>
                    <a:close/>
                    <a:moveTo>
                      <a:pt x="1987" y="11320"/>
                    </a:moveTo>
                    <a:lnTo>
                      <a:pt x="1972" y="11360"/>
                    </a:lnTo>
                    <a:lnTo>
                      <a:pt x="1982" y="11344"/>
                    </a:lnTo>
                    <a:cubicBezTo>
                      <a:pt x="1982" y="11344"/>
                      <a:pt x="1987" y="11320"/>
                      <a:pt x="1987" y="11320"/>
                    </a:cubicBezTo>
                    <a:close/>
                    <a:moveTo>
                      <a:pt x="1906" y="11511"/>
                    </a:moveTo>
                    <a:cubicBezTo>
                      <a:pt x="1924" y="11476"/>
                      <a:pt x="1949" y="11439"/>
                      <a:pt x="1950" y="11400"/>
                    </a:cubicBezTo>
                    <a:cubicBezTo>
                      <a:pt x="1934" y="11441"/>
                      <a:pt x="1914" y="11462"/>
                      <a:pt x="1906" y="11511"/>
                    </a:cubicBezTo>
                    <a:close/>
                    <a:moveTo>
                      <a:pt x="2045" y="11248"/>
                    </a:moveTo>
                    <a:lnTo>
                      <a:pt x="2034" y="11277"/>
                    </a:lnTo>
                    <a:lnTo>
                      <a:pt x="2045" y="11265"/>
                    </a:lnTo>
                    <a:cubicBezTo>
                      <a:pt x="2045" y="11265"/>
                      <a:pt x="2045" y="11248"/>
                      <a:pt x="2045" y="11248"/>
                    </a:cubicBezTo>
                    <a:close/>
                    <a:moveTo>
                      <a:pt x="2058" y="11161"/>
                    </a:moveTo>
                    <a:lnTo>
                      <a:pt x="2045" y="11198"/>
                    </a:lnTo>
                    <a:lnTo>
                      <a:pt x="2053" y="11188"/>
                    </a:lnTo>
                    <a:cubicBezTo>
                      <a:pt x="2053" y="11188"/>
                      <a:pt x="2058" y="11161"/>
                      <a:pt x="2058" y="11161"/>
                    </a:cubicBezTo>
                    <a:close/>
                    <a:moveTo>
                      <a:pt x="2011" y="11281"/>
                    </a:moveTo>
                    <a:lnTo>
                      <a:pt x="2013" y="11265"/>
                    </a:lnTo>
                    <a:lnTo>
                      <a:pt x="2005" y="11281"/>
                    </a:lnTo>
                    <a:cubicBezTo>
                      <a:pt x="2005" y="11281"/>
                      <a:pt x="2011" y="11281"/>
                      <a:pt x="2011" y="11281"/>
                    </a:cubicBezTo>
                    <a:close/>
                    <a:moveTo>
                      <a:pt x="2092" y="11087"/>
                    </a:moveTo>
                    <a:lnTo>
                      <a:pt x="2066" y="11142"/>
                    </a:lnTo>
                    <a:lnTo>
                      <a:pt x="2090" y="11110"/>
                    </a:lnTo>
                    <a:cubicBezTo>
                      <a:pt x="2090" y="11110"/>
                      <a:pt x="2092" y="11087"/>
                      <a:pt x="2092" y="11087"/>
                    </a:cubicBezTo>
                    <a:close/>
                    <a:moveTo>
                      <a:pt x="1848" y="11634"/>
                    </a:moveTo>
                    <a:lnTo>
                      <a:pt x="1838" y="11670"/>
                    </a:lnTo>
                    <a:lnTo>
                      <a:pt x="1845" y="11655"/>
                    </a:lnTo>
                    <a:cubicBezTo>
                      <a:pt x="1845" y="11655"/>
                      <a:pt x="1848" y="11634"/>
                      <a:pt x="1848" y="11634"/>
                    </a:cubicBezTo>
                    <a:close/>
                    <a:moveTo>
                      <a:pt x="1402" y="12462"/>
                    </a:moveTo>
                    <a:lnTo>
                      <a:pt x="1392" y="12496"/>
                    </a:lnTo>
                    <a:lnTo>
                      <a:pt x="1397" y="12484"/>
                    </a:lnTo>
                    <a:cubicBezTo>
                      <a:pt x="1397" y="12484"/>
                      <a:pt x="1402" y="12462"/>
                      <a:pt x="1402" y="12462"/>
                    </a:cubicBezTo>
                    <a:close/>
                    <a:moveTo>
                      <a:pt x="1324" y="12830"/>
                    </a:moveTo>
                    <a:cubicBezTo>
                      <a:pt x="1331" y="12835"/>
                      <a:pt x="1332" y="12816"/>
                      <a:pt x="1334" y="12806"/>
                    </a:cubicBezTo>
                    <a:cubicBezTo>
                      <a:pt x="1326" y="12802"/>
                      <a:pt x="1324" y="12816"/>
                      <a:pt x="1324" y="12830"/>
                    </a:cubicBezTo>
                    <a:close/>
                    <a:moveTo>
                      <a:pt x="1517" y="12162"/>
                    </a:moveTo>
                    <a:cubicBezTo>
                      <a:pt x="1493" y="12235"/>
                      <a:pt x="1452" y="12303"/>
                      <a:pt x="1431" y="12385"/>
                    </a:cubicBezTo>
                    <a:lnTo>
                      <a:pt x="1452" y="12345"/>
                    </a:lnTo>
                    <a:cubicBezTo>
                      <a:pt x="1470" y="12279"/>
                      <a:pt x="1503" y="12224"/>
                      <a:pt x="1517" y="12162"/>
                    </a:cubicBezTo>
                    <a:close/>
                    <a:moveTo>
                      <a:pt x="1350" y="12595"/>
                    </a:moveTo>
                    <a:lnTo>
                      <a:pt x="1332" y="12652"/>
                    </a:lnTo>
                    <a:lnTo>
                      <a:pt x="1339" y="12635"/>
                    </a:lnTo>
                    <a:cubicBezTo>
                      <a:pt x="1339" y="12635"/>
                      <a:pt x="1350" y="12595"/>
                      <a:pt x="1350" y="12595"/>
                    </a:cubicBezTo>
                    <a:close/>
                    <a:moveTo>
                      <a:pt x="1378" y="12895"/>
                    </a:moveTo>
                    <a:lnTo>
                      <a:pt x="1382" y="12895"/>
                    </a:lnTo>
                    <a:cubicBezTo>
                      <a:pt x="1384" y="12890"/>
                      <a:pt x="1389" y="12885"/>
                      <a:pt x="1386" y="12874"/>
                    </a:cubicBezTo>
                    <a:cubicBezTo>
                      <a:pt x="1383" y="12874"/>
                      <a:pt x="1377" y="12885"/>
                      <a:pt x="1378" y="12895"/>
                    </a:cubicBezTo>
                    <a:close/>
                    <a:moveTo>
                      <a:pt x="1266" y="12996"/>
                    </a:moveTo>
                    <a:cubicBezTo>
                      <a:pt x="1283" y="12946"/>
                      <a:pt x="1305" y="12902"/>
                      <a:pt x="1316" y="12846"/>
                    </a:cubicBezTo>
                    <a:cubicBezTo>
                      <a:pt x="1294" y="12876"/>
                      <a:pt x="1272" y="12934"/>
                      <a:pt x="1266" y="12996"/>
                    </a:cubicBezTo>
                    <a:close/>
                    <a:moveTo>
                      <a:pt x="1208" y="13125"/>
                    </a:moveTo>
                    <a:cubicBezTo>
                      <a:pt x="1202" y="13173"/>
                      <a:pt x="1173" y="13214"/>
                      <a:pt x="1169" y="13274"/>
                    </a:cubicBezTo>
                    <a:cubicBezTo>
                      <a:pt x="1203" y="13191"/>
                      <a:pt x="1229" y="13101"/>
                      <a:pt x="1255" y="13013"/>
                    </a:cubicBezTo>
                    <a:cubicBezTo>
                      <a:pt x="1240" y="13040"/>
                      <a:pt x="1224" y="13087"/>
                      <a:pt x="1208" y="13125"/>
                    </a:cubicBezTo>
                    <a:close/>
                    <a:moveTo>
                      <a:pt x="1216" y="12974"/>
                    </a:moveTo>
                    <a:lnTo>
                      <a:pt x="1242" y="12890"/>
                    </a:lnTo>
                    <a:cubicBezTo>
                      <a:pt x="1233" y="12918"/>
                      <a:pt x="1218" y="12946"/>
                      <a:pt x="1216" y="12974"/>
                    </a:cubicBezTo>
                    <a:close/>
                    <a:moveTo>
                      <a:pt x="1292" y="12751"/>
                    </a:moveTo>
                    <a:lnTo>
                      <a:pt x="1279" y="12795"/>
                    </a:lnTo>
                    <a:lnTo>
                      <a:pt x="1285" y="12783"/>
                    </a:lnTo>
                    <a:cubicBezTo>
                      <a:pt x="1285" y="12783"/>
                      <a:pt x="1292" y="12751"/>
                      <a:pt x="1292" y="12751"/>
                    </a:cubicBezTo>
                    <a:close/>
                    <a:moveTo>
                      <a:pt x="1321" y="12679"/>
                    </a:moveTo>
                    <a:lnTo>
                      <a:pt x="1308" y="12711"/>
                    </a:lnTo>
                    <a:lnTo>
                      <a:pt x="1316" y="12695"/>
                    </a:lnTo>
                    <a:cubicBezTo>
                      <a:pt x="1316" y="12695"/>
                      <a:pt x="1321" y="12679"/>
                      <a:pt x="1321" y="12679"/>
                    </a:cubicBezTo>
                    <a:close/>
                    <a:moveTo>
                      <a:pt x="1586" y="11995"/>
                    </a:moveTo>
                    <a:cubicBezTo>
                      <a:pt x="1581" y="11995"/>
                      <a:pt x="1575" y="12014"/>
                      <a:pt x="1581" y="12016"/>
                    </a:cubicBezTo>
                    <a:cubicBezTo>
                      <a:pt x="1583" y="12012"/>
                      <a:pt x="1587" y="12004"/>
                      <a:pt x="1586" y="11995"/>
                    </a:cubicBezTo>
                    <a:close/>
                    <a:moveTo>
                      <a:pt x="1412" y="12802"/>
                    </a:moveTo>
                    <a:cubicBezTo>
                      <a:pt x="1402" y="12806"/>
                      <a:pt x="1402" y="12832"/>
                      <a:pt x="1395" y="12846"/>
                    </a:cubicBezTo>
                    <a:cubicBezTo>
                      <a:pt x="1406" y="12846"/>
                      <a:pt x="1409" y="12818"/>
                      <a:pt x="1412" y="12802"/>
                    </a:cubicBezTo>
                    <a:close/>
                    <a:moveTo>
                      <a:pt x="1725" y="11995"/>
                    </a:moveTo>
                    <a:cubicBezTo>
                      <a:pt x="1717" y="11997"/>
                      <a:pt x="1712" y="12023"/>
                      <a:pt x="1714" y="12028"/>
                    </a:cubicBezTo>
                    <a:cubicBezTo>
                      <a:pt x="1714" y="12028"/>
                      <a:pt x="1725" y="11995"/>
                      <a:pt x="1725" y="11995"/>
                    </a:cubicBezTo>
                    <a:close/>
                    <a:moveTo>
                      <a:pt x="1605" y="12084"/>
                    </a:moveTo>
                    <a:lnTo>
                      <a:pt x="1591" y="12127"/>
                    </a:lnTo>
                    <a:lnTo>
                      <a:pt x="1594" y="12127"/>
                    </a:lnTo>
                    <a:cubicBezTo>
                      <a:pt x="1601" y="12123"/>
                      <a:pt x="1612" y="12097"/>
                      <a:pt x="1605" y="12084"/>
                    </a:cubicBezTo>
                    <a:close/>
                    <a:moveTo>
                      <a:pt x="1607" y="12294"/>
                    </a:moveTo>
                    <a:lnTo>
                      <a:pt x="1596" y="12329"/>
                    </a:lnTo>
                    <a:lnTo>
                      <a:pt x="1599" y="12322"/>
                    </a:lnTo>
                    <a:cubicBezTo>
                      <a:pt x="1599" y="12322"/>
                      <a:pt x="1607" y="12294"/>
                      <a:pt x="1607" y="12294"/>
                    </a:cubicBezTo>
                    <a:close/>
                    <a:moveTo>
                      <a:pt x="2244" y="10820"/>
                    </a:moveTo>
                    <a:lnTo>
                      <a:pt x="2247" y="10820"/>
                    </a:lnTo>
                    <a:cubicBezTo>
                      <a:pt x="2248" y="10812"/>
                      <a:pt x="2256" y="10801"/>
                      <a:pt x="2249" y="10799"/>
                    </a:cubicBezTo>
                    <a:cubicBezTo>
                      <a:pt x="2249" y="10799"/>
                      <a:pt x="2244" y="10820"/>
                      <a:pt x="2244" y="10820"/>
                    </a:cubicBezTo>
                    <a:close/>
                    <a:moveTo>
                      <a:pt x="1601" y="12250"/>
                    </a:moveTo>
                    <a:cubicBezTo>
                      <a:pt x="1613" y="12218"/>
                      <a:pt x="1629" y="12186"/>
                      <a:pt x="1639" y="12151"/>
                    </a:cubicBezTo>
                    <a:cubicBezTo>
                      <a:pt x="1628" y="12180"/>
                      <a:pt x="1599" y="12213"/>
                      <a:pt x="1601" y="12250"/>
                    </a:cubicBezTo>
                    <a:close/>
                    <a:moveTo>
                      <a:pt x="1382" y="12830"/>
                    </a:moveTo>
                    <a:cubicBezTo>
                      <a:pt x="1402" y="12798"/>
                      <a:pt x="1411" y="12741"/>
                      <a:pt x="1421" y="12711"/>
                    </a:cubicBezTo>
                    <a:cubicBezTo>
                      <a:pt x="1402" y="12737"/>
                      <a:pt x="1383" y="12791"/>
                      <a:pt x="1382" y="12830"/>
                    </a:cubicBezTo>
                    <a:close/>
                    <a:moveTo>
                      <a:pt x="1680" y="11754"/>
                    </a:moveTo>
                    <a:cubicBezTo>
                      <a:pt x="1675" y="11773"/>
                      <a:pt x="1662" y="11779"/>
                      <a:pt x="1665" y="11805"/>
                    </a:cubicBezTo>
                    <a:lnTo>
                      <a:pt x="1667" y="11805"/>
                    </a:lnTo>
                    <a:cubicBezTo>
                      <a:pt x="1674" y="11791"/>
                      <a:pt x="1685" y="11773"/>
                      <a:pt x="1680" y="11754"/>
                    </a:cubicBezTo>
                    <a:close/>
                    <a:moveTo>
                      <a:pt x="1439" y="12667"/>
                    </a:moveTo>
                    <a:cubicBezTo>
                      <a:pt x="1465" y="12598"/>
                      <a:pt x="1501" y="12524"/>
                      <a:pt x="1523" y="12445"/>
                    </a:cubicBezTo>
                    <a:cubicBezTo>
                      <a:pt x="1489" y="12510"/>
                      <a:pt x="1464" y="12595"/>
                      <a:pt x="1439" y="12667"/>
                    </a:cubicBezTo>
                    <a:close/>
                    <a:moveTo>
                      <a:pt x="1431" y="12850"/>
                    </a:moveTo>
                    <a:cubicBezTo>
                      <a:pt x="1444" y="12848"/>
                      <a:pt x="1445" y="12818"/>
                      <a:pt x="1452" y="12802"/>
                    </a:cubicBezTo>
                    <a:cubicBezTo>
                      <a:pt x="1439" y="12795"/>
                      <a:pt x="1437" y="12832"/>
                      <a:pt x="1429" y="12846"/>
                    </a:cubicBezTo>
                    <a:cubicBezTo>
                      <a:pt x="1429" y="12846"/>
                      <a:pt x="1431" y="12850"/>
                      <a:pt x="1431" y="12850"/>
                    </a:cubicBezTo>
                    <a:close/>
                    <a:moveTo>
                      <a:pt x="1461" y="12468"/>
                    </a:moveTo>
                    <a:cubicBezTo>
                      <a:pt x="1430" y="12498"/>
                      <a:pt x="1424" y="12582"/>
                      <a:pt x="1395" y="12612"/>
                    </a:cubicBezTo>
                    <a:cubicBezTo>
                      <a:pt x="1385" y="12665"/>
                      <a:pt x="1358" y="12711"/>
                      <a:pt x="1347" y="12768"/>
                    </a:cubicBezTo>
                    <a:cubicBezTo>
                      <a:pt x="1428" y="12568"/>
                      <a:pt x="1506" y="12361"/>
                      <a:pt x="1579" y="12162"/>
                    </a:cubicBezTo>
                    <a:cubicBezTo>
                      <a:pt x="1546" y="12259"/>
                      <a:pt x="1482" y="12351"/>
                      <a:pt x="1461" y="12468"/>
                    </a:cubicBezTo>
                    <a:close/>
                    <a:moveTo>
                      <a:pt x="1437" y="12734"/>
                    </a:moveTo>
                    <a:cubicBezTo>
                      <a:pt x="1449" y="12711"/>
                      <a:pt x="1456" y="12691"/>
                      <a:pt x="1463" y="12663"/>
                    </a:cubicBezTo>
                    <a:cubicBezTo>
                      <a:pt x="1457" y="12695"/>
                      <a:pt x="1435" y="12698"/>
                      <a:pt x="1437" y="12734"/>
                    </a:cubicBezTo>
                    <a:close/>
                    <a:moveTo>
                      <a:pt x="1620" y="11905"/>
                    </a:moveTo>
                    <a:lnTo>
                      <a:pt x="1612" y="11932"/>
                    </a:lnTo>
                    <a:lnTo>
                      <a:pt x="1618" y="11921"/>
                    </a:lnTo>
                    <a:cubicBezTo>
                      <a:pt x="1618" y="11921"/>
                      <a:pt x="1620" y="11905"/>
                      <a:pt x="1620" y="11905"/>
                    </a:cubicBezTo>
                    <a:close/>
                    <a:moveTo>
                      <a:pt x="1547" y="12394"/>
                    </a:moveTo>
                    <a:cubicBezTo>
                      <a:pt x="1559" y="12366"/>
                      <a:pt x="1570" y="12332"/>
                      <a:pt x="1573" y="12305"/>
                    </a:cubicBezTo>
                    <a:cubicBezTo>
                      <a:pt x="1560" y="12332"/>
                      <a:pt x="1546" y="12366"/>
                      <a:pt x="1547" y="12394"/>
                    </a:cubicBezTo>
                    <a:close/>
                    <a:moveTo>
                      <a:pt x="20023" y="19514"/>
                    </a:moveTo>
                    <a:cubicBezTo>
                      <a:pt x="20032" y="19519"/>
                      <a:pt x="20040" y="19512"/>
                      <a:pt x="20049" y="19498"/>
                    </a:cubicBezTo>
                    <a:cubicBezTo>
                      <a:pt x="20038" y="19479"/>
                      <a:pt x="20032" y="19510"/>
                      <a:pt x="20023" y="19514"/>
                    </a:cubicBezTo>
                    <a:close/>
                    <a:moveTo>
                      <a:pt x="20064" y="19494"/>
                    </a:moveTo>
                    <a:cubicBezTo>
                      <a:pt x="20075" y="19487"/>
                      <a:pt x="20085" y="19482"/>
                      <a:pt x="20096" y="19478"/>
                    </a:cubicBezTo>
                    <a:cubicBezTo>
                      <a:pt x="20086" y="19487"/>
                      <a:pt x="20071" y="19455"/>
                      <a:pt x="20064" y="19494"/>
                    </a:cubicBezTo>
                    <a:close/>
                    <a:moveTo>
                      <a:pt x="19961" y="19550"/>
                    </a:moveTo>
                    <a:cubicBezTo>
                      <a:pt x="19971" y="19554"/>
                      <a:pt x="19977" y="19540"/>
                      <a:pt x="19983" y="19539"/>
                    </a:cubicBezTo>
                    <a:cubicBezTo>
                      <a:pt x="19977" y="19543"/>
                      <a:pt x="19968" y="19540"/>
                      <a:pt x="19961" y="19550"/>
                    </a:cubicBezTo>
                    <a:close/>
                    <a:moveTo>
                      <a:pt x="13114" y="9329"/>
                    </a:moveTo>
                    <a:cubicBezTo>
                      <a:pt x="13111" y="9399"/>
                      <a:pt x="13089" y="9444"/>
                      <a:pt x="13083" y="9501"/>
                    </a:cubicBezTo>
                    <a:cubicBezTo>
                      <a:pt x="13095" y="9450"/>
                      <a:pt x="13108" y="9394"/>
                      <a:pt x="13118" y="9341"/>
                    </a:cubicBezTo>
                    <a:cubicBezTo>
                      <a:pt x="13118" y="9341"/>
                      <a:pt x="13114" y="9329"/>
                      <a:pt x="13114" y="9329"/>
                    </a:cubicBezTo>
                    <a:close/>
                    <a:moveTo>
                      <a:pt x="20476" y="19093"/>
                    </a:moveTo>
                    <a:cubicBezTo>
                      <a:pt x="20508" y="19053"/>
                      <a:pt x="20547" y="19037"/>
                      <a:pt x="20573" y="18986"/>
                    </a:cubicBezTo>
                    <a:cubicBezTo>
                      <a:pt x="20532" y="19011"/>
                      <a:pt x="20490" y="19046"/>
                      <a:pt x="20455" y="19088"/>
                    </a:cubicBezTo>
                    <a:cubicBezTo>
                      <a:pt x="20459" y="19098"/>
                      <a:pt x="20470" y="19091"/>
                      <a:pt x="20476" y="19093"/>
                    </a:cubicBezTo>
                    <a:close/>
                    <a:moveTo>
                      <a:pt x="18906" y="18620"/>
                    </a:moveTo>
                    <a:cubicBezTo>
                      <a:pt x="18899" y="18643"/>
                      <a:pt x="18879" y="18633"/>
                      <a:pt x="18883" y="18671"/>
                    </a:cubicBezTo>
                    <a:cubicBezTo>
                      <a:pt x="18902" y="18666"/>
                      <a:pt x="18908" y="18629"/>
                      <a:pt x="18924" y="18603"/>
                    </a:cubicBezTo>
                    <a:cubicBezTo>
                      <a:pt x="18925" y="18555"/>
                      <a:pt x="18965" y="18559"/>
                      <a:pt x="18956" y="18504"/>
                    </a:cubicBezTo>
                    <a:cubicBezTo>
                      <a:pt x="18931" y="18531"/>
                      <a:pt x="18918" y="18573"/>
                      <a:pt x="18906" y="18620"/>
                    </a:cubicBezTo>
                    <a:close/>
                    <a:moveTo>
                      <a:pt x="20433" y="19093"/>
                    </a:moveTo>
                    <a:cubicBezTo>
                      <a:pt x="20414" y="19123"/>
                      <a:pt x="20388" y="19126"/>
                      <a:pt x="20371" y="19153"/>
                    </a:cubicBezTo>
                    <a:lnTo>
                      <a:pt x="20379" y="19153"/>
                    </a:lnTo>
                    <a:cubicBezTo>
                      <a:pt x="20404" y="19151"/>
                      <a:pt x="20426" y="19121"/>
                      <a:pt x="20444" y="19093"/>
                    </a:cubicBezTo>
                    <a:cubicBezTo>
                      <a:pt x="20444" y="19093"/>
                      <a:pt x="20433" y="19093"/>
                      <a:pt x="20433" y="19093"/>
                    </a:cubicBezTo>
                    <a:close/>
                    <a:moveTo>
                      <a:pt x="19210" y="17947"/>
                    </a:moveTo>
                    <a:lnTo>
                      <a:pt x="19212" y="17947"/>
                    </a:lnTo>
                    <a:cubicBezTo>
                      <a:pt x="19219" y="17934"/>
                      <a:pt x="19230" y="17913"/>
                      <a:pt x="19225" y="17897"/>
                    </a:cubicBezTo>
                    <a:cubicBezTo>
                      <a:pt x="19224" y="17915"/>
                      <a:pt x="19206" y="17915"/>
                      <a:pt x="19210" y="17947"/>
                    </a:cubicBezTo>
                    <a:close/>
                    <a:moveTo>
                      <a:pt x="19375" y="13841"/>
                    </a:moveTo>
                    <a:cubicBezTo>
                      <a:pt x="19393" y="13824"/>
                      <a:pt x="19433" y="13841"/>
                      <a:pt x="19429" y="13780"/>
                    </a:cubicBezTo>
                    <a:cubicBezTo>
                      <a:pt x="19424" y="13785"/>
                      <a:pt x="19418" y="13792"/>
                      <a:pt x="19414" y="13803"/>
                    </a:cubicBezTo>
                    <a:cubicBezTo>
                      <a:pt x="19374" y="13808"/>
                      <a:pt x="19335" y="13836"/>
                      <a:pt x="19299" y="13858"/>
                    </a:cubicBezTo>
                    <a:cubicBezTo>
                      <a:pt x="19323" y="13845"/>
                      <a:pt x="19347" y="13839"/>
                      <a:pt x="19375" y="13841"/>
                    </a:cubicBezTo>
                    <a:close/>
                    <a:moveTo>
                      <a:pt x="19354" y="13719"/>
                    </a:moveTo>
                    <a:cubicBezTo>
                      <a:pt x="19365" y="13696"/>
                      <a:pt x="19397" y="13723"/>
                      <a:pt x="19390" y="13664"/>
                    </a:cubicBezTo>
                    <a:cubicBezTo>
                      <a:pt x="19372" y="13659"/>
                      <a:pt x="19351" y="13683"/>
                      <a:pt x="19338" y="13712"/>
                    </a:cubicBezTo>
                    <a:cubicBezTo>
                      <a:pt x="19342" y="13725"/>
                      <a:pt x="19349" y="13715"/>
                      <a:pt x="19354" y="13719"/>
                    </a:cubicBezTo>
                    <a:close/>
                    <a:moveTo>
                      <a:pt x="16289" y="20145"/>
                    </a:moveTo>
                    <a:cubicBezTo>
                      <a:pt x="16295" y="20159"/>
                      <a:pt x="16303" y="20141"/>
                      <a:pt x="16308" y="20138"/>
                    </a:cubicBezTo>
                    <a:cubicBezTo>
                      <a:pt x="16301" y="20136"/>
                      <a:pt x="16295" y="20145"/>
                      <a:pt x="16289" y="20145"/>
                    </a:cubicBezTo>
                    <a:close/>
                    <a:moveTo>
                      <a:pt x="19218" y="13613"/>
                    </a:moveTo>
                    <a:cubicBezTo>
                      <a:pt x="19233" y="13615"/>
                      <a:pt x="19251" y="13603"/>
                      <a:pt x="19267" y="13591"/>
                    </a:cubicBezTo>
                    <a:cubicBezTo>
                      <a:pt x="19253" y="13591"/>
                      <a:pt x="19231" y="13588"/>
                      <a:pt x="19218" y="13613"/>
                    </a:cubicBezTo>
                    <a:close/>
                    <a:moveTo>
                      <a:pt x="19027" y="18370"/>
                    </a:moveTo>
                    <a:cubicBezTo>
                      <a:pt x="19018" y="18372"/>
                      <a:pt x="19010" y="18383"/>
                      <a:pt x="19004" y="18397"/>
                    </a:cubicBezTo>
                    <a:cubicBezTo>
                      <a:pt x="19013" y="18388"/>
                      <a:pt x="19023" y="18392"/>
                      <a:pt x="19027" y="18370"/>
                    </a:cubicBezTo>
                    <a:close/>
                    <a:moveTo>
                      <a:pt x="19673" y="15966"/>
                    </a:moveTo>
                    <a:cubicBezTo>
                      <a:pt x="19685" y="15982"/>
                      <a:pt x="19684" y="16010"/>
                      <a:pt x="19684" y="16038"/>
                    </a:cubicBezTo>
                    <a:cubicBezTo>
                      <a:pt x="19682" y="16050"/>
                      <a:pt x="19676" y="16071"/>
                      <a:pt x="19669" y="16066"/>
                    </a:cubicBezTo>
                    <a:cubicBezTo>
                      <a:pt x="19651" y="16056"/>
                      <a:pt x="19669" y="16019"/>
                      <a:pt x="19660" y="16005"/>
                    </a:cubicBezTo>
                    <a:cubicBezTo>
                      <a:pt x="19644" y="16036"/>
                      <a:pt x="19660" y="16073"/>
                      <a:pt x="19647" y="16104"/>
                    </a:cubicBezTo>
                    <a:lnTo>
                      <a:pt x="19665" y="16084"/>
                    </a:lnTo>
                    <a:cubicBezTo>
                      <a:pt x="19683" y="16156"/>
                      <a:pt x="19657" y="16240"/>
                      <a:pt x="19658" y="16312"/>
                    </a:cubicBezTo>
                    <a:cubicBezTo>
                      <a:pt x="19669" y="16244"/>
                      <a:pt x="19691" y="16182"/>
                      <a:pt x="19689" y="16100"/>
                    </a:cubicBezTo>
                    <a:cubicBezTo>
                      <a:pt x="19716" y="15969"/>
                      <a:pt x="19705" y="15823"/>
                      <a:pt x="19708" y="15676"/>
                    </a:cubicBezTo>
                    <a:lnTo>
                      <a:pt x="19697" y="15612"/>
                    </a:lnTo>
                    <a:cubicBezTo>
                      <a:pt x="19682" y="15628"/>
                      <a:pt x="19688" y="15655"/>
                      <a:pt x="19687" y="15688"/>
                    </a:cubicBezTo>
                    <a:cubicBezTo>
                      <a:pt x="19649" y="15760"/>
                      <a:pt x="19696" y="15878"/>
                      <a:pt x="19673" y="15966"/>
                    </a:cubicBezTo>
                    <a:close/>
                    <a:moveTo>
                      <a:pt x="18995" y="18413"/>
                    </a:moveTo>
                    <a:cubicBezTo>
                      <a:pt x="18985" y="18435"/>
                      <a:pt x="18967" y="18441"/>
                      <a:pt x="18969" y="18476"/>
                    </a:cubicBezTo>
                    <a:cubicBezTo>
                      <a:pt x="18987" y="18478"/>
                      <a:pt x="18985" y="18435"/>
                      <a:pt x="18995" y="18413"/>
                    </a:cubicBezTo>
                    <a:close/>
                    <a:moveTo>
                      <a:pt x="21498" y="17691"/>
                    </a:moveTo>
                    <a:cubicBezTo>
                      <a:pt x="21493" y="17692"/>
                      <a:pt x="21486" y="17703"/>
                      <a:pt x="21488" y="17718"/>
                    </a:cubicBezTo>
                    <a:lnTo>
                      <a:pt x="21490" y="17718"/>
                    </a:lnTo>
                    <a:cubicBezTo>
                      <a:pt x="21495" y="17716"/>
                      <a:pt x="21500" y="17703"/>
                      <a:pt x="21498" y="17691"/>
                    </a:cubicBezTo>
                    <a:close/>
                    <a:moveTo>
                      <a:pt x="19571" y="13863"/>
                    </a:moveTo>
                    <a:cubicBezTo>
                      <a:pt x="19574" y="13868"/>
                      <a:pt x="19577" y="13878"/>
                      <a:pt x="19582" y="13875"/>
                    </a:cubicBezTo>
                    <a:cubicBezTo>
                      <a:pt x="19584" y="13866"/>
                      <a:pt x="19584" y="13858"/>
                      <a:pt x="19587" y="13852"/>
                    </a:cubicBezTo>
                    <a:cubicBezTo>
                      <a:pt x="19580" y="13847"/>
                      <a:pt x="19574" y="13861"/>
                      <a:pt x="19571" y="13863"/>
                    </a:cubicBezTo>
                    <a:close/>
                    <a:moveTo>
                      <a:pt x="21583" y="17436"/>
                    </a:moveTo>
                    <a:lnTo>
                      <a:pt x="21596" y="17408"/>
                    </a:lnTo>
                    <a:lnTo>
                      <a:pt x="21593" y="17400"/>
                    </a:lnTo>
                    <a:cubicBezTo>
                      <a:pt x="21593" y="17400"/>
                      <a:pt x="21583" y="17436"/>
                      <a:pt x="21583" y="17436"/>
                    </a:cubicBezTo>
                    <a:close/>
                    <a:moveTo>
                      <a:pt x="21596" y="17329"/>
                    </a:moveTo>
                    <a:cubicBezTo>
                      <a:pt x="21590" y="17340"/>
                      <a:pt x="21577" y="17366"/>
                      <a:pt x="21583" y="17379"/>
                    </a:cubicBezTo>
                    <a:cubicBezTo>
                      <a:pt x="21590" y="17371"/>
                      <a:pt x="21600" y="17354"/>
                      <a:pt x="21600" y="17336"/>
                    </a:cubicBezTo>
                    <a:cubicBezTo>
                      <a:pt x="21599" y="17331"/>
                      <a:pt x="21598" y="17326"/>
                      <a:pt x="21596" y="17329"/>
                    </a:cubicBezTo>
                    <a:close/>
                    <a:moveTo>
                      <a:pt x="16283" y="20089"/>
                    </a:moveTo>
                    <a:cubicBezTo>
                      <a:pt x="16278" y="20083"/>
                      <a:pt x="16269" y="20097"/>
                      <a:pt x="16274" y="20099"/>
                    </a:cubicBezTo>
                    <a:cubicBezTo>
                      <a:pt x="16278" y="20106"/>
                      <a:pt x="16282" y="20092"/>
                      <a:pt x="16283" y="20089"/>
                    </a:cubicBezTo>
                    <a:close/>
                    <a:moveTo>
                      <a:pt x="19632" y="13668"/>
                    </a:moveTo>
                    <a:cubicBezTo>
                      <a:pt x="19624" y="13654"/>
                      <a:pt x="19599" y="13646"/>
                      <a:pt x="19598" y="13680"/>
                    </a:cubicBezTo>
                    <a:cubicBezTo>
                      <a:pt x="19601" y="13683"/>
                      <a:pt x="19604" y="13696"/>
                      <a:pt x="19611" y="13692"/>
                    </a:cubicBezTo>
                    <a:cubicBezTo>
                      <a:pt x="19616" y="13673"/>
                      <a:pt x="19634" y="13701"/>
                      <a:pt x="19632" y="13668"/>
                    </a:cubicBezTo>
                    <a:close/>
                    <a:moveTo>
                      <a:pt x="20652" y="18921"/>
                    </a:moveTo>
                    <a:cubicBezTo>
                      <a:pt x="20629" y="18926"/>
                      <a:pt x="20609" y="18951"/>
                      <a:pt x="20589" y="18965"/>
                    </a:cubicBezTo>
                    <a:lnTo>
                      <a:pt x="20589" y="18982"/>
                    </a:lnTo>
                    <a:cubicBezTo>
                      <a:pt x="20599" y="18968"/>
                      <a:pt x="20609" y="18958"/>
                      <a:pt x="20622" y="18958"/>
                    </a:cubicBezTo>
                    <a:cubicBezTo>
                      <a:pt x="20629" y="18912"/>
                      <a:pt x="20650" y="18968"/>
                      <a:pt x="20652" y="18921"/>
                    </a:cubicBezTo>
                    <a:close/>
                    <a:moveTo>
                      <a:pt x="20753" y="18825"/>
                    </a:moveTo>
                    <a:cubicBezTo>
                      <a:pt x="20722" y="18860"/>
                      <a:pt x="20681" y="18857"/>
                      <a:pt x="20656" y="18914"/>
                    </a:cubicBezTo>
                    <a:cubicBezTo>
                      <a:pt x="20674" y="18921"/>
                      <a:pt x="20683" y="18910"/>
                      <a:pt x="20693" y="18887"/>
                    </a:cubicBezTo>
                    <a:cubicBezTo>
                      <a:pt x="20722" y="18887"/>
                      <a:pt x="20735" y="18853"/>
                      <a:pt x="20753" y="18825"/>
                    </a:cubicBezTo>
                    <a:close/>
                    <a:moveTo>
                      <a:pt x="20780" y="18791"/>
                    </a:moveTo>
                    <a:cubicBezTo>
                      <a:pt x="20786" y="18787"/>
                      <a:pt x="20794" y="18791"/>
                      <a:pt x="20798" y="18775"/>
                    </a:cubicBezTo>
                    <a:cubicBezTo>
                      <a:pt x="20790" y="18768"/>
                      <a:pt x="20786" y="18791"/>
                      <a:pt x="20780" y="18791"/>
                    </a:cubicBezTo>
                    <a:close/>
                    <a:moveTo>
                      <a:pt x="20763" y="18810"/>
                    </a:moveTo>
                    <a:cubicBezTo>
                      <a:pt x="20766" y="18806"/>
                      <a:pt x="20770" y="18802"/>
                      <a:pt x="20774" y="18799"/>
                    </a:cubicBezTo>
                    <a:lnTo>
                      <a:pt x="20770" y="18799"/>
                    </a:lnTo>
                    <a:cubicBezTo>
                      <a:pt x="20768" y="18803"/>
                      <a:pt x="20765" y="18807"/>
                      <a:pt x="20763" y="18810"/>
                    </a:cubicBezTo>
                    <a:close/>
                    <a:moveTo>
                      <a:pt x="15300" y="12457"/>
                    </a:moveTo>
                    <a:lnTo>
                      <a:pt x="15298" y="12457"/>
                    </a:lnTo>
                    <a:lnTo>
                      <a:pt x="15298" y="12477"/>
                    </a:lnTo>
                    <a:lnTo>
                      <a:pt x="15300" y="12477"/>
                    </a:lnTo>
                    <a:cubicBezTo>
                      <a:pt x="15300" y="12477"/>
                      <a:pt x="15300" y="12457"/>
                      <a:pt x="15300" y="12457"/>
                    </a:cubicBezTo>
                    <a:close/>
                    <a:moveTo>
                      <a:pt x="14908" y="14023"/>
                    </a:moveTo>
                    <a:lnTo>
                      <a:pt x="14902" y="14046"/>
                    </a:lnTo>
                    <a:lnTo>
                      <a:pt x="14905" y="14042"/>
                    </a:lnTo>
                    <a:cubicBezTo>
                      <a:pt x="14905" y="14042"/>
                      <a:pt x="14908" y="14023"/>
                      <a:pt x="14908" y="14023"/>
                    </a:cubicBezTo>
                    <a:close/>
                    <a:moveTo>
                      <a:pt x="15288" y="12352"/>
                    </a:moveTo>
                    <a:cubicBezTo>
                      <a:pt x="15282" y="12359"/>
                      <a:pt x="15278" y="12368"/>
                      <a:pt x="15284" y="12383"/>
                    </a:cubicBezTo>
                    <a:cubicBezTo>
                      <a:pt x="15287" y="12369"/>
                      <a:pt x="15298" y="12361"/>
                      <a:pt x="15298" y="12345"/>
                    </a:cubicBezTo>
                    <a:cubicBezTo>
                      <a:pt x="15302" y="12338"/>
                      <a:pt x="15307" y="12330"/>
                      <a:pt x="15304" y="12317"/>
                    </a:cubicBezTo>
                    <a:cubicBezTo>
                      <a:pt x="15309" y="12307"/>
                      <a:pt x="15315" y="12299"/>
                      <a:pt x="15315" y="12287"/>
                    </a:cubicBezTo>
                    <a:lnTo>
                      <a:pt x="15315" y="12286"/>
                    </a:lnTo>
                    <a:cubicBezTo>
                      <a:pt x="15316" y="12288"/>
                      <a:pt x="15316" y="12288"/>
                      <a:pt x="15317" y="12290"/>
                    </a:cubicBezTo>
                    <a:cubicBezTo>
                      <a:pt x="15320" y="12273"/>
                      <a:pt x="15334" y="12266"/>
                      <a:pt x="15330" y="12246"/>
                    </a:cubicBezTo>
                    <a:cubicBezTo>
                      <a:pt x="15326" y="12254"/>
                      <a:pt x="15317" y="12260"/>
                      <a:pt x="15314" y="12269"/>
                    </a:cubicBezTo>
                    <a:cubicBezTo>
                      <a:pt x="15309" y="12276"/>
                      <a:pt x="15303" y="12282"/>
                      <a:pt x="15305" y="12293"/>
                    </a:cubicBezTo>
                    <a:cubicBezTo>
                      <a:pt x="15300" y="12300"/>
                      <a:pt x="15296" y="12308"/>
                      <a:pt x="15301" y="12322"/>
                    </a:cubicBezTo>
                    <a:cubicBezTo>
                      <a:pt x="15295" y="12331"/>
                      <a:pt x="15286" y="12338"/>
                      <a:pt x="15288" y="12352"/>
                    </a:cubicBezTo>
                    <a:close/>
                    <a:moveTo>
                      <a:pt x="15293" y="12684"/>
                    </a:moveTo>
                    <a:cubicBezTo>
                      <a:pt x="15298" y="12686"/>
                      <a:pt x="15300" y="12679"/>
                      <a:pt x="15304" y="12672"/>
                    </a:cubicBezTo>
                    <a:cubicBezTo>
                      <a:pt x="15304" y="12665"/>
                      <a:pt x="15299" y="12663"/>
                      <a:pt x="15298" y="12656"/>
                    </a:cubicBezTo>
                    <a:cubicBezTo>
                      <a:pt x="15298" y="12656"/>
                      <a:pt x="15293" y="12684"/>
                      <a:pt x="15293" y="12684"/>
                    </a:cubicBezTo>
                    <a:close/>
                    <a:moveTo>
                      <a:pt x="15358" y="12255"/>
                    </a:moveTo>
                    <a:lnTo>
                      <a:pt x="15364" y="12273"/>
                    </a:lnTo>
                    <a:cubicBezTo>
                      <a:pt x="15365" y="12268"/>
                      <a:pt x="15367" y="12266"/>
                      <a:pt x="15366" y="12262"/>
                    </a:cubicBezTo>
                    <a:cubicBezTo>
                      <a:pt x="15365" y="12255"/>
                      <a:pt x="15360" y="12255"/>
                      <a:pt x="15358" y="12255"/>
                    </a:cubicBezTo>
                    <a:close/>
                    <a:moveTo>
                      <a:pt x="15436" y="12137"/>
                    </a:moveTo>
                    <a:cubicBezTo>
                      <a:pt x="15439" y="12127"/>
                      <a:pt x="15442" y="12117"/>
                      <a:pt x="15444" y="12107"/>
                    </a:cubicBezTo>
                    <a:cubicBezTo>
                      <a:pt x="15445" y="12104"/>
                      <a:pt x="15446" y="12101"/>
                      <a:pt x="15447" y="12097"/>
                    </a:cubicBezTo>
                    <a:cubicBezTo>
                      <a:pt x="15462" y="12070"/>
                      <a:pt x="15474" y="12038"/>
                      <a:pt x="15474" y="12004"/>
                    </a:cubicBezTo>
                    <a:cubicBezTo>
                      <a:pt x="15466" y="12008"/>
                      <a:pt x="15460" y="12015"/>
                      <a:pt x="15456" y="12025"/>
                    </a:cubicBezTo>
                    <a:cubicBezTo>
                      <a:pt x="15446" y="12036"/>
                      <a:pt x="15440" y="12054"/>
                      <a:pt x="15435" y="12074"/>
                    </a:cubicBezTo>
                    <a:cubicBezTo>
                      <a:pt x="15432" y="12085"/>
                      <a:pt x="15428" y="12098"/>
                      <a:pt x="15425" y="12110"/>
                    </a:cubicBezTo>
                    <a:cubicBezTo>
                      <a:pt x="15423" y="12118"/>
                      <a:pt x="15420" y="12126"/>
                      <a:pt x="15418" y="12135"/>
                    </a:cubicBezTo>
                    <a:cubicBezTo>
                      <a:pt x="15414" y="12146"/>
                      <a:pt x="15410" y="12159"/>
                      <a:pt x="15408" y="12172"/>
                    </a:cubicBezTo>
                    <a:cubicBezTo>
                      <a:pt x="15407" y="12172"/>
                      <a:pt x="15407" y="12173"/>
                      <a:pt x="15407" y="12173"/>
                    </a:cubicBezTo>
                    <a:lnTo>
                      <a:pt x="15407" y="12173"/>
                    </a:lnTo>
                    <a:cubicBezTo>
                      <a:pt x="15405" y="12180"/>
                      <a:pt x="15404" y="12187"/>
                      <a:pt x="15402" y="12194"/>
                    </a:cubicBezTo>
                    <a:cubicBezTo>
                      <a:pt x="15400" y="12200"/>
                      <a:pt x="15398" y="12206"/>
                      <a:pt x="15396" y="12211"/>
                    </a:cubicBezTo>
                    <a:cubicBezTo>
                      <a:pt x="15397" y="12210"/>
                      <a:pt x="15397" y="12208"/>
                      <a:pt x="15398" y="12207"/>
                    </a:cubicBezTo>
                    <a:cubicBezTo>
                      <a:pt x="15396" y="12216"/>
                      <a:pt x="15393" y="12225"/>
                      <a:pt x="15389" y="12233"/>
                    </a:cubicBezTo>
                    <a:cubicBezTo>
                      <a:pt x="15406" y="12210"/>
                      <a:pt x="15426" y="12175"/>
                      <a:pt x="15436" y="12137"/>
                    </a:cubicBezTo>
                    <a:close/>
                    <a:moveTo>
                      <a:pt x="15416" y="12012"/>
                    </a:moveTo>
                    <a:cubicBezTo>
                      <a:pt x="15398" y="12004"/>
                      <a:pt x="15406" y="12039"/>
                      <a:pt x="15411" y="12056"/>
                    </a:cubicBezTo>
                    <a:cubicBezTo>
                      <a:pt x="15416" y="12044"/>
                      <a:pt x="15417" y="12028"/>
                      <a:pt x="15416" y="12012"/>
                    </a:cubicBezTo>
                    <a:close/>
                    <a:moveTo>
                      <a:pt x="14890" y="14081"/>
                    </a:moveTo>
                    <a:cubicBezTo>
                      <a:pt x="14885" y="14088"/>
                      <a:pt x="14882" y="14102"/>
                      <a:pt x="14882" y="14116"/>
                    </a:cubicBezTo>
                    <a:cubicBezTo>
                      <a:pt x="14885" y="14109"/>
                      <a:pt x="14889" y="14102"/>
                      <a:pt x="14890" y="14091"/>
                    </a:cubicBezTo>
                    <a:cubicBezTo>
                      <a:pt x="14893" y="14084"/>
                      <a:pt x="14896" y="14077"/>
                      <a:pt x="14897" y="14066"/>
                    </a:cubicBezTo>
                    <a:lnTo>
                      <a:pt x="14899" y="14064"/>
                    </a:lnTo>
                    <a:cubicBezTo>
                      <a:pt x="14898" y="14069"/>
                      <a:pt x="14897" y="14075"/>
                      <a:pt x="14897" y="14082"/>
                    </a:cubicBezTo>
                    <a:cubicBezTo>
                      <a:pt x="14900" y="14072"/>
                      <a:pt x="14907" y="14063"/>
                      <a:pt x="14905" y="14046"/>
                    </a:cubicBezTo>
                    <a:cubicBezTo>
                      <a:pt x="14903" y="14050"/>
                      <a:pt x="14901" y="14055"/>
                      <a:pt x="14899" y="14061"/>
                    </a:cubicBezTo>
                    <a:lnTo>
                      <a:pt x="14901" y="14045"/>
                    </a:lnTo>
                    <a:lnTo>
                      <a:pt x="14897" y="14064"/>
                    </a:lnTo>
                    <a:cubicBezTo>
                      <a:pt x="14896" y="14062"/>
                      <a:pt x="14897" y="14061"/>
                      <a:pt x="14896" y="14059"/>
                    </a:cubicBezTo>
                    <a:cubicBezTo>
                      <a:pt x="14893" y="14064"/>
                      <a:pt x="14891" y="14073"/>
                      <a:pt x="14890" y="14082"/>
                    </a:cubicBezTo>
                    <a:cubicBezTo>
                      <a:pt x="14890" y="14082"/>
                      <a:pt x="14890" y="14081"/>
                      <a:pt x="14890" y="14081"/>
                    </a:cubicBezTo>
                    <a:close/>
                    <a:moveTo>
                      <a:pt x="14902" y="13764"/>
                    </a:moveTo>
                    <a:lnTo>
                      <a:pt x="14902" y="13747"/>
                    </a:lnTo>
                    <a:lnTo>
                      <a:pt x="14897" y="13775"/>
                    </a:lnTo>
                    <a:cubicBezTo>
                      <a:pt x="14897" y="13775"/>
                      <a:pt x="14902" y="13764"/>
                      <a:pt x="14902" y="13764"/>
                    </a:cubicBezTo>
                    <a:close/>
                    <a:moveTo>
                      <a:pt x="14789" y="14582"/>
                    </a:moveTo>
                    <a:lnTo>
                      <a:pt x="14779" y="14631"/>
                    </a:lnTo>
                    <a:cubicBezTo>
                      <a:pt x="14790" y="14624"/>
                      <a:pt x="14784" y="14596"/>
                      <a:pt x="14789" y="14582"/>
                    </a:cubicBezTo>
                    <a:close/>
                    <a:moveTo>
                      <a:pt x="14787" y="14770"/>
                    </a:moveTo>
                    <a:cubicBezTo>
                      <a:pt x="14789" y="14781"/>
                      <a:pt x="14782" y="14797"/>
                      <a:pt x="14776" y="14793"/>
                    </a:cubicBezTo>
                    <a:cubicBezTo>
                      <a:pt x="14784" y="14819"/>
                      <a:pt x="14769" y="14840"/>
                      <a:pt x="14771" y="14865"/>
                    </a:cubicBezTo>
                    <a:cubicBezTo>
                      <a:pt x="14777" y="14840"/>
                      <a:pt x="14792" y="14800"/>
                      <a:pt x="14787" y="14770"/>
                    </a:cubicBezTo>
                    <a:close/>
                    <a:moveTo>
                      <a:pt x="14726" y="15099"/>
                    </a:moveTo>
                    <a:cubicBezTo>
                      <a:pt x="14717" y="15129"/>
                      <a:pt x="14711" y="15173"/>
                      <a:pt x="14714" y="15203"/>
                    </a:cubicBezTo>
                    <a:cubicBezTo>
                      <a:pt x="14714" y="15166"/>
                      <a:pt x="14734" y="15138"/>
                      <a:pt x="14726" y="15099"/>
                    </a:cubicBezTo>
                    <a:close/>
                    <a:moveTo>
                      <a:pt x="14792" y="14675"/>
                    </a:moveTo>
                    <a:lnTo>
                      <a:pt x="14789" y="14703"/>
                    </a:lnTo>
                    <a:lnTo>
                      <a:pt x="14792" y="14698"/>
                    </a:lnTo>
                    <a:cubicBezTo>
                      <a:pt x="14792" y="14698"/>
                      <a:pt x="14792" y="14675"/>
                      <a:pt x="14792" y="14675"/>
                    </a:cubicBezTo>
                    <a:close/>
                    <a:moveTo>
                      <a:pt x="14854" y="14277"/>
                    </a:moveTo>
                    <a:lnTo>
                      <a:pt x="14860" y="14265"/>
                    </a:lnTo>
                    <a:lnTo>
                      <a:pt x="14860" y="14253"/>
                    </a:lnTo>
                    <a:cubicBezTo>
                      <a:pt x="14860" y="14253"/>
                      <a:pt x="14854" y="14277"/>
                      <a:pt x="14854" y="14277"/>
                    </a:cubicBezTo>
                    <a:close/>
                    <a:moveTo>
                      <a:pt x="14988" y="13384"/>
                    </a:moveTo>
                    <a:cubicBezTo>
                      <a:pt x="14982" y="13393"/>
                      <a:pt x="14981" y="13413"/>
                      <a:pt x="14978" y="13430"/>
                    </a:cubicBezTo>
                    <a:cubicBezTo>
                      <a:pt x="14984" y="13421"/>
                      <a:pt x="14987" y="13411"/>
                      <a:pt x="14989" y="13400"/>
                    </a:cubicBezTo>
                    <a:cubicBezTo>
                      <a:pt x="14991" y="13395"/>
                      <a:pt x="14993" y="13389"/>
                      <a:pt x="14995" y="13383"/>
                    </a:cubicBezTo>
                    <a:cubicBezTo>
                      <a:pt x="14994" y="13387"/>
                      <a:pt x="14994" y="13391"/>
                      <a:pt x="14993" y="13395"/>
                    </a:cubicBezTo>
                    <a:cubicBezTo>
                      <a:pt x="15002" y="13381"/>
                      <a:pt x="15006" y="13367"/>
                      <a:pt x="15004" y="13347"/>
                    </a:cubicBezTo>
                    <a:cubicBezTo>
                      <a:pt x="14999" y="13351"/>
                      <a:pt x="14997" y="13364"/>
                      <a:pt x="14995" y="13378"/>
                    </a:cubicBezTo>
                    <a:cubicBezTo>
                      <a:pt x="14996" y="13372"/>
                      <a:pt x="14997" y="13366"/>
                      <a:pt x="14996" y="13359"/>
                    </a:cubicBezTo>
                    <a:cubicBezTo>
                      <a:pt x="14992" y="13363"/>
                      <a:pt x="14989" y="13373"/>
                      <a:pt x="14988" y="13384"/>
                    </a:cubicBezTo>
                    <a:close/>
                    <a:moveTo>
                      <a:pt x="14879" y="14118"/>
                    </a:moveTo>
                    <a:cubicBezTo>
                      <a:pt x="14876" y="14123"/>
                      <a:pt x="14874" y="14132"/>
                      <a:pt x="14872" y="14142"/>
                    </a:cubicBezTo>
                    <a:cubicBezTo>
                      <a:pt x="14872" y="14142"/>
                      <a:pt x="14873" y="14141"/>
                      <a:pt x="14872" y="14140"/>
                    </a:cubicBezTo>
                    <a:cubicBezTo>
                      <a:pt x="14868" y="14147"/>
                      <a:pt x="14865" y="14161"/>
                      <a:pt x="14865" y="14175"/>
                    </a:cubicBezTo>
                    <a:cubicBezTo>
                      <a:pt x="14867" y="14167"/>
                      <a:pt x="14872" y="14160"/>
                      <a:pt x="14873" y="14150"/>
                    </a:cubicBezTo>
                    <a:cubicBezTo>
                      <a:pt x="14876" y="14141"/>
                      <a:pt x="14881" y="14132"/>
                      <a:pt x="14879" y="14118"/>
                    </a:cubicBezTo>
                    <a:close/>
                    <a:moveTo>
                      <a:pt x="14543" y="16478"/>
                    </a:moveTo>
                    <a:cubicBezTo>
                      <a:pt x="14551" y="16451"/>
                      <a:pt x="14550" y="16412"/>
                      <a:pt x="14553" y="16383"/>
                    </a:cubicBezTo>
                    <a:lnTo>
                      <a:pt x="14540" y="16473"/>
                    </a:lnTo>
                    <a:cubicBezTo>
                      <a:pt x="14540" y="16473"/>
                      <a:pt x="14543" y="16478"/>
                      <a:pt x="14543" y="16478"/>
                    </a:cubicBezTo>
                    <a:close/>
                    <a:moveTo>
                      <a:pt x="15193" y="18286"/>
                    </a:moveTo>
                    <a:lnTo>
                      <a:pt x="15190" y="18282"/>
                    </a:lnTo>
                    <a:cubicBezTo>
                      <a:pt x="15160" y="18300"/>
                      <a:pt x="15150" y="18381"/>
                      <a:pt x="15124" y="18392"/>
                    </a:cubicBezTo>
                    <a:cubicBezTo>
                      <a:pt x="15129" y="18411"/>
                      <a:pt x="15105" y="18435"/>
                      <a:pt x="15124" y="18441"/>
                    </a:cubicBezTo>
                    <a:cubicBezTo>
                      <a:pt x="15136" y="18423"/>
                      <a:pt x="15142" y="18367"/>
                      <a:pt x="15161" y="18381"/>
                    </a:cubicBezTo>
                    <a:cubicBezTo>
                      <a:pt x="15161" y="18330"/>
                      <a:pt x="15181" y="18323"/>
                      <a:pt x="15193" y="18286"/>
                    </a:cubicBezTo>
                    <a:close/>
                    <a:moveTo>
                      <a:pt x="15776" y="16879"/>
                    </a:moveTo>
                    <a:cubicBezTo>
                      <a:pt x="15772" y="16881"/>
                      <a:pt x="15771" y="16877"/>
                      <a:pt x="15770" y="16873"/>
                    </a:cubicBezTo>
                    <a:lnTo>
                      <a:pt x="15752" y="16935"/>
                    </a:lnTo>
                    <a:cubicBezTo>
                      <a:pt x="15746" y="16938"/>
                      <a:pt x="15738" y="16951"/>
                      <a:pt x="15743" y="16956"/>
                    </a:cubicBezTo>
                    <a:cubicBezTo>
                      <a:pt x="15752" y="16927"/>
                      <a:pt x="15773" y="16918"/>
                      <a:pt x="15776" y="16879"/>
                    </a:cubicBezTo>
                    <a:close/>
                    <a:moveTo>
                      <a:pt x="15613" y="17252"/>
                    </a:moveTo>
                    <a:lnTo>
                      <a:pt x="15620" y="17240"/>
                    </a:lnTo>
                    <a:lnTo>
                      <a:pt x="15620" y="17229"/>
                    </a:lnTo>
                    <a:cubicBezTo>
                      <a:pt x="15620" y="17229"/>
                      <a:pt x="15613" y="17252"/>
                      <a:pt x="15613" y="17252"/>
                    </a:cubicBezTo>
                    <a:close/>
                    <a:moveTo>
                      <a:pt x="15720" y="16979"/>
                    </a:moveTo>
                    <a:lnTo>
                      <a:pt x="15720" y="17011"/>
                    </a:lnTo>
                    <a:cubicBezTo>
                      <a:pt x="15727" y="17009"/>
                      <a:pt x="15729" y="16990"/>
                      <a:pt x="15733" y="16979"/>
                    </a:cubicBezTo>
                    <a:cubicBezTo>
                      <a:pt x="15733" y="16979"/>
                      <a:pt x="15720" y="16979"/>
                      <a:pt x="15720" y="16979"/>
                    </a:cubicBezTo>
                    <a:close/>
                    <a:moveTo>
                      <a:pt x="15109" y="18465"/>
                    </a:moveTo>
                    <a:lnTo>
                      <a:pt x="15109" y="18452"/>
                    </a:lnTo>
                    <a:lnTo>
                      <a:pt x="15104" y="18452"/>
                    </a:lnTo>
                    <a:cubicBezTo>
                      <a:pt x="15102" y="18467"/>
                      <a:pt x="15095" y="18478"/>
                      <a:pt x="15101" y="18492"/>
                    </a:cubicBezTo>
                    <a:cubicBezTo>
                      <a:pt x="15109" y="18483"/>
                      <a:pt x="15120" y="18486"/>
                      <a:pt x="15122" y="18465"/>
                    </a:cubicBezTo>
                    <a:cubicBezTo>
                      <a:pt x="15122" y="18465"/>
                      <a:pt x="15109" y="18465"/>
                      <a:pt x="15109" y="18465"/>
                    </a:cubicBezTo>
                    <a:close/>
                    <a:moveTo>
                      <a:pt x="15159" y="18441"/>
                    </a:moveTo>
                    <a:cubicBezTo>
                      <a:pt x="15161" y="18435"/>
                      <a:pt x="15169" y="18427"/>
                      <a:pt x="15167" y="18413"/>
                    </a:cubicBezTo>
                    <a:cubicBezTo>
                      <a:pt x="15160" y="18413"/>
                      <a:pt x="15155" y="18439"/>
                      <a:pt x="15159" y="18441"/>
                    </a:cubicBezTo>
                    <a:close/>
                    <a:moveTo>
                      <a:pt x="15566" y="17408"/>
                    </a:moveTo>
                    <a:lnTo>
                      <a:pt x="15568" y="17408"/>
                    </a:lnTo>
                    <a:cubicBezTo>
                      <a:pt x="15572" y="17385"/>
                      <a:pt x="15585" y="17374"/>
                      <a:pt x="15589" y="17352"/>
                    </a:cubicBezTo>
                    <a:cubicBezTo>
                      <a:pt x="15574" y="17350"/>
                      <a:pt x="15568" y="17385"/>
                      <a:pt x="15566" y="17408"/>
                    </a:cubicBezTo>
                    <a:close/>
                    <a:moveTo>
                      <a:pt x="15208" y="18286"/>
                    </a:moveTo>
                    <a:cubicBezTo>
                      <a:pt x="15210" y="18263"/>
                      <a:pt x="15213" y="18254"/>
                      <a:pt x="15216" y="18230"/>
                    </a:cubicBezTo>
                    <a:lnTo>
                      <a:pt x="15201" y="18270"/>
                    </a:lnTo>
                    <a:cubicBezTo>
                      <a:pt x="15201" y="18270"/>
                      <a:pt x="15208" y="18286"/>
                      <a:pt x="15208" y="18286"/>
                    </a:cubicBezTo>
                    <a:close/>
                    <a:moveTo>
                      <a:pt x="15484" y="11995"/>
                    </a:moveTo>
                    <a:cubicBezTo>
                      <a:pt x="15487" y="11990"/>
                      <a:pt x="15487" y="11983"/>
                      <a:pt x="15487" y="11977"/>
                    </a:cubicBezTo>
                    <a:lnTo>
                      <a:pt x="15484" y="11977"/>
                    </a:lnTo>
                    <a:cubicBezTo>
                      <a:pt x="15484" y="11977"/>
                      <a:pt x="15484" y="11995"/>
                      <a:pt x="15484" y="11995"/>
                    </a:cubicBezTo>
                    <a:close/>
                    <a:moveTo>
                      <a:pt x="15573" y="11650"/>
                    </a:moveTo>
                    <a:cubicBezTo>
                      <a:pt x="15570" y="11653"/>
                      <a:pt x="15569" y="11664"/>
                      <a:pt x="15566" y="11661"/>
                    </a:cubicBezTo>
                    <a:lnTo>
                      <a:pt x="15566" y="11683"/>
                    </a:lnTo>
                    <a:cubicBezTo>
                      <a:pt x="15583" y="11657"/>
                      <a:pt x="15614" y="11648"/>
                      <a:pt x="15618" y="11587"/>
                    </a:cubicBezTo>
                    <a:cubicBezTo>
                      <a:pt x="15614" y="11580"/>
                      <a:pt x="15612" y="11580"/>
                      <a:pt x="15607" y="11578"/>
                    </a:cubicBezTo>
                    <a:lnTo>
                      <a:pt x="15613" y="11607"/>
                    </a:lnTo>
                    <a:cubicBezTo>
                      <a:pt x="15599" y="11619"/>
                      <a:pt x="15589" y="11664"/>
                      <a:pt x="15573" y="11650"/>
                    </a:cubicBezTo>
                    <a:close/>
                    <a:moveTo>
                      <a:pt x="15554" y="17424"/>
                    </a:moveTo>
                    <a:lnTo>
                      <a:pt x="15541" y="17456"/>
                    </a:lnTo>
                    <a:lnTo>
                      <a:pt x="15547" y="17456"/>
                    </a:lnTo>
                    <a:cubicBezTo>
                      <a:pt x="15550" y="17450"/>
                      <a:pt x="15557" y="17441"/>
                      <a:pt x="15554" y="17424"/>
                    </a:cubicBezTo>
                    <a:close/>
                    <a:moveTo>
                      <a:pt x="15508" y="11940"/>
                    </a:moveTo>
                    <a:cubicBezTo>
                      <a:pt x="15516" y="11935"/>
                      <a:pt x="15518" y="11914"/>
                      <a:pt x="15521" y="11900"/>
                    </a:cubicBezTo>
                    <a:cubicBezTo>
                      <a:pt x="15521" y="11900"/>
                      <a:pt x="15508" y="11940"/>
                      <a:pt x="15508" y="11940"/>
                    </a:cubicBezTo>
                    <a:close/>
                    <a:moveTo>
                      <a:pt x="15426" y="11967"/>
                    </a:moveTo>
                    <a:lnTo>
                      <a:pt x="15431" y="11983"/>
                    </a:lnTo>
                    <a:lnTo>
                      <a:pt x="15439" y="11972"/>
                    </a:lnTo>
                    <a:cubicBezTo>
                      <a:pt x="15436" y="11970"/>
                      <a:pt x="15429" y="11977"/>
                      <a:pt x="15426" y="11967"/>
                    </a:cubicBezTo>
                    <a:close/>
                    <a:moveTo>
                      <a:pt x="15539" y="11857"/>
                    </a:moveTo>
                    <a:cubicBezTo>
                      <a:pt x="15531" y="11858"/>
                      <a:pt x="15526" y="11870"/>
                      <a:pt x="15529" y="11889"/>
                    </a:cubicBezTo>
                    <a:cubicBezTo>
                      <a:pt x="15537" y="11889"/>
                      <a:pt x="15535" y="11865"/>
                      <a:pt x="15539" y="11857"/>
                    </a:cubicBezTo>
                    <a:close/>
                    <a:moveTo>
                      <a:pt x="15547" y="11857"/>
                    </a:moveTo>
                    <a:cubicBezTo>
                      <a:pt x="15556" y="11857"/>
                      <a:pt x="15561" y="11833"/>
                      <a:pt x="15568" y="11822"/>
                    </a:cubicBezTo>
                    <a:cubicBezTo>
                      <a:pt x="15554" y="11819"/>
                      <a:pt x="15553" y="11831"/>
                      <a:pt x="15547" y="11857"/>
                    </a:cubicBezTo>
                    <a:close/>
                    <a:moveTo>
                      <a:pt x="15508" y="17547"/>
                    </a:moveTo>
                    <a:cubicBezTo>
                      <a:pt x="15502" y="17540"/>
                      <a:pt x="15494" y="17558"/>
                      <a:pt x="15497" y="17568"/>
                    </a:cubicBezTo>
                    <a:cubicBezTo>
                      <a:pt x="15502" y="17568"/>
                      <a:pt x="15505" y="17554"/>
                      <a:pt x="15508" y="17547"/>
                    </a:cubicBezTo>
                    <a:close/>
                    <a:moveTo>
                      <a:pt x="16199" y="16272"/>
                    </a:moveTo>
                    <a:lnTo>
                      <a:pt x="16213" y="16223"/>
                    </a:lnTo>
                    <a:lnTo>
                      <a:pt x="16192" y="16284"/>
                    </a:lnTo>
                    <a:cubicBezTo>
                      <a:pt x="16192" y="16284"/>
                      <a:pt x="16199" y="16272"/>
                      <a:pt x="16199" y="16272"/>
                    </a:cubicBezTo>
                    <a:close/>
                    <a:moveTo>
                      <a:pt x="15645" y="11555"/>
                    </a:moveTo>
                    <a:lnTo>
                      <a:pt x="15649" y="11555"/>
                    </a:lnTo>
                    <a:lnTo>
                      <a:pt x="15649" y="11527"/>
                    </a:lnTo>
                    <a:cubicBezTo>
                      <a:pt x="15649" y="11527"/>
                      <a:pt x="15645" y="11555"/>
                      <a:pt x="15645" y="11555"/>
                    </a:cubicBezTo>
                    <a:close/>
                    <a:moveTo>
                      <a:pt x="14815" y="14654"/>
                    </a:moveTo>
                    <a:cubicBezTo>
                      <a:pt x="14823" y="14617"/>
                      <a:pt x="14835" y="14585"/>
                      <a:pt x="14834" y="14542"/>
                    </a:cubicBezTo>
                    <a:cubicBezTo>
                      <a:pt x="14825" y="14576"/>
                      <a:pt x="14812" y="14619"/>
                      <a:pt x="14815" y="14654"/>
                    </a:cubicBezTo>
                    <a:close/>
                    <a:moveTo>
                      <a:pt x="11929" y="17679"/>
                    </a:moveTo>
                    <a:lnTo>
                      <a:pt x="11929" y="17614"/>
                    </a:lnTo>
                    <a:cubicBezTo>
                      <a:pt x="11922" y="17629"/>
                      <a:pt x="11922" y="17670"/>
                      <a:pt x="11929" y="17679"/>
                    </a:cubicBezTo>
                    <a:close/>
                    <a:moveTo>
                      <a:pt x="11926" y="17463"/>
                    </a:moveTo>
                    <a:lnTo>
                      <a:pt x="11932" y="17369"/>
                    </a:lnTo>
                    <a:cubicBezTo>
                      <a:pt x="11910" y="17379"/>
                      <a:pt x="11928" y="17433"/>
                      <a:pt x="11926" y="17463"/>
                    </a:cubicBezTo>
                    <a:close/>
                    <a:moveTo>
                      <a:pt x="11929" y="17563"/>
                    </a:moveTo>
                    <a:lnTo>
                      <a:pt x="11926" y="17563"/>
                    </a:lnTo>
                    <a:lnTo>
                      <a:pt x="11926" y="17586"/>
                    </a:lnTo>
                    <a:lnTo>
                      <a:pt x="11929" y="17586"/>
                    </a:lnTo>
                    <a:cubicBezTo>
                      <a:pt x="11929" y="17586"/>
                      <a:pt x="11929" y="17563"/>
                      <a:pt x="11929" y="17563"/>
                    </a:cubicBezTo>
                    <a:close/>
                    <a:moveTo>
                      <a:pt x="11948" y="16669"/>
                    </a:moveTo>
                    <a:lnTo>
                      <a:pt x="11932" y="16767"/>
                    </a:lnTo>
                    <a:cubicBezTo>
                      <a:pt x="11934" y="16772"/>
                      <a:pt x="11937" y="16782"/>
                      <a:pt x="11942" y="16780"/>
                    </a:cubicBezTo>
                    <a:cubicBezTo>
                      <a:pt x="11932" y="16731"/>
                      <a:pt x="11962" y="16711"/>
                      <a:pt x="11948" y="16669"/>
                    </a:cubicBezTo>
                    <a:close/>
                    <a:moveTo>
                      <a:pt x="11982" y="15794"/>
                    </a:moveTo>
                    <a:cubicBezTo>
                      <a:pt x="11968" y="15852"/>
                      <a:pt x="11969" y="15927"/>
                      <a:pt x="11974" y="15994"/>
                    </a:cubicBezTo>
                    <a:cubicBezTo>
                      <a:pt x="11975" y="15927"/>
                      <a:pt x="11982" y="15855"/>
                      <a:pt x="11982" y="15794"/>
                    </a:cubicBezTo>
                    <a:close/>
                    <a:moveTo>
                      <a:pt x="13035" y="9745"/>
                    </a:moveTo>
                    <a:cubicBezTo>
                      <a:pt x="13028" y="9766"/>
                      <a:pt x="13015" y="9784"/>
                      <a:pt x="13023" y="9807"/>
                    </a:cubicBezTo>
                    <a:cubicBezTo>
                      <a:pt x="13025" y="9785"/>
                      <a:pt x="13030" y="9766"/>
                      <a:pt x="13035" y="9745"/>
                    </a:cubicBezTo>
                    <a:close/>
                    <a:moveTo>
                      <a:pt x="13127" y="9452"/>
                    </a:moveTo>
                    <a:cubicBezTo>
                      <a:pt x="13122" y="9469"/>
                      <a:pt x="13116" y="9497"/>
                      <a:pt x="13122" y="9513"/>
                    </a:cubicBezTo>
                    <a:cubicBezTo>
                      <a:pt x="13124" y="9494"/>
                      <a:pt x="13135" y="9473"/>
                      <a:pt x="13127" y="9452"/>
                    </a:cubicBezTo>
                    <a:close/>
                    <a:moveTo>
                      <a:pt x="11939" y="18497"/>
                    </a:moveTo>
                    <a:cubicBezTo>
                      <a:pt x="11943" y="18379"/>
                      <a:pt x="11922" y="18240"/>
                      <a:pt x="11929" y="18142"/>
                    </a:cubicBezTo>
                    <a:lnTo>
                      <a:pt x="11926" y="18147"/>
                    </a:lnTo>
                    <a:cubicBezTo>
                      <a:pt x="11917" y="18151"/>
                      <a:pt x="11919" y="18133"/>
                      <a:pt x="11916" y="18123"/>
                    </a:cubicBezTo>
                    <a:cubicBezTo>
                      <a:pt x="11918" y="18296"/>
                      <a:pt x="11922" y="18492"/>
                      <a:pt x="11924" y="18675"/>
                    </a:cubicBezTo>
                    <a:cubicBezTo>
                      <a:pt x="11929" y="18698"/>
                      <a:pt x="11943" y="18715"/>
                      <a:pt x="11934" y="18747"/>
                    </a:cubicBezTo>
                    <a:cubicBezTo>
                      <a:pt x="11956" y="18785"/>
                      <a:pt x="11945" y="18847"/>
                      <a:pt x="11952" y="18898"/>
                    </a:cubicBezTo>
                    <a:cubicBezTo>
                      <a:pt x="11950" y="18868"/>
                      <a:pt x="11956" y="18845"/>
                      <a:pt x="11957" y="18819"/>
                    </a:cubicBezTo>
                    <a:cubicBezTo>
                      <a:pt x="11951" y="18705"/>
                      <a:pt x="11950" y="18609"/>
                      <a:pt x="11939" y="18497"/>
                    </a:cubicBezTo>
                    <a:close/>
                    <a:moveTo>
                      <a:pt x="11957" y="16328"/>
                    </a:moveTo>
                    <a:cubicBezTo>
                      <a:pt x="11956" y="16356"/>
                      <a:pt x="11938" y="16383"/>
                      <a:pt x="11952" y="16410"/>
                    </a:cubicBezTo>
                    <a:cubicBezTo>
                      <a:pt x="11957" y="16385"/>
                      <a:pt x="11964" y="16356"/>
                      <a:pt x="11957" y="16328"/>
                    </a:cubicBezTo>
                    <a:close/>
                    <a:moveTo>
                      <a:pt x="14566" y="16567"/>
                    </a:moveTo>
                    <a:cubicBezTo>
                      <a:pt x="14561" y="16580"/>
                      <a:pt x="14554" y="16608"/>
                      <a:pt x="14561" y="16623"/>
                    </a:cubicBezTo>
                    <a:cubicBezTo>
                      <a:pt x="14561" y="16623"/>
                      <a:pt x="14566" y="16567"/>
                      <a:pt x="14566" y="16567"/>
                    </a:cubicBezTo>
                    <a:close/>
                    <a:moveTo>
                      <a:pt x="12959" y="10666"/>
                    </a:moveTo>
                    <a:cubicBezTo>
                      <a:pt x="12939" y="10718"/>
                      <a:pt x="12947" y="10799"/>
                      <a:pt x="12931" y="10855"/>
                    </a:cubicBezTo>
                    <a:cubicBezTo>
                      <a:pt x="12959" y="10762"/>
                      <a:pt x="12974" y="10656"/>
                      <a:pt x="12991" y="10553"/>
                    </a:cubicBezTo>
                    <a:cubicBezTo>
                      <a:pt x="12997" y="10535"/>
                      <a:pt x="12991" y="10514"/>
                      <a:pt x="12980" y="10514"/>
                    </a:cubicBezTo>
                    <a:cubicBezTo>
                      <a:pt x="12974" y="10565"/>
                      <a:pt x="12961" y="10612"/>
                      <a:pt x="12959" y="10666"/>
                    </a:cubicBezTo>
                    <a:close/>
                    <a:moveTo>
                      <a:pt x="14592" y="16272"/>
                    </a:moveTo>
                    <a:lnTo>
                      <a:pt x="14588" y="16341"/>
                    </a:lnTo>
                    <a:cubicBezTo>
                      <a:pt x="14592" y="16318"/>
                      <a:pt x="14600" y="16300"/>
                      <a:pt x="14592" y="16272"/>
                    </a:cubicBezTo>
                    <a:close/>
                    <a:moveTo>
                      <a:pt x="14705" y="15231"/>
                    </a:moveTo>
                    <a:lnTo>
                      <a:pt x="14691" y="15322"/>
                    </a:lnTo>
                    <a:cubicBezTo>
                      <a:pt x="14700" y="15296"/>
                      <a:pt x="14709" y="15264"/>
                      <a:pt x="14705" y="15231"/>
                    </a:cubicBezTo>
                    <a:close/>
                    <a:moveTo>
                      <a:pt x="14613" y="15827"/>
                    </a:moveTo>
                    <a:cubicBezTo>
                      <a:pt x="14602" y="15898"/>
                      <a:pt x="14592" y="15982"/>
                      <a:pt x="14590" y="16050"/>
                    </a:cubicBezTo>
                    <a:cubicBezTo>
                      <a:pt x="14594" y="15973"/>
                      <a:pt x="14620" y="15908"/>
                      <a:pt x="14613" y="15827"/>
                    </a:cubicBezTo>
                    <a:close/>
                    <a:moveTo>
                      <a:pt x="14658" y="15755"/>
                    </a:moveTo>
                    <a:lnTo>
                      <a:pt x="14617" y="16066"/>
                    </a:lnTo>
                    <a:lnTo>
                      <a:pt x="14630" y="16038"/>
                    </a:lnTo>
                    <a:cubicBezTo>
                      <a:pt x="14636" y="15941"/>
                      <a:pt x="14682" y="15852"/>
                      <a:pt x="14658" y="15755"/>
                    </a:cubicBezTo>
                    <a:close/>
                    <a:moveTo>
                      <a:pt x="14635" y="15671"/>
                    </a:moveTo>
                    <a:cubicBezTo>
                      <a:pt x="14659" y="15599"/>
                      <a:pt x="14661" y="15507"/>
                      <a:pt x="14674" y="15426"/>
                    </a:cubicBezTo>
                    <a:cubicBezTo>
                      <a:pt x="14674" y="15426"/>
                      <a:pt x="14635" y="15671"/>
                      <a:pt x="14635" y="15671"/>
                    </a:cubicBezTo>
                    <a:close/>
                    <a:moveTo>
                      <a:pt x="11913" y="17976"/>
                    </a:moveTo>
                    <a:lnTo>
                      <a:pt x="11913" y="17953"/>
                    </a:lnTo>
                    <a:lnTo>
                      <a:pt x="11910" y="17953"/>
                    </a:lnTo>
                    <a:lnTo>
                      <a:pt x="11910" y="17976"/>
                    </a:lnTo>
                    <a:cubicBezTo>
                      <a:pt x="11910" y="17976"/>
                      <a:pt x="11913" y="17976"/>
                      <a:pt x="11913" y="17976"/>
                    </a:cubicBezTo>
                    <a:close/>
                    <a:moveTo>
                      <a:pt x="14682" y="15382"/>
                    </a:moveTo>
                    <a:lnTo>
                      <a:pt x="14676" y="15405"/>
                    </a:lnTo>
                    <a:lnTo>
                      <a:pt x="14678" y="15405"/>
                    </a:lnTo>
                    <a:cubicBezTo>
                      <a:pt x="14678" y="15405"/>
                      <a:pt x="14682" y="15382"/>
                      <a:pt x="14682" y="15382"/>
                    </a:cubicBezTo>
                    <a:close/>
                    <a:moveTo>
                      <a:pt x="14613" y="16077"/>
                    </a:moveTo>
                    <a:lnTo>
                      <a:pt x="14603" y="16167"/>
                    </a:lnTo>
                    <a:lnTo>
                      <a:pt x="14609" y="16156"/>
                    </a:lnTo>
                    <a:cubicBezTo>
                      <a:pt x="14617" y="16136"/>
                      <a:pt x="14624" y="16100"/>
                      <a:pt x="14613" y="16077"/>
                    </a:cubicBezTo>
                    <a:close/>
                    <a:moveTo>
                      <a:pt x="11887" y="16495"/>
                    </a:moveTo>
                    <a:cubicBezTo>
                      <a:pt x="11884" y="16511"/>
                      <a:pt x="11879" y="16558"/>
                      <a:pt x="11892" y="16558"/>
                    </a:cubicBezTo>
                    <a:cubicBezTo>
                      <a:pt x="11891" y="16534"/>
                      <a:pt x="11895" y="16506"/>
                      <a:pt x="11887" y="164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9" name="Kształt"/>
              <p:cNvSpPr/>
              <p:nvPr/>
            </p:nvSpPr>
            <p:spPr>
              <a:xfrm>
                <a:off x="0" y="740473"/>
                <a:ext cx="1486948" cy="34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5D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4423" name="Grupuj"/>
            <p:cNvGrpSpPr/>
            <p:nvPr/>
          </p:nvGrpSpPr>
          <p:grpSpPr>
            <a:xfrm>
              <a:off x="2222048" y="0"/>
              <a:ext cx="1770971" cy="1079501"/>
              <a:chOff x="0" y="0"/>
              <a:chExt cx="1770969" cy="1079499"/>
            </a:xfrm>
          </p:grpSpPr>
          <p:sp>
            <p:nvSpPr>
              <p:cNvPr id="4421" name="Kształt"/>
              <p:cNvSpPr/>
              <p:nvPr/>
            </p:nvSpPr>
            <p:spPr>
              <a:xfrm>
                <a:off x="0" y="0"/>
                <a:ext cx="1770970" cy="1051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0" y="0"/>
                    </a:moveTo>
                    <a:lnTo>
                      <a:pt x="8854" y="3268"/>
                    </a:lnTo>
                    <a:lnTo>
                      <a:pt x="9299" y="4027"/>
                    </a:lnTo>
                    <a:lnTo>
                      <a:pt x="10413" y="2147"/>
                    </a:lnTo>
                    <a:lnTo>
                      <a:pt x="9694" y="4691"/>
                    </a:lnTo>
                    <a:lnTo>
                      <a:pt x="9989" y="5189"/>
                    </a:lnTo>
                    <a:lnTo>
                      <a:pt x="11494" y="3977"/>
                    </a:lnTo>
                    <a:lnTo>
                      <a:pt x="10380" y="5853"/>
                    </a:lnTo>
                    <a:lnTo>
                      <a:pt x="10828" y="6612"/>
                    </a:lnTo>
                    <a:lnTo>
                      <a:pt x="12764" y="3339"/>
                    </a:lnTo>
                    <a:lnTo>
                      <a:pt x="12148" y="2298"/>
                    </a:lnTo>
                    <a:lnTo>
                      <a:pt x="10694" y="3494"/>
                    </a:lnTo>
                    <a:lnTo>
                      <a:pt x="11423" y="1071"/>
                    </a:lnTo>
                    <a:lnTo>
                      <a:pt x="10790" y="0"/>
                    </a:lnTo>
                    <a:close/>
                    <a:moveTo>
                      <a:pt x="8654" y="3655"/>
                    </a:moveTo>
                    <a:lnTo>
                      <a:pt x="8084" y="4621"/>
                    </a:lnTo>
                    <a:lnTo>
                      <a:pt x="8442" y="6466"/>
                    </a:lnTo>
                    <a:lnTo>
                      <a:pt x="8433" y="6466"/>
                    </a:lnTo>
                    <a:lnTo>
                      <a:pt x="7394" y="5787"/>
                    </a:lnTo>
                    <a:lnTo>
                      <a:pt x="6854" y="6697"/>
                    </a:lnTo>
                    <a:lnTo>
                      <a:pt x="8648" y="7658"/>
                    </a:lnTo>
                    <a:lnTo>
                      <a:pt x="9404" y="8930"/>
                    </a:lnTo>
                    <a:lnTo>
                      <a:pt x="9897" y="8100"/>
                    </a:lnTo>
                    <a:lnTo>
                      <a:pt x="9138" y="6818"/>
                    </a:lnTo>
                    <a:lnTo>
                      <a:pt x="8654" y="3655"/>
                    </a:lnTo>
                    <a:close/>
                    <a:moveTo>
                      <a:pt x="13244" y="4133"/>
                    </a:moveTo>
                    <a:lnTo>
                      <a:pt x="11309" y="7406"/>
                    </a:lnTo>
                    <a:lnTo>
                      <a:pt x="12704" y="9764"/>
                    </a:lnTo>
                    <a:lnTo>
                      <a:pt x="13098" y="9096"/>
                    </a:lnTo>
                    <a:lnTo>
                      <a:pt x="12196" y="7567"/>
                    </a:lnTo>
                    <a:lnTo>
                      <a:pt x="12617" y="6858"/>
                    </a:lnTo>
                    <a:lnTo>
                      <a:pt x="13361" y="8110"/>
                    </a:lnTo>
                    <a:lnTo>
                      <a:pt x="13755" y="7446"/>
                    </a:lnTo>
                    <a:lnTo>
                      <a:pt x="13011" y="6189"/>
                    </a:lnTo>
                    <a:lnTo>
                      <a:pt x="13343" y="5631"/>
                    </a:lnTo>
                    <a:lnTo>
                      <a:pt x="14245" y="7160"/>
                    </a:lnTo>
                    <a:lnTo>
                      <a:pt x="14639" y="6491"/>
                    </a:lnTo>
                    <a:lnTo>
                      <a:pt x="13244" y="4133"/>
                    </a:lnTo>
                    <a:close/>
                    <a:moveTo>
                      <a:pt x="15072" y="7306"/>
                    </a:moveTo>
                    <a:lnTo>
                      <a:pt x="13137" y="10579"/>
                    </a:lnTo>
                    <a:lnTo>
                      <a:pt x="13630" y="11408"/>
                    </a:lnTo>
                    <a:lnTo>
                      <a:pt x="15194" y="8759"/>
                    </a:lnTo>
                    <a:lnTo>
                      <a:pt x="15574" y="9397"/>
                    </a:lnTo>
                    <a:cubicBezTo>
                      <a:pt x="15714" y="9635"/>
                      <a:pt x="15719" y="10016"/>
                      <a:pt x="15583" y="10247"/>
                    </a:cubicBezTo>
                    <a:cubicBezTo>
                      <a:pt x="15446" y="10478"/>
                      <a:pt x="15222" y="10470"/>
                      <a:pt x="15081" y="10232"/>
                    </a:cubicBezTo>
                    <a:lnTo>
                      <a:pt x="14731" y="9639"/>
                    </a:lnTo>
                    <a:lnTo>
                      <a:pt x="14316" y="12575"/>
                    </a:lnTo>
                    <a:lnTo>
                      <a:pt x="14845" y="13465"/>
                    </a:lnTo>
                    <a:lnTo>
                      <a:pt x="15218" y="11242"/>
                    </a:lnTo>
                    <a:cubicBezTo>
                      <a:pt x="15507" y="11500"/>
                      <a:pt x="15898" y="11381"/>
                      <a:pt x="16165" y="10931"/>
                    </a:cubicBezTo>
                    <a:cubicBezTo>
                      <a:pt x="16451" y="10446"/>
                      <a:pt x="16440" y="9621"/>
                      <a:pt x="16114" y="9070"/>
                    </a:cubicBezTo>
                    <a:lnTo>
                      <a:pt x="15072" y="7306"/>
                    </a:lnTo>
                    <a:close/>
                    <a:moveTo>
                      <a:pt x="6913" y="7406"/>
                    </a:moveTo>
                    <a:cubicBezTo>
                      <a:pt x="6567" y="7389"/>
                      <a:pt x="6216" y="7619"/>
                      <a:pt x="5913" y="8130"/>
                    </a:cubicBezTo>
                    <a:cubicBezTo>
                      <a:pt x="5308" y="9153"/>
                      <a:pt x="5367" y="10505"/>
                      <a:pt x="5934" y="11464"/>
                    </a:cubicBezTo>
                    <a:cubicBezTo>
                      <a:pt x="6501" y="12422"/>
                      <a:pt x="7303" y="12522"/>
                      <a:pt x="7908" y="11499"/>
                    </a:cubicBezTo>
                    <a:cubicBezTo>
                      <a:pt x="8513" y="10476"/>
                      <a:pt x="8454" y="9124"/>
                      <a:pt x="7887" y="8165"/>
                    </a:cubicBezTo>
                    <a:cubicBezTo>
                      <a:pt x="7603" y="7686"/>
                      <a:pt x="7260" y="7423"/>
                      <a:pt x="6913" y="7406"/>
                    </a:cubicBezTo>
                    <a:close/>
                    <a:moveTo>
                      <a:pt x="6800" y="8492"/>
                    </a:moveTo>
                    <a:cubicBezTo>
                      <a:pt x="6978" y="8550"/>
                      <a:pt x="7165" y="8749"/>
                      <a:pt x="7352" y="9065"/>
                    </a:cubicBezTo>
                    <a:cubicBezTo>
                      <a:pt x="7726" y="9698"/>
                      <a:pt x="7830" y="10331"/>
                      <a:pt x="7523" y="10850"/>
                    </a:cubicBezTo>
                    <a:cubicBezTo>
                      <a:pt x="7215" y="11369"/>
                      <a:pt x="6842" y="11196"/>
                      <a:pt x="6468" y="10564"/>
                    </a:cubicBezTo>
                    <a:cubicBezTo>
                      <a:pt x="6094" y="9931"/>
                      <a:pt x="5991" y="9298"/>
                      <a:pt x="6298" y="8779"/>
                    </a:cubicBezTo>
                    <a:cubicBezTo>
                      <a:pt x="6452" y="8519"/>
                      <a:pt x="6621" y="8435"/>
                      <a:pt x="6800" y="8492"/>
                    </a:cubicBezTo>
                    <a:close/>
                    <a:moveTo>
                      <a:pt x="4745" y="10770"/>
                    </a:moveTo>
                    <a:cubicBezTo>
                      <a:pt x="4546" y="10782"/>
                      <a:pt x="4343" y="10927"/>
                      <a:pt x="4181" y="11202"/>
                    </a:cubicBezTo>
                    <a:lnTo>
                      <a:pt x="4178" y="11202"/>
                    </a:lnTo>
                    <a:lnTo>
                      <a:pt x="3198" y="12856"/>
                    </a:lnTo>
                    <a:lnTo>
                      <a:pt x="5133" y="16130"/>
                    </a:lnTo>
                    <a:lnTo>
                      <a:pt x="5626" y="15300"/>
                    </a:lnTo>
                    <a:lnTo>
                      <a:pt x="4058" y="12650"/>
                    </a:lnTo>
                    <a:lnTo>
                      <a:pt x="4375" y="12117"/>
                    </a:lnTo>
                    <a:cubicBezTo>
                      <a:pt x="4515" y="11879"/>
                      <a:pt x="4740" y="11871"/>
                      <a:pt x="4877" y="12102"/>
                    </a:cubicBezTo>
                    <a:cubicBezTo>
                      <a:pt x="5013" y="12333"/>
                      <a:pt x="5008" y="12709"/>
                      <a:pt x="4868" y="12947"/>
                    </a:cubicBezTo>
                    <a:lnTo>
                      <a:pt x="4578" y="13435"/>
                    </a:lnTo>
                    <a:lnTo>
                      <a:pt x="6253" y="14239"/>
                    </a:lnTo>
                    <a:lnTo>
                      <a:pt x="6782" y="13349"/>
                    </a:lnTo>
                    <a:lnTo>
                      <a:pt x="5465" y="12716"/>
                    </a:lnTo>
                    <a:cubicBezTo>
                      <a:pt x="5616" y="12229"/>
                      <a:pt x="5548" y="11567"/>
                      <a:pt x="5283" y="11117"/>
                    </a:cubicBezTo>
                    <a:cubicBezTo>
                      <a:pt x="5139" y="10875"/>
                      <a:pt x="4944" y="10757"/>
                      <a:pt x="4745" y="10770"/>
                    </a:cubicBezTo>
                    <a:close/>
                    <a:moveTo>
                      <a:pt x="17186" y="10770"/>
                    </a:moveTo>
                    <a:lnTo>
                      <a:pt x="15251" y="14043"/>
                    </a:lnTo>
                    <a:lnTo>
                      <a:pt x="16565" y="16260"/>
                    </a:lnTo>
                    <a:lnTo>
                      <a:pt x="17004" y="15516"/>
                    </a:lnTo>
                    <a:lnTo>
                      <a:pt x="16180" y="14123"/>
                    </a:lnTo>
                    <a:lnTo>
                      <a:pt x="17676" y="11599"/>
                    </a:lnTo>
                    <a:lnTo>
                      <a:pt x="17186" y="10770"/>
                    </a:lnTo>
                    <a:close/>
                    <a:moveTo>
                      <a:pt x="2933" y="13364"/>
                    </a:moveTo>
                    <a:lnTo>
                      <a:pt x="1601" y="15622"/>
                    </a:lnTo>
                    <a:lnTo>
                      <a:pt x="3533" y="18890"/>
                    </a:lnTo>
                    <a:lnTo>
                      <a:pt x="4868" y="16637"/>
                    </a:lnTo>
                    <a:lnTo>
                      <a:pt x="4473" y="15969"/>
                    </a:lnTo>
                    <a:lnTo>
                      <a:pt x="3631" y="17392"/>
                    </a:lnTo>
                    <a:lnTo>
                      <a:pt x="3210" y="16683"/>
                    </a:lnTo>
                    <a:lnTo>
                      <a:pt x="3891" y="15531"/>
                    </a:lnTo>
                    <a:lnTo>
                      <a:pt x="3497" y="14863"/>
                    </a:lnTo>
                    <a:lnTo>
                      <a:pt x="2816" y="16014"/>
                    </a:lnTo>
                    <a:lnTo>
                      <a:pt x="2485" y="15456"/>
                    </a:lnTo>
                    <a:lnTo>
                      <a:pt x="3327" y="14033"/>
                    </a:lnTo>
                    <a:lnTo>
                      <a:pt x="2933" y="13364"/>
                    </a:lnTo>
                    <a:close/>
                    <a:moveTo>
                      <a:pt x="18844" y="13560"/>
                    </a:moveTo>
                    <a:lnTo>
                      <a:pt x="16906" y="16828"/>
                    </a:lnTo>
                    <a:lnTo>
                      <a:pt x="17422" y="17703"/>
                    </a:lnTo>
                    <a:lnTo>
                      <a:pt x="19357" y="14430"/>
                    </a:lnTo>
                    <a:lnTo>
                      <a:pt x="18844" y="13560"/>
                    </a:lnTo>
                    <a:close/>
                    <a:moveTo>
                      <a:pt x="19757" y="15194"/>
                    </a:moveTo>
                    <a:lnTo>
                      <a:pt x="17819" y="18463"/>
                    </a:lnTo>
                    <a:lnTo>
                      <a:pt x="18267" y="19217"/>
                    </a:lnTo>
                    <a:lnTo>
                      <a:pt x="19590" y="16984"/>
                    </a:lnTo>
                    <a:lnTo>
                      <a:pt x="19059" y="20559"/>
                    </a:lnTo>
                    <a:lnTo>
                      <a:pt x="19665" y="21585"/>
                    </a:lnTo>
                    <a:lnTo>
                      <a:pt x="21600" y="18312"/>
                    </a:lnTo>
                    <a:lnTo>
                      <a:pt x="21143" y="17537"/>
                    </a:lnTo>
                    <a:lnTo>
                      <a:pt x="19805" y="19795"/>
                    </a:lnTo>
                    <a:lnTo>
                      <a:pt x="20426" y="16326"/>
                    </a:lnTo>
                    <a:lnTo>
                      <a:pt x="19757" y="15194"/>
                    </a:lnTo>
                    <a:close/>
                    <a:moveTo>
                      <a:pt x="490" y="17502"/>
                    </a:moveTo>
                    <a:lnTo>
                      <a:pt x="0" y="18332"/>
                    </a:lnTo>
                    <a:lnTo>
                      <a:pt x="1935" y="21600"/>
                    </a:lnTo>
                    <a:lnTo>
                      <a:pt x="3249" y="19383"/>
                    </a:lnTo>
                    <a:lnTo>
                      <a:pt x="2807" y="18639"/>
                    </a:lnTo>
                    <a:lnTo>
                      <a:pt x="1986" y="20026"/>
                    </a:lnTo>
                    <a:lnTo>
                      <a:pt x="490" y="1750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22" name="Trójkąt"/>
              <p:cNvSpPr/>
              <p:nvPr/>
            </p:nvSpPr>
            <p:spPr>
              <a:xfrm>
                <a:off x="187347" y="379275"/>
                <a:ext cx="1395196" cy="700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799" y="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89C6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sp>
        <p:nvSpPr>
          <p:cNvPr id="442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94289" y="12395529"/>
            <a:ext cx="667564" cy="7670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l" defTabSz="457200">
              <a:defRPr sz="3800">
                <a:latin typeface="Leroy Merlin Sans Regular"/>
                <a:ea typeface="Leroy Merlin Sans Regular"/>
                <a:cs typeface="Leroy Merlin Sans Regular"/>
                <a:sym typeface="Leroy Merlin Sans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6" name="Kształt"/>
          <p:cNvSpPr/>
          <p:nvPr/>
        </p:nvSpPr>
        <p:spPr>
          <a:xfrm>
            <a:off x="6700" y="0"/>
            <a:ext cx="2438400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3345" y="21600"/>
                </a:lnTo>
                <a:lnTo>
                  <a:pt x="21594" y="6934"/>
                </a:lnTo>
                <a:lnTo>
                  <a:pt x="2159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89C629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9757" name="Tekst tytułowy"/>
          <p:cNvSpPr txBox="1">
            <a:spLocks noGrp="1"/>
          </p:cNvSpPr>
          <p:nvPr>
            <p:ph type="title"/>
          </p:nvPr>
        </p:nvSpPr>
        <p:spPr>
          <a:xfrm>
            <a:off x="2155361" y="1864855"/>
            <a:ext cx="18288001" cy="1768842"/>
          </a:xfrm>
          <a:prstGeom prst="rect">
            <a:avLst/>
          </a:prstGeom>
          <a:ln w="12700"/>
        </p:spPr>
        <p:txBody>
          <a:bodyPr lIns="0" tIns="0" rIns="0" bIns="0"/>
          <a:lstStyle>
            <a:lvl1pPr algn="l" defTabSz="1828800">
              <a:defRPr sz="10000" cap="all"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lvl1pPr>
          </a:lstStyle>
          <a:p>
            <a:r>
              <a:t>Tekst tytułowy</a:t>
            </a:r>
          </a:p>
        </p:txBody>
      </p:sp>
      <p:sp>
        <p:nvSpPr>
          <p:cNvPr id="9758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2155361" y="4111626"/>
            <a:ext cx="14151463" cy="7075999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marL="0" indent="0" defTabSz="1828800">
              <a:spcBef>
                <a:spcPts val="0"/>
              </a:spcBef>
              <a:buSzTx/>
              <a:buNone/>
              <a:defRPr sz="3800">
                <a:latin typeface="Leroy Merlin Sans Regular"/>
                <a:ea typeface="Leroy Merlin Sans Regular"/>
                <a:cs typeface="Leroy Merlin Sans Regular"/>
                <a:sym typeface="Leroy Merlin Sans Regular"/>
              </a:defRPr>
            </a:lvl1pPr>
            <a:lvl2pPr marL="819150" indent="-361950" defTabSz="1828800">
              <a:spcBef>
                <a:spcPts val="0"/>
              </a:spcBef>
              <a:buSzPct val="100000"/>
              <a:defRPr sz="3800">
                <a:latin typeface="Leroy Merlin Sans Regular"/>
                <a:ea typeface="Leroy Merlin Sans Regular"/>
                <a:cs typeface="Leroy Merlin Sans Regular"/>
                <a:sym typeface="Leroy Merlin Sans Regular"/>
              </a:defRPr>
            </a:lvl2pPr>
            <a:lvl3pPr marL="1348739" indent="-434339" defTabSz="1828800">
              <a:spcBef>
                <a:spcPts val="0"/>
              </a:spcBef>
              <a:buSzPct val="100000"/>
              <a:defRPr sz="3800">
                <a:latin typeface="Leroy Merlin Sans Regular"/>
                <a:ea typeface="Leroy Merlin Sans Regular"/>
                <a:cs typeface="Leroy Merlin Sans Regular"/>
                <a:sym typeface="Leroy Merlin Sans Regular"/>
              </a:defRPr>
            </a:lvl3pPr>
            <a:lvl4pPr marL="1854200" indent="-482600" defTabSz="1828800">
              <a:spcBef>
                <a:spcPts val="0"/>
              </a:spcBef>
              <a:buSzPct val="100000"/>
              <a:defRPr sz="3800">
                <a:latin typeface="Leroy Merlin Sans Regular"/>
                <a:ea typeface="Leroy Merlin Sans Regular"/>
                <a:cs typeface="Leroy Merlin Sans Regular"/>
                <a:sym typeface="Leroy Merlin Sans Regular"/>
              </a:defRPr>
            </a:lvl4pPr>
            <a:lvl5pPr marL="2311400" indent="-482600" defTabSz="1828800">
              <a:spcBef>
                <a:spcPts val="0"/>
              </a:spcBef>
              <a:buSzPct val="100000"/>
              <a:defRPr sz="3800">
                <a:latin typeface="Leroy Merlin Sans Regular"/>
                <a:ea typeface="Leroy Merlin Sans Regular"/>
                <a:cs typeface="Leroy Merlin Sans Regular"/>
                <a:sym typeface="Leroy Merlin Sans Regular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grpSp>
        <p:nvGrpSpPr>
          <p:cNvPr id="10631" name="Grupuj"/>
          <p:cNvGrpSpPr/>
          <p:nvPr/>
        </p:nvGrpSpPr>
        <p:grpSpPr>
          <a:xfrm>
            <a:off x="19408264" y="11906232"/>
            <a:ext cx="3993020" cy="1079501"/>
            <a:chOff x="0" y="0"/>
            <a:chExt cx="3993018" cy="1079500"/>
          </a:xfrm>
        </p:grpSpPr>
        <p:grpSp>
          <p:nvGrpSpPr>
            <p:cNvPr id="10627" name="Grupuj"/>
            <p:cNvGrpSpPr/>
            <p:nvPr/>
          </p:nvGrpSpPr>
          <p:grpSpPr>
            <a:xfrm>
              <a:off x="0" y="304700"/>
              <a:ext cx="1492645" cy="774701"/>
              <a:chOff x="0" y="0"/>
              <a:chExt cx="1492644" cy="774699"/>
            </a:xfrm>
          </p:grpSpPr>
          <p:sp>
            <p:nvSpPr>
              <p:cNvPr id="9759" name="Kształt"/>
              <p:cNvSpPr/>
              <p:nvPr/>
            </p:nvSpPr>
            <p:spPr>
              <a:xfrm>
                <a:off x="981558" y="370236"/>
                <a:ext cx="25771" cy="35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extrusionOk="0">
                    <a:moveTo>
                      <a:pt x="6197" y="13443"/>
                    </a:moveTo>
                    <a:cubicBezTo>
                      <a:pt x="6099" y="13543"/>
                      <a:pt x="6002" y="13648"/>
                      <a:pt x="5889" y="13742"/>
                    </a:cubicBezTo>
                    <a:lnTo>
                      <a:pt x="5889" y="13742"/>
                    </a:lnTo>
                    <a:cubicBezTo>
                      <a:pt x="5550" y="14030"/>
                      <a:pt x="5211" y="14323"/>
                      <a:pt x="4921" y="14623"/>
                    </a:cubicBezTo>
                    <a:cubicBezTo>
                      <a:pt x="4710" y="14811"/>
                      <a:pt x="4533" y="15011"/>
                      <a:pt x="4355" y="15216"/>
                    </a:cubicBezTo>
                    <a:cubicBezTo>
                      <a:pt x="4112" y="15410"/>
                      <a:pt x="3902" y="15604"/>
                      <a:pt x="3709" y="15821"/>
                    </a:cubicBezTo>
                    <a:cubicBezTo>
                      <a:pt x="3370" y="16121"/>
                      <a:pt x="3078" y="16444"/>
                      <a:pt x="2917" y="16831"/>
                    </a:cubicBezTo>
                    <a:cubicBezTo>
                      <a:pt x="2933" y="16826"/>
                      <a:pt x="2949" y="16814"/>
                      <a:pt x="2982" y="16808"/>
                    </a:cubicBezTo>
                    <a:cubicBezTo>
                      <a:pt x="2868" y="16907"/>
                      <a:pt x="2804" y="17013"/>
                      <a:pt x="2901" y="17166"/>
                    </a:cubicBezTo>
                    <a:cubicBezTo>
                      <a:pt x="3046" y="17143"/>
                      <a:pt x="3192" y="17166"/>
                      <a:pt x="3337" y="17184"/>
                    </a:cubicBezTo>
                    <a:lnTo>
                      <a:pt x="3224" y="17313"/>
                    </a:lnTo>
                    <a:lnTo>
                      <a:pt x="3192" y="17313"/>
                    </a:lnTo>
                    <a:lnTo>
                      <a:pt x="3207" y="17295"/>
                    </a:lnTo>
                    <a:lnTo>
                      <a:pt x="3192" y="17313"/>
                    </a:lnTo>
                    <a:cubicBezTo>
                      <a:pt x="3046" y="17330"/>
                      <a:pt x="2997" y="17389"/>
                      <a:pt x="2965" y="17472"/>
                    </a:cubicBezTo>
                    <a:cubicBezTo>
                      <a:pt x="2836" y="17383"/>
                      <a:pt x="2658" y="17330"/>
                      <a:pt x="2723" y="17202"/>
                    </a:cubicBezTo>
                    <a:cubicBezTo>
                      <a:pt x="2529" y="17313"/>
                      <a:pt x="2287" y="17448"/>
                      <a:pt x="2270" y="17618"/>
                    </a:cubicBezTo>
                    <a:cubicBezTo>
                      <a:pt x="2044" y="17754"/>
                      <a:pt x="1786" y="17906"/>
                      <a:pt x="1948" y="18129"/>
                    </a:cubicBezTo>
                    <a:cubicBezTo>
                      <a:pt x="2012" y="18123"/>
                      <a:pt x="2077" y="18129"/>
                      <a:pt x="2141" y="18141"/>
                    </a:cubicBezTo>
                    <a:cubicBezTo>
                      <a:pt x="2044" y="18229"/>
                      <a:pt x="1915" y="18317"/>
                      <a:pt x="1851" y="18417"/>
                    </a:cubicBezTo>
                    <a:cubicBezTo>
                      <a:pt x="1673" y="18570"/>
                      <a:pt x="1527" y="18728"/>
                      <a:pt x="1414" y="18887"/>
                    </a:cubicBezTo>
                    <a:lnTo>
                      <a:pt x="1398" y="18887"/>
                    </a:lnTo>
                    <a:cubicBezTo>
                      <a:pt x="1188" y="19057"/>
                      <a:pt x="1010" y="19233"/>
                      <a:pt x="865" y="19421"/>
                    </a:cubicBezTo>
                    <a:cubicBezTo>
                      <a:pt x="170" y="20056"/>
                      <a:pt x="-88" y="20766"/>
                      <a:pt x="25" y="21600"/>
                    </a:cubicBezTo>
                    <a:lnTo>
                      <a:pt x="380" y="21118"/>
                    </a:lnTo>
                    <a:cubicBezTo>
                      <a:pt x="380" y="21160"/>
                      <a:pt x="364" y="21201"/>
                      <a:pt x="380" y="21242"/>
                    </a:cubicBezTo>
                    <a:lnTo>
                      <a:pt x="978" y="20443"/>
                    </a:lnTo>
                    <a:cubicBezTo>
                      <a:pt x="978" y="20502"/>
                      <a:pt x="962" y="20560"/>
                      <a:pt x="978" y="20631"/>
                    </a:cubicBezTo>
                    <a:lnTo>
                      <a:pt x="1334" y="20149"/>
                    </a:lnTo>
                    <a:cubicBezTo>
                      <a:pt x="1334" y="20149"/>
                      <a:pt x="1334" y="20232"/>
                      <a:pt x="1334" y="20267"/>
                    </a:cubicBezTo>
                    <a:lnTo>
                      <a:pt x="1770" y="19668"/>
                    </a:lnTo>
                    <a:cubicBezTo>
                      <a:pt x="1770" y="19797"/>
                      <a:pt x="1770" y="19926"/>
                      <a:pt x="1786" y="20067"/>
                    </a:cubicBezTo>
                    <a:lnTo>
                      <a:pt x="3951" y="17125"/>
                    </a:lnTo>
                    <a:cubicBezTo>
                      <a:pt x="3838" y="17107"/>
                      <a:pt x="3757" y="17102"/>
                      <a:pt x="3692" y="17102"/>
                    </a:cubicBezTo>
                    <a:lnTo>
                      <a:pt x="3838" y="16855"/>
                    </a:lnTo>
                    <a:cubicBezTo>
                      <a:pt x="3887" y="16867"/>
                      <a:pt x="3934" y="16873"/>
                      <a:pt x="3934" y="16873"/>
                    </a:cubicBezTo>
                    <a:lnTo>
                      <a:pt x="4129" y="16620"/>
                    </a:lnTo>
                    <a:cubicBezTo>
                      <a:pt x="4226" y="16637"/>
                      <a:pt x="4323" y="16655"/>
                      <a:pt x="4419" y="16661"/>
                    </a:cubicBezTo>
                    <a:lnTo>
                      <a:pt x="4968" y="15756"/>
                    </a:lnTo>
                    <a:lnTo>
                      <a:pt x="4419" y="16332"/>
                    </a:lnTo>
                    <a:cubicBezTo>
                      <a:pt x="4404" y="16303"/>
                      <a:pt x="4355" y="16291"/>
                      <a:pt x="4338" y="16268"/>
                    </a:cubicBezTo>
                    <a:lnTo>
                      <a:pt x="4516" y="15968"/>
                    </a:lnTo>
                    <a:lnTo>
                      <a:pt x="4258" y="16226"/>
                    </a:lnTo>
                    <a:cubicBezTo>
                      <a:pt x="4161" y="16174"/>
                      <a:pt x="4080" y="16121"/>
                      <a:pt x="4129" y="16021"/>
                    </a:cubicBezTo>
                    <a:cubicBezTo>
                      <a:pt x="4031" y="16079"/>
                      <a:pt x="3919" y="16144"/>
                      <a:pt x="3821" y="16215"/>
                    </a:cubicBezTo>
                    <a:cubicBezTo>
                      <a:pt x="3870" y="16185"/>
                      <a:pt x="3902" y="16144"/>
                      <a:pt x="3934" y="16121"/>
                    </a:cubicBezTo>
                    <a:cubicBezTo>
                      <a:pt x="4338" y="15886"/>
                      <a:pt x="4823" y="15580"/>
                      <a:pt x="5356" y="15193"/>
                    </a:cubicBezTo>
                    <a:cubicBezTo>
                      <a:pt x="5421" y="15111"/>
                      <a:pt x="5518" y="15005"/>
                      <a:pt x="5631" y="14888"/>
                    </a:cubicBezTo>
                    <a:cubicBezTo>
                      <a:pt x="5663" y="14870"/>
                      <a:pt x="5680" y="14852"/>
                      <a:pt x="5728" y="14829"/>
                    </a:cubicBezTo>
                    <a:cubicBezTo>
                      <a:pt x="5792" y="14705"/>
                      <a:pt x="5987" y="14518"/>
                      <a:pt x="6131" y="14347"/>
                    </a:cubicBezTo>
                    <a:cubicBezTo>
                      <a:pt x="6197" y="14300"/>
                      <a:pt x="6245" y="14265"/>
                      <a:pt x="6309" y="14224"/>
                    </a:cubicBezTo>
                    <a:cubicBezTo>
                      <a:pt x="6326" y="14206"/>
                      <a:pt x="6342" y="14189"/>
                      <a:pt x="6342" y="14171"/>
                    </a:cubicBezTo>
                    <a:cubicBezTo>
                      <a:pt x="6455" y="14112"/>
                      <a:pt x="6552" y="14030"/>
                      <a:pt x="6665" y="13966"/>
                    </a:cubicBezTo>
                    <a:cubicBezTo>
                      <a:pt x="6843" y="14024"/>
                      <a:pt x="7021" y="14059"/>
                      <a:pt x="7214" y="13901"/>
                    </a:cubicBezTo>
                    <a:cubicBezTo>
                      <a:pt x="7279" y="13819"/>
                      <a:pt x="7311" y="13730"/>
                      <a:pt x="7360" y="13643"/>
                    </a:cubicBezTo>
                    <a:cubicBezTo>
                      <a:pt x="7440" y="13625"/>
                      <a:pt x="7521" y="13607"/>
                      <a:pt x="7586" y="13543"/>
                    </a:cubicBezTo>
                    <a:cubicBezTo>
                      <a:pt x="7682" y="13372"/>
                      <a:pt x="7763" y="13202"/>
                      <a:pt x="7860" y="13026"/>
                    </a:cubicBezTo>
                    <a:cubicBezTo>
                      <a:pt x="7957" y="13026"/>
                      <a:pt x="8055" y="13020"/>
                      <a:pt x="8167" y="12938"/>
                    </a:cubicBezTo>
                    <a:cubicBezTo>
                      <a:pt x="8216" y="12843"/>
                      <a:pt x="8265" y="12750"/>
                      <a:pt x="8329" y="12667"/>
                    </a:cubicBezTo>
                    <a:cubicBezTo>
                      <a:pt x="8394" y="12656"/>
                      <a:pt x="8442" y="12632"/>
                      <a:pt x="8523" y="12579"/>
                    </a:cubicBezTo>
                    <a:cubicBezTo>
                      <a:pt x="8555" y="12539"/>
                      <a:pt x="8572" y="12497"/>
                      <a:pt x="8587" y="12462"/>
                    </a:cubicBezTo>
                    <a:cubicBezTo>
                      <a:pt x="8716" y="12474"/>
                      <a:pt x="8846" y="12468"/>
                      <a:pt x="8975" y="12368"/>
                    </a:cubicBezTo>
                    <a:cubicBezTo>
                      <a:pt x="9460" y="11552"/>
                      <a:pt x="9864" y="10724"/>
                      <a:pt x="10300" y="9913"/>
                    </a:cubicBezTo>
                    <a:cubicBezTo>
                      <a:pt x="10300" y="9855"/>
                      <a:pt x="10316" y="9813"/>
                      <a:pt x="10333" y="9766"/>
                    </a:cubicBezTo>
                    <a:cubicBezTo>
                      <a:pt x="10365" y="9743"/>
                      <a:pt x="10397" y="9725"/>
                      <a:pt x="10430" y="9702"/>
                    </a:cubicBezTo>
                    <a:cubicBezTo>
                      <a:pt x="10591" y="9613"/>
                      <a:pt x="10720" y="9514"/>
                      <a:pt x="10769" y="9384"/>
                    </a:cubicBezTo>
                    <a:cubicBezTo>
                      <a:pt x="11011" y="9203"/>
                      <a:pt x="11318" y="9103"/>
                      <a:pt x="11835" y="9232"/>
                    </a:cubicBezTo>
                    <a:cubicBezTo>
                      <a:pt x="12368" y="8721"/>
                      <a:pt x="12918" y="8198"/>
                      <a:pt x="13467" y="7676"/>
                    </a:cubicBezTo>
                    <a:cubicBezTo>
                      <a:pt x="13499" y="7681"/>
                      <a:pt x="13547" y="7681"/>
                      <a:pt x="13596" y="7693"/>
                    </a:cubicBezTo>
                    <a:cubicBezTo>
                      <a:pt x="16116" y="5274"/>
                      <a:pt x="18701" y="2707"/>
                      <a:pt x="21512" y="305"/>
                    </a:cubicBezTo>
                    <a:lnTo>
                      <a:pt x="20672" y="0"/>
                    </a:lnTo>
                    <a:lnTo>
                      <a:pt x="20365" y="264"/>
                    </a:lnTo>
                    <a:lnTo>
                      <a:pt x="20220" y="212"/>
                    </a:lnTo>
                    <a:lnTo>
                      <a:pt x="16746" y="3259"/>
                    </a:lnTo>
                    <a:cubicBezTo>
                      <a:pt x="16811" y="3230"/>
                      <a:pt x="16843" y="3189"/>
                      <a:pt x="16908" y="3154"/>
                    </a:cubicBezTo>
                    <a:lnTo>
                      <a:pt x="16391" y="3618"/>
                    </a:lnTo>
                    <a:cubicBezTo>
                      <a:pt x="16520" y="3547"/>
                      <a:pt x="16617" y="3465"/>
                      <a:pt x="16746" y="3389"/>
                    </a:cubicBezTo>
                    <a:lnTo>
                      <a:pt x="16116" y="3941"/>
                    </a:lnTo>
                    <a:cubicBezTo>
                      <a:pt x="16084" y="3911"/>
                      <a:pt x="16068" y="3882"/>
                      <a:pt x="16020" y="3870"/>
                    </a:cubicBezTo>
                    <a:cubicBezTo>
                      <a:pt x="13757" y="5814"/>
                      <a:pt x="11479" y="7940"/>
                      <a:pt x="9331" y="10084"/>
                    </a:cubicBezTo>
                    <a:cubicBezTo>
                      <a:pt x="8620" y="10783"/>
                      <a:pt x="7909" y="11499"/>
                      <a:pt x="7214" y="12210"/>
                    </a:cubicBezTo>
                    <a:lnTo>
                      <a:pt x="7214" y="12216"/>
                    </a:lnTo>
                    <a:cubicBezTo>
                      <a:pt x="6891" y="12539"/>
                      <a:pt x="6568" y="12861"/>
                      <a:pt x="6261" y="13172"/>
                    </a:cubicBezTo>
                    <a:cubicBezTo>
                      <a:pt x="6261" y="13172"/>
                      <a:pt x="6197" y="13443"/>
                      <a:pt x="6197" y="134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60" name="Kształt"/>
              <p:cNvSpPr/>
              <p:nvPr/>
            </p:nvSpPr>
            <p:spPr>
              <a:xfrm>
                <a:off x="990168" y="404677"/>
                <a:ext cx="202" cy="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95" y="21600"/>
                    </a:moveTo>
                    <a:cubicBezTo>
                      <a:pt x="9305" y="11910"/>
                      <a:pt x="3157" y="4721"/>
                      <a:pt x="0" y="0"/>
                    </a:cubicBezTo>
                    <a:cubicBezTo>
                      <a:pt x="6148" y="2237"/>
                      <a:pt x="12295" y="2237"/>
                      <a:pt x="21600" y="4721"/>
                    </a:cubicBezTo>
                    <a:cubicBezTo>
                      <a:pt x="18464" y="7205"/>
                      <a:pt x="15452" y="11910"/>
                      <a:pt x="1229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61" name="Kształt"/>
              <p:cNvSpPr/>
              <p:nvPr/>
            </p:nvSpPr>
            <p:spPr>
              <a:xfrm>
                <a:off x="990168" y="404677"/>
                <a:ext cx="172" cy="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21600"/>
                    </a:moveTo>
                    <a:lnTo>
                      <a:pt x="0" y="20690"/>
                    </a:lnTo>
                    <a:lnTo>
                      <a:pt x="17902" y="0"/>
                    </a:lnTo>
                    <a:lnTo>
                      <a:pt x="21600" y="0"/>
                    </a:lnTo>
                    <a:cubicBezTo>
                      <a:pt x="17902" y="6863"/>
                      <a:pt x="17902" y="13727"/>
                      <a:pt x="144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62" name="Kształt"/>
              <p:cNvSpPr/>
              <p:nvPr/>
            </p:nvSpPr>
            <p:spPr>
              <a:xfrm>
                <a:off x="990168" y="396067"/>
                <a:ext cx="288" cy="1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097" y="21600"/>
                    </a:moveTo>
                    <a:cubicBezTo>
                      <a:pt x="8710" y="13258"/>
                      <a:pt x="4297" y="6629"/>
                      <a:pt x="0" y="0"/>
                    </a:cubicBezTo>
                    <a:cubicBezTo>
                      <a:pt x="6503" y="1702"/>
                      <a:pt x="15097" y="0"/>
                      <a:pt x="21600" y="3224"/>
                    </a:cubicBezTo>
                    <a:cubicBezTo>
                      <a:pt x="21600" y="3224"/>
                      <a:pt x="15097" y="21600"/>
                      <a:pt x="150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63" name="Kształt"/>
              <p:cNvSpPr/>
              <p:nvPr/>
            </p:nvSpPr>
            <p:spPr>
              <a:xfrm>
                <a:off x="990168" y="396067"/>
                <a:ext cx="1" cy="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h="21600" extrusionOk="0">
                    <a:moveTo>
                      <a:pt x="0" y="21600"/>
                    </a:moveTo>
                    <a:lnTo>
                      <a:pt x="0" y="10800"/>
                    </a:lnTo>
                    <a:lnTo>
                      <a:pt x="0" y="0"/>
                    </a:ln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64" name="Kształt"/>
              <p:cNvSpPr/>
              <p:nvPr/>
            </p:nvSpPr>
            <p:spPr>
              <a:xfrm>
                <a:off x="990168" y="378847"/>
                <a:ext cx="9812" cy="13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4" h="21600" extrusionOk="0">
                    <a:moveTo>
                      <a:pt x="4253" y="16526"/>
                    </a:moveTo>
                    <a:cubicBezTo>
                      <a:pt x="3747" y="16974"/>
                      <a:pt x="3369" y="17436"/>
                      <a:pt x="3074" y="17882"/>
                    </a:cubicBezTo>
                    <a:cubicBezTo>
                      <a:pt x="2527" y="18330"/>
                      <a:pt x="2022" y="18792"/>
                      <a:pt x="1600" y="19271"/>
                    </a:cubicBezTo>
                    <a:cubicBezTo>
                      <a:pt x="759" y="20051"/>
                      <a:pt x="0" y="20914"/>
                      <a:pt x="0" y="21600"/>
                    </a:cubicBezTo>
                    <a:cubicBezTo>
                      <a:pt x="168" y="21121"/>
                      <a:pt x="548" y="20754"/>
                      <a:pt x="1011" y="20403"/>
                    </a:cubicBezTo>
                    <a:cubicBezTo>
                      <a:pt x="1011" y="20466"/>
                      <a:pt x="968" y="20546"/>
                      <a:pt x="968" y="20626"/>
                    </a:cubicBezTo>
                    <a:cubicBezTo>
                      <a:pt x="968" y="20499"/>
                      <a:pt x="1095" y="20386"/>
                      <a:pt x="1179" y="20275"/>
                    </a:cubicBezTo>
                    <a:cubicBezTo>
                      <a:pt x="1684" y="19877"/>
                      <a:pt x="2147" y="19478"/>
                      <a:pt x="2443" y="19030"/>
                    </a:cubicBezTo>
                    <a:cubicBezTo>
                      <a:pt x="2863" y="18681"/>
                      <a:pt x="3326" y="18344"/>
                      <a:pt x="3454" y="17931"/>
                    </a:cubicBezTo>
                    <a:cubicBezTo>
                      <a:pt x="3494" y="17818"/>
                      <a:pt x="3622" y="17755"/>
                      <a:pt x="3663" y="17660"/>
                    </a:cubicBezTo>
                    <a:cubicBezTo>
                      <a:pt x="4126" y="17292"/>
                      <a:pt x="4549" y="16910"/>
                      <a:pt x="4801" y="16479"/>
                    </a:cubicBezTo>
                    <a:cubicBezTo>
                      <a:pt x="4969" y="16366"/>
                      <a:pt x="5094" y="16239"/>
                      <a:pt x="5264" y="16111"/>
                    </a:cubicBezTo>
                    <a:cubicBezTo>
                      <a:pt x="4885" y="16574"/>
                      <a:pt x="4590" y="17021"/>
                      <a:pt x="4590" y="17403"/>
                    </a:cubicBezTo>
                    <a:cubicBezTo>
                      <a:pt x="4926" y="16191"/>
                      <a:pt x="7368" y="15602"/>
                      <a:pt x="7284" y="14246"/>
                    </a:cubicBezTo>
                    <a:cubicBezTo>
                      <a:pt x="7536" y="13895"/>
                      <a:pt x="7788" y="13527"/>
                      <a:pt x="8043" y="13192"/>
                    </a:cubicBezTo>
                    <a:lnTo>
                      <a:pt x="8590" y="12905"/>
                    </a:lnTo>
                    <a:cubicBezTo>
                      <a:pt x="8759" y="12634"/>
                      <a:pt x="8968" y="12411"/>
                      <a:pt x="9179" y="12140"/>
                    </a:cubicBezTo>
                    <a:lnTo>
                      <a:pt x="9515" y="11933"/>
                    </a:lnTo>
                    <a:cubicBezTo>
                      <a:pt x="9811" y="11391"/>
                      <a:pt x="10231" y="10912"/>
                      <a:pt x="10610" y="10417"/>
                    </a:cubicBezTo>
                    <a:cubicBezTo>
                      <a:pt x="11242" y="9875"/>
                      <a:pt x="11831" y="9269"/>
                      <a:pt x="12421" y="8677"/>
                    </a:cubicBezTo>
                    <a:cubicBezTo>
                      <a:pt x="11453" y="9875"/>
                      <a:pt x="10567" y="11039"/>
                      <a:pt x="9643" y="11917"/>
                    </a:cubicBezTo>
                    <a:lnTo>
                      <a:pt x="10694" y="11391"/>
                    </a:lnTo>
                    <a:cubicBezTo>
                      <a:pt x="12421" y="8088"/>
                      <a:pt x="15788" y="6015"/>
                      <a:pt x="18315" y="3318"/>
                    </a:cubicBezTo>
                    <a:cubicBezTo>
                      <a:pt x="18610" y="3110"/>
                      <a:pt x="18990" y="2983"/>
                      <a:pt x="18778" y="2681"/>
                    </a:cubicBezTo>
                    <a:cubicBezTo>
                      <a:pt x="18862" y="2601"/>
                      <a:pt x="18906" y="2520"/>
                      <a:pt x="18946" y="2457"/>
                    </a:cubicBezTo>
                    <a:cubicBezTo>
                      <a:pt x="19031" y="2473"/>
                      <a:pt x="19031" y="2488"/>
                      <a:pt x="19031" y="2488"/>
                    </a:cubicBezTo>
                    <a:cubicBezTo>
                      <a:pt x="19242" y="2186"/>
                      <a:pt x="20041" y="2073"/>
                      <a:pt x="19705" y="1660"/>
                    </a:cubicBezTo>
                    <a:cubicBezTo>
                      <a:pt x="19705" y="1660"/>
                      <a:pt x="19578" y="1707"/>
                      <a:pt x="19537" y="1738"/>
                    </a:cubicBezTo>
                    <a:cubicBezTo>
                      <a:pt x="19789" y="1372"/>
                      <a:pt x="20085" y="1068"/>
                      <a:pt x="20294" y="670"/>
                    </a:cubicBezTo>
                    <a:cubicBezTo>
                      <a:pt x="20337" y="733"/>
                      <a:pt x="20378" y="797"/>
                      <a:pt x="20630" y="830"/>
                    </a:cubicBezTo>
                    <a:cubicBezTo>
                      <a:pt x="20800" y="526"/>
                      <a:pt x="21600" y="431"/>
                      <a:pt x="21262" y="0"/>
                    </a:cubicBezTo>
                    <a:cubicBezTo>
                      <a:pt x="21053" y="0"/>
                      <a:pt x="20253" y="319"/>
                      <a:pt x="20210" y="575"/>
                    </a:cubicBezTo>
                    <a:cubicBezTo>
                      <a:pt x="19537" y="622"/>
                      <a:pt x="19158" y="846"/>
                      <a:pt x="18862" y="1148"/>
                    </a:cubicBezTo>
                    <a:cubicBezTo>
                      <a:pt x="17894" y="1259"/>
                      <a:pt x="17558" y="1771"/>
                      <a:pt x="17179" y="2313"/>
                    </a:cubicBezTo>
                    <a:cubicBezTo>
                      <a:pt x="16799" y="2520"/>
                      <a:pt x="16588" y="2839"/>
                      <a:pt x="16336" y="3159"/>
                    </a:cubicBezTo>
                    <a:cubicBezTo>
                      <a:pt x="16295" y="3190"/>
                      <a:pt x="16295" y="3238"/>
                      <a:pt x="16211" y="3254"/>
                    </a:cubicBezTo>
                    <a:cubicBezTo>
                      <a:pt x="16252" y="3270"/>
                      <a:pt x="16252" y="3287"/>
                      <a:pt x="16252" y="3318"/>
                    </a:cubicBezTo>
                    <a:cubicBezTo>
                      <a:pt x="16000" y="3653"/>
                      <a:pt x="15747" y="4020"/>
                      <a:pt x="15284" y="4244"/>
                    </a:cubicBezTo>
                    <a:cubicBezTo>
                      <a:pt x="15327" y="4259"/>
                      <a:pt x="15327" y="4275"/>
                      <a:pt x="15327" y="4275"/>
                    </a:cubicBezTo>
                    <a:cubicBezTo>
                      <a:pt x="15073" y="4499"/>
                      <a:pt x="14864" y="4754"/>
                      <a:pt x="14696" y="5025"/>
                    </a:cubicBezTo>
                    <a:cubicBezTo>
                      <a:pt x="14400" y="5201"/>
                      <a:pt x="14148" y="5456"/>
                      <a:pt x="13937" y="5758"/>
                    </a:cubicBezTo>
                    <a:cubicBezTo>
                      <a:pt x="13853" y="5807"/>
                      <a:pt x="13853" y="5871"/>
                      <a:pt x="13768" y="5886"/>
                    </a:cubicBezTo>
                    <a:cubicBezTo>
                      <a:pt x="13768" y="5886"/>
                      <a:pt x="13768" y="5918"/>
                      <a:pt x="13810" y="5935"/>
                    </a:cubicBezTo>
                    <a:cubicBezTo>
                      <a:pt x="13557" y="6286"/>
                      <a:pt x="13305" y="6652"/>
                      <a:pt x="12841" y="6875"/>
                    </a:cubicBezTo>
                    <a:cubicBezTo>
                      <a:pt x="12969" y="6956"/>
                      <a:pt x="13010" y="7050"/>
                      <a:pt x="13094" y="7147"/>
                    </a:cubicBezTo>
                    <a:cubicBezTo>
                      <a:pt x="12253" y="7944"/>
                      <a:pt x="11494" y="8774"/>
                      <a:pt x="10822" y="9635"/>
                    </a:cubicBezTo>
                    <a:cubicBezTo>
                      <a:pt x="10567" y="9875"/>
                      <a:pt x="10274" y="10130"/>
                      <a:pt x="10022" y="10401"/>
                    </a:cubicBezTo>
                    <a:cubicBezTo>
                      <a:pt x="8504" y="11997"/>
                      <a:pt x="7243" y="13687"/>
                      <a:pt x="6021" y="15059"/>
                    </a:cubicBezTo>
                    <a:cubicBezTo>
                      <a:pt x="6064" y="14963"/>
                      <a:pt x="6148" y="14883"/>
                      <a:pt x="6148" y="14883"/>
                    </a:cubicBezTo>
                    <a:cubicBezTo>
                      <a:pt x="5433" y="15282"/>
                      <a:pt x="4801" y="15920"/>
                      <a:pt x="4253" y="1652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65" name="Kształt"/>
              <p:cNvSpPr/>
              <p:nvPr/>
            </p:nvSpPr>
            <p:spPr>
              <a:xfrm>
                <a:off x="998778" y="378847"/>
                <a:ext cx="563" cy="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06" y="17991"/>
                    </a:moveTo>
                    <a:cubicBezTo>
                      <a:pt x="10436" y="12328"/>
                      <a:pt x="16382" y="6164"/>
                      <a:pt x="21600" y="0"/>
                    </a:cubicBezTo>
                    <a:lnTo>
                      <a:pt x="21600" y="765"/>
                    </a:lnTo>
                    <a:lnTo>
                      <a:pt x="21600" y="1792"/>
                    </a:lnTo>
                    <a:cubicBezTo>
                      <a:pt x="21600" y="6665"/>
                      <a:pt x="17145" y="11037"/>
                      <a:pt x="11159" y="12855"/>
                    </a:cubicBezTo>
                    <a:cubicBezTo>
                      <a:pt x="6703" y="15410"/>
                      <a:pt x="3006" y="18756"/>
                      <a:pt x="0" y="21600"/>
                    </a:cubicBezTo>
                    <a:cubicBezTo>
                      <a:pt x="758" y="20572"/>
                      <a:pt x="2248" y="19545"/>
                      <a:pt x="3006" y="179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66" name="Kształt"/>
              <p:cNvSpPr/>
              <p:nvPr/>
            </p:nvSpPr>
            <p:spPr>
              <a:xfrm>
                <a:off x="981558" y="396067"/>
                <a:ext cx="5636" cy="9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1" h="21600" extrusionOk="0">
                    <a:moveTo>
                      <a:pt x="11568" y="9711"/>
                    </a:moveTo>
                    <a:cubicBezTo>
                      <a:pt x="11130" y="10081"/>
                      <a:pt x="10763" y="10453"/>
                      <a:pt x="10395" y="10824"/>
                    </a:cubicBezTo>
                    <a:cubicBezTo>
                      <a:pt x="6444" y="14322"/>
                      <a:pt x="2122" y="17637"/>
                      <a:pt x="0" y="21600"/>
                    </a:cubicBezTo>
                    <a:cubicBezTo>
                      <a:pt x="806" y="20928"/>
                      <a:pt x="1391" y="20162"/>
                      <a:pt x="2122" y="19467"/>
                    </a:cubicBezTo>
                    <a:cubicBezTo>
                      <a:pt x="1976" y="19699"/>
                      <a:pt x="1758" y="19932"/>
                      <a:pt x="1612" y="20186"/>
                    </a:cubicBezTo>
                    <a:cubicBezTo>
                      <a:pt x="2856" y="19051"/>
                      <a:pt x="3955" y="17798"/>
                      <a:pt x="5199" y="16593"/>
                    </a:cubicBezTo>
                    <a:cubicBezTo>
                      <a:pt x="4832" y="16987"/>
                      <a:pt x="4540" y="17381"/>
                      <a:pt x="4319" y="17753"/>
                    </a:cubicBezTo>
                    <a:cubicBezTo>
                      <a:pt x="5124" y="17079"/>
                      <a:pt x="5709" y="16315"/>
                      <a:pt x="6515" y="15596"/>
                    </a:cubicBezTo>
                    <a:cubicBezTo>
                      <a:pt x="6298" y="15897"/>
                      <a:pt x="6006" y="16106"/>
                      <a:pt x="5931" y="16362"/>
                    </a:cubicBezTo>
                    <a:cubicBezTo>
                      <a:pt x="10545" y="12259"/>
                      <a:pt x="14350" y="7694"/>
                      <a:pt x="18744" y="3315"/>
                    </a:cubicBezTo>
                    <a:cubicBezTo>
                      <a:pt x="19036" y="3083"/>
                      <a:pt x="19257" y="2850"/>
                      <a:pt x="19403" y="2596"/>
                    </a:cubicBezTo>
                    <a:cubicBezTo>
                      <a:pt x="20794" y="1877"/>
                      <a:pt x="21600" y="1089"/>
                      <a:pt x="21233" y="0"/>
                    </a:cubicBezTo>
                    <a:cubicBezTo>
                      <a:pt x="20134" y="256"/>
                      <a:pt x="19621" y="904"/>
                      <a:pt x="19182" y="1599"/>
                    </a:cubicBezTo>
                    <a:cubicBezTo>
                      <a:pt x="17720" y="2202"/>
                      <a:pt x="17353" y="3477"/>
                      <a:pt x="16914" y="4590"/>
                    </a:cubicBezTo>
                    <a:cubicBezTo>
                      <a:pt x="17278" y="4426"/>
                      <a:pt x="17353" y="4241"/>
                      <a:pt x="17645" y="4103"/>
                    </a:cubicBezTo>
                    <a:cubicBezTo>
                      <a:pt x="16768" y="5028"/>
                      <a:pt x="15741" y="5909"/>
                      <a:pt x="14718" y="6813"/>
                    </a:cubicBezTo>
                    <a:cubicBezTo>
                      <a:pt x="15302" y="6210"/>
                      <a:pt x="15887" y="5539"/>
                      <a:pt x="16547" y="4936"/>
                    </a:cubicBezTo>
                    <a:cubicBezTo>
                      <a:pt x="15816" y="5816"/>
                      <a:pt x="14864" y="6628"/>
                      <a:pt x="13982" y="7487"/>
                    </a:cubicBezTo>
                    <a:cubicBezTo>
                      <a:pt x="13398" y="8042"/>
                      <a:pt x="12813" y="8621"/>
                      <a:pt x="12228" y="9155"/>
                    </a:cubicBezTo>
                    <a:cubicBezTo>
                      <a:pt x="13105" y="8227"/>
                      <a:pt x="13911" y="7278"/>
                      <a:pt x="14935" y="6350"/>
                    </a:cubicBezTo>
                    <a:cubicBezTo>
                      <a:pt x="13911" y="7532"/>
                      <a:pt x="12738" y="8621"/>
                      <a:pt x="11568" y="97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67" name="Kształt"/>
              <p:cNvSpPr/>
              <p:nvPr/>
            </p:nvSpPr>
            <p:spPr>
              <a:xfrm>
                <a:off x="990168" y="396067"/>
                <a:ext cx="194" cy="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51" y="6915"/>
                    </a:moveTo>
                    <a:cubicBezTo>
                      <a:pt x="17268" y="4845"/>
                      <a:pt x="19486" y="2065"/>
                      <a:pt x="21600" y="0"/>
                    </a:cubicBezTo>
                    <a:cubicBezTo>
                      <a:pt x="15168" y="6915"/>
                      <a:pt x="8634" y="14614"/>
                      <a:pt x="0" y="21600"/>
                    </a:cubicBezTo>
                    <a:cubicBezTo>
                      <a:pt x="4317" y="16680"/>
                      <a:pt x="8634" y="11121"/>
                      <a:pt x="12951" y="691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68" name="Kształt"/>
              <p:cNvSpPr/>
              <p:nvPr/>
            </p:nvSpPr>
            <p:spPr>
              <a:xfrm>
                <a:off x="998778" y="370236"/>
                <a:ext cx="6718" cy="8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2" h="21600" extrusionOk="0">
                    <a:moveTo>
                      <a:pt x="443" y="20589"/>
                    </a:moveTo>
                    <a:cubicBezTo>
                      <a:pt x="500" y="20943"/>
                      <a:pt x="611" y="21347"/>
                      <a:pt x="997" y="21600"/>
                    </a:cubicBezTo>
                    <a:cubicBezTo>
                      <a:pt x="2999" y="20891"/>
                      <a:pt x="3997" y="19681"/>
                      <a:pt x="4830" y="18392"/>
                    </a:cubicBezTo>
                    <a:cubicBezTo>
                      <a:pt x="5552" y="17609"/>
                      <a:pt x="6163" y="16750"/>
                      <a:pt x="6663" y="15816"/>
                    </a:cubicBezTo>
                    <a:cubicBezTo>
                      <a:pt x="6996" y="15511"/>
                      <a:pt x="7272" y="15081"/>
                      <a:pt x="7607" y="14753"/>
                    </a:cubicBezTo>
                    <a:cubicBezTo>
                      <a:pt x="8937" y="14072"/>
                      <a:pt x="9881" y="13188"/>
                      <a:pt x="10549" y="12176"/>
                    </a:cubicBezTo>
                    <a:cubicBezTo>
                      <a:pt x="10660" y="12153"/>
                      <a:pt x="10714" y="12075"/>
                      <a:pt x="10882" y="12052"/>
                    </a:cubicBezTo>
                    <a:cubicBezTo>
                      <a:pt x="10993" y="11623"/>
                      <a:pt x="11326" y="11167"/>
                      <a:pt x="11715" y="10712"/>
                    </a:cubicBezTo>
                    <a:cubicBezTo>
                      <a:pt x="11826" y="10660"/>
                      <a:pt x="11937" y="10559"/>
                      <a:pt x="12104" y="10536"/>
                    </a:cubicBezTo>
                    <a:cubicBezTo>
                      <a:pt x="12380" y="9752"/>
                      <a:pt x="13159" y="8868"/>
                      <a:pt x="13713" y="8061"/>
                    </a:cubicBezTo>
                    <a:cubicBezTo>
                      <a:pt x="13881" y="7983"/>
                      <a:pt x="13935" y="7934"/>
                      <a:pt x="14157" y="7882"/>
                    </a:cubicBezTo>
                    <a:cubicBezTo>
                      <a:pt x="14325" y="7453"/>
                      <a:pt x="14657" y="6997"/>
                      <a:pt x="14936" y="6519"/>
                    </a:cubicBezTo>
                    <a:cubicBezTo>
                      <a:pt x="15101" y="6467"/>
                      <a:pt x="15212" y="6418"/>
                      <a:pt x="15379" y="6366"/>
                    </a:cubicBezTo>
                    <a:cubicBezTo>
                      <a:pt x="15379" y="6366"/>
                      <a:pt x="15436" y="6115"/>
                      <a:pt x="15547" y="6014"/>
                    </a:cubicBezTo>
                    <a:cubicBezTo>
                      <a:pt x="15934" y="5810"/>
                      <a:pt x="16380" y="5608"/>
                      <a:pt x="16935" y="5458"/>
                    </a:cubicBezTo>
                    <a:cubicBezTo>
                      <a:pt x="17546" y="3614"/>
                      <a:pt x="21321" y="1340"/>
                      <a:pt x="17767" y="0"/>
                    </a:cubicBezTo>
                    <a:lnTo>
                      <a:pt x="16713" y="1213"/>
                    </a:lnTo>
                    <a:cubicBezTo>
                      <a:pt x="16545" y="1112"/>
                      <a:pt x="16434" y="1011"/>
                      <a:pt x="16212" y="911"/>
                    </a:cubicBezTo>
                    <a:lnTo>
                      <a:pt x="12880" y="4827"/>
                    </a:lnTo>
                    <a:cubicBezTo>
                      <a:pt x="12937" y="4850"/>
                      <a:pt x="12937" y="4876"/>
                      <a:pt x="12937" y="4876"/>
                    </a:cubicBezTo>
                    <a:lnTo>
                      <a:pt x="11658" y="6366"/>
                    </a:lnTo>
                    <a:cubicBezTo>
                      <a:pt x="11715" y="6418"/>
                      <a:pt x="11715" y="6467"/>
                      <a:pt x="11715" y="6467"/>
                    </a:cubicBezTo>
                    <a:lnTo>
                      <a:pt x="9660" y="9020"/>
                    </a:lnTo>
                    <a:lnTo>
                      <a:pt x="9660" y="9044"/>
                    </a:lnTo>
                    <a:lnTo>
                      <a:pt x="9606" y="9095"/>
                    </a:lnTo>
                    <a:cubicBezTo>
                      <a:pt x="8605" y="9626"/>
                      <a:pt x="7772" y="10182"/>
                      <a:pt x="7718" y="11015"/>
                    </a:cubicBezTo>
                    <a:cubicBezTo>
                      <a:pt x="7217" y="11343"/>
                      <a:pt x="6885" y="11747"/>
                      <a:pt x="6717" y="12153"/>
                    </a:cubicBezTo>
                    <a:lnTo>
                      <a:pt x="6439" y="12153"/>
                    </a:lnTo>
                    <a:cubicBezTo>
                      <a:pt x="6496" y="12430"/>
                      <a:pt x="6496" y="12707"/>
                      <a:pt x="6496" y="12986"/>
                    </a:cubicBezTo>
                    <a:cubicBezTo>
                      <a:pt x="5995" y="13087"/>
                      <a:pt x="5441" y="13136"/>
                      <a:pt x="4886" y="13061"/>
                    </a:cubicBezTo>
                    <a:cubicBezTo>
                      <a:pt x="4997" y="13465"/>
                      <a:pt x="4940" y="13871"/>
                      <a:pt x="4886" y="14274"/>
                    </a:cubicBezTo>
                    <a:cubicBezTo>
                      <a:pt x="4886" y="14274"/>
                      <a:pt x="4830" y="14450"/>
                      <a:pt x="4776" y="14551"/>
                    </a:cubicBezTo>
                    <a:cubicBezTo>
                      <a:pt x="4386" y="14551"/>
                      <a:pt x="4053" y="14629"/>
                      <a:pt x="3664" y="14577"/>
                    </a:cubicBezTo>
                    <a:cubicBezTo>
                      <a:pt x="3775" y="14980"/>
                      <a:pt x="3718" y="15410"/>
                      <a:pt x="3718" y="15816"/>
                    </a:cubicBezTo>
                    <a:cubicBezTo>
                      <a:pt x="3331" y="16194"/>
                      <a:pt x="3274" y="16649"/>
                      <a:pt x="3331" y="17127"/>
                    </a:cubicBezTo>
                    <a:cubicBezTo>
                      <a:pt x="2831" y="17280"/>
                      <a:pt x="2220" y="17280"/>
                      <a:pt x="1665" y="17254"/>
                    </a:cubicBezTo>
                    <a:cubicBezTo>
                      <a:pt x="1719" y="17684"/>
                      <a:pt x="1665" y="18214"/>
                      <a:pt x="1665" y="18721"/>
                    </a:cubicBezTo>
                    <a:cubicBezTo>
                      <a:pt x="1222" y="18744"/>
                      <a:pt x="833" y="18822"/>
                      <a:pt x="443" y="18770"/>
                    </a:cubicBezTo>
                    <a:cubicBezTo>
                      <a:pt x="500" y="19073"/>
                      <a:pt x="443" y="19401"/>
                      <a:pt x="443" y="19730"/>
                    </a:cubicBezTo>
                    <a:cubicBezTo>
                      <a:pt x="0" y="20032"/>
                      <a:pt x="-279" y="20361"/>
                      <a:pt x="443" y="20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69" name="Kształt"/>
              <p:cNvSpPr/>
              <p:nvPr/>
            </p:nvSpPr>
            <p:spPr>
              <a:xfrm>
                <a:off x="998778" y="370236"/>
                <a:ext cx="548" cy="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515" h="21600" extrusionOk="0">
                    <a:moveTo>
                      <a:pt x="10575" y="0"/>
                    </a:moveTo>
                    <a:cubicBezTo>
                      <a:pt x="14247" y="10997"/>
                      <a:pt x="6087" y="13981"/>
                      <a:pt x="4460" y="21600"/>
                    </a:cubicBezTo>
                    <a:cubicBezTo>
                      <a:pt x="-7353" y="16925"/>
                      <a:pt x="7717" y="0"/>
                      <a:pt x="105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70" name="Kształt"/>
              <p:cNvSpPr/>
              <p:nvPr/>
            </p:nvSpPr>
            <p:spPr>
              <a:xfrm>
                <a:off x="8610" y="0"/>
                <a:ext cx="1484035" cy="617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extrusionOk="0">
                    <a:moveTo>
                      <a:pt x="21580" y="15982"/>
                    </a:moveTo>
                    <a:cubicBezTo>
                      <a:pt x="21562" y="15571"/>
                      <a:pt x="21554" y="15137"/>
                      <a:pt x="21481" y="14768"/>
                    </a:cubicBezTo>
                    <a:cubicBezTo>
                      <a:pt x="21489" y="14654"/>
                      <a:pt x="21443" y="14598"/>
                      <a:pt x="21431" y="14504"/>
                    </a:cubicBezTo>
                    <a:cubicBezTo>
                      <a:pt x="21396" y="14228"/>
                      <a:pt x="21374" y="13927"/>
                      <a:pt x="21318" y="13660"/>
                    </a:cubicBezTo>
                    <a:cubicBezTo>
                      <a:pt x="21316" y="13689"/>
                      <a:pt x="21310" y="13715"/>
                      <a:pt x="21308" y="13744"/>
                    </a:cubicBezTo>
                    <a:cubicBezTo>
                      <a:pt x="21261" y="13704"/>
                      <a:pt x="21323" y="13783"/>
                      <a:pt x="21304" y="13829"/>
                    </a:cubicBezTo>
                    <a:cubicBezTo>
                      <a:pt x="21328" y="13862"/>
                      <a:pt x="21318" y="13935"/>
                      <a:pt x="21320" y="13981"/>
                    </a:cubicBezTo>
                    <a:cubicBezTo>
                      <a:pt x="21313" y="13944"/>
                      <a:pt x="21301" y="13899"/>
                      <a:pt x="21293" y="13860"/>
                    </a:cubicBezTo>
                    <a:lnTo>
                      <a:pt x="21286" y="13875"/>
                    </a:lnTo>
                    <a:cubicBezTo>
                      <a:pt x="21275" y="13871"/>
                      <a:pt x="21277" y="13849"/>
                      <a:pt x="21273" y="13833"/>
                    </a:cubicBezTo>
                    <a:lnTo>
                      <a:pt x="21288" y="13833"/>
                    </a:lnTo>
                    <a:cubicBezTo>
                      <a:pt x="21286" y="13823"/>
                      <a:pt x="21283" y="13816"/>
                      <a:pt x="21283" y="13803"/>
                    </a:cubicBezTo>
                    <a:cubicBezTo>
                      <a:pt x="21239" y="13717"/>
                      <a:pt x="21261" y="13559"/>
                      <a:pt x="21200" y="13507"/>
                    </a:cubicBezTo>
                    <a:cubicBezTo>
                      <a:pt x="21188" y="13462"/>
                      <a:pt x="21173" y="13416"/>
                      <a:pt x="21153" y="13396"/>
                    </a:cubicBezTo>
                    <a:lnTo>
                      <a:pt x="21186" y="13486"/>
                    </a:lnTo>
                    <a:cubicBezTo>
                      <a:pt x="21219" y="13526"/>
                      <a:pt x="21200" y="13627"/>
                      <a:pt x="21241" y="13671"/>
                    </a:cubicBezTo>
                    <a:cubicBezTo>
                      <a:pt x="21257" y="13698"/>
                      <a:pt x="21242" y="13730"/>
                      <a:pt x="21250" y="13766"/>
                    </a:cubicBezTo>
                    <a:cubicBezTo>
                      <a:pt x="21247" y="13770"/>
                      <a:pt x="21244" y="13785"/>
                      <a:pt x="21238" y="13781"/>
                    </a:cubicBezTo>
                    <a:cubicBezTo>
                      <a:pt x="21229" y="13770"/>
                      <a:pt x="21222" y="13750"/>
                      <a:pt x="21218" y="13728"/>
                    </a:cubicBezTo>
                    <a:cubicBezTo>
                      <a:pt x="21156" y="13594"/>
                      <a:pt x="21119" y="13440"/>
                      <a:pt x="21091" y="13280"/>
                    </a:cubicBezTo>
                    <a:cubicBezTo>
                      <a:pt x="21095" y="13258"/>
                      <a:pt x="21104" y="13282"/>
                      <a:pt x="21111" y="13291"/>
                    </a:cubicBezTo>
                    <a:cubicBezTo>
                      <a:pt x="21064" y="13200"/>
                      <a:pt x="21034" y="13071"/>
                      <a:pt x="20982" y="12994"/>
                    </a:cubicBezTo>
                    <a:cubicBezTo>
                      <a:pt x="20961" y="12952"/>
                      <a:pt x="20951" y="12884"/>
                      <a:pt x="20928" y="12857"/>
                    </a:cubicBezTo>
                    <a:cubicBezTo>
                      <a:pt x="20906" y="12881"/>
                      <a:pt x="20896" y="12815"/>
                      <a:pt x="20880" y="12794"/>
                    </a:cubicBezTo>
                    <a:cubicBezTo>
                      <a:pt x="20825" y="12737"/>
                      <a:pt x="20779" y="12638"/>
                      <a:pt x="20729" y="12568"/>
                    </a:cubicBezTo>
                    <a:cubicBezTo>
                      <a:pt x="20686" y="12537"/>
                      <a:pt x="20652" y="12458"/>
                      <a:pt x="20611" y="12409"/>
                    </a:cubicBezTo>
                    <a:cubicBezTo>
                      <a:pt x="20591" y="12383"/>
                      <a:pt x="20569" y="12413"/>
                      <a:pt x="20556" y="12405"/>
                    </a:cubicBezTo>
                    <a:cubicBezTo>
                      <a:pt x="20574" y="12409"/>
                      <a:pt x="20587" y="12431"/>
                      <a:pt x="20602" y="12458"/>
                    </a:cubicBezTo>
                    <a:cubicBezTo>
                      <a:pt x="20600" y="12464"/>
                      <a:pt x="20604" y="12477"/>
                      <a:pt x="20599" y="12484"/>
                    </a:cubicBezTo>
                    <a:cubicBezTo>
                      <a:pt x="20562" y="12491"/>
                      <a:pt x="20529" y="12458"/>
                      <a:pt x="20501" y="12409"/>
                    </a:cubicBezTo>
                    <a:cubicBezTo>
                      <a:pt x="20486" y="12418"/>
                      <a:pt x="20478" y="12398"/>
                      <a:pt x="20468" y="12378"/>
                    </a:cubicBezTo>
                    <a:cubicBezTo>
                      <a:pt x="20420" y="12359"/>
                      <a:pt x="20383" y="12282"/>
                      <a:pt x="20333" y="12266"/>
                    </a:cubicBezTo>
                    <a:cubicBezTo>
                      <a:pt x="20320" y="12295"/>
                      <a:pt x="20298" y="12248"/>
                      <a:pt x="20280" y="12262"/>
                    </a:cubicBezTo>
                    <a:cubicBezTo>
                      <a:pt x="20245" y="12189"/>
                      <a:pt x="20192" y="12182"/>
                      <a:pt x="20147" y="12168"/>
                    </a:cubicBezTo>
                    <a:cubicBezTo>
                      <a:pt x="20160" y="12170"/>
                      <a:pt x="20170" y="12194"/>
                      <a:pt x="20178" y="12209"/>
                    </a:cubicBezTo>
                    <a:cubicBezTo>
                      <a:pt x="20152" y="12238"/>
                      <a:pt x="20127" y="12189"/>
                      <a:pt x="20098" y="12198"/>
                    </a:cubicBezTo>
                    <a:cubicBezTo>
                      <a:pt x="20064" y="12185"/>
                      <a:pt x="20022" y="12201"/>
                      <a:pt x="19988" y="12161"/>
                    </a:cubicBezTo>
                    <a:cubicBezTo>
                      <a:pt x="19960" y="12198"/>
                      <a:pt x="19939" y="12111"/>
                      <a:pt x="19910" y="12156"/>
                    </a:cubicBezTo>
                    <a:cubicBezTo>
                      <a:pt x="19896" y="12128"/>
                      <a:pt x="19877" y="12148"/>
                      <a:pt x="19863" y="12129"/>
                    </a:cubicBezTo>
                    <a:cubicBezTo>
                      <a:pt x="19767" y="12132"/>
                      <a:pt x="19664" y="12084"/>
                      <a:pt x="19569" y="12088"/>
                    </a:cubicBezTo>
                    <a:cubicBezTo>
                      <a:pt x="19644" y="12106"/>
                      <a:pt x="19719" y="12111"/>
                      <a:pt x="19795" y="12146"/>
                    </a:cubicBezTo>
                    <a:lnTo>
                      <a:pt x="19809" y="12172"/>
                    </a:lnTo>
                    <a:cubicBezTo>
                      <a:pt x="19816" y="12286"/>
                      <a:pt x="19771" y="12155"/>
                      <a:pt x="19750" y="12203"/>
                    </a:cubicBezTo>
                    <a:cubicBezTo>
                      <a:pt x="19713" y="12182"/>
                      <a:pt x="19673" y="12182"/>
                      <a:pt x="19637" y="12161"/>
                    </a:cubicBezTo>
                    <a:cubicBezTo>
                      <a:pt x="19620" y="12161"/>
                      <a:pt x="19602" y="12185"/>
                      <a:pt x="19589" y="12161"/>
                    </a:cubicBezTo>
                    <a:cubicBezTo>
                      <a:pt x="19547" y="12155"/>
                      <a:pt x="19500" y="12129"/>
                      <a:pt x="19458" y="12161"/>
                    </a:cubicBezTo>
                    <a:cubicBezTo>
                      <a:pt x="19494" y="12240"/>
                      <a:pt x="19540" y="12161"/>
                      <a:pt x="19581" y="12209"/>
                    </a:cubicBezTo>
                    <a:cubicBezTo>
                      <a:pt x="19608" y="12216"/>
                      <a:pt x="19638" y="12209"/>
                      <a:pt x="19653" y="12255"/>
                    </a:cubicBezTo>
                    <a:cubicBezTo>
                      <a:pt x="19626" y="12295"/>
                      <a:pt x="19588" y="12246"/>
                      <a:pt x="19557" y="12278"/>
                    </a:cubicBezTo>
                    <a:cubicBezTo>
                      <a:pt x="19543" y="12253"/>
                      <a:pt x="19527" y="12280"/>
                      <a:pt x="19514" y="12255"/>
                    </a:cubicBezTo>
                    <a:cubicBezTo>
                      <a:pt x="19483" y="12286"/>
                      <a:pt x="19460" y="12248"/>
                      <a:pt x="19428" y="12246"/>
                    </a:cubicBezTo>
                    <a:cubicBezTo>
                      <a:pt x="19369" y="12276"/>
                      <a:pt x="19297" y="12253"/>
                      <a:pt x="19240" y="12282"/>
                    </a:cubicBezTo>
                    <a:cubicBezTo>
                      <a:pt x="19226" y="12299"/>
                      <a:pt x="19205" y="12273"/>
                      <a:pt x="19195" y="12304"/>
                    </a:cubicBezTo>
                    <a:lnTo>
                      <a:pt x="19308" y="12304"/>
                    </a:lnTo>
                    <a:lnTo>
                      <a:pt x="19315" y="12314"/>
                    </a:lnTo>
                    <a:cubicBezTo>
                      <a:pt x="19290" y="12410"/>
                      <a:pt x="19253" y="12295"/>
                      <a:pt x="19213" y="12341"/>
                    </a:cubicBezTo>
                    <a:cubicBezTo>
                      <a:pt x="19183" y="12374"/>
                      <a:pt x="19137" y="12345"/>
                      <a:pt x="19100" y="12360"/>
                    </a:cubicBezTo>
                    <a:cubicBezTo>
                      <a:pt x="19094" y="12447"/>
                      <a:pt x="19044" y="12392"/>
                      <a:pt x="19027" y="12451"/>
                    </a:cubicBezTo>
                    <a:cubicBezTo>
                      <a:pt x="18926" y="12466"/>
                      <a:pt x="18820" y="12497"/>
                      <a:pt x="18726" y="12516"/>
                    </a:cubicBezTo>
                    <a:cubicBezTo>
                      <a:pt x="18716" y="12524"/>
                      <a:pt x="18705" y="12557"/>
                      <a:pt x="18692" y="12537"/>
                    </a:cubicBezTo>
                    <a:cubicBezTo>
                      <a:pt x="18667" y="12559"/>
                      <a:pt x="18641" y="12576"/>
                      <a:pt x="18611" y="12584"/>
                    </a:cubicBezTo>
                    <a:lnTo>
                      <a:pt x="18629" y="12604"/>
                    </a:lnTo>
                    <a:cubicBezTo>
                      <a:pt x="18650" y="12572"/>
                      <a:pt x="18688" y="12598"/>
                      <a:pt x="18714" y="12589"/>
                    </a:cubicBezTo>
                    <a:cubicBezTo>
                      <a:pt x="18729" y="12631"/>
                      <a:pt x="18761" y="12568"/>
                      <a:pt x="18760" y="12642"/>
                    </a:cubicBezTo>
                    <a:cubicBezTo>
                      <a:pt x="18807" y="12611"/>
                      <a:pt x="18866" y="12634"/>
                      <a:pt x="18910" y="12604"/>
                    </a:cubicBezTo>
                    <a:cubicBezTo>
                      <a:pt x="18983" y="12584"/>
                      <a:pt x="19059" y="12559"/>
                      <a:pt x="19138" y="12563"/>
                    </a:cubicBezTo>
                    <a:lnTo>
                      <a:pt x="19145" y="12572"/>
                    </a:lnTo>
                    <a:cubicBezTo>
                      <a:pt x="19137" y="12631"/>
                      <a:pt x="19102" y="12596"/>
                      <a:pt x="19080" y="12598"/>
                    </a:cubicBezTo>
                    <a:cubicBezTo>
                      <a:pt x="19065" y="12638"/>
                      <a:pt x="19044" y="12589"/>
                      <a:pt x="19027" y="12621"/>
                    </a:cubicBezTo>
                    <a:lnTo>
                      <a:pt x="19063" y="12621"/>
                    </a:lnTo>
                    <a:cubicBezTo>
                      <a:pt x="19076" y="12659"/>
                      <a:pt x="19096" y="12584"/>
                      <a:pt x="19105" y="12642"/>
                    </a:cubicBezTo>
                    <a:cubicBezTo>
                      <a:pt x="19062" y="12664"/>
                      <a:pt x="19019" y="12659"/>
                      <a:pt x="18975" y="12668"/>
                    </a:cubicBezTo>
                    <a:cubicBezTo>
                      <a:pt x="18936" y="12673"/>
                      <a:pt x="18900" y="12673"/>
                      <a:pt x="18864" y="12710"/>
                    </a:cubicBezTo>
                    <a:cubicBezTo>
                      <a:pt x="18822" y="12710"/>
                      <a:pt x="18774" y="12728"/>
                      <a:pt x="18732" y="12737"/>
                    </a:cubicBezTo>
                    <a:cubicBezTo>
                      <a:pt x="18686" y="12828"/>
                      <a:pt x="18624" y="12728"/>
                      <a:pt x="18579" y="12820"/>
                    </a:cubicBezTo>
                    <a:cubicBezTo>
                      <a:pt x="18541" y="12818"/>
                      <a:pt x="18499" y="12842"/>
                      <a:pt x="18461" y="12862"/>
                    </a:cubicBezTo>
                    <a:cubicBezTo>
                      <a:pt x="18470" y="12873"/>
                      <a:pt x="18485" y="12881"/>
                      <a:pt x="18484" y="12910"/>
                    </a:cubicBezTo>
                    <a:cubicBezTo>
                      <a:pt x="18454" y="12937"/>
                      <a:pt x="18428" y="12901"/>
                      <a:pt x="18399" y="12922"/>
                    </a:cubicBezTo>
                    <a:cubicBezTo>
                      <a:pt x="18398" y="12994"/>
                      <a:pt x="18355" y="12928"/>
                      <a:pt x="18343" y="12985"/>
                    </a:cubicBezTo>
                    <a:lnTo>
                      <a:pt x="18350" y="13001"/>
                    </a:lnTo>
                    <a:cubicBezTo>
                      <a:pt x="18387" y="12974"/>
                      <a:pt x="18428" y="12965"/>
                      <a:pt x="18466" y="12947"/>
                    </a:cubicBezTo>
                    <a:cubicBezTo>
                      <a:pt x="18480" y="12941"/>
                      <a:pt x="18493" y="12906"/>
                      <a:pt x="18509" y="12926"/>
                    </a:cubicBezTo>
                    <a:cubicBezTo>
                      <a:pt x="18686" y="12842"/>
                      <a:pt x="18848" y="12831"/>
                      <a:pt x="19036" y="12794"/>
                    </a:cubicBezTo>
                    <a:lnTo>
                      <a:pt x="19043" y="12778"/>
                    </a:lnTo>
                    <a:cubicBezTo>
                      <a:pt x="19090" y="12768"/>
                      <a:pt x="19139" y="12801"/>
                      <a:pt x="19190" y="12774"/>
                    </a:cubicBezTo>
                    <a:cubicBezTo>
                      <a:pt x="19193" y="12778"/>
                      <a:pt x="19196" y="12782"/>
                      <a:pt x="19195" y="12794"/>
                    </a:cubicBezTo>
                    <a:cubicBezTo>
                      <a:pt x="18962" y="12818"/>
                      <a:pt x="18737" y="12885"/>
                      <a:pt x="18511" y="12959"/>
                    </a:cubicBezTo>
                    <a:cubicBezTo>
                      <a:pt x="18497" y="12963"/>
                      <a:pt x="18509" y="12985"/>
                      <a:pt x="18509" y="13001"/>
                    </a:cubicBezTo>
                    <a:cubicBezTo>
                      <a:pt x="18517" y="12974"/>
                      <a:pt x="18534" y="12976"/>
                      <a:pt x="18547" y="12985"/>
                    </a:cubicBezTo>
                    <a:cubicBezTo>
                      <a:pt x="18535" y="13047"/>
                      <a:pt x="18493" y="12987"/>
                      <a:pt x="18484" y="13057"/>
                    </a:cubicBezTo>
                    <a:cubicBezTo>
                      <a:pt x="18497" y="13064"/>
                      <a:pt x="18511" y="13066"/>
                      <a:pt x="18522" y="13091"/>
                    </a:cubicBezTo>
                    <a:cubicBezTo>
                      <a:pt x="18523" y="13120"/>
                      <a:pt x="18506" y="13130"/>
                      <a:pt x="18497" y="13144"/>
                    </a:cubicBezTo>
                    <a:cubicBezTo>
                      <a:pt x="18479" y="13121"/>
                      <a:pt x="18509" y="13120"/>
                      <a:pt x="18501" y="13100"/>
                    </a:cubicBezTo>
                    <a:cubicBezTo>
                      <a:pt x="18497" y="13100"/>
                      <a:pt x="18494" y="13113"/>
                      <a:pt x="18492" y="13121"/>
                    </a:cubicBezTo>
                    <a:cubicBezTo>
                      <a:pt x="18479" y="13130"/>
                      <a:pt x="18462" y="13139"/>
                      <a:pt x="18456" y="13106"/>
                    </a:cubicBezTo>
                    <a:cubicBezTo>
                      <a:pt x="18444" y="13100"/>
                      <a:pt x="18436" y="13113"/>
                      <a:pt x="18426" y="13117"/>
                    </a:cubicBezTo>
                    <a:cubicBezTo>
                      <a:pt x="18393" y="13223"/>
                      <a:pt x="18324" y="13192"/>
                      <a:pt x="18275" y="13242"/>
                    </a:cubicBezTo>
                    <a:cubicBezTo>
                      <a:pt x="18256" y="13255"/>
                      <a:pt x="18230" y="13253"/>
                      <a:pt x="18221" y="13291"/>
                    </a:cubicBezTo>
                    <a:cubicBezTo>
                      <a:pt x="18223" y="13301"/>
                      <a:pt x="18228" y="13288"/>
                      <a:pt x="18230" y="13285"/>
                    </a:cubicBezTo>
                    <a:cubicBezTo>
                      <a:pt x="18303" y="13288"/>
                      <a:pt x="18378" y="13308"/>
                      <a:pt x="18447" y="13249"/>
                    </a:cubicBezTo>
                    <a:lnTo>
                      <a:pt x="18454" y="13264"/>
                    </a:lnTo>
                    <a:cubicBezTo>
                      <a:pt x="18435" y="13304"/>
                      <a:pt x="18412" y="13328"/>
                      <a:pt x="18396" y="13369"/>
                    </a:cubicBezTo>
                    <a:cubicBezTo>
                      <a:pt x="18391" y="13376"/>
                      <a:pt x="18380" y="13388"/>
                      <a:pt x="18375" y="13369"/>
                    </a:cubicBezTo>
                    <a:cubicBezTo>
                      <a:pt x="18359" y="13360"/>
                      <a:pt x="18331" y="13356"/>
                      <a:pt x="18325" y="13407"/>
                    </a:cubicBezTo>
                    <a:cubicBezTo>
                      <a:pt x="18303" y="13356"/>
                      <a:pt x="18297" y="13456"/>
                      <a:pt x="18273" y="13423"/>
                    </a:cubicBezTo>
                    <a:cubicBezTo>
                      <a:pt x="18254" y="13475"/>
                      <a:pt x="18231" y="13407"/>
                      <a:pt x="18213" y="13460"/>
                    </a:cubicBezTo>
                    <a:cubicBezTo>
                      <a:pt x="18221" y="13454"/>
                      <a:pt x="18223" y="13473"/>
                      <a:pt x="18228" y="13480"/>
                    </a:cubicBezTo>
                    <a:cubicBezTo>
                      <a:pt x="18318" y="13435"/>
                      <a:pt x="18415" y="13423"/>
                      <a:pt x="18504" y="13369"/>
                    </a:cubicBezTo>
                    <a:cubicBezTo>
                      <a:pt x="18517" y="13416"/>
                      <a:pt x="18541" y="13368"/>
                      <a:pt x="18559" y="13390"/>
                    </a:cubicBezTo>
                    <a:cubicBezTo>
                      <a:pt x="18566" y="13390"/>
                      <a:pt x="18574" y="13368"/>
                      <a:pt x="18579" y="13390"/>
                    </a:cubicBezTo>
                    <a:cubicBezTo>
                      <a:pt x="18580" y="13401"/>
                      <a:pt x="18576" y="13407"/>
                      <a:pt x="18574" y="13411"/>
                    </a:cubicBezTo>
                    <a:cubicBezTo>
                      <a:pt x="18551" y="13372"/>
                      <a:pt x="18538" y="13440"/>
                      <a:pt x="18513" y="13423"/>
                    </a:cubicBezTo>
                    <a:cubicBezTo>
                      <a:pt x="18434" y="13447"/>
                      <a:pt x="18350" y="13495"/>
                      <a:pt x="18271" y="13538"/>
                    </a:cubicBezTo>
                    <a:lnTo>
                      <a:pt x="18271" y="13544"/>
                    </a:lnTo>
                    <a:cubicBezTo>
                      <a:pt x="18280" y="13546"/>
                      <a:pt x="18288" y="13541"/>
                      <a:pt x="18296" y="13528"/>
                    </a:cubicBezTo>
                    <a:cubicBezTo>
                      <a:pt x="18329" y="13538"/>
                      <a:pt x="18362" y="13473"/>
                      <a:pt x="18399" y="13513"/>
                    </a:cubicBezTo>
                    <a:cubicBezTo>
                      <a:pt x="18394" y="13541"/>
                      <a:pt x="18375" y="13522"/>
                      <a:pt x="18366" y="13533"/>
                    </a:cubicBezTo>
                    <a:cubicBezTo>
                      <a:pt x="18355" y="13538"/>
                      <a:pt x="18342" y="13561"/>
                      <a:pt x="18338" y="13585"/>
                    </a:cubicBezTo>
                    <a:cubicBezTo>
                      <a:pt x="18319" y="13533"/>
                      <a:pt x="18290" y="13596"/>
                      <a:pt x="18263" y="13592"/>
                    </a:cubicBezTo>
                    <a:cubicBezTo>
                      <a:pt x="18263" y="13622"/>
                      <a:pt x="18247" y="13636"/>
                      <a:pt x="18236" y="13645"/>
                    </a:cubicBezTo>
                    <a:cubicBezTo>
                      <a:pt x="18294" y="13657"/>
                      <a:pt x="18343" y="13594"/>
                      <a:pt x="18401" y="13585"/>
                    </a:cubicBezTo>
                    <a:cubicBezTo>
                      <a:pt x="18447" y="13588"/>
                      <a:pt x="18492" y="13515"/>
                      <a:pt x="18537" y="13548"/>
                    </a:cubicBezTo>
                    <a:cubicBezTo>
                      <a:pt x="18607" y="13517"/>
                      <a:pt x="18683" y="13481"/>
                      <a:pt x="18757" y="13475"/>
                    </a:cubicBezTo>
                    <a:cubicBezTo>
                      <a:pt x="18782" y="13451"/>
                      <a:pt x="18814" y="13429"/>
                      <a:pt x="18839" y="13454"/>
                    </a:cubicBezTo>
                    <a:cubicBezTo>
                      <a:pt x="18881" y="13425"/>
                      <a:pt x="18926" y="13447"/>
                      <a:pt x="18964" y="13411"/>
                    </a:cubicBezTo>
                    <a:cubicBezTo>
                      <a:pt x="18982" y="13429"/>
                      <a:pt x="19004" y="13372"/>
                      <a:pt x="19015" y="13426"/>
                    </a:cubicBezTo>
                    <a:cubicBezTo>
                      <a:pt x="18990" y="13465"/>
                      <a:pt x="18955" y="13442"/>
                      <a:pt x="18927" y="13465"/>
                    </a:cubicBezTo>
                    <a:cubicBezTo>
                      <a:pt x="18888" y="13488"/>
                      <a:pt x="18850" y="13468"/>
                      <a:pt x="18814" y="13513"/>
                    </a:cubicBezTo>
                    <a:cubicBezTo>
                      <a:pt x="18766" y="13500"/>
                      <a:pt x="18713" y="13528"/>
                      <a:pt x="18669" y="13571"/>
                    </a:cubicBezTo>
                    <a:cubicBezTo>
                      <a:pt x="18650" y="13574"/>
                      <a:pt x="18636" y="13559"/>
                      <a:pt x="18619" y="13580"/>
                    </a:cubicBezTo>
                    <a:lnTo>
                      <a:pt x="18631" y="13612"/>
                    </a:lnTo>
                    <a:cubicBezTo>
                      <a:pt x="18638" y="13609"/>
                      <a:pt x="18643" y="13594"/>
                      <a:pt x="18644" y="13580"/>
                    </a:cubicBezTo>
                    <a:cubicBezTo>
                      <a:pt x="18666" y="13618"/>
                      <a:pt x="18689" y="13533"/>
                      <a:pt x="18714" y="13571"/>
                    </a:cubicBezTo>
                    <a:cubicBezTo>
                      <a:pt x="18743" y="13585"/>
                      <a:pt x="18751" y="13541"/>
                      <a:pt x="18779" y="13548"/>
                    </a:cubicBezTo>
                    <a:cubicBezTo>
                      <a:pt x="18782" y="13566"/>
                      <a:pt x="18789" y="13585"/>
                      <a:pt x="18777" y="13596"/>
                    </a:cubicBezTo>
                    <a:cubicBezTo>
                      <a:pt x="18732" y="13609"/>
                      <a:pt x="18692" y="13612"/>
                      <a:pt x="18651" y="13634"/>
                    </a:cubicBezTo>
                    <a:cubicBezTo>
                      <a:pt x="18638" y="13654"/>
                      <a:pt x="18623" y="13614"/>
                      <a:pt x="18611" y="13649"/>
                    </a:cubicBezTo>
                    <a:cubicBezTo>
                      <a:pt x="18537" y="13654"/>
                      <a:pt x="18474" y="13719"/>
                      <a:pt x="18401" y="13732"/>
                    </a:cubicBezTo>
                    <a:lnTo>
                      <a:pt x="18391" y="13755"/>
                    </a:lnTo>
                    <a:lnTo>
                      <a:pt x="18396" y="13766"/>
                    </a:lnTo>
                    <a:cubicBezTo>
                      <a:pt x="18463" y="13719"/>
                      <a:pt x="18538" y="13726"/>
                      <a:pt x="18606" y="13680"/>
                    </a:cubicBezTo>
                    <a:cubicBezTo>
                      <a:pt x="18614" y="13675"/>
                      <a:pt x="18617" y="13699"/>
                      <a:pt x="18624" y="13701"/>
                    </a:cubicBezTo>
                    <a:cubicBezTo>
                      <a:pt x="18660" y="13737"/>
                      <a:pt x="18689" y="13636"/>
                      <a:pt x="18724" y="13686"/>
                    </a:cubicBezTo>
                    <a:cubicBezTo>
                      <a:pt x="18701" y="13728"/>
                      <a:pt x="18667" y="13712"/>
                      <a:pt x="18644" y="13739"/>
                    </a:cubicBezTo>
                    <a:cubicBezTo>
                      <a:pt x="18618" y="13711"/>
                      <a:pt x="18603" y="13772"/>
                      <a:pt x="18576" y="13759"/>
                    </a:cubicBezTo>
                    <a:cubicBezTo>
                      <a:pt x="18559" y="13779"/>
                      <a:pt x="18543" y="13858"/>
                      <a:pt x="18519" y="13812"/>
                    </a:cubicBezTo>
                    <a:cubicBezTo>
                      <a:pt x="18517" y="13818"/>
                      <a:pt x="18512" y="13823"/>
                      <a:pt x="18513" y="13833"/>
                    </a:cubicBezTo>
                    <a:lnTo>
                      <a:pt x="18554" y="13838"/>
                    </a:lnTo>
                    <a:cubicBezTo>
                      <a:pt x="18588" y="13807"/>
                      <a:pt x="18625" y="13838"/>
                      <a:pt x="18655" y="13781"/>
                    </a:cubicBezTo>
                    <a:cubicBezTo>
                      <a:pt x="18692" y="13816"/>
                      <a:pt x="18726" y="13744"/>
                      <a:pt x="18764" y="13776"/>
                    </a:cubicBezTo>
                    <a:cubicBezTo>
                      <a:pt x="18786" y="13739"/>
                      <a:pt x="18811" y="13763"/>
                      <a:pt x="18835" y="13732"/>
                    </a:cubicBezTo>
                    <a:cubicBezTo>
                      <a:pt x="18844" y="13728"/>
                      <a:pt x="18851" y="13767"/>
                      <a:pt x="18860" y="13739"/>
                    </a:cubicBezTo>
                    <a:cubicBezTo>
                      <a:pt x="18868" y="13741"/>
                      <a:pt x="18877" y="13730"/>
                      <a:pt x="18882" y="13750"/>
                    </a:cubicBezTo>
                    <a:cubicBezTo>
                      <a:pt x="18871" y="13779"/>
                      <a:pt x="18848" y="13755"/>
                      <a:pt x="18839" y="13796"/>
                    </a:cubicBezTo>
                    <a:cubicBezTo>
                      <a:pt x="18851" y="13820"/>
                      <a:pt x="18831" y="13831"/>
                      <a:pt x="18825" y="13856"/>
                    </a:cubicBezTo>
                    <a:cubicBezTo>
                      <a:pt x="18804" y="13858"/>
                      <a:pt x="18781" y="13875"/>
                      <a:pt x="18767" y="13838"/>
                    </a:cubicBezTo>
                    <a:cubicBezTo>
                      <a:pt x="18774" y="13812"/>
                      <a:pt x="18786" y="13818"/>
                      <a:pt x="18798" y="13818"/>
                    </a:cubicBezTo>
                    <a:cubicBezTo>
                      <a:pt x="18807" y="13790"/>
                      <a:pt x="18822" y="13831"/>
                      <a:pt x="18832" y="13803"/>
                    </a:cubicBezTo>
                    <a:cubicBezTo>
                      <a:pt x="18823" y="13776"/>
                      <a:pt x="18811" y="13809"/>
                      <a:pt x="18799" y="13792"/>
                    </a:cubicBezTo>
                    <a:cubicBezTo>
                      <a:pt x="18785" y="13809"/>
                      <a:pt x="18762" y="13776"/>
                      <a:pt x="18749" y="13818"/>
                    </a:cubicBezTo>
                    <a:lnTo>
                      <a:pt x="18764" y="13838"/>
                    </a:lnTo>
                    <a:cubicBezTo>
                      <a:pt x="18767" y="13862"/>
                      <a:pt x="18754" y="13875"/>
                      <a:pt x="18747" y="13887"/>
                    </a:cubicBezTo>
                    <a:cubicBezTo>
                      <a:pt x="18716" y="13849"/>
                      <a:pt x="18678" y="13913"/>
                      <a:pt x="18647" y="13890"/>
                    </a:cubicBezTo>
                    <a:cubicBezTo>
                      <a:pt x="18644" y="13869"/>
                      <a:pt x="18658" y="13878"/>
                      <a:pt x="18662" y="13860"/>
                    </a:cubicBezTo>
                    <a:cubicBezTo>
                      <a:pt x="18656" y="13856"/>
                      <a:pt x="18645" y="13869"/>
                      <a:pt x="18637" y="13871"/>
                    </a:cubicBezTo>
                    <a:cubicBezTo>
                      <a:pt x="18632" y="13930"/>
                      <a:pt x="18600" y="13924"/>
                      <a:pt x="18581" y="13924"/>
                    </a:cubicBezTo>
                    <a:cubicBezTo>
                      <a:pt x="18567" y="13885"/>
                      <a:pt x="18598" y="13911"/>
                      <a:pt x="18601" y="13882"/>
                    </a:cubicBezTo>
                    <a:cubicBezTo>
                      <a:pt x="18609" y="13890"/>
                      <a:pt x="18622" y="13887"/>
                      <a:pt x="18624" y="13865"/>
                    </a:cubicBezTo>
                    <a:lnTo>
                      <a:pt x="18619" y="13856"/>
                    </a:lnTo>
                    <a:cubicBezTo>
                      <a:pt x="18598" y="13885"/>
                      <a:pt x="18570" y="13882"/>
                      <a:pt x="18547" y="13902"/>
                    </a:cubicBezTo>
                    <a:cubicBezTo>
                      <a:pt x="18570" y="13937"/>
                      <a:pt x="18520" y="13957"/>
                      <a:pt x="18551" y="13988"/>
                    </a:cubicBezTo>
                    <a:cubicBezTo>
                      <a:pt x="18561" y="13981"/>
                      <a:pt x="18584" y="14003"/>
                      <a:pt x="18584" y="13961"/>
                    </a:cubicBezTo>
                    <a:cubicBezTo>
                      <a:pt x="18595" y="13965"/>
                      <a:pt x="18622" y="13944"/>
                      <a:pt x="18617" y="13992"/>
                    </a:cubicBezTo>
                    <a:lnTo>
                      <a:pt x="18651" y="13944"/>
                    </a:lnTo>
                    <a:cubicBezTo>
                      <a:pt x="18661" y="13979"/>
                      <a:pt x="18685" y="13965"/>
                      <a:pt x="18700" y="13970"/>
                    </a:cubicBezTo>
                    <a:cubicBezTo>
                      <a:pt x="18701" y="13988"/>
                      <a:pt x="18692" y="13990"/>
                      <a:pt x="18692" y="14003"/>
                    </a:cubicBezTo>
                    <a:cubicBezTo>
                      <a:pt x="18708" y="14020"/>
                      <a:pt x="18707" y="13981"/>
                      <a:pt x="18717" y="13965"/>
                    </a:cubicBezTo>
                    <a:cubicBezTo>
                      <a:pt x="18729" y="13970"/>
                      <a:pt x="18736" y="13930"/>
                      <a:pt x="18744" y="13961"/>
                    </a:cubicBezTo>
                    <a:cubicBezTo>
                      <a:pt x="18748" y="13981"/>
                      <a:pt x="18737" y="13977"/>
                      <a:pt x="18737" y="13992"/>
                    </a:cubicBezTo>
                    <a:cubicBezTo>
                      <a:pt x="18764" y="14004"/>
                      <a:pt x="18804" y="13990"/>
                      <a:pt x="18830" y="13981"/>
                    </a:cubicBezTo>
                    <a:cubicBezTo>
                      <a:pt x="18844" y="13977"/>
                      <a:pt x="18851" y="14009"/>
                      <a:pt x="18848" y="14029"/>
                    </a:cubicBezTo>
                    <a:cubicBezTo>
                      <a:pt x="18854" y="14027"/>
                      <a:pt x="18858" y="14013"/>
                      <a:pt x="18864" y="14007"/>
                    </a:cubicBezTo>
                    <a:cubicBezTo>
                      <a:pt x="18860" y="13963"/>
                      <a:pt x="18885" y="13984"/>
                      <a:pt x="18893" y="13954"/>
                    </a:cubicBezTo>
                    <a:cubicBezTo>
                      <a:pt x="18904" y="13981"/>
                      <a:pt x="18913" y="13954"/>
                      <a:pt x="18920" y="13935"/>
                    </a:cubicBezTo>
                    <a:cubicBezTo>
                      <a:pt x="18933" y="13944"/>
                      <a:pt x="18944" y="13913"/>
                      <a:pt x="18955" y="13939"/>
                    </a:cubicBezTo>
                    <a:cubicBezTo>
                      <a:pt x="18962" y="13954"/>
                      <a:pt x="18958" y="13981"/>
                      <a:pt x="18948" y="13981"/>
                    </a:cubicBezTo>
                    <a:lnTo>
                      <a:pt x="18950" y="13988"/>
                    </a:lnTo>
                    <a:cubicBezTo>
                      <a:pt x="18976" y="14009"/>
                      <a:pt x="18957" y="13937"/>
                      <a:pt x="18970" y="13917"/>
                    </a:cubicBezTo>
                    <a:cubicBezTo>
                      <a:pt x="18993" y="13977"/>
                      <a:pt x="19015" y="13895"/>
                      <a:pt x="19043" y="13928"/>
                    </a:cubicBezTo>
                    <a:cubicBezTo>
                      <a:pt x="19052" y="13898"/>
                      <a:pt x="19060" y="13941"/>
                      <a:pt x="19068" y="13951"/>
                    </a:cubicBezTo>
                    <a:cubicBezTo>
                      <a:pt x="19077" y="13965"/>
                      <a:pt x="19076" y="13930"/>
                      <a:pt x="19077" y="13924"/>
                    </a:cubicBezTo>
                    <a:cubicBezTo>
                      <a:pt x="19083" y="13921"/>
                      <a:pt x="19081" y="13937"/>
                      <a:pt x="19085" y="13939"/>
                    </a:cubicBezTo>
                    <a:cubicBezTo>
                      <a:pt x="19098" y="13944"/>
                      <a:pt x="19102" y="13911"/>
                      <a:pt x="19113" y="13902"/>
                    </a:cubicBezTo>
                    <a:cubicBezTo>
                      <a:pt x="19127" y="13902"/>
                      <a:pt x="19148" y="13898"/>
                      <a:pt x="19158" y="13928"/>
                    </a:cubicBezTo>
                    <a:cubicBezTo>
                      <a:pt x="19179" y="13927"/>
                      <a:pt x="19201" y="13965"/>
                      <a:pt x="19218" y="13928"/>
                    </a:cubicBezTo>
                    <a:cubicBezTo>
                      <a:pt x="19224" y="13939"/>
                      <a:pt x="19226" y="13951"/>
                      <a:pt x="19226" y="13965"/>
                    </a:cubicBezTo>
                    <a:cubicBezTo>
                      <a:pt x="19218" y="14004"/>
                      <a:pt x="19192" y="13977"/>
                      <a:pt x="19178" y="13992"/>
                    </a:cubicBezTo>
                    <a:cubicBezTo>
                      <a:pt x="19157" y="14001"/>
                      <a:pt x="19132" y="13995"/>
                      <a:pt x="19113" y="14018"/>
                    </a:cubicBezTo>
                    <a:cubicBezTo>
                      <a:pt x="19060" y="13990"/>
                      <a:pt x="19016" y="14029"/>
                      <a:pt x="18964" y="14023"/>
                    </a:cubicBezTo>
                    <a:lnTo>
                      <a:pt x="18950" y="14067"/>
                    </a:lnTo>
                    <a:cubicBezTo>
                      <a:pt x="18942" y="14079"/>
                      <a:pt x="18931" y="14067"/>
                      <a:pt x="18925" y="14055"/>
                    </a:cubicBezTo>
                    <a:cubicBezTo>
                      <a:pt x="18879" y="14073"/>
                      <a:pt x="18823" y="14032"/>
                      <a:pt x="18785" y="14109"/>
                    </a:cubicBezTo>
                    <a:cubicBezTo>
                      <a:pt x="18737" y="14137"/>
                      <a:pt x="18673" y="14110"/>
                      <a:pt x="18629" y="14172"/>
                    </a:cubicBezTo>
                    <a:cubicBezTo>
                      <a:pt x="18591" y="14145"/>
                      <a:pt x="18559" y="14233"/>
                      <a:pt x="18517" y="14204"/>
                    </a:cubicBezTo>
                    <a:cubicBezTo>
                      <a:pt x="18496" y="14235"/>
                      <a:pt x="18468" y="14222"/>
                      <a:pt x="18444" y="14236"/>
                    </a:cubicBezTo>
                    <a:cubicBezTo>
                      <a:pt x="18477" y="14219"/>
                      <a:pt x="18514" y="14284"/>
                      <a:pt x="18547" y="14230"/>
                    </a:cubicBezTo>
                    <a:cubicBezTo>
                      <a:pt x="18559" y="14225"/>
                      <a:pt x="18581" y="14214"/>
                      <a:pt x="18584" y="14251"/>
                    </a:cubicBezTo>
                    <a:cubicBezTo>
                      <a:pt x="18591" y="14240"/>
                      <a:pt x="18595" y="14240"/>
                      <a:pt x="18601" y="14251"/>
                    </a:cubicBezTo>
                    <a:lnTo>
                      <a:pt x="18710" y="14218"/>
                    </a:lnTo>
                    <a:lnTo>
                      <a:pt x="18719" y="14181"/>
                    </a:lnTo>
                    <a:cubicBezTo>
                      <a:pt x="18732" y="14176"/>
                      <a:pt x="18722" y="14228"/>
                      <a:pt x="18739" y="14208"/>
                    </a:cubicBezTo>
                    <a:cubicBezTo>
                      <a:pt x="18781" y="14225"/>
                      <a:pt x="18818" y="14153"/>
                      <a:pt x="18848" y="14218"/>
                    </a:cubicBezTo>
                    <a:cubicBezTo>
                      <a:pt x="18886" y="14205"/>
                      <a:pt x="18926" y="14204"/>
                      <a:pt x="18962" y="14181"/>
                    </a:cubicBezTo>
                    <a:cubicBezTo>
                      <a:pt x="19011" y="14155"/>
                      <a:pt x="19071" y="14208"/>
                      <a:pt x="19115" y="14145"/>
                    </a:cubicBezTo>
                    <a:cubicBezTo>
                      <a:pt x="19169" y="14163"/>
                      <a:pt x="19236" y="14135"/>
                      <a:pt x="19293" y="14145"/>
                    </a:cubicBezTo>
                    <a:cubicBezTo>
                      <a:pt x="19339" y="14093"/>
                      <a:pt x="19383" y="14160"/>
                      <a:pt x="19431" y="14128"/>
                    </a:cubicBezTo>
                    <a:cubicBezTo>
                      <a:pt x="19446" y="14123"/>
                      <a:pt x="19463" y="14137"/>
                      <a:pt x="19481" y="14139"/>
                    </a:cubicBezTo>
                    <a:cubicBezTo>
                      <a:pt x="19514" y="14106"/>
                      <a:pt x="19551" y="14185"/>
                      <a:pt x="19587" y="14135"/>
                    </a:cubicBezTo>
                    <a:cubicBezTo>
                      <a:pt x="19597" y="14145"/>
                      <a:pt x="19616" y="14109"/>
                      <a:pt x="19622" y="14155"/>
                    </a:cubicBezTo>
                    <a:cubicBezTo>
                      <a:pt x="19673" y="14137"/>
                      <a:pt x="19722" y="14187"/>
                      <a:pt x="19772" y="14176"/>
                    </a:cubicBezTo>
                    <a:cubicBezTo>
                      <a:pt x="19782" y="14204"/>
                      <a:pt x="19804" y="14194"/>
                      <a:pt x="19816" y="14181"/>
                    </a:cubicBezTo>
                    <a:cubicBezTo>
                      <a:pt x="19829" y="14214"/>
                      <a:pt x="19853" y="14185"/>
                      <a:pt x="19867" y="14208"/>
                    </a:cubicBezTo>
                    <a:cubicBezTo>
                      <a:pt x="19898" y="14172"/>
                      <a:pt x="19923" y="14233"/>
                      <a:pt x="19954" y="14214"/>
                    </a:cubicBezTo>
                    <a:cubicBezTo>
                      <a:pt x="19972" y="14269"/>
                      <a:pt x="20013" y="14240"/>
                      <a:pt x="20035" y="14240"/>
                    </a:cubicBezTo>
                    <a:cubicBezTo>
                      <a:pt x="20044" y="14299"/>
                      <a:pt x="20080" y="14255"/>
                      <a:pt x="20095" y="14278"/>
                    </a:cubicBezTo>
                    <a:cubicBezTo>
                      <a:pt x="20114" y="14282"/>
                      <a:pt x="20139" y="14308"/>
                      <a:pt x="20158" y="14312"/>
                    </a:cubicBezTo>
                    <a:cubicBezTo>
                      <a:pt x="20196" y="14260"/>
                      <a:pt x="20172" y="14405"/>
                      <a:pt x="20214" y="14365"/>
                    </a:cubicBezTo>
                    <a:cubicBezTo>
                      <a:pt x="20280" y="14417"/>
                      <a:pt x="20347" y="14430"/>
                      <a:pt x="20411" y="14498"/>
                    </a:cubicBezTo>
                    <a:cubicBezTo>
                      <a:pt x="20439" y="14511"/>
                      <a:pt x="20470" y="14518"/>
                      <a:pt x="20489" y="14568"/>
                    </a:cubicBezTo>
                    <a:cubicBezTo>
                      <a:pt x="20508" y="14530"/>
                      <a:pt x="20514" y="14589"/>
                      <a:pt x="20529" y="14610"/>
                    </a:cubicBezTo>
                    <a:cubicBezTo>
                      <a:pt x="20633" y="14713"/>
                      <a:pt x="20736" y="14821"/>
                      <a:pt x="20827" y="14984"/>
                    </a:cubicBezTo>
                    <a:lnTo>
                      <a:pt x="20827" y="15004"/>
                    </a:lnTo>
                    <a:cubicBezTo>
                      <a:pt x="20901" y="15109"/>
                      <a:pt x="20968" y="15247"/>
                      <a:pt x="21025" y="15401"/>
                    </a:cubicBezTo>
                    <a:lnTo>
                      <a:pt x="21025" y="15427"/>
                    </a:lnTo>
                    <a:cubicBezTo>
                      <a:pt x="20992" y="15456"/>
                      <a:pt x="21034" y="15496"/>
                      <a:pt x="21030" y="15537"/>
                    </a:cubicBezTo>
                    <a:cubicBezTo>
                      <a:pt x="21028" y="15557"/>
                      <a:pt x="21019" y="15561"/>
                      <a:pt x="21010" y="15559"/>
                    </a:cubicBezTo>
                    <a:cubicBezTo>
                      <a:pt x="21073" y="15683"/>
                      <a:pt x="21001" y="15823"/>
                      <a:pt x="20990" y="15947"/>
                    </a:cubicBezTo>
                    <a:cubicBezTo>
                      <a:pt x="20997" y="15966"/>
                      <a:pt x="20997" y="15982"/>
                      <a:pt x="20990" y="15996"/>
                    </a:cubicBezTo>
                    <a:cubicBezTo>
                      <a:pt x="20972" y="16012"/>
                      <a:pt x="20972" y="16063"/>
                      <a:pt x="20970" y="16102"/>
                    </a:cubicBezTo>
                    <a:cubicBezTo>
                      <a:pt x="20956" y="16120"/>
                      <a:pt x="20951" y="16143"/>
                      <a:pt x="20957" y="16182"/>
                    </a:cubicBezTo>
                    <a:cubicBezTo>
                      <a:pt x="20948" y="16210"/>
                      <a:pt x="20948" y="16250"/>
                      <a:pt x="20930" y="16265"/>
                    </a:cubicBezTo>
                    <a:cubicBezTo>
                      <a:pt x="20931" y="16291"/>
                      <a:pt x="20930" y="16317"/>
                      <a:pt x="20917" y="16335"/>
                    </a:cubicBezTo>
                    <a:cubicBezTo>
                      <a:pt x="20867" y="16567"/>
                      <a:pt x="20804" y="16786"/>
                      <a:pt x="20711" y="16983"/>
                    </a:cubicBezTo>
                    <a:lnTo>
                      <a:pt x="20711" y="17004"/>
                    </a:lnTo>
                    <a:lnTo>
                      <a:pt x="20715" y="17004"/>
                    </a:lnTo>
                    <a:lnTo>
                      <a:pt x="20717" y="17037"/>
                    </a:lnTo>
                    <a:lnTo>
                      <a:pt x="20722" y="17026"/>
                    </a:lnTo>
                    <a:cubicBezTo>
                      <a:pt x="20727" y="17012"/>
                      <a:pt x="20725" y="17004"/>
                      <a:pt x="20719" y="16995"/>
                    </a:cubicBezTo>
                    <a:cubicBezTo>
                      <a:pt x="20723" y="16975"/>
                      <a:pt x="20728" y="16991"/>
                      <a:pt x="20735" y="16988"/>
                    </a:cubicBezTo>
                    <a:cubicBezTo>
                      <a:pt x="20753" y="16935"/>
                      <a:pt x="20778" y="16883"/>
                      <a:pt x="20797" y="16836"/>
                    </a:cubicBezTo>
                    <a:lnTo>
                      <a:pt x="20799" y="16840"/>
                    </a:lnTo>
                    <a:cubicBezTo>
                      <a:pt x="20762" y="17026"/>
                      <a:pt x="20675" y="17181"/>
                      <a:pt x="20616" y="17331"/>
                    </a:cubicBezTo>
                    <a:lnTo>
                      <a:pt x="20619" y="17338"/>
                    </a:lnTo>
                    <a:cubicBezTo>
                      <a:pt x="20641" y="17311"/>
                      <a:pt x="20669" y="17267"/>
                      <a:pt x="20690" y="17226"/>
                    </a:cubicBezTo>
                    <a:lnTo>
                      <a:pt x="20692" y="17232"/>
                    </a:lnTo>
                    <a:cubicBezTo>
                      <a:pt x="20658" y="17324"/>
                      <a:pt x="20621" y="17423"/>
                      <a:pt x="20574" y="17489"/>
                    </a:cubicBezTo>
                    <a:cubicBezTo>
                      <a:pt x="20566" y="17548"/>
                      <a:pt x="20536" y="17575"/>
                      <a:pt x="20524" y="17628"/>
                    </a:cubicBezTo>
                    <a:cubicBezTo>
                      <a:pt x="20529" y="17630"/>
                      <a:pt x="20533" y="17641"/>
                      <a:pt x="20531" y="17654"/>
                    </a:cubicBezTo>
                    <a:cubicBezTo>
                      <a:pt x="20512" y="17740"/>
                      <a:pt x="20454" y="17799"/>
                      <a:pt x="20421" y="17874"/>
                    </a:cubicBezTo>
                    <a:cubicBezTo>
                      <a:pt x="20412" y="17893"/>
                      <a:pt x="20396" y="17900"/>
                      <a:pt x="20393" y="17927"/>
                    </a:cubicBezTo>
                    <a:cubicBezTo>
                      <a:pt x="20366" y="17989"/>
                      <a:pt x="20328" y="18046"/>
                      <a:pt x="20293" y="18096"/>
                    </a:cubicBezTo>
                    <a:lnTo>
                      <a:pt x="20273" y="18111"/>
                    </a:lnTo>
                    <a:cubicBezTo>
                      <a:pt x="20189" y="18257"/>
                      <a:pt x="20095" y="18373"/>
                      <a:pt x="20003" y="18487"/>
                    </a:cubicBezTo>
                    <a:cubicBezTo>
                      <a:pt x="19951" y="18544"/>
                      <a:pt x="19901" y="18610"/>
                      <a:pt x="19850" y="18665"/>
                    </a:cubicBezTo>
                    <a:lnTo>
                      <a:pt x="19852" y="18672"/>
                    </a:lnTo>
                    <a:cubicBezTo>
                      <a:pt x="19888" y="18659"/>
                      <a:pt x="19911" y="18594"/>
                      <a:pt x="19945" y="18578"/>
                    </a:cubicBezTo>
                    <a:cubicBezTo>
                      <a:pt x="19967" y="18566"/>
                      <a:pt x="19991" y="18560"/>
                      <a:pt x="20008" y="18519"/>
                    </a:cubicBezTo>
                    <a:cubicBezTo>
                      <a:pt x="20034" y="18527"/>
                      <a:pt x="20041" y="18424"/>
                      <a:pt x="20067" y="18477"/>
                    </a:cubicBezTo>
                    <a:cubicBezTo>
                      <a:pt x="19928" y="18699"/>
                      <a:pt x="19770" y="18827"/>
                      <a:pt x="19616" y="18978"/>
                    </a:cubicBezTo>
                    <a:cubicBezTo>
                      <a:pt x="19591" y="18983"/>
                      <a:pt x="19568" y="19001"/>
                      <a:pt x="19549" y="19041"/>
                    </a:cubicBezTo>
                    <a:cubicBezTo>
                      <a:pt x="19520" y="19085"/>
                      <a:pt x="19480" y="19069"/>
                      <a:pt x="19453" y="19124"/>
                    </a:cubicBezTo>
                    <a:cubicBezTo>
                      <a:pt x="19415" y="19165"/>
                      <a:pt x="19361" y="19149"/>
                      <a:pt x="19333" y="19227"/>
                    </a:cubicBezTo>
                    <a:cubicBezTo>
                      <a:pt x="19326" y="19228"/>
                      <a:pt x="19321" y="19225"/>
                      <a:pt x="19315" y="19211"/>
                    </a:cubicBezTo>
                    <a:cubicBezTo>
                      <a:pt x="19320" y="19254"/>
                      <a:pt x="19290" y="19230"/>
                      <a:pt x="19281" y="19256"/>
                    </a:cubicBezTo>
                    <a:cubicBezTo>
                      <a:pt x="19269" y="19225"/>
                      <a:pt x="19252" y="19254"/>
                      <a:pt x="19238" y="19252"/>
                    </a:cubicBezTo>
                    <a:cubicBezTo>
                      <a:pt x="19219" y="19254"/>
                      <a:pt x="19232" y="19285"/>
                      <a:pt x="19228" y="19305"/>
                    </a:cubicBezTo>
                    <a:lnTo>
                      <a:pt x="19270" y="19294"/>
                    </a:lnTo>
                    <a:cubicBezTo>
                      <a:pt x="19326" y="19225"/>
                      <a:pt x="19394" y="19225"/>
                      <a:pt x="19449" y="19151"/>
                    </a:cubicBezTo>
                    <a:cubicBezTo>
                      <a:pt x="19470" y="19132"/>
                      <a:pt x="19500" y="19154"/>
                      <a:pt x="19516" y="19110"/>
                    </a:cubicBezTo>
                    <a:cubicBezTo>
                      <a:pt x="19565" y="19074"/>
                      <a:pt x="19618" y="19054"/>
                      <a:pt x="19662" y="18993"/>
                    </a:cubicBezTo>
                    <a:cubicBezTo>
                      <a:pt x="19722" y="19004"/>
                      <a:pt x="19763" y="18921"/>
                      <a:pt x="19814" y="18883"/>
                    </a:cubicBezTo>
                    <a:cubicBezTo>
                      <a:pt x="19831" y="18874"/>
                      <a:pt x="19847" y="18894"/>
                      <a:pt x="19854" y="18909"/>
                    </a:cubicBezTo>
                    <a:cubicBezTo>
                      <a:pt x="19838" y="18916"/>
                      <a:pt x="19819" y="18986"/>
                      <a:pt x="19802" y="18936"/>
                    </a:cubicBezTo>
                    <a:cubicBezTo>
                      <a:pt x="19797" y="18996"/>
                      <a:pt x="19764" y="18989"/>
                      <a:pt x="19750" y="19030"/>
                    </a:cubicBezTo>
                    <a:cubicBezTo>
                      <a:pt x="19710" y="19057"/>
                      <a:pt x="19673" y="19107"/>
                      <a:pt x="19632" y="19110"/>
                    </a:cubicBezTo>
                    <a:lnTo>
                      <a:pt x="19632" y="19120"/>
                    </a:lnTo>
                    <a:cubicBezTo>
                      <a:pt x="19633" y="19197"/>
                      <a:pt x="19602" y="19107"/>
                      <a:pt x="19589" y="19132"/>
                    </a:cubicBezTo>
                    <a:cubicBezTo>
                      <a:pt x="19572" y="19215"/>
                      <a:pt x="19525" y="19225"/>
                      <a:pt x="19494" y="19268"/>
                    </a:cubicBezTo>
                    <a:cubicBezTo>
                      <a:pt x="19465" y="19246"/>
                      <a:pt x="19443" y="19277"/>
                      <a:pt x="19416" y="19272"/>
                    </a:cubicBezTo>
                    <a:cubicBezTo>
                      <a:pt x="19416" y="19316"/>
                      <a:pt x="19394" y="19311"/>
                      <a:pt x="19378" y="19316"/>
                    </a:cubicBezTo>
                    <a:cubicBezTo>
                      <a:pt x="19338" y="19373"/>
                      <a:pt x="19287" y="19373"/>
                      <a:pt x="19243" y="19415"/>
                    </a:cubicBezTo>
                    <a:cubicBezTo>
                      <a:pt x="19209" y="19413"/>
                      <a:pt x="19184" y="19462"/>
                      <a:pt x="19150" y="19457"/>
                    </a:cubicBezTo>
                    <a:cubicBezTo>
                      <a:pt x="19134" y="19457"/>
                      <a:pt x="19121" y="19508"/>
                      <a:pt x="19105" y="19475"/>
                    </a:cubicBezTo>
                    <a:cubicBezTo>
                      <a:pt x="19085" y="19435"/>
                      <a:pt x="19076" y="19527"/>
                      <a:pt x="19056" y="19494"/>
                    </a:cubicBezTo>
                    <a:cubicBezTo>
                      <a:pt x="19038" y="19540"/>
                      <a:pt x="19016" y="19519"/>
                      <a:pt x="18998" y="19532"/>
                    </a:cubicBezTo>
                    <a:cubicBezTo>
                      <a:pt x="18988" y="19542"/>
                      <a:pt x="18968" y="19563"/>
                      <a:pt x="18962" y="19521"/>
                    </a:cubicBezTo>
                    <a:lnTo>
                      <a:pt x="18950" y="19554"/>
                    </a:lnTo>
                    <a:cubicBezTo>
                      <a:pt x="18930" y="19555"/>
                      <a:pt x="18908" y="19595"/>
                      <a:pt x="18889" y="19558"/>
                    </a:cubicBezTo>
                    <a:cubicBezTo>
                      <a:pt x="18879" y="19613"/>
                      <a:pt x="18842" y="19583"/>
                      <a:pt x="18822" y="19595"/>
                    </a:cubicBezTo>
                    <a:cubicBezTo>
                      <a:pt x="18789" y="19633"/>
                      <a:pt x="18741" y="19606"/>
                      <a:pt x="18707" y="19622"/>
                    </a:cubicBezTo>
                    <a:cubicBezTo>
                      <a:pt x="18673" y="19652"/>
                      <a:pt x="18631" y="19599"/>
                      <a:pt x="18601" y="19648"/>
                    </a:cubicBezTo>
                    <a:cubicBezTo>
                      <a:pt x="18625" y="19673"/>
                      <a:pt x="18648" y="19646"/>
                      <a:pt x="18672" y="19667"/>
                    </a:cubicBezTo>
                    <a:cubicBezTo>
                      <a:pt x="18651" y="19686"/>
                      <a:pt x="18617" y="19679"/>
                      <a:pt x="18592" y="19694"/>
                    </a:cubicBezTo>
                    <a:cubicBezTo>
                      <a:pt x="18599" y="19716"/>
                      <a:pt x="18616" y="19699"/>
                      <a:pt x="18624" y="19711"/>
                    </a:cubicBezTo>
                    <a:cubicBezTo>
                      <a:pt x="18618" y="19732"/>
                      <a:pt x="18607" y="19716"/>
                      <a:pt x="18599" y="19716"/>
                    </a:cubicBezTo>
                    <a:cubicBezTo>
                      <a:pt x="18554" y="19830"/>
                      <a:pt x="18485" y="19718"/>
                      <a:pt x="18429" y="19769"/>
                    </a:cubicBezTo>
                    <a:lnTo>
                      <a:pt x="18429" y="19773"/>
                    </a:lnTo>
                    <a:cubicBezTo>
                      <a:pt x="18484" y="19787"/>
                      <a:pt x="18534" y="19793"/>
                      <a:pt x="18589" y="19791"/>
                    </a:cubicBezTo>
                    <a:lnTo>
                      <a:pt x="18597" y="19800"/>
                    </a:lnTo>
                    <a:cubicBezTo>
                      <a:pt x="18499" y="19866"/>
                      <a:pt x="18386" y="19823"/>
                      <a:pt x="18280" y="19832"/>
                    </a:cubicBezTo>
                    <a:cubicBezTo>
                      <a:pt x="18250" y="19798"/>
                      <a:pt x="18221" y="19811"/>
                      <a:pt x="18186" y="19800"/>
                    </a:cubicBezTo>
                    <a:cubicBezTo>
                      <a:pt x="18121" y="19753"/>
                      <a:pt x="18039" y="19752"/>
                      <a:pt x="17975" y="19679"/>
                    </a:cubicBezTo>
                    <a:cubicBezTo>
                      <a:pt x="17893" y="19620"/>
                      <a:pt x="17817" y="19496"/>
                      <a:pt x="17757" y="19359"/>
                    </a:cubicBezTo>
                    <a:cubicBezTo>
                      <a:pt x="17758" y="19311"/>
                      <a:pt x="17743" y="19264"/>
                      <a:pt x="17759" y="19227"/>
                    </a:cubicBezTo>
                    <a:cubicBezTo>
                      <a:pt x="17758" y="19180"/>
                      <a:pt x="17752" y="19127"/>
                      <a:pt x="17745" y="19083"/>
                    </a:cubicBezTo>
                    <a:cubicBezTo>
                      <a:pt x="17763" y="18991"/>
                      <a:pt x="17812" y="18950"/>
                      <a:pt x="17842" y="18883"/>
                    </a:cubicBezTo>
                    <a:lnTo>
                      <a:pt x="17837" y="18867"/>
                    </a:lnTo>
                    <a:cubicBezTo>
                      <a:pt x="17852" y="18769"/>
                      <a:pt x="17922" y="18797"/>
                      <a:pt x="17922" y="18676"/>
                    </a:cubicBezTo>
                    <a:cubicBezTo>
                      <a:pt x="17929" y="18684"/>
                      <a:pt x="17926" y="18703"/>
                      <a:pt x="17935" y="18699"/>
                    </a:cubicBezTo>
                    <a:lnTo>
                      <a:pt x="17947" y="18640"/>
                    </a:lnTo>
                    <a:cubicBezTo>
                      <a:pt x="17954" y="18635"/>
                      <a:pt x="17966" y="18633"/>
                      <a:pt x="17962" y="18608"/>
                    </a:cubicBezTo>
                    <a:cubicBezTo>
                      <a:pt x="18017" y="18461"/>
                      <a:pt x="18097" y="18302"/>
                      <a:pt x="18161" y="18164"/>
                    </a:cubicBezTo>
                    <a:cubicBezTo>
                      <a:pt x="18171" y="18144"/>
                      <a:pt x="18161" y="18107"/>
                      <a:pt x="18178" y="18092"/>
                    </a:cubicBezTo>
                    <a:cubicBezTo>
                      <a:pt x="18205" y="18094"/>
                      <a:pt x="18216" y="18027"/>
                      <a:pt x="18236" y="18006"/>
                    </a:cubicBezTo>
                    <a:cubicBezTo>
                      <a:pt x="18231" y="17997"/>
                      <a:pt x="18223" y="17991"/>
                      <a:pt x="18225" y="17975"/>
                    </a:cubicBezTo>
                    <a:cubicBezTo>
                      <a:pt x="18237" y="17947"/>
                      <a:pt x="18240" y="17911"/>
                      <a:pt x="18255" y="17900"/>
                    </a:cubicBezTo>
                    <a:cubicBezTo>
                      <a:pt x="18263" y="17900"/>
                      <a:pt x="18262" y="17920"/>
                      <a:pt x="18266" y="17927"/>
                    </a:cubicBezTo>
                    <a:cubicBezTo>
                      <a:pt x="18329" y="17779"/>
                      <a:pt x="18400" y="17619"/>
                      <a:pt x="18443" y="17444"/>
                    </a:cubicBezTo>
                    <a:cubicBezTo>
                      <a:pt x="18451" y="17408"/>
                      <a:pt x="18470" y="17381"/>
                      <a:pt x="18474" y="17347"/>
                    </a:cubicBezTo>
                    <a:cubicBezTo>
                      <a:pt x="18499" y="17292"/>
                      <a:pt x="18513" y="17234"/>
                      <a:pt x="18531" y="17167"/>
                    </a:cubicBezTo>
                    <a:cubicBezTo>
                      <a:pt x="18554" y="17142"/>
                      <a:pt x="18568" y="17078"/>
                      <a:pt x="18589" y="17037"/>
                    </a:cubicBezTo>
                    <a:cubicBezTo>
                      <a:pt x="18589" y="17004"/>
                      <a:pt x="18597" y="16977"/>
                      <a:pt x="18609" y="16957"/>
                    </a:cubicBezTo>
                    <a:cubicBezTo>
                      <a:pt x="18625" y="16854"/>
                      <a:pt x="18656" y="16764"/>
                      <a:pt x="18679" y="16667"/>
                    </a:cubicBezTo>
                    <a:cubicBezTo>
                      <a:pt x="18681" y="16616"/>
                      <a:pt x="18662" y="16665"/>
                      <a:pt x="18655" y="16635"/>
                    </a:cubicBezTo>
                    <a:cubicBezTo>
                      <a:pt x="18649" y="16614"/>
                      <a:pt x="18662" y="16592"/>
                      <a:pt x="18669" y="16577"/>
                    </a:cubicBezTo>
                    <a:cubicBezTo>
                      <a:pt x="18686" y="16555"/>
                      <a:pt x="18667" y="16520"/>
                      <a:pt x="18685" y="16502"/>
                    </a:cubicBezTo>
                    <a:cubicBezTo>
                      <a:pt x="18685" y="16539"/>
                      <a:pt x="18705" y="16520"/>
                      <a:pt x="18711" y="16539"/>
                    </a:cubicBezTo>
                    <a:cubicBezTo>
                      <a:pt x="18717" y="16509"/>
                      <a:pt x="18722" y="16474"/>
                      <a:pt x="18730" y="16446"/>
                    </a:cubicBezTo>
                    <a:cubicBezTo>
                      <a:pt x="18726" y="16430"/>
                      <a:pt x="18723" y="16455"/>
                      <a:pt x="18717" y="16446"/>
                    </a:cubicBezTo>
                    <a:cubicBezTo>
                      <a:pt x="18704" y="16393"/>
                      <a:pt x="18732" y="16350"/>
                      <a:pt x="18722" y="16287"/>
                    </a:cubicBezTo>
                    <a:cubicBezTo>
                      <a:pt x="18745" y="16194"/>
                      <a:pt x="18707" y="16112"/>
                      <a:pt x="18726" y="16008"/>
                    </a:cubicBezTo>
                    <a:cubicBezTo>
                      <a:pt x="18731" y="15959"/>
                      <a:pt x="18718" y="15939"/>
                      <a:pt x="18726" y="15895"/>
                    </a:cubicBezTo>
                    <a:cubicBezTo>
                      <a:pt x="18698" y="15900"/>
                      <a:pt x="18711" y="15829"/>
                      <a:pt x="18697" y="15802"/>
                    </a:cubicBezTo>
                    <a:cubicBezTo>
                      <a:pt x="18672" y="15795"/>
                      <a:pt x="18691" y="15729"/>
                      <a:pt x="18667" y="15706"/>
                    </a:cubicBezTo>
                    <a:cubicBezTo>
                      <a:pt x="18675" y="15654"/>
                      <a:pt x="18676" y="15588"/>
                      <a:pt x="18701" y="15553"/>
                    </a:cubicBezTo>
                    <a:lnTo>
                      <a:pt x="18707" y="15564"/>
                    </a:lnTo>
                    <a:cubicBezTo>
                      <a:pt x="18719" y="15601"/>
                      <a:pt x="18713" y="15656"/>
                      <a:pt x="18705" y="15685"/>
                    </a:cubicBezTo>
                    <a:lnTo>
                      <a:pt x="18722" y="15702"/>
                    </a:lnTo>
                    <a:cubicBezTo>
                      <a:pt x="18729" y="15733"/>
                      <a:pt x="18707" y="15748"/>
                      <a:pt x="18714" y="15774"/>
                    </a:cubicBezTo>
                    <a:cubicBezTo>
                      <a:pt x="18735" y="15774"/>
                      <a:pt x="18723" y="15814"/>
                      <a:pt x="18732" y="15835"/>
                    </a:cubicBezTo>
                    <a:cubicBezTo>
                      <a:pt x="18745" y="15790"/>
                      <a:pt x="18744" y="15735"/>
                      <a:pt x="18737" y="15695"/>
                    </a:cubicBezTo>
                    <a:cubicBezTo>
                      <a:pt x="18739" y="15651"/>
                      <a:pt x="18738" y="15603"/>
                      <a:pt x="18749" y="15564"/>
                    </a:cubicBezTo>
                    <a:cubicBezTo>
                      <a:pt x="18757" y="15496"/>
                      <a:pt x="18772" y="15434"/>
                      <a:pt x="18769" y="15359"/>
                    </a:cubicBezTo>
                    <a:cubicBezTo>
                      <a:pt x="18767" y="15310"/>
                      <a:pt x="18782" y="15276"/>
                      <a:pt x="18769" y="15231"/>
                    </a:cubicBezTo>
                    <a:cubicBezTo>
                      <a:pt x="18743" y="15240"/>
                      <a:pt x="18758" y="15302"/>
                      <a:pt x="18747" y="15333"/>
                    </a:cubicBezTo>
                    <a:cubicBezTo>
                      <a:pt x="18737" y="15338"/>
                      <a:pt x="18732" y="15313"/>
                      <a:pt x="18726" y="15300"/>
                    </a:cubicBezTo>
                    <a:cubicBezTo>
                      <a:pt x="18723" y="15194"/>
                      <a:pt x="18747" y="15062"/>
                      <a:pt x="18717" y="14968"/>
                    </a:cubicBezTo>
                    <a:cubicBezTo>
                      <a:pt x="18716" y="15007"/>
                      <a:pt x="18718" y="15056"/>
                      <a:pt x="18724" y="15095"/>
                    </a:cubicBezTo>
                    <a:cubicBezTo>
                      <a:pt x="18713" y="15129"/>
                      <a:pt x="18729" y="15194"/>
                      <a:pt x="18701" y="15210"/>
                    </a:cubicBezTo>
                    <a:cubicBezTo>
                      <a:pt x="18708" y="15263"/>
                      <a:pt x="18713" y="15326"/>
                      <a:pt x="18692" y="15363"/>
                    </a:cubicBezTo>
                    <a:cubicBezTo>
                      <a:pt x="18678" y="15283"/>
                      <a:pt x="18689" y="15196"/>
                      <a:pt x="18672" y="15123"/>
                    </a:cubicBezTo>
                    <a:cubicBezTo>
                      <a:pt x="18629" y="15035"/>
                      <a:pt x="18662" y="14920"/>
                      <a:pt x="18634" y="14821"/>
                    </a:cubicBezTo>
                    <a:cubicBezTo>
                      <a:pt x="18625" y="14806"/>
                      <a:pt x="18612" y="14785"/>
                      <a:pt x="18601" y="14794"/>
                    </a:cubicBezTo>
                    <a:cubicBezTo>
                      <a:pt x="18623" y="14832"/>
                      <a:pt x="18622" y="14888"/>
                      <a:pt x="18631" y="14937"/>
                    </a:cubicBezTo>
                    <a:cubicBezTo>
                      <a:pt x="18628" y="14979"/>
                      <a:pt x="18609" y="14944"/>
                      <a:pt x="18597" y="14953"/>
                    </a:cubicBezTo>
                    <a:cubicBezTo>
                      <a:pt x="18556" y="14944"/>
                      <a:pt x="18593" y="14834"/>
                      <a:pt x="18556" y="14806"/>
                    </a:cubicBezTo>
                    <a:cubicBezTo>
                      <a:pt x="18562" y="14744"/>
                      <a:pt x="18547" y="14689"/>
                      <a:pt x="18541" y="14630"/>
                    </a:cubicBezTo>
                    <a:cubicBezTo>
                      <a:pt x="18526" y="14638"/>
                      <a:pt x="18519" y="14589"/>
                      <a:pt x="18504" y="14614"/>
                    </a:cubicBezTo>
                    <a:cubicBezTo>
                      <a:pt x="18500" y="14634"/>
                      <a:pt x="18509" y="14642"/>
                      <a:pt x="18513" y="14656"/>
                    </a:cubicBezTo>
                    <a:cubicBezTo>
                      <a:pt x="18516" y="14686"/>
                      <a:pt x="18520" y="14735"/>
                      <a:pt x="18504" y="14753"/>
                    </a:cubicBezTo>
                    <a:cubicBezTo>
                      <a:pt x="18462" y="14694"/>
                      <a:pt x="18436" y="14818"/>
                      <a:pt x="18393" y="14779"/>
                    </a:cubicBezTo>
                    <a:cubicBezTo>
                      <a:pt x="18372" y="14713"/>
                      <a:pt x="18356" y="14641"/>
                      <a:pt x="18349" y="14561"/>
                    </a:cubicBezTo>
                    <a:cubicBezTo>
                      <a:pt x="18334" y="14508"/>
                      <a:pt x="18316" y="14440"/>
                      <a:pt x="18284" y="14452"/>
                    </a:cubicBezTo>
                    <a:cubicBezTo>
                      <a:pt x="18273" y="14445"/>
                      <a:pt x="18274" y="14425"/>
                      <a:pt x="18271" y="14410"/>
                    </a:cubicBezTo>
                    <a:cubicBezTo>
                      <a:pt x="18275" y="14374"/>
                      <a:pt x="18290" y="14410"/>
                      <a:pt x="18296" y="14399"/>
                    </a:cubicBezTo>
                    <a:cubicBezTo>
                      <a:pt x="18294" y="14388"/>
                      <a:pt x="18290" y="14379"/>
                      <a:pt x="18286" y="14372"/>
                    </a:cubicBezTo>
                    <a:cubicBezTo>
                      <a:pt x="18243" y="14370"/>
                      <a:pt x="18230" y="14284"/>
                      <a:pt x="18193" y="14255"/>
                    </a:cubicBezTo>
                    <a:lnTo>
                      <a:pt x="18208" y="14218"/>
                    </a:lnTo>
                    <a:cubicBezTo>
                      <a:pt x="18198" y="14212"/>
                      <a:pt x="18173" y="14187"/>
                      <a:pt x="18183" y="14161"/>
                    </a:cubicBezTo>
                    <a:cubicBezTo>
                      <a:pt x="18158" y="14151"/>
                      <a:pt x="18127" y="14089"/>
                      <a:pt x="18103" y="14151"/>
                    </a:cubicBezTo>
                    <a:cubicBezTo>
                      <a:pt x="18117" y="14151"/>
                      <a:pt x="18137" y="14139"/>
                      <a:pt x="18150" y="14166"/>
                    </a:cubicBezTo>
                    <a:lnTo>
                      <a:pt x="18146" y="14199"/>
                    </a:lnTo>
                    <a:cubicBezTo>
                      <a:pt x="18143" y="14228"/>
                      <a:pt x="18159" y="14212"/>
                      <a:pt x="18162" y="14230"/>
                    </a:cubicBezTo>
                    <a:cubicBezTo>
                      <a:pt x="18167" y="14232"/>
                      <a:pt x="18167" y="14242"/>
                      <a:pt x="18162" y="14244"/>
                    </a:cubicBezTo>
                    <a:cubicBezTo>
                      <a:pt x="18156" y="14242"/>
                      <a:pt x="18149" y="14251"/>
                      <a:pt x="18146" y="14240"/>
                    </a:cubicBezTo>
                    <a:cubicBezTo>
                      <a:pt x="18117" y="14278"/>
                      <a:pt x="18085" y="14295"/>
                      <a:pt x="18058" y="14324"/>
                    </a:cubicBezTo>
                    <a:lnTo>
                      <a:pt x="18073" y="14346"/>
                    </a:lnTo>
                    <a:cubicBezTo>
                      <a:pt x="18070" y="14379"/>
                      <a:pt x="18096" y="14343"/>
                      <a:pt x="18092" y="14384"/>
                    </a:cubicBezTo>
                    <a:cubicBezTo>
                      <a:pt x="18089" y="14392"/>
                      <a:pt x="18084" y="14399"/>
                      <a:pt x="18078" y="14399"/>
                    </a:cubicBezTo>
                    <a:cubicBezTo>
                      <a:pt x="18075" y="14545"/>
                      <a:pt x="17993" y="14475"/>
                      <a:pt x="17958" y="14545"/>
                    </a:cubicBezTo>
                    <a:lnTo>
                      <a:pt x="17970" y="14545"/>
                    </a:lnTo>
                    <a:cubicBezTo>
                      <a:pt x="17979" y="14557"/>
                      <a:pt x="17987" y="14574"/>
                      <a:pt x="17985" y="14598"/>
                    </a:cubicBezTo>
                    <a:cubicBezTo>
                      <a:pt x="17978" y="14636"/>
                      <a:pt x="17959" y="14638"/>
                      <a:pt x="17947" y="14666"/>
                    </a:cubicBezTo>
                    <a:cubicBezTo>
                      <a:pt x="17958" y="14746"/>
                      <a:pt x="17912" y="14753"/>
                      <a:pt x="17895" y="14794"/>
                    </a:cubicBezTo>
                    <a:cubicBezTo>
                      <a:pt x="17851" y="14838"/>
                      <a:pt x="17814" y="14913"/>
                      <a:pt x="17805" y="15016"/>
                    </a:cubicBezTo>
                    <a:cubicBezTo>
                      <a:pt x="17812" y="15021"/>
                      <a:pt x="17828" y="15043"/>
                      <a:pt x="17822" y="15073"/>
                    </a:cubicBezTo>
                    <a:cubicBezTo>
                      <a:pt x="17801" y="15117"/>
                      <a:pt x="17784" y="15181"/>
                      <a:pt x="17754" y="15205"/>
                    </a:cubicBezTo>
                    <a:cubicBezTo>
                      <a:pt x="17748" y="15260"/>
                      <a:pt x="17713" y="15253"/>
                      <a:pt x="17709" y="15310"/>
                    </a:cubicBezTo>
                    <a:cubicBezTo>
                      <a:pt x="17593" y="15535"/>
                      <a:pt x="17492" y="15808"/>
                      <a:pt x="17414" y="16087"/>
                    </a:cubicBezTo>
                    <a:cubicBezTo>
                      <a:pt x="17420" y="16142"/>
                      <a:pt x="17395" y="16182"/>
                      <a:pt x="17391" y="16234"/>
                    </a:cubicBezTo>
                    <a:cubicBezTo>
                      <a:pt x="17361" y="16262"/>
                      <a:pt x="17344" y="16340"/>
                      <a:pt x="17328" y="16404"/>
                    </a:cubicBezTo>
                    <a:cubicBezTo>
                      <a:pt x="17316" y="16434"/>
                      <a:pt x="17340" y="16456"/>
                      <a:pt x="17328" y="16487"/>
                    </a:cubicBezTo>
                    <a:cubicBezTo>
                      <a:pt x="17322" y="16516"/>
                      <a:pt x="17307" y="16548"/>
                      <a:pt x="17293" y="16562"/>
                    </a:cubicBezTo>
                    <a:cubicBezTo>
                      <a:pt x="17279" y="16590"/>
                      <a:pt x="17298" y="16614"/>
                      <a:pt x="17296" y="16645"/>
                    </a:cubicBezTo>
                    <a:cubicBezTo>
                      <a:pt x="17267" y="16760"/>
                      <a:pt x="17251" y="16880"/>
                      <a:pt x="17228" y="16999"/>
                    </a:cubicBezTo>
                    <a:cubicBezTo>
                      <a:pt x="17227" y="17063"/>
                      <a:pt x="17212" y="17116"/>
                      <a:pt x="17203" y="17173"/>
                    </a:cubicBezTo>
                    <a:lnTo>
                      <a:pt x="17173" y="17579"/>
                    </a:lnTo>
                    <a:lnTo>
                      <a:pt x="17160" y="17621"/>
                    </a:lnTo>
                    <a:cubicBezTo>
                      <a:pt x="17148" y="17611"/>
                      <a:pt x="17144" y="17579"/>
                      <a:pt x="17145" y="17558"/>
                    </a:cubicBezTo>
                    <a:cubicBezTo>
                      <a:pt x="17140" y="17597"/>
                      <a:pt x="17133" y="17646"/>
                      <a:pt x="17144" y="17685"/>
                    </a:cubicBezTo>
                    <a:cubicBezTo>
                      <a:pt x="17150" y="17685"/>
                      <a:pt x="17154" y="17657"/>
                      <a:pt x="17160" y="17674"/>
                    </a:cubicBezTo>
                    <a:cubicBezTo>
                      <a:pt x="17158" y="17698"/>
                      <a:pt x="17166" y="17729"/>
                      <a:pt x="17153" y="17742"/>
                    </a:cubicBezTo>
                    <a:cubicBezTo>
                      <a:pt x="17146" y="17749"/>
                      <a:pt x="17145" y="17733"/>
                      <a:pt x="17144" y="17726"/>
                    </a:cubicBezTo>
                    <a:lnTo>
                      <a:pt x="17144" y="18223"/>
                    </a:lnTo>
                    <a:cubicBezTo>
                      <a:pt x="17162" y="18265"/>
                      <a:pt x="17150" y="18336"/>
                      <a:pt x="17148" y="18387"/>
                    </a:cubicBezTo>
                    <a:cubicBezTo>
                      <a:pt x="17091" y="18489"/>
                      <a:pt x="17027" y="18578"/>
                      <a:pt x="16965" y="18665"/>
                    </a:cubicBezTo>
                    <a:cubicBezTo>
                      <a:pt x="16920" y="18704"/>
                      <a:pt x="16875" y="18754"/>
                      <a:pt x="16832" y="18808"/>
                    </a:cubicBezTo>
                    <a:cubicBezTo>
                      <a:pt x="16646" y="19019"/>
                      <a:pt x="16455" y="19190"/>
                      <a:pt x="16261" y="19359"/>
                    </a:cubicBezTo>
                    <a:cubicBezTo>
                      <a:pt x="16262" y="19384"/>
                      <a:pt x="16270" y="19350"/>
                      <a:pt x="16276" y="19368"/>
                    </a:cubicBezTo>
                    <a:cubicBezTo>
                      <a:pt x="16298" y="19334"/>
                      <a:pt x="16327" y="19373"/>
                      <a:pt x="16338" y="19316"/>
                    </a:cubicBezTo>
                    <a:cubicBezTo>
                      <a:pt x="16368" y="19321"/>
                      <a:pt x="16394" y="19256"/>
                      <a:pt x="16424" y="19268"/>
                    </a:cubicBezTo>
                    <a:cubicBezTo>
                      <a:pt x="16430" y="19215"/>
                      <a:pt x="16450" y="19259"/>
                      <a:pt x="16464" y="19230"/>
                    </a:cubicBezTo>
                    <a:cubicBezTo>
                      <a:pt x="16464" y="19173"/>
                      <a:pt x="16505" y="19213"/>
                      <a:pt x="16521" y="19177"/>
                    </a:cubicBezTo>
                    <a:cubicBezTo>
                      <a:pt x="16518" y="19171"/>
                      <a:pt x="16518" y="19151"/>
                      <a:pt x="16524" y="19147"/>
                    </a:cubicBezTo>
                    <a:cubicBezTo>
                      <a:pt x="16531" y="19147"/>
                      <a:pt x="16531" y="19165"/>
                      <a:pt x="16533" y="19173"/>
                    </a:cubicBezTo>
                    <a:cubicBezTo>
                      <a:pt x="16538" y="19171"/>
                      <a:pt x="16544" y="19154"/>
                      <a:pt x="16549" y="19167"/>
                    </a:cubicBezTo>
                    <a:cubicBezTo>
                      <a:pt x="16404" y="19325"/>
                      <a:pt x="16251" y="19443"/>
                      <a:pt x="16098" y="19558"/>
                    </a:cubicBezTo>
                    <a:cubicBezTo>
                      <a:pt x="15998" y="19587"/>
                      <a:pt x="15912" y="19694"/>
                      <a:pt x="15812" y="19721"/>
                    </a:cubicBezTo>
                    <a:lnTo>
                      <a:pt x="15802" y="19742"/>
                    </a:lnTo>
                    <a:cubicBezTo>
                      <a:pt x="15624" y="19848"/>
                      <a:pt x="15428" y="19903"/>
                      <a:pt x="15236" y="19938"/>
                    </a:cubicBezTo>
                    <a:cubicBezTo>
                      <a:pt x="15316" y="19930"/>
                      <a:pt x="15398" y="19937"/>
                      <a:pt x="15481" y="19896"/>
                    </a:cubicBezTo>
                    <a:cubicBezTo>
                      <a:pt x="15511" y="19901"/>
                      <a:pt x="15540" y="19864"/>
                      <a:pt x="15567" y="19885"/>
                    </a:cubicBezTo>
                    <a:cubicBezTo>
                      <a:pt x="15598" y="19846"/>
                      <a:pt x="15629" y="19901"/>
                      <a:pt x="15656" y="19837"/>
                    </a:cubicBezTo>
                    <a:cubicBezTo>
                      <a:pt x="15679" y="19870"/>
                      <a:pt x="15693" y="19813"/>
                      <a:pt x="15719" y="19848"/>
                    </a:cubicBezTo>
                    <a:cubicBezTo>
                      <a:pt x="15668" y="19896"/>
                      <a:pt x="15615" y="19885"/>
                      <a:pt x="15559" y="19916"/>
                    </a:cubicBezTo>
                    <a:lnTo>
                      <a:pt x="15561" y="19923"/>
                    </a:lnTo>
                    <a:cubicBezTo>
                      <a:pt x="15598" y="19927"/>
                      <a:pt x="15639" y="19889"/>
                      <a:pt x="15674" y="19905"/>
                    </a:cubicBezTo>
                    <a:lnTo>
                      <a:pt x="15667" y="19923"/>
                    </a:lnTo>
                    <a:cubicBezTo>
                      <a:pt x="15635" y="19937"/>
                      <a:pt x="15605" y="19958"/>
                      <a:pt x="15572" y="19964"/>
                    </a:cubicBezTo>
                    <a:lnTo>
                      <a:pt x="15592" y="19976"/>
                    </a:lnTo>
                    <a:cubicBezTo>
                      <a:pt x="15550" y="19995"/>
                      <a:pt x="15510" y="20017"/>
                      <a:pt x="15468" y="20037"/>
                    </a:cubicBezTo>
                    <a:cubicBezTo>
                      <a:pt x="15442" y="20054"/>
                      <a:pt x="15409" y="20033"/>
                      <a:pt x="15386" y="20070"/>
                    </a:cubicBezTo>
                    <a:cubicBezTo>
                      <a:pt x="15267" y="20123"/>
                      <a:pt x="15123" y="20125"/>
                      <a:pt x="14995" y="20108"/>
                    </a:cubicBezTo>
                    <a:cubicBezTo>
                      <a:pt x="14957" y="20074"/>
                      <a:pt x="14892" y="20112"/>
                      <a:pt x="14865" y="20033"/>
                    </a:cubicBezTo>
                    <a:cubicBezTo>
                      <a:pt x="14822" y="20046"/>
                      <a:pt x="14791" y="19993"/>
                      <a:pt x="14754" y="19976"/>
                    </a:cubicBezTo>
                    <a:cubicBezTo>
                      <a:pt x="14733" y="19956"/>
                      <a:pt x="14726" y="19903"/>
                      <a:pt x="14700" y="19905"/>
                    </a:cubicBezTo>
                    <a:cubicBezTo>
                      <a:pt x="14653" y="19839"/>
                      <a:pt x="14606" y="19765"/>
                      <a:pt x="14581" y="19660"/>
                    </a:cubicBezTo>
                    <a:lnTo>
                      <a:pt x="14566" y="19667"/>
                    </a:lnTo>
                    <a:cubicBezTo>
                      <a:pt x="14560" y="19652"/>
                      <a:pt x="14557" y="19622"/>
                      <a:pt x="14564" y="19615"/>
                    </a:cubicBezTo>
                    <a:lnTo>
                      <a:pt x="14559" y="19627"/>
                    </a:lnTo>
                    <a:lnTo>
                      <a:pt x="14534" y="19581"/>
                    </a:lnTo>
                    <a:cubicBezTo>
                      <a:pt x="14485" y="19411"/>
                      <a:pt x="14447" y="19232"/>
                      <a:pt x="14421" y="19046"/>
                    </a:cubicBezTo>
                    <a:cubicBezTo>
                      <a:pt x="14413" y="18939"/>
                      <a:pt x="14387" y="18837"/>
                      <a:pt x="14387" y="18729"/>
                    </a:cubicBezTo>
                    <a:cubicBezTo>
                      <a:pt x="14361" y="18674"/>
                      <a:pt x="14401" y="18648"/>
                      <a:pt x="14391" y="18586"/>
                    </a:cubicBezTo>
                    <a:cubicBezTo>
                      <a:pt x="14437" y="18477"/>
                      <a:pt x="14505" y="18384"/>
                      <a:pt x="14541" y="18265"/>
                    </a:cubicBezTo>
                    <a:cubicBezTo>
                      <a:pt x="14487" y="18370"/>
                      <a:pt x="14440" y="18477"/>
                      <a:pt x="14383" y="18571"/>
                    </a:cubicBezTo>
                    <a:cubicBezTo>
                      <a:pt x="14375" y="18560"/>
                      <a:pt x="14380" y="18529"/>
                      <a:pt x="14378" y="18519"/>
                    </a:cubicBezTo>
                    <a:cubicBezTo>
                      <a:pt x="14393" y="18478"/>
                      <a:pt x="14374" y="18454"/>
                      <a:pt x="14383" y="18412"/>
                    </a:cubicBezTo>
                    <a:lnTo>
                      <a:pt x="14371" y="18408"/>
                    </a:lnTo>
                    <a:cubicBezTo>
                      <a:pt x="14376" y="18379"/>
                      <a:pt x="14371" y="18342"/>
                      <a:pt x="14376" y="18313"/>
                    </a:cubicBezTo>
                    <a:lnTo>
                      <a:pt x="14487" y="18092"/>
                    </a:lnTo>
                    <a:cubicBezTo>
                      <a:pt x="14489" y="18067"/>
                      <a:pt x="14496" y="18058"/>
                      <a:pt x="14507" y="18050"/>
                    </a:cubicBezTo>
                    <a:cubicBezTo>
                      <a:pt x="14566" y="17923"/>
                      <a:pt x="14621" y="17782"/>
                      <a:pt x="14687" y="17670"/>
                    </a:cubicBezTo>
                    <a:cubicBezTo>
                      <a:pt x="14715" y="17567"/>
                      <a:pt x="14769" y="17489"/>
                      <a:pt x="14807" y="17400"/>
                    </a:cubicBezTo>
                    <a:cubicBezTo>
                      <a:pt x="14816" y="17390"/>
                      <a:pt x="14811" y="17355"/>
                      <a:pt x="14825" y="17364"/>
                    </a:cubicBezTo>
                    <a:lnTo>
                      <a:pt x="14872" y="17252"/>
                    </a:lnTo>
                    <a:lnTo>
                      <a:pt x="14867" y="17221"/>
                    </a:lnTo>
                    <a:cubicBezTo>
                      <a:pt x="14886" y="17188"/>
                      <a:pt x="14891" y="17134"/>
                      <a:pt x="14915" y="17120"/>
                    </a:cubicBezTo>
                    <a:cubicBezTo>
                      <a:pt x="14927" y="17160"/>
                      <a:pt x="14895" y="17158"/>
                      <a:pt x="14898" y="17195"/>
                    </a:cubicBezTo>
                    <a:cubicBezTo>
                      <a:pt x="14896" y="17201"/>
                      <a:pt x="14898" y="17213"/>
                      <a:pt x="14902" y="17210"/>
                    </a:cubicBezTo>
                    <a:cubicBezTo>
                      <a:pt x="14903" y="17206"/>
                      <a:pt x="14909" y="17201"/>
                      <a:pt x="14908" y="17195"/>
                    </a:cubicBezTo>
                    <a:cubicBezTo>
                      <a:pt x="14919" y="17113"/>
                      <a:pt x="14969" y="17102"/>
                      <a:pt x="14975" y="17021"/>
                    </a:cubicBezTo>
                    <a:cubicBezTo>
                      <a:pt x="14967" y="17017"/>
                      <a:pt x="14972" y="17037"/>
                      <a:pt x="14967" y="17041"/>
                    </a:cubicBezTo>
                    <a:cubicBezTo>
                      <a:pt x="14938" y="17037"/>
                      <a:pt x="14945" y="17108"/>
                      <a:pt x="14922" y="17131"/>
                    </a:cubicBezTo>
                    <a:lnTo>
                      <a:pt x="14915" y="17116"/>
                    </a:lnTo>
                    <a:cubicBezTo>
                      <a:pt x="14919" y="17080"/>
                      <a:pt x="14938" y="17069"/>
                      <a:pt x="14940" y="17041"/>
                    </a:cubicBezTo>
                    <a:cubicBezTo>
                      <a:pt x="15008" y="16907"/>
                      <a:pt x="15046" y="16740"/>
                      <a:pt x="15115" y="16603"/>
                    </a:cubicBezTo>
                    <a:lnTo>
                      <a:pt x="15126" y="16603"/>
                    </a:lnTo>
                    <a:lnTo>
                      <a:pt x="15128" y="16635"/>
                    </a:lnTo>
                    <a:cubicBezTo>
                      <a:pt x="15103" y="16700"/>
                      <a:pt x="15077" y="16760"/>
                      <a:pt x="15053" y="16830"/>
                    </a:cubicBezTo>
                    <a:cubicBezTo>
                      <a:pt x="15064" y="16843"/>
                      <a:pt x="15064" y="16803"/>
                      <a:pt x="15070" y="16793"/>
                    </a:cubicBezTo>
                    <a:cubicBezTo>
                      <a:pt x="15113" y="16731"/>
                      <a:pt x="15147" y="16625"/>
                      <a:pt x="15185" y="16539"/>
                    </a:cubicBezTo>
                    <a:lnTo>
                      <a:pt x="15193" y="16539"/>
                    </a:lnTo>
                    <a:cubicBezTo>
                      <a:pt x="15196" y="16562"/>
                      <a:pt x="15186" y="16573"/>
                      <a:pt x="15183" y="16588"/>
                    </a:cubicBezTo>
                    <a:cubicBezTo>
                      <a:pt x="15161" y="16625"/>
                      <a:pt x="15141" y="16683"/>
                      <a:pt x="15126" y="16735"/>
                    </a:cubicBezTo>
                    <a:cubicBezTo>
                      <a:pt x="15123" y="16771"/>
                      <a:pt x="15109" y="16777"/>
                      <a:pt x="15098" y="16803"/>
                    </a:cubicBezTo>
                    <a:cubicBezTo>
                      <a:pt x="15051" y="16968"/>
                      <a:pt x="14966" y="17076"/>
                      <a:pt x="14926" y="17252"/>
                    </a:cubicBezTo>
                    <a:cubicBezTo>
                      <a:pt x="14894" y="17272"/>
                      <a:pt x="14888" y="17338"/>
                      <a:pt x="14860" y="17364"/>
                    </a:cubicBezTo>
                    <a:cubicBezTo>
                      <a:pt x="14850" y="17447"/>
                      <a:pt x="14804" y="17514"/>
                      <a:pt x="14775" y="17590"/>
                    </a:cubicBezTo>
                    <a:lnTo>
                      <a:pt x="14775" y="17621"/>
                    </a:lnTo>
                    <a:cubicBezTo>
                      <a:pt x="14748" y="17654"/>
                      <a:pt x="14740" y="17740"/>
                      <a:pt x="14712" y="17753"/>
                    </a:cubicBezTo>
                    <a:cubicBezTo>
                      <a:pt x="14715" y="17749"/>
                      <a:pt x="14715" y="17740"/>
                      <a:pt x="14717" y="17733"/>
                    </a:cubicBezTo>
                    <a:lnTo>
                      <a:pt x="14702" y="17733"/>
                    </a:lnTo>
                    <a:cubicBezTo>
                      <a:pt x="14700" y="17716"/>
                      <a:pt x="14709" y="17713"/>
                      <a:pt x="14709" y="17700"/>
                    </a:cubicBezTo>
                    <a:cubicBezTo>
                      <a:pt x="14707" y="17698"/>
                      <a:pt x="14706" y="17687"/>
                      <a:pt x="14702" y="17690"/>
                    </a:cubicBezTo>
                    <a:cubicBezTo>
                      <a:pt x="14695" y="17753"/>
                      <a:pt x="14656" y="17753"/>
                      <a:pt x="14657" y="17817"/>
                    </a:cubicBezTo>
                    <a:lnTo>
                      <a:pt x="14671" y="17806"/>
                    </a:lnTo>
                    <a:cubicBezTo>
                      <a:pt x="14673" y="17808"/>
                      <a:pt x="14675" y="17813"/>
                      <a:pt x="14675" y="17817"/>
                    </a:cubicBezTo>
                    <a:lnTo>
                      <a:pt x="14712" y="17764"/>
                    </a:lnTo>
                    <a:cubicBezTo>
                      <a:pt x="14697" y="17791"/>
                      <a:pt x="14690" y="17870"/>
                      <a:pt x="14666" y="17843"/>
                    </a:cubicBezTo>
                    <a:cubicBezTo>
                      <a:pt x="14662" y="17881"/>
                      <a:pt x="14640" y="17859"/>
                      <a:pt x="14632" y="17886"/>
                    </a:cubicBezTo>
                    <a:cubicBezTo>
                      <a:pt x="14608" y="17911"/>
                      <a:pt x="14627" y="17951"/>
                      <a:pt x="14624" y="17983"/>
                    </a:cubicBezTo>
                    <a:lnTo>
                      <a:pt x="14657" y="17907"/>
                    </a:lnTo>
                    <a:cubicBezTo>
                      <a:pt x="14641" y="17905"/>
                      <a:pt x="14653" y="17874"/>
                      <a:pt x="14657" y="17866"/>
                    </a:cubicBezTo>
                    <a:cubicBezTo>
                      <a:pt x="14663" y="17859"/>
                      <a:pt x="14666" y="17874"/>
                      <a:pt x="14670" y="17881"/>
                    </a:cubicBezTo>
                    <a:cubicBezTo>
                      <a:pt x="14717" y="17828"/>
                      <a:pt x="14739" y="17710"/>
                      <a:pt x="14782" y="17643"/>
                    </a:cubicBezTo>
                    <a:cubicBezTo>
                      <a:pt x="14829" y="17498"/>
                      <a:pt x="14895" y="17411"/>
                      <a:pt x="14932" y="17252"/>
                    </a:cubicBezTo>
                    <a:cubicBezTo>
                      <a:pt x="14940" y="17223"/>
                      <a:pt x="14966" y="17228"/>
                      <a:pt x="14960" y="17183"/>
                    </a:cubicBezTo>
                    <a:cubicBezTo>
                      <a:pt x="14972" y="17171"/>
                      <a:pt x="14985" y="17144"/>
                      <a:pt x="15001" y="17158"/>
                    </a:cubicBezTo>
                    <a:cubicBezTo>
                      <a:pt x="14946" y="17313"/>
                      <a:pt x="14879" y="17461"/>
                      <a:pt x="14817" y="17617"/>
                    </a:cubicBezTo>
                    <a:lnTo>
                      <a:pt x="14827" y="17628"/>
                    </a:lnTo>
                    <a:cubicBezTo>
                      <a:pt x="14758" y="17819"/>
                      <a:pt x="14663" y="17989"/>
                      <a:pt x="14591" y="18171"/>
                    </a:cubicBezTo>
                    <a:cubicBezTo>
                      <a:pt x="14702" y="17939"/>
                      <a:pt x="14809" y="17716"/>
                      <a:pt x="14910" y="17474"/>
                    </a:cubicBezTo>
                    <a:cubicBezTo>
                      <a:pt x="14927" y="17425"/>
                      <a:pt x="14946" y="17369"/>
                      <a:pt x="14972" y="17358"/>
                    </a:cubicBezTo>
                    <a:lnTo>
                      <a:pt x="14972" y="17364"/>
                    </a:lnTo>
                    <a:cubicBezTo>
                      <a:pt x="14927" y="17511"/>
                      <a:pt x="14860" y="17633"/>
                      <a:pt x="14807" y="17768"/>
                    </a:cubicBezTo>
                    <a:cubicBezTo>
                      <a:pt x="14904" y="17577"/>
                      <a:pt x="14980" y="17360"/>
                      <a:pt x="15076" y="17173"/>
                    </a:cubicBezTo>
                    <a:cubicBezTo>
                      <a:pt x="15101" y="17173"/>
                      <a:pt x="15096" y="17100"/>
                      <a:pt x="15110" y="17067"/>
                    </a:cubicBezTo>
                    <a:cubicBezTo>
                      <a:pt x="15124" y="17056"/>
                      <a:pt x="15134" y="17034"/>
                      <a:pt x="15148" y="17021"/>
                    </a:cubicBezTo>
                    <a:cubicBezTo>
                      <a:pt x="15145" y="17004"/>
                      <a:pt x="15153" y="16983"/>
                      <a:pt x="15158" y="16968"/>
                    </a:cubicBezTo>
                    <a:cubicBezTo>
                      <a:pt x="15193" y="16945"/>
                      <a:pt x="15196" y="16863"/>
                      <a:pt x="15229" y="16826"/>
                    </a:cubicBezTo>
                    <a:lnTo>
                      <a:pt x="15229" y="16803"/>
                    </a:lnTo>
                    <a:cubicBezTo>
                      <a:pt x="15288" y="16687"/>
                      <a:pt x="15330" y="16529"/>
                      <a:pt x="15389" y="16423"/>
                    </a:cubicBezTo>
                    <a:lnTo>
                      <a:pt x="15384" y="16461"/>
                    </a:lnTo>
                    <a:cubicBezTo>
                      <a:pt x="15399" y="16417"/>
                      <a:pt x="15424" y="16383"/>
                      <a:pt x="15429" y="16329"/>
                    </a:cubicBezTo>
                    <a:lnTo>
                      <a:pt x="15411" y="16355"/>
                    </a:lnTo>
                    <a:cubicBezTo>
                      <a:pt x="15424" y="16315"/>
                      <a:pt x="15434" y="16272"/>
                      <a:pt x="15451" y="16239"/>
                    </a:cubicBezTo>
                    <a:cubicBezTo>
                      <a:pt x="15461" y="16210"/>
                      <a:pt x="15474" y="16160"/>
                      <a:pt x="15486" y="16155"/>
                    </a:cubicBezTo>
                    <a:lnTo>
                      <a:pt x="15474" y="16219"/>
                    </a:lnTo>
                    <a:cubicBezTo>
                      <a:pt x="15481" y="16206"/>
                      <a:pt x="15486" y="16190"/>
                      <a:pt x="15489" y="16171"/>
                    </a:cubicBezTo>
                    <a:cubicBezTo>
                      <a:pt x="15536" y="16032"/>
                      <a:pt x="15586" y="15902"/>
                      <a:pt x="15627" y="15759"/>
                    </a:cubicBezTo>
                    <a:cubicBezTo>
                      <a:pt x="15696" y="15564"/>
                      <a:pt x="15748" y="15353"/>
                      <a:pt x="15817" y="15157"/>
                    </a:cubicBezTo>
                    <a:cubicBezTo>
                      <a:pt x="15835" y="15105"/>
                      <a:pt x="15844" y="15047"/>
                      <a:pt x="15862" y="14995"/>
                    </a:cubicBezTo>
                    <a:cubicBezTo>
                      <a:pt x="15887" y="14918"/>
                      <a:pt x="15901" y="14832"/>
                      <a:pt x="15932" y="14761"/>
                    </a:cubicBezTo>
                    <a:cubicBezTo>
                      <a:pt x="15930" y="14704"/>
                      <a:pt x="15962" y="14675"/>
                      <a:pt x="15965" y="14621"/>
                    </a:cubicBezTo>
                    <a:cubicBezTo>
                      <a:pt x="15967" y="14572"/>
                      <a:pt x="15993" y="14537"/>
                      <a:pt x="15990" y="14493"/>
                    </a:cubicBezTo>
                    <a:cubicBezTo>
                      <a:pt x="15981" y="14524"/>
                      <a:pt x="15967" y="14550"/>
                      <a:pt x="15965" y="14588"/>
                    </a:cubicBezTo>
                    <a:cubicBezTo>
                      <a:pt x="15945" y="14660"/>
                      <a:pt x="15936" y="14744"/>
                      <a:pt x="15905" y="14798"/>
                    </a:cubicBezTo>
                    <a:lnTo>
                      <a:pt x="15903" y="14794"/>
                    </a:lnTo>
                    <a:cubicBezTo>
                      <a:pt x="15954" y="14559"/>
                      <a:pt x="16016" y="14324"/>
                      <a:pt x="16068" y="14086"/>
                    </a:cubicBezTo>
                    <a:lnTo>
                      <a:pt x="16073" y="14086"/>
                    </a:lnTo>
                    <a:cubicBezTo>
                      <a:pt x="16067" y="14216"/>
                      <a:pt x="16016" y="14312"/>
                      <a:pt x="16010" y="14436"/>
                    </a:cubicBezTo>
                    <a:cubicBezTo>
                      <a:pt x="16024" y="14379"/>
                      <a:pt x="16032" y="14321"/>
                      <a:pt x="16050" y="14271"/>
                    </a:cubicBezTo>
                    <a:cubicBezTo>
                      <a:pt x="16044" y="14225"/>
                      <a:pt x="16072" y="14194"/>
                      <a:pt x="16070" y="14145"/>
                    </a:cubicBezTo>
                    <a:cubicBezTo>
                      <a:pt x="16103" y="14109"/>
                      <a:pt x="16073" y="14036"/>
                      <a:pt x="16100" y="13997"/>
                    </a:cubicBezTo>
                    <a:lnTo>
                      <a:pt x="16105" y="14013"/>
                    </a:lnTo>
                    <a:cubicBezTo>
                      <a:pt x="16110" y="13990"/>
                      <a:pt x="16120" y="13951"/>
                      <a:pt x="16105" y="13935"/>
                    </a:cubicBezTo>
                    <a:cubicBezTo>
                      <a:pt x="16118" y="13885"/>
                      <a:pt x="16120" y="13820"/>
                      <a:pt x="16133" y="13770"/>
                    </a:cubicBezTo>
                    <a:cubicBezTo>
                      <a:pt x="16173" y="13592"/>
                      <a:pt x="16167" y="13394"/>
                      <a:pt x="16195" y="13205"/>
                    </a:cubicBezTo>
                    <a:cubicBezTo>
                      <a:pt x="16189" y="13199"/>
                      <a:pt x="16198" y="13174"/>
                      <a:pt x="16188" y="13174"/>
                    </a:cubicBezTo>
                    <a:cubicBezTo>
                      <a:pt x="16182" y="13237"/>
                      <a:pt x="16181" y="13282"/>
                      <a:pt x="16170" y="13343"/>
                    </a:cubicBezTo>
                    <a:cubicBezTo>
                      <a:pt x="16163" y="13262"/>
                      <a:pt x="16172" y="13187"/>
                      <a:pt x="16183" y="13111"/>
                    </a:cubicBezTo>
                    <a:cubicBezTo>
                      <a:pt x="16181" y="13091"/>
                      <a:pt x="16193" y="13042"/>
                      <a:pt x="16178" y="13027"/>
                    </a:cubicBezTo>
                    <a:cubicBezTo>
                      <a:pt x="16170" y="12936"/>
                      <a:pt x="16161" y="12833"/>
                      <a:pt x="16167" y="12741"/>
                    </a:cubicBezTo>
                    <a:cubicBezTo>
                      <a:pt x="16162" y="12695"/>
                      <a:pt x="16160" y="12642"/>
                      <a:pt x="16153" y="12593"/>
                    </a:cubicBezTo>
                    <a:cubicBezTo>
                      <a:pt x="16139" y="12519"/>
                      <a:pt x="16110" y="12463"/>
                      <a:pt x="16113" y="12372"/>
                    </a:cubicBezTo>
                    <a:cubicBezTo>
                      <a:pt x="16112" y="12313"/>
                      <a:pt x="16069" y="12330"/>
                      <a:pt x="16075" y="12262"/>
                    </a:cubicBezTo>
                    <a:lnTo>
                      <a:pt x="16068" y="12278"/>
                    </a:lnTo>
                    <a:cubicBezTo>
                      <a:pt x="16035" y="12163"/>
                      <a:pt x="15957" y="12082"/>
                      <a:pt x="15953" y="11934"/>
                    </a:cubicBezTo>
                    <a:cubicBezTo>
                      <a:pt x="15955" y="11932"/>
                      <a:pt x="15956" y="11922"/>
                      <a:pt x="15960" y="11924"/>
                    </a:cubicBezTo>
                    <a:cubicBezTo>
                      <a:pt x="15928" y="11844"/>
                      <a:pt x="15913" y="11736"/>
                      <a:pt x="15869" y="11659"/>
                    </a:cubicBezTo>
                    <a:cubicBezTo>
                      <a:pt x="15861" y="11639"/>
                      <a:pt x="15866" y="11590"/>
                      <a:pt x="15844" y="11595"/>
                    </a:cubicBezTo>
                    <a:cubicBezTo>
                      <a:pt x="15798" y="11515"/>
                      <a:pt x="15768" y="11417"/>
                      <a:pt x="15749" y="11312"/>
                    </a:cubicBezTo>
                    <a:cubicBezTo>
                      <a:pt x="15765" y="11310"/>
                      <a:pt x="15775" y="11345"/>
                      <a:pt x="15792" y="11332"/>
                    </a:cubicBezTo>
                    <a:cubicBezTo>
                      <a:pt x="15780" y="11310"/>
                      <a:pt x="15775" y="11262"/>
                      <a:pt x="15762" y="11252"/>
                    </a:cubicBezTo>
                    <a:cubicBezTo>
                      <a:pt x="15766" y="11271"/>
                      <a:pt x="15775" y="11286"/>
                      <a:pt x="15772" y="11301"/>
                    </a:cubicBezTo>
                    <a:cubicBezTo>
                      <a:pt x="15731" y="11312"/>
                      <a:pt x="15719" y="11211"/>
                      <a:pt x="15697" y="11165"/>
                    </a:cubicBezTo>
                    <a:cubicBezTo>
                      <a:pt x="15687" y="11161"/>
                      <a:pt x="15675" y="11152"/>
                      <a:pt x="15674" y="11127"/>
                    </a:cubicBezTo>
                    <a:cubicBezTo>
                      <a:pt x="15650" y="11104"/>
                      <a:pt x="15635" y="11062"/>
                      <a:pt x="15615" y="11033"/>
                    </a:cubicBezTo>
                    <a:lnTo>
                      <a:pt x="15619" y="11023"/>
                    </a:lnTo>
                    <a:lnTo>
                      <a:pt x="15615" y="11010"/>
                    </a:lnTo>
                    <a:cubicBezTo>
                      <a:pt x="15609" y="11053"/>
                      <a:pt x="15596" y="10998"/>
                      <a:pt x="15586" y="11015"/>
                    </a:cubicBezTo>
                    <a:cubicBezTo>
                      <a:pt x="15554" y="10963"/>
                      <a:pt x="15523" y="10883"/>
                      <a:pt x="15481" y="10868"/>
                    </a:cubicBezTo>
                    <a:cubicBezTo>
                      <a:pt x="15480" y="10870"/>
                      <a:pt x="15478" y="10875"/>
                      <a:pt x="15479" y="10879"/>
                    </a:cubicBezTo>
                    <a:cubicBezTo>
                      <a:pt x="15484" y="10890"/>
                      <a:pt x="15490" y="10907"/>
                      <a:pt x="15484" y="10921"/>
                    </a:cubicBezTo>
                    <a:cubicBezTo>
                      <a:pt x="15478" y="10921"/>
                      <a:pt x="15474" y="10917"/>
                      <a:pt x="15468" y="10910"/>
                    </a:cubicBezTo>
                    <a:cubicBezTo>
                      <a:pt x="15462" y="10985"/>
                      <a:pt x="15429" y="10904"/>
                      <a:pt x="15409" y="10921"/>
                    </a:cubicBezTo>
                    <a:cubicBezTo>
                      <a:pt x="15415" y="10947"/>
                      <a:pt x="15434" y="11002"/>
                      <a:pt x="15448" y="10958"/>
                    </a:cubicBezTo>
                    <a:cubicBezTo>
                      <a:pt x="15453" y="10974"/>
                      <a:pt x="15453" y="11013"/>
                      <a:pt x="15448" y="11038"/>
                    </a:cubicBezTo>
                    <a:cubicBezTo>
                      <a:pt x="15387" y="11006"/>
                      <a:pt x="15339" y="10901"/>
                      <a:pt x="15268" y="10910"/>
                    </a:cubicBezTo>
                    <a:lnTo>
                      <a:pt x="15259" y="10927"/>
                    </a:lnTo>
                    <a:cubicBezTo>
                      <a:pt x="15270" y="10956"/>
                      <a:pt x="15302" y="10907"/>
                      <a:pt x="15301" y="10970"/>
                    </a:cubicBezTo>
                    <a:cubicBezTo>
                      <a:pt x="15281" y="10985"/>
                      <a:pt x="15255" y="10949"/>
                      <a:pt x="15233" y="10947"/>
                    </a:cubicBezTo>
                    <a:cubicBezTo>
                      <a:pt x="15211" y="10919"/>
                      <a:pt x="15178" y="10935"/>
                      <a:pt x="15151" y="10954"/>
                    </a:cubicBezTo>
                    <a:cubicBezTo>
                      <a:pt x="15154" y="10963"/>
                      <a:pt x="15160" y="10956"/>
                      <a:pt x="15165" y="10958"/>
                    </a:cubicBezTo>
                    <a:cubicBezTo>
                      <a:pt x="15190" y="10981"/>
                      <a:pt x="15216" y="10982"/>
                      <a:pt x="15240" y="10996"/>
                    </a:cubicBezTo>
                    <a:cubicBezTo>
                      <a:pt x="15242" y="11010"/>
                      <a:pt x="15239" y="11023"/>
                      <a:pt x="15236" y="11033"/>
                    </a:cubicBezTo>
                    <a:cubicBezTo>
                      <a:pt x="15180" y="11055"/>
                      <a:pt x="15127" y="11088"/>
                      <a:pt x="15076" y="11127"/>
                    </a:cubicBezTo>
                    <a:cubicBezTo>
                      <a:pt x="15079" y="11145"/>
                      <a:pt x="15067" y="11178"/>
                      <a:pt x="15060" y="11159"/>
                    </a:cubicBezTo>
                    <a:lnTo>
                      <a:pt x="15060" y="11169"/>
                    </a:lnTo>
                    <a:cubicBezTo>
                      <a:pt x="15054" y="11182"/>
                      <a:pt x="15041" y="11193"/>
                      <a:pt x="15038" y="11169"/>
                    </a:cubicBezTo>
                    <a:lnTo>
                      <a:pt x="15030" y="11184"/>
                    </a:lnTo>
                    <a:lnTo>
                      <a:pt x="15033" y="11191"/>
                    </a:lnTo>
                    <a:lnTo>
                      <a:pt x="15008" y="11252"/>
                    </a:lnTo>
                    <a:cubicBezTo>
                      <a:pt x="14996" y="11277"/>
                      <a:pt x="14965" y="11271"/>
                      <a:pt x="14972" y="11317"/>
                    </a:cubicBezTo>
                    <a:cubicBezTo>
                      <a:pt x="14964" y="11332"/>
                      <a:pt x="14952" y="11354"/>
                      <a:pt x="14938" y="11354"/>
                    </a:cubicBezTo>
                    <a:cubicBezTo>
                      <a:pt x="14900" y="11409"/>
                      <a:pt x="14856" y="11462"/>
                      <a:pt x="14827" y="11538"/>
                    </a:cubicBezTo>
                    <a:cubicBezTo>
                      <a:pt x="14769" y="11609"/>
                      <a:pt x="14715" y="11723"/>
                      <a:pt x="14670" y="11829"/>
                    </a:cubicBezTo>
                    <a:lnTo>
                      <a:pt x="14670" y="11831"/>
                    </a:lnTo>
                    <a:lnTo>
                      <a:pt x="14715" y="11741"/>
                    </a:lnTo>
                    <a:lnTo>
                      <a:pt x="14715" y="11739"/>
                    </a:lnTo>
                    <a:cubicBezTo>
                      <a:pt x="14720" y="11732"/>
                      <a:pt x="14733" y="11736"/>
                      <a:pt x="14732" y="11712"/>
                    </a:cubicBezTo>
                    <a:cubicBezTo>
                      <a:pt x="14734" y="11712"/>
                      <a:pt x="14739" y="11712"/>
                      <a:pt x="14739" y="11719"/>
                    </a:cubicBezTo>
                    <a:lnTo>
                      <a:pt x="14789" y="11623"/>
                    </a:lnTo>
                    <a:cubicBezTo>
                      <a:pt x="14800" y="11620"/>
                      <a:pt x="14809" y="11583"/>
                      <a:pt x="14820" y="11613"/>
                    </a:cubicBezTo>
                    <a:cubicBezTo>
                      <a:pt x="14813" y="11642"/>
                      <a:pt x="14802" y="11694"/>
                      <a:pt x="14784" y="11693"/>
                    </a:cubicBezTo>
                    <a:cubicBezTo>
                      <a:pt x="14773" y="11709"/>
                      <a:pt x="14769" y="11728"/>
                      <a:pt x="14769" y="11754"/>
                    </a:cubicBezTo>
                    <a:cubicBezTo>
                      <a:pt x="14758" y="11767"/>
                      <a:pt x="14748" y="11800"/>
                      <a:pt x="14737" y="11798"/>
                    </a:cubicBezTo>
                    <a:cubicBezTo>
                      <a:pt x="14715" y="11878"/>
                      <a:pt x="14677" y="11924"/>
                      <a:pt x="14652" y="11991"/>
                    </a:cubicBezTo>
                    <a:cubicBezTo>
                      <a:pt x="14637" y="12009"/>
                      <a:pt x="14645" y="12090"/>
                      <a:pt x="14621" y="12051"/>
                    </a:cubicBezTo>
                    <a:cubicBezTo>
                      <a:pt x="14579" y="12143"/>
                      <a:pt x="14534" y="12248"/>
                      <a:pt x="14507" y="12360"/>
                    </a:cubicBezTo>
                    <a:lnTo>
                      <a:pt x="14496" y="12356"/>
                    </a:lnTo>
                    <a:cubicBezTo>
                      <a:pt x="14471" y="12409"/>
                      <a:pt x="14458" y="12475"/>
                      <a:pt x="14437" y="12526"/>
                    </a:cubicBezTo>
                    <a:lnTo>
                      <a:pt x="14441" y="12537"/>
                    </a:lnTo>
                    <a:cubicBezTo>
                      <a:pt x="14427" y="12568"/>
                      <a:pt x="14422" y="12609"/>
                      <a:pt x="14408" y="12642"/>
                    </a:cubicBezTo>
                    <a:cubicBezTo>
                      <a:pt x="14399" y="12664"/>
                      <a:pt x="14389" y="12701"/>
                      <a:pt x="14376" y="12699"/>
                    </a:cubicBezTo>
                    <a:cubicBezTo>
                      <a:pt x="14376" y="12695"/>
                      <a:pt x="14376" y="12686"/>
                      <a:pt x="14378" y="12684"/>
                    </a:cubicBezTo>
                    <a:lnTo>
                      <a:pt x="14359" y="12737"/>
                    </a:lnTo>
                    <a:lnTo>
                      <a:pt x="14369" y="12730"/>
                    </a:lnTo>
                    <a:cubicBezTo>
                      <a:pt x="14369" y="12761"/>
                      <a:pt x="14356" y="12782"/>
                      <a:pt x="14353" y="12805"/>
                    </a:cubicBezTo>
                    <a:cubicBezTo>
                      <a:pt x="14366" y="12752"/>
                      <a:pt x="14389" y="12717"/>
                      <a:pt x="14408" y="12673"/>
                    </a:cubicBezTo>
                    <a:cubicBezTo>
                      <a:pt x="14474" y="12493"/>
                      <a:pt x="14529" y="12335"/>
                      <a:pt x="14599" y="12161"/>
                    </a:cubicBezTo>
                    <a:cubicBezTo>
                      <a:pt x="14626" y="12143"/>
                      <a:pt x="14626" y="12055"/>
                      <a:pt x="14654" y="12055"/>
                    </a:cubicBezTo>
                    <a:lnTo>
                      <a:pt x="14646" y="12109"/>
                    </a:lnTo>
                    <a:cubicBezTo>
                      <a:pt x="14652" y="12082"/>
                      <a:pt x="14666" y="12055"/>
                      <a:pt x="14677" y="12055"/>
                    </a:cubicBezTo>
                    <a:cubicBezTo>
                      <a:pt x="14650" y="12129"/>
                      <a:pt x="14615" y="12216"/>
                      <a:pt x="14584" y="12299"/>
                    </a:cubicBezTo>
                    <a:cubicBezTo>
                      <a:pt x="14587" y="12313"/>
                      <a:pt x="14590" y="12335"/>
                      <a:pt x="14581" y="12345"/>
                    </a:cubicBezTo>
                    <a:cubicBezTo>
                      <a:pt x="14577" y="12345"/>
                      <a:pt x="14576" y="12335"/>
                      <a:pt x="14572" y="12330"/>
                    </a:cubicBezTo>
                    <a:cubicBezTo>
                      <a:pt x="14540" y="12400"/>
                      <a:pt x="14507" y="12470"/>
                      <a:pt x="14487" y="12553"/>
                    </a:cubicBezTo>
                    <a:cubicBezTo>
                      <a:pt x="14447" y="12621"/>
                      <a:pt x="14428" y="12741"/>
                      <a:pt x="14381" y="12805"/>
                    </a:cubicBezTo>
                    <a:cubicBezTo>
                      <a:pt x="14375" y="12873"/>
                      <a:pt x="14345" y="12922"/>
                      <a:pt x="14333" y="12985"/>
                    </a:cubicBezTo>
                    <a:cubicBezTo>
                      <a:pt x="14318" y="13020"/>
                      <a:pt x="14308" y="13068"/>
                      <a:pt x="14299" y="13111"/>
                    </a:cubicBezTo>
                    <a:cubicBezTo>
                      <a:pt x="14280" y="13134"/>
                      <a:pt x="14269" y="13176"/>
                      <a:pt x="14263" y="13227"/>
                    </a:cubicBezTo>
                    <a:cubicBezTo>
                      <a:pt x="14245" y="13235"/>
                      <a:pt x="14232" y="13276"/>
                      <a:pt x="14231" y="13310"/>
                    </a:cubicBezTo>
                    <a:cubicBezTo>
                      <a:pt x="14236" y="13321"/>
                      <a:pt x="14243" y="13335"/>
                      <a:pt x="14238" y="13348"/>
                    </a:cubicBezTo>
                    <a:cubicBezTo>
                      <a:pt x="14209" y="13396"/>
                      <a:pt x="14197" y="13478"/>
                      <a:pt x="14173" y="13538"/>
                    </a:cubicBezTo>
                    <a:cubicBezTo>
                      <a:pt x="14155" y="13618"/>
                      <a:pt x="14144" y="13719"/>
                      <a:pt x="14107" y="13770"/>
                    </a:cubicBezTo>
                    <a:cubicBezTo>
                      <a:pt x="14114" y="13838"/>
                      <a:pt x="14078" y="13875"/>
                      <a:pt x="14080" y="13939"/>
                    </a:cubicBezTo>
                    <a:cubicBezTo>
                      <a:pt x="14053" y="13957"/>
                      <a:pt x="14063" y="14027"/>
                      <a:pt x="14043" y="14060"/>
                    </a:cubicBezTo>
                    <a:cubicBezTo>
                      <a:pt x="14048" y="14147"/>
                      <a:pt x="14004" y="14187"/>
                      <a:pt x="14005" y="14267"/>
                    </a:cubicBezTo>
                    <a:lnTo>
                      <a:pt x="14015" y="14267"/>
                    </a:lnTo>
                    <a:cubicBezTo>
                      <a:pt x="14038" y="14181"/>
                      <a:pt x="14058" y="14095"/>
                      <a:pt x="14073" y="14003"/>
                    </a:cubicBezTo>
                    <a:cubicBezTo>
                      <a:pt x="14118" y="13836"/>
                      <a:pt x="14155" y="13657"/>
                      <a:pt x="14208" y="13502"/>
                    </a:cubicBezTo>
                    <a:cubicBezTo>
                      <a:pt x="14206" y="13456"/>
                      <a:pt x="14232" y="13435"/>
                      <a:pt x="14231" y="13390"/>
                    </a:cubicBezTo>
                    <a:cubicBezTo>
                      <a:pt x="14253" y="13324"/>
                      <a:pt x="14264" y="13229"/>
                      <a:pt x="14299" y="13178"/>
                    </a:cubicBezTo>
                    <a:cubicBezTo>
                      <a:pt x="14313" y="13071"/>
                      <a:pt x="14359" y="12992"/>
                      <a:pt x="14378" y="12888"/>
                    </a:cubicBezTo>
                    <a:cubicBezTo>
                      <a:pt x="14408" y="12860"/>
                      <a:pt x="14413" y="12776"/>
                      <a:pt x="14444" y="12737"/>
                    </a:cubicBezTo>
                    <a:cubicBezTo>
                      <a:pt x="14475" y="12638"/>
                      <a:pt x="14512" y="12553"/>
                      <a:pt x="14544" y="12451"/>
                    </a:cubicBezTo>
                    <a:cubicBezTo>
                      <a:pt x="14557" y="12433"/>
                      <a:pt x="14549" y="12378"/>
                      <a:pt x="14569" y="12383"/>
                    </a:cubicBezTo>
                    <a:cubicBezTo>
                      <a:pt x="14596" y="12319"/>
                      <a:pt x="14633" y="12260"/>
                      <a:pt x="14659" y="12182"/>
                    </a:cubicBezTo>
                    <a:cubicBezTo>
                      <a:pt x="14727" y="12042"/>
                      <a:pt x="14791" y="11866"/>
                      <a:pt x="14875" y="11788"/>
                    </a:cubicBezTo>
                    <a:cubicBezTo>
                      <a:pt x="14903" y="11707"/>
                      <a:pt x="14947" y="11666"/>
                      <a:pt x="14983" y="11595"/>
                    </a:cubicBezTo>
                    <a:cubicBezTo>
                      <a:pt x="14994" y="11595"/>
                      <a:pt x="15004" y="11550"/>
                      <a:pt x="15013" y="11581"/>
                    </a:cubicBezTo>
                    <a:cubicBezTo>
                      <a:pt x="14988" y="11609"/>
                      <a:pt x="14972" y="11688"/>
                      <a:pt x="14942" y="11712"/>
                    </a:cubicBezTo>
                    <a:cubicBezTo>
                      <a:pt x="14938" y="11723"/>
                      <a:pt x="14940" y="11746"/>
                      <a:pt x="14947" y="11746"/>
                    </a:cubicBezTo>
                    <a:cubicBezTo>
                      <a:pt x="14942" y="11758"/>
                      <a:pt x="14932" y="11767"/>
                      <a:pt x="14932" y="11788"/>
                    </a:cubicBezTo>
                    <a:lnTo>
                      <a:pt x="14945" y="11798"/>
                    </a:lnTo>
                    <a:lnTo>
                      <a:pt x="14910" y="11870"/>
                    </a:lnTo>
                    <a:lnTo>
                      <a:pt x="14913" y="11878"/>
                    </a:lnTo>
                    <a:lnTo>
                      <a:pt x="14926" y="11851"/>
                    </a:lnTo>
                    <a:cubicBezTo>
                      <a:pt x="14928" y="11853"/>
                      <a:pt x="14935" y="11844"/>
                      <a:pt x="14938" y="11855"/>
                    </a:cubicBezTo>
                    <a:cubicBezTo>
                      <a:pt x="14921" y="11932"/>
                      <a:pt x="14872" y="11956"/>
                      <a:pt x="14858" y="12029"/>
                    </a:cubicBezTo>
                    <a:cubicBezTo>
                      <a:pt x="14852" y="12031"/>
                      <a:pt x="14850" y="12009"/>
                      <a:pt x="14845" y="12024"/>
                    </a:cubicBezTo>
                    <a:cubicBezTo>
                      <a:pt x="14846" y="12038"/>
                      <a:pt x="14842" y="12053"/>
                      <a:pt x="14847" y="12062"/>
                    </a:cubicBezTo>
                    <a:cubicBezTo>
                      <a:pt x="14853" y="12062"/>
                      <a:pt x="14856" y="12038"/>
                      <a:pt x="14865" y="12045"/>
                    </a:cubicBezTo>
                    <a:cubicBezTo>
                      <a:pt x="14872" y="12024"/>
                      <a:pt x="14892" y="12003"/>
                      <a:pt x="14879" y="11976"/>
                    </a:cubicBezTo>
                    <a:cubicBezTo>
                      <a:pt x="14883" y="11958"/>
                      <a:pt x="14892" y="11972"/>
                      <a:pt x="14895" y="11965"/>
                    </a:cubicBezTo>
                    <a:cubicBezTo>
                      <a:pt x="14901" y="11947"/>
                      <a:pt x="14909" y="11983"/>
                      <a:pt x="14913" y="11956"/>
                    </a:cubicBezTo>
                    <a:cubicBezTo>
                      <a:pt x="14934" y="11904"/>
                      <a:pt x="14964" y="11870"/>
                      <a:pt x="14985" y="11808"/>
                    </a:cubicBezTo>
                    <a:cubicBezTo>
                      <a:pt x="15008" y="11808"/>
                      <a:pt x="15019" y="11752"/>
                      <a:pt x="15040" y="11749"/>
                    </a:cubicBezTo>
                    <a:cubicBezTo>
                      <a:pt x="15038" y="11686"/>
                      <a:pt x="15074" y="11739"/>
                      <a:pt x="15078" y="11682"/>
                    </a:cubicBezTo>
                    <a:cubicBezTo>
                      <a:pt x="15083" y="11673"/>
                      <a:pt x="15096" y="11673"/>
                      <a:pt x="15096" y="11693"/>
                    </a:cubicBezTo>
                    <a:cubicBezTo>
                      <a:pt x="15114" y="11686"/>
                      <a:pt x="15120" y="11616"/>
                      <a:pt x="15140" y="11649"/>
                    </a:cubicBezTo>
                    <a:cubicBezTo>
                      <a:pt x="15128" y="11693"/>
                      <a:pt x="15102" y="11694"/>
                      <a:pt x="15088" y="11734"/>
                    </a:cubicBezTo>
                    <a:cubicBezTo>
                      <a:pt x="15058" y="11721"/>
                      <a:pt x="15048" y="11790"/>
                      <a:pt x="15028" y="11818"/>
                    </a:cubicBezTo>
                    <a:cubicBezTo>
                      <a:pt x="15001" y="11842"/>
                      <a:pt x="14982" y="11904"/>
                      <a:pt x="14958" y="11938"/>
                    </a:cubicBezTo>
                    <a:cubicBezTo>
                      <a:pt x="14955" y="11979"/>
                      <a:pt x="14970" y="11950"/>
                      <a:pt x="14972" y="11983"/>
                    </a:cubicBezTo>
                    <a:cubicBezTo>
                      <a:pt x="14970" y="12017"/>
                      <a:pt x="14952" y="12015"/>
                      <a:pt x="14940" y="12029"/>
                    </a:cubicBezTo>
                    <a:cubicBezTo>
                      <a:pt x="14922" y="12090"/>
                      <a:pt x="14896" y="12121"/>
                      <a:pt x="14872" y="12172"/>
                    </a:cubicBezTo>
                    <a:cubicBezTo>
                      <a:pt x="14871" y="12198"/>
                      <a:pt x="14858" y="12227"/>
                      <a:pt x="14845" y="12229"/>
                    </a:cubicBezTo>
                    <a:cubicBezTo>
                      <a:pt x="14845" y="12262"/>
                      <a:pt x="14816" y="12276"/>
                      <a:pt x="14814" y="12314"/>
                    </a:cubicBezTo>
                    <a:cubicBezTo>
                      <a:pt x="14796" y="12319"/>
                      <a:pt x="14798" y="12369"/>
                      <a:pt x="14782" y="12378"/>
                    </a:cubicBezTo>
                    <a:cubicBezTo>
                      <a:pt x="14769" y="12422"/>
                      <a:pt x="14742" y="12447"/>
                      <a:pt x="14734" y="12488"/>
                    </a:cubicBezTo>
                    <a:cubicBezTo>
                      <a:pt x="14739" y="12488"/>
                      <a:pt x="14740" y="12477"/>
                      <a:pt x="14745" y="12473"/>
                    </a:cubicBezTo>
                    <a:lnTo>
                      <a:pt x="14750" y="12484"/>
                    </a:lnTo>
                    <a:cubicBezTo>
                      <a:pt x="14748" y="12516"/>
                      <a:pt x="14734" y="12526"/>
                      <a:pt x="14727" y="12545"/>
                    </a:cubicBezTo>
                    <a:cubicBezTo>
                      <a:pt x="14695" y="12519"/>
                      <a:pt x="14678" y="12629"/>
                      <a:pt x="14657" y="12673"/>
                    </a:cubicBezTo>
                    <a:cubicBezTo>
                      <a:pt x="14634" y="12710"/>
                      <a:pt x="14631" y="12769"/>
                      <a:pt x="14604" y="12810"/>
                    </a:cubicBezTo>
                    <a:cubicBezTo>
                      <a:pt x="14597" y="12831"/>
                      <a:pt x="14587" y="12871"/>
                      <a:pt x="14599" y="12888"/>
                    </a:cubicBezTo>
                    <a:lnTo>
                      <a:pt x="14625" y="12831"/>
                    </a:lnTo>
                    <a:cubicBezTo>
                      <a:pt x="14626" y="12810"/>
                      <a:pt x="14608" y="12807"/>
                      <a:pt x="14621" y="12789"/>
                    </a:cubicBezTo>
                    <a:cubicBezTo>
                      <a:pt x="14634" y="12820"/>
                      <a:pt x="14643" y="12766"/>
                      <a:pt x="14652" y="12756"/>
                    </a:cubicBezTo>
                    <a:lnTo>
                      <a:pt x="14641" y="12752"/>
                    </a:lnTo>
                    <a:cubicBezTo>
                      <a:pt x="14650" y="12697"/>
                      <a:pt x="14671" y="12657"/>
                      <a:pt x="14691" y="12621"/>
                    </a:cubicBezTo>
                    <a:lnTo>
                      <a:pt x="14695" y="12624"/>
                    </a:lnTo>
                    <a:cubicBezTo>
                      <a:pt x="14688" y="12647"/>
                      <a:pt x="14675" y="12668"/>
                      <a:pt x="14677" y="12689"/>
                    </a:cubicBezTo>
                    <a:cubicBezTo>
                      <a:pt x="14695" y="12647"/>
                      <a:pt x="14715" y="12602"/>
                      <a:pt x="14734" y="12563"/>
                    </a:cubicBezTo>
                    <a:lnTo>
                      <a:pt x="14737" y="12568"/>
                    </a:lnTo>
                    <a:cubicBezTo>
                      <a:pt x="14715" y="12624"/>
                      <a:pt x="14698" y="12686"/>
                      <a:pt x="14675" y="12741"/>
                    </a:cubicBezTo>
                    <a:cubicBezTo>
                      <a:pt x="14590" y="12952"/>
                      <a:pt x="14519" y="13185"/>
                      <a:pt x="14441" y="13407"/>
                    </a:cubicBezTo>
                    <a:cubicBezTo>
                      <a:pt x="14433" y="13465"/>
                      <a:pt x="14430" y="13530"/>
                      <a:pt x="14406" y="13571"/>
                    </a:cubicBezTo>
                    <a:lnTo>
                      <a:pt x="14401" y="13554"/>
                    </a:lnTo>
                    <a:cubicBezTo>
                      <a:pt x="14389" y="13574"/>
                      <a:pt x="14381" y="13596"/>
                      <a:pt x="14381" y="13627"/>
                    </a:cubicBezTo>
                    <a:cubicBezTo>
                      <a:pt x="14369" y="13647"/>
                      <a:pt x="14368" y="13684"/>
                      <a:pt x="14353" y="13706"/>
                    </a:cubicBezTo>
                    <a:cubicBezTo>
                      <a:pt x="14335" y="13887"/>
                      <a:pt x="14274" y="14029"/>
                      <a:pt x="14243" y="14199"/>
                    </a:cubicBezTo>
                    <a:cubicBezTo>
                      <a:pt x="14239" y="14208"/>
                      <a:pt x="14232" y="14242"/>
                      <a:pt x="14224" y="14225"/>
                    </a:cubicBezTo>
                    <a:cubicBezTo>
                      <a:pt x="14221" y="14247"/>
                      <a:pt x="14205" y="14265"/>
                      <a:pt x="14211" y="14287"/>
                    </a:cubicBezTo>
                    <a:lnTo>
                      <a:pt x="14221" y="14255"/>
                    </a:lnTo>
                    <a:lnTo>
                      <a:pt x="14224" y="14260"/>
                    </a:lnTo>
                    <a:cubicBezTo>
                      <a:pt x="14211" y="14317"/>
                      <a:pt x="14182" y="14350"/>
                      <a:pt x="14178" y="14417"/>
                    </a:cubicBezTo>
                    <a:lnTo>
                      <a:pt x="14186" y="14425"/>
                    </a:lnTo>
                    <a:cubicBezTo>
                      <a:pt x="14192" y="14438"/>
                      <a:pt x="14184" y="14458"/>
                      <a:pt x="14178" y="14463"/>
                    </a:cubicBezTo>
                    <a:lnTo>
                      <a:pt x="14173" y="14452"/>
                    </a:lnTo>
                    <a:cubicBezTo>
                      <a:pt x="14167" y="14475"/>
                      <a:pt x="14156" y="14495"/>
                      <a:pt x="14153" y="14524"/>
                    </a:cubicBezTo>
                    <a:lnTo>
                      <a:pt x="14163" y="14530"/>
                    </a:lnTo>
                    <a:cubicBezTo>
                      <a:pt x="14159" y="14570"/>
                      <a:pt x="14149" y="14601"/>
                      <a:pt x="14145" y="14641"/>
                    </a:cubicBezTo>
                    <a:cubicBezTo>
                      <a:pt x="14151" y="14636"/>
                      <a:pt x="14152" y="14625"/>
                      <a:pt x="14151" y="14614"/>
                    </a:cubicBezTo>
                    <a:cubicBezTo>
                      <a:pt x="14193" y="14528"/>
                      <a:pt x="14187" y="14392"/>
                      <a:pt x="14226" y="14298"/>
                    </a:cubicBezTo>
                    <a:cubicBezTo>
                      <a:pt x="14220" y="14284"/>
                      <a:pt x="14227" y="14265"/>
                      <a:pt x="14233" y="14260"/>
                    </a:cubicBezTo>
                    <a:cubicBezTo>
                      <a:pt x="14301" y="14020"/>
                      <a:pt x="14359" y="13770"/>
                      <a:pt x="14428" y="13533"/>
                    </a:cubicBezTo>
                    <a:cubicBezTo>
                      <a:pt x="14453" y="13465"/>
                      <a:pt x="14482" y="13398"/>
                      <a:pt x="14491" y="13318"/>
                    </a:cubicBezTo>
                    <a:cubicBezTo>
                      <a:pt x="14510" y="13301"/>
                      <a:pt x="14518" y="13262"/>
                      <a:pt x="14532" y="13232"/>
                    </a:cubicBezTo>
                    <a:cubicBezTo>
                      <a:pt x="14538" y="13159"/>
                      <a:pt x="14576" y="13130"/>
                      <a:pt x="14584" y="13057"/>
                    </a:cubicBezTo>
                    <a:cubicBezTo>
                      <a:pt x="14579" y="13053"/>
                      <a:pt x="14570" y="13052"/>
                      <a:pt x="14572" y="13031"/>
                    </a:cubicBezTo>
                    <a:cubicBezTo>
                      <a:pt x="14577" y="13029"/>
                      <a:pt x="14588" y="13029"/>
                      <a:pt x="14594" y="13038"/>
                    </a:cubicBezTo>
                    <a:cubicBezTo>
                      <a:pt x="14610" y="13013"/>
                      <a:pt x="14607" y="12974"/>
                      <a:pt x="14614" y="12941"/>
                    </a:cubicBezTo>
                    <a:cubicBezTo>
                      <a:pt x="14616" y="12928"/>
                      <a:pt x="14621" y="12941"/>
                      <a:pt x="14625" y="12947"/>
                    </a:cubicBezTo>
                    <a:cubicBezTo>
                      <a:pt x="14639" y="12936"/>
                      <a:pt x="14623" y="12922"/>
                      <a:pt x="14626" y="12899"/>
                    </a:cubicBezTo>
                    <a:cubicBezTo>
                      <a:pt x="14628" y="12880"/>
                      <a:pt x="14639" y="12884"/>
                      <a:pt x="14645" y="12895"/>
                    </a:cubicBezTo>
                    <a:cubicBezTo>
                      <a:pt x="14670" y="12856"/>
                      <a:pt x="14675" y="12778"/>
                      <a:pt x="14704" y="12748"/>
                    </a:cubicBezTo>
                    <a:lnTo>
                      <a:pt x="14690" y="12714"/>
                    </a:lnTo>
                    <a:cubicBezTo>
                      <a:pt x="14700" y="12697"/>
                      <a:pt x="14704" y="12651"/>
                      <a:pt x="14720" y="12662"/>
                    </a:cubicBezTo>
                    <a:cubicBezTo>
                      <a:pt x="14714" y="12675"/>
                      <a:pt x="14723" y="12707"/>
                      <a:pt x="14709" y="12710"/>
                    </a:cubicBezTo>
                    <a:lnTo>
                      <a:pt x="14715" y="12721"/>
                    </a:lnTo>
                    <a:cubicBezTo>
                      <a:pt x="14737" y="12651"/>
                      <a:pt x="14779" y="12604"/>
                      <a:pt x="14797" y="12530"/>
                    </a:cubicBezTo>
                    <a:cubicBezTo>
                      <a:pt x="14813" y="12559"/>
                      <a:pt x="14781" y="12563"/>
                      <a:pt x="14788" y="12598"/>
                    </a:cubicBezTo>
                    <a:cubicBezTo>
                      <a:pt x="14766" y="12611"/>
                      <a:pt x="14760" y="12668"/>
                      <a:pt x="14747" y="12689"/>
                    </a:cubicBezTo>
                    <a:cubicBezTo>
                      <a:pt x="14722" y="12787"/>
                      <a:pt x="14675" y="12857"/>
                      <a:pt x="14652" y="12952"/>
                    </a:cubicBezTo>
                    <a:cubicBezTo>
                      <a:pt x="14593" y="13073"/>
                      <a:pt x="14565" y="13237"/>
                      <a:pt x="14514" y="13374"/>
                    </a:cubicBezTo>
                    <a:cubicBezTo>
                      <a:pt x="14478" y="13508"/>
                      <a:pt x="14433" y="13632"/>
                      <a:pt x="14399" y="13770"/>
                    </a:cubicBezTo>
                    <a:lnTo>
                      <a:pt x="14387" y="13770"/>
                    </a:lnTo>
                    <a:lnTo>
                      <a:pt x="14391" y="13803"/>
                    </a:lnTo>
                    <a:cubicBezTo>
                      <a:pt x="14375" y="13836"/>
                      <a:pt x="14374" y="13904"/>
                      <a:pt x="14351" y="13913"/>
                    </a:cubicBezTo>
                    <a:cubicBezTo>
                      <a:pt x="14352" y="13944"/>
                      <a:pt x="14339" y="13979"/>
                      <a:pt x="14331" y="14007"/>
                    </a:cubicBezTo>
                    <a:cubicBezTo>
                      <a:pt x="14321" y="14036"/>
                      <a:pt x="14340" y="14073"/>
                      <a:pt x="14324" y="14098"/>
                    </a:cubicBezTo>
                    <a:lnTo>
                      <a:pt x="14319" y="14071"/>
                    </a:lnTo>
                    <a:cubicBezTo>
                      <a:pt x="14315" y="14113"/>
                      <a:pt x="14293" y="14137"/>
                      <a:pt x="14293" y="14181"/>
                    </a:cubicBezTo>
                    <a:cubicBezTo>
                      <a:pt x="14257" y="14299"/>
                      <a:pt x="14232" y="14431"/>
                      <a:pt x="14201" y="14557"/>
                    </a:cubicBezTo>
                    <a:cubicBezTo>
                      <a:pt x="14206" y="14627"/>
                      <a:pt x="14162" y="14641"/>
                      <a:pt x="14170" y="14715"/>
                    </a:cubicBezTo>
                    <a:cubicBezTo>
                      <a:pt x="14147" y="14772"/>
                      <a:pt x="14147" y="14852"/>
                      <a:pt x="14123" y="14911"/>
                    </a:cubicBezTo>
                    <a:cubicBezTo>
                      <a:pt x="14138" y="14933"/>
                      <a:pt x="14138" y="14898"/>
                      <a:pt x="14151" y="14888"/>
                    </a:cubicBezTo>
                    <a:cubicBezTo>
                      <a:pt x="14156" y="14892"/>
                      <a:pt x="14152" y="14906"/>
                      <a:pt x="14153" y="14916"/>
                    </a:cubicBezTo>
                    <a:cubicBezTo>
                      <a:pt x="14134" y="14956"/>
                      <a:pt x="14145" y="15025"/>
                      <a:pt x="14120" y="15062"/>
                    </a:cubicBezTo>
                    <a:cubicBezTo>
                      <a:pt x="14113" y="15025"/>
                      <a:pt x="14136" y="14984"/>
                      <a:pt x="14120" y="14953"/>
                    </a:cubicBezTo>
                    <a:cubicBezTo>
                      <a:pt x="14102" y="14984"/>
                      <a:pt x="14105" y="15035"/>
                      <a:pt x="14090" y="15069"/>
                    </a:cubicBezTo>
                    <a:cubicBezTo>
                      <a:pt x="14102" y="15117"/>
                      <a:pt x="14063" y="15131"/>
                      <a:pt x="14080" y="15179"/>
                    </a:cubicBezTo>
                    <a:cubicBezTo>
                      <a:pt x="14065" y="15240"/>
                      <a:pt x="14048" y="15298"/>
                      <a:pt x="14045" y="15368"/>
                    </a:cubicBezTo>
                    <a:cubicBezTo>
                      <a:pt x="14014" y="15480"/>
                      <a:pt x="14006" y="15611"/>
                      <a:pt x="13982" y="15729"/>
                    </a:cubicBezTo>
                    <a:cubicBezTo>
                      <a:pt x="13992" y="15680"/>
                      <a:pt x="14018" y="15644"/>
                      <a:pt x="14008" y="15586"/>
                    </a:cubicBezTo>
                    <a:cubicBezTo>
                      <a:pt x="14010" y="15550"/>
                      <a:pt x="14021" y="15586"/>
                      <a:pt x="14030" y="15575"/>
                    </a:cubicBezTo>
                    <a:cubicBezTo>
                      <a:pt x="14024" y="15537"/>
                      <a:pt x="14045" y="15530"/>
                      <a:pt x="14050" y="15500"/>
                    </a:cubicBezTo>
                    <a:cubicBezTo>
                      <a:pt x="14046" y="15559"/>
                      <a:pt x="14038" y="15630"/>
                      <a:pt x="14038" y="15692"/>
                    </a:cubicBezTo>
                    <a:cubicBezTo>
                      <a:pt x="14008" y="15756"/>
                      <a:pt x="14023" y="15854"/>
                      <a:pt x="13998" y="15922"/>
                    </a:cubicBezTo>
                    <a:cubicBezTo>
                      <a:pt x="13999" y="16041"/>
                      <a:pt x="13954" y="16130"/>
                      <a:pt x="13961" y="16260"/>
                    </a:cubicBezTo>
                    <a:lnTo>
                      <a:pt x="13952" y="16287"/>
                    </a:lnTo>
                    <a:cubicBezTo>
                      <a:pt x="13952" y="16408"/>
                      <a:pt x="13914" y="16498"/>
                      <a:pt x="13918" y="16625"/>
                    </a:cubicBezTo>
                    <a:cubicBezTo>
                      <a:pt x="13888" y="16708"/>
                      <a:pt x="13911" y="16815"/>
                      <a:pt x="13893" y="16905"/>
                    </a:cubicBezTo>
                    <a:cubicBezTo>
                      <a:pt x="13895" y="16913"/>
                      <a:pt x="13896" y="16922"/>
                      <a:pt x="13897" y="16931"/>
                    </a:cubicBezTo>
                    <a:cubicBezTo>
                      <a:pt x="13893" y="16942"/>
                      <a:pt x="13890" y="16954"/>
                      <a:pt x="13888" y="16967"/>
                    </a:cubicBezTo>
                    <a:cubicBezTo>
                      <a:pt x="13887" y="16969"/>
                      <a:pt x="13886" y="16971"/>
                      <a:pt x="13885" y="16973"/>
                    </a:cubicBezTo>
                    <a:cubicBezTo>
                      <a:pt x="13886" y="16985"/>
                      <a:pt x="13886" y="16995"/>
                      <a:pt x="13885" y="17005"/>
                    </a:cubicBezTo>
                    <a:cubicBezTo>
                      <a:pt x="13885" y="17008"/>
                      <a:pt x="13885" y="17010"/>
                      <a:pt x="13885" y="17013"/>
                    </a:cubicBezTo>
                    <a:cubicBezTo>
                      <a:pt x="13883" y="17041"/>
                      <a:pt x="13875" y="17063"/>
                      <a:pt x="13865" y="17083"/>
                    </a:cubicBezTo>
                    <a:cubicBezTo>
                      <a:pt x="13872" y="17004"/>
                      <a:pt x="13863" y="16921"/>
                      <a:pt x="13886" y="16849"/>
                    </a:cubicBezTo>
                    <a:cubicBezTo>
                      <a:pt x="13882" y="16741"/>
                      <a:pt x="13905" y="16641"/>
                      <a:pt x="13906" y="16535"/>
                    </a:cubicBezTo>
                    <a:cubicBezTo>
                      <a:pt x="13905" y="16523"/>
                      <a:pt x="13910" y="16509"/>
                      <a:pt x="13907" y="16498"/>
                    </a:cubicBezTo>
                    <a:cubicBezTo>
                      <a:pt x="13873" y="16552"/>
                      <a:pt x="13893" y="16642"/>
                      <a:pt x="13875" y="16713"/>
                    </a:cubicBezTo>
                    <a:cubicBezTo>
                      <a:pt x="13879" y="16726"/>
                      <a:pt x="13872" y="16751"/>
                      <a:pt x="13868" y="16754"/>
                    </a:cubicBezTo>
                    <a:lnTo>
                      <a:pt x="13867" y="16749"/>
                    </a:lnTo>
                    <a:cubicBezTo>
                      <a:pt x="13861" y="16774"/>
                      <a:pt x="13857" y="16801"/>
                      <a:pt x="13853" y="16828"/>
                    </a:cubicBezTo>
                    <a:cubicBezTo>
                      <a:pt x="13852" y="16798"/>
                      <a:pt x="13865" y="16772"/>
                      <a:pt x="13859" y="16741"/>
                    </a:cubicBezTo>
                    <a:cubicBezTo>
                      <a:pt x="13855" y="16738"/>
                      <a:pt x="13852" y="16739"/>
                      <a:pt x="13850" y="16743"/>
                    </a:cubicBezTo>
                    <a:cubicBezTo>
                      <a:pt x="13854" y="16692"/>
                      <a:pt x="13859" y="16642"/>
                      <a:pt x="13858" y="16590"/>
                    </a:cubicBezTo>
                    <a:cubicBezTo>
                      <a:pt x="13857" y="16576"/>
                      <a:pt x="13863" y="16560"/>
                      <a:pt x="13859" y="16547"/>
                    </a:cubicBezTo>
                    <a:cubicBezTo>
                      <a:pt x="13822" y="16612"/>
                      <a:pt x="13846" y="16714"/>
                      <a:pt x="13827" y="16796"/>
                    </a:cubicBezTo>
                    <a:cubicBezTo>
                      <a:pt x="13830" y="16809"/>
                      <a:pt x="13826" y="16831"/>
                      <a:pt x="13821" y="16840"/>
                    </a:cubicBezTo>
                    <a:cubicBezTo>
                      <a:pt x="13820" y="16819"/>
                      <a:pt x="13819" y="16798"/>
                      <a:pt x="13819" y="16777"/>
                    </a:cubicBezTo>
                    <a:cubicBezTo>
                      <a:pt x="13826" y="16695"/>
                      <a:pt x="13835" y="16614"/>
                      <a:pt x="13840" y="16535"/>
                    </a:cubicBezTo>
                    <a:cubicBezTo>
                      <a:pt x="13857" y="16505"/>
                      <a:pt x="13837" y="16457"/>
                      <a:pt x="13854" y="16431"/>
                    </a:cubicBezTo>
                    <a:cubicBezTo>
                      <a:pt x="13848" y="16398"/>
                      <a:pt x="13863" y="16371"/>
                      <a:pt x="13860" y="16340"/>
                    </a:cubicBezTo>
                    <a:cubicBezTo>
                      <a:pt x="13863" y="16308"/>
                      <a:pt x="13861" y="16272"/>
                      <a:pt x="13882" y="16272"/>
                    </a:cubicBezTo>
                    <a:cubicBezTo>
                      <a:pt x="13893" y="16234"/>
                      <a:pt x="13875" y="16256"/>
                      <a:pt x="13872" y="16223"/>
                    </a:cubicBezTo>
                    <a:cubicBezTo>
                      <a:pt x="13895" y="15994"/>
                      <a:pt x="13930" y="15770"/>
                      <a:pt x="13955" y="15548"/>
                    </a:cubicBezTo>
                    <a:cubicBezTo>
                      <a:pt x="13944" y="15641"/>
                      <a:pt x="13925" y="15724"/>
                      <a:pt x="13915" y="15817"/>
                    </a:cubicBezTo>
                    <a:cubicBezTo>
                      <a:pt x="13888" y="15985"/>
                      <a:pt x="13872" y="16160"/>
                      <a:pt x="13854" y="16331"/>
                    </a:cubicBezTo>
                    <a:cubicBezTo>
                      <a:pt x="13843" y="16334"/>
                      <a:pt x="13848" y="16381"/>
                      <a:pt x="13839" y="16398"/>
                    </a:cubicBezTo>
                    <a:cubicBezTo>
                      <a:pt x="13832" y="16397"/>
                      <a:pt x="13834" y="16377"/>
                      <a:pt x="13832" y="16378"/>
                    </a:cubicBezTo>
                    <a:cubicBezTo>
                      <a:pt x="13836" y="16291"/>
                      <a:pt x="13842" y="16204"/>
                      <a:pt x="13854" y="16119"/>
                    </a:cubicBezTo>
                    <a:cubicBezTo>
                      <a:pt x="13849" y="16052"/>
                      <a:pt x="13867" y="15993"/>
                      <a:pt x="13867" y="15925"/>
                    </a:cubicBezTo>
                    <a:cubicBezTo>
                      <a:pt x="13871" y="15906"/>
                      <a:pt x="13876" y="15875"/>
                      <a:pt x="13868" y="15858"/>
                    </a:cubicBezTo>
                    <a:cubicBezTo>
                      <a:pt x="13859" y="15830"/>
                      <a:pt x="13883" y="15832"/>
                      <a:pt x="13871" y="15802"/>
                    </a:cubicBezTo>
                    <a:cubicBezTo>
                      <a:pt x="13889" y="15763"/>
                      <a:pt x="13881" y="15682"/>
                      <a:pt x="13900" y="15662"/>
                    </a:cubicBezTo>
                    <a:cubicBezTo>
                      <a:pt x="13885" y="15662"/>
                      <a:pt x="13902" y="15639"/>
                      <a:pt x="13897" y="15624"/>
                    </a:cubicBezTo>
                    <a:cubicBezTo>
                      <a:pt x="13897" y="15548"/>
                      <a:pt x="13923" y="15470"/>
                      <a:pt x="13924" y="15394"/>
                    </a:cubicBezTo>
                    <a:cubicBezTo>
                      <a:pt x="13941" y="15312"/>
                      <a:pt x="13933" y="15217"/>
                      <a:pt x="13964" y="15146"/>
                    </a:cubicBezTo>
                    <a:cubicBezTo>
                      <a:pt x="13967" y="15038"/>
                      <a:pt x="13995" y="14945"/>
                      <a:pt x="14004" y="14840"/>
                    </a:cubicBezTo>
                    <a:cubicBezTo>
                      <a:pt x="14004" y="14828"/>
                      <a:pt x="14009" y="14815"/>
                      <a:pt x="14007" y="14804"/>
                    </a:cubicBezTo>
                    <a:cubicBezTo>
                      <a:pt x="13970" y="14847"/>
                      <a:pt x="13984" y="14943"/>
                      <a:pt x="13962" y="15007"/>
                    </a:cubicBezTo>
                    <a:cubicBezTo>
                      <a:pt x="13964" y="15021"/>
                      <a:pt x="13956" y="15044"/>
                      <a:pt x="13952" y="15046"/>
                    </a:cubicBezTo>
                    <a:lnTo>
                      <a:pt x="13952" y="15040"/>
                    </a:lnTo>
                    <a:cubicBezTo>
                      <a:pt x="13937" y="15086"/>
                      <a:pt x="13927" y="15138"/>
                      <a:pt x="13919" y="15192"/>
                    </a:cubicBezTo>
                    <a:cubicBezTo>
                      <a:pt x="13915" y="15188"/>
                      <a:pt x="13918" y="15167"/>
                      <a:pt x="13915" y="15177"/>
                    </a:cubicBezTo>
                    <a:cubicBezTo>
                      <a:pt x="13912" y="15189"/>
                      <a:pt x="13912" y="15203"/>
                      <a:pt x="13916" y="15214"/>
                    </a:cubicBezTo>
                    <a:cubicBezTo>
                      <a:pt x="13911" y="15253"/>
                      <a:pt x="13906" y="15292"/>
                      <a:pt x="13899" y="15330"/>
                    </a:cubicBezTo>
                    <a:cubicBezTo>
                      <a:pt x="13889" y="15356"/>
                      <a:pt x="13879" y="15382"/>
                      <a:pt x="13881" y="15420"/>
                    </a:cubicBezTo>
                    <a:cubicBezTo>
                      <a:pt x="13883" y="15426"/>
                      <a:pt x="13884" y="15431"/>
                      <a:pt x="13884" y="15436"/>
                    </a:cubicBezTo>
                    <a:cubicBezTo>
                      <a:pt x="13884" y="15442"/>
                      <a:pt x="13883" y="15448"/>
                      <a:pt x="13883" y="15453"/>
                    </a:cubicBezTo>
                    <a:cubicBezTo>
                      <a:pt x="13877" y="15477"/>
                      <a:pt x="13862" y="15501"/>
                      <a:pt x="13876" y="15524"/>
                    </a:cubicBezTo>
                    <a:cubicBezTo>
                      <a:pt x="13859" y="15566"/>
                      <a:pt x="13870" y="15614"/>
                      <a:pt x="13863" y="15658"/>
                    </a:cubicBezTo>
                    <a:lnTo>
                      <a:pt x="13855" y="15650"/>
                    </a:lnTo>
                    <a:cubicBezTo>
                      <a:pt x="13840" y="15672"/>
                      <a:pt x="13838" y="15699"/>
                      <a:pt x="13833" y="15734"/>
                    </a:cubicBezTo>
                    <a:cubicBezTo>
                      <a:pt x="13849" y="15750"/>
                      <a:pt x="13829" y="15801"/>
                      <a:pt x="13831" y="15835"/>
                    </a:cubicBezTo>
                    <a:lnTo>
                      <a:pt x="13826" y="15832"/>
                    </a:lnTo>
                    <a:cubicBezTo>
                      <a:pt x="13820" y="15831"/>
                      <a:pt x="13821" y="15848"/>
                      <a:pt x="13817" y="15852"/>
                    </a:cubicBezTo>
                    <a:cubicBezTo>
                      <a:pt x="13815" y="15879"/>
                      <a:pt x="13812" y="15912"/>
                      <a:pt x="13823" y="15934"/>
                    </a:cubicBezTo>
                    <a:cubicBezTo>
                      <a:pt x="13819" y="15956"/>
                      <a:pt x="13829" y="15996"/>
                      <a:pt x="13812" y="15998"/>
                    </a:cubicBezTo>
                    <a:lnTo>
                      <a:pt x="13816" y="15940"/>
                    </a:lnTo>
                    <a:cubicBezTo>
                      <a:pt x="13807" y="15980"/>
                      <a:pt x="13805" y="16025"/>
                      <a:pt x="13800" y="16067"/>
                    </a:cubicBezTo>
                    <a:cubicBezTo>
                      <a:pt x="13801" y="16070"/>
                      <a:pt x="13802" y="16073"/>
                      <a:pt x="13804" y="16070"/>
                    </a:cubicBezTo>
                    <a:cubicBezTo>
                      <a:pt x="13802" y="16061"/>
                      <a:pt x="13806" y="16056"/>
                      <a:pt x="13807" y="16048"/>
                    </a:cubicBezTo>
                    <a:lnTo>
                      <a:pt x="13812" y="16054"/>
                    </a:lnTo>
                    <a:cubicBezTo>
                      <a:pt x="13820" y="16072"/>
                      <a:pt x="13812" y="16092"/>
                      <a:pt x="13810" y="16112"/>
                    </a:cubicBezTo>
                    <a:lnTo>
                      <a:pt x="13800" y="16083"/>
                    </a:lnTo>
                    <a:cubicBezTo>
                      <a:pt x="13787" y="16109"/>
                      <a:pt x="13802" y="16150"/>
                      <a:pt x="13794" y="16183"/>
                    </a:cubicBezTo>
                    <a:cubicBezTo>
                      <a:pt x="13778" y="16173"/>
                      <a:pt x="13789" y="16210"/>
                      <a:pt x="13784" y="16223"/>
                    </a:cubicBezTo>
                    <a:cubicBezTo>
                      <a:pt x="13785" y="16234"/>
                      <a:pt x="13797" y="16234"/>
                      <a:pt x="13793" y="16250"/>
                    </a:cubicBezTo>
                    <a:cubicBezTo>
                      <a:pt x="13790" y="16248"/>
                      <a:pt x="13787" y="16257"/>
                      <a:pt x="13785" y="16250"/>
                    </a:cubicBezTo>
                    <a:cubicBezTo>
                      <a:pt x="13781" y="16259"/>
                      <a:pt x="13778" y="16272"/>
                      <a:pt x="13782" y="16284"/>
                    </a:cubicBezTo>
                    <a:cubicBezTo>
                      <a:pt x="13776" y="16320"/>
                      <a:pt x="13778" y="16361"/>
                      <a:pt x="13775" y="16401"/>
                    </a:cubicBezTo>
                    <a:lnTo>
                      <a:pt x="13783" y="16388"/>
                    </a:lnTo>
                    <a:cubicBezTo>
                      <a:pt x="13780" y="16405"/>
                      <a:pt x="13786" y="16429"/>
                      <a:pt x="13777" y="16439"/>
                    </a:cubicBezTo>
                    <a:lnTo>
                      <a:pt x="13772" y="16421"/>
                    </a:lnTo>
                    <a:cubicBezTo>
                      <a:pt x="13772" y="16421"/>
                      <a:pt x="13772" y="16424"/>
                      <a:pt x="13772" y="16425"/>
                    </a:cubicBezTo>
                    <a:cubicBezTo>
                      <a:pt x="13768" y="16394"/>
                      <a:pt x="13781" y="16365"/>
                      <a:pt x="13774" y="16335"/>
                    </a:cubicBezTo>
                    <a:cubicBezTo>
                      <a:pt x="13773" y="16334"/>
                      <a:pt x="13772" y="16334"/>
                      <a:pt x="13770" y="16334"/>
                    </a:cubicBezTo>
                    <a:cubicBezTo>
                      <a:pt x="13776" y="16268"/>
                      <a:pt x="13781" y="16203"/>
                      <a:pt x="13784" y="16136"/>
                    </a:cubicBezTo>
                    <a:cubicBezTo>
                      <a:pt x="13796" y="16127"/>
                      <a:pt x="13788" y="16112"/>
                      <a:pt x="13786" y="16098"/>
                    </a:cubicBezTo>
                    <a:cubicBezTo>
                      <a:pt x="13792" y="16006"/>
                      <a:pt x="13805" y="15919"/>
                      <a:pt x="13806" y="15827"/>
                    </a:cubicBezTo>
                    <a:cubicBezTo>
                      <a:pt x="13801" y="15838"/>
                      <a:pt x="13797" y="15889"/>
                      <a:pt x="13783" y="15859"/>
                    </a:cubicBezTo>
                    <a:cubicBezTo>
                      <a:pt x="13783" y="15848"/>
                      <a:pt x="13783" y="15828"/>
                      <a:pt x="13787" y="15820"/>
                    </a:cubicBezTo>
                    <a:cubicBezTo>
                      <a:pt x="13798" y="15845"/>
                      <a:pt x="13796" y="15794"/>
                      <a:pt x="13804" y="15802"/>
                    </a:cubicBezTo>
                    <a:lnTo>
                      <a:pt x="13807" y="15817"/>
                    </a:lnTo>
                    <a:cubicBezTo>
                      <a:pt x="13821" y="15747"/>
                      <a:pt x="13811" y="15670"/>
                      <a:pt x="13833" y="15605"/>
                    </a:cubicBezTo>
                    <a:cubicBezTo>
                      <a:pt x="13836" y="15552"/>
                      <a:pt x="13850" y="15512"/>
                      <a:pt x="13847" y="15463"/>
                    </a:cubicBezTo>
                    <a:cubicBezTo>
                      <a:pt x="13864" y="15386"/>
                      <a:pt x="13868" y="15294"/>
                      <a:pt x="13877" y="15211"/>
                    </a:cubicBezTo>
                    <a:lnTo>
                      <a:pt x="13884" y="15205"/>
                    </a:lnTo>
                    <a:cubicBezTo>
                      <a:pt x="13895" y="15073"/>
                      <a:pt x="13921" y="14946"/>
                      <a:pt x="13939" y="14822"/>
                    </a:cubicBezTo>
                    <a:cubicBezTo>
                      <a:pt x="13958" y="14797"/>
                      <a:pt x="13941" y="14742"/>
                      <a:pt x="13960" y="14722"/>
                    </a:cubicBezTo>
                    <a:cubicBezTo>
                      <a:pt x="13956" y="14685"/>
                      <a:pt x="13975" y="14662"/>
                      <a:pt x="13971" y="14627"/>
                    </a:cubicBezTo>
                    <a:cubicBezTo>
                      <a:pt x="13954" y="14609"/>
                      <a:pt x="13958" y="14668"/>
                      <a:pt x="13947" y="14685"/>
                    </a:cubicBezTo>
                    <a:cubicBezTo>
                      <a:pt x="13939" y="14683"/>
                      <a:pt x="13944" y="14653"/>
                      <a:pt x="13940" y="14664"/>
                    </a:cubicBezTo>
                    <a:cubicBezTo>
                      <a:pt x="13937" y="14681"/>
                      <a:pt x="13935" y="14700"/>
                      <a:pt x="13944" y="14714"/>
                    </a:cubicBezTo>
                    <a:cubicBezTo>
                      <a:pt x="13957" y="14816"/>
                      <a:pt x="13896" y="14845"/>
                      <a:pt x="13897" y="14942"/>
                    </a:cubicBezTo>
                    <a:cubicBezTo>
                      <a:pt x="13916" y="14985"/>
                      <a:pt x="13868" y="15022"/>
                      <a:pt x="13890" y="15061"/>
                    </a:cubicBezTo>
                    <a:cubicBezTo>
                      <a:pt x="13870" y="15108"/>
                      <a:pt x="13882" y="15163"/>
                      <a:pt x="13873" y="15213"/>
                    </a:cubicBezTo>
                    <a:lnTo>
                      <a:pt x="13864" y="15204"/>
                    </a:lnTo>
                    <a:cubicBezTo>
                      <a:pt x="13846" y="15227"/>
                      <a:pt x="13844" y="15259"/>
                      <a:pt x="13838" y="15298"/>
                    </a:cubicBezTo>
                    <a:cubicBezTo>
                      <a:pt x="13856" y="15317"/>
                      <a:pt x="13832" y="15374"/>
                      <a:pt x="13834" y="15414"/>
                    </a:cubicBezTo>
                    <a:lnTo>
                      <a:pt x="13828" y="15409"/>
                    </a:lnTo>
                    <a:cubicBezTo>
                      <a:pt x="13824" y="15409"/>
                      <a:pt x="13823" y="15415"/>
                      <a:pt x="13821" y="15422"/>
                    </a:cubicBezTo>
                    <a:cubicBezTo>
                      <a:pt x="13827" y="15351"/>
                      <a:pt x="13829" y="15280"/>
                      <a:pt x="13852" y="15220"/>
                    </a:cubicBezTo>
                    <a:cubicBezTo>
                      <a:pt x="13854" y="15096"/>
                      <a:pt x="13885" y="14988"/>
                      <a:pt x="13893" y="14866"/>
                    </a:cubicBezTo>
                    <a:cubicBezTo>
                      <a:pt x="13893" y="14852"/>
                      <a:pt x="13899" y="14838"/>
                      <a:pt x="13897" y="14824"/>
                    </a:cubicBezTo>
                    <a:cubicBezTo>
                      <a:pt x="13855" y="14877"/>
                      <a:pt x="13872" y="14986"/>
                      <a:pt x="13848" y="15061"/>
                    </a:cubicBezTo>
                    <a:cubicBezTo>
                      <a:pt x="13851" y="15078"/>
                      <a:pt x="13842" y="15104"/>
                      <a:pt x="13838" y="15106"/>
                    </a:cubicBezTo>
                    <a:lnTo>
                      <a:pt x="13836" y="15100"/>
                    </a:lnTo>
                    <a:cubicBezTo>
                      <a:pt x="13799" y="15225"/>
                      <a:pt x="13795" y="15382"/>
                      <a:pt x="13768" y="15521"/>
                    </a:cubicBezTo>
                    <a:cubicBezTo>
                      <a:pt x="13767" y="15561"/>
                      <a:pt x="13761" y="15607"/>
                      <a:pt x="13762" y="15642"/>
                    </a:cubicBezTo>
                    <a:cubicBezTo>
                      <a:pt x="13766" y="15624"/>
                      <a:pt x="13770" y="15583"/>
                      <a:pt x="13780" y="15574"/>
                    </a:cubicBezTo>
                    <a:cubicBezTo>
                      <a:pt x="13790" y="15594"/>
                      <a:pt x="13770" y="15614"/>
                      <a:pt x="13772" y="15638"/>
                    </a:cubicBezTo>
                    <a:cubicBezTo>
                      <a:pt x="13756" y="15806"/>
                      <a:pt x="13740" y="15978"/>
                      <a:pt x="13724" y="16146"/>
                    </a:cubicBezTo>
                    <a:lnTo>
                      <a:pt x="13718" y="16149"/>
                    </a:lnTo>
                    <a:lnTo>
                      <a:pt x="13722" y="16207"/>
                    </a:lnTo>
                    <a:cubicBezTo>
                      <a:pt x="13720" y="16210"/>
                      <a:pt x="13717" y="16206"/>
                      <a:pt x="13715" y="16203"/>
                    </a:cubicBezTo>
                    <a:cubicBezTo>
                      <a:pt x="13711" y="16231"/>
                      <a:pt x="13723" y="16264"/>
                      <a:pt x="13705" y="16284"/>
                    </a:cubicBezTo>
                    <a:cubicBezTo>
                      <a:pt x="13696" y="16304"/>
                      <a:pt x="13710" y="16322"/>
                      <a:pt x="13701" y="16343"/>
                    </a:cubicBezTo>
                    <a:cubicBezTo>
                      <a:pt x="13711" y="16342"/>
                      <a:pt x="13704" y="16308"/>
                      <a:pt x="13715" y="16314"/>
                    </a:cubicBezTo>
                    <a:cubicBezTo>
                      <a:pt x="13724" y="16377"/>
                      <a:pt x="13691" y="16435"/>
                      <a:pt x="13704" y="16499"/>
                    </a:cubicBezTo>
                    <a:cubicBezTo>
                      <a:pt x="13703" y="16512"/>
                      <a:pt x="13699" y="16526"/>
                      <a:pt x="13695" y="16539"/>
                    </a:cubicBezTo>
                    <a:cubicBezTo>
                      <a:pt x="13699" y="16553"/>
                      <a:pt x="13706" y="16560"/>
                      <a:pt x="13707" y="16579"/>
                    </a:cubicBezTo>
                    <a:cubicBezTo>
                      <a:pt x="13709" y="16576"/>
                      <a:pt x="13713" y="16580"/>
                      <a:pt x="13714" y="16582"/>
                    </a:cubicBezTo>
                    <a:cubicBezTo>
                      <a:pt x="13711" y="16595"/>
                      <a:pt x="13703" y="16627"/>
                      <a:pt x="13691" y="16623"/>
                    </a:cubicBezTo>
                    <a:cubicBezTo>
                      <a:pt x="13689" y="16629"/>
                      <a:pt x="13687" y="16639"/>
                      <a:pt x="13689" y="16649"/>
                    </a:cubicBezTo>
                    <a:cubicBezTo>
                      <a:pt x="13691" y="16652"/>
                      <a:pt x="13697" y="16640"/>
                      <a:pt x="13700" y="16651"/>
                    </a:cubicBezTo>
                    <a:cubicBezTo>
                      <a:pt x="13703" y="16661"/>
                      <a:pt x="13699" y="16671"/>
                      <a:pt x="13696" y="16681"/>
                    </a:cubicBezTo>
                    <a:cubicBezTo>
                      <a:pt x="13680" y="16681"/>
                      <a:pt x="13682" y="16718"/>
                      <a:pt x="13677" y="16737"/>
                    </a:cubicBezTo>
                    <a:cubicBezTo>
                      <a:pt x="13679" y="16788"/>
                      <a:pt x="13686" y="16849"/>
                      <a:pt x="13677" y="16901"/>
                    </a:cubicBezTo>
                    <a:cubicBezTo>
                      <a:pt x="13684" y="16911"/>
                      <a:pt x="13679" y="16930"/>
                      <a:pt x="13678" y="16943"/>
                    </a:cubicBezTo>
                    <a:lnTo>
                      <a:pt x="13686" y="16925"/>
                    </a:lnTo>
                    <a:cubicBezTo>
                      <a:pt x="13695" y="16941"/>
                      <a:pt x="13686" y="16965"/>
                      <a:pt x="13687" y="16985"/>
                    </a:cubicBezTo>
                    <a:lnTo>
                      <a:pt x="13679" y="16966"/>
                    </a:lnTo>
                    <a:cubicBezTo>
                      <a:pt x="13678" y="17014"/>
                      <a:pt x="13671" y="17059"/>
                      <a:pt x="13675" y="17102"/>
                    </a:cubicBezTo>
                    <a:cubicBezTo>
                      <a:pt x="13669" y="17113"/>
                      <a:pt x="13671" y="17130"/>
                      <a:pt x="13674" y="17142"/>
                    </a:cubicBezTo>
                    <a:cubicBezTo>
                      <a:pt x="13677" y="17135"/>
                      <a:pt x="13679" y="17147"/>
                      <a:pt x="13683" y="17146"/>
                    </a:cubicBezTo>
                    <a:cubicBezTo>
                      <a:pt x="13687" y="17166"/>
                      <a:pt x="13672" y="17159"/>
                      <a:pt x="13671" y="17172"/>
                    </a:cubicBezTo>
                    <a:cubicBezTo>
                      <a:pt x="13674" y="17188"/>
                      <a:pt x="13658" y="17226"/>
                      <a:pt x="13678" y="17222"/>
                    </a:cubicBezTo>
                    <a:cubicBezTo>
                      <a:pt x="13683" y="17263"/>
                      <a:pt x="13662" y="17302"/>
                      <a:pt x="13673" y="17337"/>
                    </a:cubicBezTo>
                    <a:lnTo>
                      <a:pt x="13687" y="17310"/>
                    </a:lnTo>
                    <a:cubicBezTo>
                      <a:pt x="13688" y="17333"/>
                      <a:pt x="13695" y="17359"/>
                      <a:pt x="13683" y="17376"/>
                    </a:cubicBezTo>
                    <a:lnTo>
                      <a:pt x="13677" y="17380"/>
                    </a:lnTo>
                    <a:cubicBezTo>
                      <a:pt x="13677" y="17370"/>
                      <a:pt x="13673" y="17363"/>
                      <a:pt x="13676" y="17354"/>
                    </a:cubicBezTo>
                    <a:cubicBezTo>
                      <a:pt x="13675" y="17350"/>
                      <a:pt x="13673" y="17352"/>
                      <a:pt x="13671" y="17355"/>
                    </a:cubicBezTo>
                    <a:cubicBezTo>
                      <a:pt x="13672" y="17398"/>
                      <a:pt x="13671" y="17444"/>
                      <a:pt x="13674" y="17487"/>
                    </a:cubicBezTo>
                    <a:cubicBezTo>
                      <a:pt x="13601" y="17632"/>
                      <a:pt x="13526" y="17778"/>
                      <a:pt x="13447" y="17918"/>
                    </a:cubicBezTo>
                    <a:cubicBezTo>
                      <a:pt x="13423" y="17989"/>
                      <a:pt x="13391" y="18039"/>
                      <a:pt x="13361" y="18092"/>
                    </a:cubicBezTo>
                    <a:cubicBezTo>
                      <a:pt x="13365" y="18099"/>
                      <a:pt x="13379" y="18121"/>
                      <a:pt x="13366" y="18133"/>
                    </a:cubicBezTo>
                    <a:cubicBezTo>
                      <a:pt x="13357" y="18151"/>
                      <a:pt x="13347" y="18121"/>
                      <a:pt x="13343" y="18123"/>
                    </a:cubicBezTo>
                    <a:cubicBezTo>
                      <a:pt x="13329" y="18146"/>
                      <a:pt x="13309" y="18155"/>
                      <a:pt x="13298" y="18197"/>
                    </a:cubicBezTo>
                    <a:cubicBezTo>
                      <a:pt x="13207" y="18307"/>
                      <a:pt x="13124" y="18477"/>
                      <a:pt x="13040" y="18612"/>
                    </a:cubicBezTo>
                    <a:cubicBezTo>
                      <a:pt x="13023" y="18599"/>
                      <a:pt x="13022" y="18635"/>
                      <a:pt x="13011" y="18650"/>
                    </a:cubicBezTo>
                    <a:cubicBezTo>
                      <a:pt x="12911" y="18801"/>
                      <a:pt x="12812" y="18953"/>
                      <a:pt x="12709" y="19088"/>
                    </a:cubicBezTo>
                    <a:lnTo>
                      <a:pt x="12709" y="19098"/>
                    </a:lnTo>
                    <a:cubicBezTo>
                      <a:pt x="12840" y="18948"/>
                      <a:pt x="12958" y="18738"/>
                      <a:pt x="13083" y="18566"/>
                    </a:cubicBezTo>
                    <a:cubicBezTo>
                      <a:pt x="13105" y="18553"/>
                      <a:pt x="13121" y="18478"/>
                      <a:pt x="13146" y="18492"/>
                    </a:cubicBezTo>
                    <a:cubicBezTo>
                      <a:pt x="13136" y="18542"/>
                      <a:pt x="13109" y="18538"/>
                      <a:pt x="13098" y="18586"/>
                    </a:cubicBezTo>
                    <a:cubicBezTo>
                      <a:pt x="13075" y="18608"/>
                      <a:pt x="13065" y="18669"/>
                      <a:pt x="13040" y="18676"/>
                    </a:cubicBezTo>
                    <a:cubicBezTo>
                      <a:pt x="12929" y="18899"/>
                      <a:pt x="12797" y="19041"/>
                      <a:pt x="12677" y="19230"/>
                    </a:cubicBezTo>
                    <a:cubicBezTo>
                      <a:pt x="12668" y="19285"/>
                      <a:pt x="12640" y="19281"/>
                      <a:pt x="12624" y="19325"/>
                    </a:cubicBezTo>
                    <a:cubicBezTo>
                      <a:pt x="12618" y="19336"/>
                      <a:pt x="12599" y="19347"/>
                      <a:pt x="12597" y="19321"/>
                    </a:cubicBezTo>
                    <a:lnTo>
                      <a:pt x="12586" y="19336"/>
                    </a:lnTo>
                    <a:cubicBezTo>
                      <a:pt x="12589" y="19343"/>
                      <a:pt x="12592" y="19347"/>
                      <a:pt x="12591" y="19359"/>
                    </a:cubicBezTo>
                    <a:cubicBezTo>
                      <a:pt x="12585" y="19373"/>
                      <a:pt x="12579" y="19384"/>
                      <a:pt x="12570" y="19377"/>
                    </a:cubicBezTo>
                    <a:lnTo>
                      <a:pt x="12570" y="19351"/>
                    </a:lnTo>
                    <a:cubicBezTo>
                      <a:pt x="12564" y="19377"/>
                      <a:pt x="12551" y="19362"/>
                      <a:pt x="12544" y="19384"/>
                    </a:cubicBezTo>
                    <a:lnTo>
                      <a:pt x="12547" y="19389"/>
                    </a:lnTo>
                    <a:cubicBezTo>
                      <a:pt x="12554" y="19389"/>
                      <a:pt x="12560" y="19368"/>
                      <a:pt x="12566" y="19377"/>
                    </a:cubicBezTo>
                    <a:cubicBezTo>
                      <a:pt x="12464" y="19536"/>
                      <a:pt x="12351" y="19646"/>
                      <a:pt x="12233" y="19732"/>
                    </a:cubicBezTo>
                    <a:cubicBezTo>
                      <a:pt x="12196" y="19791"/>
                      <a:pt x="12146" y="19795"/>
                      <a:pt x="12106" y="19843"/>
                    </a:cubicBezTo>
                    <a:cubicBezTo>
                      <a:pt x="12088" y="19848"/>
                      <a:pt x="12077" y="19896"/>
                      <a:pt x="12058" y="19885"/>
                    </a:cubicBezTo>
                    <a:cubicBezTo>
                      <a:pt x="12045" y="19918"/>
                      <a:pt x="12020" y="19903"/>
                      <a:pt x="12010" y="19938"/>
                    </a:cubicBezTo>
                    <a:cubicBezTo>
                      <a:pt x="11921" y="20017"/>
                      <a:pt x="11820" y="20050"/>
                      <a:pt x="11718" y="20049"/>
                    </a:cubicBezTo>
                    <a:cubicBezTo>
                      <a:pt x="11688" y="20070"/>
                      <a:pt x="11653" y="20054"/>
                      <a:pt x="11624" y="20045"/>
                    </a:cubicBezTo>
                    <a:cubicBezTo>
                      <a:pt x="11625" y="20017"/>
                      <a:pt x="11644" y="20030"/>
                      <a:pt x="11649" y="20010"/>
                    </a:cubicBezTo>
                    <a:cubicBezTo>
                      <a:pt x="11612" y="20010"/>
                      <a:pt x="11571" y="19995"/>
                      <a:pt x="11544" y="19927"/>
                    </a:cubicBezTo>
                    <a:cubicBezTo>
                      <a:pt x="11499" y="19923"/>
                      <a:pt x="11539" y="19813"/>
                      <a:pt x="11509" y="19773"/>
                    </a:cubicBezTo>
                    <a:lnTo>
                      <a:pt x="11494" y="19784"/>
                    </a:lnTo>
                    <a:cubicBezTo>
                      <a:pt x="11486" y="19767"/>
                      <a:pt x="11481" y="19748"/>
                      <a:pt x="11484" y="19721"/>
                    </a:cubicBezTo>
                    <a:cubicBezTo>
                      <a:pt x="11500" y="19703"/>
                      <a:pt x="11486" y="19673"/>
                      <a:pt x="11486" y="19648"/>
                    </a:cubicBezTo>
                    <a:cubicBezTo>
                      <a:pt x="11473" y="19640"/>
                      <a:pt x="11474" y="19610"/>
                      <a:pt x="11474" y="19583"/>
                    </a:cubicBezTo>
                    <a:cubicBezTo>
                      <a:pt x="11450" y="19529"/>
                      <a:pt x="11448" y="19455"/>
                      <a:pt x="11441" y="19384"/>
                    </a:cubicBezTo>
                    <a:cubicBezTo>
                      <a:pt x="11406" y="19206"/>
                      <a:pt x="11414" y="18991"/>
                      <a:pt x="11383" y="18808"/>
                    </a:cubicBezTo>
                    <a:cubicBezTo>
                      <a:pt x="11375" y="18831"/>
                      <a:pt x="11380" y="18862"/>
                      <a:pt x="11379" y="18888"/>
                    </a:cubicBezTo>
                    <a:cubicBezTo>
                      <a:pt x="11367" y="18888"/>
                      <a:pt x="11364" y="18916"/>
                      <a:pt x="11368" y="18936"/>
                    </a:cubicBezTo>
                    <a:lnTo>
                      <a:pt x="11383" y="18925"/>
                    </a:lnTo>
                    <a:lnTo>
                      <a:pt x="11394" y="18978"/>
                    </a:lnTo>
                    <a:cubicBezTo>
                      <a:pt x="11394" y="19046"/>
                      <a:pt x="11417" y="19124"/>
                      <a:pt x="11394" y="19184"/>
                    </a:cubicBezTo>
                    <a:lnTo>
                      <a:pt x="11388" y="19173"/>
                    </a:lnTo>
                    <a:lnTo>
                      <a:pt x="11381" y="19188"/>
                    </a:lnTo>
                    <a:cubicBezTo>
                      <a:pt x="11365" y="19123"/>
                      <a:pt x="11392" y="19061"/>
                      <a:pt x="11376" y="18989"/>
                    </a:cubicBezTo>
                    <a:cubicBezTo>
                      <a:pt x="11364" y="19026"/>
                      <a:pt x="11381" y="19072"/>
                      <a:pt x="11361" y="19098"/>
                    </a:cubicBezTo>
                    <a:cubicBezTo>
                      <a:pt x="11360" y="19095"/>
                      <a:pt x="11355" y="19092"/>
                      <a:pt x="11356" y="19083"/>
                    </a:cubicBezTo>
                    <a:cubicBezTo>
                      <a:pt x="11350" y="19067"/>
                      <a:pt x="11358" y="19046"/>
                      <a:pt x="11367" y="19041"/>
                    </a:cubicBezTo>
                    <a:cubicBezTo>
                      <a:pt x="11371" y="19015"/>
                      <a:pt x="11358" y="19007"/>
                      <a:pt x="11358" y="18983"/>
                    </a:cubicBezTo>
                    <a:cubicBezTo>
                      <a:pt x="11365" y="18850"/>
                      <a:pt x="11326" y="18727"/>
                      <a:pt x="11343" y="18598"/>
                    </a:cubicBezTo>
                    <a:cubicBezTo>
                      <a:pt x="11331" y="18397"/>
                      <a:pt x="11327" y="18197"/>
                      <a:pt x="11326" y="17991"/>
                    </a:cubicBezTo>
                    <a:cubicBezTo>
                      <a:pt x="11333" y="17870"/>
                      <a:pt x="11310" y="17716"/>
                      <a:pt x="11336" y="17602"/>
                    </a:cubicBezTo>
                    <a:cubicBezTo>
                      <a:pt x="11318" y="17582"/>
                      <a:pt x="11330" y="17526"/>
                      <a:pt x="11326" y="17489"/>
                    </a:cubicBezTo>
                    <a:cubicBezTo>
                      <a:pt x="11339" y="17338"/>
                      <a:pt x="11318" y="17219"/>
                      <a:pt x="11329" y="17067"/>
                    </a:cubicBezTo>
                    <a:cubicBezTo>
                      <a:pt x="11351" y="17026"/>
                      <a:pt x="11329" y="16961"/>
                      <a:pt x="11329" y="16920"/>
                    </a:cubicBezTo>
                    <a:cubicBezTo>
                      <a:pt x="11341" y="16878"/>
                      <a:pt x="11333" y="16815"/>
                      <a:pt x="11351" y="16777"/>
                    </a:cubicBezTo>
                    <a:cubicBezTo>
                      <a:pt x="11343" y="16647"/>
                      <a:pt x="11356" y="16512"/>
                      <a:pt x="11358" y="16377"/>
                    </a:cubicBezTo>
                    <a:lnTo>
                      <a:pt x="11351" y="16393"/>
                    </a:lnTo>
                    <a:cubicBezTo>
                      <a:pt x="11349" y="16459"/>
                      <a:pt x="11339" y="16524"/>
                      <a:pt x="11343" y="16588"/>
                    </a:cubicBezTo>
                    <a:cubicBezTo>
                      <a:pt x="11337" y="16616"/>
                      <a:pt x="11332" y="16586"/>
                      <a:pt x="11326" y="16592"/>
                    </a:cubicBezTo>
                    <a:cubicBezTo>
                      <a:pt x="11299" y="16671"/>
                      <a:pt x="11320" y="16793"/>
                      <a:pt x="11288" y="16868"/>
                    </a:cubicBezTo>
                    <a:cubicBezTo>
                      <a:pt x="11302" y="16909"/>
                      <a:pt x="11282" y="16961"/>
                      <a:pt x="11296" y="17004"/>
                    </a:cubicBezTo>
                    <a:cubicBezTo>
                      <a:pt x="11301" y="16982"/>
                      <a:pt x="11298" y="16945"/>
                      <a:pt x="11311" y="16932"/>
                    </a:cubicBezTo>
                    <a:lnTo>
                      <a:pt x="11316" y="16942"/>
                    </a:lnTo>
                    <a:cubicBezTo>
                      <a:pt x="11311" y="17010"/>
                      <a:pt x="11318" y="17080"/>
                      <a:pt x="11301" y="17146"/>
                    </a:cubicBezTo>
                    <a:cubicBezTo>
                      <a:pt x="11291" y="17126"/>
                      <a:pt x="11300" y="17087"/>
                      <a:pt x="11293" y="17063"/>
                    </a:cubicBezTo>
                    <a:lnTo>
                      <a:pt x="11288" y="17074"/>
                    </a:lnTo>
                    <a:cubicBezTo>
                      <a:pt x="11289" y="17087"/>
                      <a:pt x="11286" y="17102"/>
                      <a:pt x="11291" y="17109"/>
                    </a:cubicBezTo>
                    <a:cubicBezTo>
                      <a:pt x="11281" y="17142"/>
                      <a:pt x="11282" y="17192"/>
                      <a:pt x="11268" y="17210"/>
                    </a:cubicBezTo>
                    <a:cubicBezTo>
                      <a:pt x="11262" y="17155"/>
                      <a:pt x="11257" y="17094"/>
                      <a:pt x="11274" y="17048"/>
                    </a:cubicBezTo>
                    <a:cubicBezTo>
                      <a:pt x="11257" y="16973"/>
                      <a:pt x="11281" y="16878"/>
                      <a:pt x="11291" y="16810"/>
                    </a:cubicBezTo>
                    <a:lnTo>
                      <a:pt x="11281" y="16800"/>
                    </a:lnTo>
                    <a:cubicBezTo>
                      <a:pt x="11276" y="16713"/>
                      <a:pt x="11279" y="16641"/>
                      <a:pt x="11288" y="16562"/>
                    </a:cubicBezTo>
                    <a:cubicBezTo>
                      <a:pt x="11299" y="16560"/>
                      <a:pt x="11289" y="16582"/>
                      <a:pt x="11299" y="16588"/>
                    </a:cubicBezTo>
                    <a:lnTo>
                      <a:pt x="11301" y="16582"/>
                    </a:lnTo>
                    <a:cubicBezTo>
                      <a:pt x="11299" y="16560"/>
                      <a:pt x="11308" y="16520"/>
                      <a:pt x="11291" y="16514"/>
                    </a:cubicBezTo>
                    <a:cubicBezTo>
                      <a:pt x="11296" y="16485"/>
                      <a:pt x="11281" y="16459"/>
                      <a:pt x="11293" y="16434"/>
                    </a:cubicBezTo>
                    <a:lnTo>
                      <a:pt x="11306" y="16450"/>
                    </a:lnTo>
                    <a:cubicBezTo>
                      <a:pt x="11305" y="16432"/>
                      <a:pt x="11308" y="16410"/>
                      <a:pt x="11304" y="16397"/>
                    </a:cubicBezTo>
                    <a:cubicBezTo>
                      <a:pt x="11299" y="16401"/>
                      <a:pt x="11294" y="16414"/>
                      <a:pt x="11291" y="16397"/>
                    </a:cubicBezTo>
                    <a:cubicBezTo>
                      <a:pt x="11287" y="16355"/>
                      <a:pt x="11286" y="16303"/>
                      <a:pt x="11301" y="16272"/>
                    </a:cubicBezTo>
                    <a:cubicBezTo>
                      <a:pt x="11326" y="16258"/>
                      <a:pt x="11314" y="16182"/>
                      <a:pt x="11329" y="16151"/>
                    </a:cubicBezTo>
                    <a:cubicBezTo>
                      <a:pt x="11331" y="16245"/>
                      <a:pt x="11325" y="16331"/>
                      <a:pt x="11324" y="16423"/>
                    </a:cubicBezTo>
                    <a:cubicBezTo>
                      <a:pt x="11331" y="16417"/>
                      <a:pt x="11332" y="16395"/>
                      <a:pt x="11331" y="16377"/>
                    </a:cubicBezTo>
                    <a:cubicBezTo>
                      <a:pt x="11343" y="16340"/>
                      <a:pt x="11329" y="16300"/>
                      <a:pt x="11343" y="16265"/>
                    </a:cubicBezTo>
                    <a:cubicBezTo>
                      <a:pt x="11350" y="16296"/>
                      <a:pt x="11351" y="16327"/>
                      <a:pt x="11361" y="16350"/>
                    </a:cubicBezTo>
                    <a:cubicBezTo>
                      <a:pt x="11379" y="16272"/>
                      <a:pt x="11374" y="16185"/>
                      <a:pt x="11371" y="16098"/>
                    </a:cubicBezTo>
                    <a:cubicBezTo>
                      <a:pt x="11367" y="16105"/>
                      <a:pt x="11358" y="16105"/>
                      <a:pt x="11356" y="16092"/>
                    </a:cubicBezTo>
                    <a:cubicBezTo>
                      <a:pt x="11354" y="16065"/>
                      <a:pt x="11367" y="16084"/>
                      <a:pt x="11371" y="16071"/>
                    </a:cubicBezTo>
                    <a:cubicBezTo>
                      <a:pt x="11387" y="15929"/>
                      <a:pt x="11392" y="15776"/>
                      <a:pt x="11401" y="15627"/>
                    </a:cubicBezTo>
                    <a:cubicBezTo>
                      <a:pt x="11414" y="15451"/>
                      <a:pt x="11437" y="15273"/>
                      <a:pt x="11433" y="15089"/>
                    </a:cubicBezTo>
                    <a:cubicBezTo>
                      <a:pt x="11454" y="15036"/>
                      <a:pt x="11446" y="14964"/>
                      <a:pt x="11459" y="14904"/>
                    </a:cubicBezTo>
                    <a:lnTo>
                      <a:pt x="11467" y="14920"/>
                    </a:lnTo>
                    <a:cubicBezTo>
                      <a:pt x="11486" y="14785"/>
                      <a:pt x="11482" y="14634"/>
                      <a:pt x="11537" y="14530"/>
                    </a:cubicBezTo>
                    <a:cubicBezTo>
                      <a:pt x="11549" y="14504"/>
                      <a:pt x="11542" y="14458"/>
                      <a:pt x="11557" y="14436"/>
                    </a:cubicBezTo>
                    <a:cubicBezTo>
                      <a:pt x="11543" y="14370"/>
                      <a:pt x="11582" y="14346"/>
                      <a:pt x="11589" y="14298"/>
                    </a:cubicBezTo>
                    <a:lnTo>
                      <a:pt x="11587" y="14293"/>
                    </a:lnTo>
                    <a:cubicBezTo>
                      <a:pt x="11587" y="14333"/>
                      <a:pt x="11565" y="14311"/>
                      <a:pt x="11558" y="14346"/>
                    </a:cubicBezTo>
                    <a:cubicBezTo>
                      <a:pt x="11523" y="14372"/>
                      <a:pt x="11538" y="14477"/>
                      <a:pt x="11509" y="14519"/>
                    </a:cubicBezTo>
                    <a:cubicBezTo>
                      <a:pt x="11493" y="14475"/>
                      <a:pt x="11519" y="14427"/>
                      <a:pt x="11506" y="14388"/>
                    </a:cubicBezTo>
                    <a:lnTo>
                      <a:pt x="11494" y="14471"/>
                    </a:lnTo>
                    <a:cubicBezTo>
                      <a:pt x="11475" y="14445"/>
                      <a:pt x="11498" y="14399"/>
                      <a:pt x="11499" y="14361"/>
                    </a:cubicBezTo>
                    <a:cubicBezTo>
                      <a:pt x="11507" y="14326"/>
                      <a:pt x="11492" y="14293"/>
                      <a:pt x="11509" y="14267"/>
                    </a:cubicBezTo>
                    <a:cubicBezTo>
                      <a:pt x="11520" y="14299"/>
                      <a:pt x="11498" y="14321"/>
                      <a:pt x="11509" y="14357"/>
                    </a:cubicBezTo>
                    <a:cubicBezTo>
                      <a:pt x="11533" y="14232"/>
                      <a:pt x="11529" y="14086"/>
                      <a:pt x="11580" y="13988"/>
                    </a:cubicBezTo>
                    <a:cubicBezTo>
                      <a:pt x="11582" y="13902"/>
                      <a:pt x="11624" y="13849"/>
                      <a:pt x="11619" y="13766"/>
                    </a:cubicBezTo>
                    <a:cubicBezTo>
                      <a:pt x="11602" y="13836"/>
                      <a:pt x="11586" y="13915"/>
                      <a:pt x="11558" y="13977"/>
                    </a:cubicBezTo>
                    <a:cubicBezTo>
                      <a:pt x="11549" y="13965"/>
                      <a:pt x="11558" y="13947"/>
                      <a:pt x="11558" y="13935"/>
                    </a:cubicBezTo>
                    <a:cubicBezTo>
                      <a:pt x="11546" y="13790"/>
                      <a:pt x="11598" y="13698"/>
                      <a:pt x="11607" y="13571"/>
                    </a:cubicBezTo>
                    <a:cubicBezTo>
                      <a:pt x="11632" y="13488"/>
                      <a:pt x="11608" y="13386"/>
                      <a:pt x="11634" y="13306"/>
                    </a:cubicBezTo>
                    <a:cubicBezTo>
                      <a:pt x="11648" y="13342"/>
                      <a:pt x="11639" y="13383"/>
                      <a:pt x="11642" y="13423"/>
                    </a:cubicBezTo>
                    <a:cubicBezTo>
                      <a:pt x="11659" y="13396"/>
                      <a:pt x="11659" y="13343"/>
                      <a:pt x="11677" y="13310"/>
                    </a:cubicBezTo>
                    <a:cubicBezTo>
                      <a:pt x="11658" y="13280"/>
                      <a:pt x="11682" y="13235"/>
                      <a:pt x="11667" y="13200"/>
                    </a:cubicBezTo>
                    <a:cubicBezTo>
                      <a:pt x="11668" y="13190"/>
                      <a:pt x="11676" y="13170"/>
                      <a:pt x="11682" y="13185"/>
                    </a:cubicBezTo>
                    <a:cubicBezTo>
                      <a:pt x="11706" y="13150"/>
                      <a:pt x="11684" y="13130"/>
                      <a:pt x="11702" y="13091"/>
                    </a:cubicBezTo>
                    <a:cubicBezTo>
                      <a:pt x="11715" y="13120"/>
                      <a:pt x="11707" y="13164"/>
                      <a:pt x="11709" y="13190"/>
                    </a:cubicBezTo>
                    <a:cubicBezTo>
                      <a:pt x="11721" y="13172"/>
                      <a:pt x="11721" y="13134"/>
                      <a:pt x="11732" y="13111"/>
                    </a:cubicBezTo>
                    <a:cubicBezTo>
                      <a:pt x="11738" y="13053"/>
                      <a:pt x="11751" y="12994"/>
                      <a:pt x="11750" y="12937"/>
                    </a:cubicBezTo>
                    <a:cubicBezTo>
                      <a:pt x="11777" y="12897"/>
                      <a:pt x="11778" y="12818"/>
                      <a:pt x="11805" y="12782"/>
                    </a:cubicBezTo>
                    <a:cubicBezTo>
                      <a:pt x="11802" y="12717"/>
                      <a:pt x="11825" y="12668"/>
                      <a:pt x="11827" y="12616"/>
                    </a:cubicBezTo>
                    <a:cubicBezTo>
                      <a:pt x="11817" y="12624"/>
                      <a:pt x="11812" y="12664"/>
                      <a:pt x="11802" y="12684"/>
                    </a:cubicBezTo>
                    <a:cubicBezTo>
                      <a:pt x="11797" y="12671"/>
                      <a:pt x="11801" y="12651"/>
                      <a:pt x="11800" y="12636"/>
                    </a:cubicBezTo>
                    <a:cubicBezTo>
                      <a:pt x="11815" y="12607"/>
                      <a:pt x="11822" y="12557"/>
                      <a:pt x="11837" y="12526"/>
                    </a:cubicBezTo>
                    <a:lnTo>
                      <a:pt x="11845" y="12545"/>
                    </a:lnTo>
                    <a:cubicBezTo>
                      <a:pt x="11870" y="12502"/>
                      <a:pt x="11881" y="12445"/>
                      <a:pt x="11895" y="12387"/>
                    </a:cubicBezTo>
                    <a:cubicBezTo>
                      <a:pt x="11896" y="12345"/>
                      <a:pt x="11922" y="12317"/>
                      <a:pt x="11915" y="12273"/>
                    </a:cubicBezTo>
                    <a:lnTo>
                      <a:pt x="11907" y="12288"/>
                    </a:lnTo>
                    <a:cubicBezTo>
                      <a:pt x="11902" y="12299"/>
                      <a:pt x="11894" y="12321"/>
                      <a:pt x="11888" y="12299"/>
                    </a:cubicBezTo>
                    <a:cubicBezTo>
                      <a:pt x="11900" y="12273"/>
                      <a:pt x="11893" y="12227"/>
                      <a:pt x="11907" y="12203"/>
                    </a:cubicBezTo>
                    <a:cubicBezTo>
                      <a:pt x="11921" y="12246"/>
                      <a:pt x="11938" y="12180"/>
                      <a:pt x="11950" y="12161"/>
                    </a:cubicBezTo>
                    <a:cubicBezTo>
                      <a:pt x="11950" y="12129"/>
                      <a:pt x="11971" y="12093"/>
                      <a:pt x="11955" y="12066"/>
                    </a:cubicBezTo>
                    <a:cubicBezTo>
                      <a:pt x="11960" y="12015"/>
                      <a:pt x="11963" y="11961"/>
                      <a:pt x="11983" y="11924"/>
                    </a:cubicBezTo>
                    <a:cubicBezTo>
                      <a:pt x="11982" y="11840"/>
                      <a:pt x="12015" y="11788"/>
                      <a:pt x="12020" y="11707"/>
                    </a:cubicBezTo>
                    <a:cubicBezTo>
                      <a:pt x="12068" y="11634"/>
                      <a:pt x="12047" y="11499"/>
                      <a:pt x="12093" y="11422"/>
                    </a:cubicBezTo>
                    <a:cubicBezTo>
                      <a:pt x="12099" y="11405"/>
                      <a:pt x="12090" y="11369"/>
                      <a:pt x="12101" y="11354"/>
                    </a:cubicBezTo>
                    <a:cubicBezTo>
                      <a:pt x="12144" y="11130"/>
                      <a:pt x="12207" y="10914"/>
                      <a:pt x="12238" y="10684"/>
                    </a:cubicBezTo>
                    <a:cubicBezTo>
                      <a:pt x="12233" y="10692"/>
                      <a:pt x="12229" y="10707"/>
                      <a:pt x="12223" y="10710"/>
                    </a:cubicBezTo>
                    <a:cubicBezTo>
                      <a:pt x="12215" y="10677"/>
                      <a:pt x="12219" y="10604"/>
                      <a:pt x="12220" y="10567"/>
                    </a:cubicBezTo>
                    <a:cubicBezTo>
                      <a:pt x="12226" y="10531"/>
                      <a:pt x="12247" y="10514"/>
                      <a:pt x="12260" y="10514"/>
                    </a:cubicBezTo>
                    <a:cubicBezTo>
                      <a:pt x="12260" y="10563"/>
                      <a:pt x="12251" y="10606"/>
                      <a:pt x="12248" y="10647"/>
                    </a:cubicBezTo>
                    <a:lnTo>
                      <a:pt x="12253" y="10638"/>
                    </a:lnTo>
                    <a:cubicBezTo>
                      <a:pt x="12339" y="10257"/>
                      <a:pt x="12416" y="9873"/>
                      <a:pt x="12486" y="9480"/>
                    </a:cubicBezTo>
                    <a:cubicBezTo>
                      <a:pt x="12504" y="9426"/>
                      <a:pt x="12524" y="9371"/>
                      <a:pt x="12527" y="9300"/>
                    </a:cubicBezTo>
                    <a:cubicBezTo>
                      <a:pt x="12539" y="9233"/>
                      <a:pt x="12553" y="9164"/>
                      <a:pt x="12561" y="9090"/>
                    </a:cubicBezTo>
                    <a:cubicBezTo>
                      <a:pt x="12582" y="9045"/>
                      <a:pt x="12586" y="9004"/>
                      <a:pt x="12595" y="8949"/>
                    </a:cubicBezTo>
                    <a:cubicBezTo>
                      <a:pt x="12605" y="8943"/>
                      <a:pt x="12607" y="8924"/>
                      <a:pt x="12609" y="8901"/>
                    </a:cubicBezTo>
                    <a:cubicBezTo>
                      <a:pt x="12602" y="8864"/>
                      <a:pt x="12589" y="8914"/>
                      <a:pt x="12577" y="8911"/>
                    </a:cubicBezTo>
                    <a:lnTo>
                      <a:pt x="12579" y="8964"/>
                    </a:lnTo>
                    <a:cubicBezTo>
                      <a:pt x="12563" y="9010"/>
                      <a:pt x="12564" y="9083"/>
                      <a:pt x="12536" y="9112"/>
                    </a:cubicBezTo>
                    <a:cubicBezTo>
                      <a:pt x="12536" y="9173"/>
                      <a:pt x="12517" y="9215"/>
                      <a:pt x="12507" y="9265"/>
                    </a:cubicBezTo>
                    <a:cubicBezTo>
                      <a:pt x="12489" y="9231"/>
                      <a:pt x="12507" y="9182"/>
                      <a:pt x="12511" y="9149"/>
                    </a:cubicBezTo>
                    <a:cubicBezTo>
                      <a:pt x="12526" y="9104"/>
                      <a:pt x="12522" y="9020"/>
                      <a:pt x="12552" y="9010"/>
                    </a:cubicBezTo>
                    <a:cubicBezTo>
                      <a:pt x="12527" y="8936"/>
                      <a:pt x="12565" y="8877"/>
                      <a:pt x="12574" y="8811"/>
                    </a:cubicBezTo>
                    <a:cubicBezTo>
                      <a:pt x="12595" y="8780"/>
                      <a:pt x="12585" y="8705"/>
                      <a:pt x="12602" y="8686"/>
                    </a:cubicBezTo>
                    <a:cubicBezTo>
                      <a:pt x="12633" y="8727"/>
                      <a:pt x="12607" y="8804"/>
                      <a:pt x="12604" y="8848"/>
                    </a:cubicBezTo>
                    <a:cubicBezTo>
                      <a:pt x="12630" y="8832"/>
                      <a:pt x="12627" y="8773"/>
                      <a:pt x="12634" y="8731"/>
                    </a:cubicBezTo>
                    <a:cubicBezTo>
                      <a:pt x="12602" y="8731"/>
                      <a:pt x="12635" y="8650"/>
                      <a:pt x="12614" y="8641"/>
                    </a:cubicBezTo>
                    <a:cubicBezTo>
                      <a:pt x="12621" y="8584"/>
                      <a:pt x="12613" y="8509"/>
                      <a:pt x="12636" y="8463"/>
                    </a:cubicBezTo>
                    <a:cubicBezTo>
                      <a:pt x="12645" y="8441"/>
                      <a:pt x="12659" y="8461"/>
                      <a:pt x="12657" y="8483"/>
                    </a:cubicBezTo>
                    <a:lnTo>
                      <a:pt x="12662" y="8474"/>
                    </a:lnTo>
                    <a:cubicBezTo>
                      <a:pt x="12667" y="8476"/>
                      <a:pt x="12670" y="8488"/>
                      <a:pt x="12674" y="8490"/>
                    </a:cubicBezTo>
                    <a:cubicBezTo>
                      <a:pt x="12673" y="8503"/>
                      <a:pt x="12677" y="8520"/>
                      <a:pt x="12672" y="8531"/>
                    </a:cubicBezTo>
                    <a:cubicBezTo>
                      <a:pt x="12667" y="8533"/>
                      <a:pt x="12664" y="8529"/>
                      <a:pt x="12659" y="8528"/>
                    </a:cubicBezTo>
                    <a:cubicBezTo>
                      <a:pt x="12654" y="8556"/>
                      <a:pt x="12648" y="8588"/>
                      <a:pt x="12654" y="8622"/>
                    </a:cubicBezTo>
                    <a:cubicBezTo>
                      <a:pt x="12665" y="8602"/>
                      <a:pt x="12665" y="8567"/>
                      <a:pt x="12672" y="8542"/>
                    </a:cubicBezTo>
                    <a:cubicBezTo>
                      <a:pt x="12685" y="8544"/>
                      <a:pt x="12689" y="8509"/>
                      <a:pt x="12697" y="8494"/>
                    </a:cubicBezTo>
                    <a:cubicBezTo>
                      <a:pt x="12718" y="8441"/>
                      <a:pt x="12698" y="8384"/>
                      <a:pt x="12704" y="8325"/>
                    </a:cubicBezTo>
                    <a:cubicBezTo>
                      <a:pt x="12695" y="8298"/>
                      <a:pt x="12701" y="8246"/>
                      <a:pt x="12709" y="8215"/>
                    </a:cubicBezTo>
                    <a:cubicBezTo>
                      <a:pt x="12718" y="8206"/>
                      <a:pt x="12721" y="8230"/>
                      <a:pt x="12727" y="8230"/>
                    </a:cubicBezTo>
                    <a:cubicBezTo>
                      <a:pt x="12736" y="8213"/>
                      <a:pt x="12731" y="8175"/>
                      <a:pt x="12732" y="8158"/>
                    </a:cubicBezTo>
                    <a:lnTo>
                      <a:pt x="12717" y="8193"/>
                    </a:lnTo>
                    <a:cubicBezTo>
                      <a:pt x="12705" y="8160"/>
                      <a:pt x="12722" y="8125"/>
                      <a:pt x="12717" y="8083"/>
                    </a:cubicBezTo>
                    <a:cubicBezTo>
                      <a:pt x="12723" y="8067"/>
                      <a:pt x="12732" y="8030"/>
                      <a:pt x="12742" y="8045"/>
                    </a:cubicBezTo>
                    <a:cubicBezTo>
                      <a:pt x="12755" y="8039"/>
                      <a:pt x="12754" y="8003"/>
                      <a:pt x="12765" y="7988"/>
                    </a:cubicBezTo>
                    <a:cubicBezTo>
                      <a:pt x="12749" y="7946"/>
                      <a:pt x="12783" y="7929"/>
                      <a:pt x="12777" y="7894"/>
                    </a:cubicBezTo>
                    <a:cubicBezTo>
                      <a:pt x="12779" y="7874"/>
                      <a:pt x="12792" y="7859"/>
                      <a:pt x="12797" y="7872"/>
                    </a:cubicBezTo>
                    <a:cubicBezTo>
                      <a:pt x="12835" y="7804"/>
                      <a:pt x="12821" y="7674"/>
                      <a:pt x="12828" y="7593"/>
                    </a:cubicBezTo>
                    <a:cubicBezTo>
                      <a:pt x="12823" y="7595"/>
                      <a:pt x="12820" y="7595"/>
                      <a:pt x="12817" y="7604"/>
                    </a:cubicBezTo>
                    <a:cubicBezTo>
                      <a:pt x="12842" y="7665"/>
                      <a:pt x="12792" y="7674"/>
                      <a:pt x="12795" y="7729"/>
                    </a:cubicBezTo>
                    <a:cubicBezTo>
                      <a:pt x="12783" y="7731"/>
                      <a:pt x="12785" y="7705"/>
                      <a:pt x="12783" y="7692"/>
                    </a:cubicBezTo>
                    <a:cubicBezTo>
                      <a:pt x="12797" y="7656"/>
                      <a:pt x="12803" y="7599"/>
                      <a:pt x="12817" y="7560"/>
                    </a:cubicBezTo>
                    <a:cubicBezTo>
                      <a:pt x="12814" y="7507"/>
                      <a:pt x="12835" y="7473"/>
                      <a:pt x="12828" y="7423"/>
                    </a:cubicBezTo>
                    <a:cubicBezTo>
                      <a:pt x="12829" y="7353"/>
                      <a:pt x="12830" y="7270"/>
                      <a:pt x="12837" y="7208"/>
                    </a:cubicBezTo>
                    <a:cubicBezTo>
                      <a:pt x="12854" y="7201"/>
                      <a:pt x="12841" y="7241"/>
                      <a:pt x="12855" y="7250"/>
                    </a:cubicBezTo>
                    <a:cubicBezTo>
                      <a:pt x="12848" y="7320"/>
                      <a:pt x="12866" y="7384"/>
                      <a:pt x="12849" y="7450"/>
                    </a:cubicBezTo>
                    <a:cubicBezTo>
                      <a:pt x="12846" y="7476"/>
                      <a:pt x="12826" y="7481"/>
                      <a:pt x="12837" y="7514"/>
                    </a:cubicBezTo>
                    <a:lnTo>
                      <a:pt x="12847" y="7492"/>
                    </a:lnTo>
                    <a:cubicBezTo>
                      <a:pt x="12852" y="7437"/>
                      <a:pt x="12893" y="7373"/>
                      <a:pt x="12860" y="7329"/>
                    </a:cubicBezTo>
                    <a:lnTo>
                      <a:pt x="12872" y="7296"/>
                    </a:lnTo>
                    <a:lnTo>
                      <a:pt x="12883" y="7318"/>
                    </a:lnTo>
                    <a:cubicBezTo>
                      <a:pt x="12884" y="7267"/>
                      <a:pt x="12899" y="7221"/>
                      <a:pt x="12895" y="7171"/>
                    </a:cubicBezTo>
                    <a:cubicBezTo>
                      <a:pt x="12883" y="7195"/>
                      <a:pt x="12886" y="7236"/>
                      <a:pt x="12872" y="7254"/>
                    </a:cubicBezTo>
                    <a:cubicBezTo>
                      <a:pt x="12866" y="7133"/>
                      <a:pt x="12910" y="7042"/>
                      <a:pt x="12905" y="6912"/>
                    </a:cubicBezTo>
                    <a:cubicBezTo>
                      <a:pt x="12921" y="6867"/>
                      <a:pt x="12936" y="6847"/>
                      <a:pt x="12948" y="6806"/>
                    </a:cubicBezTo>
                    <a:lnTo>
                      <a:pt x="12953" y="6844"/>
                    </a:lnTo>
                    <a:cubicBezTo>
                      <a:pt x="12973" y="6775"/>
                      <a:pt x="12985" y="6690"/>
                      <a:pt x="12990" y="6606"/>
                    </a:cubicBezTo>
                    <a:cubicBezTo>
                      <a:pt x="12986" y="6575"/>
                      <a:pt x="12984" y="6551"/>
                      <a:pt x="12996" y="6526"/>
                    </a:cubicBezTo>
                    <a:cubicBezTo>
                      <a:pt x="12973" y="6489"/>
                      <a:pt x="13006" y="6456"/>
                      <a:pt x="12996" y="6416"/>
                    </a:cubicBezTo>
                    <a:cubicBezTo>
                      <a:pt x="12996" y="6380"/>
                      <a:pt x="13017" y="6382"/>
                      <a:pt x="13030" y="6390"/>
                    </a:cubicBezTo>
                    <a:cubicBezTo>
                      <a:pt x="13040" y="6371"/>
                      <a:pt x="13039" y="6344"/>
                      <a:pt x="13042" y="6320"/>
                    </a:cubicBezTo>
                    <a:cubicBezTo>
                      <a:pt x="13023" y="6285"/>
                      <a:pt x="13039" y="6219"/>
                      <a:pt x="13037" y="6168"/>
                    </a:cubicBezTo>
                    <a:cubicBezTo>
                      <a:pt x="13056" y="6087"/>
                      <a:pt x="13049" y="5977"/>
                      <a:pt x="13083" y="5909"/>
                    </a:cubicBezTo>
                    <a:cubicBezTo>
                      <a:pt x="13097" y="5907"/>
                      <a:pt x="13090" y="5938"/>
                      <a:pt x="13096" y="5950"/>
                    </a:cubicBezTo>
                    <a:cubicBezTo>
                      <a:pt x="13111" y="5893"/>
                      <a:pt x="13111" y="5823"/>
                      <a:pt x="13121" y="5757"/>
                    </a:cubicBezTo>
                    <a:cubicBezTo>
                      <a:pt x="13124" y="5735"/>
                      <a:pt x="13134" y="5727"/>
                      <a:pt x="13143" y="5724"/>
                    </a:cubicBezTo>
                    <a:cubicBezTo>
                      <a:pt x="13143" y="5766"/>
                      <a:pt x="13154" y="5824"/>
                      <a:pt x="13136" y="5863"/>
                    </a:cubicBezTo>
                    <a:cubicBezTo>
                      <a:pt x="13133" y="5948"/>
                      <a:pt x="13109" y="6014"/>
                      <a:pt x="13103" y="6100"/>
                    </a:cubicBezTo>
                    <a:lnTo>
                      <a:pt x="13113" y="6109"/>
                    </a:lnTo>
                    <a:cubicBezTo>
                      <a:pt x="13113" y="6120"/>
                      <a:pt x="13115" y="6135"/>
                      <a:pt x="13109" y="6142"/>
                    </a:cubicBezTo>
                    <a:cubicBezTo>
                      <a:pt x="13100" y="6144"/>
                      <a:pt x="13105" y="6126"/>
                      <a:pt x="13100" y="6120"/>
                    </a:cubicBezTo>
                    <a:lnTo>
                      <a:pt x="13096" y="6131"/>
                    </a:lnTo>
                    <a:cubicBezTo>
                      <a:pt x="13096" y="6186"/>
                      <a:pt x="13062" y="6241"/>
                      <a:pt x="13085" y="6285"/>
                    </a:cubicBezTo>
                    <a:cubicBezTo>
                      <a:pt x="13086" y="6342"/>
                      <a:pt x="13073" y="6386"/>
                      <a:pt x="13060" y="6432"/>
                    </a:cubicBezTo>
                    <a:lnTo>
                      <a:pt x="13048" y="6399"/>
                    </a:lnTo>
                    <a:cubicBezTo>
                      <a:pt x="13040" y="6419"/>
                      <a:pt x="13042" y="6443"/>
                      <a:pt x="13037" y="6463"/>
                    </a:cubicBezTo>
                    <a:cubicBezTo>
                      <a:pt x="13019" y="6505"/>
                      <a:pt x="13030" y="6581"/>
                      <a:pt x="13012" y="6632"/>
                    </a:cubicBezTo>
                    <a:lnTo>
                      <a:pt x="13023" y="6636"/>
                    </a:lnTo>
                    <a:cubicBezTo>
                      <a:pt x="13009" y="6688"/>
                      <a:pt x="13019" y="6755"/>
                      <a:pt x="13005" y="6806"/>
                    </a:cubicBezTo>
                    <a:cubicBezTo>
                      <a:pt x="12990" y="6879"/>
                      <a:pt x="12986" y="6958"/>
                      <a:pt x="12967" y="7023"/>
                    </a:cubicBezTo>
                    <a:cubicBezTo>
                      <a:pt x="12961" y="7096"/>
                      <a:pt x="12954" y="7181"/>
                      <a:pt x="12925" y="7228"/>
                    </a:cubicBezTo>
                    <a:cubicBezTo>
                      <a:pt x="12917" y="7195"/>
                      <a:pt x="12928" y="7162"/>
                      <a:pt x="12935" y="7133"/>
                    </a:cubicBezTo>
                    <a:cubicBezTo>
                      <a:pt x="12952" y="7012"/>
                      <a:pt x="12980" y="6895"/>
                      <a:pt x="12990" y="6775"/>
                    </a:cubicBezTo>
                    <a:cubicBezTo>
                      <a:pt x="12983" y="6817"/>
                      <a:pt x="12974" y="6859"/>
                      <a:pt x="12971" y="6907"/>
                    </a:cubicBezTo>
                    <a:cubicBezTo>
                      <a:pt x="12941" y="7010"/>
                      <a:pt x="12925" y="7131"/>
                      <a:pt x="12915" y="7243"/>
                    </a:cubicBezTo>
                    <a:cubicBezTo>
                      <a:pt x="12917" y="7238"/>
                      <a:pt x="12921" y="7238"/>
                      <a:pt x="12922" y="7238"/>
                    </a:cubicBezTo>
                    <a:lnTo>
                      <a:pt x="12925" y="7313"/>
                    </a:lnTo>
                    <a:cubicBezTo>
                      <a:pt x="12935" y="7296"/>
                      <a:pt x="12927" y="7263"/>
                      <a:pt x="12933" y="7243"/>
                    </a:cubicBezTo>
                    <a:cubicBezTo>
                      <a:pt x="12962" y="7169"/>
                      <a:pt x="12975" y="7067"/>
                      <a:pt x="12990" y="6975"/>
                    </a:cubicBezTo>
                    <a:cubicBezTo>
                      <a:pt x="12997" y="6951"/>
                      <a:pt x="12994" y="6900"/>
                      <a:pt x="13012" y="6900"/>
                    </a:cubicBezTo>
                    <a:cubicBezTo>
                      <a:pt x="13033" y="6967"/>
                      <a:pt x="13009" y="7050"/>
                      <a:pt x="13000" y="7117"/>
                    </a:cubicBezTo>
                    <a:cubicBezTo>
                      <a:pt x="12977" y="7149"/>
                      <a:pt x="12968" y="7203"/>
                      <a:pt x="12965" y="7261"/>
                    </a:cubicBezTo>
                    <a:cubicBezTo>
                      <a:pt x="12948" y="7291"/>
                      <a:pt x="12963" y="7323"/>
                      <a:pt x="12965" y="7353"/>
                    </a:cubicBezTo>
                    <a:cubicBezTo>
                      <a:pt x="12968" y="7330"/>
                      <a:pt x="12971" y="7306"/>
                      <a:pt x="12980" y="7287"/>
                    </a:cubicBezTo>
                    <a:cubicBezTo>
                      <a:pt x="13006" y="7162"/>
                      <a:pt x="13021" y="7023"/>
                      <a:pt x="13042" y="6900"/>
                    </a:cubicBezTo>
                    <a:lnTo>
                      <a:pt x="13033" y="6895"/>
                    </a:lnTo>
                    <a:cubicBezTo>
                      <a:pt x="13033" y="6892"/>
                      <a:pt x="13033" y="6883"/>
                      <a:pt x="13035" y="6880"/>
                    </a:cubicBezTo>
                    <a:cubicBezTo>
                      <a:pt x="13046" y="6883"/>
                      <a:pt x="13044" y="6859"/>
                      <a:pt x="13048" y="6847"/>
                    </a:cubicBezTo>
                    <a:cubicBezTo>
                      <a:pt x="13052" y="6814"/>
                      <a:pt x="13054" y="6764"/>
                      <a:pt x="13035" y="6749"/>
                    </a:cubicBezTo>
                    <a:cubicBezTo>
                      <a:pt x="13048" y="6683"/>
                      <a:pt x="13052" y="6610"/>
                      <a:pt x="13060" y="6541"/>
                    </a:cubicBezTo>
                    <a:cubicBezTo>
                      <a:pt x="13056" y="6384"/>
                      <a:pt x="13131" y="6276"/>
                      <a:pt x="13121" y="6109"/>
                    </a:cubicBezTo>
                    <a:cubicBezTo>
                      <a:pt x="13149" y="6062"/>
                      <a:pt x="13147" y="5981"/>
                      <a:pt x="13161" y="5916"/>
                    </a:cubicBezTo>
                    <a:cubicBezTo>
                      <a:pt x="13169" y="5891"/>
                      <a:pt x="13153" y="5865"/>
                      <a:pt x="13166" y="5845"/>
                    </a:cubicBezTo>
                    <a:cubicBezTo>
                      <a:pt x="13171" y="5838"/>
                      <a:pt x="13179" y="5843"/>
                      <a:pt x="13184" y="5856"/>
                    </a:cubicBezTo>
                    <a:cubicBezTo>
                      <a:pt x="13185" y="5925"/>
                      <a:pt x="13184" y="6004"/>
                      <a:pt x="13166" y="6062"/>
                    </a:cubicBezTo>
                    <a:cubicBezTo>
                      <a:pt x="13124" y="6039"/>
                      <a:pt x="13153" y="6154"/>
                      <a:pt x="13130" y="6183"/>
                    </a:cubicBezTo>
                    <a:cubicBezTo>
                      <a:pt x="13130" y="6208"/>
                      <a:pt x="13119" y="6237"/>
                      <a:pt x="13130" y="6258"/>
                    </a:cubicBezTo>
                    <a:cubicBezTo>
                      <a:pt x="13111" y="6342"/>
                      <a:pt x="13130" y="6469"/>
                      <a:pt x="13085" y="6522"/>
                    </a:cubicBezTo>
                    <a:cubicBezTo>
                      <a:pt x="13098" y="6608"/>
                      <a:pt x="13065" y="6670"/>
                      <a:pt x="13055" y="6742"/>
                    </a:cubicBezTo>
                    <a:cubicBezTo>
                      <a:pt x="13054" y="6760"/>
                      <a:pt x="13056" y="6777"/>
                      <a:pt x="13065" y="6775"/>
                    </a:cubicBezTo>
                    <a:cubicBezTo>
                      <a:pt x="13083" y="6654"/>
                      <a:pt x="13109" y="6538"/>
                      <a:pt x="13125" y="6416"/>
                    </a:cubicBezTo>
                    <a:cubicBezTo>
                      <a:pt x="13133" y="6351"/>
                      <a:pt x="13147" y="6287"/>
                      <a:pt x="13148" y="6215"/>
                    </a:cubicBezTo>
                    <a:cubicBezTo>
                      <a:pt x="13137" y="6215"/>
                      <a:pt x="13131" y="6186"/>
                      <a:pt x="13138" y="6168"/>
                    </a:cubicBezTo>
                    <a:cubicBezTo>
                      <a:pt x="13149" y="6147"/>
                      <a:pt x="13149" y="6186"/>
                      <a:pt x="13156" y="6195"/>
                    </a:cubicBezTo>
                    <a:cubicBezTo>
                      <a:pt x="13194" y="6155"/>
                      <a:pt x="13171" y="6049"/>
                      <a:pt x="13191" y="5988"/>
                    </a:cubicBezTo>
                    <a:cubicBezTo>
                      <a:pt x="13181" y="5925"/>
                      <a:pt x="13217" y="5904"/>
                      <a:pt x="13209" y="5841"/>
                    </a:cubicBezTo>
                    <a:cubicBezTo>
                      <a:pt x="13210" y="5823"/>
                      <a:pt x="13219" y="5819"/>
                      <a:pt x="13225" y="5814"/>
                    </a:cubicBezTo>
                    <a:cubicBezTo>
                      <a:pt x="13213" y="5751"/>
                      <a:pt x="13235" y="5687"/>
                      <a:pt x="13250" y="5635"/>
                    </a:cubicBezTo>
                    <a:cubicBezTo>
                      <a:pt x="13269" y="5579"/>
                      <a:pt x="13248" y="5507"/>
                      <a:pt x="13273" y="5461"/>
                    </a:cubicBezTo>
                    <a:cubicBezTo>
                      <a:pt x="13286" y="5430"/>
                      <a:pt x="13272" y="5392"/>
                      <a:pt x="13268" y="5361"/>
                    </a:cubicBezTo>
                    <a:cubicBezTo>
                      <a:pt x="13266" y="5348"/>
                      <a:pt x="13259" y="5348"/>
                      <a:pt x="13255" y="5361"/>
                    </a:cubicBezTo>
                    <a:cubicBezTo>
                      <a:pt x="13269" y="5423"/>
                      <a:pt x="13242" y="5467"/>
                      <a:pt x="13243" y="5524"/>
                    </a:cubicBezTo>
                    <a:cubicBezTo>
                      <a:pt x="13238" y="5550"/>
                      <a:pt x="13232" y="5605"/>
                      <a:pt x="13213" y="5592"/>
                    </a:cubicBezTo>
                    <a:lnTo>
                      <a:pt x="13213" y="5555"/>
                    </a:lnTo>
                    <a:cubicBezTo>
                      <a:pt x="13240" y="5509"/>
                      <a:pt x="13221" y="5445"/>
                      <a:pt x="13241" y="5392"/>
                    </a:cubicBezTo>
                    <a:cubicBezTo>
                      <a:pt x="13253" y="5348"/>
                      <a:pt x="13219" y="5302"/>
                      <a:pt x="13246" y="5265"/>
                    </a:cubicBezTo>
                    <a:cubicBezTo>
                      <a:pt x="13253" y="5274"/>
                      <a:pt x="13243" y="5298"/>
                      <a:pt x="13253" y="5298"/>
                    </a:cubicBezTo>
                    <a:cubicBezTo>
                      <a:pt x="13261" y="5289"/>
                      <a:pt x="13257" y="5274"/>
                      <a:pt x="13259" y="5260"/>
                    </a:cubicBezTo>
                    <a:cubicBezTo>
                      <a:pt x="13265" y="5234"/>
                      <a:pt x="13263" y="5185"/>
                      <a:pt x="13284" y="5185"/>
                    </a:cubicBezTo>
                    <a:cubicBezTo>
                      <a:pt x="13299" y="5212"/>
                      <a:pt x="13284" y="5258"/>
                      <a:pt x="13288" y="5287"/>
                    </a:cubicBezTo>
                    <a:lnTo>
                      <a:pt x="13293" y="5287"/>
                    </a:lnTo>
                    <a:cubicBezTo>
                      <a:pt x="13332" y="5051"/>
                      <a:pt x="13357" y="4804"/>
                      <a:pt x="13388" y="4564"/>
                    </a:cubicBezTo>
                    <a:cubicBezTo>
                      <a:pt x="13407" y="4295"/>
                      <a:pt x="13450" y="4049"/>
                      <a:pt x="13467" y="3779"/>
                    </a:cubicBezTo>
                    <a:cubicBezTo>
                      <a:pt x="13480" y="3735"/>
                      <a:pt x="13480" y="3682"/>
                      <a:pt x="13486" y="3635"/>
                    </a:cubicBezTo>
                    <a:cubicBezTo>
                      <a:pt x="13478" y="3572"/>
                      <a:pt x="13512" y="3535"/>
                      <a:pt x="13504" y="3467"/>
                    </a:cubicBezTo>
                    <a:cubicBezTo>
                      <a:pt x="13504" y="3444"/>
                      <a:pt x="13487" y="3435"/>
                      <a:pt x="13494" y="3409"/>
                    </a:cubicBezTo>
                    <a:cubicBezTo>
                      <a:pt x="13498" y="3392"/>
                      <a:pt x="13505" y="3373"/>
                      <a:pt x="13514" y="3373"/>
                    </a:cubicBezTo>
                    <a:lnTo>
                      <a:pt x="13506" y="3346"/>
                    </a:lnTo>
                    <a:cubicBezTo>
                      <a:pt x="13539" y="3282"/>
                      <a:pt x="13529" y="3178"/>
                      <a:pt x="13524" y="3093"/>
                    </a:cubicBezTo>
                    <a:cubicBezTo>
                      <a:pt x="13543" y="3033"/>
                      <a:pt x="13530" y="2947"/>
                      <a:pt x="13534" y="2875"/>
                    </a:cubicBezTo>
                    <a:cubicBezTo>
                      <a:pt x="13559" y="2792"/>
                      <a:pt x="13548" y="2673"/>
                      <a:pt x="13554" y="2570"/>
                    </a:cubicBezTo>
                    <a:cubicBezTo>
                      <a:pt x="13538" y="2515"/>
                      <a:pt x="13554" y="2446"/>
                      <a:pt x="13551" y="2385"/>
                    </a:cubicBezTo>
                    <a:cubicBezTo>
                      <a:pt x="13550" y="2317"/>
                      <a:pt x="13543" y="2257"/>
                      <a:pt x="13549" y="2196"/>
                    </a:cubicBezTo>
                    <a:cubicBezTo>
                      <a:pt x="13561" y="2213"/>
                      <a:pt x="13557" y="2242"/>
                      <a:pt x="13567" y="2264"/>
                    </a:cubicBezTo>
                    <a:cubicBezTo>
                      <a:pt x="13579" y="2369"/>
                      <a:pt x="13587" y="2501"/>
                      <a:pt x="13569" y="2607"/>
                    </a:cubicBezTo>
                    <a:cubicBezTo>
                      <a:pt x="13578" y="2829"/>
                      <a:pt x="13566" y="3056"/>
                      <a:pt x="13551" y="3271"/>
                    </a:cubicBezTo>
                    <a:lnTo>
                      <a:pt x="13536" y="3304"/>
                    </a:lnTo>
                    <a:cubicBezTo>
                      <a:pt x="13538" y="3524"/>
                      <a:pt x="13497" y="3722"/>
                      <a:pt x="13494" y="3926"/>
                    </a:cubicBezTo>
                    <a:lnTo>
                      <a:pt x="13484" y="3926"/>
                    </a:lnTo>
                    <a:lnTo>
                      <a:pt x="13484" y="3873"/>
                    </a:lnTo>
                    <a:cubicBezTo>
                      <a:pt x="13475" y="3913"/>
                      <a:pt x="13470" y="3966"/>
                      <a:pt x="13469" y="4005"/>
                    </a:cubicBezTo>
                    <a:cubicBezTo>
                      <a:pt x="13472" y="3999"/>
                      <a:pt x="13473" y="3984"/>
                      <a:pt x="13479" y="3990"/>
                    </a:cubicBezTo>
                    <a:cubicBezTo>
                      <a:pt x="13481" y="4020"/>
                      <a:pt x="13480" y="4082"/>
                      <a:pt x="13476" y="4115"/>
                    </a:cubicBezTo>
                    <a:cubicBezTo>
                      <a:pt x="13470" y="4139"/>
                      <a:pt x="13459" y="4113"/>
                      <a:pt x="13456" y="4115"/>
                    </a:cubicBezTo>
                    <a:cubicBezTo>
                      <a:pt x="13456" y="4135"/>
                      <a:pt x="13449" y="4156"/>
                      <a:pt x="13461" y="4168"/>
                    </a:cubicBezTo>
                    <a:cubicBezTo>
                      <a:pt x="13460" y="4201"/>
                      <a:pt x="13465" y="4254"/>
                      <a:pt x="13451" y="4280"/>
                    </a:cubicBezTo>
                    <a:cubicBezTo>
                      <a:pt x="13430" y="4293"/>
                      <a:pt x="13441" y="4352"/>
                      <a:pt x="13431" y="4386"/>
                    </a:cubicBezTo>
                    <a:cubicBezTo>
                      <a:pt x="13449" y="4434"/>
                      <a:pt x="13432" y="4498"/>
                      <a:pt x="13422" y="4544"/>
                    </a:cubicBezTo>
                    <a:cubicBezTo>
                      <a:pt x="13413" y="4653"/>
                      <a:pt x="13409" y="4768"/>
                      <a:pt x="13386" y="4865"/>
                    </a:cubicBezTo>
                    <a:cubicBezTo>
                      <a:pt x="13391" y="4939"/>
                      <a:pt x="13379" y="4994"/>
                      <a:pt x="13368" y="5054"/>
                    </a:cubicBezTo>
                    <a:cubicBezTo>
                      <a:pt x="13349" y="5080"/>
                      <a:pt x="13349" y="5128"/>
                      <a:pt x="13354" y="5170"/>
                    </a:cubicBezTo>
                    <a:cubicBezTo>
                      <a:pt x="13340" y="5302"/>
                      <a:pt x="13311" y="5421"/>
                      <a:pt x="13300" y="5555"/>
                    </a:cubicBezTo>
                    <a:cubicBezTo>
                      <a:pt x="13269" y="5601"/>
                      <a:pt x="13290" y="5708"/>
                      <a:pt x="13273" y="5777"/>
                    </a:cubicBezTo>
                    <a:cubicBezTo>
                      <a:pt x="13262" y="5827"/>
                      <a:pt x="13243" y="5878"/>
                      <a:pt x="13250" y="5935"/>
                    </a:cubicBezTo>
                    <a:cubicBezTo>
                      <a:pt x="13219" y="6083"/>
                      <a:pt x="13212" y="6254"/>
                      <a:pt x="13178" y="6399"/>
                    </a:cubicBezTo>
                    <a:cubicBezTo>
                      <a:pt x="13152" y="6594"/>
                      <a:pt x="13109" y="6777"/>
                      <a:pt x="13093" y="6980"/>
                    </a:cubicBezTo>
                    <a:cubicBezTo>
                      <a:pt x="13058" y="7123"/>
                      <a:pt x="13042" y="7280"/>
                      <a:pt x="13008" y="7423"/>
                    </a:cubicBezTo>
                    <a:cubicBezTo>
                      <a:pt x="12996" y="7501"/>
                      <a:pt x="12994" y="7593"/>
                      <a:pt x="12971" y="7656"/>
                    </a:cubicBezTo>
                    <a:lnTo>
                      <a:pt x="12965" y="7646"/>
                    </a:lnTo>
                    <a:lnTo>
                      <a:pt x="12960" y="7656"/>
                    </a:lnTo>
                    <a:cubicBezTo>
                      <a:pt x="12962" y="7757"/>
                      <a:pt x="12939" y="7837"/>
                      <a:pt x="12922" y="7925"/>
                    </a:cubicBezTo>
                    <a:cubicBezTo>
                      <a:pt x="12909" y="7962"/>
                      <a:pt x="12930" y="8030"/>
                      <a:pt x="12905" y="8052"/>
                    </a:cubicBezTo>
                    <a:cubicBezTo>
                      <a:pt x="12918" y="8134"/>
                      <a:pt x="12881" y="8184"/>
                      <a:pt x="12877" y="8257"/>
                    </a:cubicBezTo>
                    <a:cubicBezTo>
                      <a:pt x="12852" y="8246"/>
                      <a:pt x="12867" y="8323"/>
                      <a:pt x="12860" y="8351"/>
                    </a:cubicBezTo>
                    <a:cubicBezTo>
                      <a:pt x="12834" y="8401"/>
                      <a:pt x="12860" y="8494"/>
                      <a:pt x="12820" y="8531"/>
                    </a:cubicBezTo>
                    <a:cubicBezTo>
                      <a:pt x="12828" y="8622"/>
                      <a:pt x="12774" y="8654"/>
                      <a:pt x="12792" y="8753"/>
                    </a:cubicBezTo>
                    <a:cubicBezTo>
                      <a:pt x="12796" y="8785"/>
                      <a:pt x="12764" y="8797"/>
                      <a:pt x="12779" y="8826"/>
                    </a:cubicBezTo>
                    <a:cubicBezTo>
                      <a:pt x="12793" y="8782"/>
                      <a:pt x="12803" y="8721"/>
                      <a:pt x="12820" y="8679"/>
                    </a:cubicBezTo>
                    <a:lnTo>
                      <a:pt x="12822" y="8721"/>
                    </a:lnTo>
                    <a:cubicBezTo>
                      <a:pt x="12845" y="8582"/>
                      <a:pt x="12879" y="8455"/>
                      <a:pt x="12895" y="8309"/>
                    </a:cubicBezTo>
                    <a:cubicBezTo>
                      <a:pt x="12884" y="8298"/>
                      <a:pt x="12889" y="8276"/>
                      <a:pt x="12887" y="8257"/>
                    </a:cubicBezTo>
                    <a:cubicBezTo>
                      <a:pt x="12893" y="8241"/>
                      <a:pt x="12893" y="8204"/>
                      <a:pt x="12905" y="8211"/>
                    </a:cubicBezTo>
                    <a:lnTo>
                      <a:pt x="12908" y="8263"/>
                    </a:lnTo>
                    <a:cubicBezTo>
                      <a:pt x="12917" y="8105"/>
                      <a:pt x="12968" y="7982"/>
                      <a:pt x="12978" y="7824"/>
                    </a:cubicBezTo>
                    <a:cubicBezTo>
                      <a:pt x="13169" y="6847"/>
                      <a:pt x="13306" y="5824"/>
                      <a:pt x="13441" y="4801"/>
                    </a:cubicBezTo>
                    <a:cubicBezTo>
                      <a:pt x="13444" y="4751"/>
                      <a:pt x="13467" y="4715"/>
                      <a:pt x="13456" y="4658"/>
                    </a:cubicBezTo>
                    <a:cubicBezTo>
                      <a:pt x="13485" y="4460"/>
                      <a:pt x="13500" y="4250"/>
                      <a:pt x="13522" y="4047"/>
                    </a:cubicBezTo>
                    <a:cubicBezTo>
                      <a:pt x="13542" y="3957"/>
                      <a:pt x="13531" y="3845"/>
                      <a:pt x="13559" y="3761"/>
                    </a:cubicBezTo>
                    <a:cubicBezTo>
                      <a:pt x="13567" y="3590"/>
                      <a:pt x="13583" y="3423"/>
                      <a:pt x="13594" y="3260"/>
                    </a:cubicBezTo>
                    <a:lnTo>
                      <a:pt x="13584" y="3287"/>
                    </a:lnTo>
                    <a:cubicBezTo>
                      <a:pt x="13567" y="3246"/>
                      <a:pt x="13599" y="3201"/>
                      <a:pt x="13574" y="3165"/>
                    </a:cubicBezTo>
                    <a:cubicBezTo>
                      <a:pt x="13584" y="2803"/>
                      <a:pt x="13611" y="2464"/>
                      <a:pt x="13564" y="2117"/>
                    </a:cubicBezTo>
                    <a:cubicBezTo>
                      <a:pt x="13531" y="2123"/>
                      <a:pt x="13563" y="2059"/>
                      <a:pt x="13539" y="2042"/>
                    </a:cubicBezTo>
                    <a:cubicBezTo>
                      <a:pt x="13532" y="1941"/>
                      <a:pt x="13544" y="1815"/>
                      <a:pt x="13519" y="1725"/>
                    </a:cubicBezTo>
                    <a:cubicBezTo>
                      <a:pt x="13516" y="1750"/>
                      <a:pt x="13500" y="1774"/>
                      <a:pt x="13506" y="1800"/>
                    </a:cubicBezTo>
                    <a:cubicBezTo>
                      <a:pt x="13514" y="1847"/>
                      <a:pt x="13525" y="1911"/>
                      <a:pt x="13514" y="1953"/>
                    </a:cubicBezTo>
                    <a:cubicBezTo>
                      <a:pt x="13506" y="1958"/>
                      <a:pt x="13504" y="1939"/>
                      <a:pt x="13499" y="1933"/>
                    </a:cubicBezTo>
                    <a:cubicBezTo>
                      <a:pt x="13489" y="1875"/>
                      <a:pt x="13454" y="1862"/>
                      <a:pt x="13451" y="1800"/>
                    </a:cubicBezTo>
                    <a:cubicBezTo>
                      <a:pt x="13440" y="1765"/>
                      <a:pt x="13450" y="1723"/>
                      <a:pt x="13461" y="1695"/>
                    </a:cubicBezTo>
                    <a:lnTo>
                      <a:pt x="13454" y="1684"/>
                    </a:lnTo>
                    <a:cubicBezTo>
                      <a:pt x="13449" y="1664"/>
                      <a:pt x="13441" y="1633"/>
                      <a:pt x="13451" y="1616"/>
                    </a:cubicBezTo>
                    <a:cubicBezTo>
                      <a:pt x="13435" y="1570"/>
                      <a:pt x="13432" y="1515"/>
                      <a:pt x="13418" y="1466"/>
                    </a:cubicBezTo>
                    <a:cubicBezTo>
                      <a:pt x="13418" y="1512"/>
                      <a:pt x="13405" y="1578"/>
                      <a:pt x="13431" y="1616"/>
                    </a:cubicBezTo>
                    <a:cubicBezTo>
                      <a:pt x="13435" y="1638"/>
                      <a:pt x="13447" y="1677"/>
                      <a:pt x="13431" y="1699"/>
                    </a:cubicBezTo>
                    <a:cubicBezTo>
                      <a:pt x="13410" y="1686"/>
                      <a:pt x="13410" y="1638"/>
                      <a:pt x="13391" y="1616"/>
                    </a:cubicBezTo>
                    <a:cubicBezTo>
                      <a:pt x="13379" y="1519"/>
                      <a:pt x="13405" y="1438"/>
                      <a:pt x="13388" y="1341"/>
                    </a:cubicBezTo>
                    <a:cubicBezTo>
                      <a:pt x="13361" y="1290"/>
                      <a:pt x="13384" y="1158"/>
                      <a:pt x="13341" y="1160"/>
                    </a:cubicBezTo>
                    <a:cubicBezTo>
                      <a:pt x="13340" y="1180"/>
                      <a:pt x="13340" y="1198"/>
                      <a:pt x="13331" y="1209"/>
                    </a:cubicBezTo>
                    <a:cubicBezTo>
                      <a:pt x="13311" y="1215"/>
                      <a:pt x="13315" y="1169"/>
                      <a:pt x="13304" y="1149"/>
                    </a:cubicBezTo>
                    <a:cubicBezTo>
                      <a:pt x="13293" y="1144"/>
                      <a:pt x="13285" y="1119"/>
                      <a:pt x="13273" y="1135"/>
                    </a:cubicBezTo>
                    <a:cubicBezTo>
                      <a:pt x="13261" y="1114"/>
                      <a:pt x="13267" y="1075"/>
                      <a:pt x="13259" y="1051"/>
                    </a:cubicBezTo>
                    <a:cubicBezTo>
                      <a:pt x="13227" y="1088"/>
                      <a:pt x="13267" y="1132"/>
                      <a:pt x="13250" y="1167"/>
                    </a:cubicBezTo>
                    <a:lnTo>
                      <a:pt x="13235" y="1141"/>
                    </a:lnTo>
                    <a:cubicBezTo>
                      <a:pt x="13242" y="1044"/>
                      <a:pt x="13187" y="1031"/>
                      <a:pt x="13178" y="949"/>
                    </a:cubicBezTo>
                    <a:cubicBezTo>
                      <a:pt x="13174" y="929"/>
                      <a:pt x="13178" y="897"/>
                      <a:pt x="13166" y="886"/>
                    </a:cubicBezTo>
                    <a:cubicBezTo>
                      <a:pt x="13154" y="789"/>
                      <a:pt x="13153" y="682"/>
                      <a:pt x="13116" y="607"/>
                    </a:cubicBezTo>
                    <a:cubicBezTo>
                      <a:pt x="13116" y="633"/>
                      <a:pt x="13090" y="646"/>
                      <a:pt x="13110" y="671"/>
                    </a:cubicBezTo>
                    <a:cubicBezTo>
                      <a:pt x="13154" y="682"/>
                      <a:pt x="13141" y="787"/>
                      <a:pt x="13150" y="851"/>
                    </a:cubicBezTo>
                    <a:cubicBezTo>
                      <a:pt x="13141" y="864"/>
                      <a:pt x="13137" y="857"/>
                      <a:pt x="13128" y="881"/>
                    </a:cubicBezTo>
                    <a:cubicBezTo>
                      <a:pt x="13110" y="879"/>
                      <a:pt x="13098" y="859"/>
                      <a:pt x="13083" y="844"/>
                    </a:cubicBezTo>
                    <a:cubicBezTo>
                      <a:pt x="13079" y="778"/>
                      <a:pt x="13062" y="725"/>
                      <a:pt x="13058" y="660"/>
                    </a:cubicBezTo>
                    <a:cubicBezTo>
                      <a:pt x="13036" y="660"/>
                      <a:pt x="13033" y="583"/>
                      <a:pt x="13008" y="576"/>
                    </a:cubicBezTo>
                    <a:cubicBezTo>
                      <a:pt x="13002" y="539"/>
                      <a:pt x="12986" y="514"/>
                      <a:pt x="12980" y="481"/>
                    </a:cubicBezTo>
                    <a:cubicBezTo>
                      <a:pt x="12925" y="372"/>
                      <a:pt x="12905" y="204"/>
                      <a:pt x="12845" y="101"/>
                    </a:cubicBezTo>
                    <a:lnTo>
                      <a:pt x="12837" y="116"/>
                    </a:lnTo>
                    <a:lnTo>
                      <a:pt x="12829" y="121"/>
                    </a:lnTo>
                    <a:lnTo>
                      <a:pt x="12822" y="116"/>
                    </a:lnTo>
                    <a:lnTo>
                      <a:pt x="12790" y="7"/>
                    </a:lnTo>
                    <a:lnTo>
                      <a:pt x="12783" y="0"/>
                    </a:lnTo>
                    <a:lnTo>
                      <a:pt x="12772" y="48"/>
                    </a:lnTo>
                    <a:lnTo>
                      <a:pt x="12777" y="59"/>
                    </a:lnTo>
                    <a:lnTo>
                      <a:pt x="12779" y="52"/>
                    </a:lnTo>
                    <a:lnTo>
                      <a:pt x="12787" y="52"/>
                    </a:lnTo>
                    <a:lnTo>
                      <a:pt x="12799" y="69"/>
                    </a:lnTo>
                    <a:lnTo>
                      <a:pt x="12810" y="101"/>
                    </a:lnTo>
                    <a:lnTo>
                      <a:pt x="12787" y="153"/>
                    </a:lnTo>
                    <a:lnTo>
                      <a:pt x="12765" y="158"/>
                    </a:lnTo>
                    <a:lnTo>
                      <a:pt x="12742" y="132"/>
                    </a:lnTo>
                    <a:lnTo>
                      <a:pt x="12724" y="121"/>
                    </a:lnTo>
                    <a:lnTo>
                      <a:pt x="12685" y="80"/>
                    </a:lnTo>
                    <a:lnTo>
                      <a:pt x="12672" y="38"/>
                    </a:lnTo>
                    <a:lnTo>
                      <a:pt x="12649" y="52"/>
                    </a:lnTo>
                    <a:lnTo>
                      <a:pt x="12622" y="90"/>
                    </a:lnTo>
                    <a:lnTo>
                      <a:pt x="12604" y="80"/>
                    </a:lnTo>
                    <a:lnTo>
                      <a:pt x="12574" y="111"/>
                    </a:lnTo>
                    <a:cubicBezTo>
                      <a:pt x="12576" y="145"/>
                      <a:pt x="12577" y="165"/>
                      <a:pt x="12578" y="177"/>
                    </a:cubicBezTo>
                    <a:cubicBezTo>
                      <a:pt x="12577" y="167"/>
                      <a:pt x="12575" y="157"/>
                      <a:pt x="12571" y="165"/>
                    </a:cubicBezTo>
                    <a:lnTo>
                      <a:pt x="12579" y="187"/>
                    </a:lnTo>
                    <a:cubicBezTo>
                      <a:pt x="12579" y="194"/>
                      <a:pt x="12580" y="193"/>
                      <a:pt x="12579" y="188"/>
                    </a:cubicBezTo>
                    <a:lnTo>
                      <a:pt x="12589" y="218"/>
                    </a:lnTo>
                    <a:lnTo>
                      <a:pt x="12579" y="253"/>
                    </a:lnTo>
                    <a:lnTo>
                      <a:pt x="12541" y="312"/>
                    </a:lnTo>
                    <a:lnTo>
                      <a:pt x="12516" y="376"/>
                    </a:lnTo>
                    <a:lnTo>
                      <a:pt x="12511" y="407"/>
                    </a:lnTo>
                    <a:lnTo>
                      <a:pt x="12494" y="475"/>
                    </a:lnTo>
                    <a:cubicBezTo>
                      <a:pt x="12499" y="489"/>
                      <a:pt x="12502" y="497"/>
                      <a:pt x="12504" y="501"/>
                    </a:cubicBezTo>
                    <a:lnTo>
                      <a:pt x="12504" y="516"/>
                    </a:lnTo>
                    <a:lnTo>
                      <a:pt x="12474" y="622"/>
                    </a:lnTo>
                    <a:lnTo>
                      <a:pt x="12476" y="628"/>
                    </a:lnTo>
                    <a:lnTo>
                      <a:pt x="12496" y="613"/>
                    </a:lnTo>
                    <a:lnTo>
                      <a:pt x="12498" y="618"/>
                    </a:lnTo>
                    <a:lnTo>
                      <a:pt x="12498" y="660"/>
                    </a:lnTo>
                    <a:lnTo>
                      <a:pt x="12486" y="701"/>
                    </a:lnTo>
                    <a:lnTo>
                      <a:pt x="12409" y="976"/>
                    </a:lnTo>
                    <a:lnTo>
                      <a:pt x="12416" y="1009"/>
                    </a:lnTo>
                    <a:lnTo>
                      <a:pt x="12389" y="1123"/>
                    </a:lnTo>
                    <a:lnTo>
                      <a:pt x="12336" y="1330"/>
                    </a:lnTo>
                    <a:lnTo>
                      <a:pt x="12308" y="1472"/>
                    </a:lnTo>
                    <a:lnTo>
                      <a:pt x="12246" y="1741"/>
                    </a:lnTo>
                    <a:lnTo>
                      <a:pt x="12131" y="2284"/>
                    </a:lnTo>
                    <a:lnTo>
                      <a:pt x="12108" y="2407"/>
                    </a:lnTo>
                    <a:lnTo>
                      <a:pt x="12065" y="2618"/>
                    </a:lnTo>
                    <a:lnTo>
                      <a:pt x="12060" y="2675"/>
                    </a:lnTo>
                    <a:lnTo>
                      <a:pt x="12075" y="2686"/>
                    </a:lnTo>
                    <a:lnTo>
                      <a:pt x="12075" y="2670"/>
                    </a:lnTo>
                    <a:lnTo>
                      <a:pt x="12072" y="2637"/>
                    </a:lnTo>
                    <a:lnTo>
                      <a:pt x="12076" y="2623"/>
                    </a:lnTo>
                    <a:cubicBezTo>
                      <a:pt x="12078" y="2598"/>
                      <a:pt x="12084" y="2567"/>
                      <a:pt x="12088" y="2581"/>
                    </a:cubicBezTo>
                    <a:cubicBezTo>
                      <a:pt x="12071" y="2541"/>
                      <a:pt x="12103" y="2539"/>
                      <a:pt x="12095" y="2506"/>
                    </a:cubicBezTo>
                    <a:lnTo>
                      <a:pt x="12108" y="2469"/>
                    </a:lnTo>
                    <a:lnTo>
                      <a:pt x="12158" y="2264"/>
                    </a:lnTo>
                    <a:lnTo>
                      <a:pt x="12163" y="2275"/>
                    </a:lnTo>
                    <a:cubicBezTo>
                      <a:pt x="12185" y="2264"/>
                      <a:pt x="12164" y="2255"/>
                      <a:pt x="12171" y="2242"/>
                    </a:cubicBezTo>
                    <a:cubicBezTo>
                      <a:pt x="12151" y="2229"/>
                      <a:pt x="12166" y="2218"/>
                      <a:pt x="12163" y="2205"/>
                    </a:cubicBezTo>
                    <a:lnTo>
                      <a:pt x="12178" y="2170"/>
                    </a:lnTo>
                    <a:lnTo>
                      <a:pt x="12183" y="2179"/>
                    </a:lnTo>
                    <a:cubicBezTo>
                      <a:pt x="12212" y="2179"/>
                      <a:pt x="12191" y="2170"/>
                      <a:pt x="12194" y="2163"/>
                    </a:cubicBezTo>
                    <a:lnTo>
                      <a:pt x="12213" y="2047"/>
                    </a:lnTo>
                    <a:lnTo>
                      <a:pt x="12223" y="2021"/>
                    </a:lnTo>
                    <a:lnTo>
                      <a:pt x="12240" y="2047"/>
                    </a:lnTo>
                    <a:lnTo>
                      <a:pt x="12244" y="2079"/>
                    </a:lnTo>
                    <a:lnTo>
                      <a:pt x="12233" y="2133"/>
                    </a:lnTo>
                    <a:lnTo>
                      <a:pt x="12219" y="2196"/>
                    </a:lnTo>
                    <a:lnTo>
                      <a:pt x="12213" y="2264"/>
                    </a:lnTo>
                    <a:lnTo>
                      <a:pt x="12203" y="2295"/>
                    </a:lnTo>
                    <a:cubicBezTo>
                      <a:pt x="12107" y="2860"/>
                      <a:pt x="12177" y="2407"/>
                      <a:pt x="12166" y="2464"/>
                    </a:cubicBezTo>
                    <a:lnTo>
                      <a:pt x="12151" y="2543"/>
                    </a:lnTo>
                    <a:lnTo>
                      <a:pt x="12093" y="2833"/>
                    </a:lnTo>
                    <a:lnTo>
                      <a:pt x="12093" y="2886"/>
                    </a:lnTo>
                    <a:lnTo>
                      <a:pt x="12123" y="2792"/>
                    </a:lnTo>
                    <a:lnTo>
                      <a:pt x="12133" y="2713"/>
                    </a:lnTo>
                    <a:lnTo>
                      <a:pt x="12156" y="2644"/>
                    </a:lnTo>
                    <a:cubicBezTo>
                      <a:pt x="12164" y="2532"/>
                      <a:pt x="12176" y="2449"/>
                      <a:pt x="12203" y="2363"/>
                    </a:cubicBezTo>
                    <a:lnTo>
                      <a:pt x="12226" y="2249"/>
                    </a:lnTo>
                    <a:lnTo>
                      <a:pt x="12269" y="2038"/>
                    </a:lnTo>
                    <a:lnTo>
                      <a:pt x="12291" y="1947"/>
                    </a:lnTo>
                    <a:lnTo>
                      <a:pt x="12310" y="1847"/>
                    </a:lnTo>
                    <a:lnTo>
                      <a:pt x="12331" y="1757"/>
                    </a:lnTo>
                    <a:lnTo>
                      <a:pt x="12346" y="1736"/>
                    </a:lnTo>
                    <a:lnTo>
                      <a:pt x="12348" y="1669"/>
                    </a:lnTo>
                    <a:cubicBezTo>
                      <a:pt x="12354" y="1642"/>
                      <a:pt x="12380" y="1638"/>
                      <a:pt x="12364" y="1609"/>
                    </a:cubicBezTo>
                    <a:lnTo>
                      <a:pt x="12378" y="1572"/>
                    </a:lnTo>
                    <a:lnTo>
                      <a:pt x="12391" y="1488"/>
                    </a:lnTo>
                    <a:lnTo>
                      <a:pt x="12409" y="1462"/>
                    </a:lnTo>
                    <a:lnTo>
                      <a:pt x="12469" y="1229"/>
                    </a:lnTo>
                    <a:lnTo>
                      <a:pt x="12484" y="1160"/>
                    </a:lnTo>
                    <a:lnTo>
                      <a:pt x="12498" y="1070"/>
                    </a:lnTo>
                    <a:cubicBezTo>
                      <a:pt x="12530" y="1057"/>
                      <a:pt x="12509" y="996"/>
                      <a:pt x="12527" y="965"/>
                    </a:cubicBezTo>
                    <a:lnTo>
                      <a:pt x="12532" y="965"/>
                    </a:lnTo>
                    <a:lnTo>
                      <a:pt x="12536" y="976"/>
                    </a:lnTo>
                    <a:cubicBezTo>
                      <a:pt x="12551" y="1132"/>
                      <a:pt x="12522" y="983"/>
                      <a:pt x="12522" y="1077"/>
                    </a:cubicBezTo>
                    <a:lnTo>
                      <a:pt x="12516" y="1123"/>
                    </a:lnTo>
                    <a:lnTo>
                      <a:pt x="12489" y="1224"/>
                    </a:lnTo>
                    <a:lnTo>
                      <a:pt x="12411" y="1557"/>
                    </a:lnTo>
                    <a:lnTo>
                      <a:pt x="12348" y="1827"/>
                    </a:lnTo>
                    <a:lnTo>
                      <a:pt x="12298" y="2064"/>
                    </a:lnTo>
                    <a:lnTo>
                      <a:pt x="12296" y="2099"/>
                    </a:lnTo>
                    <a:lnTo>
                      <a:pt x="12284" y="2143"/>
                    </a:lnTo>
                    <a:lnTo>
                      <a:pt x="12281" y="2185"/>
                    </a:lnTo>
                    <a:lnTo>
                      <a:pt x="12258" y="2257"/>
                    </a:lnTo>
                    <a:lnTo>
                      <a:pt x="12173" y="2686"/>
                    </a:lnTo>
                    <a:lnTo>
                      <a:pt x="12156" y="2803"/>
                    </a:lnTo>
                    <a:lnTo>
                      <a:pt x="12156" y="2860"/>
                    </a:lnTo>
                    <a:cubicBezTo>
                      <a:pt x="12143" y="2871"/>
                      <a:pt x="12137" y="2875"/>
                      <a:pt x="12135" y="2875"/>
                    </a:cubicBezTo>
                    <a:lnTo>
                      <a:pt x="12135" y="2875"/>
                    </a:lnTo>
                    <a:lnTo>
                      <a:pt x="12135" y="2875"/>
                    </a:lnTo>
                    <a:cubicBezTo>
                      <a:pt x="11970" y="3700"/>
                      <a:pt x="12102" y="3040"/>
                      <a:pt x="12088" y="3124"/>
                    </a:cubicBezTo>
                    <a:lnTo>
                      <a:pt x="12050" y="3313"/>
                    </a:lnTo>
                    <a:lnTo>
                      <a:pt x="11993" y="3630"/>
                    </a:lnTo>
                    <a:lnTo>
                      <a:pt x="11940" y="3920"/>
                    </a:lnTo>
                    <a:lnTo>
                      <a:pt x="11922" y="4005"/>
                    </a:lnTo>
                    <a:lnTo>
                      <a:pt x="11893" y="4190"/>
                    </a:lnTo>
                    <a:lnTo>
                      <a:pt x="11863" y="4359"/>
                    </a:lnTo>
                    <a:lnTo>
                      <a:pt x="11868" y="4411"/>
                    </a:lnTo>
                    <a:lnTo>
                      <a:pt x="11857" y="4432"/>
                    </a:lnTo>
                    <a:lnTo>
                      <a:pt x="11852" y="4416"/>
                    </a:lnTo>
                    <a:lnTo>
                      <a:pt x="11840" y="4484"/>
                    </a:lnTo>
                    <a:lnTo>
                      <a:pt x="11752" y="5023"/>
                    </a:lnTo>
                    <a:lnTo>
                      <a:pt x="11745" y="5128"/>
                    </a:lnTo>
                    <a:lnTo>
                      <a:pt x="11727" y="5170"/>
                    </a:lnTo>
                    <a:lnTo>
                      <a:pt x="11680" y="5472"/>
                    </a:lnTo>
                    <a:lnTo>
                      <a:pt x="11649" y="5645"/>
                    </a:lnTo>
                    <a:lnTo>
                      <a:pt x="11639" y="5783"/>
                    </a:lnTo>
                    <a:lnTo>
                      <a:pt x="11630" y="5841"/>
                    </a:lnTo>
                    <a:lnTo>
                      <a:pt x="11624" y="5909"/>
                    </a:lnTo>
                    <a:lnTo>
                      <a:pt x="11637" y="5856"/>
                    </a:lnTo>
                    <a:lnTo>
                      <a:pt x="11662" y="5708"/>
                    </a:lnTo>
                    <a:lnTo>
                      <a:pt x="11682" y="5603"/>
                    </a:lnTo>
                    <a:cubicBezTo>
                      <a:pt x="11669" y="5687"/>
                      <a:pt x="11683" y="5621"/>
                      <a:pt x="11684" y="5630"/>
                    </a:cubicBezTo>
                    <a:lnTo>
                      <a:pt x="11675" y="5683"/>
                    </a:lnTo>
                    <a:lnTo>
                      <a:pt x="11669" y="5762"/>
                    </a:lnTo>
                    <a:lnTo>
                      <a:pt x="11657" y="5811"/>
                    </a:lnTo>
                    <a:lnTo>
                      <a:pt x="11655" y="5867"/>
                    </a:lnTo>
                    <a:lnTo>
                      <a:pt x="11632" y="5972"/>
                    </a:lnTo>
                    <a:cubicBezTo>
                      <a:pt x="11628" y="6021"/>
                      <a:pt x="11626" y="6052"/>
                      <a:pt x="11626" y="6071"/>
                    </a:cubicBezTo>
                    <a:lnTo>
                      <a:pt x="11624" y="6067"/>
                    </a:lnTo>
                    <a:lnTo>
                      <a:pt x="11614" y="6116"/>
                    </a:lnTo>
                    <a:lnTo>
                      <a:pt x="11607" y="6168"/>
                    </a:lnTo>
                    <a:lnTo>
                      <a:pt x="11589" y="6241"/>
                    </a:lnTo>
                    <a:lnTo>
                      <a:pt x="11574" y="6373"/>
                    </a:lnTo>
                    <a:lnTo>
                      <a:pt x="11567" y="6390"/>
                    </a:lnTo>
                    <a:lnTo>
                      <a:pt x="11542" y="6526"/>
                    </a:lnTo>
                    <a:lnTo>
                      <a:pt x="11537" y="6591"/>
                    </a:lnTo>
                    <a:lnTo>
                      <a:pt x="11504" y="6768"/>
                    </a:lnTo>
                    <a:lnTo>
                      <a:pt x="11501" y="6844"/>
                    </a:lnTo>
                    <a:lnTo>
                      <a:pt x="11494" y="6865"/>
                    </a:lnTo>
                    <a:lnTo>
                      <a:pt x="11433" y="7254"/>
                    </a:lnTo>
                    <a:lnTo>
                      <a:pt x="11451" y="7292"/>
                    </a:lnTo>
                    <a:lnTo>
                      <a:pt x="11451" y="7401"/>
                    </a:lnTo>
                    <a:lnTo>
                      <a:pt x="11456" y="7393"/>
                    </a:lnTo>
                    <a:cubicBezTo>
                      <a:pt x="11461" y="7408"/>
                      <a:pt x="11463" y="7413"/>
                      <a:pt x="11464" y="7413"/>
                    </a:cubicBezTo>
                    <a:lnTo>
                      <a:pt x="11464" y="7423"/>
                    </a:lnTo>
                    <a:cubicBezTo>
                      <a:pt x="11453" y="7443"/>
                      <a:pt x="11447" y="7455"/>
                      <a:pt x="11444" y="7460"/>
                    </a:cubicBezTo>
                    <a:lnTo>
                      <a:pt x="11444" y="7472"/>
                    </a:lnTo>
                    <a:lnTo>
                      <a:pt x="11436" y="7492"/>
                    </a:lnTo>
                    <a:cubicBezTo>
                      <a:pt x="11386" y="7501"/>
                      <a:pt x="11438" y="7437"/>
                      <a:pt x="11426" y="7398"/>
                    </a:cubicBezTo>
                    <a:lnTo>
                      <a:pt x="11419" y="7381"/>
                    </a:lnTo>
                    <a:lnTo>
                      <a:pt x="11414" y="7381"/>
                    </a:lnTo>
                    <a:lnTo>
                      <a:pt x="11419" y="7423"/>
                    </a:lnTo>
                    <a:lnTo>
                      <a:pt x="11414" y="7435"/>
                    </a:lnTo>
                    <a:lnTo>
                      <a:pt x="11399" y="7492"/>
                    </a:lnTo>
                    <a:lnTo>
                      <a:pt x="11399" y="7540"/>
                    </a:lnTo>
                    <a:lnTo>
                      <a:pt x="11404" y="7540"/>
                    </a:lnTo>
                    <a:lnTo>
                      <a:pt x="11414" y="7529"/>
                    </a:lnTo>
                    <a:lnTo>
                      <a:pt x="11419" y="7551"/>
                    </a:lnTo>
                    <a:lnTo>
                      <a:pt x="11424" y="7630"/>
                    </a:lnTo>
                    <a:lnTo>
                      <a:pt x="11412" y="7684"/>
                    </a:lnTo>
                    <a:lnTo>
                      <a:pt x="11399" y="7698"/>
                    </a:lnTo>
                    <a:lnTo>
                      <a:pt x="11399" y="7756"/>
                    </a:lnTo>
                    <a:lnTo>
                      <a:pt x="11383" y="7804"/>
                    </a:lnTo>
                    <a:lnTo>
                      <a:pt x="11396" y="7883"/>
                    </a:lnTo>
                    <a:lnTo>
                      <a:pt x="11391" y="7898"/>
                    </a:lnTo>
                    <a:lnTo>
                      <a:pt x="11381" y="7903"/>
                    </a:lnTo>
                    <a:lnTo>
                      <a:pt x="11368" y="7956"/>
                    </a:lnTo>
                    <a:lnTo>
                      <a:pt x="11364" y="8026"/>
                    </a:lnTo>
                    <a:lnTo>
                      <a:pt x="11356" y="8045"/>
                    </a:lnTo>
                    <a:lnTo>
                      <a:pt x="11356" y="8072"/>
                    </a:lnTo>
                    <a:lnTo>
                      <a:pt x="11371" y="8041"/>
                    </a:lnTo>
                    <a:lnTo>
                      <a:pt x="11379" y="8057"/>
                    </a:lnTo>
                    <a:lnTo>
                      <a:pt x="11376" y="8083"/>
                    </a:lnTo>
                    <a:lnTo>
                      <a:pt x="11349" y="8204"/>
                    </a:lnTo>
                    <a:lnTo>
                      <a:pt x="11331" y="8272"/>
                    </a:lnTo>
                    <a:lnTo>
                      <a:pt x="11326" y="8226"/>
                    </a:lnTo>
                    <a:lnTo>
                      <a:pt x="11321" y="8237"/>
                    </a:lnTo>
                    <a:cubicBezTo>
                      <a:pt x="11318" y="8215"/>
                      <a:pt x="11318" y="8230"/>
                      <a:pt x="11316" y="8230"/>
                    </a:cubicBezTo>
                    <a:lnTo>
                      <a:pt x="11313" y="8147"/>
                    </a:lnTo>
                    <a:lnTo>
                      <a:pt x="11318" y="8093"/>
                    </a:lnTo>
                    <a:lnTo>
                      <a:pt x="11311" y="8131"/>
                    </a:lnTo>
                    <a:lnTo>
                      <a:pt x="11266" y="8421"/>
                    </a:lnTo>
                    <a:lnTo>
                      <a:pt x="11200" y="8889"/>
                    </a:lnTo>
                    <a:lnTo>
                      <a:pt x="11216" y="8927"/>
                    </a:lnTo>
                    <a:lnTo>
                      <a:pt x="11216" y="8991"/>
                    </a:lnTo>
                    <a:lnTo>
                      <a:pt x="11211" y="9059"/>
                    </a:lnTo>
                    <a:lnTo>
                      <a:pt x="11200" y="9186"/>
                    </a:lnTo>
                    <a:lnTo>
                      <a:pt x="11191" y="9240"/>
                    </a:lnTo>
                    <a:cubicBezTo>
                      <a:pt x="11143" y="9182"/>
                      <a:pt x="11217" y="9116"/>
                      <a:pt x="11179" y="9055"/>
                    </a:cubicBezTo>
                    <a:cubicBezTo>
                      <a:pt x="11171" y="9291"/>
                      <a:pt x="11173" y="9171"/>
                      <a:pt x="11174" y="9141"/>
                    </a:cubicBezTo>
                    <a:lnTo>
                      <a:pt x="11163" y="9175"/>
                    </a:lnTo>
                    <a:lnTo>
                      <a:pt x="11148" y="9286"/>
                    </a:lnTo>
                    <a:lnTo>
                      <a:pt x="11148" y="9334"/>
                    </a:lnTo>
                    <a:lnTo>
                      <a:pt x="11154" y="9323"/>
                    </a:lnTo>
                    <a:lnTo>
                      <a:pt x="11166" y="9323"/>
                    </a:lnTo>
                    <a:lnTo>
                      <a:pt x="11168" y="9470"/>
                    </a:lnTo>
                    <a:lnTo>
                      <a:pt x="11154" y="9534"/>
                    </a:lnTo>
                    <a:lnTo>
                      <a:pt x="11145" y="9538"/>
                    </a:lnTo>
                    <a:cubicBezTo>
                      <a:pt x="11126" y="9525"/>
                      <a:pt x="11139" y="9498"/>
                      <a:pt x="11136" y="9480"/>
                    </a:cubicBezTo>
                    <a:lnTo>
                      <a:pt x="11141" y="9437"/>
                    </a:lnTo>
                    <a:cubicBezTo>
                      <a:pt x="11136" y="9458"/>
                      <a:pt x="11129" y="9479"/>
                      <a:pt x="11129" y="9503"/>
                    </a:cubicBezTo>
                    <a:lnTo>
                      <a:pt x="11129" y="9587"/>
                    </a:lnTo>
                    <a:lnTo>
                      <a:pt x="11136" y="9571"/>
                    </a:lnTo>
                    <a:cubicBezTo>
                      <a:pt x="11155" y="9595"/>
                      <a:pt x="11136" y="9617"/>
                      <a:pt x="11138" y="9644"/>
                    </a:cubicBezTo>
                    <a:lnTo>
                      <a:pt x="11118" y="9729"/>
                    </a:lnTo>
                    <a:lnTo>
                      <a:pt x="11123" y="9766"/>
                    </a:lnTo>
                    <a:lnTo>
                      <a:pt x="11113" y="9850"/>
                    </a:lnTo>
                    <a:lnTo>
                      <a:pt x="11095" y="9956"/>
                    </a:lnTo>
                    <a:lnTo>
                      <a:pt x="11088" y="10035"/>
                    </a:lnTo>
                    <a:lnTo>
                      <a:pt x="11060" y="10183"/>
                    </a:lnTo>
                    <a:lnTo>
                      <a:pt x="11055" y="10172"/>
                    </a:lnTo>
                    <a:cubicBezTo>
                      <a:pt x="11062" y="10029"/>
                      <a:pt x="11066" y="10009"/>
                      <a:pt x="11067" y="10023"/>
                    </a:cubicBezTo>
                    <a:lnTo>
                      <a:pt x="11073" y="9944"/>
                    </a:lnTo>
                    <a:cubicBezTo>
                      <a:pt x="11057" y="10022"/>
                      <a:pt x="11053" y="10083"/>
                      <a:pt x="11038" y="10146"/>
                    </a:cubicBezTo>
                    <a:lnTo>
                      <a:pt x="11020" y="10224"/>
                    </a:lnTo>
                    <a:lnTo>
                      <a:pt x="11016" y="10224"/>
                    </a:lnTo>
                    <a:cubicBezTo>
                      <a:pt x="11016" y="10199"/>
                      <a:pt x="11015" y="10190"/>
                      <a:pt x="11014" y="10189"/>
                    </a:cubicBezTo>
                    <a:lnTo>
                      <a:pt x="11032" y="10065"/>
                    </a:lnTo>
                    <a:lnTo>
                      <a:pt x="11083" y="9681"/>
                    </a:lnTo>
                    <a:lnTo>
                      <a:pt x="11083" y="9629"/>
                    </a:lnTo>
                    <a:lnTo>
                      <a:pt x="11073" y="9651"/>
                    </a:lnTo>
                    <a:cubicBezTo>
                      <a:pt x="11039" y="9946"/>
                      <a:pt x="11067" y="9635"/>
                      <a:pt x="11045" y="9814"/>
                    </a:cubicBezTo>
                    <a:lnTo>
                      <a:pt x="11041" y="9899"/>
                    </a:lnTo>
                    <a:lnTo>
                      <a:pt x="11023" y="10013"/>
                    </a:lnTo>
                    <a:lnTo>
                      <a:pt x="11023" y="10072"/>
                    </a:lnTo>
                    <a:cubicBezTo>
                      <a:pt x="11003" y="10112"/>
                      <a:pt x="11010" y="10165"/>
                      <a:pt x="10998" y="10205"/>
                    </a:cubicBezTo>
                    <a:lnTo>
                      <a:pt x="10982" y="10251"/>
                    </a:lnTo>
                    <a:lnTo>
                      <a:pt x="10962" y="10251"/>
                    </a:lnTo>
                    <a:cubicBezTo>
                      <a:pt x="10945" y="10246"/>
                      <a:pt x="10954" y="10202"/>
                      <a:pt x="10955" y="10183"/>
                    </a:cubicBezTo>
                    <a:lnTo>
                      <a:pt x="10966" y="10140"/>
                    </a:lnTo>
                    <a:lnTo>
                      <a:pt x="10987" y="9934"/>
                    </a:lnTo>
                    <a:lnTo>
                      <a:pt x="11010" y="9793"/>
                    </a:lnTo>
                    <a:lnTo>
                      <a:pt x="11010" y="9734"/>
                    </a:lnTo>
                    <a:lnTo>
                      <a:pt x="11003" y="9750"/>
                    </a:lnTo>
                    <a:lnTo>
                      <a:pt x="10993" y="9834"/>
                    </a:lnTo>
                    <a:lnTo>
                      <a:pt x="10973" y="10004"/>
                    </a:lnTo>
                    <a:lnTo>
                      <a:pt x="10960" y="10047"/>
                    </a:lnTo>
                    <a:lnTo>
                      <a:pt x="10955" y="10092"/>
                    </a:lnTo>
                    <a:lnTo>
                      <a:pt x="10932" y="10224"/>
                    </a:lnTo>
                    <a:cubicBezTo>
                      <a:pt x="10898" y="10235"/>
                      <a:pt x="10926" y="10217"/>
                      <a:pt x="10920" y="10209"/>
                    </a:cubicBezTo>
                    <a:lnTo>
                      <a:pt x="10912" y="10224"/>
                    </a:lnTo>
                    <a:lnTo>
                      <a:pt x="10905" y="10231"/>
                    </a:lnTo>
                    <a:cubicBezTo>
                      <a:pt x="10898" y="10217"/>
                      <a:pt x="10905" y="10202"/>
                      <a:pt x="10905" y="10188"/>
                    </a:cubicBezTo>
                    <a:lnTo>
                      <a:pt x="10905" y="10136"/>
                    </a:lnTo>
                    <a:cubicBezTo>
                      <a:pt x="10910" y="10103"/>
                      <a:pt x="10912" y="10068"/>
                      <a:pt x="10915" y="10033"/>
                    </a:cubicBezTo>
                    <a:lnTo>
                      <a:pt x="10905" y="10072"/>
                    </a:lnTo>
                    <a:lnTo>
                      <a:pt x="10900" y="10163"/>
                    </a:lnTo>
                    <a:lnTo>
                      <a:pt x="10885" y="10209"/>
                    </a:lnTo>
                    <a:lnTo>
                      <a:pt x="10880" y="10163"/>
                    </a:lnTo>
                    <a:lnTo>
                      <a:pt x="10873" y="10178"/>
                    </a:lnTo>
                    <a:lnTo>
                      <a:pt x="10867" y="10163"/>
                    </a:lnTo>
                    <a:lnTo>
                      <a:pt x="10855" y="10209"/>
                    </a:lnTo>
                    <a:lnTo>
                      <a:pt x="10832" y="10220"/>
                    </a:lnTo>
                    <a:lnTo>
                      <a:pt x="10819" y="10278"/>
                    </a:lnTo>
                    <a:lnTo>
                      <a:pt x="10798" y="10288"/>
                    </a:lnTo>
                    <a:lnTo>
                      <a:pt x="10737" y="10314"/>
                    </a:lnTo>
                    <a:lnTo>
                      <a:pt x="10699" y="10340"/>
                    </a:lnTo>
                    <a:lnTo>
                      <a:pt x="10669" y="10367"/>
                    </a:lnTo>
                    <a:lnTo>
                      <a:pt x="10652" y="10367"/>
                    </a:lnTo>
                    <a:lnTo>
                      <a:pt x="10644" y="10378"/>
                    </a:lnTo>
                    <a:lnTo>
                      <a:pt x="10604" y="10393"/>
                    </a:lnTo>
                    <a:lnTo>
                      <a:pt x="10594" y="10409"/>
                    </a:lnTo>
                    <a:lnTo>
                      <a:pt x="10577" y="10415"/>
                    </a:lnTo>
                    <a:lnTo>
                      <a:pt x="10561" y="10435"/>
                    </a:lnTo>
                    <a:lnTo>
                      <a:pt x="10549" y="10431"/>
                    </a:lnTo>
                    <a:lnTo>
                      <a:pt x="10542" y="10442"/>
                    </a:lnTo>
                    <a:lnTo>
                      <a:pt x="10536" y="10462"/>
                    </a:lnTo>
                    <a:lnTo>
                      <a:pt x="10511" y="10488"/>
                    </a:lnTo>
                    <a:lnTo>
                      <a:pt x="10454" y="10526"/>
                    </a:lnTo>
                    <a:lnTo>
                      <a:pt x="10443" y="10552"/>
                    </a:lnTo>
                    <a:lnTo>
                      <a:pt x="10414" y="10567"/>
                    </a:lnTo>
                    <a:lnTo>
                      <a:pt x="10401" y="10589"/>
                    </a:lnTo>
                    <a:lnTo>
                      <a:pt x="10377" y="10604"/>
                    </a:lnTo>
                    <a:lnTo>
                      <a:pt x="10372" y="10600"/>
                    </a:lnTo>
                    <a:lnTo>
                      <a:pt x="10341" y="10642"/>
                    </a:lnTo>
                    <a:lnTo>
                      <a:pt x="10289" y="10679"/>
                    </a:lnTo>
                    <a:lnTo>
                      <a:pt x="10268" y="10716"/>
                    </a:lnTo>
                    <a:lnTo>
                      <a:pt x="10254" y="10725"/>
                    </a:lnTo>
                    <a:lnTo>
                      <a:pt x="10203" y="10800"/>
                    </a:lnTo>
                    <a:cubicBezTo>
                      <a:pt x="10184" y="10803"/>
                      <a:pt x="10196" y="10791"/>
                      <a:pt x="10196" y="10789"/>
                    </a:cubicBezTo>
                    <a:lnTo>
                      <a:pt x="10168" y="10830"/>
                    </a:lnTo>
                    <a:lnTo>
                      <a:pt x="10146" y="10849"/>
                    </a:lnTo>
                    <a:lnTo>
                      <a:pt x="10105" y="10883"/>
                    </a:lnTo>
                    <a:lnTo>
                      <a:pt x="10042" y="10958"/>
                    </a:lnTo>
                    <a:lnTo>
                      <a:pt x="10021" y="10974"/>
                    </a:lnTo>
                    <a:lnTo>
                      <a:pt x="9985" y="11023"/>
                    </a:lnTo>
                    <a:lnTo>
                      <a:pt x="9945" y="11059"/>
                    </a:lnTo>
                    <a:lnTo>
                      <a:pt x="9928" y="11086"/>
                    </a:lnTo>
                    <a:lnTo>
                      <a:pt x="9905" y="11127"/>
                    </a:lnTo>
                    <a:lnTo>
                      <a:pt x="9835" y="11200"/>
                    </a:lnTo>
                    <a:lnTo>
                      <a:pt x="9815" y="11211"/>
                    </a:lnTo>
                    <a:lnTo>
                      <a:pt x="9757" y="11301"/>
                    </a:lnTo>
                    <a:lnTo>
                      <a:pt x="9745" y="11290"/>
                    </a:lnTo>
                    <a:cubicBezTo>
                      <a:pt x="9681" y="11471"/>
                      <a:pt x="9732" y="11327"/>
                      <a:pt x="9717" y="11339"/>
                    </a:cubicBezTo>
                    <a:lnTo>
                      <a:pt x="9712" y="11369"/>
                    </a:lnTo>
                    <a:cubicBezTo>
                      <a:pt x="9685" y="11392"/>
                      <a:pt x="9706" y="11365"/>
                      <a:pt x="9700" y="11359"/>
                    </a:cubicBezTo>
                    <a:lnTo>
                      <a:pt x="9687" y="11376"/>
                    </a:lnTo>
                    <a:lnTo>
                      <a:pt x="9672" y="11376"/>
                    </a:lnTo>
                    <a:lnTo>
                      <a:pt x="9604" y="11471"/>
                    </a:lnTo>
                    <a:lnTo>
                      <a:pt x="9571" y="11523"/>
                    </a:lnTo>
                    <a:lnTo>
                      <a:pt x="9577" y="11538"/>
                    </a:lnTo>
                    <a:lnTo>
                      <a:pt x="9566" y="11565"/>
                    </a:lnTo>
                    <a:lnTo>
                      <a:pt x="9537" y="11595"/>
                    </a:lnTo>
                    <a:lnTo>
                      <a:pt x="9519" y="11623"/>
                    </a:lnTo>
                    <a:lnTo>
                      <a:pt x="9507" y="11623"/>
                    </a:lnTo>
                    <a:cubicBezTo>
                      <a:pt x="9515" y="11618"/>
                      <a:pt x="9510" y="11613"/>
                      <a:pt x="9512" y="11607"/>
                    </a:cubicBezTo>
                    <a:lnTo>
                      <a:pt x="9489" y="11613"/>
                    </a:lnTo>
                    <a:lnTo>
                      <a:pt x="9459" y="11644"/>
                    </a:lnTo>
                    <a:lnTo>
                      <a:pt x="9451" y="11675"/>
                    </a:lnTo>
                    <a:lnTo>
                      <a:pt x="9409" y="11739"/>
                    </a:lnTo>
                    <a:lnTo>
                      <a:pt x="9416" y="11754"/>
                    </a:lnTo>
                    <a:cubicBezTo>
                      <a:pt x="9402" y="11826"/>
                      <a:pt x="9412" y="11767"/>
                      <a:pt x="9409" y="11776"/>
                    </a:cubicBezTo>
                    <a:lnTo>
                      <a:pt x="9401" y="11781"/>
                    </a:lnTo>
                    <a:lnTo>
                      <a:pt x="9389" y="11771"/>
                    </a:lnTo>
                    <a:lnTo>
                      <a:pt x="9362" y="11808"/>
                    </a:lnTo>
                    <a:lnTo>
                      <a:pt x="9359" y="11844"/>
                    </a:lnTo>
                    <a:lnTo>
                      <a:pt x="9331" y="11882"/>
                    </a:lnTo>
                    <a:lnTo>
                      <a:pt x="9301" y="11930"/>
                    </a:lnTo>
                    <a:lnTo>
                      <a:pt x="9283" y="11938"/>
                    </a:lnTo>
                    <a:lnTo>
                      <a:pt x="9279" y="11947"/>
                    </a:lnTo>
                    <a:cubicBezTo>
                      <a:pt x="9282" y="11948"/>
                      <a:pt x="9277" y="11975"/>
                      <a:pt x="9276" y="11983"/>
                    </a:cubicBezTo>
                    <a:lnTo>
                      <a:pt x="9333" y="11912"/>
                    </a:lnTo>
                    <a:lnTo>
                      <a:pt x="9364" y="11855"/>
                    </a:lnTo>
                    <a:lnTo>
                      <a:pt x="9381" y="11855"/>
                    </a:lnTo>
                    <a:lnTo>
                      <a:pt x="9466" y="11739"/>
                    </a:lnTo>
                    <a:lnTo>
                      <a:pt x="9482" y="11734"/>
                    </a:lnTo>
                    <a:lnTo>
                      <a:pt x="9482" y="11746"/>
                    </a:lnTo>
                    <a:lnTo>
                      <a:pt x="9471" y="11765"/>
                    </a:lnTo>
                    <a:lnTo>
                      <a:pt x="9439" y="11829"/>
                    </a:lnTo>
                    <a:lnTo>
                      <a:pt x="9396" y="11882"/>
                    </a:lnTo>
                    <a:lnTo>
                      <a:pt x="9387" y="11919"/>
                    </a:lnTo>
                    <a:lnTo>
                      <a:pt x="9341" y="11972"/>
                    </a:lnTo>
                    <a:lnTo>
                      <a:pt x="9337" y="11991"/>
                    </a:lnTo>
                    <a:lnTo>
                      <a:pt x="9312" y="12017"/>
                    </a:lnTo>
                    <a:lnTo>
                      <a:pt x="9296" y="12045"/>
                    </a:lnTo>
                    <a:lnTo>
                      <a:pt x="9278" y="12045"/>
                    </a:lnTo>
                    <a:lnTo>
                      <a:pt x="9271" y="12055"/>
                    </a:lnTo>
                    <a:cubicBezTo>
                      <a:pt x="9269" y="12068"/>
                      <a:pt x="9262" y="12077"/>
                      <a:pt x="9269" y="12088"/>
                    </a:cubicBezTo>
                    <a:lnTo>
                      <a:pt x="9213" y="12176"/>
                    </a:lnTo>
                    <a:lnTo>
                      <a:pt x="9188" y="12176"/>
                    </a:lnTo>
                    <a:lnTo>
                      <a:pt x="9124" y="12330"/>
                    </a:lnTo>
                    <a:lnTo>
                      <a:pt x="9103" y="12335"/>
                    </a:lnTo>
                    <a:lnTo>
                      <a:pt x="9090" y="12352"/>
                    </a:lnTo>
                    <a:lnTo>
                      <a:pt x="9075" y="12409"/>
                    </a:lnTo>
                    <a:lnTo>
                      <a:pt x="9058" y="12405"/>
                    </a:lnTo>
                    <a:lnTo>
                      <a:pt x="9040" y="12440"/>
                    </a:lnTo>
                    <a:lnTo>
                      <a:pt x="9015" y="12473"/>
                    </a:lnTo>
                    <a:lnTo>
                      <a:pt x="9002" y="12510"/>
                    </a:lnTo>
                    <a:lnTo>
                      <a:pt x="8990" y="12526"/>
                    </a:lnTo>
                    <a:lnTo>
                      <a:pt x="8900" y="12677"/>
                    </a:lnTo>
                    <a:lnTo>
                      <a:pt x="8898" y="12714"/>
                    </a:lnTo>
                    <a:lnTo>
                      <a:pt x="8882" y="12748"/>
                    </a:lnTo>
                    <a:lnTo>
                      <a:pt x="8875" y="12748"/>
                    </a:lnTo>
                    <a:lnTo>
                      <a:pt x="8840" y="12815"/>
                    </a:lnTo>
                    <a:lnTo>
                      <a:pt x="8825" y="12820"/>
                    </a:lnTo>
                    <a:lnTo>
                      <a:pt x="8805" y="12847"/>
                    </a:lnTo>
                    <a:lnTo>
                      <a:pt x="8789" y="12888"/>
                    </a:lnTo>
                    <a:lnTo>
                      <a:pt x="8769" y="12947"/>
                    </a:lnTo>
                    <a:cubicBezTo>
                      <a:pt x="8744" y="12923"/>
                      <a:pt x="8756" y="12968"/>
                      <a:pt x="8750" y="12979"/>
                    </a:cubicBezTo>
                    <a:lnTo>
                      <a:pt x="8737" y="12974"/>
                    </a:lnTo>
                    <a:lnTo>
                      <a:pt x="8699" y="13042"/>
                    </a:lnTo>
                    <a:lnTo>
                      <a:pt x="8702" y="13057"/>
                    </a:lnTo>
                    <a:lnTo>
                      <a:pt x="8689" y="13091"/>
                    </a:lnTo>
                    <a:lnTo>
                      <a:pt x="8677" y="13100"/>
                    </a:lnTo>
                    <a:lnTo>
                      <a:pt x="8651" y="13144"/>
                    </a:lnTo>
                    <a:lnTo>
                      <a:pt x="8649" y="13137"/>
                    </a:lnTo>
                    <a:lnTo>
                      <a:pt x="8582" y="13258"/>
                    </a:lnTo>
                    <a:lnTo>
                      <a:pt x="8556" y="13328"/>
                    </a:lnTo>
                    <a:lnTo>
                      <a:pt x="8539" y="13343"/>
                    </a:lnTo>
                    <a:cubicBezTo>
                      <a:pt x="8537" y="13386"/>
                      <a:pt x="8523" y="13360"/>
                      <a:pt x="8524" y="13396"/>
                    </a:cubicBezTo>
                    <a:lnTo>
                      <a:pt x="8512" y="13396"/>
                    </a:lnTo>
                    <a:lnTo>
                      <a:pt x="8494" y="13416"/>
                    </a:lnTo>
                    <a:lnTo>
                      <a:pt x="8476" y="13480"/>
                    </a:lnTo>
                    <a:lnTo>
                      <a:pt x="8447" y="13517"/>
                    </a:lnTo>
                    <a:cubicBezTo>
                      <a:pt x="8434" y="13533"/>
                      <a:pt x="8435" y="13557"/>
                      <a:pt x="8429" y="13574"/>
                    </a:cubicBezTo>
                    <a:lnTo>
                      <a:pt x="8419" y="13580"/>
                    </a:lnTo>
                    <a:lnTo>
                      <a:pt x="8401" y="13634"/>
                    </a:lnTo>
                    <a:lnTo>
                      <a:pt x="8388" y="13649"/>
                    </a:lnTo>
                    <a:lnTo>
                      <a:pt x="8361" y="13698"/>
                    </a:lnTo>
                    <a:lnTo>
                      <a:pt x="8359" y="13717"/>
                    </a:lnTo>
                    <a:lnTo>
                      <a:pt x="8334" y="13770"/>
                    </a:lnTo>
                    <a:lnTo>
                      <a:pt x="8318" y="13776"/>
                    </a:lnTo>
                    <a:cubicBezTo>
                      <a:pt x="8299" y="13847"/>
                      <a:pt x="8286" y="13851"/>
                      <a:pt x="8279" y="13887"/>
                    </a:cubicBezTo>
                    <a:lnTo>
                      <a:pt x="8259" y="13917"/>
                    </a:lnTo>
                    <a:lnTo>
                      <a:pt x="8246" y="13961"/>
                    </a:lnTo>
                    <a:lnTo>
                      <a:pt x="8236" y="13970"/>
                    </a:lnTo>
                    <a:lnTo>
                      <a:pt x="8196" y="14045"/>
                    </a:lnTo>
                    <a:lnTo>
                      <a:pt x="8166" y="14128"/>
                    </a:lnTo>
                    <a:lnTo>
                      <a:pt x="8138" y="14172"/>
                    </a:lnTo>
                    <a:lnTo>
                      <a:pt x="8071" y="14324"/>
                    </a:lnTo>
                    <a:cubicBezTo>
                      <a:pt x="8013" y="14466"/>
                      <a:pt x="7973" y="14564"/>
                      <a:pt x="7945" y="14633"/>
                    </a:cubicBezTo>
                    <a:cubicBezTo>
                      <a:pt x="7950" y="14616"/>
                      <a:pt x="7951" y="14609"/>
                      <a:pt x="7941" y="14625"/>
                    </a:cubicBezTo>
                    <a:lnTo>
                      <a:pt x="7935" y="14651"/>
                    </a:lnTo>
                    <a:lnTo>
                      <a:pt x="7855" y="14840"/>
                    </a:lnTo>
                    <a:lnTo>
                      <a:pt x="7815" y="14937"/>
                    </a:lnTo>
                    <a:lnTo>
                      <a:pt x="7660" y="15326"/>
                    </a:lnTo>
                    <a:lnTo>
                      <a:pt x="7622" y="15432"/>
                    </a:lnTo>
                    <a:lnTo>
                      <a:pt x="7586" y="15511"/>
                    </a:lnTo>
                    <a:lnTo>
                      <a:pt x="7579" y="15548"/>
                    </a:lnTo>
                    <a:lnTo>
                      <a:pt x="7519" y="15717"/>
                    </a:lnTo>
                    <a:lnTo>
                      <a:pt x="7484" y="15817"/>
                    </a:lnTo>
                    <a:lnTo>
                      <a:pt x="7482" y="15843"/>
                    </a:lnTo>
                    <a:lnTo>
                      <a:pt x="7439" y="15944"/>
                    </a:lnTo>
                    <a:lnTo>
                      <a:pt x="7432" y="15992"/>
                    </a:lnTo>
                    <a:lnTo>
                      <a:pt x="7391" y="16087"/>
                    </a:lnTo>
                    <a:cubicBezTo>
                      <a:pt x="7385" y="16137"/>
                      <a:pt x="7382" y="16164"/>
                      <a:pt x="7380" y="16177"/>
                    </a:cubicBezTo>
                    <a:cubicBezTo>
                      <a:pt x="7368" y="16176"/>
                      <a:pt x="7380" y="16156"/>
                      <a:pt x="7378" y="16151"/>
                    </a:cubicBezTo>
                    <a:lnTo>
                      <a:pt x="7369" y="16166"/>
                    </a:lnTo>
                    <a:lnTo>
                      <a:pt x="7326" y="16314"/>
                    </a:lnTo>
                    <a:lnTo>
                      <a:pt x="7314" y="16329"/>
                    </a:lnTo>
                    <a:lnTo>
                      <a:pt x="7296" y="16377"/>
                    </a:lnTo>
                    <a:lnTo>
                      <a:pt x="7289" y="16419"/>
                    </a:lnTo>
                    <a:lnTo>
                      <a:pt x="7259" y="16493"/>
                    </a:lnTo>
                    <a:lnTo>
                      <a:pt x="7181" y="16777"/>
                    </a:lnTo>
                    <a:lnTo>
                      <a:pt x="7135" y="16909"/>
                    </a:lnTo>
                    <a:lnTo>
                      <a:pt x="7096" y="17083"/>
                    </a:lnTo>
                    <a:lnTo>
                      <a:pt x="7025" y="17258"/>
                    </a:lnTo>
                    <a:lnTo>
                      <a:pt x="7001" y="17364"/>
                    </a:lnTo>
                    <a:lnTo>
                      <a:pt x="6902" y="17832"/>
                    </a:lnTo>
                    <a:lnTo>
                      <a:pt x="6818" y="18349"/>
                    </a:lnTo>
                    <a:lnTo>
                      <a:pt x="6777" y="18692"/>
                    </a:lnTo>
                    <a:lnTo>
                      <a:pt x="6755" y="18744"/>
                    </a:lnTo>
                    <a:lnTo>
                      <a:pt x="6650" y="18921"/>
                    </a:lnTo>
                    <a:lnTo>
                      <a:pt x="6594" y="18999"/>
                    </a:lnTo>
                    <a:lnTo>
                      <a:pt x="6537" y="19098"/>
                    </a:lnTo>
                    <a:lnTo>
                      <a:pt x="6492" y="19163"/>
                    </a:lnTo>
                    <a:lnTo>
                      <a:pt x="6454" y="19230"/>
                    </a:lnTo>
                    <a:lnTo>
                      <a:pt x="6414" y="19272"/>
                    </a:lnTo>
                    <a:lnTo>
                      <a:pt x="6319" y="19411"/>
                    </a:lnTo>
                    <a:lnTo>
                      <a:pt x="6266" y="19475"/>
                    </a:lnTo>
                    <a:lnTo>
                      <a:pt x="6266" y="19494"/>
                    </a:lnTo>
                    <a:lnTo>
                      <a:pt x="6314" y="19426"/>
                    </a:lnTo>
                    <a:lnTo>
                      <a:pt x="6336" y="19411"/>
                    </a:lnTo>
                    <a:lnTo>
                      <a:pt x="6383" y="19343"/>
                    </a:lnTo>
                    <a:lnTo>
                      <a:pt x="6414" y="19309"/>
                    </a:lnTo>
                    <a:lnTo>
                      <a:pt x="6617" y="19019"/>
                    </a:lnTo>
                    <a:lnTo>
                      <a:pt x="6763" y="18804"/>
                    </a:lnTo>
                    <a:cubicBezTo>
                      <a:pt x="6768" y="18918"/>
                      <a:pt x="6761" y="18864"/>
                      <a:pt x="6761" y="18849"/>
                    </a:cubicBezTo>
                    <a:lnTo>
                      <a:pt x="6752" y="18876"/>
                    </a:lnTo>
                    <a:lnTo>
                      <a:pt x="6725" y="18921"/>
                    </a:lnTo>
                    <a:lnTo>
                      <a:pt x="6644" y="19057"/>
                    </a:lnTo>
                    <a:lnTo>
                      <a:pt x="6587" y="19151"/>
                    </a:lnTo>
                    <a:lnTo>
                      <a:pt x="6589" y="19167"/>
                    </a:lnTo>
                    <a:lnTo>
                      <a:pt x="6496" y="19316"/>
                    </a:lnTo>
                    <a:cubicBezTo>
                      <a:pt x="6498" y="19327"/>
                      <a:pt x="6499" y="19334"/>
                      <a:pt x="6500" y="19340"/>
                    </a:cubicBezTo>
                    <a:lnTo>
                      <a:pt x="6496" y="19347"/>
                    </a:lnTo>
                    <a:lnTo>
                      <a:pt x="6479" y="19359"/>
                    </a:lnTo>
                    <a:lnTo>
                      <a:pt x="6481" y="19331"/>
                    </a:lnTo>
                    <a:lnTo>
                      <a:pt x="6346" y="19527"/>
                    </a:lnTo>
                    <a:lnTo>
                      <a:pt x="6208" y="19701"/>
                    </a:lnTo>
                    <a:lnTo>
                      <a:pt x="6056" y="19870"/>
                    </a:lnTo>
                    <a:lnTo>
                      <a:pt x="5951" y="19995"/>
                    </a:lnTo>
                    <a:lnTo>
                      <a:pt x="5968" y="19991"/>
                    </a:lnTo>
                    <a:cubicBezTo>
                      <a:pt x="5954" y="20061"/>
                      <a:pt x="5963" y="20004"/>
                      <a:pt x="5960" y="20010"/>
                    </a:cubicBezTo>
                    <a:lnTo>
                      <a:pt x="5860" y="20096"/>
                    </a:lnTo>
                    <a:lnTo>
                      <a:pt x="5816" y="20130"/>
                    </a:lnTo>
                    <a:cubicBezTo>
                      <a:pt x="5812" y="20123"/>
                      <a:pt x="5806" y="20116"/>
                      <a:pt x="5810" y="20112"/>
                    </a:cubicBezTo>
                    <a:lnTo>
                      <a:pt x="5807" y="20108"/>
                    </a:lnTo>
                    <a:lnTo>
                      <a:pt x="5764" y="20142"/>
                    </a:lnTo>
                    <a:lnTo>
                      <a:pt x="5785" y="20142"/>
                    </a:lnTo>
                    <a:cubicBezTo>
                      <a:pt x="5786" y="20149"/>
                      <a:pt x="5784" y="20152"/>
                      <a:pt x="5782" y="20154"/>
                    </a:cubicBezTo>
                    <a:lnTo>
                      <a:pt x="5732" y="20191"/>
                    </a:lnTo>
                    <a:cubicBezTo>
                      <a:pt x="5728" y="20200"/>
                      <a:pt x="5728" y="20177"/>
                      <a:pt x="5722" y="20169"/>
                    </a:cubicBezTo>
                    <a:lnTo>
                      <a:pt x="5662" y="20213"/>
                    </a:lnTo>
                    <a:cubicBezTo>
                      <a:pt x="5659" y="20323"/>
                      <a:pt x="5660" y="20226"/>
                      <a:pt x="5652" y="20243"/>
                    </a:cubicBezTo>
                    <a:cubicBezTo>
                      <a:pt x="5648" y="20240"/>
                      <a:pt x="5648" y="20231"/>
                      <a:pt x="5647" y="20222"/>
                    </a:cubicBezTo>
                    <a:lnTo>
                      <a:pt x="5644" y="20243"/>
                    </a:lnTo>
                    <a:lnTo>
                      <a:pt x="5654" y="20266"/>
                    </a:lnTo>
                    <a:lnTo>
                      <a:pt x="5640" y="20281"/>
                    </a:lnTo>
                    <a:lnTo>
                      <a:pt x="5537" y="20350"/>
                    </a:lnTo>
                    <a:lnTo>
                      <a:pt x="5464" y="20376"/>
                    </a:lnTo>
                    <a:lnTo>
                      <a:pt x="5416" y="20376"/>
                    </a:lnTo>
                    <a:lnTo>
                      <a:pt x="5409" y="20387"/>
                    </a:lnTo>
                    <a:lnTo>
                      <a:pt x="5348" y="20380"/>
                    </a:lnTo>
                    <a:lnTo>
                      <a:pt x="5316" y="20399"/>
                    </a:lnTo>
                    <a:lnTo>
                      <a:pt x="5293" y="20399"/>
                    </a:lnTo>
                    <a:lnTo>
                      <a:pt x="5255" y="20424"/>
                    </a:lnTo>
                    <a:lnTo>
                      <a:pt x="5243" y="20406"/>
                    </a:lnTo>
                    <a:lnTo>
                      <a:pt x="5141" y="20387"/>
                    </a:lnTo>
                    <a:lnTo>
                      <a:pt x="5141" y="20380"/>
                    </a:lnTo>
                    <a:lnTo>
                      <a:pt x="5118" y="20359"/>
                    </a:lnTo>
                    <a:cubicBezTo>
                      <a:pt x="5103" y="20336"/>
                      <a:pt x="5098" y="20305"/>
                      <a:pt x="5088" y="20275"/>
                    </a:cubicBezTo>
                    <a:cubicBezTo>
                      <a:pt x="5073" y="20301"/>
                      <a:pt x="5080" y="20259"/>
                      <a:pt x="5073" y="20254"/>
                    </a:cubicBezTo>
                    <a:lnTo>
                      <a:pt x="5078" y="20243"/>
                    </a:lnTo>
                    <a:cubicBezTo>
                      <a:pt x="5072" y="20233"/>
                      <a:pt x="5070" y="20220"/>
                      <a:pt x="5066" y="20206"/>
                    </a:cubicBezTo>
                    <a:cubicBezTo>
                      <a:pt x="5083" y="20191"/>
                      <a:pt x="5066" y="20169"/>
                      <a:pt x="5064" y="20154"/>
                    </a:cubicBezTo>
                    <a:lnTo>
                      <a:pt x="5048" y="20142"/>
                    </a:lnTo>
                    <a:lnTo>
                      <a:pt x="5035" y="20081"/>
                    </a:lnTo>
                    <a:lnTo>
                      <a:pt x="5046" y="20074"/>
                    </a:lnTo>
                    <a:lnTo>
                      <a:pt x="5039" y="20064"/>
                    </a:lnTo>
                    <a:cubicBezTo>
                      <a:pt x="5045" y="20045"/>
                      <a:pt x="5030" y="20028"/>
                      <a:pt x="5028" y="20006"/>
                    </a:cubicBezTo>
                    <a:lnTo>
                      <a:pt x="5017" y="19949"/>
                    </a:lnTo>
                    <a:lnTo>
                      <a:pt x="4997" y="19758"/>
                    </a:lnTo>
                    <a:lnTo>
                      <a:pt x="4980" y="19595"/>
                    </a:lnTo>
                    <a:cubicBezTo>
                      <a:pt x="4977" y="19663"/>
                      <a:pt x="5010" y="19752"/>
                      <a:pt x="4980" y="19811"/>
                    </a:cubicBezTo>
                    <a:cubicBezTo>
                      <a:pt x="4977" y="19791"/>
                      <a:pt x="4964" y="19769"/>
                      <a:pt x="4972" y="19742"/>
                    </a:cubicBezTo>
                    <a:cubicBezTo>
                      <a:pt x="4966" y="19738"/>
                      <a:pt x="4958" y="19734"/>
                      <a:pt x="4958" y="19716"/>
                    </a:cubicBezTo>
                    <a:cubicBezTo>
                      <a:pt x="4979" y="19688"/>
                      <a:pt x="4945" y="19660"/>
                      <a:pt x="4960" y="19627"/>
                    </a:cubicBezTo>
                    <a:cubicBezTo>
                      <a:pt x="4942" y="19417"/>
                      <a:pt x="4942" y="19193"/>
                      <a:pt x="4940" y="18973"/>
                    </a:cubicBezTo>
                    <a:lnTo>
                      <a:pt x="4948" y="18914"/>
                    </a:lnTo>
                    <a:cubicBezTo>
                      <a:pt x="4942" y="18902"/>
                      <a:pt x="4928" y="18909"/>
                      <a:pt x="4926" y="18930"/>
                    </a:cubicBezTo>
                    <a:cubicBezTo>
                      <a:pt x="4932" y="18959"/>
                      <a:pt x="4922" y="19016"/>
                      <a:pt x="4940" y="19019"/>
                    </a:cubicBezTo>
                    <a:cubicBezTo>
                      <a:pt x="4941" y="19035"/>
                      <a:pt x="4938" y="19046"/>
                      <a:pt x="4935" y="19057"/>
                    </a:cubicBezTo>
                    <a:lnTo>
                      <a:pt x="4933" y="19053"/>
                    </a:lnTo>
                    <a:lnTo>
                      <a:pt x="4923" y="19088"/>
                    </a:lnTo>
                    <a:lnTo>
                      <a:pt x="4915" y="19067"/>
                    </a:lnTo>
                    <a:cubicBezTo>
                      <a:pt x="4908" y="19115"/>
                      <a:pt x="4909" y="19175"/>
                      <a:pt x="4908" y="19219"/>
                    </a:cubicBezTo>
                    <a:lnTo>
                      <a:pt x="4905" y="19219"/>
                    </a:lnTo>
                    <a:cubicBezTo>
                      <a:pt x="4900" y="19096"/>
                      <a:pt x="4894" y="18967"/>
                      <a:pt x="4900" y="18841"/>
                    </a:cubicBezTo>
                    <a:cubicBezTo>
                      <a:pt x="4900" y="18822"/>
                      <a:pt x="4898" y="18793"/>
                      <a:pt x="4910" y="18793"/>
                    </a:cubicBezTo>
                    <a:cubicBezTo>
                      <a:pt x="4919" y="18841"/>
                      <a:pt x="4904" y="18888"/>
                      <a:pt x="4913" y="18936"/>
                    </a:cubicBezTo>
                    <a:lnTo>
                      <a:pt x="4920" y="18925"/>
                    </a:lnTo>
                    <a:cubicBezTo>
                      <a:pt x="4909" y="18857"/>
                      <a:pt x="4933" y="18793"/>
                      <a:pt x="4917" y="18729"/>
                    </a:cubicBezTo>
                    <a:lnTo>
                      <a:pt x="4910" y="18744"/>
                    </a:lnTo>
                    <a:lnTo>
                      <a:pt x="4908" y="18740"/>
                    </a:lnTo>
                    <a:cubicBezTo>
                      <a:pt x="4902" y="18725"/>
                      <a:pt x="4908" y="18704"/>
                      <a:pt x="4913" y="18692"/>
                    </a:cubicBezTo>
                    <a:cubicBezTo>
                      <a:pt x="4917" y="18697"/>
                      <a:pt x="4922" y="18709"/>
                      <a:pt x="4926" y="18692"/>
                    </a:cubicBezTo>
                    <a:cubicBezTo>
                      <a:pt x="4945" y="18744"/>
                      <a:pt x="4916" y="18827"/>
                      <a:pt x="4940" y="18883"/>
                    </a:cubicBezTo>
                    <a:cubicBezTo>
                      <a:pt x="4945" y="18846"/>
                      <a:pt x="4952" y="18801"/>
                      <a:pt x="4945" y="18762"/>
                    </a:cubicBezTo>
                    <a:cubicBezTo>
                      <a:pt x="4942" y="18751"/>
                      <a:pt x="4935" y="18770"/>
                      <a:pt x="4935" y="18751"/>
                    </a:cubicBezTo>
                    <a:cubicBezTo>
                      <a:pt x="4938" y="18750"/>
                      <a:pt x="4939" y="18738"/>
                      <a:pt x="4942" y="18740"/>
                    </a:cubicBezTo>
                    <a:cubicBezTo>
                      <a:pt x="4948" y="18692"/>
                      <a:pt x="4942" y="18626"/>
                      <a:pt x="4953" y="18582"/>
                    </a:cubicBezTo>
                    <a:cubicBezTo>
                      <a:pt x="4940" y="18542"/>
                      <a:pt x="4954" y="18500"/>
                      <a:pt x="4960" y="18466"/>
                    </a:cubicBezTo>
                    <a:cubicBezTo>
                      <a:pt x="4964" y="18432"/>
                      <a:pt x="4966" y="18362"/>
                      <a:pt x="4948" y="18360"/>
                    </a:cubicBezTo>
                    <a:cubicBezTo>
                      <a:pt x="4936" y="18389"/>
                      <a:pt x="4939" y="18432"/>
                      <a:pt x="4935" y="18466"/>
                    </a:cubicBezTo>
                    <a:cubicBezTo>
                      <a:pt x="4927" y="18489"/>
                      <a:pt x="4927" y="18512"/>
                      <a:pt x="4930" y="18540"/>
                    </a:cubicBezTo>
                    <a:cubicBezTo>
                      <a:pt x="4934" y="18525"/>
                      <a:pt x="4938" y="18538"/>
                      <a:pt x="4942" y="18540"/>
                    </a:cubicBezTo>
                    <a:cubicBezTo>
                      <a:pt x="4938" y="18580"/>
                      <a:pt x="4944" y="18633"/>
                      <a:pt x="4928" y="18656"/>
                    </a:cubicBezTo>
                    <a:lnTo>
                      <a:pt x="4923" y="18645"/>
                    </a:lnTo>
                    <a:lnTo>
                      <a:pt x="4910" y="18688"/>
                    </a:lnTo>
                    <a:lnTo>
                      <a:pt x="4903" y="18672"/>
                    </a:lnTo>
                    <a:cubicBezTo>
                      <a:pt x="4905" y="18645"/>
                      <a:pt x="4896" y="18608"/>
                      <a:pt x="4910" y="18594"/>
                    </a:cubicBezTo>
                    <a:cubicBezTo>
                      <a:pt x="4896" y="18551"/>
                      <a:pt x="4915" y="18512"/>
                      <a:pt x="4917" y="18472"/>
                    </a:cubicBezTo>
                    <a:cubicBezTo>
                      <a:pt x="4914" y="18412"/>
                      <a:pt x="4911" y="18346"/>
                      <a:pt x="4930" y="18318"/>
                    </a:cubicBezTo>
                    <a:cubicBezTo>
                      <a:pt x="4920" y="18270"/>
                      <a:pt x="4916" y="18211"/>
                      <a:pt x="4933" y="18164"/>
                    </a:cubicBezTo>
                    <a:cubicBezTo>
                      <a:pt x="4946" y="18146"/>
                      <a:pt x="4946" y="18099"/>
                      <a:pt x="4953" y="18065"/>
                    </a:cubicBezTo>
                    <a:cubicBezTo>
                      <a:pt x="4959" y="18125"/>
                      <a:pt x="4952" y="18195"/>
                      <a:pt x="4951" y="18249"/>
                    </a:cubicBezTo>
                    <a:lnTo>
                      <a:pt x="4958" y="18164"/>
                    </a:lnTo>
                    <a:cubicBezTo>
                      <a:pt x="4969" y="18173"/>
                      <a:pt x="4965" y="18209"/>
                      <a:pt x="4972" y="18223"/>
                    </a:cubicBezTo>
                    <a:cubicBezTo>
                      <a:pt x="4979" y="18189"/>
                      <a:pt x="4982" y="18149"/>
                      <a:pt x="4980" y="18107"/>
                    </a:cubicBezTo>
                    <a:cubicBezTo>
                      <a:pt x="4969" y="18107"/>
                      <a:pt x="4966" y="18081"/>
                      <a:pt x="4963" y="18065"/>
                    </a:cubicBezTo>
                    <a:cubicBezTo>
                      <a:pt x="4974" y="18031"/>
                      <a:pt x="4967" y="18085"/>
                      <a:pt x="4980" y="18076"/>
                    </a:cubicBezTo>
                    <a:cubicBezTo>
                      <a:pt x="4982" y="18072"/>
                      <a:pt x="4984" y="18069"/>
                      <a:pt x="4983" y="18065"/>
                    </a:cubicBezTo>
                    <a:cubicBezTo>
                      <a:pt x="4997" y="17896"/>
                      <a:pt x="5016" y="17724"/>
                      <a:pt x="5026" y="17558"/>
                    </a:cubicBezTo>
                    <a:cubicBezTo>
                      <a:pt x="5046" y="17538"/>
                      <a:pt x="5027" y="17461"/>
                      <a:pt x="5051" y="17470"/>
                    </a:cubicBezTo>
                    <a:cubicBezTo>
                      <a:pt x="5043" y="17351"/>
                      <a:pt x="5113" y="17304"/>
                      <a:pt x="5108" y="17195"/>
                    </a:cubicBezTo>
                    <a:cubicBezTo>
                      <a:pt x="5093" y="17219"/>
                      <a:pt x="5098" y="17265"/>
                      <a:pt x="5078" y="17278"/>
                    </a:cubicBezTo>
                    <a:cubicBezTo>
                      <a:pt x="5067" y="17265"/>
                      <a:pt x="5079" y="17239"/>
                      <a:pt x="5076" y="17226"/>
                    </a:cubicBezTo>
                    <a:lnTo>
                      <a:pt x="5066" y="17247"/>
                    </a:lnTo>
                    <a:lnTo>
                      <a:pt x="5064" y="17241"/>
                    </a:lnTo>
                    <a:cubicBezTo>
                      <a:pt x="5066" y="17199"/>
                      <a:pt x="5072" y="17162"/>
                      <a:pt x="5080" y="17126"/>
                    </a:cubicBezTo>
                    <a:lnTo>
                      <a:pt x="5085" y="17146"/>
                    </a:lnTo>
                    <a:cubicBezTo>
                      <a:pt x="5093" y="17089"/>
                      <a:pt x="5108" y="17030"/>
                      <a:pt x="5131" y="16988"/>
                    </a:cubicBezTo>
                    <a:cubicBezTo>
                      <a:pt x="5127" y="16948"/>
                      <a:pt x="5157" y="16947"/>
                      <a:pt x="5151" y="16909"/>
                    </a:cubicBezTo>
                    <a:cubicBezTo>
                      <a:pt x="5142" y="16947"/>
                      <a:pt x="5128" y="16968"/>
                      <a:pt x="5113" y="16995"/>
                    </a:cubicBezTo>
                    <a:cubicBezTo>
                      <a:pt x="5096" y="16876"/>
                      <a:pt x="5168" y="16819"/>
                      <a:pt x="5153" y="16704"/>
                    </a:cubicBezTo>
                    <a:cubicBezTo>
                      <a:pt x="5166" y="16679"/>
                      <a:pt x="5155" y="16641"/>
                      <a:pt x="5168" y="16614"/>
                    </a:cubicBezTo>
                    <a:cubicBezTo>
                      <a:pt x="5178" y="16625"/>
                      <a:pt x="5173" y="16665"/>
                      <a:pt x="5178" y="16694"/>
                    </a:cubicBezTo>
                    <a:cubicBezTo>
                      <a:pt x="5193" y="16671"/>
                      <a:pt x="5171" y="16652"/>
                      <a:pt x="5178" y="16630"/>
                    </a:cubicBezTo>
                    <a:lnTo>
                      <a:pt x="5189" y="16630"/>
                    </a:lnTo>
                    <a:cubicBezTo>
                      <a:pt x="5178" y="16577"/>
                      <a:pt x="5214" y="16590"/>
                      <a:pt x="5214" y="16539"/>
                    </a:cubicBezTo>
                    <a:cubicBezTo>
                      <a:pt x="5222" y="16533"/>
                      <a:pt x="5220" y="16555"/>
                      <a:pt x="5223" y="16562"/>
                    </a:cubicBezTo>
                    <a:cubicBezTo>
                      <a:pt x="5229" y="16542"/>
                      <a:pt x="5233" y="16535"/>
                      <a:pt x="5241" y="16524"/>
                    </a:cubicBezTo>
                    <a:cubicBezTo>
                      <a:pt x="5240" y="16447"/>
                      <a:pt x="5284" y="16417"/>
                      <a:pt x="5289" y="16350"/>
                    </a:cubicBezTo>
                    <a:lnTo>
                      <a:pt x="5276" y="16377"/>
                    </a:lnTo>
                    <a:cubicBezTo>
                      <a:pt x="5276" y="16331"/>
                      <a:pt x="5292" y="16298"/>
                      <a:pt x="5309" y="16265"/>
                    </a:cubicBezTo>
                    <a:lnTo>
                      <a:pt x="5314" y="16276"/>
                    </a:lnTo>
                    <a:cubicBezTo>
                      <a:pt x="5327" y="16256"/>
                      <a:pt x="5348" y="16219"/>
                      <a:pt x="5354" y="16182"/>
                    </a:cubicBezTo>
                    <a:lnTo>
                      <a:pt x="5341" y="16166"/>
                    </a:lnTo>
                    <a:cubicBezTo>
                      <a:pt x="5348" y="16147"/>
                      <a:pt x="5348" y="16118"/>
                      <a:pt x="5359" y="16107"/>
                    </a:cubicBezTo>
                    <a:lnTo>
                      <a:pt x="5364" y="16118"/>
                    </a:lnTo>
                    <a:cubicBezTo>
                      <a:pt x="5397" y="16114"/>
                      <a:pt x="5367" y="16075"/>
                      <a:pt x="5384" y="16038"/>
                    </a:cubicBezTo>
                    <a:cubicBezTo>
                      <a:pt x="5415" y="15975"/>
                      <a:pt x="5422" y="15889"/>
                      <a:pt x="5452" y="15823"/>
                    </a:cubicBezTo>
                    <a:lnTo>
                      <a:pt x="5439" y="15802"/>
                    </a:lnTo>
                    <a:cubicBezTo>
                      <a:pt x="5442" y="15756"/>
                      <a:pt x="5455" y="15814"/>
                      <a:pt x="5464" y="15781"/>
                    </a:cubicBezTo>
                    <a:cubicBezTo>
                      <a:pt x="5480" y="15756"/>
                      <a:pt x="5490" y="15721"/>
                      <a:pt x="5474" y="15692"/>
                    </a:cubicBezTo>
                    <a:cubicBezTo>
                      <a:pt x="5475" y="15676"/>
                      <a:pt x="5484" y="15671"/>
                      <a:pt x="5490" y="15664"/>
                    </a:cubicBezTo>
                    <a:lnTo>
                      <a:pt x="5494" y="15692"/>
                    </a:lnTo>
                    <a:cubicBezTo>
                      <a:pt x="5502" y="15666"/>
                      <a:pt x="5511" y="15649"/>
                      <a:pt x="5517" y="15623"/>
                    </a:cubicBezTo>
                    <a:cubicBezTo>
                      <a:pt x="5521" y="15579"/>
                      <a:pt x="5550" y="15548"/>
                      <a:pt x="5540" y="15507"/>
                    </a:cubicBezTo>
                    <a:cubicBezTo>
                      <a:pt x="5538" y="15477"/>
                      <a:pt x="5540" y="15443"/>
                      <a:pt x="5554" y="15432"/>
                    </a:cubicBezTo>
                    <a:cubicBezTo>
                      <a:pt x="5562" y="15438"/>
                      <a:pt x="5556" y="15456"/>
                      <a:pt x="5562" y="15464"/>
                    </a:cubicBezTo>
                    <a:cubicBezTo>
                      <a:pt x="5571" y="15443"/>
                      <a:pt x="5575" y="15418"/>
                      <a:pt x="5581" y="15395"/>
                    </a:cubicBezTo>
                    <a:lnTo>
                      <a:pt x="5569" y="15379"/>
                    </a:lnTo>
                    <a:cubicBezTo>
                      <a:pt x="5569" y="15346"/>
                      <a:pt x="5568" y="15313"/>
                      <a:pt x="5579" y="15289"/>
                    </a:cubicBezTo>
                    <a:cubicBezTo>
                      <a:pt x="5585" y="15283"/>
                      <a:pt x="5593" y="15285"/>
                      <a:pt x="5599" y="15281"/>
                    </a:cubicBezTo>
                    <a:cubicBezTo>
                      <a:pt x="5612" y="15298"/>
                      <a:pt x="5597" y="15326"/>
                      <a:pt x="5599" y="15342"/>
                    </a:cubicBezTo>
                    <a:cubicBezTo>
                      <a:pt x="5642" y="15201"/>
                      <a:pt x="5685" y="15060"/>
                      <a:pt x="5725" y="14916"/>
                    </a:cubicBezTo>
                    <a:cubicBezTo>
                      <a:pt x="5741" y="14794"/>
                      <a:pt x="5794" y="14704"/>
                      <a:pt x="5810" y="14583"/>
                    </a:cubicBezTo>
                    <a:cubicBezTo>
                      <a:pt x="5832" y="14577"/>
                      <a:pt x="5824" y="14522"/>
                      <a:pt x="5832" y="14504"/>
                    </a:cubicBezTo>
                    <a:cubicBezTo>
                      <a:pt x="5820" y="14522"/>
                      <a:pt x="5817" y="14568"/>
                      <a:pt x="5805" y="14594"/>
                    </a:cubicBezTo>
                    <a:cubicBezTo>
                      <a:pt x="5788" y="14610"/>
                      <a:pt x="5788" y="14664"/>
                      <a:pt x="5769" y="14682"/>
                    </a:cubicBezTo>
                    <a:cubicBezTo>
                      <a:pt x="5759" y="14630"/>
                      <a:pt x="5782" y="14583"/>
                      <a:pt x="5797" y="14541"/>
                    </a:cubicBezTo>
                    <a:cubicBezTo>
                      <a:pt x="5792" y="14466"/>
                      <a:pt x="5829" y="14443"/>
                      <a:pt x="5835" y="14377"/>
                    </a:cubicBezTo>
                    <a:lnTo>
                      <a:pt x="5850" y="14388"/>
                    </a:lnTo>
                    <a:cubicBezTo>
                      <a:pt x="5838" y="14350"/>
                      <a:pt x="5849" y="14319"/>
                      <a:pt x="5850" y="14287"/>
                    </a:cubicBezTo>
                    <a:cubicBezTo>
                      <a:pt x="5837" y="14291"/>
                      <a:pt x="5847" y="14319"/>
                      <a:pt x="5840" y="14331"/>
                    </a:cubicBezTo>
                    <a:lnTo>
                      <a:pt x="5825" y="14319"/>
                    </a:lnTo>
                    <a:lnTo>
                      <a:pt x="5800" y="14436"/>
                    </a:lnTo>
                    <a:cubicBezTo>
                      <a:pt x="5781" y="14469"/>
                      <a:pt x="5787" y="14524"/>
                      <a:pt x="5767" y="14557"/>
                    </a:cubicBezTo>
                    <a:cubicBezTo>
                      <a:pt x="5775" y="14603"/>
                      <a:pt x="5743" y="14630"/>
                      <a:pt x="5755" y="14666"/>
                    </a:cubicBezTo>
                    <a:cubicBezTo>
                      <a:pt x="5723" y="14702"/>
                      <a:pt x="5725" y="14785"/>
                      <a:pt x="5694" y="14825"/>
                    </a:cubicBezTo>
                    <a:cubicBezTo>
                      <a:pt x="5693" y="14840"/>
                      <a:pt x="5698" y="14863"/>
                      <a:pt x="5690" y="14874"/>
                    </a:cubicBezTo>
                    <a:cubicBezTo>
                      <a:pt x="5667" y="14876"/>
                      <a:pt x="5680" y="14933"/>
                      <a:pt x="5662" y="14953"/>
                    </a:cubicBezTo>
                    <a:cubicBezTo>
                      <a:pt x="5660" y="15009"/>
                      <a:pt x="5642" y="15071"/>
                      <a:pt x="5617" y="15089"/>
                    </a:cubicBezTo>
                    <a:cubicBezTo>
                      <a:pt x="5616" y="15109"/>
                      <a:pt x="5619" y="15131"/>
                      <a:pt x="5615" y="15148"/>
                    </a:cubicBezTo>
                    <a:cubicBezTo>
                      <a:pt x="5613" y="15164"/>
                      <a:pt x="5603" y="15192"/>
                      <a:pt x="5594" y="15175"/>
                    </a:cubicBezTo>
                    <a:cubicBezTo>
                      <a:pt x="5574" y="15227"/>
                      <a:pt x="5585" y="15324"/>
                      <a:pt x="5547" y="15342"/>
                    </a:cubicBezTo>
                    <a:cubicBezTo>
                      <a:pt x="5542" y="15355"/>
                      <a:pt x="5547" y="15381"/>
                      <a:pt x="5542" y="15395"/>
                    </a:cubicBezTo>
                    <a:cubicBezTo>
                      <a:pt x="5549" y="15421"/>
                      <a:pt x="5536" y="15456"/>
                      <a:pt x="5529" y="15484"/>
                    </a:cubicBezTo>
                    <a:cubicBezTo>
                      <a:pt x="5519" y="15474"/>
                      <a:pt x="5516" y="15509"/>
                      <a:pt x="5506" y="15490"/>
                    </a:cubicBezTo>
                    <a:cubicBezTo>
                      <a:pt x="5491" y="15533"/>
                      <a:pt x="5494" y="15588"/>
                      <a:pt x="5468" y="15601"/>
                    </a:cubicBezTo>
                    <a:cubicBezTo>
                      <a:pt x="5467" y="15611"/>
                      <a:pt x="5471" y="15619"/>
                      <a:pt x="5472" y="15627"/>
                    </a:cubicBezTo>
                    <a:cubicBezTo>
                      <a:pt x="5462" y="15641"/>
                      <a:pt x="5468" y="15683"/>
                      <a:pt x="5452" y="15669"/>
                    </a:cubicBezTo>
                    <a:cubicBezTo>
                      <a:pt x="5424" y="15746"/>
                      <a:pt x="5394" y="15838"/>
                      <a:pt x="5364" y="15922"/>
                    </a:cubicBezTo>
                    <a:cubicBezTo>
                      <a:pt x="5358" y="15979"/>
                      <a:pt x="5337" y="16023"/>
                      <a:pt x="5329" y="16075"/>
                    </a:cubicBezTo>
                    <a:cubicBezTo>
                      <a:pt x="5323" y="16094"/>
                      <a:pt x="5314" y="16100"/>
                      <a:pt x="5309" y="16092"/>
                    </a:cubicBezTo>
                    <a:lnTo>
                      <a:pt x="5318" y="16102"/>
                    </a:lnTo>
                    <a:cubicBezTo>
                      <a:pt x="5321" y="16116"/>
                      <a:pt x="5315" y="16120"/>
                      <a:pt x="5314" y="16128"/>
                    </a:cubicBezTo>
                    <a:cubicBezTo>
                      <a:pt x="5308" y="16133"/>
                      <a:pt x="5306" y="16118"/>
                      <a:pt x="5304" y="16114"/>
                    </a:cubicBezTo>
                    <a:cubicBezTo>
                      <a:pt x="5260" y="16232"/>
                      <a:pt x="5229" y="16345"/>
                      <a:pt x="5184" y="16461"/>
                    </a:cubicBezTo>
                    <a:cubicBezTo>
                      <a:pt x="5191" y="16482"/>
                      <a:pt x="5182" y="16502"/>
                      <a:pt x="5173" y="16520"/>
                    </a:cubicBezTo>
                    <a:cubicBezTo>
                      <a:pt x="5180" y="16562"/>
                      <a:pt x="5155" y="16538"/>
                      <a:pt x="5153" y="16567"/>
                    </a:cubicBezTo>
                    <a:cubicBezTo>
                      <a:pt x="5143" y="16533"/>
                      <a:pt x="5160" y="16496"/>
                      <a:pt x="5168" y="16467"/>
                    </a:cubicBezTo>
                    <a:cubicBezTo>
                      <a:pt x="5170" y="16450"/>
                      <a:pt x="5165" y="16430"/>
                      <a:pt x="5173" y="16419"/>
                    </a:cubicBezTo>
                    <a:cubicBezTo>
                      <a:pt x="5173" y="16364"/>
                      <a:pt x="5201" y="16342"/>
                      <a:pt x="5193" y="16287"/>
                    </a:cubicBezTo>
                    <a:cubicBezTo>
                      <a:pt x="5199" y="16303"/>
                      <a:pt x="5212" y="16298"/>
                      <a:pt x="5211" y="16324"/>
                    </a:cubicBezTo>
                    <a:cubicBezTo>
                      <a:pt x="5226" y="16311"/>
                      <a:pt x="5218" y="16276"/>
                      <a:pt x="5231" y="16260"/>
                    </a:cubicBezTo>
                    <a:cubicBezTo>
                      <a:pt x="5223" y="16251"/>
                      <a:pt x="5216" y="16232"/>
                      <a:pt x="5209" y="16239"/>
                    </a:cubicBezTo>
                    <a:cubicBezTo>
                      <a:pt x="5193" y="16184"/>
                      <a:pt x="5231" y="16164"/>
                      <a:pt x="5234" y="16118"/>
                    </a:cubicBezTo>
                    <a:cubicBezTo>
                      <a:pt x="5243" y="16118"/>
                      <a:pt x="5248" y="16102"/>
                      <a:pt x="5246" y="16080"/>
                    </a:cubicBezTo>
                    <a:cubicBezTo>
                      <a:pt x="5268" y="16050"/>
                      <a:pt x="5234" y="16028"/>
                      <a:pt x="5255" y="15996"/>
                    </a:cubicBezTo>
                    <a:cubicBezTo>
                      <a:pt x="5258" y="15996"/>
                      <a:pt x="5262" y="15996"/>
                      <a:pt x="5264" y="16001"/>
                    </a:cubicBezTo>
                    <a:lnTo>
                      <a:pt x="5271" y="15986"/>
                    </a:lnTo>
                    <a:cubicBezTo>
                      <a:pt x="5267" y="15946"/>
                      <a:pt x="5286" y="15913"/>
                      <a:pt x="5289" y="15869"/>
                    </a:cubicBezTo>
                    <a:cubicBezTo>
                      <a:pt x="5309" y="15877"/>
                      <a:pt x="5299" y="15799"/>
                      <a:pt x="5316" y="15812"/>
                    </a:cubicBezTo>
                    <a:cubicBezTo>
                      <a:pt x="5320" y="15783"/>
                      <a:pt x="5340" y="15759"/>
                      <a:pt x="5329" y="15721"/>
                    </a:cubicBezTo>
                    <a:cubicBezTo>
                      <a:pt x="5334" y="15709"/>
                      <a:pt x="5335" y="15685"/>
                      <a:pt x="5347" y="15695"/>
                    </a:cubicBezTo>
                    <a:cubicBezTo>
                      <a:pt x="5355" y="15683"/>
                      <a:pt x="5370" y="15664"/>
                      <a:pt x="5364" y="15632"/>
                    </a:cubicBezTo>
                    <a:cubicBezTo>
                      <a:pt x="5400" y="15645"/>
                      <a:pt x="5387" y="15548"/>
                      <a:pt x="5411" y="15533"/>
                    </a:cubicBezTo>
                    <a:cubicBezTo>
                      <a:pt x="5405" y="15480"/>
                      <a:pt x="5430" y="15461"/>
                      <a:pt x="5441" y="15427"/>
                    </a:cubicBezTo>
                    <a:cubicBezTo>
                      <a:pt x="5452" y="15399"/>
                      <a:pt x="5430" y="15342"/>
                      <a:pt x="5459" y="15333"/>
                    </a:cubicBezTo>
                    <a:cubicBezTo>
                      <a:pt x="5442" y="15293"/>
                      <a:pt x="5477" y="15283"/>
                      <a:pt x="5474" y="15247"/>
                    </a:cubicBezTo>
                    <a:cubicBezTo>
                      <a:pt x="5486" y="15205"/>
                      <a:pt x="5499" y="15165"/>
                      <a:pt x="5509" y="15123"/>
                    </a:cubicBezTo>
                    <a:cubicBezTo>
                      <a:pt x="5541" y="15082"/>
                      <a:pt x="5536" y="15003"/>
                      <a:pt x="5556" y="14956"/>
                    </a:cubicBezTo>
                    <a:cubicBezTo>
                      <a:pt x="5598" y="14920"/>
                      <a:pt x="5581" y="14812"/>
                      <a:pt x="5619" y="14768"/>
                    </a:cubicBezTo>
                    <a:lnTo>
                      <a:pt x="5619" y="14753"/>
                    </a:lnTo>
                    <a:cubicBezTo>
                      <a:pt x="5634" y="14715"/>
                      <a:pt x="5642" y="14664"/>
                      <a:pt x="5647" y="14614"/>
                    </a:cubicBezTo>
                    <a:cubicBezTo>
                      <a:pt x="5680" y="14554"/>
                      <a:pt x="5687" y="14456"/>
                      <a:pt x="5725" y="14399"/>
                    </a:cubicBezTo>
                    <a:cubicBezTo>
                      <a:pt x="5713" y="14372"/>
                      <a:pt x="5735" y="14359"/>
                      <a:pt x="5730" y="14331"/>
                    </a:cubicBezTo>
                    <a:cubicBezTo>
                      <a:pt x="5746" y="14306"/>
                      <a:pt x="5747" y="14258"/>
                      <a:pt x="5765" y="14230"/>
                    </a:cubicBezTo>
                    <a:cubicBezTo>
                      <a:pt x="5771" y="14163"/>
                      <a:pt x="5791" y="14109"/>
                      <a:pt x="5800" y="14045"/>
                    </a:cubicBezTo>
                    <a:cubicBezTo>
                      <a:pt x="5844" y="13977"/>
                      <a:pt x="5832" y="13842"/>
                      <a:pt x="5878" y="13766"/>
                    </a:cubicBezTo>
                    <a:lnTo>
                      <a:pt x="5885" y="13766"/>
                    </a:lnTo>
                    <a:cubicBezTo>
                      <a:pt x="5894" y="13741"/>
                      <a:pt x="5898" y="13704"/>
                      <a:pt x="5900" y="13680"/>
                    </a:cubicBezTo>
                    <a:cubicBezTo>
                      <a:pt x="5916" y="13664"/>
                      <a:pt x="5923" y="13625"/>
                      <a:pt x="5925" y="13592"/>
                    </a:cubicBezTo>
                    <a:cubicBezTo>
                      <a:pt x="5913" y="13571"/>
                      <a:pt x="5929" y="13544"/>
                      <a:pt x="5928" y="13517"/>
                    </a:cubicBezTo>
                    <a:cubicBezTo>
                      <a:pt x="5932" y="13488"/>
                      <a:pt x="5963" y="13515"/>
                      <a:pt x="5950" y="13468"/>
                    </a:cubicBezTo>
                    <a:cubicBezTo>
                      <a:pt x="5960" y="13451"/>
                      <a:pt x="5972" y="13435"/>
                      <a:pt x="5982" y="13442"/>
                    </a:cubicBezTo>
                    <a:lnTo>
                      <a:pt x="5982" y="13426"/>
                    </a:lnTo>
                    <a:cubicBezTo>
                      <a:pt x="5974" y="13435"/>
                      <a:pt x="5976" y="13411"/>
                      <a:pt x="5973" y="13407"/>
                    </a:cubicBezTo>
                    <a:cubicBezTo>
                      <a:pt x="5992" y="13360"/>
                      <a:pt x="5997" y="13304"/>
                      <a:pt x="6008" y="13253"/>
                    </a:cubicBezTo>
                    <a:cubicBezTo>
                      <a:pt x="6009" y="13237"/>
                      <a:pt x="5997" y="13223"/>
                      <a:pt x="6008" y="13212"/>
                    </a:cubicBezTo>
                    <a:cubicBezTo>
                      <a:pt x="6016" y="13209"/>
                      <a:pt x="6010" y="13227"/>
                      <a:pt x="6016" y="13232"/>
                    </a:cubicBezTo>
                    <a:cubicBezTo>
                      <a:pt x="6039" y="13148"/>
                      <a:pt x="6059" y="13052"/>
                      <a:pt x="6073" y="12968"/>
                    </a:cubicBezTo>
                    <a:cubicBezTo>
                      <a:pt x="6099" y="12972"/>
                      <a:pt x="6076" y="12897"/>
                      <a:pt x="6100" y="12888"/>
                    </a:cubicBezTo>
                    <a:lnTo>
                      <a:pt x="6104" y="12895"/>
                    </a:lnTo>
                    <a:cubicBezTo>
                      <a:pt x="6125" y="12769"/>
                      <a:pt x="6182" y="12657"/>
                      <a:pt x="6226" y="12568"/>
                    </a:cubicBezTo>
                    <a:lnTo>
                      <a:pt x="6199" y="12699"/>
                    </a:lnTo>
                    <a:cubicBezTo>
                      <a:pt x="6187" y="12741"/>
                      <a:pt x="6194" y="12805"/>
                      <a:pt x="6170" y="12831"/>
                    </a:cubicBezTo>
                    <a:cubicBezTo>
                      <a:pt x="6160" y="12854"/>
                      <a:pt x="6170" y="12899"/>
                      <a:pt x="6154" y="12910"/>
                    </a:cubicBezTo>
                    <a:cubicBezTo>
                      <a:pt x="6155" y="12985"/>
                      <a:pt x="6117" y="13027"/>
                      <a:pt x="6118" y="13100"/>
                    </a:cubicBezTo>
                    <a:cubicBezTo>
                      <a:pt x="6081" y="13237"/>
                      <a:pt x="6062" y="13390"/>
                      <a:pt x="6025" y="13528"/>
                    </a:cubicBezTo>
                    <a:cubicBezTo>
                      <a:pt x="6039" y="13572"/>
                      <a:pt x="6003" y="13588"/>
                      <a:pt x="6003" y="13627"/>
                    </a:cubicBezTo>
                    <a:cubicBezTo>
                      <a:pt x="6009" y="13649"/>
                      <a:pt x="6022" y="13671"/>
                      <a:pt x="6012" y="13698"/>
                    </a:cubicBezTo>
                    <a:cubicBezTo>
                      <a:pt x="6020" y="13704"/>
                      <a:pt x="6030" y="13701"/>
                      <a:pt x="6035" y="13691"/>
                    </a:cubicBezTo>
                    <a:cubicBezTo>
                      <a:pt x="6037" y="13662"/>
                      <a:pt x="6028" y="13694"/>
                      <a:pt x="6023" y="13675"/>
                    </a:cubicBezTo>
                    <a:cubicBezTo>
                      <a:pt x="6024" y="13605"/>
                      <a:pt x="6053" y="13557"/>
                      <a:pt x="6053" y="13486"/>
                    </a:cubicBezTo>
                    <a:cubicBezTo>
                      <a:pt x="6072" y="13480"/>
                      <a:pt x="6076" y="13433"/>
                      <a:pt x="6088" y="13411"/>
                    </a:cubicBezTo>
                    <a:cubicBezTo>
                      <a:pt x="6097" y="13425"/>
                      <a:pt x="6078" y="13435"/>
                      <a:pt x="6088" y="13449"/>
                    </a:cubicBezTo>
                    <a:lnTo>
                      <a:pt x="6095" y="13433"/>
                    </a:lnTo>
                    <a:cubicBezTo>
                      <a:pt x="6105" y="13411"/>
                      <a:pt x="6091" y="13402"/>
                      <a:pt x="6091" y="13386"/>
                    </a:cubicBezTo>
                    <a:cubicBezTo>
                      <a:pt x="6113" y="13358"/>
                      <a:pt x="6098" y="13285"/>
                      <a:pt x="6113" y="13242"/>
                    </a:cubicBezTo>
                    <a:cubicBezTo>
                      <a:pt x="6122" y="13244"/>
                      <a:pt x="6129" y="13209"/>
                      <a:pt x="6136" y="13237"/>
                    </a:cubicBezTo>
                    <a:lnTo>
                      <a:pt x="6141" y="13227"/>
                    </a:lnTo>
                    <a:cubicBezTo>
                      <a:pt x="6131" y="13150"/>
                      <a:pt x="6148" y="13057"/>
                      <a:pt x="6173" y="12994"/>
                    </a:cubicBezTo>
                    <a:cubicBezTo>
                      <a:pt x="6179" y="12992"/>
                      <a:pt x="6181" y="13016"/>
                      <a:pt x="6186" y="13001"/>
                    </a:cubicBezTo>
                    <a:lnTo>
                      <a:pt x="6179" y="12989"/>
                    </a:lnTo>
                    <a:cubicBezTo>
                      <a:pt x="6172" y="12976"/>
                      <a:pt x="6182" y="12968"/>
                      <a:pt x="6181" y="12952"/>
                    </a:cubicBezTo>
                    <a:cubicBezTo>
                      <a:pt x="6202" y="12976"/>
                      <a:pt x="6191" y="12910"/>
                      <a:pt x="6208" y="12906"/>
                    </a:cubicBezTo>
                    <a:cubicBezTo>
                      <a:pt x="6211" y="12847"/>
                      <a:pt x="6244" y="12815"/>
                      <a:pt x="6238" y="12752"/>
                    </a:cubicBezTo>
                    <a:cubicBezTo>
                      <a:pt x="6233" y="12750"/>
                      <a:pt x="6230" y="12739"/>
                      <a:pt x="6231" y="12726"/>
                    </a:cubicBezTo>
                    <a:cubicBezTo>
                      <a:pt x="6237" y="12710"/>
                      <a:pt x="6236" y="12657"/>
                      <a:pt x="6254" y="12677"/>
                    </a:cubicBezTo>
                    <a:cubicBezTo>
                      <a:pt x="6256" y="12673"/>
                      <a:pt x="6260" y="12668"/>
                      <a:pt x="6258" y="12657"/>
                    </a:cubicBezTo>
                    <a:cubicBezTo>
                      <a:pt x="6244" y="12638"/>
                      <a:pt x="6263" y="12621"/>
                      <a:pt x="6266" y="12609"/>
                    </a:cubicBezTo>
                    <a:cubicBezTo>
                      <a:pt x="6260" y="12598"/>
                      <a:pt x="6260" y="12576"/>
                      <a:pt x="6263" y="12563"/>
                    </a:cubicBezTo>
                    <a:cubicBezTo>
                      <a:pt x="6277" y="12537"/>
                      <a:pt x="6276" y="12513"/>
                      <a:pt x="6286" y="12484"/>
                    </a:cubicBezTo>
                    <a:cubicBezTo>
                      <a:pt x="6293" y="12460"/>
                      <a:pt x="6306" y="12420"/>
                      <a:pt x="6293" y="12398"/>
                    </a:cubicBezTo>
                    <a:cubicBezTo>
                      <a:pt x="6307" y="12385"/>
                      <a:pt x="6314" y="12321"/>
                      <a:pt x="6333" y="12314"/>
                    </a:cubicBezTo>
                    <a:cubicBezTo>
                      <a:pt x="6336" y="12398"/>
                      <a:pt x="6306" y="12473"/>
                      <a:pt x="6301" y="12557"/>
                    </a:cubicBezTo>
                    <a:cubicBezTo>
                      <a:pt x="6289" y="12657"/>
                      <a:pt x="6252" y="12741"/>
                      <a:pt x="6244" y="12835"/>
                    </a:cubicBezTo>
                    <a:cubicBezTo>
                      <a:pt x="6244" y="12906"/>
                      <a:pt x="6213" y="12941"/>
                      <a:pt x="6208" y="13011"/>
                    </a:cubicBezTo>
                    <a:cubicBezTo>
                      <a:pt x="6201" y="13042"/>
                      <a:pt x="6187" y="13082"/>
                      <a:pt x="6195" y="13117"/>
                    </a:cubicBezTo>
                    <a:cubicBezTo>
                      <a:pt x="6224" y="13082"/>
                      <a:pt x="6217" y="13013"/>
                      <a:pt x="6236" y="12974"/>
                    </a:cubicBezTo>
                    <a:cubicBezTo>
                      <a:pt x="6248" y="12994"/>
                      <a:pt x="6237" y="13016"/>
                      <a:pt x="6244" y="13042"/>
                    </a:cubicBezTo>
                    <a:cubicBezTo>
                      <a:pt x="6239" y="13073"/>
                      <a:pt x="6235" y="13124"/>
                      <a:pt x="6213" y="13121"/>
                    </a:cubicBezTo>
                    <a:cubicBezTo>
                      <a:pt x="6210" y="13144"/>
                      <a:pt x="6218" y="13159"/>
                      <a:pt x="6224" y="13170"/>
                    </a:cubicBezTo>
                    <a:cubicBezTo>
                      <a:pt x="6244" y="13139"/>
                      <a:pt x="6232" y="13082"/>
                      <a:pt x="6246" y="13047"/>
                    </a:cubicBezTo>
                    <a:cubicBezTo>
                      <a:pt x="6256" y="13029"/>
                      <a:pt x="6250" y="12987"/>
                      <a:pt x="6266" y="12985"/>
                    </a:cubicBezTo>
                    <a:cubicBezTo>
                      <a:pt x="6264" y="12947"/>
                      <a:pt x="6275" y="12901"/>
                      <a:pt x="6292" y="12880"/>
                    </a:cubicBezTo>
                    <a:cubicBezTo>
                      <a:pt x="6299" y="12849"/>
                      <a:pt x="6285" y="12815"/>
                      <a:pt x="6304" y="12801"/>
                    </a:cubicBezTo>
                    <a:cubicBezTo>
                      <a:pt x="6301" y="12789"/>
                      <a:pt x="6308" y="12755"/>
                      <a:pt x="6296" y="12748"/>
                    </a:cubicBezTo>
                    <a:lnTo>
                      <a:pt x="6293" y="12752"/>
                    </a:lnTo>
                    <a:cubicBezTo>
                      <a:pt x="6294" y="12761"/>
                      <a:pt x="6292" y="12774"/>
                      <a:pt x="6296" y="12778"/>
                    </a:cubicBezTo>
                    <a:cubicBezTo>
                      <a:pt x="6280" y="12805"/>
                      <a:pt x="6287" y="12860"/>
                      <a:pt x="6266" y="12873"/>
                    </a:cubicBezTo>
                    <a:cubicBezTo>
                      <a:pt x="6254" y="12828"/>
                      <a:pt x="6279" y="12791"/>
                      <a:pt x="6281" y="12748"/>
                    </a:cubicBezTo>
                    <a:cubicBezTo>
                      <a:pt x="6277" y="12723"/>
                      <a:pt x="6275" y="12699"/>
                      <a:pt x="6286" y="12684"/>
                    </a:cubicBezTo>
                    <a:lnTo>
                      <a:pt x="6292" y="12695"/>
                    </a:lnTo>
                    <a:cubicBezTo>
                      <a:pt x="6298" y="12682"/>
                      <a:pt x="6299" y="12651"/>
                      <a:pt x="6311" y="12657"/>
                    </a:cubicBezTo>
                    <a:cubicBezTo>
                      <a:pt x="6320" y="12671"/>
                      <a:pt x="6314" y="12701"/>
                      <a:pt x="6316" y="12714"/>
                    </a:cubicBezTo>
                    <a:cubicBezTo>
                      <a:pt x="6351" y="12532"/>
                      <a:pt x="6388" y="12348"/>
                      <a:pt x="6412" y="12156"/>
                    </a:cubicBezTo>
                    <a:cubicBezTo>
                      <a:pt x="6423" y="12117"/>
                      <a:pt x="6418" y="12057"/>
                      <a:pt x="6442" y="12036"/>
                    </a:cubicBezTo>
                    <a:cubicBezTo>
                      <a:pt x="6440" y="12053"/>
                      <a:pt x="6452" y="12057"/>
                      <a:pt x="6451" y="12077"/>
                    </a:cubicBezTo>
                    <a:cubicBezTo>
                      <a:pt x="6445" y="12104"/>
                      <a:pt x="6457" y="12134"/>
                      <a:pt x="6437" y="12141"/>
                    </a:cubicBezTo>
                    <a:cubicBezTo>
                      <a:pt x="6446" y="12207"/>
                      <a:pt x="6407" y="12225"/>
                      <a:pt x="6421" y="12288"/>
                    </a:cubicBezTo>
                    <a:cubicBezTo>
                      <a:pt x="6401" y="12356"/>
                      <a:pt x="6400" y="12445"/>
                      <a:pt x="6383" y="12516"/>
                    </a:cubicBezTo>
                    <a:cubicBezTo>
                      <a:pt x="6392" y="12563"/>
                      <a:pt x="6374" y="12602"/>
                      <a:pt x="6358" y="12636"/>
                    </a:cubicBezTo>
                    <a:cubicBezTo>
                      <a:pt x="6350" y="12726"/>
                      <a:pt x="6338" y="12815"/>
                      <a:pt x="6311" y="12888"/>
                    </a:cubicBezTo>
                    <a:cubicBezTo>
                      <a:pt x="6318" y="12959"/>
                      <a:pt x="6286" y="13001"/>
                      <a:pt x="6288" y="13057"/>
                    </a:cubicBezTo>
                    <a:cubicBezTo>
                      <a:pt x="6267" y="13161"/>
                      <a:pt x="6248" y="13264"/>
                      <a:pt x="6224" y="13363"/>
                    </a:cubicBezTo>
                    <a:cubicBezTo>
                      <a:pt x="6185" y="13554"/>
                      <a:pt x="6137" y="13737"/>
                      <a:pt x="6095" y="13924"/>
                    </a:cubicBezTo>
                    <a:cubicBezTo>
                      <a:pt x="6078" y="13941"/>
                      <a:pt x="6078" y="13992"/>
                      <a:pt x="6070" y="14029"/>
                    </a:cubicBezTo>
                    <a:cubicBezTo>
                      <a:pt x="6049" y="14049"/>
                      <a:pt x="6064" y="14106"/>
                      <a:pt x="6045" y="14128"/>
                    </a:cubicBezTo>
                    <a:cubicBezTo>
                      <a:pt x="6047" y="14137"/>
                      <a:pt x="6043" y="14147"/>
                      <a:pt x="6048" y="14151"/>
                    </a:cubicBezTo>
                    <a:lnTo>
                      <a:pt x="6053" y="14139"/>
                    </a:lnTo>
                    <a:cubicBezTo>
                      <a:pt x="6057" y="14137"/>
                      <a:pt x="6058" y="14147"/>
                      <a:pt x="6061" y="14151"/>
                    </a:cubicBezTo>
                    <a:cubicBezTo>
                      <a:pt x="6075" y="14115"/>
                      <a:pt x="6082" y="14073"/>
                      <a:pt x="6093" y="14034"/>
                    </a:cubicBezTo>
                    <a:cubicBezTo>
                      <a:pt x="6073" y="14013"/>
                      <a:pt x="6097" y="13981"/>
                      <a:pt x="6100" y="13954"/>
                    </a:cubicBezTo>
                    <a:lnTo>
                      <a:pt x="6106" y="13965"/>
                    </a:lnTo>
                    <a:cubicBezTo>
                      <a:pt x="6211" y="13598"/>
                      <a:pt x="6285" y="13199"/>
                      <a:pt x="6358" y="12801"/>
                    </a:cubicBezTo>
                    <a:lnTo>
                      <a:pt x="6354" y="12778"/>
                    </a:lnTo>
                    <a:lnTo>
                      <a:pt x="6367" y="12768"/>
                    </a:lnTo>
                    <a:cubicBezTo>
                      <a:pt x="6388" y="12668"/>
                      <a:pt x="6405" y="12563"/>
                      <a:pt x="6426" y="12463"/>
                    </a:cubicBezTo>
                    <a:cubicBezTo>
                      <a:pt x="6445" y="12332"/>
                      <a:pt x="6457" y="12196"/>
                      <a:pt x="6481" y="12070"/>
                    </a:cubicBezTo>
                    <a:cubicBezTo>
                      <a:pt x="6481" y="11990"/>
                      <a:pt x="6512" y="11938"/>
                      <a:pt x="6509" y="11859"/>
                    </a:cubicBezTo>
                    <a:lnTo>
                      <a:pt x="6737" y="11280"/>
                    </a:lnTo>
                    <a:cubicBezTo>
                      <a:pt x="6730" y="11222"/>
                      <a:pt x="6747" y="11172"/>
                      <a:pt x="6763" y="11127"/>
                    </a:cubicBezTo>
                    <a:lnTo>
                      <a:pt x="6747" y="11112"/>
                    </a:lnTo>
                    <a:cubicBezTo>
                      <a:pt x="6807" y="10844"/>
                      <a:pt x="6863" y="10567"/>
                      <a:pt x="6893" y="10283"/>
                    </a:cubicBezTo>
                    <a:cubicBezTo>
                      <a:pt x="6878" y="10317"/>
                      <a:pt x="6881" y="10382"/>
                      <a:pt x="6855" y="10404"/>
                    </a:cubicBezTo>
                    <a:lnTo>
                      <a:pt x="6852" y="10401"/>
                    </a:lnTo>
                    <a:cubicBezTo>
                      <a:pt x="6871" y="10283"/>
                      <a:pt x="6877" y="10158"/>
                      <a:pt x="6885" y="10035"/>
                    </a:cubicBezTo>
                    <a:lnTo>
                      <a:pt x="6875" y="10008"/>
                    </a:lnTo>
                    <a:cubicBezTo>
                      <a:pt x="6881" y="9877"/>
                      <a:pt x="6885" y="9745"/>
                      <a:pt x="6890" y="9613"/>
                    </a:cubicBezTo>
                    <a:cubicBezTo>
                      <a:pt x="6888" y="9562"/>
                      <a:pt x="6871" y="9517"/>
                      <a:pt x="6877" y="9466"/>
                    </a:cubicBezTo>
                    <a:cubicBezTo>
                      <a:pt x="6868" y="9480"/>
                      <a:pt x="6859" y="9508"/>
                      <a:pt x="6863" y="9538"/>
                    </a:cubicBezTo>
                    <a:cubicBezTo>
                      <a:pt x="6874" y="9611"/>
                      <a:pt x="6883" y="9696"/>
                      <a:pt x="6865" y="9760"/>
                    </a:cubicBezTo>
                    <a:cubicBezTo>
                      <a:pt x="6853" y="9770"/>
                      <a:pt x="6840" y="9766"/>
                      <a:pt x="6832" y="9745"/>
                    </a:cubicBezTo>
                    <a:cubicBezTo>
                      <a:pt x="6816" y="9654"/>
                      <a:pt x="6791" y="9565"/>
                      <a:pt x="6787" y="9470"/>
                    </a:cubicBezTo>
                    <a:cubicBezTo>
                      <a:pt x="6763" y="9420"/>
                      <a:pt x="6795" y="9341"/>
                      <a:pt x="6770" y="9292"/>
                    </a:cubicBezTo>
                    <a:lnTo>
                      <a:pt x="6768" y="9338"/>
                    </a:lnTo>
                    <a:cubicBezTo>
                      <a:pt x="6757" y="9344"/>
                      <a:pt x="6759" y="9318"/>
                      <a:pt x="6752" y="9312"/>
                    </a:cubicBezTo>
                    <a:cubicBezTo>
                      <a:pt x="6750" y="9273"/>
                      <a:pt x="6733" y="9233"/>
                      <a:pt x="6739" y="9202"/>
                    </a:cubicBezTo>
                    <a:cubicBezTo>
                      <a:pt x="6708" y="9112"/>
                      <a:pt x="6703" y="9002"/>
                      <a:pt x="6662" y="8924"/>
                    </a:cubicBezTo>
                    <a:cubicBezTo>
                      <a:pt x="6639" y="8836"/>
                      <a:pt x="6599" y="8769"/>
                      <a:pt x="6569" y="8689"/>
                    </a:cubicBezTo>
                    <a:cubicBezTo>
                      <a:pt x="6567" y="8661"/>
                      <a:pt x="6544" y="8663"/>
                      <a:pt x="6546" y="8622"/>
                    </a:cubicBezTo>
                    <a:cubicBezTo>
                      <a:pt x="6454" y="8494"/>
                      <a:pt x="6363" y="8360"/>
                      <a:pt x="6276" y="8204"/>
                    </a:cubicBezTo>
                    <a:lnTo>
                      <a:pt x="6236" y="8173"/>
                    </a:lnTo>
                    <a:cubicBezTo>
                      <a:pt x="6163" y="8067"/>
                      <a:pt x="6100" y="7912"/>
                      <a:pt x="6018" y="7857"/>
                    </a:cubicBezTo>
                    <a:cubicBezTo>
                      <a:pt x="5995" y="7722"/>
                      <a:pt x="5932" y="7791"/>
                      <a:pt x="5900" y="7684"/>
                    </a:cubicBezTo>
                    <a:cubicBezTo>
                      <a:pt x="5854" y="7571"/>
                      <a:pt x="5788" y="7556"/>
                      <a:pt x="5735" y="7481"/>
                    </a:cubicBezTo>
                    <a:cubicBezTo>
                      <a:pt x="5675" y="7485"/>
                      <a:pt x="5622" y="7395"/>
                      <a:pt x="5567" y="7393"/>
                    </a:cubicBezTo>
                    <a:cubicBezTo>
                      <a:pt x="5508" y="7347"/>
                      <a:pt x="5442" y="7322"/>
                      <a:pt x="5377" y="7334"/>
                    </a:cubicBezTo>
                    <a:cubicBezTo>
                      <a:pt x="5409" y="7353"/>
                      <a:pt x="5447" y="7340"/>
                      <a:pt x="5477" y="7371"/>
                    </a:cubicBezTo>
                    <a:cubicBezTo>
                      <a:pt x="5467" y="7389"/>
                      <a:pt x="5452" y="7380"/>
                      <a:pt x="5439" y="7381"/>
                    </a:cubicBezTo>
                    <a:cubicBezTo>
                      <a:pt x="5375" y="7419"/>
                      <a:pt x="5303" y="7373"/>
                      <a:pt x="5243" y="7419"/>
                    </a:cubicBezTo>
                    <a:cubicBezTo>
                      <a:pt x="5239" y="7401"/>
                      <a:pt x="5224" y="7401"/>
                      <a:pt x="5221" y="7423"/>
                    </a:cubicBezTo>
                    <a:cubicBezTo>
                      <a:pt x="5174" y="7428"/>
                      <a:pt x="5131" y="7432"/>
                      <a:pt x="5085" y="7460"/>
                    </a:cubicBezTo>
                    <a:cubicBezTo>
                      <a:pt x="5054" y="7460"/>
                      <a:pt x="5015" y="7463"/>
                      <a:pt x="4988" y="7476"/>
                    </a:cubicBezTo>
                    <a:cubicBezTo>
                      <a:pt x="4965" y="7537"/>
                      <a:pt x="4934" y="7492"/>
                      <a:pt x="4905" y="7507"/>
                    </a:cubicBezTo>
                    <a:cubicBezTo>
                      <a:pt x="4898" y="7546"/>
                      <a:pt x="4879" y="7518"/>
                      <a:pt x="4867" y="7532"/>
                    </a:cubicBezTo>
                    <a:cubicBezTo>
                      <a:pt x="4859" y="7557"/>
                      <a:pt x="4841" y="7529"/>
                      <a:pt x="4835" y="7567"/>
                    </a:cubicBezTo>
                    <a:cubicBezTo>
                      <a:pt x="4791" y="7553"/>
                      <a:pt x="4755" y="7608"/>
                      <a:pt x="4712" y="7620"/>
                    </a:cubicBezTo>
                    <a:cubicBezTo>
                      <a:pt x="4692" y="7649"/>
                      <a:pt x="4666" y="7656"/>
                      <a:pt x="4645" y="7684"/>
                    </a:cubicBezTo>
                    <a:cubicBezTo>
                      <a:pt x="4606" y="7651"/>
                      <a:pt x="4581" y="7729"/>
                      <a:pt x="4545" y="7729"/>
                    </a:cubicBezTo>
                    <a:cubicBezTo>
                      <a:pt x="4460" y="7780"/>
                      <a:pt x="4382" y="7859"/>
                      <a:pt x="4301" y="7929"/>
                    </a:cubicBezTo>
                    <a:cubicBezTo>
                      <a:pt x="4283" y="7914"/>
                      <a:pt x="4271" y="7960"/>
                      <a:pt x="4251" y="7951"/>
                    </a:cubicBezTo>
                    <a:cubicBezTo>
                      <a:pt x="4253" y="7980"/>
                      <a:pt x="4238" y="7980"/>
                      <a:pt x="4231" y="7992"/>
                    </a:cubicBezTo>
                    <a:cubicBezTo>
                      <a:pt x="4182" y="8006"/>
                      <a:pt x="4140" y="8087"/>
                      <a:pt x="4095" y="8131"/>
                    </a:cubicBezTo>
                    <a:cubicBezTo>
                      <a:pt x="4086" y="8152"/>
                      <a:pt x="4068" y="8131"/>
                      <a:pt x="4061" y="8167"/>
                    </a:cubicBezTo>
                    <a:cubicBezTo>
                      <a:pt x="4036" y="8173"/>
                      <a:pt x="4018" y="8217"/>
                      <a:pt x="3993" y="8226"/>
                    </a:cubicBezTo>
                    <a:cubicBezTo>
                      <a:pt x="3981" y="8252"/>
                      <a:pt x="3961" y="8304"/>
                      <a:pt x="3938" y="8284"/>
                    </a:cubicBezTo>
                    <a:cubicBezTo>
                      <a:pt x="3918" y="8297"/>
                      <a:pt x="3908" y="8342"/>
                      <a:pt x="3887" y="8346"/>
                    </a:cubicBezTo>
                    <a:cubicBezTo>
                      <a:pt x="3876" y="8382"/>
                      <a:pt x="3852" y="8362"/>
                      <a:pt x="3845" y="8411"/>
                    </a:cubicBezTo>
                    <a:cubicBezTo>
                      <a:pt x="3827" y="8401"/>
                      <a:pt x="3827" y="8453"/>
                      <a:pt x="3812" y="8437"/>
                    </a:cubicBezTo>
                    <a:cubicBezTo>
                      <a:pt x="3785" y="8501"/>
                      <a:pt x="3744" y="8516"/>
                      <a:pt x="3712" y="8574"/>
                    </a:cubicBezTo>
                    <a:cubicBezTo>
                      <a:pt x="3675" y="8575"/>
                      <a:pt x="3656" y="8650"/>
                      <a:pt x="3622" y="8668"/>
                    </a:cubicBezTo>
                    <a:cubicBezTo>
                      <a:pt x="3568" y="8745"/>
                      <a:pt x="3512" y="8809"/>
                      <a:pt x="3460" y="8889"/>
                    </a:cubicBezTo>
                    <a:cubicBezTo>
                      <a:pt x="3423" y="8953"/>
                      <a:pt x="3375" y="8984"/>
                      <a:pt x="3339" y="9059"/>
                    </a:cubicBezTo>
                    <a:cubicBezTo>
                      <a:pt x="3313" y="9138"/>
                      <a:pt x="3259" y="9129"/>
                      <a:pt x="3243" y="9222"/>
                    </a:cubicBezTo>
                    <a:cubicBezTo>
                      <a:pt x="3240" y="9241"/>
                      <a:pt x="3230" y="9231"/>
                      <a:pt x="3223" y="9229"/>
                    </a:cubicBezTo>
                    <a:cubicBezTo>
                      <a:pt x="3206" y="9246"/>
                      <a:pt x="3197" y="9270"/>
                      <a:pt x="3198" y="9307"/>
                    </a:cubicBezTo>
                    <a:cubicBezTo>
                      <a:pt x="3226" y="9294"/>
                      <a:pt x="3242" y="9204"/>
                      <a:pt x="3274" y="9222"/>
                    </a:cubicBezTo>
                    <a:cubicBezTo>
                      <a:pt x="3255" y="9281"/>
                      <a:pt x="3221" y="9279"/>
                      <a:pt x="3201" y="9338"/>
                    </a:cubicBezTo>
                    <a:cubicBezTo>
                      <a:pt x="3196" y="9352"/>
                      <a:pt x="3190" y="9406"/>
                      <a:pt x="3174" y="9380"/>
                    </a:cubicBezTo>
                    <a:cubicBezTo>
                      <a:pt x="3148" y="9426"/>
                      <a:pt x="3117" y="9450"/>
                      <a:pt x="3096" y="9503"/>
                    </a:cubicBezTo>
                    <a:cubicBezTo>
                      <a:pt x="3102" y="9512"/>
                      <a:pt x="3096" y="9529"/>
                      <a:pt x="3093" y="9538"/>
                    </a:cubicBezTo>
                    <a:cubicBezTo>
                      <a:pt x="3072" y="9525"/>
                      <a:pt x="3061" y="9565"/>
                      <a:pt x="3046" y="9582"/>
                    </a:cubicBezTo>
                    <a:cubicBezTo>
                      <a:pt x="3047" y="9642"/>
                      <a:pt x="3010" y="9600"/>
                      <a:pt x="3011" y="9661"/>
                    </a:cubicBezTo>
                    <a:cubicBezTo>
                      <a:pt x="2978" y="9668"/>
                      <a:pt x="2959" y="9732"/>
                      <a:pt x="2937" y="9770"/>
                    </a:cubicBezTo>
                    <a:cubicBezTo>
                      <a:pt x="2937" y="9846"/>
                      <a:pt x="2896" y="9815"/>
                      <a:pt x="2878" y="9855"/>
                    </a:cubicBezTo>
                    <a:cubicBezTo>
                      <a:pt x="2867" y="9878"/>
                      <a:pt x="2890" y="9916"/>
                      <a:pt x="2867" y="9925"/>
                    </a:cubicBezTo>
                    <a:lnTo>
                      <a:pt x="2860" y="9899"/>
                    </a:lnTo>
                    <a:lnTo>
                      <a:pt x="2830" y="9925"/>
                    </a:lnTo>
                    <a:cubicBezTo>
                      <a:pt x="2833" y="9902"/>
                      <a:pt x="2840" y="9874"/>
                      <a:pt x="2830" y="9855"/>
                    </a:cubicBezTo>
                    <a:lnTo>
                      <a:pt x="2795" y="9902"/>
                    </a:lnTo>
                    <a:cubicBezTo>
                      <a:pt x="2798" y="9921"/>
                      <a:pt x="2802" y="9934"/>
                      <a:pt x="2792" y="9951"/>
                    </a:cubicBezTo>
                    <a:cubicBezTo>
                      <a:pt x="2787" y="9967"/>
                      <a:pt x="2780" y="9943"/>
                      <a:pt x="2780" y="9934"/>
                    </a:cubicBezTo>
                    <a:lnTo>
                      <a:pt x="2749" y="9978"/>
                    </a:lnTo>
                    <a:cubicBezTo>
                      <a:pt x="2743" y="10022"/>
                      <a:pt x="2695" y="10044"/>
                      <a:pt x="2715" y="10092"/>
                    </a:cubicBezTo>
                    <a:cubicBezTo>
                      <a:pt x="2705" y="10127"/>
                      <a:pt x="2705" y="10075"/>
                      <a:pt x="2695" y="10083"/>
                    </a:cubicBezTo>
                    <a:cubicBezTo>
                      <a:pt x="2682" y="10106"/>
                      <a:pt x="2690" y="10158"/>
                      <a:pt x="2670" y="10167"/>
                    </a:cubicBezTo>
                    <a:cubicBezTo>
                      <a:pt x="2666" y="10158"/>
                      <a:pt x="2660" y="10152"/>
                      <a:pt x="2659" y="10140"/>
                    </a:cubicBezTo>
                    <a:cubicBezTo>
                      <a:pt x="2655" y="10156"/>
                      <a:pt x="2647" y="10180"/>
                      <a:pt x="2637" y="10183"/>
                    </a:cubicBezTo>
                    <a:cubicBezTo>
                      <a:pt x="2607" y="10196"/>
                      <a:pt x="2637" y="10257"/>
                      <a:pt x="2610" y="10273"/>
                    </a:cubicBezTo>
                    <a:lnTo>
                      <a:pt x="2604" y="10241"/>
                    </a:lnTo>
                    <a:lnTo>
                      <a:pt x="2584" y="10283"/>
                    </a:lnTo>
                    <a:cubicBezTo>
                      <a:pt x="2586" y="10301"/>
                      <a:pt x="2598" y="10323"/>
                      <a:pt x="2586" y="10340"/>
                    </a:cubicBezTo>
                    <a:cubicBezTo>
                      <a:pt x="2573" y="10351"/>
                      <a:pt x="2573" y="10325"/>
                      <a:pt x="2566" y="10314"/>
                    </a:cubicBezTo>
                    <a:lnTo>
                      <a:pt x="2559" y="10336"/>
                    </a:lnTo>
                    <a:cubicBezTo>
                      <a:pt x="2528" y="10343"/>
                      <a:pt x="2558" y="10413"/>
                      <a:pt x="2529" y="10435"/>
                    </a:cubicBezTo>
                    <a:cubicBezTo>
                      <a:pt x="2517" y="10382"/>
                      <a:pt x="2496" y="10442"/>
                      <a:pt x="2486" y="10468"/>
                    </a:cubicBezTo>
                    <a:cubicBezTo>
                      <a:pt x="2496" y="10479"/>
                      <a:pt x="2490" y="10506"/>
                      <a:pt x="2484" y="10510"/>
                    </a:cubicBezTo>
                    <a:lnTo>
                      <a:pt x="2479" y="10479"/>
                    </a:lnTo>
                    <a:cubicBezTo>
                      <a:pt x="2457" y="10513"/>
                      <a:pt x="2434" y="10560"/>
                      <a:pt x="2414" y="10593"/>
                    </a:cubicBezTo>
                    <a:cubicBezTo>
                      <a:pt x="2401" y="10659"/>
                      <a:pt x="2366" y="10670"/>
                      <a:pt x="2354" y="10732"/>
                    </a:cubicBezTo>
                    <a:cubicBezTo>
                      <a:pt x="2317" y="10730"/>
                      <a:pt x="2328" y="10828"/>
                      <a:pt x="2294" y="10830"/>
                    </a:cubicBezTo>
                    <a:lnTo>
                      <a:pt x="2303" y="10864"/>
                    </a:lnTo>
                    <a:cubicBezTo>
                      <a:pt x="2296" y="10890"/>
                      <a:pt x="2282" y="10858"/>
                      <a:pt x="2278" y="10858"/>
                    </a:cubicBezTo>
                    <a:cubicBezTo>
                      <a:pt x="2234" y="10936"/>
                      <a:pt x="2194" y="11024"/>
                      <a:pt x="2148" y="11112"/>
                    </a:cubicBezTo>
                    <a:cubicBezTo>
                      <a:pt x="2106" y="11251"/>
                      <a:pt x="2029" y="11327"/>
                      <a:pt x="1993" y="11471"/>
                    </a:cubicBezTo>
                    <a:cubicBezTo>
                      <a:pt x="1984" y="11456"/>
                      <a:pt x="1974" y="11475"/>
                      <a:pt x="1970" y="11490"/>
                    </a:cubicBezTo>
                    <a:cubicBezTo>
                      <a:pt x="1976" y="11568"/>
                      <a:pt x="1928" y="11550"/>
                      <a:pt x="1922" y="11613"/>
                    </a:cubicBezTo>
                    <a:cubicBezTo>
                      <a:pt x="1889" y="11644"/>
                      <a:pt x="1879" y="11736"/>
                      <a:pt x="1843" y="11776"/>
                    </a:cubicBezTo>
                    <a:cubicBezTo>
                      <a:pt x="1841" y="11791"/>
                      <a:pt x="1846" y="11814"/>
                      <a:pt x="1838" y="11824"/>
                    </a:cubicBezTo>
                    <a:cubicBezTo>
                      <a:pt x="1813" y="11794"/>
                      <a:pt x="1814" y="11878"/>
                      <a:pt x="1800" y="11886"/>
                    </a:cubicBezTo>
                    <a:cubicBezTo>
                      <a:pt x="1771" y="11945"/>
                      <a:pt x="1733" y="12005"/>
                      <a:pt x="1707" y="12066"/>
                    </a:cubicBezTo>
                    <a:cubicBezTo>
                      <a:pt x="1702" y="12109"/>
                      <a:pt x="1677" y="12129"/>
                      <a:pt x="1677" y="12176"/>
                    </a:cubicBezTo>
                    <a:cubicBezTo>
                      <a:pt x="1645" y="12187"/>
                      <a:pt x="1646" y="12266"/>
                      <a:pt x="1617" y="12293"/>
                    </a:cubicBezTo>
                    <a:cubicBezTo>
                      <a:pt x="1625" y="12339"/>
                      <a:pt x="1600" y="12330"/>
                      <a:pt x="1593" y="12356"/>
                    </a:cubicBezTo>
                    <a:cubicBezTo>
                      <a:pt x="1588" y="12422"/>
                      <a:pt x="1551" y="12420"/>
                      <a:pt x="1544" y="12484"/>
                    </a:cubicBezTo>
                    <a:lnTo>
                      <a:pt x="1462" y="12684"/>
                    </a:lnTo>
                    <a:cubicBezTo>
                      <a:pt x="1433" y="12768"/>
                      <a:pt x="1393" y="12840"/>
                      <a:pt x="1374" y="12933"/>
                    </a:cubicBezTo>
                    <a:cubicBezTo>
                      <a:pt x="1407" y="12954"/>
                      <a:pt x="1365" y="12994"/>
                      <a:pt x="1371" y="13038"/>
                    </a:cubicBezTo>
                    <a:cubicBezTo>
                      <a:pt x="1370" y="13057"/>
                      <a:pt x="1361" y="13053"/>
                      <a:pt x="1354" y="13047"/>
                    </a:cubicBezTo>
                    <a:lnTo>
                      <a:pt x="1342" y="13126"/>
                    </a:lnTo>
                    <a:cubicBezTo>
                      <a:pt x="1332" y="13134"/>
                      <a:pt x="1336" y="13111"/>
                      <a:pt x="1331" y="13106"/>
                    </a:cubicBezTo>
                    <a:cubicBezTo>
                      <a:pt x="1313" y="13082"/>
                      <a:pt x="1307" y="13104"/>
                      <a:pt x="1291" y="13121"/>
                    </a:cubicBezTo>
                    <a:cubicBezTo>
                      <a:pt x="1286" y="13203"/>
                      <a:pt x="1239" y="13225"/>
                      <a:pt x="1226" y="13301"/>
                    </a:cubicBezTo>
                    <a:cubicBezTo>
                      <a:pt x="1202" y="13386"/>
                      <a:pt x="1170" y="13433"/>
                      <a:pt x="1156" y="13522"/>
                    </a:cubicBezTo>
                    <a:cubicBezTo>
                      <a:pt x="1118" y="13583"/>
                      <a:pt x="1100" y="13680"/>
                      <a:pt x="1066" y="13755"/>
                    </a:cubicBezTo>
                    <a:cubicBezTo>
                      <a:pt x="995" y="13954"/>
                      <a:pt x="938" y="14168"/>
                      <a:pt x="870" y="14372"/>
                    </a:cubicBezTo>
                    <a:lnTo>
                      <a:pt x="866" y="14430"/>
                    </a:lnTo>
                    <a:cubicBezTo>
                      <a:pt x="819" y="14537"/>
                      <a:pt x="775" y="14670"/>
                      <a:pt x="747" y="14806"/>
                    </a:cubicBezTo>
                    <a:cubicBezTo>
                      <a:pt x="753" y="14808"/>
                      <a:pt x="756" y="14818"/>
                      <a:pt x="755" y="14832"/>
                    </a:cubicBezTo>
                    <a:cubicBezTo>
                      <a:pt x="750" y="14858"/>
                      <a:pt x="741" y="14838"/>
                      <a:pt x="735" y="14832"/>
                    </a:cubicBezTo>
                    <a:lnTo>
                      <a:pt x="685" y="15021"/>
                    </a:lnTo>
                    <a:cubicBezTo>
                      <a:pt x="693" y="15038"/>
                      <a:pt x="700" y="15003"/>
                      <a:pt x="707" y="15016"/>
                    </a:cubicBezTo>
                    <a:cubicBezTo>
                      <a:pt x="704" y="15051"/>
                      <a:pt x="696" y="15086"/>
                      <a:pt x="682" y="15116"/>
                    </a:cubicBezTo>
                    <a:cubicBezTo>
                      <a:pt x="673" y="15157"/>
                      <a:pt x="703" y="15188"/>
                      <a:pt x="687" y="15217"/>
                    </a:cubicBezTo>
                    <a:cubicBezTo>
                      <a:pt x="673" y="15240"/>
                      <a:pt x="668" y="15190"/>
                      <a:pt x="657" y="15217"/>
                    </a:cubicBezTo>
                    <a:cubicBezTo>
                      <a:pt x="657" y="15227"/>
                      <a:pt x="657" y="15240"/>
                      <a:pt x="660" y="15247"/>
                    </a:cubicBezTo>
                    <a:cubicBezTo>
                      <a:pt x="648" y="15263"/>
                      <a:pt x="665" y="15342"/>
                      <a:pt x="644" y="15315"/>
                    </a:cubicBezTo>
                    <a:cubicBezTo>
                      <a:pt x="649" y="15285"/>
                      <a:pt x="628" y="15273"/>
                      <a:pt x="622" y="15253"/>
                    </a:cubicBezTo>
                    <a:cubicBezTo>
                      <a:pt x="599" y="15322"/>
                      <a:pt x="579" y="15401"/>
                      <a:pt x="569" y="15474"/>
                    </a:cubicBezTo>
                    <a:cubicBezTo>
                      <a:pt x="578" y="15471"/>
                      <a:pt x="584" y="15434"/>
                      <a:pt x="592" y="15448"/>
                    </a:cubicBezTo>
                    <a:cubicBezTo>
                      <a:pt x="597" y="15496"/>
                      <a:pt x="567" y="15513"/>
                      <a:pt x="567" y="15559"/>
                    </a:cubicBezTo>
                    <a:cubicBezTo>
                      <a:pt x="566" y="15544"/>
                      <a:pt x="562" y="15527"/>
                      <a:pt x="554" y="15517"/>
                    </a:cubicBezTo>
                    <a:lnTo>
                      <a:pt x="510" y="15702"/>
                    </a:lnTo>
                    <a:cubicBezTo>
                      <a:pt x="504" y="15729"/>
                      <a:pt x="490" y="15759"/>
                      <a:pt x="477" y="15748"/>
                    </a:cubicBezTo>
                    <a:cubicBezTo>
                      <a:pt x="449" y="15848"/>
                      <a:pt x="430" y="15947"/>
                      <a:pt x="406" y="16050"/>
                    </a:cubicBezTo>
                    <a:lnTo>
                      <a:pt x="419" y="16065"/>
                    </a:lnTo>
                    <a:cubicBezTo>
                      <a:pt x="417" y="16107"/>
                      <a:pt x="408" y="16147"/>
                      <a:pt x="389" y="16171"/>
                    </a:cubicBezTo>
                    <a:lnTo>
                      <a:pt x="381" y="16155"/>
                    </a:lnTo>
                    <a:lnTo>
                      <a:pt x="377" y="16171"/>
                    </a:lnTo>
                    <a:cubicBezTo>
                      <a:pt x="400" y="16212"/>
                      <a:pt x="353" y="16251"/>
                      <a:pt x="369" y="16317"/>
                    </a:cubicBezTo>
                    <a:cubicBezTo>
                      <a:pt x="369" y="16327"/>
                      <a:pt x="373" y="16335"/>
                      <a:pt x="377" y="16335"/>
                    </a:cubicBezTo>
                    <a:cubicBezTo>
                      <a:pt x="384" y="16287"/>
                      <a:pt x="403" y="16243"/>
                      <a:pt x="399" y="16192"/>
                    </a:cubicBezTo>
                    <a:cubicBezTo>
                      <a:pt x="424" y="16153"/>
                      <a:pt x="428" y="16094"/>
                      <a:pt x="429" y="16034"/>
                    </a:cubicBezTo>
                    <a:cubicBezTo>
                      <a:pt x="452" y="15994"/>
                      <a:pt x="448" y="15939"/>
                      <a:pt x="469" y="15902"/>
                    </a:cubicBezTo>
                    <a:cubicBezTo>
                      <a:pt x="477" y="15916"/>
                      <a:pt x="474" y="15942"/>
                      <a:pt x="487" y="15939"/>
                    </a:cubicBezTo>
                    <a:lnTo>
                      <a:pt x="474" y="15966"/>
                    </a:lnTo>
                    <a:cubicBezTo>
                      <a:pt x="463" y="16067"/>
                      <a:pt x="425" y="16147"/>
                      <a:pt x="409" y="16245"/>
                    </a:cubicBezTo>
                    <a:lnTo>
                      <a:pt x="422" y="16260"/>
                    </a:lnTo>
                    <a:cubicBezTo>
                      <a:pt x="419" y="16276"/>
                      <a:pt x="410" y="16290"/>
                      <a:pt x="404" y="16272"/>
                    </a:cubicBezTo>
                    <a:lnTo>
                      <a:pt x="389" y="16324"/>
                    </a:lnTo>
                    <a:cubicBezTo>
                      <a:pt x="372" y="16432"/>
                      <a:pt x="343" y="16533"/>
                      <a:pt x="327" y="16641"/>
                    </a:cubicBezTo>
                    <a:lnTo>
                      <a:pt x="334" y="16656"/>
                    </a:lnTo>
                    <a:cubicBezTo>
                      <a:pt x="330" y="16667"/>
                      <a:pt x="333" y="16687"/>
                      <a:pt x="324" y="16687"/>
                    </a:cubicBezTo>
                    <a:cubicBezTo>
                      <a:pt x="306" y="16665"/>
                      <a:pt x="318" y="16727"/>
                      <a:pt x="302" y="16719"/>
                    </a:cubicBezTo>
                    <a:cubicBezTo>
                      <a:pt x="304" y="16687"/>
                      <a:pt x="306" y="16644"/>
                      <a:pt x="309" y="16603"/>
                    </a:cubicBezTo>
                    <a:cubicBezTo>
                      <a:pt x="340" y="16582"/>
                      <a:pt x="330" y="16509"/>
                      <a:pt x="334" y="16467"/>
                    </a:cubicBezTo>
                    <a:cubicBezTo>
                      <a:pt x="333" y="16485"/>
                      <a:pt x="329" y="16506"/>
                      <a:pt x="318" y="16514"/>
                    </a:cubicBezTo>
                    <a:lnTo>
                      <a:pt x="306" y="16493"/>
                    </a:lnTo>
                    <a:cubicBezTo>
                      <a:pt x="298" y="16527"/>
                      <a:pt x="302" y="16568"/>
                      <a:pt x="286" y="16598"/>
                    </a:cubicBezTo>
                    <a:cubicBezTo>
                      <a:pt x="284" y="16616"/>
                      <a:pt x="266" y="16647"/>
                      <a:pt x="284" y="16661"/>
                    </a:cubicBezTo>
                    <a:cubicBezTo>
                      <a:pt x="286" y="16698"/>
                      <a:pt x="278" y="16727"/>
                      <a:pt x="266" y="16747"/>
                    </a:cubicBezTo>
                    <a:cubicBezTo>
                      <a:pt x="249" y="16733"/>
                      <a:pt x="251" y="16803"/>
                      <a:pt x="236" y="16803"/>
                    </a:cubicBezTo>
                    <a:cubicBezTo>
                      <a:pt x="239" y="16762"/>
                      <a:pt x="251" y="16719"/>
                      <a:pt x="251" y="16683"/>
                    </a:cubicBezTo>
                    <a:cubicBezTo>
                      <a:pt x="243" y="16760"/>
                      <a:pt x="216" y="16826"/>
                      <a:pt x="214" y="16898"/>
                    </a:cubicBezTo>
                    <a:cubicBezTo>
                      <a:pt x="227" y="16876"/>
                      <a:pt x="218" y="16817"/>
                      <a:pt x="239" y="16815"/>
                    </a:cubicBezTo>
                    <a:cubicBezTo>
                      <a:pt x="241" y="16836"/>
                      <a:pt x="235" y="16850"/>
                      <a:pt x="231" y="16863"/>
                    </a:cubicBezTo>
                    <a:cubicBezTo>
                      <a:pt x="254" y="16891"/>
                      <a:pt x="228" y="16928"/>
                      <a:pt x="236" y="16961"/>
                    </a:cubicBezTo>
                    <a:cubicBezTo>
                      <a:pt x="246" y="16959"/>
                      <a:pt x="243" y="16938"/>
                      <a:pt x="251" y="16932"/>
                    </a:cubicBezTo>
                    <a:cubicBezTo>
                      <a:pt x="237" y="16870"/>
                      <a:pt x="277" y="16896"/>
                      <a:pt x="277" y="16845"/>
                    </a:cubicBezTo>
                    <a:cubicBezTo>
                      <a:pt x="281" y="16832"/>
                      <a:pt x="281" y="16856"/>
                      <a:pt x="284" y="16863"/>
                    </a:cubicBezTo>
                    <a:cubicBezTo>
                      <a:pt x="261" y="16891"/>
                      <a:pt x="265" y="16951"/>
                      <a:pt x="256" y="16999"/>
                    </a:cubicBezTo>
                    <a:cubicBezTo>
                      <a:pt x="273" y="17027"/>
                      <a:pt x="258" y="17065"/>
                      <a:pt x="251" y="17094"/>
                    </a:cubicBezTo>
                    <a:cubicBezTo>
                      <a:pt x="247" y="17087"/>
                      <a:pt x="239" y="17087"/>
                      <a:pt x="236" y="17100"/>
                    </a:cubicBezTo>
                    <a:cubicBezTo>
                      <a:pt x="233" y="17129"/>
                      <a:pt x="249" y="17102"/>
                      <a:pt x="251" y="17126"/>
                    </a:cubicBezTo>
                    <a:cubicBezTo>
                      <a:pt x="258" y="17135"/>
                      <a:pt x="249" y="17149"/>
                      <a:pt x="246" y="17158"/>
                    </a:cubicBezTo>
                    <a:cubicBezTo>
                      <a:pt x="234" y="17122"/>
                      <a:pt x="231" y="17175"/>
                      <a:pt x="218" y="17173"/>
                    </a:cubicBezTo>
                    <a:cubicBezTo>
                      <a:pt x="209" y="17134"/>
                      <a:pt x="215" y="17083"/>
                      <a:pt x="223" y="17048"/>
                    </a:cubicBezTo>
                    <a:cubicBezTo>
                      <a:pt x="228" y="17026"/>
                      <a:pt x="241" y="17017"/>
                      <a:pt x="236" y="16995"/>
                    </a:cubicBezTo>
                    <a:cubicBezTo>
                      <a:pt x="214" y="17023"/>
                      <a:pt x="216" y="17087"/>
                      <a:pt x="198" y="17126"/>
                    </a:cubicBezTo>
                    <a:cubicBezTo>
                      <a:pt x="189" y="17208"/>
                      <a:pt x="167" y="17276"/>
                      <a:pt x="164" y="17364"/>
                    </a:cubicBezTo>
                    <a:cubicBezTo>
                      <a:pt x="141" y="17434"/>
                      <a:pt x="137" y="17524"/>
                      <a:pt x="126" y="17605"/>
                    </a:cubicBezTo>
                    <a:cubicBezTo>
                      <a:pt x="122" y="17648"/>
                      <a:pt x="90" y="17657"/>
                      <a:pt x="98" y="17700"/>
                    </a:cubicBezTo>
                    <a:cubicBezTo>
                      <a:pt x="98" y="17751"/>
                      <a:pt x="66" y="17802"/>
                      <a:pt x="88" y="17838"/>
                    </a:cubicBezTo>
                    <a:cubicBezTo>
                      <a:pt x="86" y="17923"/>
                      <a:pt x="62" y="17999"/>
                      <a:pt x="68" y="18076"/>
                    </a:cubicBezTo>
                    <a:cubicBezTo>
                      <a:pt x="76" y="18012"/>
                      <a:pt x="99" y="17962"/>
                      <a:pt x="91" y="17886"/>
                    </a:cubicBezTo>
                    <a:cubicBezTo>
                      <a:pt x="123" y="17841"/>
                      <a:pt x="88" y="17713"/>
                      <a:pt x="126" y="17685"/>
                    </a:cubicBezTo>
                    <a:cubicBezTo>
                      <a:pt x="141" y="17548"/>
                      <a:pt x="164" y="17416"/>
                      <a:pt x="186" y="17285"/>
                    </a:cubicBezTo>
                    <a:cubicBezTo>
                      <a:pt x="186" y="17254"/>
                      <a:pt x="199" y="17221"/>
                      <a:pt x="211" y="17215"/>
                    </a:cubicBezTo>
                    <a:cubicBezTo>
                      <a:pt x="197" y="17298"/>
                      <a:pt x="189" y="17381"/>
                      <a:pt x="176" y="17463"/>
                    </a:cubicBezTo>
                    <a:cubicBezTo>
                      <a:pt x="154" y="17628"/>
                      <a:pt x="130" y="17791"/>
                      <a:pt x="101" y="17949"/>
                    </a:cubicBezTo>
                    <a:cubicBezTo>
                      <a:pt x="108" y="18016"/>
                      <a:pt x="83" y="18081"/>
                      <a:pt x="80" y="18144"/>
                    </a:cubicBezTo>
                    <a:cubicBezTo>
                      <a:pt x="76" y="18211"/>
                      <a:pt x="71" y="18263"/>
                      <a:pt x="66" y="18323"/>
                    </a:cubicBezTo>
                    <a:cubicBezTo>
                      <a:pt x="38" y="18487"/>
                      <a:pt x="40" y="18676"/>
                      <a:pt x="15" y="18846"/>
                    </a:cubicBezTo>
                    <a:cubicBezTo>
                      <a:pt x="15" y="18870"/>
                      <a:pt x="3" y="18939"/>
                      <a:pt x="26" y="18930"/>
                    </a:cubicBezTo>
                    <a:cubicBezTo>
                      <a:pt x="29" y="18953"/>
                      <a:pt x="30" y="18991"/>
                      <a:pt x="15" y="18999"/>
                    </a:cubicBezTo>
                    <a:lnTo>
                      <a:pt x="10" y="18989"/>
                    </a:lnTo>
                    <a:cubicBezTo>
                      <a:pt x="2" y="19035"/>
                      <a:pt x="5" y="19096"/>
                      <a:pt x="8" y="19147"/>
                    </a:cubicBezTo>
                    <a:cubicBezTo>
                      <a:pt x="-5" y="19177"/>
                      <a:pt x="3" y="19211"/>
                      <a:pt x="1" y="19252"/>
                    </a:cubicBezTo>
                    <a:cubicBezTo>
                      <a:pt x="23" y="19264"/>
                      <a:pt x="3" y="19298"/>
                      <a:pt x="13" y="19325"/>
                    </a:cubicBezTo>
                    <a:cubicBezTo>
                      <a:pt x="24" y="19305"/>
                      <a:pt x="11" y="19264"/>
                      <a:pt x="23" y="19241"/>
                    </a:cubicBezTo>
                    <a:cubicBezTo>
                      <a:pt x="28" y="19239"/>
                      <a:pt x="33" y="19241"/>
                      <a:pt x="35" y="19252"/>
                    </a:cubicBezTo>
                    <a:cubicBezTo>
                      <a:pt x="28" y="19329"/>
                      <a:pt x="61" y="19373"/>
                      <a:pt x="46" y="19457"/>
                    </a:cubicBezTo>
                    <a:cubicBezTo>
                      <a:pt x="13" y="19491"/>
                      <a:pt x="45" y="19560"/>
                      <a:pt x="38" y="19615"/>
                    </a:cubicBezTo>
                    <a:cubicBezTo>
                      <a:pt x="52" y="19642"/>
                      <a:pt x="49" y="19681"/>
                      <a:pt x="53" y="19716"/>
                    </a:cubicBezTo>
                    <a:cubicBezTo>
                      <a:pt x="83" y="19721"/>
                      <a:pt x="57" y="19793"/>
                      <a:pt x="76" y="19817"/>
                    </a:cubicBezTo>
                    <a:cubicBezTo>
                      <a:pt x="79" y="19938"/>
                      <a:pt x="88" y="20070"/>
                      <a:pt x="121" y="20177"/>
                    </a:cubicBezTo>
                    <a:cubicBezTo>
                      <a:pt x="120" y="20152"/>
                      <a:pt x="122" y="20116"/>
                      <a:pt x="130" y="20096"/>
                    </a:cubicBezTo>
                    <a:cubicBezTo>
                      <a:pt x="105" y="19972"/>
                      <a:pt x="96" y="19837"/>
                      <a:pt x="93" y="19701"/>
                    </a:cubicBezTo>
                    <a:lnTo>
                      <a:pt x="98" y="19660"/>
                    </a:lnTo>
                    <a:cubicBezTo>
                      <a:pt x="83" y="19496"/>
                      <a:pt x="109" y="19316"/>
                      <a:pt x="96" y="19158"/>
                    </a:cubicBezTo>
                    <a:cubicBezTo>
                      <a:pt x="120" y="19127"/>
                      <a:pt x="114" y="19069"/>
                      <a:pt x="110" y="19026"/>
                    </a:cubicBezTo>
                    <a:cubicBezTo>
                      <a:pt x="130" y="18942"/>
                      <a:pt x="112" y="18846"/>
                      <a:pt x="135" y="18766"/>
                    </a:cubicBezTo>
                    <a:cubicBezTo>
                      <a:pt x="137" y="18676"/>
                      <a:pt x="142" y="18580"/>
                      <a:pt x="159" y="18498"/>
                    </a:cubicBezTo>
                    <a:cubicBezTo>
                      <a:pt x="162" y="18387"/>
                      <a:pt x="190" y="18290"/>
                      <a:pt x="193" y="18186"/>
                    </a:cubicBezTo>
                    <a:cubicBezTo>
                      <a:pt x="214" y="18081"/>
                      <a:pt x="214" y="17957"/>
                      <a:pt x="236" y="17854"/>
                    </a:cubicBezTo>
                    <a:cubicBezTo>
                      <a:pt x="235" y="17792"/>
                      <a:pt x="259" y="17753"/>
                      <a:pt x="256" y="17690"/>
                    </a:cubicBezTo>
                    <a:cubicBezTo>
                      <a:pt x="286" y="17630"/>
                      <a:pt x="266" y="17542"/>
                      <a:pt x="298" y="17484"/>
                    </a:cubicBezTo>
                    <a:cubicBezTo>
                      <a:pt x="302" y="17420"/>
                      <a:pt x="323" y="17369"/>
                      <a:pt x="329" y="17304"/>
                    </a:cubicBezTo>
                    <a:cubicBezTo>
                      <a:pt x="320" y="17197"/>
                      <a:pt x="373" y="17140"/>
                      <a:pt x="372" y="17037"/>
                    </a:cubicBezTo>
                    <a:cubicBezTo>
                      <a:pt x="384" y="17026"/>
                      <a:pt x="383" y="16988"/>
                      <a:pt x="379" y="16968"/>
                    </a:cubicBezTo>
                    <a:lnTo>
                      <a:pt x="399" y="16942"/>
                    </a:lnTo>
                    <a:cubicBezTo>
                      <a:pt x="417" y="16819"/>
                      <a:pt x="441" y="16704"/>
                      <a:pt x="459" y="16582"/>
                    </a:cubicBezTo>
                    <a:cubicBezTo>
                      <a:pt x="488" y="16577"/>
                      <a:pt x="479" y="16512"/>
                      <a:pt x="484" y="16472"/>
                    </a:cubicBezTo>
                    <a:cubicBezTo>
                      <a:pt x="546" y="16420"/>
                      <a:pt x="499" y="16232"/>
                      <a:pt x="562" y="16185"/>
                    </a:cubicBezTo>
                    <a:cubicBezTo>
                      <a:pt x="559" y="16143"/>
                      <a:pt x="568" y="16100"/>
                      <a:pt x="575" y="16061"/>
                    </a:cubicBezTo>
                    <a:cubicBezTo>
                      <a:pt x="603" y="16058"/>
                      <a:pt x="596" y="15999"/>
                      <a:pt x="594" y="15959"/>
                    </a:cubicBezTo>
                    <a:cubicBezTo>
                      <a:pt x="596" y="15902"/>
                      <a:pt x="631" y="15946"/>
                      <a:pt x="630" y="15886"/>
                    </a:cubicBezTo>
                    <a:cubicBezTo>
                      <a:pt x="607" y="15840"/>
                      <a:pt x="651" y="15836"/>
                      <a:pt x="635" y="15790"/>
                    </a:cubicBezTo>
                    <a:cubicBezTo>
                      <a:pt x="634" y="15721"/>
                      <a:pt x="675" y="15756"/>
                      <a:pt x="674" y="15680"/>
                    </a:cubicBezTo>
                    <a:cubicBezTo>
                      <a:pt x="669" y="15625"/>
                      <a:pt x="694" y="15610"/>
                      <a:pt x="707" y="15571"/>
                    </a:cubicBezTo>
                    <a:cubicBezTo>
                      <a:pt x="704" y="15540"/>
                      <a:pt x="713" y="15540"/>
                      <a:pt x="720" y="15523"/>
                    </a:cubicBezTo>
                    <a:cubicBezTo>
                      <a:pt x="723" y="15511"/>
                      <a:pt x="725" y="15487"/>
                      <a:pt x="717" y="15480"/>
                    </a:cubicBezTo>
                    <a:cubicBezTo>
                      <a:pt x="729" y="15461"/>
                      <a:pt x="723" y="15425"/>
                      <a:pt x="740" y="15416"/>
                    </a:cubicBezTo>
                    <a:lnTo>
                      <a:pt x="742" y="15421"/>
                    </a:lnTo>
                    <a:cubicBezTo>
                      <a:pt x="749" y="15381"/>
                      <a:pt x="761" y="15350"/>
                      <a:pt x="762" y="15306"/>
                    </a:cubicBezTo>
                    <a:cubicBezTo>
                      <a:pt x="765" y="15285"/>
                      <a:pt x="775" y="15287"/>
                      <a:pt x="782" y="15281"/>
                    </a:cubicBezTo>
                    <a:cubicBezTo>
                      <a:pt x="798" y="15258"/>
                      <a:pt x="772" y="15242"/>
                      <a:pt x="787" y="15221"/>
                    </a:cubicBezTo>
                    <a:cubicBezTo>
                      <a:pt x="790" y="15219"/>
                      <a:pt x="792" y="15224"/>
                      <a:pt x="792" y="15227"/>
                    </a:cubicBezTo>
                    <a:cubicBezTo>
                      <a:pt x="819" y="15205"/>
                      <a:pt x="814" y="15151"/>
                      <a:pt x="817" y="15105"/>
                    </a:cubicBezTo>
                    <a:cubicBezTo>
                      <a:pt x="826" y="15102"/>
                      <a:pt x="825" y="15082"/>
                      <a:pt x="825" y="15069"/>
                    </a:cubicBezTo>
                    <a:cubicBezTo>
                      <a:pt x="830" y="15056"/>
                      <a:pt x="835" y="15050"/>
                      <a:pt x="843" y="15051"/>
                    </a:cubicBezTo>
                    <a:cubicBezTo>
                      <a:pt x="849" y="15018"/>
                      <a:pt x="874" y="14992"/>
                      <a:pt x="862" y="14946"/>
                    </a:cubicBezTo>
                    <a:cubicBezTo>
                      <a:pt x="869" y="14937"/>
                      <a:pt x="869" y="14902"/>
                      <a:pt x="882" y="14916"/>
                    </a:cubicBezTo>
                    <a:cubicBezTo>
                      <a:pt x="929" y="14779"/>
                      <a:pt x="975" y="14638"/>
                      <a:pt x="1005" y="14489"/>
                    </a:cubicBezTo>
                    <a:cubicBezTo>
                      <a:pt x="1029" y="14471"/>
                      <a:pt x="1029" y="14417"/>
                      <a:pt x="1038" y="14384"/>
                    </a:cubicBezTo>
                    <a:cubicBezTo>
                      <a:pt x="1074" y="14372"/>
                      <a:pt x="1051" y="14278"/>
                      <a:pt x="1083" y="14267"/>
                    </a:cubicBezTo>
                    <a:cubicBezTo>
                      <a:pt x="1085" y="14232"/>
                      <a:pt x="1111" y="14205"/>
                      <a:pt x="1098" y="14172"/>
                    </a:cubicBezTo>
                    <a:cubicBezTo>
                      <a:pt x="1112" y="14160"/>
                      <a:pt x="1100" y="14089"/>
                      <a:pt x="1124" y="14119"/>
                    </a:cubicBezTo>
                    <a:cubicBezTo>
                      <a:pt x="1125" y="14082"/>
                      <a:pt x="1137" y="14085"/>
                      <a:pt x="1148" y="14067"/>
                    </a:cubicBezTo>
                    <a:cubicBezTo>
                      <a:pt x="1174" y="14018"/>
                      <a:pt x="1169" y="13952"/>
                      <a:pt x="1183" y="13902"/>
                    </a:cubicBezTo>
                    <a:cubicBezTo>
                      <a:pt x="1208" y="13888"/>
                      <a:pt x="1208" y="13823"/>
                      <a:pt x="1224" y="13792"/>
                    </a:cubicBezTo>
                    <a:lnTo>
                      <a:pt x="1231" y="13818"/>
                    </a:lnTo>
                    <a:cubicBezTo>
                      <a:pt x="1242" y="13785"/>
                      <a:pt x="1252" y="13744"/>
                      <a:pt x="1266" y="13724"/>
                    </a:cubicBezTo>
                    <a:cubicBezTo>
                      <a:pt x="1271" y="13671"/>
                      <a:pt x="1306" y="13636"/>
                      <a:pt x="1306" y="13585"/>
                    </a:cubicBezTo>
                    <a:cubicBezTo>
                      <a:pt x="1301" y="13588"/>
                      <a:pt x="1298" y="13600"/>
                      <a:pt x="1294" y="13585"/>
                    </a:cubicBezTo>
                    <a:cubicBezTo>
                      <a:pt x="1291" y="13572"/>
                      <a:pt x="1298" y="13568"/>
                      <a:pt x="1299" y="13559"/>
                    </a:cubicBezTo>
                    <a:cubicBezTo>
                      <a:pt x="1305" y="13541"/>
                      <a:pt x="1316" y="13552"/>
                      <a:pt x="1319" y="13571"/>
                    </a:cubicBezTo>
                    <a:cubicBezTo>
                      <a:pt x="1333" y="13546"/>
                      <a:pt x="1302" y="13519"/>
                      <a:pt x="1324" y="13495"/>
                    </a:cubicBezTo>
                    <a:cubicBezTo>
                      <a:pt x="1338" y="13488"/>
                      <a:pt x="1325" y="13528"/>
                      <a:pt x="1336" y="13528"/>
                    </a:cubicBezTo>
                    <a:cubicBezTo>
                      <a:pt x="1343" y="13517"/>
                      <a:pt x="1345" y="13507"/>
                      <a:pt x="1344" y="13490"/>
                    </a:cubicBezTo>
                    <a:cubicBezTo>
                      <a:pt x="1367" y="13486"/>
                      <a:pt x="1357" y="13426"/>
                      <a:pt x="1374" y="13411"/>
                    </a:cubicBezTo>
                    <a:cubicBezTo>
                      <a:pt x="1396" y="13356"/>
                      <a:pt x="1413" y="13276"/>
                      <a:pt x="1442" y="13249"/>
                    </a:cubicBezTo>
                    <a:lnTo>
                      <a:pt x="1446" y="13285"/>
                    </a:lnTo>
                    <a:cubicBezTo>
                      <a:pt x="1458" y="13262"/>
                      <a:pt x="1463" y="13229"/>
                      <a:pt x="1474" y="13205"/>
                    </a:cubicBezTo>
                    <a:cubicBezTo>
                      <a:pt x="1467" y="13187"/>
                      <a:pt x="1462" y="13240"/>
                      <a:pt x="1454" y="13205"/>
                    </a:cubicBezTo>
                    <a:cubicBezTo>
                      <a:pt x="1477" y="13170"/>
                      <a:pt x="1473" y="13104"/>
                      <a:pt x="1499" y="13073"/>
                    </a:cubicBezTo>
                    <a:cubicBezTo>
                      <a:pt x="1503" y="13011"/>
                      <a:pt x="1521" y="12952"/>
                      <a:pt x="1552" y="12937"/>
                    </a:cubicBezTo>
                    <a:cubicBezTo>
                      <a:pt x="1577" y="12857"/>
                      <a:pt x="1609" y="12782"/>
                      <a:pt x="1634" y="12703"/>
                    </a:cubicBezTo>
                    <a:cubicBezTo>
                      <a:pt x="1636" y="12689"/>
                      <a:pt x="1624" y="12673"/>
                      <a:pt x="1634" y="12662"/>
                    </a:cubicBezTo>
                    <a:cubicBezTo>
                      <a:pt x="1636" y="12673"/>
                      <a:pt x="1640" y="12664"/>
                      <a:pt x="1645" y="12668"/>
                    </a:cubicBezTo>
                    <a:cubicBezTo>
                      <a:pt x="1675" y="12651"/>
                      <a:pt x="1659" y="12593"/>
                      <a:pt x="1682" y="12563"/>
                    </a:cubicBezTo>
                    <a:cubicBezTo>
                      <a:pt x="1713" y="12559"/>
                      <a:pt x="1702" y="12466"/>
                      <a:pt x="1734" y="12466"/>
                    </a:cubicBezTo>
                    <a:cubicBezTo>
                      <a:pt x="1745" y="12445"/>
                      <a:pt x="1746" y="12427"/>
                      <a:pt x="1743" y="12398"/>
                    </a:cubicBezTo>
                    <a:cubicBezTo>
                      <a:pt x="1744" y="12378"/>
                      <a:pt x="1758" y="12374"/>
                      <a:pt x="1763" y="12378"/>
                    </a:cubicBezTo>
                    <a:cubicBezTo>
                      <a:pt x="1747" y="12308"/>
                      <a:pt x="1791" y="12328"/>
                      <a:pt x="1805" y="12293"/>
                    </a:cubicBezTo>
                    <a:cubicBezTo>
                      <a:pt x="1800" y="12280"/>
                      <a:pt x="1802" y="12260"/>
                      <a:pt x="1810" y="12250"/>
                    </a:cubicBezTo>
                    <a:cubicBezTo>
                      <a:pt x="1816" y="12238"/>
                      <a:pt x="1825" y="12227"/>
                      <a:pt x="1830" y="12250"/>
                    </a:cubicBezTo>
                    <a:cubicBezTo>
                      <a:pt x="1835" y="12246"/>
                      <a:pt x="1835" y="12234"/>
                      <a:pt x="1838" y="12225"/>
                    </a:cubicBezTo>
                    <a:cubicBezTo>
                      <a:pt x="1822" y="12161"/>
                      <a:pt x="1871" y="12201"/>
                      <a:pt x="1875" y="12146"/>
                    </a:cubicBezTo>
                    <a:cubicBezTo>
                      <a:pt x="1866" y="12123"/>
                      <a:pt x="1874" y="12093"/>
                      <a:pt x="1885" y="12077"/>
                    </a:cubicBezTo>
                    <a:cubicBezTo>
                      <a:pt x="1890" y="12075"/>
                      <a:pt x="1895" y="12077"/>
                      <a:pt x="1897" y="12088"/>
                    </a:cubicBezTo>
                    <a:lnTo>
                      <a:pt x="1918" y="12055"/>
                    </a:lnTo>
                    <a:cubicBezTo>
                      <a:pt x="1918" y="12040"/>
                      <a:pt x="1935" y="12013"/>
                      <a:pt x="1918" y="12009"/>
                    </a:cubicBezTo>
                    <a:cubicBezTo>
                      <a:pt x="1919" y="11996"/>
                      <a:pt x="1915" y="11979"/>
                      <a:pt x="1922" y="11972"/>
                    </a:cubicBezTo>
                    <a:cubicBezTo>
                      <a:pt x="1931" y="11965"/>
                      <a:pt x="1937" y="11979"/>
                      <a:pt x="1943" y="11983"/>
                    </a:cubicBezTo>
                    <a:cubicBezTo>
                      <a:pt x="1937" y="11956"/>
                      <a:pt x="1951" y="11938"/>
                      <a:pt x="1963" y="11938"/>
                    </a:cubicBezTo>
                    <a:cubicBezTo>
                      <a:pt x="1956" y="11919"/>
                      <a:pt x="1965" y="11897"/>
                      <a:pt x="1970" y="11882"/>
                    </a:cubicBezTo>
                    <a:cubicBezTo>
                      <a:pt x="1996" y="11880"/>
                      <a:pt x="2013" y="11829"/>
                      <a:pt x="2031" y="11788"/>
                    </a:cubicBezTo>
                    <a:cubicBezTo>
                      <a:pt x="2029" y="11771"/>
                      <a:pt x="2022" y="11754"/>
                      <a:pt x="2033" y="11746"/>
                    </a:cubicBezTo>
                    <a:cubicBezTo>
                      <a:pt x="2035" y="11732"/>
                      <a:pt x="2045" y="11732"/>
                      <a:pt x="2047" y="11746"/>
                    </a:cubicBezTo>
                    <a:lnTo>
                      <a:pt x="2053" y="11734"/>
                    </a:lnTo>
                    <a:cubicBezTo>
                      <a:pt x="2082" y="11719"/>
                      <a:pt x="2079" y="11647"/>
                      <a:pt x="2094" y="11602"/>
                    </a:cubicBezTo>
                    <a:cubicBezTo>
                      <a:pt x="2127" y="11629"/>
                      <a:pt x="2126" y="11541"/>
                      <a:pt x="2151" y="11523"/>
                    </a:cubicBezTo>
                    <a:cubicBezTo>
                      <a:pt x="2163" y="11511"/>
                      <a:pt x="2150" y="11477"/>
                      <a:pt x="2161" y="11464"/>
                    </a:cubicBezTo>
                    <a:cubicBezTo>
                      <a:pt x="2166" y="11444"/>
                      <a:pt x="2179" y="11435"/>
                      <a:pt x="2183" y="11460"/>
                    </a:cubicBezTo>
                    <a:cubicBezTo>
                      <a:pt x="2232" y="11340"/>
                      <a:pt x="2298" y="11251"/>
                      <a:pt x="2344" y="11138"/>
                    </a:cubicBezTo>
                    <a:cubicBezTo>
                      <a:pt x="2341" y="11130"/>
                      <a:pt x="2330" y="11134"/>
                      <a:pt x="2334" y="11117"/>
                    </a:cubicBezTo>
                    <a:cubicBezTo>
                      <a:pt x="2336" y="11108"/>
                      <a:pt x="2341" y="11108"/>
                      <a:pt x="2344" y="11101"/>
                    </a:cubicBezTo>
                    <a:cubicBezTo>
                      <a:pt x="2361" y="11132"/>
                      <a:pt x="2371" y="11064"/>
                      <a:pt x="2389" y="11064"/>
                    </a:cubicBezTo>
                    <a:cubicBezTo>
                      <a:pt x="2403" y="11026"/>
                      <a:pt x="2423" y="10989"/>
                      <a:pt x="2422" y="10947"/>
                    </a:cubicBezTo>
                    <a:cubicBezTo>
                      <a:pt x="2428" y="10917"/>
                      <a:pt x="2436" y="10947"/>
                      <a:pt x="2447" y="10936"/>
                    </a:cubicBezTo>
                    <a:lnTo>
                      <a:pt x="2599" y="10647"/>
                    </a:lnTo>
                    <a:cubicBezTo>
                      <a:pt x="2628" y="10644"/>
                      <a:pt x="2642" y="10576"/>
                      <a:pt x="2659" y="10536"/>
                    </a:cubicBezTo>
                    <a:cubicBezTo>
                      <a:pt x="2778" y="10289"/>
                      <a:pt x="2910" y="10101"/>
                      <a:pt x="3033" y="9877"/>
                    </a:cubicBezTo>
                    <a:cubicBezTo>
                      <a:pt x="3069" y="9824"/>
                      <a:pt x="3100" y="9750"/>
                      <a:pt x="3141" y="9718"/>
                    </a:cubicBezTo>
                    <a:cubicBezTo>
                      <a:pt x="3225" y="9535"/>
                      <a:pt x="3331" y="9450"/>
                      <a:pt x="3419" y="9281"/>
                    </a:cubicBezTo>
                    <a:cubicBezTo>
                      <a:pt x="3438" y="9273"/>
                      <a:pt x="3441" y="9213"/>
                      <a:pt x="3464" y="9229"/>
                    </a:cubicBezTo>
                    <a:cubicBezTo>
                      <a:pt x="3503" y="9160"/>
                      <a:pt x="3550" y="9112"/>
                      <a:pt x="3592" y="9048"/>
                    </a:cubicBezTo>
                    <a:cubicBezTo>
                      <a:pt x="3727" y="8857"/>
                      <a:pt x="3874" y="8715"/>
                      <a:pt x="4011" y="8528"/>
                    </a:cubicBezTo>
                    <a:cubicBezTo>
                      <a:pt x="4024" y="8518"/>
                      <a:pt x="4037" y="8501"/>
                      <a:pt x="4050" y="8490"/>
                    </a:cubicBezTo>
                    <a:cubicBezTo>
                      <a:pt x="4065" y="8465"/>
                      <a:pt x="4083" y="8451"/>
                      <a:pt x="4099" y="8426"/>
                    </a:cubicBezTo>
                    <a:cubicBezTo>
                      <a:pt x="4174" y="8375"/>
                      <a:pt x="4245" y="8294"/>
                      <a:pt x="4316" y="8246"/>
                    </a:cubicBezTo>
                    <a:cubicBezTo>
                      <a:pt x="4290" y="8297"/>
                      <a:pt x="4255" y="8325"/>
                      <a:pt x="4224" y="8358"/>
                    </a:cubicBezTo>
                    <a:cubicBezTo>
                      <a:pt x="4213" y="8372"/>
                      <a:pt x="4193" y="8384"/>
                      <a:pt x="4196" y="8421"/>
                    </a:cubicBezTo>
                    <a:cubicBezTo>
                      <a:pt x="4193" y="8435"/>
                      <a:pt x="4186" y="8457"/>
                      <a:pt x="4176" y="8453"/>
                    </a:cubicBezTo>
                    <a:cubicBezTo>
                      <a:pt x="4151" y="8384"/>
                      <a:pt x="4162" y="8492"/>
                      <a:pt x="4140" y="8494"/>
                    </a:cubicBezTo>
                    <a:cubicBezTo>
                      <a:pt x="4128" y="8496"/>
                      <a:pt x="4112" y="8509"/>
                      <a:pt x="4106" y="8490"/>
                    </a:cubicBezTo>
                    <a:cubicBezTo>
                      <a:pt x="4100" y="8542"/>
                      <a:pt x="4075" y="8580"/>
                      <a:pt x="4048" y="8584"/>
                    </a:cubicBezTo>
                    <a:cubicBezTo>
                      <a:pt x="4021" y="8658"/>
                      <a:pt x="3965" y="8639"/>
                      <a:pt x="3952" y="8731"/>
                    </a:cubicBezTo>
                    <a:cubicBezTo>
                      <a:pt x="3932" y="8707"/>
                      <a:pt x="3937" y="8773"/>
                      <a:pt x="3915" y="8757"/>
                    </a:cubicBezTo>
                    <a:cubicBezTo>
                      <a:pt x="3868" y="8727"/>
                      <a:pt x="3856" y="8857"/>
                      <a:pt x="3815" y="8859"/>
                    </a:cubicBezTo>
                    <a:lnTo>
                      <a:pt x="3812" y="8826"/>
                    </a:lnTo>
                    <a:lnTo>
                      <a:pt x="3798" y="8885"/>
                    </a:lnTo>
                    <a:cubicBezTo>
                      <a:pt x="3762" y="8927"/>
                      <a:pt x="3727" y="8991"/>
                      <a:pt x="3689" y="9033"/>
                    </a:cubicBezTo>
                    <a:cubicBezTo>
                      <a:pt x="3663" y="9061"/>
                      <a:pt x="3638" y="9101"/>
                      <a:pt x="3610" y="9123"/>
                    </a:cubicBezTo>
                    <a:cubicBezTo>
                      <a:pt x="3599" y="9160"/>
                      <a:pt x="3580" y="9193"/>
                      <a:pt x="3569" y="9233"/>
                    </a:cubicBezTo>
                    <a:cubicBezTo>
                      <a:pt x="3564" y="9220"/>
                      <a:pt x="3560" y="9215"/>
                      <a:pt x="3552" y="9217"/>
                    </a:cubicBezTo>
                    <a:cubicBezTo>
                      <a:pt x="3554" y="9270"/>
                      <a:pt x="3523" y="9256"/>
                      <a:pt x="3517" y="9296"/>
                    </a:cubicBezTo>
                    <a:cubicBezTo>
                      <a:pt x="3510" y="9273"/>
                      <a:pt x="3492" y="9294"/>
                      <a:pt x="3484" y="9318"/>
                    </a:cubicBezTo>
                    <a:cubicBezTo>
                      <a:pt x="3488" y="9328"/>
                      <a:pt x="3499" y="9318"/>
                      <a:pt x="3497" y="9338"/>
                    </a:cubicBezTo>
                    <a:cubicBezTo>
                      <a:pt x="3494" y="9364"/>
                      <a:pt x="3484" y="9413"/>
                      <a:pt x="3469" y="9387"/>
                    </a:cubicBezTo>
                    <a:cubicBezTo>
                      <a:pt x="3454" y="9394"/>
                      <a:pt x="3439" y="9404"/>
                      <a:pt x="3431" y="9428"/>
                    </a:cubicBezTo>
                    <a:cubicBezTo>
                      <a:pt x="3422" y="9494"/>
                      <a:pt x="3400" y="9415"/>
                      <a:pt x="3386" y="9454"/>
                    </a:cubicBezTo>
                    <a:cubicBezTo>
                      <a:pt x="3394" y="9454"/>
                      <a:pt x="3393" y="9472"/>
                      <a:pt x="3397" y="9480"/>
                    </a:cubicBezTo>
                    <a:cubicBezTo>
                      <a:pt x="3381" y="9494"/>
                      <a:pt x="3369" y="9535"/>
                      <a:pt x="3351" y="9523"/>
                    </a:cubicBezTo>
                    <a:cubicBezTo>
                      <a:pt x="3354" y="9503"/>
                      <a:pt x="3366" y="9498"/>
                      <a:pt x="3372" y="9485"/>
                    </a:cubicBezTo>
                    <a:cubicBezTo>
                      <a:pt x="3370" y="9483"/>
                      <a:pt x="3369" y="9479"/>
                      <a:pt x="3366" y="9480"/>
                    </a:cubicBezTo>
                    <a:cubicBezTo>
                      <a:pt x="3356" y="9496"/>
                      <a:pt x="3331" y="9517"/>
                      <a:pt x="3347" y="9549"/>
                    </a:cubicBezTo>
                    <a:cubicBezTo>
                      <a:pt x="3309" y="9591"/>
                      <a:pt x="3284" y="9670"/>
                      <a:pt x="3243" y="9703"/>
                    </a:cubicBezTo>
                    <a:cubicBezTo>
                      <a:pt x="3230" y="9681"/>
                      <a:pt x="3250" y="9651"/>
                      <a:pt x="3236" y="9629"/>
                    </a:cubicBezTo>
                    <a:cubicBezTo>
                      <a:pt x="3218" y="9652"/>
                      <a:pt x="3237" y="9677"/>
                      <a:pt x="3238" y="9708"/>
                    </a:cubicBezTo>
                    <a:cubicBezTo>
                      <a:pt x="3206" y="9784"/>
                      <a:pt x="3163" y="9834"/>
                      <a:pt x="3125" y="9899"/>
                    </a:cubicBezTo>
                    <a:cubicBezTo>
                      <a:pt x="3121" y="9905"/>
                      <a:pt x="3113" y="9927"/>
                      <a:pt x="3123" y="9934"/>
                    </a:cubicBezTo>
                    <a:cubicBezTo>
                      <a:pt x="3135" y="9951"/>
                      <a:pt x="3141" y="9908"/>
                      <a:pt x="3151" y="9902"/>
                    </a:cubicBezTo>
                    <a:cubicBezTo>
                      <a:pt x="3171" y="9841"/>
                      <a:pt x="3207" y="9834"/>
                      <a:pt x="3229" y="9782"/>
                    </a:cubicBezTo>
                    <a:cubicBezTo>
                      <a:pt x="3278" y="9748"/>
                      <a:pt x="3312" y="9663"/>
                      <a:pt x="3356" y="9613"/>
                    </a:cubicBezTo>
                    <a:cubicBezTo>
                      <a:pt x="3366" y="9591"/>
                      <a:pt x="3366" y="9562"/>
                      <a:pt x="3372" y="9538"/>
                    </a:cubicBezTo>
                    <a:cubicBezTo>
                      <a:pt x="3378" y="9534"/>
                      <a:pt x="3380" y="9549"/>
                      <a:pt x="3384" y="9556"/>
                    </a:cubicBezTo>
                    <a:cubicBezTo>
                      <a:pt x="3399" y="9543"/>
                      <a:pt x="3425" y="9545"/>
                      <a:pt x="3426" y="9496"/>
                    </a:cubicBezTo>
                    <a:cubicBezTo>
                      <a:pt x="3432" y="9480"/>
                      <a:pt x="3441" y="9453"/>
                      <a:pt x="3451" y="9454"/>
                    </a:cubicBezTo>
                    <a:cubicBezTo>
                      <a:pt x="3460" y="9464"/>
                      <a:pt x="3456" y="9479"/>
                      <a:pt x="3460" y="9492"/>
                    </a:cubicBezTo>
                    <a:cubicBezTo>
                      <a:pt x="3449" y="9521"/>
                      <a:pt x="3436" y="9532"/>
                      <a:pt x="3422" y="9545"/>
                    </a:cubicBezTo>
                    <a:cubicBezTo>
                      <a:pt x="3357" y="9692"/>
                      <a:pt x="3272" y="9758"/>
                      <a:pt x="3203" y="9899"/>
                    </a:cubicBezTo>
                    <a:cubicBezTo>
                      <a:pt x="3148" y="9953"/>
                      <a:pt x="3109" y="10044"/>
                      <a:pt x="3058" y="10136"/>
                    </a:cubicBezTo>
                    <a:cubicBezTo>
                      <a:pt x="3022" y="10191"/>
                      <a:pt x="2990" y="10261"/>
                      <a:pt x="2948" y="10303"/>
                    </a:cubicBezTo>
                    <a:cubicBezTo>
                      <a:pt x="2934" y="10378"/>
                      <a:pt x="2896" y="10393"/>
                      <a:pt x="2867" y="10453"/>
                    </a:cubicBezTo>
                    <a:cubicBezTo>
                      <a:pt x="2859" y="10494"/>
                      <a:pt x="2835" y="10492"/>
                      <a:pt x="2828" y="10540"/>
                    </a:cubicBezTo>
                    <a:cubicBezTo>
                      <a:pt x="2771" y="10578"/>
                      <a:pt x="2759" y="10697"/>
                      <a:pt x="2707" y="10752"/>
                    </a:cubicBezTo>
                    <a:cubicBezTo>
                      <a:pt x="2686" y="10785"/>
                      <a:pt x="2652" y="10803"/>
                      <a:pt x="2647" y="10864"/>
                    </a:cubicBezTo>
                    <a:cubicBezTo>
                      <a:pt x="2633" y="10904"/>
                      <a:pt x="2602" y="10919"/>
                      <a:pt x="2595" y="10974"/>
                    </a:cubicBezTo>
                    <a:cubicBezTo>
                      <a:pt x="2576" y="10982"/>
                      <a:pt x="2568" y="11026"/>
                      <a:pt x="2552" y="11038"/>
                    </a:cubicBezTo>
                    <a:cubicBezTo>
                      <a:pt x="2547" y="11091"/>
                      <a:pt x="2516" y="11100"/>
                      <a:pt x="2507" y="11143"/>
                    </a:cubicBezTo>
                    <a:cubicBezTo>
                      <a:pt x="2447" y="11222"/>
                      <a:pt x="2405" y="11352"/>
                      <a:pt x="2352" y="11444"/>
                    </a:cubicBezTo>
                    <a:cubicBezTo>
                      <a:pt x="2333" y="11458"/>
                      <a:pt x="2346" y="11536"/>
                      <a:pt x="2319" y="11502"/>
                    </a:cubicBezTo>
                    <a:cubicBezTo>
                      <a:pt x="2300" y="11554"/>
                      <a:pt x="2269" y="11604"/>
                      <a:pt x="2246" y="11649"/>
                    </a:cubicBezTo>
                    <a:cubicBezTo>
                      <a:pt x="2223" y="11752"/>
                      <a:pt x="2163" y="11794"/>
                      <a:pt x="2146" y="11904"/>
                    </a:cubicBezTo>
                    <a:lnTo>
                      <a:pt x="2136" y="11892"/>
                    </a:lnTo>
                    <a:cubicBezTo>
                      <a:pt x="2127" y="11905"/>
                      <a:pt x="2123" y="11930"/>
                      <a:pt x="2114" y="11945"/>
                    </a:cubicBezTo>
                    <a:lnTo>
                      <a:pt x="2121" y="11961"/>
                    </a:lnTo>
                    <a:cubicBezTo>
                      <a:pt x="2121" y="11972"/>
                      <a:pt x="2116" y="11974"/>
                      <a:pt x="2114" y="11983"/>
                    </a:cubicBezTo>
                    <a:cubicBezTo>
                      <a:pt x="2089" y="11970"/>
                      <a:pt x="2103" y="12038"/>
                      <a:pt x="2085" y="12055"/>
                    </a:cubicBezTo>
                    <a:cubicBezTo>
                      <a:pt x="2078" y="12075"/>
                      <a:pt x="2065" y="12075"/>
                      <a:pt x="2058" y="12062"/>
                    </a:cubicBezTo>
                    <a:lnTo>
                      <a:pt x="1935" y="12352"/>
                    </a:lnTo>
                    <a:cubicBezTo>
                      <a:pt x="1938" y="12381"/>
                      <a:pt x="1908" y="12381"/>
                      <a:pt x="1925" y="12409"/>
                    </a:cubicBezTo>
                    <a:cubicBezTo>
                      <a:pt x="1909" y="12427"/>
                      <a:pt x="1903" y="12513"/>
                      <a:pt x="1885" y="12473"/>
                    </a:cubicBezTo>
                    <a:cubicBezTo>
                      <a:pt x="1821" y="12557"/>
                      <a:pt x="1819" y="12723"/>
                      <a:pt x="1763" y="12815"/>
                    </a:cubicBezTo>
                    <a:lnTo>
                      <a:pt x="1752" y="12815"/>
                    </a:lnTo>
                    <a:cubicBezTo>
                      <a:pt x="1749" y="12774"/>
                      <a:pt x="1778" y="12769"/>
                      <a:pt x="1775" y="12737"/>
                    </a:cubicBezTo>
                    <a:cubicBezTo>
                      <a:pt x="1758" y="12789"/>
                      <a:pt x="1727" y="12818"/>
                      <a:pt x="1722" y="12873"/>
                    </a:cubicBezTo>
                    <a:lnTo>
                      <a:pt x="1747" y="12831"/>
                    </a:lnTo>
                    <a:lnTo>
                      <a:pt x="1750" y="12835"/>
                    </a:lnTo>
                    <a:cubicBezTo>
                      <a:pt x="1727" y="12881"/>
                      <a:pt x="1716" y="12963"/>
                      <a:pt x="1684" y="12985"/>
                    </a:cubicBezTo>
                    <a:cubicBezTo>
                      <a:pt x="1675" y="12968"/>
                      <a:pt x="1694" y="12959"/>
                      <a:pt x="1687" y="12947"/>
                    </a:cubicBezTo>
                    <a:cubicBezTo>
                      <a:pt x="1684" y="12963"/>
                      <a:pt x="1676" y="12974"/>
                      <a:pt x="1672" y="12985"/>
                    </a:cubicBezTo>
                    <a:lnTo>
                      <a:pt x="1684" y="12989"/>
                    </a:lnTo>
                    <a:cubicBezTo>
                      <a:pt x="1677" y="13016"/>
                      <a:pt x="1670" y="13047"/>
                      <a:pt x="1655" y="13057"/>
                    </a:cubicBezTo>
                    <a:cubicBezTo>
                      <a:pt x="1625" y="13031"/>
                      <a:pt x="1664" y="13100"/>
                      <a:pt x="1637" y="13111"/>
                    </a:cubicBezTo>
                    <a:lnTo>
                      <a:pt x="1632" y="13100"/>
                    </a:lnTo>
                    <a:cubicBezTo>
                      <a:pt x="1620" y="13130"/>
                      <a:pt x="1609" y="13145"/>
                      <a:pt x="1600" y="13174"/>
                    </a:cubicBezTo>
                    <a:cubicBezTo>
                      <a:pt x="1605" y="13176"/>
                      <a:pt x="1608" y="13187"/>
                      <a:pt x="1607" y="13200"/>
                    </a:cubicBezTo>
                    <a:cubicBezTo>
                      <a:pt x="1587" y="13223"/>
                      <a:pt x="1584" y="13318"/>
                      <a:pt x="1559" y="13285"/>
                    </a:cubicBezTo>
                    <a:cubicBezTo>
                      <a:pt x="1546" y="13320"/>
                      <a:pt x="1520" y="13368"/>
                      <a:pt x="1534" y="13401"/>
                    </a:cubicBezTo>
                    <a:cubicBezTo>
                      <a:pt x="1532" y="13411"/>
                      <a:pt x="1527" y="13429"/>
                      <a:pt x="1519" y="13426"/>
                    </a:cubicBezTo>
                    <a:lnTo>
                      <a:pt x="1514" y="13401"/>
                    </a:lnTo>
                    <a:lnTo>
                      <a:pt x="1507" y="13416"/>
                    </a:lnTo>
                    <a:cubicBezTo>
                      <a:pt x="1496" y="13438"/>
                      <a:pt x="1514" y="13438"/>
                      <a:pt x="1512" y="13460"/>
                    </a:cubicBezTo>
                    <a:lnTo>
                      <a:pt x="1496" y="13460"/>
                    </a:lnTo>
                    <a:cubicBezTo>
                      <a:pt x="1488" y="13478"/>
                      <a:pt x="1494" y="13502"/>
                      <a:pt x="1487" y="13517"/>
                    </a:cubicBezTo>
                    <a:lnTo>
                      <a:pt x="1482" y="13507"/>
                    </a:lnTo>
                    <a:cubicBezTo>
                      <a:pt x="1475" y="13502"/>
                      <a:pt x="1474" y="13517"/>
                      <a:pt x="1471" y="13522"/>
                    </a:cubicBezTo>
                    <a:cubicBezTo>
                      <a:pt x="1478" y="13526"/>
                      <a:pt x="1488" y="13535"/>
                      <a:pt x="1484" y="13554"/>
                    </a:cubicBezTo>
                    <a:cubicBezTo>
                      <a:pt x="1426" y="13651"/>
                      <a:pt x="1407" y="13806"/>
                      <a:pt x="1349" y="13908"/>
                    </a:cubicBezTo>
                    <a:lnTo>
                      <a:pt x="1344" y="13882"/>
                    </a:lnTo>
                    <a:cubicBezTo>
                      <a:pt x="1318" y="13928"/>
                      <a:pt x="1315" y="13997"/>
                      <a:pt x="1288" y="14045"/>
                    </a:cubicBezTo>
                    <a:cubicBezTo>
                      <a:pt x="1304" y="14119"/>
                      <a:pt x="1262" y="14123"/>
                      <a:pt x="1258" y="14187"/>
                    </a:cubicBezTo>
                    <a:cubicBezTo>
                      <a:pt x="1255" y="14194"/>
                      <a:pt x="1249" y="14192"/>
                      <a:pt x="1246" y="14181"/>
                    </a:cubicBezTo>
                    <a:cubicBezTo>
                      <a:pt x="1208" y="14253"/>
                      <a:pt x="1205" y="14361"/>
                      <a:pt x="1176" y="14445"/>
                    </a:cubicBezTo>
                    <a:cubicBezTo>
                      <a:pt x="1143" y="14524"/>
                      <a:pt x="1122" y="14621"/>
                      <a:pt x="1091" y="14704"/>
                    </a:cubicBezTo>
                    <a:cubicBezTo>
                      <a:pt x="1083" y="14715"/>
                      <a:pt x="1074" y="14719"/>
                      <a:pt x="1079" y="14746"/>
                    </a:cubicBezTo>
                    <a:cubicBezTo>
                      <a:pt x="1033" y="14898"/>
                      <a:pt x="993" y="15050"/>
                      <a:pt x="943" y="15194"/>
                    </a:cubicBezTo>
                    <a:cubicBezTo>
                      <a:pt x="942" y="15267"/>
                      <a:pt x="908" y="15313"/>
                      <a:pt x="900" y="15379"/>
                    </a:cubicBezTo>
                    <a:cubicBezTo>
                      <a:pt x="913" y="15425"/>
                      <a:pt x="882" y="15414"/>
                      <a:pt x="875" y="15438"/>
                    </a:cubicBezTo>
                    <a:cubicBezTo>
                      <a:pt x="868" y="15535"/>
                      <a:pt x="832" y="15583"/>
                      <a:pt x="817" y="15676"/>
                    </a:cubicBezTo>
                    <a:cubicBezTo>
                      <a:pt x="768" y="15808"/>
                      <a:pt x="754" y="15970"/>
                      <a:pt x="705" y="16102"/>
                    </a:cubicBezTo>
                    <a:cubicBezTo>
                      <a:pt x="687" y="16225"/>
                      <a:pt x="647" y="16329"/>
                      <a:pt x="627" y="16450"/>
                    </a:cubicBezTo>
                    <a:cubicBezTo>
                      <a:pt x="611" y="16548"/>
                      <a:pt x="579" y="16630"/>
                      <a:pt x="567" y="16731"/>
                    </a:cubicBezTo>
                    <a:cubicBezTo>
                      <a:pt x="535" y="16793"/>
                      <a:pt x="535" y="16885"/>
                      <a:pt x="519" y="16961"/>
                    </a:cubicBezTo>
                    <a:cubicBezTo>
                      <a:pt x="500" y="16991"/>
                      <a:pt x="496" y="17030"/>
                      <a:pt x="487" y="17067"/>
                    </a:cubicBezTo>
                    <a:cubicBezTo>
                      <a:pt x="478" y="17092"/>
                      <a:pt x="484" y="17140"/>
                      <a:pt x="467" y="17146"/>
                    </a:cubicBezTo>
                    <a:cubicBezTo>
                      <a:pt x="459" y="17140"/>
                      <a:pt x="460" y="17122"/>
                      <a:pt x="456" y="17109"/>
                    </a:cubicBezTo>
                    <a:cubicBezTo>
                      <a:pt x="453" y="17120"/>
                      <a:pt x="450" y="17140"/>
                      <a:pt x="452" y="17146"/>
                    </a:cubicBezTo>
                    <a:cubicBezTo>
                      <a:pt x="465" y="17135"/>
                      <a:pt x="471" y="17162"/>
                      <a:pt x="477" y="17173"/>
                    </a:cubicBezTo>
                    <a:cubicBezTo>
                      <a:pt x="473" y="17186"/>
                      <a:pt x="466" y="17186"/>
                      <a:pt x="461" y="17199"/>
                    </a:cubicBezTo>
                    <a:cubicBezTo>
                      <a:pt x="443" y="17247"/>
                      <a:pt x="458" y="17315"/>
                      <a:pt x="442" y="17369"/>
                    </a:cubicBezTo>
                    <a:cubicBezTo>
                      <a:pt x="412" y="17411"/>
                      <a:pt x="427" y="17496"/>
                      <a:pt x="402" y="17538"/>
                    </a:cubicBezTo>
                    <a:cubicBezTo>
                      <a:pt x="406" y="17542"/>
                      <a:pt x="406" y="17556"/>
                      <a:pt x="409" y="17564"/>
                    </a:cubicBezTo>
                    <a:cubicBezTo>
                      <a:pt x="390" y="17595"/>
                      <a:pt x="392" y="17657"/>
                      <a:pt x="369" y="17674"/>
                    </a:cubicBezTo>
                    <a:cubicBezTo>
                      <a:pt x="360" y="17667"/>
                      <a:pt x="365" y="17641"/>
                      <a:pt x="364" y="17633"/>
                    </a:cubicBezTo>
                    <a:cubicBezTo>
                      <a:pt x="343" y="17674"/>
                      <a:pt x="352" y="17738"/>
                      <a:pt x="339" y="17786"/>
                    </a:cubicBezTo>
                    <a:cubicBezTo>
                      <a:pt x="336" y="17817"/>
                      <a:pt x="324" y="17845"/>
                      <a:pt x="327" y="17874"/>
                    </a:cubicBezTo>
                    <a:cubicBezTo>
                      <a:pt x="352" y="17830"/>
                      <a:pt x="347" y="17738"/>
                      <a:pt x="369" y="17685"/>
                    </a:cubicBezTo>
                    <a:cubicBezTo>
                      <a:pt x="373" y="17694"/>
                      <a:pt x="379" y="17700"/>
                      <a:pt x="377" y="17716"/>
                    </a:cubicBezTo>
                    <a:cubicBezTo>
                      <a:pt x="350" y="17782"/>
                      <a:pt x="367" y="17887"/>
                      <a:pt x="341" y="17953"/>
                    </a:cubicBezTo>
                    <a:cubicBezTo>
                      <a:pt x="329" y="17953"/>
                      <a:pt x="336" y="17909"/>
                      <a:pt x="321" y="17907"/>
                    </a:cubicBezTo>
                    <a:cubicBezTo>
                      <a:pt x="327" y="17940"/>
                      <a:pt x="308" y="18006"/>
                      <a:pt x="339" y="18012"/>
                    </a:cubicBezTo>
                    <a:cubicBezTo>
                      <a:pt x="333" y="18039"/>
                      <a:pt x="337" y="18078"/>
                      <a:pt x="321" y="18096"/>
                    </a:cubicBezTo>
                    <a:cubicBezTo>
                      <a:pt x="317" y="18151"/>
                      <a:pt x="302" y="18199"/>
                      <a:pt x="291" y="18249"/>
                    </a:cubicBezTo>
                    <a:cubicBezTo>
                      <a:pt x="285" y="18237"/>
                      <a:pt x="293" y="18213"/>
                      <a:pt x="284" y="18201"/>
                    </a:cubicBezTo>
                    <a:cubicBezTo>
                      <a:pt x="293" y="18270"/>
                      <a:pt x="239" y="18277"/>
                      <a:pt x="259" y="18356"/>
                    </a:cubicBezTo>
                    <a:cubicBezTo>
                      <a:pt x="246" y="18448"/>
                      <a:pt x="247" y="18540"/>
                      <a:pt x="227" y="18624"/>
                    </a:cubicBezTo>
                    <a:cubicBezTo>
                      <a:pt x="230" y="18659"/>
                      <a:pt x="208" y="18688"/>
                      <a:pt x="227" y="18714"/>
                    </a:cubicBezTo>
                    <a:cubicBezTo>
                      <a:pt x="218" y="18757"/>
                      <a:pt x="216" y="18796"/>
                      <a:pt x="221" y="18846"/>
                    </a:cubicBezTo>
                    <a:cubicBezTo>
                      <a:pt x="221" y="18874"/>
                      <a:pt x="197" y="18896"/>
                      <a:pt x="218" y="18921"/>
                    </a:cubicBezTo>
                    <a:cubicBezTo>
                      <a:pt x="218" y="18950"/>
                      <a:pt x="220" y="18983"/>
                      <a:pt x="209" y="19004"/>
                    </a:cubicBezTo>
                    <a:lnTo>
                      <a:pt x="198" y="18993"/>
                    </a:lnTo>
                    <a:cubicBezTo>
                      <a:pt x="195" y="19013"/>
                      <a:pt x="206" y="19007"/>
                      <a:pt x="209" y="19015"/>
                    </a:cubicBezTo>
                    <a:cubicBezTo>
                      <a:pt x="224" y="19101"/>
                      <a:pt x="168" y="19132"/>
                      <a:pt x="189" y="19219"/>
                    </a:cubicBezTo>
                    <a:lnTo>
                      <a:pt x="191" y="19215"/>
                    </a:lnTo>
                    <a:cubicBezTo>
                      <a:pt x="196" y="19215"/>
                      <a:pt x="197" y="19227"/>
                      <a:pt x="202" y="19230"/>
                    </a:cubicBezTo>
                    <a:lnTo>
                      <a:pt x="189" y="19264"/>
                    </a:lnTo>
                    <a:cubicBezTo>
                      <a:pt x="182" y="19294"/>
                      <a:pt x="176" y="19336"/>
                      <a:pt x="193" y="19359"/>
                    </a:cubicBezTo>
                    <a:cubicBezTo>
                      <a:pt x="173" y="19428"/>
                      <a:pt x="177" y="19527"/>
                      <a:pt x="191" y="19599"/>
                    </a:cubicBezTo>
                    <a:cubicBezTo>
                      <a:pt x="187" y="19613"/>
                      <a:pt x="181" y="19613"/>
                      <a:pt x="176" y="19622"/>
                    </a:cubicBezTo>
                    <a:cubicBezTo>
                      <a:pt x="177" y="19734"/>
                      <a:pt x="171" y="19856"/>
                      <a:pt x="191" y="19953"/>
                    </a:cubicBezTo>
                    <a:lnTo>
                      <a:pt x="196" y="19942"/>
                    </a:lnTo>
                    <a:cubicBezTo>
                      <a:pt x="198" y="19939"/>
                      <a:pt x="199" y="19946"/>
                      <a:pt x="202" y="19949"/>
                    </a:cubicBezTo>
                    <a:cubicBezTo>
                      <a:pt x="190" y="20086"/>
                      <a:pt x="218" y="20213"/>
                      <a:pt x="234" y="20339"/>
                    </a:cubicBezTo>
                    <a:cubicBezTo>
                      <a:pt x="268" y="20378"/>
                      <a:pt x="278" y="20470"/>
                      <a:pt x="302" y="20534"/>
                    </a:cubicBezTo>
                    <a:cubicBezTo>
                      <a:pt x="324" y="20595"/>
                      <a:pt x="349" y="20683"/>
                      <a:pt x="386" y="20681"/>
                    </a:cubicBezTo>
                    <a:lnTo>
                      <a:pt x="502" y="20872"/>
                    </a:lnTo>
                    <a:cubicBezTo>
                      <a:pt x="542" y="20891"/>
                      <a:pt x="568" y="20965"/>
                      <a:pt x="602" y="21009"/>
                    </a:cubicBezTo>
                    <a:cubicBezTo>
                      <a:pt x="616" y="21044"/>
                      <a:pt x="622" y="21092"/>
                      <a:pt x="647" y="21092"/>
                    </a:cubicBezTo>
                    <a:cubicBezTo>
                      <a:pt x="649" y="21152"/>
                      <a:pt x="679" y="21106"/>
                      <a:pt x="682" y="21156"/>
                    </a:cubicBezTo>
                    <a:cubicBezTo>
                      <a:pt x="694" y="21202"/>
                      <a:pt x="728" y="21178"/>
                      <a:pt x="737" y="21216"/>
                    </a:cubicBezTo>
                    <a:cubicBezTo>
                      <a:pt x="786" y="21264"/>
                      <a:pt x="837" y="21299"/>
                      <a:pt x="878" y="21389"/>
                    </a:cubicBezTo>
                    <a:cubicBezTo>
                      <a:pt x="894" y="21394"/>
                      <a:pt x="911" y="21396"/>
                      <a:pt x="920" y="21430"/>
                    </a:cubicBezTo>
                    <a:cubicBezTo>
                      <a:pt x="929" y="21435"/>
                      <a:pt x="938" y="21414"/>
                      <a:pt x="943" y="21435"/>
                    </a:cubicBezTo>
                    <a:cubicBezTo>
                      <a:pt x="1017" y="21483"/>
                      <a:pt x="1086" y="21576"/>
                      <a:pt x="1161" y="21600"/>
                    </a:cubicBezTo>
                    <a:cubicBezTo>
                      <a:pt x="1162" y="21567"/>
                      <a:pt x="1142" y="21581"/>
                      <a:pt x="1141" y="21551"/>
                    </a:cubicBezTo>
                    <a:cubicBezTo>
                      <a:pt x="1154" y="21534"/>
                      <a:pt x="1175" y="21541"/>
                      <a:pt x="1188" y="21548"/>
                    </a:cubicBezTo>
                    <a:cubicBezTo>
                      <a:pt x="1249" y="21502"/>
                      <a:pt x="1307" y="21590"/>
                      <a:pt x="1369" y="21551"/>
                    </a:cubicBezTo>
                    <a:cubicBezTo>
                      <a:pt x="1383" y="21558"/>
                      <a:pt x="1390" y="21502"/>
                      <a:pt x="1405" y="21537"/>
                    </a:cubicBezTo>
                    <a:cubicBezTo>
                      <a:pt x="1437" y="21523"/>
                      <a:pt x="1470" y="21518"/>
                      <a:pt x="1499" y="21483"/>
                    </a:cubicBezTo>
                    <a:cubicBezTo>
                      <a:pt x="1539" y="21479"/>
                      <a:pt x="1583" y="21459"/>
                      <a:pt x="1617" y="21409"/>
                    </a:cubicBezTo>
                    <a:cubicBezTo>
                      <a:pt x="1625" y="21402"/>
                      <a:pt x="1628" y="21409"/>
                      <a:pt x="1634" y="21415"/>
                    </a:cubicBezTo>
                    <a:cubicBezTo>
                      <a:pt x="1652" y="21348"/>
                      <a:pt x="1684" y="21417"/>
                      <a:pt x="1709" y="21367"/>
                    </a:cubicBezTo>
                    <a:cubicBezTo>
                      <a:pt x="1730" y="21312"/>
                      <a:pt x="1766" y="21328"/>
                      <a:pt x="1784" y="21272"/>
                    </a:cubicBezTo>
                    <a:cubicBezTo>
                      <a:pt x="1807" y="21312"/>
                      <a:pt x="1820" y="21244"/>
                      <a:pt x="1843" y="21250"/>
                    </a:cubicBezTo>
                    <a:cubicBezTo>
                      <a:pt x="1859" y="21242"/>
                      <a:pt x="1883" y="21216"/>
                      <a:pt x="1885" y="21182"/>
                    </a:cubicBezTo>
                    <a:cubicBezTo>
                      <a:pt x="1862" y="21196"/>
                      <a:pt x="1837" y="21238"/>
                      <a:pt x="1813" y="21209"/>
                    </a:cubicBezTo>
                    <a:cubicBezTo>
                      <a:pt x="1825" y="21141"/>
                      <a:pt x="1865" y="21171"/>
                      <a:pt x="1883" y="21111"/>
                    </a:cubicBezTo>
                    <a:cubicBezTo>
                      <a:pt x="1896" y="21099"/>
                      <a:pt x="1914" y="21062"/>
                      <a:pt x="1928" y="21099"/>
                    </a:cubicBezTo>
                    <a:cubicBezTo>
                      <a:pt x="1937" y="21065"/>
                      <a:pt x="1956" y="21084"/>
                      <a:pt x="1965" y="21057"/>
                    </a:cubicBezTo>
                    <a:lnTo>
                      <a:pt x="1958" y="21031"/>
                    </a:lnTo>
                    <a:cubicBezTo>
                      <a:pt x="1981" y="21017"/>
                      <a:pt x="2002" y="20995"/>
                      <a:pt x="2020" y="20966"/>
                    </a:cubicBezTo>
                    <a:cubicBezTo>
                      <a:pt x="2059" y="20965"/>
                      <a:pt x="2076" y="20864"/>
                      <a:pt x="2116" y="20881"/>
                    </a:cubicBezTo>
                    <a:cubicBezTo>
                      <a:pt x="2120" y="20877"/>
                      <a:pt x="2116" y="20853"/>
                      <a:pt x="2126" y="20861"/>
                    </a:cubicBezTo>
                    <a:cubicBezTo>
                      <a:pt x="2132" y="20914"/>
                      <a:pt x="2150" y="20853"/>
                      <a:pt x="2161" y="20850"/>
                    </a:cubicBezTo>
                    <a:cubicBezTo>
                      <a:pt x="2147" y="20795"/>
                      <a:pt x="2191" y="20815"/>
                      <a:pt x="2196" y="20767"/>
                    </a:cubicBezTo>
                    <a:cubicBezTo>
                      <a:pt x="2204" y="20755"/>
                      <a:pt x="2210" y="20786"/>
                      <a:pt x="2215" y="20772"/>
                    </a:cubicBezTo>
                    <a:lnTo>
                      <a:pt x="2208" y="20761"/>
                    </a:lnTo>
                    <a:lnTo>
                      <a:pt x="2214" y="20745"/>
                    </a:lnTo>
                    <a:cubicBezTo>
                      <a:pt x="2221" y="20742"/>
                      <a:pt x="2227" y="20730"/>
                      <a:pt x="2234" y="20745"/>
                    </a:cubicBezTo>
                    <a:cubicBezTo>
                      <a:pt x="2273" y="20688"/>
                      <a:pt x="2317" y="20662"/>
                      <a:pt x="2352" y="20591"/>
                    </a:cubicBezTo>
                    <a:cubicBezTo>
                      <a:pt x="2373" y="20576"/>
                      <a:pt x="2390" y="20534"/>
                      <a:pt x="2411" y="20513"/>
                    </a:cubicBezTo>
                    <a:cubicBezTo>
                      <a:pt x="2420" y="20499"/>
                      <a:pt x="2428" y="20521"/>
                      <a:pt x="2432" y="20492"/>
                    </a:cubicBezTo>
                    <a:cubicBezTo>
                      <a:pt x="2535" y="20387"/>
                      <a:pt x="2640" y="20240"/>
                      <a:pt x="2737" y="20096"/>
                    </a:cubicBezTo>
                    <a:cubicBezTo>
                      <a:pt x="2777" y="20061"/>
                      <a:pt x="2810" y="19998"/>
                      <a:pt x="2845" y="19942"/>
                    </a:cubicBezTo>
                    <a:cubicBezTo>
                      <a:pt x="2864" y="19926"/>
                      <a:pt x="2890" y="19898"/>
                      <a:pt x="2896" y="19853"/>
                    </a:cubicBezTo>
                    <a:cubicBezTo>
                      <a:pt x="2903" y="19817"/>
                      <a:pt x="2914" y="19850"/>
                      <a:pt x="2925" y="19832"/>
                    </a:cubicBezTo>
                    <a:cubicBezTo>
                      <a:pt x="2942" y="19824"/>
                      <a:pt x="2942" y="19787"/>
                      <a:pt x="2948" y="19765"/>
                    </a:cubicBezTo>
                    <a:lnTo>
                      <a:pt x="2933" y="19753"/>
                    </a:lnTo>
                    <a:cubicBezTo>
                      <a:pt x="2941" y="19734"/>
                      <a:pt x="2952" y="19718"/>
                      <a:pt x="2950" y="19694"/>
                    </a:cubicBezTo>
                    <a:cubicBezTo>
                      <a:pt x="2974" y="19706"/>
                      <a:pt x="2991" y="19646"/>
                      <a:pt x="3013" y="19627"/>
                    </a:cubicBezTo>
                    <a:cubicBezTo>
                      <a:pt x="3018" y="19593"/>
                      <a:pt x="3049" y="19599"/>
                      <a:pt x="3041" y="19547"/>
                    </a:cubicBezTo>
                    <a:lnTo>
                      <a:pt x="3058" y="19542"/>
                    </a:lnTo>
                    <a:cubicBezTo>
                      <a:pt x="3072" y="19529"/>
                      <a:pt x="3090" y="19508"/>
                      <a:pt x="3093" y="19478"/>
                    </a:cubicBezTo>
                    <a:cubicBezTo>
                      <a:pt x="3119" y="19483"/>
                      <a:pt x="3117" y="19404"/>
                      <a:pt x="3143" y="19426"/>
                    </a:cubicBezTo>
                    <a:cubicBezTo>
                      <a:pt x="3113" y="19514"/>
                      <a:pt x="3059" y="19547"/>
                      <a:pt x="3030" y="19637"/>
                    </a:cubicBezTo>
                    <a:cubicBezTo>
                      <a:pt x="2998" y="19646"/>
                      <a:pt x="2987" y="19725"/>
                      <a:pt x="2958" y="19732"/>
                    </a:cubicBezTo>
                    <a:cubicBezTo>
                      <a:pt x="2952" y="19745"/>
                      <a:pt x="2958" y="19765"/>
                      <a:pt x="2966" y="19765"/>
                    </a:cubicBezTo>
                    <a:cubicBezTo>
                      <a:pt x="2994" y="19714"/>
                      <a:pt x="3030" y="19694"/>
                      <a:pt x="3048" y="19622"/>
                    </a:cubicBezTo>
                    <a:cubicBezTo>
                      <a:pt x="3099" y="19576"/>
                      <a:pt x="3148" y="19481"/>
                      <a:pt x="3186" y="19400"/>
                    </a:cubicBezTo>
                    <a:cubicBezTo>
                      <a:pt x="3186" y="19373"/>
                      <a:pt x="3203" y="19347"/>
                      <a:pt x="3213" y="19373"/>
                    </a:cubicBezTo>
                    <a:cubicBezTo>
                      <a:pt x="3230" y="19309"/>
                      <a:pt x="3303" y="19311"/>
                      <a:pt x="3272" y="19227"/>
                    </a:cubicBezTo>
                    <a:cubicBezTo>
                      <a:pt x="3263" y="19236"/>
                      <a:pt x="3254" y="19254"/>
                      <a:pt x="3246" y="19246"/>
                    </a:cubicBezTo>
                    <a:cubicBezTo>
                      <a:pt x="3253" y="19206"/>
                      <a:pt x="3275" y="19190"/>
                      <a:pt x="3288" y="19184"/>
                    </a:cubicBezTo>
                    <a:cubicBezTo>
                      <a:pt x="3282" y="19202"/>
                      <a:pt x="3290" y="19225"/>
                      <a:pt x="3291" y="19241"/>
                    </a:cubicBezTo>
                    <a:cubicBezTo>
                      <a:pt x="3305" y="19244"/>
                      <a:pt x="3312" y="19217"/>
                      <a:pt x="3324" y="19204"/>
                    </a:cubicBezTo>
                    <a:cubicBezTo>
                      <a:pt x="3342" y="19186"/>
                      <a:pt x="3310" y="19165"/>
                      <a:pt x="3331" y="19151"/>
                    </a:cubicBezTo>
                    <a:cubicBezTo>
                      <a:pt x="3335" y="19158"/>
                      <a:pt x="3335" y="19167"/>
                      <a:pt x="3339" y="19173"/>
                    </a:cubicBezTo>
                    <a:cubicBezTo>
                      <a:pt x="3373" y="19107"/>
                      <a:pt x="3425" y="19057"/>
                      <a:pt x="3436" y="18955"/>
                    </a:cubicBezTo>
                    <a:cubicBezTo>
                      <a:pt x="3447" y="18923"/>
                      <a:pt x="3447" y="18976"/>
                      <a:pt x="3456" y="18973"/>
                    </a:cubicBezTo>
                    <a:cubicBezTo>
                      <a:pt x="3465" y="18930"/>
                      <a:pt x="3489" y="18927"/>
                      <a:pt x="3497" y="18888"/>
                    </a:cubicBezTo>
                    <a:cubicBezTo>
                      <a:pt x="3526" y="18859"/>
                      <a:pt x="3538" y="18804"/>
                      <a:pt x="3567" y="18766"/>
                    </a:cubicBezTo>
                    <a:cubicBezTo>
                      <a:pt x="3558" y="18731"/>
                      <a:pt x="3570" y="18714"/>
                      <a:pt x="3582" y="18692"/>
                    </a:cubicBezTo>
                    <a:lnTo>
                      <a:pt x="3592" y="18718"/>
                    </a:lnTo>
                    <a:cubicBezTo>
                      <a:pt x="3642" y="18633"/>
                      <a:pt x="3693" y="18533"/>
                      <a:pt x="3739" y="18439"/>
                    </a:cubicBezTo>
                    <a:cubicBezTo>
                      <a:pt x="3748" y="18399"/>
                      <a:pt x="3781" y="18393"/>
                      <a:pt x="3785" y="18340"/>
                    </a:cubicBezTo>
                    <a:cubicBezTo>
                      <a:pt x="3811" y="18316"/>
                      <a:pt x="3826" y="18252"/>
                      <a:pt x="3852" y="18243"/>
                    </a:cubicBezTo>
                    <a:cubicBezTo>
                      <a:pt x="3850" y="18261"/>
                      <a:pt x="3843" y="18281"/>
                      <a:pt x="3850" y="18296"/>
                    </a:cubicBezTo>
                    <a:lnTo>
                      <a:pt x="3875" y="18255"/>
                    </a:lnTo>
                    <a:cubicBezTo>
                      <a:pt x="3887" y="18238"/>
                      <a:pt x="3913" y="18209"/>
                      <a:pt x="3895" y="18175"/>
                    </a:cubicBezTo>
                    <a:cubicBezTo>
                      <a:pt x="3880" y="18184"/>
                      <a:pt x="3873" y="18225"/>
                      <a:pt x="3857" y="18235"/>
                    </a:cubicBezTo>
                    <a:cubicBezTo>
                      <a:pt x="3875" y="18137"/>
                      <a:pt x="3924" y="18103"/>
                      <a:pt x="3958" y="18016"/>
                    </a:cubicBezTo>
                    <a:cubicBezTo>
                      <a:pt x="3995" y="17911"/>
                      <a:pt x="4057" y="17819"/>
                      <a:pt x="4090" y="17708"/>
                    </a:cubicBezTo>
                    <a:lnTo>
                      <a:pt x="4093" y="17712"/>
                    </a:lnTo>
                    <a:cubicBezTo>
                      <a:pt x="4118" y="17716"/>
                      <a:pt x="4112" y="17657"/>
                      <a:pt x="4124" y="17633"/>
                    </a:cubicBezTo>
                    <a:lnTo>
                      <a:pt x="4126" y="17637"/>
                    </a:lnTo>
                    <a:cubicBezTo>
                      <a:pt x="4163" y="17575"/>
                      <a:pt x="4197" y="17476"/>
                      <a:pt x="4236" y="17407"/>
                    </a:cubicBezTo>
                    <a:lnTo>
                      <a:pt x="4233" y="17380"/>
                    </a:lnTo>
                    <a:cubicBezTo>
                      <a:pt x="4237" y="17358"/>
                      <a:pt x="4245" y="17372"/>
                      <a:pt x="4251" y="17372"/>
                    </a:cubicBezTo>
                    <a:cubicBezTo>
                      <a:pt x="4256" y="17355"/>
                      <a:pt x="4271" y="17347"/>
                      <a:pt x="4266" y="17320"/>
                    </a:cubicBezTo>
                    <a:lnTo>
                      <a:pt x="4319" y="17232"/>
                    </a:lnTo>
                    <a:cubicBezTo>
                      <a:pt x="4339" y="17208"/>
                      <a:pt x="4341" y="17144"/>
                      <a:pt x="4364" y="17146"/>
                    </a:cubicBezTo>
                    <a:cubicBezTo>
                      <a:pt x="4357" y="17199"/>
                      <a:pt x="4341" y="17249"/>
                      <a:pt x="4321" y="17285"/>
                    </a:cubicBezTo>
                    <a:lnTo>
                      <a:pt x="4324" y="17290"/>
                    </a:lnTo>
                    <a:lnTo>
                      <a:pt x="4357" y="17221"/>
                    </a:lnTo>
                    <a:cubicBezTo>
                      <a:pt x="4357" y="17247"/>
                      <a:pt x="4346" y="17279"/>
                      <a:pt x="4337" y="17303"/>
                    </a:cubicBezTo>
                    <a:cubicBezTo>
                      <a:pt x="4343" y="17293"/>
                      <a:pt x="4352" y="17287"/>
                      <a:pt x="4357" y="17285"/>
                    </a:cubicBezTo>
                    <a:cubicBezTo>
                      <a:pt x="4368" y="17421"/>
                      <a:pt x="4294" y="17479"/>
                      <a:pt x="4269" y="17575"/>
                    </a:cubicBezTo>
                    <a:lnTo>
                      <a:pt x="4271" y="17579"/>
                    </a:lnTo>
                    <a:cubicBezTo>
                      <a:pt x="4302" y="17553"/>
                      <a:pt x="4324" y="17479"/>
                      <a:pt x="4346" y="17444"/>
                    </a:cubicBezTo>
                    <a:cubicBezTo>
                      <a:pt x="4341" y="17483"/>
                      <a:pt x="4355" y="17548"/>
                      <a:pt x="4328" y="17564"/>
                    </a:cubicBezTo>
                    <a:lnTo>
                      <a:pt x="4341" y="17568"/>
                    </a:lnTo>
                    <a:cubicBezTo>
                      <a:pt x="4337" y="17755"/>
                      <a:pt x="4327" y="17951"/>
                      <a:pt x="4331" y="18133"/>
                    </a:cubicBezTo>
                    <a:cubicBezTo>
                      <a:pt x="4337" y="18406"/>
                      <a:pt x="4355" y="18692"/>
                      <a:pt x="4389" y="18936"/>
                    </a:cubicBezTo>
                    <a:cubicBezTo>
                      <a:pt x="4364" y="18976"/>
                      <a:pt x="4407" y="18969"/>
                      <a:pt x="4403" y="19009"/>
                    </a:cubicBezTo>
                    <a:cubicBezTo>
                      <a:pt x="4405" y="19072"/>
                      <a:pt x="4410" y="19133"/>
                      <a:pt x="4419" y="19188"/>
                    </a:cubicBezTo>
                    <a:cubicBezTo>
                      <a:pt x="4441" y="19281"/>
                      <a:pt x="4444" y="19395"/>
                      <a:pt x="4469" y="19478"/>
                    </a:cubicBezTo>
                    <a:lnTo>
                      <a:pt x="4472" y="19475"/>
                    </a:lnTo>
                    <a:cubicBezTo>
                      <a:pt x="4482" y="19483"/>
                      <a:pt x="4472" y="19514"/>
                      <a:pt x="4479" y="19527"/>
                    </a:cubicBezTo>
                    <a:cubicBezTo>
                      <a:pt x="4573" y="19962"/>
                      <a:pt x="4748" y="20352"/>
                      <a:pt x="4938" y="20640"/>
                    </a:cubicBezTo>
                    <a:cubicBezTo>
                      <a:pt x="5004" y="20814"/>
                      <a:pt x="5093" y="20921"/>
                      <a:pt x="5168" y="21084"/>
                    </a:cubicBezTo>
                    <a:cubicBezTo>
                      <a:pt x="5177" y="21053"/>
                      <a:pt x="5184" y="21092"/>
                      <a:pt x="5193" y="21089"/>
                    </a:cubicBezTo>
                    <a:cubicBezTo>
                      <a:pt x="5209" y="21099"/>
                      <a:pt x="5218" y="21152"/>
                      <a:pt x="5236" y="21145"/>
                    </a:cubicBezTo>
                    <a:cubicBezTo>
                      <a:pt x="5246" y="21192"/>
                      <a:pt x="5268" y="21193"/>
                      <a:pt x="5284" y="21225"/>
                    </a:cubicBezTo>
                    <a:cubicBezTo>
                      <a:pt x="5293" y="21246"/>
                      <a:pt x="5311" y="21225"/>
                      <a:pt x="5318" y="21262"/>
                    </a:cubicBezTo>
                    <a:cubicBezTo>
                      <a:pt x="5453" y="21374"/>
                      <a:pt x="5594" y="21462"/>
                      <a:pt x="5742" y="21483"/>
                    </a:cubicBezTo>
                    <a:cubicBezTo>
                      <a:pt x="5757" y="21492"/>
                      <a:pt x="5774" y="21470"/>
                      <a:pt x="5787" y="21458"/>
                    </a:cubicBezTo>
                    <a:cubicBezTo>
                      <a:pt x="5805" y="21523"/>
                      <a:pt x="5831" y="21465"/>
                      <a:pt x="5857" y="21468"/>
                    </a:cubicBezTo>
                    <a:cubicBezTo>
                      <a:pt x="5887" y="21473"/>
                      <a:pt x="5913" y="21439"/>
                      <a:pt x="5938" y="21435"/>
                    </a:cubicBezTo>
                    <a:cubicBezTo>
                      <a:pt x="5949" y="21407"/>
                      <a:pt x="5967" y="21433"/>
                      <a:pt x="5980" y="21409"/>
                    </a:cubicBezTo>
                    <a:cubicBezTo>
                      <a:pt x="6108" y="21387"/>
                      <a:pt x="6211" y="21310"/>
                      <a:pt x="6331" y="21250"/>
                    </a:cubicBezTo>
                    <a:cubicBezTo>
                      <a:pt x="6338" y="21238"/>
                      <a:pt x="6346" y="21211"/>
                      <a:pt x="6356" y="21231"/>
                    </a:cubicBezTo>
                    <a:cubicBezTo>
                      <a:pt x="6365" y="21218"/>
                      <a:pt x="6392" y="21216"/>
                      <a:pt x="6379" y="21178"/>
                    </a:cubicBezTo>
                    <a:cubicBezTo>
                      <a:pt x="6382" y="21141"/>
                      <a:pt x="6398" y="21145"/>
                      <a:pt x="6409" y="21125"/>
                    </a:cubicBezTo>
                    <a:lnTo>
                      <a:pt x="6401" y="21111"/>
                    </a:lnTo>
                    <a:cubicBezTo>
                      <a:pt x="6395" y="21099"/>
                      <a:pt x="6402" y="21086"/>
                      <a:pt x="6407" y="21077"/>
                    </a:cubicBezTo>
                    <a:cubicBezTo>
                      <a:pt x="6430" y="21099"/>
                      <a:pt x="6420" y="21022"/>
                      <a:pt x="6444" y="21039"/>
                    </a:cubicBezTo>
                    <a:cubicBezTo>
                      <a:pt x="6457" y="20998"/>
                      <a:pt x="6481" y="21009"/>
                      <a:pt x="6496" y="20978"/>
                    </a:cubicBezTo>
                    <a:cubicBezTo>
                      <a:pt x="6501" y="20966"/>
                      <a:pt x="6498" y="20940"/>
                      <a:pt x="6509" y="20951"/>
                    </a:cubicBezTo>
                    <a:cubicBezTo>
                      <a:pt x="6581" y="20934"/>
                      <a:pt x="6639" y="20820"/>
                      <a:pt x="6707" y="20772"/>
                    </a:cubicBezTo>
                    <a:cubicBezTo>
                      <a:pt x="6718" y="20789"/>
                      <a:pt x="6699" y="20793"/>
                      <a:pt x="6705" y="20814"/>
                    </a:cubicBezTo>
                    <a:cubicBezTo>
                      <a:pt x="6708" y="20820"/>
                      <a:pt x="6709" y="20828"/>
                      <a:pt x="6714" y="20828"/>
                    </a:cubicBezTo>
                    <a:cubicBezTo>
                      <a:pt x="6722" y="20822"/>
                      <a:pt x="6711" y="20815"/>
                      <a:pt x="6714" y="20803"/>
                    </a:cubicBezTo>
                    <a:cubicBezTo>
                      <a:pt x="6720" y="20782"/>
                      <a:pt x="6730" y="20789"/>
                      <a:pt x="6734" y="20775"/>
                    </a:cubicBezTo>
                    <a:lnTo>
                      <a:pt x="6722" y="20761"/>
                    </a:lnTo>
                    <a:cubicBezTo>
                      <a:pt x="6737" y="20732"/>
                      <a:pt x="6755" y="20713"/>
                      <a:pt x="6772" y="20693"/>
                    </a:cubicBezTo>
                    <a:cubicBezTo>
                      <a:pt x="6783" y="20732"/>
                      <a:pt x="6749" y="20734"/>
                      <a:pt x="6743" y="20761"/>
                    </a:cubicBezTo>
                    <a:cubicBezTo>
                      <a:pt x="6753" y="20753"/>
                      <a:pt x="6772" y="20749"/>
                      <a:pt x="6785" y="20730"/>
                    </a:cubicBezTo>
                    <a:cubicBezTo>
                      <a:pt x="6793" y="20710"/>
                      <a:pt x="6772" y="20683"/>
                      <a:pt x="6790" y="20671"/>
                    </a:cubicBezTo>
                    <a:cubicBezTo>
                      <a:pt x="6799" y="20677"/>
                      <a:pt x="6794" y="20703"/>
                      <a:pt x="6795" y="20707"/>
                    </a:cubicBezTo>
                    <a:cubicBezTo>
                      <a:pt x="6800" y="20707"/>
                      <a:pt x="6801" y="20697"/>
                      <a:pt x="6805" y="20693"/>
                    </a:cubicBezTo>
                    <a:cubicBezTo>
                      <a:pt x="6868" y="20675"/>
                      <a:pt x="6909" y="20556"/>
                      <a:pt x="6968" y="20504"/>
                    </a:cubicBezTo>
                    <a:cubicBezTo>
                      <a:pt x="6943" y="20481"/>
                      <a:pt x="6931" y="20560"/>
                      <a:pt x="6908" y="20539"/>
                    </a:cubicBezTo>
                    <a:cubicBezTo>
                      <a:pt x="6937" y="20508"/>
                      <a:pt x="6960" y="20455"/>
                      <a:pt x="6990" y="20429"/>
                    </a:cubicBezTo>
                    <a:cubicBezTo>
                      <a:pt x="7006" y="20451"/>
                      <a:pt x="6983" y="20467"/>
                      <a:pt x="6985" y="20481"/>
                    </a:cubicBezTo>
                    <a:cubicBezTo>
                      <a:pt x="6993" y="20472"/>
                      <a:pt x="7001" y="20446"/>
                      <a:pt x="7010" y="20467"/>
                    </a:cubicBezTo>
                    <a:cubicBezTo>
                      <a:pt x="7014" y="20485"/>
                      <a:pt x="7027" y="20510"/>
                      <a:pt x="7018" y="20529"/>
                    </a:cubicBezTo>
                    <a:cubicBezTo>
                      <a:pt x="7022" y="20532"/>
                      <a:pt x="7027" y="20525"/>
                      <a:pt x="7031" y="20523"/>
                    </a:cubicBezTo>
                    <a:cubicBezTo>
                      <a:pt x="7051" y="20583"/>
                      <a:pt x="7075" y="20611"/>
                      <a:pt x="7101" y="20651"/>
                    </a:cubicBezTo>
                    <a:lnTo>
                      <a:pt x="7110" y="20629"/>
                    </a:lnTo>
                    <a:cubicBezTo>
                      <a:pt x="7134" y="20625"/>
                      <a:pt x="7121" y="20688"/>
                      <a:pt x="7128" y="20703"/>
                    </a:cubicBezTo>
                    <a:cubicBezTo>
                      <a:pt x="7153" y="20693"/>
                      <a:pt x="7147" y="20753"/>
                      <a:pt x="7165" y="20772"/>
                    </a:cubicBezTo>
                    <a:cubicBezTo>
                      <a:pt x="7192" y="20782"/>
                      <a:pt x="7212" y="20822"/>
                      <a:pt x="7233" y="20855"/>
                    </a:cubicBezTo>
                    <a:cubicBezTo>
                      <a:pt x="7304" y="20916"/>
                      <a:pt x="7364" y="21024"/>
                      <a:pt x="7429" y="21111"/>
                    </a:cubicBezTo>
                    <a:cubicBezTo>
                      <a:pt x="7474" y="21150"/>
                      <a:pt x="7504" y="21235"/>
                      <a:pt x="7544" y="21299"/>
                    </a:cubicBezTo>
                    <a:lnTo>
                      <a:pt x="7561" y="21299"/>
                    </a:lnTo>
                    <a:cubicBezTo>
                      <a:pt x="7578" y="21343"/>
                      <a:pt x="7613" y="21325"/>
                      <a:pt x="7627" y="21394"/>
                    </a:cubicBezTo>
                    <a:cubicBezTo>
                      <a:pt x="7658" y="21404"/>
                      <a:pt x="7679" y="21465"/>
                      <a:pt x="7712" y="21473"/>
                    </a:cubicBezTo>
                    <a:cubicBezTo>
                      <a:pt x="7716" y="21465"/>
                      <a:pt x="7720" y="21456"/>
                      <a:pt x="7724" y="21453"/>
                    </a:cubicBezTo>
                    <a:cubicBezTo>
                      <a:pt x="7742" y="21526"/>
                      <a:pt x="7787" y="21482"/>
                      <a:pt x="7812" y="21531"/>
                    </a:cubicBezTo>
                    <a:cubicBezTo>
                      <a:pt x="7868" y="21549"/>
                      <a:pt x="7912" y="21537"/>
                      <a:pt x="7968" y="21563"/>
                    </a:cubicBezTo>
                    <a:cubicBezTo>
                      <a:pt x="8030" y="21531"/>
                      <a:pt x="8094" y="21558"/>
                      <a:pt x="8161" y="21541"/>
                    </a:cubicBezTo>
                    <a:cubicBezTo>
                      <a:pt x="8200" y="21548"/>
                      <a:pt x="8232" y="21512"/>
                      <a:pt x="8271" y="21510"/>
                    </a:cubicBezTo>
                    <a:cubicBezTo>
                      <a:pt x="8281" y="21492"/>
                      <a:pt x="8293" y="21526"/>
                      <a:pt x="8301" y="21494"/>
                    </a:cubicBezTo>
                    <a:cubicBezTo>
                      <a:pt x="8340" y="21479"/>
                      <a:pt x="8378" y="21442"/>
                      <a:pt x="8413" y="21427"/>
                    </a:cubicBezTo>
                    <a:lnTo>
                      <a:pt x="8401" y="21404"/>
                    </a:lnTo>
                    <a:lnTo>
                      <a:pt x="8424" y="21378"/>
                    </a:lnTo>
                    <a:lnTo>
                      <a:pt x="8436" y="21420"/>
                    </a:lnTo>
                    <a:cubicBezTo>
                      <a:pt x="8448" y="21417"/>
                      <a:pt x="8443" y="21389"/>
                      <a:pt x="8451" y="21378"/>
                    </a:cubicBezTo>
                    <a:cubicBezTo>
                      <a:pt x="8436" y="21325"/>
                      <a:pt x="8473" y="21360"/>
                      <a:pt x="8476" y="21321"/>
                    </a:cubicBezTo>
                    <a:cubicBezTo>
                      <a:pt x="8497" y="21321"/>
                      <a:pt x="8516" y="21299"/>
                      <a:pt x="8532" y="21294"/>
                    </a:cubicBezTo>
                    <a:cubicBezTo>
                      <a:pt x="8567" y="21235"/>
                      <a:pt x="8606" y="21204"/>
                      <a:pt x="8649" y="21182"/>
                    </a:cubicBezTo>
                    <a:cubicBezTo>
                      <a:pt x="8666" y="21182"/>
                      <a:pt x="8664" y="21125"/>
                      <a:pt x="8685" y="21145"/>
                    </a:cubicBezTo>
                    <a:cubicBezTo>
                      <a:pt x="8724" y="21077"/>
                      <a:pt x="8776" y="21075"/>
                      <a:pt x="8812" y="20987"/>
                    </a:cubicBezTo>
                    <a:cubicBezTo>
                      <a:pt x="8824" y="20966"/>
                      <a:pt x="8849" y="20987"/>
                      <a:pt x="8852" y="20951"/>
                    </a:cubicBezTo>
                    <a:cubicBezTo>
                      <a:pt x="8850" y="20940"/>
                      <a:pt x="8845" y="20938"/>
                      <a:pt x="8840" y="20940"/>
                    </a:cubicBezTo>
                    <a:cubicBezTo>
                      <a:pt x="8833" y="20978"/>
                      <a:pt x="8814" y="20969"/>
                      <a:pt x="8805" y="20993"/>
                    </a:cubicBezTo>
                    <a:cubicBezTo>
                      <a:pt x="8785" y="20987"/>
                      <a:pt x="8767" y="21024"/>
                      <a:pt x="8750" y="21005"/>
                    </a:cubicBezTo>
                    <a:cubicBezTo>
                      <a:pt x="8744" y="20945"/>
                      <a:pt x="8776" y="20993"/>
                      <a:pt x="8782" y="20956"/>
                    </a:cubicBezTo>
                    <a:cubicBezTo>
                      <a:pt x="8793" y="20930"/>
                      <a:pt x="8824" y="20889"/>
                      <a:pt x="8798" y="20861"/>
                    </a:cubicBezTo>
                    <a:cubicBezTo>
                      <a:pt x="8808" y="20837"/>
                      <a:pt x="8821" y="20822"/>
                      <a:pt x="8835" y="20814"/>
                    </a:cubicBezTo>
                    <a:cubicBezTo>
                      <a:pt x="8888" y="20736"/>
                      <a:pt x="8943" y="20651"/>
                      <a:pt x="8995" y="20583"/>
                    </a:cubicBezTo>
                    <a:cubicBezTo>
                      <a:pt x="9015" y="20565"/>
                      <a:pt x="9026" y="20508"/>
                      <a:pt x="9048" y="20496"/>
                    </a:cubicBezTo>
                    <a:cubicBezTo>
                      <a:pt x="9132" y="20364"/>
                      <a:pt x="9202" y="20275"/>
                      <a:pt x="9283" y="20127"/>
                    </a:cubicBezTo>
                    <a:cubicBezTo>
                      <a:pt x="9290" y="20101"/>
                      <a:pt x="9290" y="20072"/>
                      <a:pt x="9306" y="20064"/>
                    </a:cubicBezTo>
                    <a:cubicBezTo>
                      <a:pt x="9308" y="20046"/>
                      <a:pt x="9314" y="20030"/>
                      <a:pt x="9301" y="20022"/>
                    </a:cubicBezTo>
                    <a:cubicBezTo>
                      <a:pt x="9302" y="19981"/>
                      <a:pt x="9326" y="19972"/>
                      <a:pt x="9337" y="19953"/>
                    </a:cubicBezTo>
                    <a:cubicBezTo>
                      <a:pt x="9331" y="19898"/>
                      <a:pt x="9352" y="19938"/>
                      <a:pt x="9364" y="19912"/>
                    </a:cubicBezTo>
                    <a:cubicBezTo>
                      <a:pt x="9419" y="19780"/>
                      <a:pt x="9482" y="19714"/>
                      <a:pt x="9537" y="19589"/>
                    </a:cubicBezTo>
                    <a:cubicBezTo>
                      <a:pt x="9701" y="19316"/>
                      <a:pt x="9846" y="19022"/>
                      <a:pt x="9997" y="18709"/>
                    </a:cubicBezTo>
                    <a:lnTo>
                      <a:pt x="9990" y="18699"/>
                    </a:lnTo>
                    <a:cubicBezTo>
                      <a:pt x="9988" y="18684"/>
                      <a:pt x="9992" y="18665"/>
                      <a:pt x="10001" y="18661"/>
                    </a:cubicBezTo>
                    <a:lnTo>
                      <a:pt x="10010" y="18688"/>
                    </a:lnTo>
                    <a:cubicBezTo>
                      <a:pt x="10117" y="18472"/>
                      <a:pt x="10218" y="18257"/>
                      <a:pt x="10323" y="18027"/>
                    </a:cubicBezTo>
                    <a:lnTo>
                      <a:pt x="10321" y="17997"/>
                    </a:lnTo>
                    <a:cubicBezTo>
                      <a:pt x="10324" y="17991"/>
                      <a:pt x="10327" y="17980"/>
                      <a:pt x="10331" y="17980"/>
                    </a:cubicBezTo>
                    <a:lnTo>
                      <a:pt x="10336" y="18001"/>
                    </a:lnTo>
                    <a:cubicBezTo>
                      <a:pt x="10378" y="17920"/>
                      <a:pt x="10421" y="17819"/>
                      <a:pt x="10456" y="17733"/>
                    </a:cubicBezTo>
                    <a:cubicBezTo>
                      <a:pt x="10460" y="17751"/>
                      <a:pt x="10460" y="17755"/>
                      <a:pt x="10456" y="17775"/>
                    </a:cubicBezTo>
                    <a:cubicBezTo>
                      <a:pt x="10433" y="17791"/>
                      <a:pt x="10436" y="17857"/>
                      <a:pt x="10416" y="17881"/>
                    </a:cubicBezTo>
                    <a:cubicBezTo>
                      <a:pt x="10379" y="17944"/>
                      <a:pt x="10342" y="18044"/>
                      <a:pt x="10305" y="18111"/>
                    </a:cubicBezTo>
                    <a:cubicBezTo>
                      <a:pt x="10287" y="18197"/>
                      <a:pt x="10243" y="18241"/>
                      <a:pt x="10223" y="18329"/>
                    </a:cubicBezTo>
                    <a:cubicBezTo>
                      <a:pt x="10207" y="18331"/>
                      <a:pt x="10198" y="18370"/>
                      <a:pt x="10193" y="18397"/>
                    </a:cubicBezTo>
                    <a:cubicBezTo>
                      <a:pt x="10174" y="18389"/>
                      <a:pt x="10172" y="18445"/>
                      <a:pt x="10158" y="18450"/>
                    </a:cubicBezTo>
                    <a:cubicBezTo>
                      <a:pt x="10146" y="18461"/>
                      <a:pt x="10142" y="18489"/>
                      <a:pt x="10140" y="18513"/>
                    </a:cubicBezTo>
                    <a:cubicBezTo>
                      <a:pt x="10116" y="18513"/>
                      <a:pt x="10121" y="18595"/>
                      <a:pt x="10098" y="18582"/>
                    </a:cubicBezTo>
                    <a:cubicBezTo>
                      <a:pt x="10061" y="18669"/>
                      <a:pt x="10022" y="18750"/>
                      <a:pt x="9985" y="18824"/>
                    </a:cubicBezTo>
                    <a:cubicBezTo>
                      <a:pt x="9980" y="18848"/>
                      <a:pt x="9966" y="18874"/>
                      <a:pt x="9976" y="18899"/>
                    </a:cubicBezTo>
                    <a:lnTo>
                      <a:pt x="10028" y="18777"/>
                    </a:lnTo>
                    <a:cubicBezTo>
                      <a:pt x="10057" y="18754"/>
                      <a:pt x="10070" y="18678"/>
                      <a:pt x="10096" y="18650"/>
                    </a:cubicBezTo>
                    <a:cubicBezTo>
                      <a:pt x="10155" y="18500"/>
                      <a:pt x="10214" y="18373"/>
                      <a:pt x="10286" y="18238"/>
                    </a:cubicBezTo>
                    <a:cubicBezTo>
                      <a:pt x="10276" y="18171"/>
                      <a:pt x="10314" y="18199"/>
                      <a:pt x="10316" y="18144"/>
                    </a:cubicBezTo>
                    <a:cubicBezTo>
                      <a:pt x="10345" y="18125"/>
                      <a:pt x="10347" y="18041"/>
                      <a:pt x="10372" y="18032"/>
                    </a:cubicBezTo>
                    <a:cubicBezTo>
                      <a:pt x="10391" y="17953"/>
                      <a:pt x="10434" y="17873"/>
                      <a:pt x="10461" y="17806"/>
                    </a:cubicBezTo>
                    <a:cubicBezTo>
                      <a:pt x="10484" y="18081"/>
                      <a:pt x="10504" y="18370"/>
                      <a:pt x="10542" y="18640"/>
                    </a:cubicBezTo>
                    <a:cubicBezTo>
                      <a:pt x="10544" y="18594"/>
                      <a:pt x="10527" y="18542"/>
                      <a:pt x="10536" y="18487"/>
                    </a:cubicBezTo>
                    <a:cubicBezTo>
                      <a:pt x="10558" y="18533"/>
                      <a:pt x="10556" y="18610"/>
                      <a:pt x="10567" y="18672"/>
                    </a:cubicBezTo>
                    <a:cubicBezTo>
                      <a:pt x="10571" y="18729"/>
                      <a:pt x="10587" y="18788"/>
                      <a:pt x="10581" y="18841"/>
                    </a:cubicBezTo>
                    <a:cubicBezTo>
                      <a:pt x="10577" y="18841"/>
                      <a:pt x="10575" y="18831"/>
                      <a:pt x="10572" y="18824"/>
                    </a:cubicBezTo>
                    <a:cubicBezTo>
                      <a:pt x="10572" y="18777"/>
                      <a:pt x="10563" y="18727"/>
                      <a:pt x="10552" y="18684"/>
                    </a:cubicBezTo>
                    <a:lnTo>
                      <a:pt x="10549" y="18688"/>
                    </a:lnTo>
                    <a:cubicBezTo>
                      <a:pt x="10566" y="18777"/>
                      <a:pt x="10566" y="18881"/>
                      <a:pt x="10592" y="18962"/>
                    </a:cubicBezTo>
                    <a:cubicBezTo>
                      <a:pt x="10599" y="18986"/>
                      <a:pt x="10587" y="19028"/>
                      <a:pt x="10602" y="19046"/>
                    </a:cubicBezTo>
                    <a:cubicBezTo>
                      <a:pt x="10597" y="19127"/>
                      <a:pt x="10641" y="19167"/>
                      <a:pt x="10644" y="19241"/>
                    </a:cubicBezTo>
                    <a:cubicBezTo>
                      <a:pt x="10693" y="19371"/>
                      <a:pt x="10697" y="19547"/>
                      <a:pt x="10760" y="19652"/>
                    </a:cubicBezTo>
                    <a:cubicBezTo>
                      <a:pt x="10829" y="19883"/>
                      <a:pt x="10926" y="20076"/>
                      <a:pt x="11028" y="20275"/>
                    </a:cubicBezTo>
                    <a:cubicBezTo>
                      <a:pt x="11123" y="20455"/>
                      <a:pt x="11229" y="20578"/>
                      <a:pt x="11329" y="20730"/>
                    </a:cubicBezTo>
                    <a:cubicBezTo>
                      <a:pt x="11426" y="20798"/>
                      <a:pt x="11499" y="20991"/>
                      <a:pt x="11592" y="21089"/>
                    </a:cubicBezTo>
                    <a:lnTo>
                      <a:pt x="11609" y="21089"/>
                    </a:lnTo>
                    <a:cubicBezTo>
                      <a:pt x="11633" y="21150"/>
                      <a:pt x="11667" y="21178"/>
                      <a:pt x="11699" y="21209"/>
                    </a:cubicBezTo>
                    <a:cubicBezTo>
                      <a:pt x="11759" y="21196"/>
                      <a:pt x="11791" y="21339"/>
                      <a:pt x="11852" y="21303"/>
                    </a:cubicBezTo>
                    <a:cubicBezTo>
                      <a:pt x="11913" y="21353"/>
                      <a:pt x="11979" y="21400"/>
                      <a:pt x="12040" y="21409"/>
                    </a:cubicBezTo>
                    <a:lnTo>
                      <a:pt x="12025" y="21404"/>
                    </a:lnTo>
                    <a:cubicBezTo>
                      <a:pt x="12003" y="21396"/>
                      <a:pt x="11989" y="21360"/>
                      <a:pt x="11968" y="21351"/>
                    </a:cubicBezTo>
                    <a:cubicBezTo>
                      <a:pt x="11969" y="21343"/>
                      <a:pt x="11965" y="21330"/>
                      <a:pt x="11970" y="21325"/>
                    </a:cubicBezTo>
                    <a:cubicBezTo>
                      <a:pt x="11991" y="21334"/>
                      <a:pt x="12014" y="21330"/>
                      <a:pt x="12033" y="21351"/>
                    </a:cubicBezTo>
                    <a:cubicBezTo>
                      <a:pt x="12050" y="21290"/>
                      <a:pt x="12089" y="21334"/>
                      <a:pt x="12115" y="21336"/>
                    </a:cubicBezTo>
                    <a:cubicBezTo>
                      <a:pt x="12107" y="21378"/>
                      <a:pt x="12089" y="21350"/>
                      <a:pt x="12075" y="21374"/>
                    </a:cubicBezTo>
                    <a:lnTo>
                      <a:pt x="12077" y="21378"/>
                    </a:lnTo>
                    <a:cubicBezTo>
                      <a:pt x="12107" y="21351"/>
                      <a:pt x="12129" y="21404"/>
                      <a:pt x="12156" y="21394"/>
                    </a:cubicBezTo>
                    <a:lnTo>
                      <a:pt x="12156" y="21389"/>
                    </a:lnTo>
                    <a:cubicBezTo>
                      <a:pt x="12152" y="21367"/>
                      <a:pt x="12144" y="21355"/>
                      <a:pt x="12133" y="21362"/>
                    </a:cubicBezTo>
                    <a:cubicBezTo>
                      <a:pt x="12128" y="21360"/>
                      <a:pt x="12125" y="21350"/>
                      <a:pt x="12126" y="21336"/>
                    </a:cubicBezTo>
                    <a:cubicBezTo>
                      <a:pt x="12134" y="21303"/>
                      <a:pt x="12142" y="21339"/>
                      <a:pt x="12153" y="21336"/>
                    </a:cubicBezTo>
                    <a:cubicBezTo>
                      <a:pt x="12183" y="21282"/>
                      <a:pt x="12240" y="21336"/>
                      <a:pt x="12276" y="21288"/>
                    </a:cubicBezTo>
                    <a:cubicBezTo>
                      <a:pt x="12291" y="21324"/>
                      <a:pt x="12315" y="21288"/>
                      <a:pt x="12331" y="21299"/>
                    </a:cubicBezTo>
                    <a:lnTo>
                      <a:pt x="12331" y="21288"/>
                    </a:lnTo>
                    <a:cubicBezTo>
                      <a:pt x="12317" y="21286"/>
                      <a:pt x="12302" y="21275"/>
                      <a:pt x="12294" y="21262"/>
                    </a:cubicBezTo>
                    <a:cubicBezTo>
                      <a:pt x="12271" y="21328"/>
                      <a:pt x="12282" y="21231"/>
                      <a:pt x="12269" y="21225"/>
                    </a:cubicBezTo>
                    <a:cubicBezTo>
                      <a:pt x="12245" y="21229"/>
                      <a:pt x="12216" y="21268"/>
                      <a:pt x="12196" y="21231"/>
                    </a:cubicBezTo>
                    <a:cubicBezTo>
                      <a:pt x="12195" y="21209"/>
                      <a:pt x="12197" y="21192"/>
                      <a:pt x="12203" y="21178"/>
                    </a:cubicBezTo>
                    <a:cubicBezTo>
                      <a:pt x="12232" y="21182"/>
                      <a:pt x="12264" y="21196"/>
                      <a:pt x="12296" y="21182"/>
                    </a:cubicBezTo>
                    <a:cubicBezTo>
                      <a:pt x="12328" y="21178"/>
                      <a:pt x="12371" y="21196"/>
                      <a:pt x="12401" y="21167"/>
                    </a:cubicBezTo>
                    <a:lnTo>
                      <a:pt x="12391" y="21136"/>
                    </a:lnTo>
                    <a:cubicBezTo>
                      <a:pt x="12400" y="21127"/>
                      <a:pt x="12405" y="21106"/>
                      <a:pt x="12416" y="21114"/>
                    </a:cubicBezTo>
                    <a:cubicBezTo>
                      <a:pt x="12433" y="21119"/>
                      <a:pt x="12455" y="21119"/>
                      <a:pt x="12459" y="21163"/>
                    </a:cubicBezTo>
                    <a:cubicBezTo>
                      <a:pt x="12474" y="21171"/>
                      <a:pt x="12465" y="21136"/>
                      <a:pt x="12471" y="21125"/>
                    </a:cubicBezTo>
                    <a:cubicBezTo>
                      <a:pt x="12480" y="21092"/>
                      <a:pt x="12500" y="21119"/>
                      <a:pt x="12511" y="21104"/>
                    </a:cubicBezTo>
                    <a:cubicBezTo>
                      <a:pt x="12522" y="21086"/>
                      <a:pt x="12535" y="21119"/>
                      <a:pt x="12544" y="21092"/>
                    </a:cubicBezTo>
                    <a:cubicBezTo>
                      <a:pt x="12589" y="21111"/>
                      <a:pt x="12624" y="21047"/>
                      <a:pt x="12670" y="21047"/>
                    </a:cubicBezTo>
                    <a:cubicBezTo>
                      <a:pt x="12672" y="21038"/>
                      <a:pt x="12682" y="21026"/>
                      <a:pt x="12677" y="21019"/>
                    </a:cubicBezTo>
                    <a:cubicBezTo>
                      <a:pt x="12651" y="21086"/>
                      <a:pt x="12622" y="20998"/>
                      <a:pt x="12599" y="21072"/>
                    </a:cubicBezTo>
                    <a:cubicBezTo>
                      <a:pt x="12578" y="20995"/>
                      <a:pt x="12559" y="21116"/>
                      <a:pt x="12529" y="21084"/>
                    </a:cubicBezTo>
                    <a:cubicBezTo>
                      <a:pt x="12500" y="21033"/>
                      <a:pt x="12476" y="21116"/>
                      <a:pt x="12444" y="21089"/>
                    </a:cubicBezTo>
                    <a:lnTo>
                      <a:pt x="12444" y="21077"/>
                    </a:lnTo>
                    <a:cubicBezTo>
                      <a:pt x="12447" y="21072"/>
                      <a:pt x="12448" y="21062"/>
                      <a:pt x="12454" y="21062"/>
                    </a:cubicBezTo>
                    <a:cubicBezTo>
                      <a:pt x="12470" y="21057"/>
                      <a:pt x="12494" y="21035"/>
                      <a:pt x="12484" y="20993"/>
                    </a:cubicBezTo>
                    <a:cubicBezTo>
                      <a:pt x="12492" y="20987"/>
                      <a:pt x="12500" y="20982"/>
                      <a:pt x="12509" y="20978"/>
                    </a:cubicBezTo>
                    <a:cubicBezTo>
                      <a:pt x="12561" y="20974"/>
                      <a:pt x="12615" y="20945"/>
                      <a:pt x="12667" y="20919"/>
                    </a:cubicBezTo>
                    <a:lnTo>
                      <a:pt x="12682" y="20891"/>
                    </a:lnTo>
                    <a:cubicBezTo>
                      <a:pt x="12747" y="20881"/>
                      <a:pt x="12801" y="20814"/>
                      <a:pt x="12862" y="20786"/>
                    </a:cubicBezTo>
                    <a:cubicBezTo>
                      <a:pt x="12854" y="20780"/>
                      <a:pt x="12842" y="20803"/>
                      <a:pt x="12833" y="20786"/>
                    </a:cubicBezTo>
                    <a:lnTo>
                      <a:pt x="12833" y="20775"/>
                    </a:lnTo>
                    <a:cubicBezTo>
                      <a:pt x="12841" y="20767"/>
                      <a:pt x="12854" y="20758"/>
                      <a:pt x="12862" y="20761"/>
                    </a:cubicBezTo>
                    <a:cubicBezTo>
                      <a:pt x="12877" y="20745"/>
                      <a:pt x="12859" y="20730"/>
                      <a:pt x="12858" y="20713"/>
                    </a:cubicBezTo>
                    <a:cubicBezTo>
                      <a:pt x="12833" y="20721"/>
                      <a:pt x="12815" y="20789"/>
                      <a:pt x="12787" y="20772"/>
                    </a:cubicBezTo>
                    <a:cubicBezTo>
                      <a:pt x="12767" y="20800"/>
                      <a:pt x="12743" y="20812"/>
                      <a:pt x="12722" y="20835"/>
                    </a:cubicBezTo>
                    <a:cubicBezTo>
                      <a:pt x="12709" y="20832"/>
                      <a:pt x="12697" y="20848"/>
                      <a:pt x="12687" y="20820"/>
                    </a:cubicBezTo>
                    <a:cubicBezTo>
                      <a:pt x="12660" y="20827"/>
                      <a:pt x="12683" y="20872"/>
                      <a:pt x="12677" y="20891"/>
                    </a:cubicBezTo>
                    <a:cubicBezTo>
                      <a:pt x="12672" y="20895"/>
                      <a:pt x="12667" y="20891"/>
                      <a:pt x="12665" y="20881"/>
                    </a:cubicBezTo>
                    <a:cubicBezTo>
                      <a:pt x="12658" y="20832"/>
                      <a:pt x="12630" y="20889"/>
                      <a:pt x="12622" y="20861"/>
                    </a:cubicBezTo>
                    <a:cubicBezTo>
                      <a:pt x="12622" y="20850"/>
                      <a:pt x="12627" y="20848"/>
                      <a:pt x="12629" y="20840"/>
                    </a:cubicBezTo>
                    <a:cubicBezTo>
                      <a:pt x="12646" y="20846"/>
                      <a:pt x="12652" y="20803"/>
                      <a:pt x="12667" y="20803"/>
                    </a:cubicBezTo>
                    <a:cubicBezTo>
                      <a:pt x="12682" y="20798"/>
                      <a:pt x="12699" y="20795"/>
                      <a:pt x="12711" y="20775"/>
                    </a:cubicBezTo>
                    <a:cubicBezTo>
                      <a:pt x="12765" y="20727"/>
                      <a:pt x="12826" y="20681"/>
                      <a:pt x="12883" y="20655"/>
                    </a:cubicBezTo>
                    <a:lnTo>
                      <a:pt x="12885" y="20719"/>
                    </a:lnTo>
                    <a:lnTo>
                      <a:pt x="12890" y="20719"/>
                    </a:lnTo>
                    <a:cubicBezTo>
                      <a:pt x="12898" y="20706"/>
                      <a:pt x="12901" y="20688"/>
                      <a:pt x="12899" y="20666"/>
                    </a:cubicBezTo>
                    <a:cubicBezTo>
                      <a:pt x="12906" y="20642"/>
                      <a:pt x="12917" y="20617"/>
                      <a:pt x="12933" y="20629"/>
                    </a:cubicBezTo>
                    <a:cubicBezTo>
                      <a:pt x="12980" y="20587"/>
                      <a:pt x="13029" y="20544"/>
                      <a:pt x="13075" y="20496"/>
                    </a:cubicBezTo>
                    <a:cubicBezTo>
                      <a:pt x="13169" y="20391"/>
                      <a:pt x="13274" y="20345"/>
                      <a:pt x="13361" y="20202"/>
                    </a:cubicBezTo>
                    <a:cubicBezTo>
                      <a:pt x="13404" y="20173"/>
                      <a:pt x="13436" y="20095"/>
                      <a:pt x="13479" y="20064"/>
                    </a:cubicBezTo>
                    <a:cubicBezTo>
                      <a:pt x="13499" y="20037"/>
                      <a:pt x="13529" y="20037"/>
                      <a:pt x="13539" y="19985"/>
                    </a:cubicBezTo>
                    <a:cubicBezTo>
                      <a:pt x="13583" y="19926"/>
                      <a:pt x="13626" y="19862"/>
                      <a:pt x="13672" y="19807"/>
                    </a:cubicBezTo>
                    <a:cubicBezTo>
                      <a:pt x="13695" y="19793"/>
                      <a:pt x="13707" y="19725"/>
                      <a:pt x="13732" y="19716"/>
                    </a:cubicBezTo>
                    <a:cubicBezTo>
                      <a:pt x="13749" y="19654"/>
                      <a:pt x="13786" y="19648"/>
                      <a:pt x="13800" y="19595"/>
                    </a:cubicBezTo>
                    <a:cubicBezTo>
                      <a:pt x="13796" y="19589"/>
                      <a:pt x="13794" y="19581"/>
                      <a:pt x="13789" y="19581"/>
                    </a:cubicBezTo>
                    <a:cubicBezTo>
                      <a:pt x="13764" y="19633"/>
                      <a:pt x="13730" y="19663"/>
                      <a:pt x="13705" y="19716"/>
                    </a:cubicBezTo>
                    <a:cubicBezTo>
                      <a:pt x="13682" y="19692"/>
                      <a:pt x="13679" y="19784"/>
                      <a:pt x="13662" y="19738"/>
                    </a:cubicBezTo>
                    <a:cubicBezTo>
                      <a:pt x="13655" y="19725"/>
                      <a:pt x="13663" y="19707"/>
                      <a:pt x="13664" y="19694"/>
                    </a:cubicBezTo>
                    <a:cubicBezTo>
                      <a:pt x="13648" y="19663"/>
                      <a:pt x="13655" y="19732"/>
                      <a:pt x="13639" y="19732"/>
                    </a:cubicBezTo>
                    <a:cubicBezTo>
                      <a:pt x="13613" y="19752"/>
                      <a:pt x="13597" y="19782"/>
                      <a:pt x="13576" y="19826"/>
                    </a:cubicBezTo>
                    <a:cubicBezTo>
                      <a:pt x="13538" y="19866"/>
                      <a:pt x="13499" y="19923"/>
                      <a:pt x="13463" y="19985"/>
                    </a:cubicBezTo>
                    <a:cubicBezTo>
                      <a:pt x="13455" y="20004"/>
                      <a:pt x="13432" y="20002"/>
                      <a:pt x="13434" y="19969"/>
                    </a:cubicBezTo>
                    <a:cubicBezTo>
                      <a:pt x="13422" y="19978"/>
                      <a:pt x="13412" y="20008"/>
                      <a:pt x="13399" y="20010"/>
                    </a:cubicBezTo>
                    <a:cubicBezTo>
                      <a:pt x="13378" y="20054"/>
                      <a:pt x="13341" y="20054"/>
                      <a:pt x="13329" y="20112"/>
                    </a:cubicBezTo>
                    <a:cubicBezTo>
                      <a:pt x="13323" y="20116"/>
                      <a:pt x="13318" y="20103"/>
                      <a:pt x="13313" y="20101"/>
                    </a:cubicBezTo>
                    <a:cubicBezTo>
                      <a:pt x="13305" y="20134"/>
                      <a:pt x="13285" y="20103"/>
                      <a:pt x="13279" y="20142"/>
                    </a:cubicBezTo>
                    <a:cubicBezTo>
                      <a:pt x="13266" y="20156"/>
                      <a:pt x="13246" y="20202"/>
                      <a:pt x="13235" y="20169"/>
                    </a:cubicBezTo>
                    <a:cubicBezTo>
                      <a:pt x="13249" y="20116"/>
                      <a:pt x="13284" y="20112"/>
                      <a:pt x="13300" y="20064"/>
                    </a:cubicBezTo>
                    <a:cubicBezTo>
                      <a:pt x="13336" y="20042"/>
                      <a:pt x="13368" y="19991"/>
                      <a:pt x="13399" y="19932"/>
                    </a:cubicBezTo>
                    <a:cubicBezTo>
                      <a:pt x="13463" y="19909"/>
                      <a:pt x="13514" y="19782"/>
                      <a:pt x="13574" y="19716"/>
                    </a:cubicBezTo>
                    <a:lnTo>
                      <a:pt x="13589" y="19660"/>
                    </a:lnTo>
                    <a:cubicBezTo>
                      <a:pt x="13611" y="19642"/>
                      <a:pt x="13626" y="19606"/>
                      <a:pt x="13649" y="19595"/>
                    </a:cubicBezTo>
                    <a:cubicBezTo>
                      <a:pt x="13685" y="19527"/>
                      <a:pt x="13727" y="19457"/>
                      <a:pt x="13769" y="19404"/>
                    </a:cubicBezTo>
                    <a:cubicBezTo>
                      <a:pt x="13779" y="19387"/>
                      <a:pt x="13787" y="19415"/>
                      <a:pt x="13787" y="19430"/>
                    </a:cubicBezTo>
                    <a:cubicBezTo>
                      <a:pt x="13816" y="19400"/>
                      <a:pt x="13842" y="19343"/>
                      <a:pt x="13872" y="19336"/>
                    </a:cubicBezTo>
                    <a:cubicBezTo>
                      <a:pt x="13877" y="19368"/>
                      <a:pt x="13844" y="19377"/>
                      <a:pt x="13862" y="19411"/>
                    </a:cubicBezTo>
                    <a:cubicBezTo>
                      <a:pt x="13868" y="19409"/>
                      <a:pt x="13872" y="19373"/>
                      <a:pt x="13880" y="19395"/>
                    </a:cubicBezTo>
                    <a:cubicBezTo>
                      <a:pt x="13899" y="19464"/>
                      <a:pt x="13854" y="19483"/>
                      <a:pt x="13835" y="19532"/>
                    </a:cubicBezTo>
                    <a:cubicBezTo>
                      <a:pt x="13826" y="19549"/>
                      <a:pt x="13801" y="19555"/>
                      <a:pt x="13807" y="19589"/>
                    </a:cubicBezTo>
                    <a:cubicBezTo>
                      <a:pt x="13827" y="19536"/>
                      <a:pt x="13867" y="19547"/>
                      <a:pt x="13877" y="19483"/>
                    </a:cubicBezTo>
                    <a:cubicBezTo>
                      <a:pt x="13881" y="19494"/>
                      <a:pt x="13888" y="19508"/>
                      <a:pt x="13895" y="19494"/>
                    </a:cubicBezTo>
                    <a:lnTo>
                      <a:pt x="13895" y="19483"/>
                    </a:lnTo>
                    <a:cubicBezTo>
                      <a:pt x="13902" y="19462"/>
                      <a:pt x="13914" y="19437"/>
                      <a:pt x="13927" y="19430"/>
                    </a:cubicBezTo>
                    <a:cubicBezTo>
                      <a:pt x="13955" y="19477"/>
                      <a:pt x="13951" y="19549"/>
                      <a:pt x="13980" y="19589"/>
                    </a:cubicBezTo>
                    <a:cubicBezTo>
                      <a:pt x="14012" y="19699"/>
                      <a:pt x="14033" y="19809"/>
                      <a:pt x="14086" y="19889"/>
                    </a:cubicBezTo>
                    <a:cubicBezTo>
                      <a:pt x="14162" y="20129"/>
                      <a:pt x="14265" y="20298"/>
                      <a:pt x="14364" y="20504"/>
                    </a:cubicBezTo>
                    <a:cubicBezTo>
                      <a:pt x="14384" y="20499"/>
                      <a:pt x="14389" y="20556"/>
                      <a:pt x="14406" y="20571"/>
                    </a:cubicBezTo>
                    <a:cubicBezTo>
                      <a:pt x="14449" y="20688"/>
                      <a:pt x="14510" y="20769"/>
                      <a:pt x="14566" y="20846"/>
                    </a:cubicBezTo>
                    <a:cubicBezTo>
                      <a:pt x="14651" y="20998"/>
                      <a:pt x="14748" y="21099"/>
                      <a:pt x="14845" y="21198"/>
                    </a:cubicBezTo>
                    <a:cubicBezTo>
                      <a:pt x="14847" y="21193"/>
                      <a:pt x="14850" y="21184"/>
                      <a:pt x="14854" y="21189"/>
                    </a:cubicBezTo>
                    <a:cubicBezTo>
                      <a:pt x="14860" y="21193"/>
                      <a:pt x="14856" y="21206"/>
                      <a:pt x="14858" y="21216"/>
                    </a:cubicBezTo>
                    <a:cubicBezTo>
                      <a:pt x="14879" y="21248"/>
                      <a:pt x="14907" y="21259"/>
                      <a:pt x="14930" y="21284"/>
                    </a:cubicBezTo>
                    <a:cubicBezTo>
                      <a:pt x="14959" y="21264"/>
                      <a:pt x="14996" y="21330"/>
                      <a:pt x="15022" y="21299"/>
                    </a:cubicBezTo>
                    <a:cubicBezTo>
                      <a:pt x="15029" y="21303"/>
                      <a:pt x="15027" y="21316"/>
                      <a:pt x="15030" y="21325"/>
                    </a:cubicBezTo>
                    <a:cubicBezTo>
                      <a:pt x="15035" y="21324"/>
                      <a:pt x="15038" y="21348"/>
                      <a:pt x="15042" y="21330"/>
                    </a:cubicBezTo>
                    <a:cubicBezTo>
                      <a:pt x="15046" y="21316"/>
                      <a:pt x="15039" y="21310"/>
                      <a:pt x="15038" y="21299"/>
                    </a:cubicBezTo>
                    <a:cubicBezTo>
                      <a:pt x="15063" y="21233"/>
                      <a:pt x="15063" y="21365"/>
                      <a:pt x="15085" y="21310"/>
                    </a:cubicBezTo>
                    <a:cubicBezTo>
                      <a:pt x="15091" y="21316"/>
                      <a:pt x="15086" y="21324"/>
                      <a:pt x="15091" y="21330"/>
                    </a:cubicBezTo>
                    <a:cubicBezTo>
                      <a:pt x="15104" y="21325"/>
                      <a:pt x="15114" y="21362"/>
                      <a:pt x="15128" y="21341"/>
                    </a:cubicBezTo>
                    <a:cubicBezTo>
                      <a:pt x="15133" y="21282"/>
                      <a:pt x="15155" y="21343"/>
                      <a:pt x="15171" y="21336"/>
                    </a:cubicBezTo>
                    <a:cubicBezTo>
                      <a:pt x="15171" y="21387"/>
                      <a:pt x="15199" y="21378"/>
                      <a:pt x="15214" y="21378"/>
                    </a:cubicBezTo>
                    <a:cubicBezTo>
                      <a:pt x="15209" y="21299"/>
                      <a:pt x="15242" y="21400"/>
                      <a:pt x="15259" y="21351"/>
                    </a:cubicBezTo>
                    <a:cubicBezTo>
                      <a:pt x="15276" y="21387"/>
                      <a:pt x="15303" y="21350"/>
                      <a:pt x="15326" y="21374"/>
                    </a:cubicBezTo>
                    <a:cubicBezTo>
                      <a:pt x="15336" y="21339"/>
                      <a:pt x="15346" y="21396"/>
                      <a:pt x="15353" y="21351"/>
                    </a:cubicBezTo>
                    <a:cubicBezTo>
                      <a:pt x="15366" y="21341"/>
                      <a:pt x="15368" y="21370"/>
                      <a:pt x="15371" y="21382"/>
                    </a:cubicBezTo>
                    <a:lnTo>
                      <a:pt x="15476" y="21382"/>
                    </a:lnTo>
                    <a:cubicBezTo>
                      <a:pt x="15505" y="21382"/>
                      <a:pt x="15540" y="21414"/>
                      <a:pt x="15556" y="21355"/>
                    </a:cubicBezTo>
                    <a:cubicBezTo>
                      <a:pt x="15562" y="21362"/>
                      <a:pt x="15560" y="21376"/>
                      <a:pt x="15564" y="21382"/>
                    </a:cubicBezTo>
                    <a:cubicBezTo>
                      <a:pt x="15581" y="21376"/>
                      <a:pt x="15596" y="21389"/>
                      <a:pt x="15609" y="21362"/>
                    </a:cubicBezTo>
                    <a:cubicBezTo>
                      <a:pt x="15622" y="21404"/>
                      <a:pt x="15644" y="21370"/>
                      <a:pt x="15662" y="21374"/>
                    </a:cubicBezTo>
                    <a:cubicBezTo>
                      <a:pt x="15669" y="21325"/>
                      <a:pt x="15688" y="21378"/>
                      <a:pt x="15699" y="21348"/>
                    </a:cubicBezTo>
                    <a:cubicBezTo>
                      <a:pt x="15717" y="21392"/>
                      <a:pt x="15741" y="21351"/>
                      <a:pt x="15760" y="21341"/>
                    </a:cubicBezTo>
                    <a:cubicBezTo>
                      <a:pt x="15737" y="21294"/>
                      <a:pt x="15709" y="21348"/>
                      <a:pt x="15687" y="21314"/>
                    </a:cubicBezTo>
                    <a:cubicBezTo>
                      <a:pt x="15684" y="21270"/>
                      <a:pt x="15721" y="21294"/>
                      <a:pt x="15735" y="21272"/>
                    </a:cubicBezTo>
                    <a:cubicBezTo>
                      <a:pt x="15748" y="21282"/>
                      <a:pt x="15757" y="21254"/>
                      <a:pt x="15765" y="21288"/>
                    </a:cubicBezTo>
                    <a:cubicBezTo>
                      <a:pt x="15790" y="21244"/>
                      <a:pt x="15819" y="21244"/>
                      <a:pt x="15853" y="21242"/>
                    </a:cubicBezTo>
                    <a:lnTo>
                      <a:pt x="15855" y="21268"/>
                    </a:lnTo>
                    <a:cubicBezTo>
                      <a:pt x="15859" y="21264"/>
                      <a:pt x="15863" y="21272"/>
                      <a:pt x="15865" y="21262"/>
                    </a:cubicBezTo>
                    <a:cubicBezTo>
                      <a:pt x="15865" y="21257"/>
                      <a:pt x="15865" y="21248"/>
                      <a:pt x="15862" y="21246"/>
                    </a:cubicBezTo>
                    <a:lnTo>
                      <a:pt x="15880" y="21216"/>
                    </a:lnTo>
                    <a:cubicBezTo>
                      <a:pt x="15897" y="21220"/>
                      <a:pt x="15916" y="21202"/>
                      <a:pt x="15937" y="21193"/>
                    </a:cubicBezTo>
                    <a:cubicBezTo>
                      <a:pt x="15988" y="21229"/>
                      <a:pt x="16028" y="21133"/>
                      <a:pt x="16082" y="21152"/>
                    </a:cubicBezTo>
                    <a:cubicBezTo>
                      <a:pt x="16091" y="21127"/>
                      <a:pt x="16099" y="21143"/>
                      <a:pt x="16111" y="21141"/>
                    </a:cubicBezTo>
                    <a:cubicBezTo>
                      <a:pt x="16122" y="21133"/>
                      <a:pt x="16111" y="21116"/>
                      <a:pt x="16111" y="21104"/>
                    </a:cubicBezTo>
                    <a:cubicBezTo>
                      <a:pt x="16088" y="21086"/>
                      <a:pt x="16068" y="21141"/>
                      <a:pt x="16053" y="21104"/>
                    </a:cubicBezTo>
                    <a:lnTo>
                      <a:pt x="16037" y="21129"/>
                    </a:lnTo>
                    <a:cubicBezTo>
                      <a:pt x="16022" y="21153"/>
                      <a:pt x="15999" y="21133"/>
                      <a:pt x="15990" y="21104"/>
                    </a:cubicBezTo>
                    <a:cubicBezTo>
                      <a:pt x="16006" y="21084"/>
                      <a:pt x="16025" y="21079"/>
                      <a:pt x="16043" y="21065"/>
                    </a:cubicBezTo>
                    <a:cubicBezTo>
                      <a:pt x="16131" y="21006"/>
                      <a:pt x="16230" y="21019"/>
                      <a:pt x="16311" y="20934"/>
                    </a:cubicBezTo>
                    <a:cubicBezTo>
                      <a:pt x="16377" y="20901"/>
                      <a:pt x="16442" y="20855"/>
                      <a:pt x="16508" y="20828"/>
                    </a:cubicBezTo>
                    <a:cubicBezTo>
                      <a:pt x="16551" y="20774"/>
                      <a:pt x="16607" y="20789"/>
                      <a:pt x="16649" y="20734"/>
                    </a:cubicBezTo>
                    <a:cubicBezTo>
                      <a:pt x="16699" y="20707"/>
                      <a:pt x="16743" y="20657"/>
                      <a:pt x="16789" y="20617"/>
                    </a:cubicBezTo>
                    <a:cubicBezTo>
                      <a:pt x="16822" y="20617"/>
                      <a:pt x="16846" y="20576"/>
                      <a:pt x="16875" y="20556"/>
                    </a:cubicBezTo>
                    <a:cubicBezTo>
                      <a:pt x="16912" y="20505"/>
                      <a:pt x="16956" y="20505"/>
                      <a:pt x="16993" y="20455"/>
                    </a:cubicBezTo>
                    <a:cubicBezTo>
                      <a:pt x="17009" y="20444"/>
                      <a:pt x="17021" y="20411"/>
                      <a:pt x="17040" y="20406"/>
                    </a:cubicBezTo>
                    <a:cubicBezTo>
                      <a:pt x="17062" y="20357"/>
                      <a:pt x="17108" y="20385"/>
                      <a:pt x="17115" y="20308"/>
                    </a:cubicBezTo>
                    <a:cubicBezTo>
                      <a:pt x="17137" y="20297"/>
                      <a:pt x="17151" y="20243"/>
                      <a:pt x="17176" y="20259"/>
                    </a:cubicBezTo>
                    <a:lnTo>
                      <a:pt x="17176" y="20213"/>
                    </a:lnTo>
                    <a:cubicBezTo>
                      <a:pt x="17221" y="20138"/>
                      <a:pt x="17272" y="20090"/>
                      <a:pt x="17316" y="20028"/>
                    </a:cubicBezTo>
                    <a:lnTo>
                      <a:pt x="17321" y="20045"/>
                    </a:lnTo>
                    <a:cubicBezTo>
                      <a:pt x="17332" y="20030"/>
                      <a:pt x="17340" y="20004"/>
                      <a:pt x="17353" y="20006"/>
                    </a:cubicBezTo>
                    <a:cubicBezTo>
                      <a:pt x="17361" y="20008"/>
                      <a:pt x="17362" y="20024"/>
                      <a:pt x="17361" y="20037"/>
                    </a:cubicBezTo>
                    <a:cubicBezTo>
                      <a:pt x="17410" y="20216"/>
                      <a:pt x="17454" y="20393"/>
                      <a:pt x="17509" y="20565"/>
                    </a:cubicBezTo>
                    <a:lnTo>
                      <a:pt x="17534" y="20583"/>
                    </a:lnTo>
                    <a:cubicBezTo>
                      <a:pt x="17590" y="20742"/>
                      <a:pt x="17670" y="20879"/>
                      <a:pt x="17741" y="21005"/>
                    </a:cubicBezTo>
                    <a:cubicBezTo>
                      <a:pt x="17791" y="21014"/>
                      <a:pt x="17814" y="21143"/>
                      <a:pt x="17865" y="21152"/>
                    </a:cubicBezTo>
                    <a:cubicBezTo>
                      <a:pt x="17879" y="21211"/>
                      <a:pt x="17915" y="21202"/>
                      <a:pt x="17935" y="21250"/>
                    </a:cubicBezTo>
                    <a:cubicBezTo>
                      <a:pt x="17955" y="21270"/>
                      <a:pt x="17979" y="21206"/>
                      <a:pt x="17985" y="21278"/>
                    </a:cubicBezTo>
                    <a:cubicBezTo>
                      <a:pt x="17986" y="21268"/>
                      <a:pt x="17991" y="21259"/>
                      <a:pt x="17998" y="21262"/>
                    </a:cubicBezTo>
                    <a:cubicBezTo>
                      <a:pt x="18014" y="21264"/>
                      <a:pt x="17996" y="21294"/>
                      <a:pt x="18003" y="21303"/>
                    </a:cubicBezTo>
                    <a:cubicBezTo>
                      <a:pt x="18025" y="21316"/>
                      <a:pt x="18034" y="21248"/>
                      <a:pt x="18053" y="21262"/>
                    </a:cubicBezTo>
                    <a:cubicBezTo>
                      <a:pt x="18035" y="21275"/>
                      <a:pt x="18047" y="21312"/>
                      <a:pt x="18055" y="21330"/>
                    </a:cubicBezTo>
                    <a:cubicBezTo>
                      <a:pt x="18084" y="21353"/>
                      <a:pt x="18112" y="21409"/>
                      <a:pt x="18148" y="21374"/>
                    </a:cubicBezTo>
                    <a:cubicBezTo>
                      <a:pt x="18175" y="21414"/>
                      <a:pt x="18206" y="21448"/>
                      <a:pt x="18246" y="21442"/>
                    </a:cubicBezTo>
                    <a:cubicBezTo>
                      <a:pt x="18255" y="21459"/>
                      <a:pt x="18272" y="21465"/>
                      <a:pt x="18284" y="21462"/>
                    </a:cubicBezTo>
                    <a:lnTo>
                      <a:pt x="18275" y="21446"/>
                    </a:lnTo>
                    <a:cubicBezTo>
                      <a:pt x="18274" y="21435"/>
                      <a:pt x="18278" y="21430"/>
                      <a:pt x="18280" y="21427"/>
                    </a:cubicBezTo>
                    <a:cubicBezTo>
                      <a:pt x="18310" y="21446"/>
                      <a:pt x="18338" y="21417"/>
                      <a:pt x="18366" y="21442"/>
                    </a:cubicBezTo>
                    <a:cubicBezTo>
                      <a:pt x="18407" y="21444"/>
                      <a:pt x="18450" y="21459"/>
                      <a:pt x="18492" y="21446"/>
                    </a:cubicBezTo>
                    <a:cubicBezTo>
                      <a:pt x="18510" y="21488"/>
                      <a:pt x="18543" y="21475"/>
                      <a:pt x="18567" y="21479"/>
                    </a:cubicBezTo>
                    <a:cubicBezTo>
                      <a:pt x="18551" y="21470"/>
                      <a:pt x="18526" y="21475"/>
                      <a:pt x="18513" y="21442"/>
                    </a:cubicBezTo>
                    <a:cubicBezTo>
                      <a:pt x="18505" y="21394"/>
                      <a:pt x="18474" y="21427"/>
                      <a:pt x="18459" y="21400"/>
                    </a:cubicBezTo>
                    <a:cubicBezTo>
                      <a:pt x="18457" y="21389"/>
                      <a:pt x="18461" y="21382"/>
                      <a:pt x="18463" y="21378"/>
                    </a:cubicBezTo>
                    <a:cubicBezTo>
                      <a:pt x="18473" y="21376"/>
                      <a:pt x="18480" y="21382"/>
                      <a:pt x="18488" y="21382"/>
                    </a:cubicBezTo>
                    <a:cubicBezTo>
                      <a:pt x="18516" y="21324"/>
                      <a:pt x="18537" y="21409"/>
                      <a:pt x="18567" y="21389"/>
                    </a:cubicBezTo>
                    <a:cubicBezTo>
                      <a:pt x="18570" y="21389"/>
                      <a:pt x="18576" y="21378"/>
                      <a:pt x="18574" y="21367"/>
                    </a:cubicBezTo>
                    <a:cubicBezTo>
                      <a:pt x="18535" y="21348"/>
                      <a:pt x="18497" y="21312"/>
                      <a:pt x="18454" y="21325"/>
                    </a:cubicBezTo>
                    <a:cubicBezTo>
                      <a:pt x="18436" y="21328"/>
                      <a:pt x="18425" y="21268"/>
                      <a:pt x="18406" y="21303"/>
                    </a:cubicBezTo>
                    <a:cubicBezTo>
                      <a:pt x="18394" y="21275"/>
                      <a:pt x="18372" y="21310"/>
                      <a:pt x="18372" y="21257"/>
                    </a:cubicBezTo>
                    <a:cubicBezTo>
                      <a:pt x="18379" y="21235"/>
                      <a:pt x="18394" y="21275"/>
                      <a:pt x="18404" y="21246"/>
                    </a:cubicBezTo>
                    <a:cubicBezTo>
                      <a:pt x="18421" y="21272"/>
                      <a:pt x="18447" y="21257"/>
                      <a:pt x="18461" y="21246"/>
                    </a:cubicBezTo>
                    <a:cubicBezTo>
                      <a:pt x="18485" y="21242"/>
                      <a:pt x="18495" y="21325"/>
                      <a:pt x="18519" y="21272"/>
                    </a:cubicBezTo>
                    <a:cubicBezTo>
                      <a:pt x="18549" y="21312"/>
                      <a:pt x="18591" y="21308"/>
                      <a:pt x="18626" y="21299"/>
                    </a:cubicBezTo>
                    <a:cubicBezTo>
                      <a:pt x="18645" y="21343"/>
                      <a:pt x="18668" y="21278"/>
                      <a:pt x="18689" y="21314"/>
                    </a:cubicBezTo>
                    <a:cubicBezTo>
                      <a:pt x="18711" y="21321"/>
                      <a:pt x="18732" y="21330"/>
                      <a:pt x="18751" y="21310"/>
                    </a:cubicBezTo>
                    <a:cubicBezTo>
                      <a:pt x="18795" y="21310"/>
                      <a:pt x="18845" y="21339"/>
                      <a:pt x="18880" y="21284"/>
                    </a:cubicBezTo>
                    <a:cubicBezTo>
                      <a:pt x="18886" y="21288"/>
                      <a:pt x="18883" y="21301"/>
                      <a:pt x="18887" y="21310"/>
                    </a:cubicBezTo>
                    <a:lnTo>
                      <a:pt x="18905" y="21278"/>
                    </a:lnTo>
                    <a:lnTo>
                      <a:pt x="18917" y="21303"/>
                    </a:lnTo>
                    <a:cubicBezTo>
                      <a:pt x="18924" y="21301"/>
                      <a:pt x="18931" y="21310"/>
                      <a:pt x="18935" y="21299"/>
                    </a:cubicBezTo>
                    <a:lnTo>
                      <a:pt x="18920" y="21272"/>
                    </a:lnTo>
                    <a:lnTo>
                      <a:pt x="18925" y="21262"/>
                    </a:lnTo>
                    <a:cubicBezTo>
                      <a:pt x="18932" y="21257"/>
                      <a:pt x="18946" y="21248"/>
                      <a:pt x="18952" y="21268"/>
                    </a:cubicBezTo>
                    <a:lnTo>
                      <a:pt x="18948" y="21299"/>
                    </a:lnTo>
                    <a:cubicBezTo>
                      <a:pt x="18955" y="21275"/>
                      <a:pt x="18970" y="21238"/>
                      <a:pt x="18988" y="21242"/>
                    </a:cubicBezTo>
                    <a:cubicBezTo>
                      <a:pt x="19002" y="21189"/>
                      <a:pt x="19019" y="21278"/>
                      <a:pt x="19032" y="21220"/>
                    </a:cubicBezTo>
                    <a:cubicBezTo>
                      <a:pt x="19062" y="21244"/>
                      <a:pt x="19094" y="21220"/>
                      <a:pt x="19125" y="21220"/>
                    </a:cubicBezTo>
                    <a:cubicBezTo>
                      <a:pt x="19142" y="21229"/>
                      <a:pt x="19124" y="21270"/>
                      <a:pt x="19140" y="21272"/>
                    </a:cubicBezTo>
                    <a:cubicBezTo>
                      <a:pt x="19151" y="21262"/>
                      <a:pt x="19139" y="21250"/>
                      <a:pt x="19143" y="21235"/>
                    </a:cubicBezTo>
                    <a:cubicBezTo>
                      <a:pt x="19148" y="21220"/>
                      <a:pt x="19156" y="21211"/>
                      <a:pt x="19163" y="21209"/>
                    </a:cubicBezTo>
                    <a:cubicBezTo>
                      <a:pt x="19187" y="21231"/>
                      <a:pt x="19208" y="21171"/>
                      <a:pt x="19236" y="21178"/>
                    </a:cubicBezTo>
                    <a:cubicBezTo>
                      <a:pt x="19239" y="21158"/>
                      <a:pt x="19234" y="21136"/>
                      <a:pt x="19245" y="21125"/>
                    </a:cubicBezTo>
                    <a:cubicBezTo>
                      <a:pt x="19252" y="21166"/>
                      <a:pt x="19272" y="21158"/>
                      <a:pt x="19283" y="21189"/>
                    </a:cubicBezTo>
                    <a:cubicBezTo>
                      <a:pt x="19299" y="21189"/>
                      <a:pt x="19308" y="21170"/>
                      <a:pt x="19311" y="21141"/>
                    </a:cubicBezTo>
                    <a:cubicBezTo>
                      <a:pt x="19318" y="21138"/>
                      <a:pt x="19322" y="21158"/>
                      <a:pt x="19328" y="21167"/>
                    </a:cubicBezTo>
                    <a:cubicBezTo>
                      <a:pt x="19407" y="21136"/>
                      <a:pt x="19494" y="21106"/>
                      <a:pt x="19572" y="21051"/>
                    </a:cubicBezTo>
                    <a:lnTo>
                      <a:pt x="19566" y="21019"/>
                    </a:lnTo>
                    <a:cubicBezTo>
                      <a:pt x="19634" y="20961"/>
                      <a:pt x="19702" y="20903"/>
                      <a:pt x="19770" y="20846"/>
                    </a:cubicBezTo>
                    <a:cubicBezTo>
                      <a:pt x="19769" y="20837"/>
                      <a:pt x="19762" y="20832"/>
                      <a:pt x="19764" y="20820"/>
                    </a:cubicBezTo>
                    <a:cubicBezTo>
                      <a:pt x="19785" y="20767"/>
                      <a:pt x="19792" y="20850"/>
                      <a:pt x="19816" y="20828"/>
                    </a:cubicBezTo>
                    <a:cubicBezTo>
                      <a:pt x="19827" y="20824"/>
                      <a:pt x="19841" y="20798"/>
                      <a:pt x="19832" y="20772"/>
                    </a:cubicBezTo>
                    <a:cubicBezTo>
                      <a:pt x="19820" y="20677"/>
                      <a:pt x="19871" y="20700"/>
                      <a:pt x="19888" y="20644"/>
                    </a:cubicBezTo>
                    <a:cubicBezTo>
                      <a:pt x="19864" y="20613"/>
                      <a:pt x="19898" y="20597"/>
                      <a:pt x="19897" y="20560"/>
                    </a:cubicBezTo>
                    <a:cubicBezTo>
                      <a:pt x="19914" y="20583"/>
                      <a:pt x="19934" y="20543"/>
                      <a:pt x="19952" y="20556"/>
                    </a:cubicBezTo>
                    <a:cubicBezTo>
                      <a:pt x="19950" y="20600"/>
                      <a:pt x="19926" y="20604"/>
                      <a:pt x="19913" y="20625"/>
                    </a:cubicBezTo>
                    <a:cubicBezTo>
                      <a:pt x="19944" y="20604"/>
                      <a:pt x="19978" y="20565"/>
                      <a:pt x="20008" y="20519"/>
                    </a:cubicBezTo>
                    <a:cubicBezTo>
                      <a:pt x="20027" y="20516"/>
                      <a:pt x="20040" y="20483"/>
                      <a:pt x="20055" y="20459"/>
                    </a:cubicBezTo>
                    <a:cubicBezTo>
                      <a:pt x="20053" y="20453"/>
                      <a:pt x="20047" y="20451"/>
                      <a:pt x="20047" y="20440"/>
                    </a:cubicBezTo>
                    <a:cubicBezTo>
                      <a:pt x="20051" y="20426"/>
                      <a:pt x="20061" y="20420"/>
                      <a:pt x="20065" y="20424"/>
                    </a:cubicBezTo>
                    <a:lnTo>
                      <a:pt x="20067" y="20451"/>
                    </a:lnTo>
                    <a:cubicBezTo>
                      <a:pt x="20105" y="20446"/>
                      <a:pt x="20094" y="20354"/>
                      <a:pt x="20130" y="20345"/>
                    </a:cubicBezTo>
                    <a:cubicBezTo>
                      <a:pt x="20141" y="20345"/>
                      <a:pt x="20138" y="20391"/>
                      <a:pt x="20151" y="20359"/>
                    </a:cubicBezTo>
                    <a:cubicBezTo>
                      <a:pt x="20151" y="20354"/>
                      <a:pt x="20151" y="20348"/>
                      <a:pt x="20147" y="20345"/>
                    </a:cubicBezTo>
                    <a:lnTo>
                      <a:pt x="20170" y="20297"/>
                    </a:lnTo>
                    <a:cubicBezTo>
                      <a:pt x="20185" y="20294"/>
                      <a:pt x="20174" y="20323"/>
                      <a:pt x="20178" y="20334"/>
                    </a:cubicBezTo>
                    <a:cubicBezTo>
                      <a:pt x="20204" y="20297"/>
                      <a:pt x="20247" y="20286"/>
                      <a:pt x="20255" y="20218"/>
                    </a:cubicBezTo>
                    <a:cubicBezTo>
                      <a:pt x="20277" y="20216"/>
                      <a:pt x="20297" y="20247"/>
                      <a:pt x="20318" y="20213"/>
                    </a:cubicBezTo>
                    <a:cubicBezTo>
                      <a:pt x="20317" y="20167"/>
                      <a:pt x="20343" y="20161"/>
                      <a:pt x="20351" y="20123"/>
                    </a:cubicBezTo>
                    <a:cubicBezTo>
                      <a:pt x="20377" y="20116"/>
                      <a:pt x="20395" y="20087"/>
                      <a:pt x="20418" y="20108"/>
                    </a:cubicBezTo>
                    <a:cubicBezTo>
                      <a:pt x="20423" y="20070"/>
                      <a:pt x="20436" y="20057"/>
                      <a:pt x="20443" y="20022"/>
                    </a:cubicBezTo>
                    <a:cubicBezTo>
                      <a:pt x="20437" y="20028"/>
                      <a:pt x="20421" y="20068"/>
                      <a:pt x="20411" y="20049"/>
                    </a:cubicBezTo>
                    <a:cubicBezTo>
                      <a:pt x="20409" y="20037"/>
                      <a:pt x="20404" y="20014"/>
                      <a:pt x="20414" y="20006"/>
                    </a:cubicBezTo>
                    <a:cubicBezTo>
                      <a:pt x="20440" y="20002"/>
                      <a:pt x="20453" y="19927"/>
                      <a:pt x="20481" y="19932"/>
                    </a:cubicBezTo>
                    <a:cubicBezTo>
                      <a:pt x="20491" y="19942"/>
                      <a:pt x="20486" y="19964"/>
                      <a:pt x="20489" y="19976"/>
                    </a:cubicBezTo>
                    <a:lnTo>
                      <a:pt x="20491" y="19976"/>
                    </a:lnTo>
                    <a:cubicBezTo>
                      <a:pt x="20501" y="19951"/>
                      <a:pt x="20518" y="19932"/>
                      <a:pt x="20504" y="19901"/>
                    </a:cubicBezTo>
                    <a:cubicBezTo>
                      <a:pt x="20566" y="19773"/>
                      <a:pt x="20644" y="19716"/>
                      <a:pt x="20706" y="19589"/>
                    </a:cubicBezTo>
                    <a:lnTo>
                      <a:pt x="20706" y="19563"/>
                    </a:lnTo>
                    <a:lnTo>
                      <a:pt x="20665" y="19606"/>
                    </a:lnTo>
                    <a:cubicBezTo>
                      <a:pt x="20656" y="19660"/>
                      <a:pt x="20627" y="19660"/>
                      <a:pt x="20614" y="19701"/>
                    </a:cubicBezTo>
                    <a:cubicBezTo>
                      <a:pt x="20580" y="19663"/>
                      <a:pt x="20586" y="19767"/>
                      <a:pt x="20561" y="19773"/>
                    </a:cubicBezTo>
                    <a:cubicBezTo>
                      <a:pt x="20555" y="19780"/>
                      <a:pt x="20552" y="19767"/>
                      <a:pt x="20547" y="19765"/>
                    </a:cubicBezTo>
                    <a:cubicBezTo>
                      <a:pt x="20550" y="19718"/>
                      <a:pt x="20574" y="19690"/>
                      <a:pt x="20581" y="19652"/>
                    </a:cubicBezTo>
                    <a:cubicBezTo>
                      <a:pt x="20612" y="19663"/>
                      <a:pt x="20592" y="19569"/>
                      <a:pt x="20624" y="19581"/>
                    </a:cubicBezTo>
                    <a:cubicBezTo>
                      <a:pt x="20702" y="19430"/>
                      <a:pt x="20800" y="19285"/>
                      <a:pt x="20880" y="19110"/>
                    </a:cubicBezTo>
                    <a:lnTo>
                      <a:pt x="20878" y="19088"/>
                    </a:lnTo>
                    <a:cubicBezTo>
                      <a:pt x="20898" y="19069"/>
                      <a:pt x="20910" y="19033"/>
                      <a:pt x="20930" y="19009"/>
                    </a:cubicBezTo>
                    <a:cubicBezTo>
                      <a:pt x="20943" y="18976"/>
                      <a:pt x="20950" y="18909"/>
                      <a:pt x="20975" y="18909"/>
                    </a:cubicBezTo>
                    <a:cubicBezTo>
                      <a:pt x="21060" y="18751"/>
                      <a:pt x="21120" y="18551"/>
                      <a:pt x="21186" y="18367"/>
                    </a:cubicBezTo>
                    <a:cubicBezTo>
                      <a:pt x="21216" y="18329"/>
                      <a:pt x="21223" y="18261"/>
                      <a:pt x="21250" y="18228"/>
                    </a:cubicBezTo>
                    <a:cubicBezTo>
                      <a:pt x="21289" y="18146"/>
                      <a:pt x="21295" y="18039"/>
                      <a:pt x="21318" y="17944"/>
                    </a:cubicBezTo>
                    <a:cubicBezTo>
                      <a:pt x="21319" y="17907"/>
                      <a:pt x="21343" y="17887"/>
                      <a:pt x="21354" y="17911"/>
                    </a:cubicBezTo>
                    <a:lnTo>
                      <a:pt x="21356" y="17881"/>
                    </a:lnTo>
                    <a:lnTo>
                      <a:pt x="21343" y="17886"/>
                    </a:lnTo>
                    <a:cubicBezTo>
                      <a:pt x="21348" y="17825"/>
                      <a:pt x="21364" y="17778"/>
                      <a:pt x="21376" y="17722"/>
                    </a:cubicBezTo>
                    <a:cubicBezTo>
                      <a:pt x="21417" y="17542"/>
                      <a:pt x="21435" y="17342"/>
                      <a:pt x="21476" y="17162"/>
                    </a:cubicBezTo>
                    <a:cubicBezTo>
                      <a:pt x="21486" y="17078"/>
                      <a:pt x="21513" y="16991"/>
                      <a:pt x="21496" y="16905"/>
                    </a:cubicBezTo>
                    <a:cubicBezTo>
                      <a:pt x="21513" y="16883"/>
                      <a:pt x="21494" y="16797"/>
                      <a:pt x="21520" y="16819"/>
                    </a:cubicBezTo>
                    <a:lnTo>
                      <a:pt x="21520" y="16800"/>
                    </a:lnTo>
                    <a:cubicBezTo>
                      <a:pt x="21518" y="16797"/>
                      <a:pt x="21517" y="16806"/>
                      <a:pt x="21513" y="16810"/>
                    </a:cubicBezTo>
                    <a:cubicBezTo>
                      <a:pt x="21504" y="16727"/>
                      <a:pt x="21520" y="16661"/>
                      <a:pt x="21519" y="16573"/>
                    </a:cubicBezTo>
                    <a:cubicBezTo>
                      <a:pt x="21536" y="16527"/>
                      <a:pt x="21533" y="16459"/>
                      <a:pt x="21556" y="16423"/>
                    </a:cubicBezTo>
                    <a:cubicBezTo>
                      <a:pt x="21546" y="16338"/>
                      <a:pt x="21563" y="16258"/>
                      <a:pt x="21571" y="16182"/>
                    </a:cubicBezTo>
                    <a:cubicBezTo>
                      <a:pt x="21558" y="16116"/>
                      <a:pt x="21595" y="16052"/>
                      <a:pt x="21580" y="159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71" name="Kształt"/>
              <p:cNvSpPr/>
              <p:nvPr/>
            </p:nvSpPr>
            <p:spPr>
              <a:xfrm>
                <a:off x="1274303" y="387457"/>
                <a:ext cx="1724" cy="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136" extrusionOk="0">
                    <a:moveTo>
                      <a:pt x="21600" y="10234"/>
                    </a:moveTo>
                    <a:cubicBezTo>
                      <a:pt x="13590" y="20777"/>
                      <a:pt x="7279" y="7120"/>
                      <a:pt x="0" y="2468"/>
                    </a:cubicBezTo>
                    <a:cubicBezTo>
                      <a:pt x="5589" y="-823"/>
                      <a:pt x="16011" y="-823"/>
                      <a:pt x="21600" y="2468"/>
                    </a:cubicBezTo>
                    <a:cubicBezTo>
                      <a:pt x="21600" y="2468"/>
                      <a:pt x="21600" y="10234"/>
                      <a:pt x="21600" y="102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72" name="Kształt"/>
              <p:cNvSpPr/>
              <p:nvPr/>
            </p:nvSpPr>
            <p:spPr>
              <a:xfrm>
                <a:off x="1282913" y="378847"/>
                <a:ext cx="1407" cy="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0" h="17530" extrusionOk="0">
                    <a:moveTo>
                      <a:pt x="9450" y="17261"/>
                    </a:moveTo>
                    <a:cubicBezTo>
                      <a:pt x="4882" y="18736"/>
                      <a:pt x="1825" y="13762"/>
                      <a:pt x="54" y="11549"/>
                    </a:cubicBezTo>
                    <a:cubicBezTo>
                      <a:pt x="-960" y="-461"/>
                      <a:pt x="12507" y="-2864"/>
                      <a:pt x="17842" y="3226"/>
                    </a:cubicBezTo>
                    <a:cubicBezTo>
                      <a:pt x="20640" y="10243"/>
                      <a:pt x="13261" y="15238"/>
                      <a:pt x="9450" y="172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73" name="Kształt"/>
              <p:cNvSpPr/>
              <p:nvPr/>
            </p:nvSpPr>
            <p:spPr>
              <a:xfrm>
                <a:off x="1282913" y="370236"/>
                <a:ext cx="535" cy="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8" h="21600" extrusionOk="0">
                    <a:moveTo>
                      <a:pt x="0" y="21600"/>
                    </a:moveTo>
                    <a:lnTo>
                      <a:pt x="11157" y="0"/>
                    </a:lnTo>
                    <a:cubicBezTo>
                      <a:pt x="16005" y="4953"/>
                      <a:pt x="21600" y="10840"/>
                      <a:pt x="18108" y="21600"/>
                    </a:cubicBezTo>
                    <a:cubicBezTo>
                      <a:pt x="1810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74" name="Kształt"/>
              <p:cNvSpPr/>
              <p:nvPr/>
            </p:nvSpPr>
            <p:spPr>
              <a:xfrm>
                <a:off x="1282913" y="370236"/>
                <a:ext cx="2072" cy="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431" y="0"/>
                    </a:lnTo>
                    <a:lnTo>
                      <a:pt x="21600" y="11493"/>
                    </a:lnTo>
                    <a:cubicBezTo>
                      <a:pt x="21600" y="1149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75" name="Kształt"/>
              <p:cNvSpPr/>
              <p:nvPr/>
            </p:nvSpPr>
            <p:spPr>
              <a:xfrm>
                <a:off x="1291523" y="396067"/>
                <a:ext cx="1725" cy="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2" h="11121" extrusionOk="0">
                    <a:moveTo>
                      <a:pt x="0" y="10509"/>
                    </a:moveTo>
                    <a:cubicBezTo>
                      <a:pt x="1635" y="4989"/>
                      <a:pt x="11971" y="-4756"/>
                      <a:pt x="20891" y="2710"/>
                    </a:cubicBezTo>
                    <a:cubicBezTo>
                      <a:pt x="21600" y="16844"/>
                      <a:pt x="4220" y="8397"/>
                      <a:pt x="0" y="105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76" name="Kształt"/>
              <p:cNvSpPr/>
              <p:nvPr/>
            </p:nvSpPr>
            <p:spPr>
              <a:xfrm>
                <a:off x="1300134" y="396067"/>
                <a:ext cx="1329" cy="1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32" h="15989" extrusionOk="0">
                    <a:moveTo>
                      <a:pt x="11522" y="15859"/>
                    </a:moveTo>
                    <a:cubicBezTo>
                      <a:pt x="5947" y="16658"/>
                      <a:pt x="2690" y="13670"/>
                      <a:pt x="1299" y="9999"/>
                    </a:cubicBezTo>
                    <a:cubicBezTo>
                      <a:pt x="-5204" y="117"/>
                      <a:pt x="14768" y="-4942"/>
                      <a:pt x="15695" y="6776"/>
                    </a:cubicBezTo>
                    <a:cubicBezTo>
                      <a:pt x="16396" y="9999"/>
                      <a:pt x="15695" y="13670"/>
                      <a:pt x="11522" y="158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77" name="Kształt"/>
              <p:cNvSpPr/>
              <p:nvPr/>
            </p:nvSpPr>
            <p:spPr>
              <a:xfrm>
                <a:off x="1300134" y="404677"/>
                <a:ext cx="1015" cy="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1" h="15545" extrusionOk="0">
                    <a:moveTo>
                      <a:pt x="12569" y="15362"/>
                    </a:moveTo>
                    <a:cubicBezTo>
                      <a:pt x="5490" y="16451"/>
                      <a:pt x="3138" y="12381"/>
                      <a:pt x="0" y="10507"/>
                    </a:cubicBezTo>
                    <a:cubicBezTo>
                      <a:pt x="1187" y="5347"/>
                      <a:pt x="11383" y="-5149"/>
                      <a:pt x="20030" y="2991"/>
                    </a:cubicBezTo>
                    <a:cubicBezTo>
                      <a:pt x="21600" y="7381"/>
                      <a:pt x="20030" y="12381"/>
                      <a:pt x="12569" y="153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78" name="Kształt"/>
              <p:cNvSpPr/>
              <p:nvPr/>
            </p:nvSpPr>
            <p:spPr>
              <a:xfrm>
                <a:off x="1317354" y="387457"/>
                <a:ext cx="2342" cy="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978" extrusionOk="0">
                    <a:moveTo>
                      <a:pt x="21600" y="3682"/>
                    </a:moveTo>
                    <a:lnTo>
                      <a:pt x="21600" y="12242"/>
                    </a:lnTo>
                    <a:cubicBezTo>
                      <a:pt x="14104" y="18571"/>
                      <a:pt x="7139" y="5550"/>
                      <a:pt x="0" y="5722"/>
                    </a:cubicBezTo>
                    <a:cubicBezTo>
                      <a:pt x="7139" y="517"/>
                      <a:pt x="15887" y="-3029"/>
                      <a:pt x="21600" y="36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79" name="Kształt"/>
              <p:cNvSpPr/>
              <p:nvPr/>
            </p:nvSpPr>
            <p:spPr>
              <a:xfrm>
                <a:off x="1291523" y="396067"/>
                <a:ext cx="1191" cy="1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7" h="15483" extrusionOk="0">
                    <a:moveTo>
                      <a:pt x="3437" y="14378"/>
                    </a:moveTo>
                    <a:cubicBezTo>
                      <a:pt x="-1473" y="11228"/>
                      <a:pt x="-1473" y="2519"/>
                      <a:pt x="5732" y="275"/>
                    </a:cubicBezTo>
                    <a:cubicBezTo>
                      <a:pt x="10642" y="1474"/>
                      <a:pt x="17847" y="-2275"/>
                      <a:pt x="20127" y="2519"/>
                    </a:cubicBezTo>
                    <a:cubicBezTo>
                      <a:pt x="15552" y="6267"/>
                      <a:pt x="16523" y="19325"/>
                      <a:pt x="3437" y="143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80" name="Kształt"/>
              <p:cNvSpPr/>
              <p:nvPr/>
            </p:nvSpPr>
            <p:spPr>
              <a:xfrm>
                <a:off x="1300134" y="396067"/>
                <a:ext cx="1355" cy="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985" extrusionOk="0">
                    <a:moveTo>
                      <a:pt x="0" y="4085"/>
                    </a:moveTo>
                    <a:cubicBezTo>
                      <a:pt x="8343" y="2720"/>
                      <a:pt x="14820" y="-3963"/>
                      <a:pt x="21600" y="3401"/>
                    </a:cubicBezTo>
                    <a:cubicBezTo>
                      <a:pt x="16970" y="17637"/>
                      <a:pt x="7410" y="8226"/>
                      <a:pt x="0" y="40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81" name="Kształt"/>
              <p:cNvSpPr/>
              <p:nvPr/>
            </p:nvSpPr>
            <p:spPr>
              <a:xfrm>
                <a:off x="1300134" y="396067"/>
                <a:ext cx="1510" cy="1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70" extrusionOk="0">
                    <a:moveTo>
                      <a:pt x="4156" y="16447"/>
                    </a:moveTo>
                    <a:lnTo>
                      <a:pt x="0" y="5713"/>
                    </a:lnTo>
                    <a:cubicBezTo>
                      <a:pt x="7191" y="-204"/>
                      <a:pt x="20778" y="-4366"/>
                      <a:pt x="21600" y="8122"/>
                    </a:cubicBezTo>
                    <a:cubicBezTo>
                      <a:pt x="16623" y="14203"/>
                      <a:pt x="12467" y="17234"/>
                      <a:pt x="4156" y="164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82" name="Kształt"/>
              <p:cNvSpPr/>
              <p:nvPr/>
            </p:nvSpPr>
            <p:spPr>
              <a:xfrm>
                <a:off x="1291523" y="396067"/>
                <a:ext cx="12194" cy="1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66" extrusionOk="0">
                    <a:moveTo>
                      <a:pt x="6342" y="18064"/>
                    </a:moveTo>
                    <a:cubicBezTo>
                      <a:pt x="4492" y="10704"/>
                      <a:pt x="1748" y="19689"/>
                      <a:pt x="0" y="18064"/>
                    </a:cubicBezTo>
                    <a:cubicBezTo>
                      <a:pt x="1646" y="12329"/>
                      <a:pt x="4492" y="14238"/>
                      <a:pt x="6342" y="8120"/>
                    </a:cubicBezTo>
                    <a:cubicBezTo>
                      <a:pt x="10423" y="15578"/>
                      <a:pt x="13234" y="-669"/>
                      <a:pt x="17039" y="5165"/>
                    </a:cubicBezTo>
                    <a:cubicBezTo>
                      <a:pt x="18205" y="-669"/>
                      <a:pt x="20468" y="-1911"/>
                      <a:pt x="21600" y="3247"/>
                    </a:cubicBezTo>
                    <a:cubicBezTo>
                      <a:pt x="17657" y="13670"/>
                      <a:pt x="10560" y="11664"/>
                      <a:pt x="6342" y="180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83" name="Kształt"/>
              <p:cNvSpPr/>
              <p:nvPr/>
            </p:nvSpPr>
            <p:spPr>
              <a:xfrm>
                <a:off x="1308744" y="396067"/>
                <a:ext cx="373" cy="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6" h="18416" extrusionOk="0">
                    <a:moveTo>
                      <a:pt x="10797" y="18416"/>
                    </a:moveTo>
                    <a:lnTo>
                      <a:pt x="0" y="18416"/>
                    </a:lnTo>
                    <a:lnTo>
                      <a:pt x="0" y="1739"/>
                    </a:lnTo>
                    <a:cubicBezTo>
                      <a:pt x="10797" y="-3184"/>
                      <a:pt x="14713" y="3642"/>
                      <a:pt x="17677" y="6277"/>
                    </a:cubicBezTo>
                    <a:cubicBezTo>
                      <a:pt x="21600" y="11590"/>
                      <a:pt x="14713" y="16516"/>
                      <a:pt x="10797" y="184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84" name="Kształt"/>
              <p:cNvSpPr/>
              <p:nvPr/>
            </p:nvSpPr>
            <p:spPr>
              <a:xfrm>
                <a:off x="1300134" y="396067"/>
                <a:ext cx="3814" cy="1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1189" extrusionOk="0">
                    <a:moveTo>
                      <a:pt x="2083" y="8035"/>
                    </a:moveTo>
                    <a:lnTo>
                      <a:pt x="0" y="6069"/>
                    </a:lnTo>
                    <a:cubicBezTo>
                      <a:pt x="6141" y="3296"/>
                      <a:pt x="14696" y="-4334"/>
                      <a:pt x="21600" y="3296"/>
                    </a:cubicBezTo>
                    <a:cubicBezTo>
                      <a:pt x="15133" y="3296"/>
                      <a:pt x="9430" y="17266"/>
                      <a:pt x="2083" y="80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85" name="Kształt"/>
              <p:cNvSpPr/>
              <p:nvPr/>
            </p:nvSpPr>
            <p:spPr>
              <a:xfrm>
                <a:off x="1308744" y="396067"/>
                <a:ext cx="1295" cy="1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32" h="12764" extrusionOk="0">
                    <a:moveTo>
                      <a:pt x="16535" y="11217"/>
                    </a:moveTo>
                    <a:cubicBezTo>
                      <a:pt x="4533" y="17043"/>
                      <a:pt x="8001" y="4674"/>
                      <a:pt x="0" y="2793"/>
                    </a:cubicBezTo>
                    <a:cubicBezTo>
                      <a:pt x="10938" y="-4557"/>
                      <a:pt x="21600" y="4133"/>
                      <a:pt x="16535" y="1121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86" name="Kształt"/>
              <p:cNvSpPr/>
              <p:nvPr/>
            </p:nvSpPr>
            <p:spPr>
              <a:xfrm>
                <a:off x="1317354" y="396067"/>
                <a:ext cx="2228" cy="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256" extrusionOk="0">
                    <a:moveTo>
                      <a:pt x="9766" y="14746"/>
                    </a:moveTo>
                    <a:cubicBezTo>
                      <a:pt x="4702" y="17102"/>
                      <a:pt x="1318" y="10755"/>
                      <a:pt x="0" y="6885"/>
                    </a:cubicBezTo>
                    <a:cubicBezTo>
                      <a:pt x="2634" y="1019"/>
                      <a:pt x="18024" y="-4498"/>
                      <a:pt x="21600" y="5599"/>
                    </a:cubicBezTo>
                    <a:cubicBezTo>
                      <a:pt x="21600" y="11464"/>
                      <a:pt x="14458" y="15335"/>
                      <a:pt x="9766" y="147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87" name="Kształt"/>
              <p:cNvSpPr/>
              <p:nvPr/>
            </p:nvSpPr>
            <p:spPr>
              <a:xfrm>
                <a:off x="1317354" y="396067"/>
                <a:ext cx="556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3" h="21600" extrusionOk="0">
                    <a:moveTo>
                      <a:pt x="12072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6961" y="0"/>
                      <a:pt x="13957" y="0"/>
                      <a:pt x="16493" y="6592"/>
                    </a:cubicBezTo>
                    <a:cubicBezTo>
                      <a:pt x="21600" y="15971"/>
                      <a:pt x="13957" y="18810"/>
                      <a:pt x="120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88" name="Kształt"/>
              <p:cNvSpPr/>
              <p:nvPr/>
            </p:nvSpPr>
            <p:spPr>
              <a:xfrm>
                <a:off x="1317354" y="396067"/>
                <a:ext cx="885" cy="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02" h="19757" extrusionOk="0">
                    <a:moveTo>
                      <a:pt x="13777" y="19757"/>
                    </a:moveTo>
                    <a:cubicBezTo>
                      <a:pt x="8000" y="17727"/>
                      <a:pt x="-6609" y="13226"/>
                      <a:pt x="3436" y="163"/>
                    </a:cubicBezTo>
                    <a:cubicBezTo>
                      <a:pt x="7081" y="163"/>
                      <a:pt x="14991" y="-1843"/>
                      <a:pt x="13777" y="8186"/>
                    </a:cubicBezTo>
                    <a:cubicBezTo>
                      <a:pt x="13777" y="8186"/>
                      <a:pt x="13777" y="19757"/>
                      <a:pt x="13777" y="1975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89" name="Kształt"/>
              <p:cNvSpPr/>
              <p:nvPr/>
            </p:nvSpPr>
            <p:spPr>
              <a:xfrm>
                <a:off x="1300134" y="387457"/>
                <a:ext cx="24135" cy="3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77" extrusionOk="0">
                    <a:moveTo>
                      <a:pt x="16837" y="10623"/>
                    </a:moveTo>
                    <a:cubicBezTo>
                      <a:pt x="13355" y="10623"/>
                      <a:pt x="9648" y="17689"/>
                      <a:pt x="6046" y="13847"/>
                    </a:cubicBezTo>
                    <a:cubicBezTo>
                      <a:pt x="4625" y="17689"/>
                      <a:pt x="2944" y="16562"/>
                      <a:pt x="1421" y="17841"/>
                    </a:cubicBezTo>
                    <a:cubicBezTo>
                      <a:pt x="1143" y="19581"/>
                      <a:pt x="763" y="18302"/>
                      <a:pt x="433" y="18606"/>
                    </a:cubicBezTo>
                    <a:lnTo>
                      <a:pt x="0" y="16357"/>
                    </a:lnTo>
                    <a:cubicBezTo>
                      <a:pt x="1143" y="12877"/>
                      <a:pt x="2702" y="4632"/>
                      <a:pt x="4158" y="11493"/>
                    </a:cubicBezTo>
                    <a:cubicBezTo>
                      <a:pt x="4556" y="10932"/>
                      <a:pt x="4816" y="8574"/>
                      <a:pt x="5058" y="7604"/>
                    </a:cubicBezTo>
                    <a:cubicBezTo>
                      <a:pt x="5716" y="6939"/>
                      <a:pt x="5630" y="10932"/>
                      <a:pt x="6149" y="12264"/>
                    </a:cubicBezTo>
                    <a:cubicBezTo>
                      <a:pt x="6617" y="9958"/>
                      <a:pt x="7120" y="7604"/>
                      <a:pt x="7708" y="7604"/>
                    </a:cubicBezTo>
                    <a:cubicBezTo>
                      <a:pt x="8089" y="13847"/>
                      <a:pt x="9648" y="8574"/>
                      <a:pt x="10653" y="8988"/>
                    </a:cubicBezTo>
                    <a:cubicBezTo>
                      <a:pt x="12332" y="4889"/>
                      <a:pt x="14637" y="10623"/>
                      <a:pt x="16368" y="4176"/>
                    </a:cubicBezTo>
                    <a:cubicBezTo>
                      <a:pt x="17720" y="8988"/>
                      <a:pt x="18170" y="-2019"/>
                      <a:pt x="19452" y="334"/>
                    </a:cubicBezTo>
                    <a:cubicBezTo>
                      <a:pt x="20491" y="-431"/>
                      <a:pt x="20751" y="4632"/>
                      <a:pt x="21600" y="6682"/>
                    </a:cubicBezTo>
                    <a:cubicBezTo>
                      <a:pt x="20439" y="11493"/>
                      <a:pt x="18291" y="10623"/>
                      <a:pt x="16837" y="106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90" name="Kształt"/>
              <p:cNvSpPr/>
              <p:nvPr/>
            </p:nvSpPr>
            <p:spPr>
              <a:xfrm>
                <a:off x="1325964" y="396067"/>
                <a:ext cx="496" cy="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7" h="21600" extrusionOk="0">
                    <a:moveTo>
                      <a:pt x="4496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8630" y="0"/>
                    </a:lnTo>
                    <a:cubicBezTo>
                      <a:pt x="21600" y="9345"/>
                      <a:pt x="7466" y="15722"/>
                      <a:pt x="449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91" name="Kształt"/>
              <p:cNvSpPr/>
              <p:nvPr/>
            </p:nvSpPr>
            <p:spPr>
              <a:xfrm>
                <a:off x="1325964" y="396067"/>
                <a:ext cx="852" cy="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68" extrusionOk="0">
                    <a:moveTo>
                      <a:pt x="0" y="15491"/>
                    </a:moveTo>
                    <a:lnTo>
                      <a:pt x="4902" y="0"/>
                    </a:lnTo>
                    <a:cubicBezTo>
                      <a:pt x="10813" y="2246"/>
                      <a:pt x="17679" y="2246"/>
                      <a:pt x="21600" y="11296"/>
                    </a:cubicBezTo>
                    <a:cubicBezTo>
                      <a:pt x="17679" y="21600"/>
                      <a:pt x="7369" y="13212"/>
                      <a:pt x="0" y="154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92" name="Kształt"/>
              <p:cNvSpPr/>
              <p:nvPr/>
            </p:nvSpPr>
            <p:spPr>
              <a:xfrm>
                <a:off x="1325964" y="387457"/>
                <a:ext cx="3492" cy="12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6" h="14745" extrusionOk="0">
                    <a:moveTo>
                      <a:pt x="0" y="7124"/>
                    </a:moveTo>
                    <a:cubicBezTo>
                      <a:pt x="5233" y="-1231"/>
                      <a:pt x="13643" y="4114"/>
                      <a:pt x="19557" y="0"/>
                    </a:cubicBezTo>
                    <a:cubicBezTo>
                      <a:pt x="21600" y="4114"/>
                      <a:pt x="19894" y="10908"/>
                      <a:pt x="18643" y="14579"/>
                    </a:cubicBezTo>
                    <a:cubicBezTo>
                      <a:pt x="13643" y="11683"/>
                      <a:pt x="3528" y="20369"/>
                      <a:pt x="0" y="71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93" name="Kształt"/>
              <p:cNvSpPr/>
              <p:nvPr/>
            </p:nvSpPr>
            <p:spPr>
              <a:xfrm>
                <a:off x="1325964" y="396067"/>
                <a:ext cx="927" cy="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38" h="16831" extrusionOk="0">
                    <a:moveTo>
                      <a:pt x="16938" y="16831"/>
                    </a:moveTo>
                    <a:lnTo>
                      <a:pt x="1359" y="16831"/>
                    </a:lnTo>
                    <a:cubicBezTo>
                      <a:pt x="-4662" y="693"/>
                      <a:pt x="10917" y="-4769"/>
                      <a:pt x="16938" y="4532"/>
                    </a:cubicBezTo>
                    <a:cubicBezTo>
                      <a:pt x="16938" y="4532"/>
                      <a:pt x="16938" y="16831"/>
                      <a:pt x="16938" y="168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94" name="Kształt"/>
              <p:cNvSpPr/>
              <p:nvPr/>
            </p:nvSpPr>
            <p:spPr>
              <a:xfrm>
                <a:off x="1325964" y="404677"/>
                <a:ext cx="11531" cy="23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8" h="14695" extrusionOk="0">
                    <a:moveTo>
                      <a:pt x="17523" y="12636"/>
                    </a:moveTo>
                    <a:cubicBezTo>
                      <a:pt x="12140" y="10109"/>
                      <a:pt x="6861" y="17452"/>
                      <a:pt x="1271" y="13502"/>
                    </a:cubicBezTo>
                    <a:cubicBezTo>
                      <a:pt x="1166" y="10602"/>
                      <a:pt x="-1042" y="5850"/>
                      <a:pt x="614" y="2146"/>
                    </a:cubicBezTo>
                    <a:lnTo>
                      <a:pt x="4583" y="3878"/>
                    </a:lnTo>
                    <a:cubicBezTo>
                      <a:pt x="4583" y="5850"/>
                      <a:pt x="4444" y="8687"/>
                      <a:pt x="5239" y="9982"/>
                    </a:cubicBezTo>
                    <a:cubicBezTo>
                      <a:pt x="8034" y="-4148"/>
                      <a:pt x="15970" y="295"/>
                      <a:pt x="20558" y="2146"/>
                    </a:cubicBezTo>
                    <a:lnTo>
                      <a:pt x="20558" y="5110"/>
                    </a:lnTo>
                    <a:cubicBezTo>
                      <a:pt x="19041" y="5850"/>
                      <a:pt x="16867" y="2702"/>
                      <a:pt x="15970" y="7884"/>
                    </a:cubicBezTo>
                    <a:cubicBezTo>
                      <a:pt x="16488" y="10109"/>
                      <a:pt x="17385" y="9982"/>
                      <a:pt x="17523" y="1263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95" name="Kształt"/>
              <p:cNvSpPr/>
              <p:nvPr/>
            </p:nvSpPr>
            <p:spPr>
              <a:xfrm>
                <a:off x="1343184" y="404677"/>
                <a:ext cx="1031" cy="1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0579" extrusionOk="0">
                    <a:moveTo>
                      <a:pt x="8900" y="20579"/>
                    </a:moveTo>
                    <a:cubicBezTo>
                      <a:pt x="3019" y="15460"/>
                      <a:pt x="-4188" y="7584"/>
                      <a:pt x="3019" y="253"/>
                    </a:cubicBezTo>
                    <a:cubicBezTo>
                      <a:pt x="10542" y="-1021"/>
                      <a:pt x="16441" y="2635"/>
                      <a:pt x="17412" y="8484"/>
                    </a:cubicBezTo>
                    <a:cubicBezTo>
                      <a:pt x="15452" y="14354"/>
                      <a:pt x="15452" y="16922"/>
                      <a:pt x="8900" y="205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96" name="Kształt"/>
              <p:cNvSpPr/>
              <p:nvPr/>
            </p:nvSpPr>
            <p:spPr>
              <a:xfrm>
                <a:off x="1343184" y="404677"/>
                <a:ext cx="2597" cy="1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16685" extrusionOk="0">
                    <a:moveTo>
                      <a:pt x="15937" y="16685"/>
                    </a:moveTo>
                    <a:cubicBezTo>
                      <a:pt x="13572" y="6412"/>
                      <a:pt x="-456" y="13888"/>
                      <a:pt x="12" y="2561"/>
                    </a:cubicBezTo>
                    <a:cubicBezTo>
                      <a:pt x="8213" y="2561"/>
                      <a:pt x="15937" y="-4915"/>
                      <a:pt x="21144" y="5678"/>
                    </a:cubicBezTo>
                    <a:cubicBezTo>
                      <a:pt x="21144" y="5678"/>
                      <a:pt x="15937" y="16685"/>
                      <a:pt x="15937" y="166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97" name="Kształt"/>
              <p:cNvSpPr/>
              <p:nvPr/>
            </p:nvSpPr>
            <p:spPr>
              <a:xfrm>
                <a:off x="1343184" y="404677"/>
                <a:ext cx="2692" cy="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768" extrusionOk="0">
                    <a:moveTo>
                      <a:pt x="0" y="13287"/>
                    </a:moveTo>
                    <a:lnTo>
                      <a:pt x="0" y="0"/>
                    </a:lnTo>
                    <a:lnTo>
                      <a:pt x="21600" y="6441"/>
                    </a:lnTo>
                    <a:cubicBezTo>
                      <a:pt x="16468" y="13287"/>
                      <a:pt x="7304" y="21600"/>
                      <a:pt x="0" y="132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98" name="Kształt"/>
              <p:cNvSpPr/>
              <p:nvPr/>
            </p:nvSpPr>
            <p:spPr>
              <a:xfrm>
                <a:off x="1334574" y="396067"/>
                <a:ext cx="14807" cy="1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266" extrusionOk="0">
                    <a:moveTo>
                      <a:pt x="14372" y="7461"/>
                    </a:moveTo>
                    <a:cubicBezTo>
                      <a:pt x="13722" y="10463"/>
                      <a:pt x="13215" y="14922"/>
                      <a:pt x="12395" y="13201"/>
                    </a:cubicBezTo>
                    <a:cubicBezTo>
                      <a:pt x="10928" y="2063"/>
                      <a:pt x="9459" y="10972"/>
                      <a:pt x="7539" y="10463"/>
                    </a:cubicBezTo>
                    <a:cubicBezTo>
                      <a:pt x="5110" y="12174"/>
                      <a:pt x="2287" y="18090"/>
                      <a:pt x="0" y="10463"/>
                    </a:cubicBezTo>
                    <a:cubicBezTo>
                      <a:pt x="198" y="-3510"/>
                      <a:pt x="2936" y="8664"/>
                      <a:pt x="3981" y="4802"/>
                    </a:cubicBezTo>
                    <a:cubicBezTo>
                      <a:pt x="7454" y="3178"/>
                      <a:pt x="11125" y="3520"/>
                      <a:pt x="14372" y="0"/>
                    </a:cubicBezTo>
                    <a:cubicBezTo>
                      <a:pt x="14457" y="6522"/>
                      <a:pt x="15811" y="1379"/>
                      <a:pt x="16349" y="4802"/>
                    </a:cubicBezTo>
                    <a:cubicBezTo>
                      <a:pt x="18213" y="3520"/>
                      <a:pt x="19907" y="1379"/>
                      <a:pt x="21600" y="6522"/>
                    </a:cubicBezTo>
                    <a:cubicBezTo>
                      <a:pt x="20020" y="14922"/>
                      <a:pt x="16773" y="6943"/>
                      <a:pt x="14372" y="74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99" name="Kształt"/>
              <p:cNvSpPr/>
              <p:nvPr/>
            </p:nvSpPr>
            <p:spPr>
              <a:xfrm>
                <a:off x="1351795" y="396067"/>
                <a:ext cx="851" cy="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348" extrusionOk="0">
                    <a:moveTo>
                      <a:pt x="0" y="1598"/>
                    </a:moveTo>
                    <a:cubicBezTo>
                      <a:pt x="6865" y="3205"/>
                      <a:pt x="17679" y="-4965"/>
                      <a:pt x="21600" y="5181"/>
                    </a:cubicBezTo>
                    <a:cubicBezTo>
                      <a:pt x="14234" y="14022"/>
                      <a:pt x="0" y="16635"/>
                      <a:pt x="0" y="15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00" name="Kształt"/>
              <p:cNvSpPr/>
              <p:nvPr/>
            </p:nvSpPr>
            <p:spPr>
              <a:xfrm>
                <a:off x="1351795" y="396067"/>
                <a:ext cx="2942" cy="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631" extrusionOk="0">
                    <a:moveTo>
                      <a:pt x="0" y="4780"/>
                    </a:moveTo>
                    <a:cubicBezTo>
                      <a:pt x="5116" y="-6844"/>
                      <a:pt x="13500" y="6870"/>
                      <a:pt x="21600" y="3147"/>
                    </a:cubicBezTo>
                    <a:cubicBezTo>
                      <a:pt x="16768" y="14756"/>
                      <a:pt x="7249" y="10882"/>
                      <a:pt x="0" y="4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01" name="Kształt"/>
              <p:cNvSpPr/>
              <p:nvPr/>
            </p:nvSpPr>
            <p:spPr>
              <a:xfrm>
                <a:off x="1351795" y="404677"/>
                <a:ext cx="717" cy="1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68" h="20797" extrusionOk="0">
                    <a:moveTo>
                      <a:pt x="11761" y="16261"/>
                    </a:moveTo>
                    <a:cubicBezTo>
                      <a:pt x="9707" y="17067"/>
                      <a:pt x="7987" y="21600"/>
                      <a:pt x="3198" y="20672"/>
                    </a:cubicBezTo>
                    <a:cubicBezTo>
                      <a:pt x="-4698" y="12794"/>
                      <a:pt x="4217" y="6663"/>
                      <a:pt x="6620" y="0"/>
                    </a:cubicBezTo>
                    <a:cubicBezTo>
                      <a:pt x="16902" y="929"/>
                      <a:pt x="10726" y="10800"/>
                      <a:pt x="11761" y="162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02" name="Kształt"/>
              <p:cNvSpPr/>
              <p:nvPr/>
            </p:nvSpPr>
            <p:spPr>
              <a:xfrm>
                <a:off x="1351795" y="396067"/>
                <a:ext cx="3097" cy="1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38" extrusionOk="0">
                    <a:moveTo>
                      <a:pt x="3504" y="17638"/>
                    </a:moveTo>
                    <a:cubicBezTo>
                      <a:pt x="1079" y="13717"/>
                      <a:pt x="0" y="8695"/>
                      <a:pt x="0" y="3169"/>
                    </a:cubicBezTo>
                    <a:cubicBezTo>
                      <a:pt x="7154" y="3169"/>
                      <a:pt x="14985" y="-3962"/>
                      <a:pt x="21600" y="3169"/>
                    </a:cubicBezTo>
                    <a:cubicBezTo>
                      <a:pt x="18490" y="10609"/>
                      <a:pt x="7963" y="7996"/>
                      <a:pt x="3504" y="176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03" name="Kształt"/>
              <p:cNvSpPr/>
              <p:nvPr/>
            </p:nvSpPr>
            <p:spPr>
              <a:xfrm>
                <a:off x="1429286" y="490779"/>
                <a:ext cx="503" cy="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83" y="21600"/>
                    </a:moveTo>
                    <a:lnTo>
                      <a:pt x="0" y="21600"/>
                    </a:lnTo>
                    <a:cubicBezTo>
                      <a:pt x="0" y="12893"/>
                      <a:pt x="9970" y="0"/>
                      <a:pt x="21600" y="0"/>
                    </a:cubicBezTo>
                    <a:cubicBezTo>
                      <a:pt x="21600" y="9175"/>
                      <a:pt x="21600" y="17928"/>
                      <a:pt x="1248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04" name="Kształt"/>
              <p:cNvSpPr/>
              <p:nvPr/>
            </p:nvSpPr>
            <p:spPr>
              <a:xfrm>
                <a:off x="1291523" y="473558"/>
                <a:ext cx="1054" cy="1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63" h="20386" extrusionOk="0">
                    <a:moveTo>
                      <a:pt x="12459" y="18987"/>
                    </a:moveTo>
                    <a:cubicBezTo>
                      <a:pt x="11324" y="21600"/>
                      <a:pt x="6200" y="19584"/>
                      <a:pt x="1935" y="20386"/>
                    </a:cubicBezTo>
                    <a:cubicBezTo>
                      <a:pt x="-2606" y="13361"/>
                      <a:pt x="1090" y="5421"/>
                      <a:pt x="10466" y="0"/>
                    </a:cubicBezTo>
                    <a:cubicBezTo>
                      <a:pt x="18994" y="5925"/>
                      <a:pt x="14453" y="12158"/>
                      <a:pt x="12459" y="189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05" name="Kształt"/>
              <p:cNvSpPr/>
              <p:nvPr/>
            </p:nvSpPr>
            <p:spPr>
              <a:xfrm>
                <a:off x="1282913" y="456338"/>
                <a:ext cx="1094" cy="1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5" h="15705" extrusionOk="0">
                    <a:moveTo>
                      <a:pt x="19665" y="1720"/>
                    </a:moveTo>
                    <a:cubicBezTo>
                      <a:pt x="18613" y="5917"/>
                      <a:pt x="15134" y="10502"/>
                      <a:pt x="16169" y="15096"/>
                    </a:cubicBezTo>
                    <a:cubicBezTo>
                      <a:pt x="8159" y="17624"/>
                      <a:pt x="8159" y="11531"/>
                      <a:pt x="489" y="10502"/>
                    </a:cubicBezTo>
                    <a:cubicBezTo>
                      <a:pt x="-1935" y="5917"/>
                      <a:pt x="4682" y="-3976"/>
                      <a:pt x="19665" y="17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06" name="Kształt"/>
              <p:cNvSpPr/>
              <p:nvPr/>
            </p:nvSpPr>
            <p:spPr>
              <a:xfrm>
                <a:off x="1282913" y="473558"/>
                <a:ext cx="1465" cy="3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78" h="21341" extrusionOk="0">
                    <a:moveTo>
                      <a:pt x="10446" y="19142"/>
                    </a:moveTo>
                    <a:cubicBezTo>
                      <a:pt x="8397" y="20434"/>
                      <a:pt x="6719" y="21600"/>
                      <a:pt x="3374" y="21291"/>
                    </a:cubicBezTo>
                    <a:cubicBezTo>
                      <a:pt x="-6311" y="13539"/>
                      <a:pt x="7653" y="6769"/>
                      <a:pt x="10446" y="0"/>
                    </a:cubicBezTo>
                    <a:cubicBezTo>
                      <a:pt x="15289" y="3504"/>
                      <a:pt x="15289" y="14093"/>
                      <a:pt x="10446" y="191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07" name="Kształt"/>
              <p:cNvSpPr/>
              <p:nvPr/>
            </p:nvSpPr>
            <p:spPr>
              <a:xfrm>
                <a:off x="1282913" y="464948"/>
                <a:ext cx="1594" cy="3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93" h="18819" extrusionOk="0">
                    <a:moveTo>
                      <a:pt x="11423" y="0"/>
                    </a:moveTo>
                    <a:cubicBezTo>
                      <a:pt x="21600" y="5536"/>
                      <a:pt x="14539" y="11906"/>
                      <a:pt x="16611" y="17998"/>
                    </a:cubicBezTo>
                    <a:cubicBezTo>
                      <a:pt x="3531" y="21600"/>
                      <a:pt x="8519" y="12241"/>
                      <a:pt x="0" y="11186"/>
                    </a:cubicBezTo>
                    <a:cubicBezTo>
                      <a:pt x="0" y="11186"/>
                      <a:pt x="11423" y="0"/>
                      <a:pt x="1142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08" name="Kształt"/>
              <p:cNvSpPr/>
              <p:nvPr/>
            </p:nvSpPr>
            <p:spPr>
              <a:xfrm>
                <a:off x="1282913" y="473558"/>
                <a:ext cx="1812" cy="4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347" h="21600" extrusionOk="0">
                    <a:moveTo>
                      <a:pt x="6024" y="0"/>
                    </a:moveTo>
                    <a:cubicBezTo>
                      <a:pt x="20708" y="5943"/>
                      <a:pt x="-41" y="11985"/>
                      <a:pt x="3601" y="20105"/>
                    </a:cubicBezTo>
                    <a:lnTo>
                      <a:pt x="319" y="21600"/>
                    </a:lnTo>
                    <a:cubicBezTo>
                      <a:pt x="-892" y="14400"/>
                      <a:pt x="1413" y="6284"/>
                      <a:pt x="602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09" name="Kształt"/>
              <p:cNvSpPr/>
              <p:nvPr/>
            </p:nvSpPr>
            <p:spPr>
              <a:xfrm>
                <a:off x="1274303" y="490779"/>
                <a:ext cx="1391" cy="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1" h="21600" extrusionOk="0">
                    <a:moveTo>
                      <a:pt x="6840" y="21600"/>
                    </a:moveTo>
                    <a:cubicBezTo>
                      <a:pt x="1054" y="21600"/>
                      <a:pt x="0" y="17103"/>
                      <a:pt x="0" y="14809"/>
                    </a:cubicBezTo>
                    <a:cubicBezTo>
                      <a:pt x="5533" y="11107"/>
                      <a:pt x="14221" y="5996"/>
                      <a:pt x="18700" y="0"/>
                    </a:cubicBezTo>
                    <a:cubicBezTo>
                      <a:pt x="18700" y="7233"/>
                      <a:pt x="21600" y="15875"/>
                      <a:pt x="684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10" name="Kształt"/>
              <p:cNvSpPr/>
              <p:nvPr/>
            </p:nvSpPr>
            <p:spPr>
              <a:xfrm>
                <a:off x="1274303" y="490779"/>
                <a:ext cx="850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9" h="21600" extrusionOk="0">
                    <a:moveTo>
                      <a:pt x="14948" y="0"/>
                    </a:moveTo>
                    <a:cubicBezTo>
                      <a:pt x="21600" y="2936"/>
                      <a:pt x="17031" y="15507"/>
                      <a:pt x="10801" y="21600"/>
                    </a:cubicBezTo>
                    <a:lnTo>
                      <a:pt x="0" y="21600"/>
                    </a:lnTo>
                    <a:cubicBezTo>
                      <a:pt x="0" y="21600"/>
                      <a:pt x="14948" y="0"/>
                      <a:pt x="149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11" name="Kształt"/>
              <p:cNvSpPr/>
              <p:nvPr/>
            </p:nvSpPr>
            <p:spPr>
              <a:xfrm>
                <a:off x="1265693" y="473558"/>
                <a:ext cx="17417" cy="26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480" extrusionOk="0">
                    <a:moveTo>
                      <a:pt x="3769" y="17492"/>
                    </a:moveTo>
                    <a:lnTo>
                      <a:pt x="2968" y="17125"/>
                    </a:lnTo>
                    <a:cubicBezTo>
                      <a:pt x="4216" y="15936"/>
                      <a:pt x="5866" y="14915"/>
                      <a:pt x="6124" y="13408"/>
                    </a:cubicBezTo>
                    <a:cubicBezTo>
                      <a:pt x="8244" y="12474"/>
                      <a:pt x="6925" y="9786"/>
                      <a:pt x="10483" y="9786"/>
                    </a:cubicBezTo>
                    <a:cubicBezTo>
                      <a:pt x="11801" y="10034"/>
                      <a:pt x="10600" y="10864"/>
                      <a:pt x="11543" y="11182"/>
                    </a:cubicBezTo>
                    <a:cubicBezTo>
                      <a:pt x="12955" y="10967"/>
                      <a:pt x="12414" y="10034"/>
                      <a:pt x="13050" y="9523"/>
                    </a:cubicBezTo>
                    <a:cubicBezTo>
                      <a:pt x="12579" y="9356"/>
                      <a:pt x="11872" y="9420"/>
                      <a:pt x="11801" y="9045"/>
                    </a:cubicBezTo>
                    <a:cubicBezTo>
                      <a:pt x="12320" y="8231"/>
                      <a:pt x="12414" y="7354"/>
                      <a:pt x="13451" y="6660"/>
                    </a:cubicBezTo>
                    <a:lnTo>
                      <a:pt x="14133" y="6899"/>
                    </a:lnTo>
                    <a:lnTo>
                      <a:pt x="14510" y="6412"/>
                    </a:lnTo>
                    <a:lnTo>
                      <a:pt x="14510" y="7043"/>
                    </a:lnTo>
                    <a:cubicBezTo>
                      <a:pt x="14958" y="6573"/>
                      <a:pt x="15312" y="6054"/>
                      <a:pt x="15735" y="5591"/>
                    </a:cubicBezTo>
                    <a:lnTo>
                      <a:pt x="14227" y="5423"/>
                    </a:lnTo>
                    <a:cubicBezTo>
                      <a:pt x="14158" y="4961"/>
                      <a:pt x="14675" y="4690"/>
                      <a:pt x="15122" y="4347"/>
                    </a:cubicBezTo>
                    <a:lnTo>
                      <a:pt x="16182" y="4690"/>
                    </a:lnTo>
                    <a:cubicBezTo>
                      <a:pt x="17926" y="3557"/>
                      <a:pt x="18703" y="2002"/>
                      <a:pt x="18891" y="702"/>
                    </a:cubicBezTo>
                    <a:cubicBezTo>
                      <a:pt x="19316" y="-120"/>
                      <a:pt x="20470" y="797"/>
                      <a:pt x="20989" y="0"/>
                    </a:cubicBezTo>
                    <a:cubicBezTo>
                      <a:pt x="21600" y="1013"/>
                      <a:pt x="20705" y="2528"/>
                      <a:pt x="20376" y="3724"/>
                    </a:cubicBezTo>
                    <a:cubicBezTo>
                      <a:pt x="20470" y="6293"/>
                      <a:pt x="16254" y="7234"/>
                      <a:pt x="15994" y="9786"/>
                    </a:cubicBezTo>
                    <a:cubicBezTo>
                      <a:pt x="14675" y="9308"/>
                      <a:pt x="14581" y="10401"/>
                      <a:pt x="14086" y="10760"/>
                    </a:cubicBezTo>
                    <a:cubicBezTo>
                      <a:pt x="14227" y="11852"/>
                      <a:pt x="11543" y="11948"/>
                      <a:pt x="12414" y="13025"/>
                    </a:cubicBezTo>
                    <a:cubicBezTo>
                      <a:pt x="8244" y="13671"/>
                      <a:pt x="9446" y="16886"/>
                      <a:pt x="6572" y="18130"/>
                    </a:cubicBezTo>
                    <a:cubicBezTo>
                      <a:pt x="6030" y="18752"/>
                      <a:pt x="5182" y="19485"/>
                      <a:pt x="3769" y="19007"/>
                    </a:cubicBezTo>
                    <a:cubicBezTo>
                      <a:pt x="2474" y="19877"/>
                      <a:pt x="1932" y="21137"/>
                      <a:pt x="0" y="21480"/>
                    </a:cubicBezTo>
                    <a:cubicBezTo>
                      <a:pt x="613" y="19980"/>
                      <a:pt x="2968" y="18959"/>
                      <a:pt x="3769" y="1749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12" name="Kształt"/>
              <p:cNvSpPr/>
              <p:nvPr/>
            </p:nvSpPr>
            <p:spPr>
              <a:xfrm>
                <a:off x="1265693" y="507999"/>
                <a:ext cx="3311" cy="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03" y="7396"/>
                      <a:pt x="14021" y="17228"/>
                      <a:pt x="0" y="21600"/>
                    </a:cubicBezTo>
                    <a:cubicBezTo>
                      <a:pt x="0" y="13403"/>
                      <a:pt x="11622" y="575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13" name="Kształt"/>
              <p:cNvSpPr/>
              <p:nvPr/>
            </p:nvSpPr>
            <p:spPr>
              <a:xfrm>
                <a:off x="1265693" y="507999"/>
                <a:ext cx="856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69" h="21600" extrusionOk="0">
                    <a:moveTo>
                      <a:pt x="15493" y="0"/>
                    </a:moveTo>
                    <a:cubicBezTo>
                      <a:pt x="18419" y="3299"/>
                      <a:pt x="11463" y="16016"/>
                      <a:pt x="1957" y="21600"/>
                    </a:cubicBezTo>
                    <a:cubicBezTo>
                      <a:pt x="-3181" y="17069"/>
                      <a:pt x="1957" y="1908"/>
                      <a:pt x="154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14" name="Kształt"/>
              <p:cNvSpPr/>
              <p:nvPr/>
            </p:nvSpPr>
            <p:spPr>
              <a:xfrm>
                <a:off x="1239862" y="525219"/>
                <a:ext cx="1285" cy="1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72" h="21600" extrusionOk="0">
                    <a:moveTo>
                      <a:pt x="18372" y="0"/>
                    </a:moveTo>
                    <a:cubicBezTo>
                      <a:pt x="14216" y="8892"/>
                      <a:pt x="14216" y="20892"/>
                      <a:pt x="926" y="21600"/>
                    </a:cubicBezTo>
                    <a:cubicBezTo>
                      <a:pt x="-3228" y="13128"/>
                      <a:pt x="7296" y="2400"/>
                      <a:pt x="183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15" name="Kształt"/>
              <p:cNvSpPr/>
              <p:nvPr/>
            </p:nvSpPr>
            <p:spPr>
              <a:xfrm>
                <a:off x="1119320" y="370236"/>
                <a:ext cx="2264" cy="10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26" h="21600" extrusionOk="0">
                    <a:moveTo>
                      <a:pt x="10487" y="0"/>
                    </a:moveTo>
                    <a:cubicBezTo>
                      <a:pt x="16861" y="4143"/>
                      <a:pt x="6495" y="8248"/>
                      <a:pt x="11244" y="11988"/>
                    </a:cubicBezTo>
                    <a:cubicBezTo>
                      <a:pt x="10487" y="15328"/>
                      <a:pt x="9729" y="18589"/>
                      <a:pt x="5738" y="21600"/>
                    </a:cubicBezTo>
                    <a:lnTo>
                      <a:pt x="3792" y="21600"/>
                    </a:lnTo>
                    <a:cubicBezTo>
                      <a:pt x="3792" y="18109"/>
                      <a:pt x="-4739" y="14194"/>
                      <a:pt x="3792" y="11106"/>
                    </a:cubicBezTo>
                    <a:cubicBezTo>
                      <a:pt x="5307" y="7231"/>
                      <a:pt x="7678" y="3491"/>
                      <a:pt x="104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16" name="Kształt"/>
              <p:cNvSpPr/>
              <p:nvPr/>
            </p:nvSpPr>
            <p:spPr>
              <a:xfrm>
                <a:off x="1110710" y="361626"/>
                <a:ext cx="873" cy="2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5284" y="15746"/>
                      <a:pt x="0" y="7545"/>
                      <a:pt x="0" y="0"/>
                    </a:cubicBezTo>
                    <a:cubicBezTo>
                      <a:pt x="21600" y="4617"/>
                      <a:pt x="10569" y="14616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17" name="Kształt"/>
              <p:cNvSpPr/>
              <p:nvPr/>
            </p:nvSpPr>
            <p:spPr>
              <a:xfrm>
                <a:off x="1110710" y="353016"/>
                <a:ext cx="6950" cy="21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4" h="21600" extrusionOk="0">
                    <a:moveTo>
                      <a:pt x="3032" y="1531"/>
                    </a:moveTo>
                    <a:cubicBezTo>
                      <a:pt x="5745" y="2783"/>
                      <a:pt x="10908" y="4091"/>
                      <a:pt x="9524" y="6035"/>
                    </a:cubicBezTo>
                    <a:lnTo>
                      <a:pt x="10535" y="6354"/>
                    </a:lnTo>
                    <a:cubicBezTo>
                      <a:pt x="10692" y="6152"/>
                      <a:pt x="11706" y="6103"/>
                      <a:pt x="11545" y="5843"/>
                    </a:cubicBezTo>
                    <a:cubicBezTo>
                      <a:pt x="16016" y="9357"/>
                      <a:pt x="20750" y="13717"/>
                      <a:pt x="16599" y="17721"/>
                    </a:cubicBezTo>
                    <a:cubicBezTo>
                      <a:pt x="21600" y="18000"/>
                      <a:pt x="17345" y="19858"/>
                      <a:pt x="18623" y="21052"/>
                    </a:cubicBezTo>
                    <a:lnTo>
                      <a:pt x="17982" y="21600"/>
                    </a:lnTo>
                    <a:cubicBezTo>
                      <a:pt x="16599" y="20272"/>
                      <a:pt x="19099" y="19358"/>
                      <a:pt x="17612" y="18049"/>
                    </a:cubicBezTo>
                    <a:cubicBezTo>
                      <a:pt x="12024" y="17423"/>
                      <a:pt x="16599" y="19733"/>
                      <a:pt x="11864" y="19550"/>
                    </a:cubicBezTo>
                    <a:cubicBezTo>
                      <a:pt x="5958" y="17673"/>
                      <a:pt x="11278" y="14843"/>
                      <a:pt x="9524" y="12591"/>
                    </a:cubicBezTo>
                    <a:cubicBezTo>
                      <a:pt x="4735" y="12408"/>
                      <a:pt x="8884" y="10983"/>
                      <a:pt x="6170" y="10204"/>
                    </a:cubicBezTo>
                    <a:lnTo>
                      <a:pt x="7129" y="9357"/>
                    </a:lnTo>
                    <a:cubicBezTo>
                      <a:pt x="9682" y="9424"/>
                      <a:pt x="5745" y="12341"/>
                      <a:pt x="10535" y="10983"/>
                    </a:cubicBezTo>
                    <a:cubicBezTo>
                      <a:pt x="9311" y="10204"/>
                      <a:pt x="13248" y="8654"/>
                      <a:pt x="8459" y="8414"/>
                    </a:cubicBezTo>
                    <a:lnTo>
                      <a:pt x="8459" y="8105"/>
                    </a:lnTo>
                    <a:cubicBezTo>
                      <a:pt x="9099" y="8105"/>
                      <a:pt x="9682" y="8105"/>
                      <a:pt x="10109" y="8289"/>
                    </a:cubicBezTo>
                    <a:cubicBezTo>
                      <a:pt x="11706" y="7604"/>
                      <a:pt x="7287" y="6902"/>
                      <a:pt x="7767" y="6035"/>
                    </a:cubicBezTo>
                    <a:cubicBezTo>
                      <a:pt x="6544" y="3831"/>
                      <a:pt x="2607" y="2012"/>
                      <a:pt x="0" y="0"/>
                    </a:cubicBezTo>
                    <a:cubicBezTo>
                      <a:pt x="2607" y="87"/>
                      <a:pt x="2179" y="982"/>
                      <a:pt x="3032" y="15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18" name="Kształt"/>
              <p:cNvSpPr/>
              <p:nvPr/>
            </p:nvSpPr>
            <p:spPr>
              <a:xfrm>
                <a:off x="1015998" y="344406"/>
                <a:ext cx="2227" cy="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00" extrusionOk="0">
                    <a:moveTo>
                      <a:pt x="0" y="20983"/>
                    </a:moveTo>
                    <a:cubicBezTo>
                      <a:pt x="4885" y="12156"/>
                      <a:pt x="11079" y="3319"/>
                      <a:pt x="21600" y="0"/>
                    </a:cubicBezTo>
                    <a:cubicBezTo>
                      <a:pt x="18215" y="4775"/>
                      <a:pt x="11079" y="21600"/>
                      <a:pt x="0" y="209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19" name="Kształt"/>
              <p:cNvSpPr/>
              <p:nvPr/>
            </p:nvSpPr>
            <p:spPr>
              <a:xfrm>
                <a:off x="1033219" y="335796"/>
                <a:ext cx="905" cy="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0" h="16242" extrusionOk="0">
                    <a:moveTo>
                      <a:pt x="7151" y="16242"/>
                    </a:moveTo>
                    <a:cubicBezTo>
                      <a:pt x="5301" y="14789"/>
                      <a:pt x="4176" y="10894"/>
                      <a:pt x="79" y="13568"/>
                    </a:cubicBezTo>
                    <a:cubicBezTo>
                      <a:pt x="-1028" y="5337"/>
                      <a:pt x="9762" y="-5358"/>
                      <a:pt x="16472" y="3084"/>
                    </a:cubicBezTo>
                    <a:cubicBezTo>
                      <a:pt x="20572" y="10894"/>
                      <a:pt x="9762" y="13568"/>
                      <a:pt x="7151" y="162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20" name="Kształt"/>
              <p:cNvSpPr/>
              <p:nvPr/>
            </p:nvSpPr>
            <p:spPr>
              <a:xfrm>
                <a:off x="1033219" y="335796"/>
                <a:ext cx="1519" cy="1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extrusionOk="0">
                    <a:moveTo>
                      <a:pt x="349" y="21600"/>
                    </a:moveTo>
                    <a:cubicBezTo>
                      <a:pt x="-2342" y="7194"/>
                      <a:pt x="11161" y="7194"/>
                      <a:pt x="19258" y="0"/>
                    </a:cubicBezTo>
                    <a:cubicBezTo>
                      <a:pt x="19258" y="0"/>
                      <a:pt x="349" y="21600"/>
                      <a:pt x="34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21" name="Kształt"/>
              <p:cNvSpPr/>
              <p:nvPr/>
            </p:nvSpPr>
            <p:spPr>
              <a:xfrm>
                <a:off x="1041829" y="335796"/>
                <a:ext cx="3968" cy="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extrusionOk="0">
                    <a:moveTo>
                      <a:pt x="817" y="21600"/>
                    </a:moveTo>
                    <a:cubicBezTo>
                      <a:pt x="-614" y="20954"/>
                      <a:pt x="508" y="18172"/>
                      <a:pt x="0" y="15666"/>
                    </a:cubicBezTo>
                    <a:cubicBezTo>
                      <a:pt x="6551" y="9086"/>
                      <a:pt x="13821" y="3522"/>
                      <a:pt x="20986" y="0"/>
                    </a:cubicBezTo>
                    <a:cubicBezTo>
                      <a:pt x="20986" y="0"/>
                      <a:pt x="817" y="21600"/>
                      <a:pt x="8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22" name="Kształt"/>
              <p:cNvSpPr/>
              <p:nvPr/>
            </p:nvSpPr>
            <p:spPr>
              <a:xfrm>
                <a:off x="1015998" y="361626"/>
                <a:ext cx="820" cy="1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3" h="21600" extrusionOk="0">
                    <a:moveTo>
                      <a:pt x="5008" y="21600"/>
                    </a:moveTo>
                    <a:lnTo>
                      <a:pt x="837" y="21600"/>
                    </a:lnTo>
                    <a:cubicBezTo>
                      <a:pt x="-3336" y="10405"/>
                      <a:pt x="9161" y="7898"/>
                      <a:pt x="14847" y="0"/>
                    </a:cubicBezTo>
                    <a:cubicBezTo>
                      <a:pt x="18264" y="2882"/>
                      <a:pt x="14091" y="15618"/>
                      <a:pt x="500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23" name="Kształt"/>
              <p:cNvSpPr/>
              <p:nvPr/>
            </p:nvSpPr>
            <p:spPr>
              <a:xfrm>
                <a:off x="1015998" y="361626"/>
                <a:ext cx="1748" cy="2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22" h="21600" extrusionOk="0">
                    <a:moveTo>
                      <a:pt x="12762" y="17907"/>
                    </a:moveTo>
                    <a:lnTo>
                      <a:pt x="2826" y="21600"/>
                    </a:lnTo>
                    <a:cubicBezTo>
                      <a:pt x="-4108" y="14214"/>
                      <a:pt x="2826" y="4170"/>
                      <a:pt x="11656" y="0"/>
                    </a:cubicBezTo>
                    <a:cubicBezTo>
                      <a:pt x="8976" y="5700"/>
                      <a:pt x="17492" y="9393"/>
                      <a:pt x="12762" y="179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24" name="Kształt"/>
              <p:cNvSpPr/>
              <p:nvPr/>
            </p:nvSpPr>
            <p:spPr>
              <a:xfrm>
                <a:off x="955727" y="473558"/>
                <a:ext cx="1076" cy="3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extrusionOk="0">
                    <a:moveTo>
                      <a:pt x="4081" y="0"/>
                    </a:moveTo>
                    <a:cubicBezTo>
                      <a:pt x="5248" y="1244"/>
                      <a:pt x="7579" y="2378"/>
                      <a:pt x="12258" y="3241"/>
                    </a:cubicBezTo>
                    <a:cubicBezTo>
                      <a:pt x="21600" y="10640"/>
                      <a:pt x="12840" y="16092"/>
                      <a:pt x="2033" y="21600"/>
                    </a:cubicBezTo>
                    <a:cubicBezTo>
                      <a:pt x="2033" y="20793"/>
                      <a:pt x="2033" y="20090"/>
                      <a:pt x="2033" y="19333"/>
                    </a:cubicBezTo>
                    <a:cubicBezTo>
                      <a:pt x="583" y="17392"/>
                      <a:pt x="4963" y="15069"/>
                      <a:pt x="1451" y="13394"/>
                    </a:cubicBezTo>
                    <a:cubicBezTo>
                      <a:pt x="868" y="13665"/>
                      <a:pt x="583" y="13825"/>
                      <a:pt x="0" y="14041"/>
                    </a:cubicBezTo>
                    <a:cubicBezTo>
                      <a:pt x="1451" y="9340"/>
                      <a:pt x="2915" y="4701"/>
                      <a:pt x="40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25" name="Kształt"/>
              <p:cNvSpPr/>
              <p:nvPr/>
            </p:nvSpPr>
            <p:spPr>
              <a:xfrm>
                <a:off x="904066" y="189423"/>
                <a:ext cx="1152" cy="2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783" h="21600" extrusionOk="0">
                    <a:moveTo>
                      <a:pt x="1080" y="21600"/>
                    </a:moveTo>
                    <a:cubicBezTo>
                      <a:pt x="-3475" y="14115"/>
                      <a:pt x="7817" y="7885"/>
                      <a:pt x="8415" y="0"/>
                    </a:cubicBezTo>
                    <a:cubicBezTo>
                      <a:pt x="18125" y="6519"/>
                      <a:pt x="4053" y="14981"/>
                      <a:pt x="108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26" name="Kształt"/>
              <p:cNvSpPr/>
              <p:nvPr/>
            </p:nvSpPr>
            <p:spPr>
              <a:xfrm>
                <a:off x="895456" y="232474"/>
                <a:ext cx="904" cy="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752" h="21600" extrusionOk="0">
                    <a:moveTo>
                      <a:pt x="3110" y="21600"/>
                    </a:moveTo>
                    <a:cubicBezTo>
                      <a:pt x="1737" y="14990"/>
                      <a:pt x="-6457" y="4055"/>
                      <a:pt x="11053" y="0"/>
                    </a:cubicBezTo>
                    <a:cubicBezTo>
                      <a:pt x="15143" y="7315"/>
                      <a:pt x="11599" y="15514"/>
                      <a:pt x="311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27" name="Kształt"/>
              <p:cNvSpPr/>
              <p:nvPr/>
            </p:nvSpPr>
            <p:spPr>
              <a:xfrm>
                <a:off x="895456" y="223864"/>
                <a:ext cx="1090" cy="3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3" h="21600" extrusionOk="0">
                    <a:moveTo>
                      <a:pt x="0" y="21600"/>
                    </a:moveTo>
                    <a:cubicBezTo>
                      <a:pt x="882" y="16181"/>
                      <a:pt x="6429" y="6855"/>
                      <a:pt x="14890" y="0"/>
                    </a:cubicBezTo>
                    <a:cubicBezTo>
                      <a:pt x="21600" y="7309"/>
                      <a:pt x="4380" y="1448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28" name="Kształt"/>
              <p:cNvSpPr/>
              <p:nvPr/>
            </p:nvSpPr>
            <p:spPr>
              <a:xfrm>
                <a:off x="904066" y="215254"/>
                <a:ext cx="155" cy="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374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8374"/>
                      <a:pt x="21600" y="1837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29" name="Kształt"/>
              <p:cNvSpPr/>
              <p:nvPr/>
            </p:nvSpPr>
            <p:spPr>
              <a:xfrm>
                <a:off x="904066" y="215254"/>
                <a:ext cx="860" cy="2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70" h="21600" extrusionOk="0">
                    <a:moveTo>
                      <a:pt x="0" y="21600"/>
                    </a:moveTo>
                    <a:cubicBezTo>
                      <a:pt x="4246" y="14831"/>
                      <a:pt x="1278" y="5701"/>
                      <a:pt x="18632" y="0"/>
                    </a:cubicBezTo>
                    <a:cubicBezTo>
                      <a:pt x="18632" y="5133"/>
                      <a:pt x="21600" y="1898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30" name="Kształt"/>
              <p:cNvSpPr/>
              <p:nvPr/>
            </p:nvSpPr>
            <p:spPr>
              <a:xfrm>
                <a:off x="921287" y="154982"/>
                <a:ext cx="213" cy="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31" name="Kształt"/>
              <p:cNvSpPr/>
              <p:nvPr/>
            </p:nvSpPr>
            <p:spPr>
              <a:xfrm>
                <a:off x="938507" y="86101"/>
                <a:ext cx="778" cy="1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16" h="21600" extrusionOk="0">
                    <a:moveTo>
                      <a:pt x="6687" y="0"/>
                    </a:moveTo>
                    <a:cubicBezTo>
                      <a:pt x="18191" y="2988"/>
                      <a:pt x="13321" y="14247"/>
                      <a:pt x="10878" y="20106"/>
                    </a:cubicBezTo>
                    <a:lnTo>
                      <a:pt x="6687" y="21600"/>
                    </a:lnTo>
                    <a:cubicBezTo>
                      <a:pt x="-966" y="16541"/>
                      <a:pt x="-3409" y="5059"/>
                      <a:pt x="66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32" name="Kształt"/>
              <p:cNvSpPr/>
              <p:nvPr/>
            </p:nvSpPr>
            <p:spPr>
              <a:xfrm>
                <a:off x="938507" y="60271"/>
                <a:ext cx="749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24" h="21600" extrusionOk="0">
                    <a:moveTo>
                      <a:pt x="5919" y="0"/>
                    </a:moveTo>
                    <a:cubicBezTo>
                      <a:pt x="18010" y="5878"/>
                      <a:pt x="4769" y="13418"/>
                      <a:pt x="8220" y="21600"/>
                    </a:cubicBezTo>
                    <a:lnTo>
                      <a:pt x="2750" y="21600"/>
                    </a:lnTo>
                    <a:cubicBezTo>
                      <a:pt x="728" y="15853"/>
                      <a:pt x="-3590" y="5236"/>
                      <a:pt x="591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33" name="Kształt"/>
              <p:cNvSpPr/>
              <p:nvPr/>
            </p:nvSpPr>
            <p:spPr>
              <a:xfrm>
                <a:off x="929897" y="60271"/>
                <a:ext cx="1241" cy="1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5" h="18953" extrusionOk="0">
                    <a:moveTo>
                      <a:pt x="5781" y="0"/>
                    </a:moveTo>
                    <a:cubicBezTo>
                      <a:pt x="11252" y="754"/>
                      <a:pt x="15819" y="4957"/>
                      <a:pt x="19480" y="8132"/>
                    </a:cubicBezTo>
                    <a:cubicBezTo>
                      <a:pt x="19480" y="11554"/>
                      <a:pt x="20385" y="19817"/>
                      <a:pt x="11252" y="18295"/>
                    </a:cubicBezTo>
                    <a:cubicBezTo>
                      <a:pt x="-1215" y="21600"/>
                      <a:pt x="3351" y="11554"/>
                      <a:pt x="0" y="8132"/>
                    </a:cubicBezTo>
                    <a:cubicBezTo>
                      <a:pt x="0" y="8132"/>
                      <a:pt x="5781" y="0"/>
                      <a:pt x="57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34" name="Kształt"/>
              <p:cNvSpPr/>
              <p:nvPr/>
            </p:nvSpPr>
            <p:spPr>
              <a:xfrm>
                <a:off x="929897" y="94711"/>
                <a:ext cx="1524" cy="6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05" h="21600" extrusionOk="0">
                    <a:moveTo>
                      <a:pt x="16876" y="0"/>
                    </a:moveTo>
                    <a:cubicBezTo>
                      <a:pt x="20251" y="6993"/>
                      <a:pt x="12602" y="14576"/>
                      <a:pt x="6751" y="21600"/>
                    </a:cubicBezTo>
                    <a:cubicBezTo>
                      <a:pt x="-1349" y="21417"/>
                      <a:pt x="4504" y="18826"/>
                      <a:pt x="0" y="17810"/>
                    </a:cubicBezTo>
                    <a:cubicBezTo>
                      <a:pt x="0" y="17810"/>
                      <a:pt x="16876" y="0"/>
                      <a:pt x="168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35" name="Kształt"/>
              <p:cNvSpPr/>
              <p:nvPr/>
            </p:nvSpPr>
            <p:spPr>
              <a:xfrm>
                <a:off x="869626" y="17220"/>
                <a:ext cx="96" cy="2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11" h="20290" extrusionOk="0">
                    <a:moveTo>
                      <a:pt x="13311" y="20290"/>
                    </a:moveTo>
                    <a:cubicBezTo>
                      <a:pt x="-122" y="10524"/>
                      <a:pt x="-8289" y="-1310"/>
                      <a:pt x="13311" y="117"/>
                    </a:cubicBezTo>
                    <a:cubicBezTo>
                      <a:pt x="13311" y="117"/>
                      <a:pt x="13311" y="20290"/>
                      <a:pt x="13311" y="202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36" name="Kształt"/>
              <p:cNvSpPr/>
              <p:nvPr/>
            </p:nvSpPr>
            <p:spPr>
              <a:xfrm>
                <a:off x="396067" y="421897"/>
                <a:ext cx="3317" cy="4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9" h="21413" extrusionOk="0">
                    <a:moveTo>
                      <a:pt x="7943" y="11568"/>
                    </a:moveTo>
                    <a:cubicBezTo>
                      <a:pt x="10407" y="7255"/>
                      <a:pt x="12872" y="2488"/>
                      <a:pt x="18689" y="0"/>
                    </a:cubicBezTo>
                    <a:cubicBezTo>
                      <a:pt x="21600" y="8419"/>
                      <a:pt x="10855" y="14553"/>
                      <a:pt x="5032" y="21311"/>
                    </a:cubicBezTo>
                    <a:cubicBezTo>
                      <a:pt x="2906" y="21600"/>
                      <a:pt x="894" y="21311"/>
                      <a:pt x="0" y="19940"/>
                    </a:cubicBezTo>
                    <a:cubicBezTo>
                      <a:pt x="1226" y="16667"/>
                      <a:pt x="3805" y="13432"/>
                      <a:pt x="7943" y="1156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37" name="Kształt"/>
              <p:cNvSpPr/>
              <p:nvPr/>
            </p:nvSpPr>
            <p:spPr>
              <a:xfrm>
                <a:off x="396067" y="430508"/>
                <a:ext cx="2810" cy="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9" h="19317" extrusionOk="0">
                    <a:moveTo>
                      <a:pt x="21159" y="0"/>
                    </a:moveTo>
                    <a:cubicBezTo>
                      <a:pt x="21600" y="4169"/>
                      <a:pt x="14592" y="9631"/>
                      <a:pt x="16781" y="14598"/>
                    </a:cubicBezTo>
                    <a:cubicBezTo>
                      <a:pt x="13576" y="21600"/>
                      <a:pt x="8608" y="18320"/>
                      <a:pt x="0" y="19317"/>
                    </a:cubicBezTo>
                    <a:cubicBezTo>
                      <a:pt x="5402" y="12015"/>
                      <a:pt x="11970" y="4617"/>
                      <a:pt x="2115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38" name="Kształt"/>
              <p:cNvSpPr/>
              <p:nvPr/>
            </p:nvSpPr>
            <p:spPr>
              <a:xfrm>
                <a:off x="396067" y="430508"/>
                <a:ext cx="1355" cy="1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492" y="21600"/>
                    </a:lnTo>
                    <a:lnTo>
                      <a:pt x="0" y="19944"/>
                    </a:lnTo>
                    <a:cubicBezTo>
                      <a:pt x="0" y="19944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39" name="Kształt"/>
              <p:cNvSpPr/>
              <p:nvPr/>
            </p:nvSpPr>
            <p:spPr>
              <a:xfrm>
                <a:off x="396067" y="439118"/>
                <a:ext cx="184" cy="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6" h="21600" extrusionOk="0">
                    <a:moveTo>
                      <a:pt x="20376" y="0"/>
                    </a:moveTo>
                    <a:lnTo>
                      <a:pt x="883" y="21600"/>
                    </a:lnTo>
                    <a:cubicBezTo>
                      <a:pt x="-1224" y="11499"/>
                      <a:pt x="-1224" y="2140"/>
                      <a:pt x="203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40" name="Kształt"/>
              <p:cNvSpPr/>
              <p:nvPr/>
            </p:nvSpPr>
            <p:spPr>
              <a:xfrm>
                <a:off x="396067" y="439118"/>
                <a:ext cx="670" cy="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90" h="15489" extrusionOk="0">
                    <a:moveTo>
                      <a:pt x="13476" y="2487"/>
                    </a:moveTo>
                    <a:cubicBezTo>
                      <a:pt x="16731" y="9900"/>
                      <a:pt x="6150" y="11497"/>
                      <a:pt x="2873" y="15489"/>
                    </a:cubicBezTo>
                    <a:cubicBezTo>
                      <a:pt x="-4869" y="9900"/>
                      <a:pt x="4523" y="-6111"/>
                      <a:pt x="13476" y="24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41" name="Kształt"/>
              <p:cNvSpPr/>
              <p:nvPr/>
            </p:nvSpPr>
            <p:spPr>
              <a:xfrm>
                <a:off x="387457" y="439118"/>
                <a:ext cx="368" cy="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6161"/>
                      <a:pt x="21600" y="19019"/>
                      <a:pt x="9085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42" name="Kształt"/>
              <p:cNvSpPr/>
              <p:nvPr/>
            </p:nvSpPr>
            <p:spPr>
              <a:xfrm>
                <a:off x="430508" y="370236"/>
                <a:ext cx="213" cy="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94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13194" y="0"/>
                    </a:lnTo>
                    <a:cubicBezTo>
                      <a:pt x="8406" y="8390"/>
                      <a:pt x="21600" y="1710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43" name="Kształt"/>
              <p:cNvSpPr/>
              <p:nvPr/>
            </p:nvSpPr>
            <p:spPr>
              <a:xfrm>
                <a:off x="439118" y="370236"/>
                <a:ext cx="1007" cy="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21" h="20423" extrusionOk="0">
                    <a:moveTo>
                      <a:pt x="12686" y="20355"/>
                    </a:moveTo>
                    <a:cubicBezTo>
                      <a:pt x="1035" y="21600"/>
                      <a:pt x="7879" y="5454"/>
                      <a:pt x="0" y="0"/>
                    </a:cubicBezTo>
                    <a:lnTo>
                      <a:pt x="6177" y="9641"/>
                    </a:lnTo>
                    <a:cubicBezTo>
                      <a:pt x="7879" y="6935"/>
                      <a:pt x="12686" y="6935"/>
                      <a:pt x="15423" y="6935"/>
                    </a:cubicBezTo>
                    <a:cubicBezTo>
                      <a:pt x="21600" y="9641"/>
                      <a:pt x="14055" y="16575"/>
                      <a:pt x="12686" y="203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44" name="Kształt"/>
              <p:cNvSpPr/>
              <p:nvPr/>
            </p:nvSpPr>
            <p:spPr>
              <a:xfrm>
                <a:off x="439118" y="361626"/>
                <a:ext cx="1608" cy="3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extrusionOk="0">
                    <a:moveTo>
                      <a:pt x="255" y="21600"/>
                    </a:moveTo>
                    <a:cubicBezTo>
                      <a:pt x="-2302" y="14565"/>
                      <a:pt x="15123" y="7845"/>
                      <a:pt x="19298" y="0"/>
                    </a:cubicBezTo>
                    <a:cubicBezTo>
                      <a:pt x="16051" y="6154"/>
                      <a:pt x="19298" y="19529"/>
                      <a:pt x="2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45" name="Kształt"/>
              <p:cNvSpPr/>
              <p:nvPr/>
            </p:nvSpPr>
            <p:spPr>
              <a:xfrm>
                <a:off x="439118" y="361626"/>
                <a:ext cx="136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46" name="Kształt"/>
              <p:cNvSpPr/>
              <p:nvPr/>
            </p:nvSpPr>
            <p:spPr>
              <a:xfrm>
                <a:off x="430508" y="396067"/>
                <a:ext cx="1243" cy="2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extrusionOk="0">
                    <a:moveTo>
                      <a:pt x="6123" y="21600"/>
                    </a:moveTo>
                    <a:lnTo>
                      <a:pt x="0" y="21600"/>
                    </a:lnTo>
                    <a:cubicBezTo>
                      <a:pt x="14191" y="15547"/>
                      <a:pt x="6123" y="4195"/>
                      <a:pt x="20626" y="0"/>
                    </a:cubicBezTo>
                    <a:cubicBezTo>
                      <a:pt x="21600" y="7168"/>
                      <a:pt x="8382" y="14432"/>
                      <a:pt x="61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47" name="Kształt"/>
              <p:cNvSpPr/>
              <p:nvPr/>
            </p:nvSpPr>
            <p:spPr>
              <a:xfrm>
                <a:off x="430508" y="387457"/>
                <a:ext cx="349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33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9633" y="21600"/>
                      <a:pt x="963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48" name="Kształt"/>
              <p:cNvSpPr/>
              <p:nvPr/>
            </p:nvSpPr>
            <p:spPr>
              <a:xfrm>
                <a:off x="8610" y="542440"/>
                <a:ext cx="545" cy="1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7" h="21600" extrusionOk="0">
                    <a:moveTo>
                      <a:pt x="0" y="21600"/>
                    </a:moveTo>
                    <a:lnTo>
                      <a:pt x="7836" y="0"/>
                    </a:lnTo>
                    <a:lnTo>
                      <a:pt x="17011" y="0"/>
                    </a:lnTo>
                    <a:cubicBezTo>
                      <a:pt x="21600" y="9194"/>
                      <a:pt x="14399" y="164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49" name="Kształt"/>
              <p:cNvSpPr/>
              <p:nvPr/>
            </p:nvSpPr>
            <p:spPr>
              <a:xfrm>
                <a:off x="8610" y="533829"/>
                <a:ext cx="590" cy="1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3" h="20767" extrusionOk="0">
                    <a:moveTo>
                      <a:pt x="7200" y="20767"/>
                    </a:moveTo>
                    <a:lnTo>
                      <a:pt x="0" y="264"/>
                    </a:lnTo>
                    <a:cubicBezTo>
                      <a:pt x="9813" y="-833"/>
                      <a:pt x="21600" y="1551"/>
                      <a:pt x="18988" y="6354"/>
                    </a:cubicBezTo>
                    <a:cubicBezTo>
                      <a:pt x="21600" y="11348"/>
                      <a:pt x="18988" y="17627"/>
                      <a:pt x="7200" y="207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50" name="Kształt"/>
              <p:cNvSpPr/>
              <p:nvPr/>
            </p:nvSpPr>
            <p:spPr>
              <a:xfrm>
                <a:off x="17220" y="533829"/>
                <a:ext cx="693" cy="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03" h="21600" extrusionOk="0">
                    <a:moveTo>
                      <a:pt x="6427" y="21600"/>
                    </a:moveTo>
                    <a:lnTo>
                      <a:pt x="3722" y="21600"/>
                    </a:lnTo>
                    <a:cubicBezTo>
                      <a:pt x="-5143" y="14804"/>
                      <a:pt x="3722" y="5226"/>
                      <a:pt x="10672" y="0"/>
                    </a:cubicBezTo>
                    <a:cubicBezTo>
                      <a:pt x="16457" y="4531"/>
                      <a:pt x="13752" y="15678"/>
                      <a:pt x="642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51" name="Kształt"/>
              <p:cNvSpPr/>
              <p:nvPr/>
            </p:nvSpPr>
            <p:spPr>
              <a:xfrm>
                <a:off x="17220" y="525219"/>
                <a:ext cx="950" cy="4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25" h="21600" extrusionOk="0">
                    <a:moveTo>
                      <a:pt x="3415" y="20985"/>
                    </a:moveTo>
                    <a:lnTo>
                      <a:pt x="1367" y="21600"/>
                    </a:lnTo>
                    <a:cubicBezTo>
                      <a:pt x="-965" y="16057"/>
                      <a:pt x="-965" y="6568"/>
                      <a:pt x="6628" y="0"/>
                    </a:cubicBezTo>
                    <a:cubicBezTo>
                      <a:pt x="20635" y="5281"/>
                      <a:pt x="13056" y="14980"/>
                      <a:pt x="3415" y="209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52" name="Kształt"/>
              <p:cNvSpPr/>
              <p:nvPr/>
            </p:nvSpPr>
            <p:spPr>
              <a:xfrm>
                <a:off x="34440" y="482168"/>
                <a:ext cx="891" cy="1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2" h="21600" extrusionOk="0">
                    <a:moveTo>
                      <a:pt x="5832" y="21600"/>
                    </a:moveTo>
                    <a:lnTo>
                      <a:pt x="922" y="21600"/>
                    </a:lnTo>
                    <a:cubicBezTo>
                      <a:pt x="-2362" y="12991"/>
                      <a:pt x="3536" y="3071"/>
                      <a:pt x="12049" y="0"/>
                    </a:cubicBezTo>
                    <a:cubicBezTo>
                      <a:pt x="19238" y="7845"/>
                      <a:pt x="12049" y="16630"/>
                      <a:pt x="583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53" name="Kształt"/>
              <p:cNvSpPr/>
              <p:nvPr/>
            </p:nvSpPr>
            <p:spPr>
              <a:xfrm>
                <a:off x="34440" y="473558"/>
                <a:ext cx="932" cy="1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37" h="21600" extrusionOk="0">
                    <a:moveTo>
                      <a:pt x="18237" y="21600"/>
                    </a:moveTo>
                    <a:cubicBezTo>
                      <a:pt x="13308" y="18631"/>
                      <a:pt x="4963" y="18631"/>
                      <a:pt x="810" y="13466"/>
                    </a:cubicBezTo>
                    <a:cubicBezTo>
                      <a:pt x="-3363" y="6058"/>
                      <a:pt x="9523" y="0"/>
                      <a:pt x="18237" y="0"/>
                    </a:cubicBezTo>
                    <a:cubicBezTo>
                      <a:pt x="18237" y="0"/>
                      <a:pt x="18237" y="21600"/>
                      <a:pt x="1823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54" name="Kształt"/>
              <p:cNvSpPr/>
              <p:nvPr/>
            </p:nvSpPr>
            <p:spPr>
              <a:xfrm>
                <a:off x="34440" y="482168"/>
                <a:ext cx="678" cy="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03" h="18006" extrusionOk="0">
                    <a:moveTo>
                      <a:pt x="0" y="18006"/>
                    </a:moveTo>
                    <a:cubicBezTo>
                      <a:pt x="1760" y="10434"/>
                      <a:pt x="0" y="-3594"/>
                      <a:pt x="11466" y="853"/>
                    </a:cubicBezTo>
                    <a:cubicBezTo>
                      <a:pt x="21600" y="9315"/>
                      <a:pt x="10135" y="14881"/>
                      <a:pt x="0" y="180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55" name="Kształt"/>
              <p:cNvSpPr/>
              <p:nvPr/>
            </p:nvSpPr>
            <p:spPr>
              <a:xfrm>
                <a:off x="34440" y="464948"/>
                <a:ext cx="725" cy="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3" h="16871" extrusionOk="0">
                    <a:moveTo>
                      <a:pt x="13383" y="15998"/>
                    </a:moveTo>
                    <a:cubicBezTo>
                      <a:pt x="8098" y="19689"/>
                      <a:pt x="5994" y="10590"/>
                      <a:pt x="197" y="8875"/>
                    </a:cubicBezTo>
                    <a:cubicBezTo>
                      <a:pt x="-1907" y="-1911"/>
                      <a:pt x="13383" y="-1911"/>
                      <a:pt x="19693" y="3786"/>
                    </a:cubicBezTo>
                    <a:cubicBezTo>
                      <a:pt x="19693" y="8875"/>
                      <a:pt x="19693" y="14574"/>
                      <a:pt x="13383" y="159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56" name="Kształt"/>
              <p:cNvSpPr/>
              <p:nvPr/>
            </p:nvSpPr>
            <p:spPr>
              <a:xfrm>
                <a:off x="43050" y="456338"/>
                <a:ext cx="136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57" name="Kształt"/>
              <p:cNvSpPr/>
              <p:nvPr/>
            </p:nvSpPr>
            <p:spPr>
              <a:xfrm>
                <a:off x="34440" y="456338"/>
                <a:ext cx="2369" cy="2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56" h="15462" extrusionOk="0">
                    <a:moveTo>
                      <a:pt x="8500" y="15067"/>
                    </a:moveTo>
                    <a:cubicBezTo>
                      <a:pt x="8882" y="8402"/>
                      <a:pt x="-5139" y="9211"/>
                      <a:pt x="2059" y="1226"/>
                    </a:cubicBezTo>
                    <a:cubicBezTo>
                      <a:pt x="13680" y="-4554"/>
                      <a:pt x="4588" y="12210"/>
                      <a:pt x="15071" y="7967"/>
                    </a:cubicBezTo>
                    <a:cubicBezTo>
                      <a:pt x="16461" y="11116"/>
                      <a:pt x="14055" y="17046"/>
                      <a:pt x="8500" y="150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58" name="Kształt"/>
              <p:cNvSpPr/>
              <p:nvPr/>
            </p:nvSpPr>
            <p:spPr>
              <a:xfrm>
                <a:off x="43050" y="447728"/>
                <a:ext cx="2997" cy="4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3" h="21600" extrusionOk="0">
                    <a:moveTo>
                      <a:pt x="10038" y="16906"/>
                    </a:moveTo>
                    <a:cubicBezTo>
                      <a:pt x="7945" y="19398"/>
                      <a:pt x="4305" y="20065"/>
                      <a:pt x="1885" y="21600"/>
                    </a:cubicBezTo>
                    <a:cubicBezTo>
                      <a:pt x="-1755" y="20354"/>
                      <a:pt x="999" y="18152"/>
                      <a:pt x="999" y="16283"/>
                    </a:cubicBezTo>
                    <a:cubicBezTo>
                      <a:pt x="10478" y="12885"/>
                      <a:pt x="7945" y="4546"/>
                      <a:pt x="16539" y="0"/>
                    </a:cubicBezTo>
                    <a:cubicBezTo>
                      <a:pt x="19845" y="5743"/>
                      <a:pt x="6291" y="9481"/>
                      <a:pt x="10038" y="169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59" name="Kształt"/>
              <p:cNvSpPr/>
              <p:nvPr/>
            </p:nvSpPr>
            <p:spPr>
              <a:xfrm>
                <a:off x="43050" y="447728"/>
                <a:ext cx="137" cy="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60" name="Kształt"/>
              <p:cNvSpPr/>
              <p:nvPr/>
            </p:nvSpPr>
            <p:spPr>
              <a:xfrm>
                <a:off x="43050" y="439118"/>
                <a:ext cx="902" cy="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3" h="14179" extrusionOk="0">
                    <a:moveTo>
                      <a:pt x="7865" y="14179"/>
                    </a:moveTo>
                    <a:lnTo>
                      <a:pt x="381" y="14179"/>
                    </a:lnTo>
                    <a:cubicBezTo>
                      <a:pt x="-1277" y="9738"/>
                      <a:pt x="2039" y="-7421"/>
                      <a:pt x="19069" y="3672"/>
                    </a:cubicBezTo>
                    <a:cubicBezTo>
                      <a:pt x="20323" y="8113"/>
                      <a:pt x="16985" y="11356"/>
                      <a:pt x="7865" y="141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61" name="Kształt"/>
              <p:cNvSpPr/>
              <p:nvPr/>
            </p:nvSpPr>
            <p:spPr>
              <a:xfrm>
                <a:off x="51660" y="439118"/>
                <a:ext cx="659" cy="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490" extrusionOk="0">
                    <a:moveTo>
                      <a:pt x="16526" y="13811"/>
                    </a:moveTo>
                    <a:cubicBezTo>
                      <a:pt x="6994" y="16677"/>
                      <a:pt x="4424" y="9635"/>
                      <a:pt x="0" y="8077"/>
                    </a:cubicBezTo>
                    <a:cubicBezTo>
                      <a:pt x="4424" y="3677"/>
                      <a:pt x="16526" y="-4923"/>
                      <a:pt x="21600" y="3677"/>
                    </a:cubicBezTo>
                    <a:cubicBezTo>
                      <a:pt x="21600" y="8077"/>
                      <a:pt x="21600" y="12276"/>
                      <a:pt x="16526" y="138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62" name="Kształt"/>
              <p:cNvSpPr/>
              <p:nvPr/>
            </p:nvSpPr>
            <p:spPr>
              <a:xfrm>
                <a:off x="51660" y="447728"/>
                <a:ext cx="564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48" h="21600" extrusionOk="0">
                    <a:moveTo>
                      <a:pt x="5793" y="21600"/>
                    </a:moveTo>
                    <a:cubicBezTo>
                      <a:pt x="-2595" y="15868"/>
                      <a:pt x="-2595" y="4628"/>
                      <a:pt x="10586" y="0"/>
                    </a:cubicBezTo>
                    <a:cubicBezTo>
                      <a:pt x="10586" y="5937"/>
                      <a:pt x="19005" y="9028"/>
                      <a:pt x="17192" y="14333"/>
                    </a:cubicBezTo>
                    <a:cubicBezTo>
                      <a:pt x="17192" y="14333"/>
                      <a:pt x="5793" y="21600"/>
                      <a:pt x="579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63" name="Kształt"/>
              <p:cNvSpPr/>
              <p:nvPr/>
            </p:nvSpPr>
            <p:spPr>
              <a:xfrm>
                <a:off x="51660" y="439118"/>
                <a:ext cx="1465" cy="2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2" h="20544" extrusionOk="0">
                    <a:moveTo>
                      <a:pt x="1035" y="20544"/>
                    </a:moveTo>
                    <a:cubicBezTo>
                      <a:pt x="-4758" y="14902"/>
                      <a:pt x="15953" y="8556"/>
                      <a:pt x="9269" y="0"/>
                    </a:cubicBezTo>
                    <a:cubicBezTo>
                      <a:pt x="11950" y="1146"/>
                      <a:pt x="15953" y="-1056"/>
                      <a:pt x="16842" y="1769"/>
                    </a:cubicBezTo>
                    <a:cubicBezTo>
                      <a:pt x="1925" y="6788"/>
                      <a:pt x="16842" y="15959"/>
                      <a:pt x="1035" y="205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64" name="Kształt"/>
              <p:cNvSpPr/>
              <p:nvPr/>
            </p:nvSpPr>
            <p:spPr>
              <a:xfrm>
                <a:off x="60271" y="430508"/>
                <a:ext cx="349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838"/>
                    </a:moveTo>
                    <a:cubicBezTo>
                      <a:pt x="13194" y="16483"/>
                      <a:pt x="3620" y="20273"/>
                      <a:pt x="0" y="21600"/>
                    </a:cubicBez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17838"/>
                      <a:pt x="21600" y="178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65" name="Kształt"/>
              <p:cNvSpPr/>
              <p:nvPr/>
            </p:nvSpPr>
            <p:spPr>
              <a:xfrm>
                <a:off x="51660" y="430508"/>
                <a:ext cx="2871" cy="4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27" h="21600" extrusionOk="0">
                    <a:moveTo>
                      <a:pt x="8557" y="12986"/>
                    </a:moveTo>
                    <a:cubicBezTo>
                      <a:pt x="7057" y="16385"/>
                      <a:pt x="2158" y="19083"/>
                      <a:pt x="258" y="21600"/>
                    </a:cubicBezTo>
                    <a:cubicBezTo>
                      <a:pt x="-1544" y="16385"/>
                      <a:pt x="6658" y="12709"/>
                      <a:pt x="7354" y="7213"/>
                    </a:cubicBezTo>
                    <a:cubicBezTo>
                      <a:pt x="5854" y="5959"/>
                      <a:pt x="7057" y="3909"/>
                      <a:pt x="6658" y="2140"/>
                    </a:cubicBezTo>
                    <a:lnTo>
                      <a:pt x="11056" y="0"/>
                    </a:lnTo>
                    <a:cubicBezTo>
                      <a:pt x="20056" y="3304"/>
                      <a:pt x="10354" y="9448"/>
                      <a:pt x="8557" y="1298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66" name="Kształt"/>
              <p:cNvSpPr/>
              <p:nvPr/>
            </p:nvSpPr>
            <p:spPr>
              <a:xfrm>
                <a:off x="60271" y="421897"/>
                <a:ext cx="1621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87" h="21600" extrusionOk="0">
                    <a:moveTo>
                      <a:pt x="1190" y="21600"/>
                    </a:moveTo>
                    <a:cubicBezTo>
                      <a:pt x="-4213" y="13300"/>
                      <a:pt x="10538" y="9333"/>
                      <a:pt x="10538" y="0"/>
                    </a:cubicBezTo>
                    <a:cubicBezTo>
                      <a:pt x="12814" y="1021"/>
                      <a:pt x="15930" y="1021"/>
                      <a:pt x="17387" y="4215"/>
                    </a:cubicBezTo>
                    <a:cubicBezTo>
                      <a:pt x="12814" y="9333"/>
                      <a:pt x="10538" y="20710"/>
                      <a:pt x="119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67" name="Kształt"/>
              <p:cNvSpPr/>
              <p:nvPr/>
            </p:nvSpPr>
            <p:spPr>
              <a:xfrm>
                <a:off x="68881" y="421897"/>
                <a:ext cx="1520" cy="2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5" h="21600" extrusionOk="0">
                    <a:moveTo>
                      <a:pt x="5017" y="21600"/>
                    </a:moveTo>
                    <a:lnTo>
                      <a:pt x="0" y="21600"/>
                    </a:lnTo>
                    <a:cubicBezTo>
                      <a:pt x="5017" y="13694"/>
                      <a:pt x="6780" y="2937"/>
                      <a:pt x="19593" y="0"/>
                    </a:cubicBezTo>
                    <a:cubicBezTo>
                      <a:pt x="21600" y="8358"/>
                      <a:pt x="0" y="11304"/>
                      <a:pt x="50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68" name="Kształt"/>
              <p:cNvSpPr/>
              <p:nvPr/>
            </p:nvSpPr>
            <p:spPr>
              <a:xfrm>
                <a:off x="68881" y="413287"/>
                <a:ext cx="885" cy="1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21" h="20534" extrusionOk="0">
                    <a:moveTo>
                      <a:pt x="2850" y="20534"/>
                    </a:moveTo>
                    <a:cubicBezTo>
                      <a:pt x="-4246" y="15138"/>
                      <a:pt x="2850" y="-1066"/>
                      <a:pt x="13806" y="56"/>
                    </a:cubicBezTo>
                    <a:cubicBezTo>
                      <a:pt x="17354" y="8946"/>
                      <a:pt x="9928" y="15138"/>
                      <a:pt x="2850" y="205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69" name="Kształt"/>
              <p:cNvSpPr/>
              <p:nvPr/>
            </p:nvSpPr>
            <p:spPr>
              <a:xfrm>
                <a:off x="68881" y="421897"/>
                <a:ext cx="291" cy="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75" y="17065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12975" y="17065"/>
                      <a:pt x="12975" y="170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70" name="Kształt"/>
              <p:cNvSpPr/>
              <p:nvPr/>
            </p:nvSpPr>
            <p:spPr>
              <a:xfrm>
                <a:off x="68881" y="404677"/>
                <a:ext cx="1162" cy="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27" extrusionOk="0">
                    <a:moveTo>
                      <a:pt x="0" y="15859"/>
                    </a:moveTo>
                    <a:cubicBezTo>
                      <a:pt x="1806" y="9438"/>
                      <a:pt x="5400" y="-2038"/>
                      <a:pt x="21600" y="312"/>
                    </a:cubicBezTo>
                    <a:cubicBezTo>
                      <a:pt x="19075" y="6974"/>
                      <a:pt x="17638" y="19562"/>
                      <a:pt x="0" y="158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71" name="Kształt"/>
              <p:cNvSpPr/>
              <p:nvPr/>
            </p:nvSpPr>
            <p:spPr>
              <a:xfrm>
                <a:off x="68881" y="404677"/>
                <a:ext cx="884" cy="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16" h="20482" extrusionOk="0">
                    <a:moveTo>
                      <a:pt x="6581" y="20059"/>
                    </a:moveTo>
                    <a:cubicBezTo>
                      <a:pt x="4032" y="21600"/>
                      <a:pt x="1088" y="18539"/>
                      <a:pt x="0" y="17221"/>
                    </a:cubicBezTo>
                    <a:lnTo>
                      <a:pt x="13181" y="0"/>
                    </a:lnTo>
                    <a:cubicBezTo>
                      <a:pt x="21600" y="3039"/>
                      <a:pt x="13181" y="16127"/>
                      <a:pt x="6581" y="200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72" name="Kształt"/>
              <p:cNvSpPr/>
              <p:nvPr/>
            </p:nvSpPr>
            <p:spPr>
              <a:xfrm>
                <a:off x="77491" y="404677"/>
                <a:ext cx="1784" cy="2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extrusionOk="0">
                    <a:moveTo>
                      <a:pt x="15185" y="18282"/>
                    </a:moveTo>
                    <a:lnTo>
                      <a:pt x="0" y="21600"/>
                    </a:lnTo>
                    <a:cubicBezTo>
                      <a:pt x="854" y="15588"/>
                      <a:pt x="4061" y="2086"/>
                      <a:pt x="19027" y="0"/>
                    </a:cubicBezTo>
                    <a:cubicBezTo>
                      <a:pt x="21600" y="5712"/>
                      <a:pt x="16038" y="12112"/>
                      <a:pt x="15185" y="18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73" name="Kształt"/>
              <p:cNvSpPr/>
              <p:nvPr/>
            </p:nvSpPr>
            <p:spPr>
              <a:xfrm>
                <a:off x="77491" y="404677"/>
                <a:ext cx="525" cy="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4" h="13589" extrusionOk="0">
                    <a:moveTo>
                      <a:pt x="10799" y="13589"/>
                    </a:moveTo>
                    <a:lnTo>
                      <a:pt x="0" y="13589"/>
                    </a:lnTo>
                    <a:cubicBezTo>
                      <a:pt x="5050" y="8792"/>
                      <a:pt x="5050" y="-8011"/>
                      <a:pt x="18725" y="4599"/>
                    </a:cubicBezTo>
                    <a:cubicBezTo>
                      <a:pt x="21600" y="8792"/>
                      <a:pt x="15849" y="11894"/>
                      <a:pt x="10799" y="13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74" name="Kształt"/>
              <p:cNvSpPr/>
              <p:nvPr/>
            </p:nvSpPr>
            <p:spPr>
              <a:xfrm>
                <a:off x="77491" y="396067"/>
                <a:ext cx="1911" cy="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59" h="21600" extrusionOk="0">
                    <a:moveTo>
                      <a:pt x="9755" y="21600"/>
                    </a:moveTo>
                    <a:cubicBezTo>
                      <a:pt x="8220" y="17126"/>
                      <a:pt x="4595" y="9762"/>
                      <a:pt x="0" y="12821"/>
                    </a:cubicBezTo>
                    <a:cubicBezTo>
                      <a:pt x="2090" y="7525"/>
                      <a:pt x="5708" y="0"/>
                      <a:pt x="11424" y="0"/>
                    </a:cubicBezTo>
                    <a:cubicBezTo>
                      <a:pt x="2504" y="8110"/>
                      <a:pt x="21600" y="14973"/>
                      <a:pt x="97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75" name="Kształt"/>
              <p:cNvSpPr/>
              <p:nvPr/>
            </p:nvSpPr>
            <p:spPr>
              <a:xfrm>
                <a:off x="77491" y="396067"/>
                <a:ext cx="2390" cy="1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1" h="15896" extrusionOk="0">
                    <a:moveTo>
                      <a:pt x="9260" y="14086"/>
                    </a:moveTo>
                    <a:cubicBezTo>
                      <a:pt x="5887" y="8297"/>
                      <a:pt x="-2689" y="13011"/>
                      <a:pt x="834" y="3392"/>
                    </a:cubicBezTo>
                    <a:cubicBezTo>
                      <a:pt x="5275" y="-1131"/>
                      <a:pt x="14470" y="-1131"/>
                      <a:pt x="18911" y="3392"/>
                    </a:cubicBezTo>
                    <a:cubicBezTo>
                      <a:pt x="16769" y="8297"/>
                      <a:pt x="17844" y="20469"/>
                      <a:pt x="9260" y="1408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76" name="Kształt"/>
              <p:cNvSpPr/>
              <p:nvPr/>
            </p:nvSpPr>
            <p:spPr>
              <a:xfrm>
                <a:off x="86101" y="404677"/>
                <a:ext cx="1939" cy="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9" h="21600" extrusionOk="0">
                    <a:moveTo>
                      <a:pt x="0" y="21600"/>
                    </a:moveTo>
                    <a:cubicBezTo>
                      <a:pt x="1659" y="13030"/>
                      <a:pt x="9135" y="1836"/>
                      <a:pt x="20771" y="0"/>
                    </a:cubicBezTo>
                    <a:cubicBezTo>
                      <a:pt x="21600" y="9439"/>
                      <a:pt x="3744" y="1477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77" name="Kształt"/>
              <p:cNvSpPr/>
              <p:nvPr/>
            </p:nvSpPr>
            <p:spPr>
              <a:xfrm>
                <a:off x="86101" y="404677"/>
                <a:ext cx="730" cy="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55" h="16077" extrusionOk="0">
                    <a:moveTo>
                      <a:pt x="12269" y="16077"/>
                    </a:moveTo>
                    <a:lnTo>
                      <a:pt x="1252" y="16077"/>
                    </a:lnTo>
                    <a:cubicBezTo>
                      <a:pt x="-4690" y="1120"/>
                      <a:pt x="12269" y="-5523"/>
                      <a:pt x="15652" y="5448"/>
                    </a:cubicBezTo>
                    <a:cubicBezTo>
                      <a:pt x="16910" y="12090"/>
                      <a:pt x="13961" y="14442"/>
                      <a:pt x="12269" y="160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78" name="Kształt"/>
              <p:cNvSpPr/>
              <p:nvPr/>
            </p:nvSpPr>
            <p:spPr>
              <a:xfrm>
                <a:off x="86101" y="396067"/>
                <a:ext cx="1724" cy="2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32" extrusionOk="0">
                    <a:moveTo>
                      <a:pt x="0" y="18032"/>
                    </a:moveTo>
                    <a:cubicBezTo>
                      <a:pt x="3888" y="11284"/>
                      <a:pt x="969" y="-3568"/>
                      <a:pt x="21600" y="785"/>
                    </a:cubicBezTo>
                    <a:cubicBezTo>
                      <a:pt x="18197" y="7525"/>
                      <a:pt x="12620" y="16318"/>
                      <a:pt x="0" y="180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79" name="Kształt"/>
              <p:cNvSpPr/>
              <p:nvPr/>
            </p:nvSpPr>
            <p:spPr>
              <a:xfrm>
                <a:off x="86101" y="396067"/>
                <a:ext cx="1009" cy="1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18" h="21600" extrusionOk="0">
                    <a:moveTo>
                      <a:pt x="3611" y="21600"/>
                    </a:moveTo>
                    <a:cubicBezTo>
                      <a:pt x="-7182" y="10477"/>
                      <a:pt x="9156" y="8146"/>
                      <a:pt x="14418" y="0"/>
                    </a:cubicBezTo>
                    <a:cubicBezTo>
                      <a:pt x="11653" y="7976"/>
                      <a:pt x="8872" y="15120"/>
                      <a:pt x="361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80" name="Kształt"/>
              <p:cNvSpPr/>
              <p:nvPr/>
            </p:nvSpPr>
            <p:spPr>
              <a:xfrm>
                <a:off x="86101" y="387457"/>
                <a:ext cx="514" cy="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4" h="21600" extrusionOk="0">
                    <a:moveTo>
                      <a:pt x="5227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5227" y="0"/>
                      <a:pt x="16373" y="0"/>
                      <a:pt x="19389" y="3785"/>
                    </a:cubicBezTo>
                    <a:cubicBezTo>
                      <a:pt x="21600" y="12955"/>
                      <a:pt x="13395" y="16187"/>
                      <a:pt x="522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81" name="Kształt"/>
              <p:cNvSpPr/>
              <p:nvPr/>
            </p:nvSpPr>
            <p:spPr>
              <a:xfrm>
                <a:off x="94711" y="396067"/>
                <a:ext cx="1163" cy="1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0799" y="15486"/>
                      <a:pt x="1455" y="0"/>
                      <a:pt x="21600" y="0"/>
                    </a:cubicBezTo>
                    <a:cubicBezTo>
                      <a:pt x="21600" y="9665"/>
                      <a:pt x="10799" y="1718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82" name="Kształt"/>
              <p:cNvSpPr/>
              <p:nvPr/>
            </p:nvSpPr>
            <p:spPr>
              <a:xfrm>
                <a:off x="94711" y="387457"/>
                <a:ext cx="724" cy="1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97" h="21600" extrusionOk="0">
                    <a:moveTo>
                      <a:pt x="3257" y="21600"/>
                    </a:moveTo>
                    <a:cubicBezTo>
                      <a:pt x="-4502" y="14259"/>
                      <a:pt x="3257" y="3570"/>
                      <a:pt x="9339" y="0"/>
                    </a:cubicBezTo>
                    <a:cubicBezTo>
                      <a:pt x="17098" y="3570"/>
                      <a:pt x="9339" y="16449"/>
                      <a:pt x="325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83" name="Kształt"/>
              <p:cNvSpPr/>
              <p:nvPr/>
            </p:nvSpPr>
            <p:spPr>
              <a:xfrm>
                <a:off x="94711" y="396067"/>
                <a:ext cx="739" cy="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1" h="20006" extrusionOk="0">
                    <a:moveTo>
                      <a:pt x="14399" y="19739"/>
                    </a:moveTo>
                    <a:cubicBezTo>
                      <a:pt x="7199" y="21600"/>
                      <a:pt x="5749" y="13160"/>
                      <a:pt x="0" y="11839"/>
                    </a:cubicBezTo>
                    <a:lnTo>
                      <a:pt x="8649" y="0"/>
                    </a:lnTo>
                    <a:cubicBezTo>
                      <a:pt x="10566" y="1321"/>
                      <a:pt x="14399" y="4477"/>
                      <a:pt x="17767" y="3424"/>
                    </a:cubicBezTo>
                    <a:cubicBezTo>
                      <a:pt x="16317" y="9734"/>
                      <a:pt x="21600" y="17906"/>
                      <a:pt x="14399" y="197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84" name="Kształt"/>
              <p:cNvSpPr/>
              <p:nvPr/>
            </p:nvSpPr>
            <p:spPr>
              <a:xfrm>
                <a:off x="94711" y="378847"/>
                <a:ext cx="881" cy="1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7" h="20532" extrusionOk="0">
                    <a:moveTo>
                      <a:pt x="2609" y="20475"/>
                    </a:moveTo>
                    <a:lnTo>
                      <a:pt x="0" y="16376"/>
                    </a:lnTo>
                    <a:lnTo>
                      <a:pt x="18570" y="0"/>
                    </a:lnTo>
                    <a:cubicBezTo>
                      <a:pt x="21600" y="5776"/>
                      <a:pt x="18570" y="21600"/>
                      <a:pt x="2609" y="204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85" name="Kształt"/>
              <p:cNvSpPr/>
              <p:nvPr/>
            </p:nvSpPr>
            <p:spPr>
              <a:xfrm>
                <a:off x="94711" y="378847"/>
                <a:ext cx="2120" cy="2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1" h="19323" extrusionOk="0">
                    <a:moveTo>
                      <a:pt x="14631" y="17714"/>
                    </a:moveTo>
                    <a:lnTo>
                      <a:pt x="13334" y="19323"/>
                    </a:lnTo>
                    <a:cubicBezTo>
                      <a:pt x="11546" y="13364"/>
                      <a:pt x="5544" y="11342"/>
                      <a:pt x="24" y="15378"/>
                    </a:cubicBezTo>
                    <a:cubicBezTo>
                      <a:pt x="-467" y="10376"/>
                      <a:pt x="6675" y="5218"/>
                      <a:pt x="10416" y="381"/>
                    </a:cubicBezTo>
                    <a:cubicBezTo>
                      <a:pt x="21133" y="-2277"/>
                      <a:pt x="13334" y="9732"/>
                      <a:pt x="17558" y="12877"/>
                    </a:cubicBezTo>
                    <a:cubicBezTo>
                      <a:pt x="18697" y="15378"/>
                      <a:pt x="15122" y="17152"/>
                      <a:pt x="14631" y="177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86" name="Kształt"/>
              <p:cNvSpPr/>
              <p:nvPr/>
            </p:nvSpPr>
            <p:spPr>
              <a:xfrm>
                <a:off x="94711" y="387457"/>
                <a:ext cx="3097" cy="3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051" y="13690"/>
                      <a:pt x="11612" y="6841"/>
                      <a:pt x="17142" y="0"/>
                    </a:cubicBezTo>
                    <a:lnTo>
                      <a:pt x="20522" y="0"/>
                    </a:lnTo>
                    <a:cubicBezTo>
                      <a:pt x="21600" y="6841"/>
                      <a:pt x="6076" y="8039"/>
                      <a:pt x="13091" y="15487"/>
                    </a:cubicBezTo>
                    <a:cubicBezTo>
                      <a:pt x="16064" y="15889"/>
                      <a:pt x="20522" y="10300"/>
                      <a:pt x="21600" y="15487"/>
                    </a:cubicBezTo>
                    <a:cubicBezTo>
                      <a:pt x="15524" y="19810"/>
                      <a:pt x="6076" y="1369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87" name="Kształt"/>
              <p:cNvSpPr/>
              <p:nvPr/>
            </p:nvSpPr>
            <p:spPr>
              <a:xfrm>
                <a:off x="103321" y="378847"/>
                <a:ext cx="1474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0" h="21600" extrusionOk="0">
                    <a:moveTo>
                      <a:pt x="1428" y="21600"/>
                    </a:moveTo>
                    <a:cubicBezTo>
                      <a:pt x="-3740" y="14321"/>
                      <a:pt x="6585" y="9203"/>
                      <a:pt x="9170" y="1911"/>
                    </a:cubicBezTo>
                    <a:lnTo>
                      <a:pt x="17860" y="0"/>
                    </a:lnTo>
                    <a:cubicBezTo>
                      <a:pt x="16922" y="9203"/>
                      <a:pt x="9170" y="18275"/>
                      <a:pt x="142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88" name="Kształt"/>
              <p:cNvSpPr/>
              <p:nvPr/>
            </p:nvSpPr>
            <p:spPr>
              <a:xfrm>
                <a:off x="103321" y="378847"/>
                <a:ext cx="2381" cy="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606" y="15040"/>
                      <a:pt x="5971" y="2830"/>
                      <a:pt x="21600" y="0"/>
                    </a:cubicBezTo>
                    <a:cubicBezTo>
                      <a:pt x="19667" y="8634"/>
                      <a:pt x="8075" y="1549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89" name="Kształt"/>
              <p:cNvSpPr/>
              <p:nvPr/>
            </p:nvSpPr>
            <p:spPr>
              <a:xfrm>
                <a:off x="103321" y="370236"/>
                <a:ext cx="1104" cy="1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18" h="18544" extrusionOk="0">
                    <a:moveTo>
                      <a:pt x="6724" y="17811"/>
                    </a:moveTo>
                    <a:cubicBezTo>
                      <a:pt x="-2382" y="15421"/>
                      <a:pt x="-1035" y="4311"/>
                      <a:pt x="3683" y="180"/>
                    </a:cubicBezTo>
                    <a:cubicBezTo>
                      <a:pt x="11442" y="-926"/>
                      <a:pt x="17854" y="3205"/>
                      <a:pt x="19218" y="8605"/>
                    </a:cubicBezTo>
                    <a:cubicBezTo>
                      <a:pt x="19218" y="14640"/>
                      <a:pt x="15157" y="20674"/>
                      <a:pt x="6724" y="178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90" name="Kształt"/>
              <p:cNvSpPr/>
              <p:nvPr/>
            </p:nvSpPr>
            <p:spPr>
              <a:xfrm>
                <a:off x="111932" y="370236"/>
                <a:ext cx="504" cy="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9091" y="0"/>
                      <a:pt x="21600" y="9786"/>
                      <a:pt x="21600" y="17057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91" name="Kształt"/>
              <p:cNvSpPr/>
              <p:nvPr/>
            </p:nvSpPr>
            <p:spPr>
              <a:xfrm>
                <a:off x="111932" y="370236"/>
                <a:ext cx="978" cy="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16" h="21600" extrusionOk="0">
                    <a:moveTo>
                      <a:pt x="5397" y="21600"/>
                    </a:moveTo>
                    <a:lnTo>
                      <a:pt x="490" y="21600"/>
                    </a:lnTo>
                    <a:cubicBezTo>
                      <a:pt x="-1804" y="12045"/>
                      <a:pt x="4090" y="0"/>
                      <a:pt x="15208" y="0"/>
                    </a:cubicBezTo>
                    <a:cubicBezTo>
                      <a:pt x="19796" y="7683"/>
                      <a:pt x="11290" y="16217"/>
                      <a:pt x="53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92" name="Kształt"/>
              <p:cNvSpPr/>
              <p:nvPr/>
            </p:nvSpPr>
            <p:spPr>
              <a:xfrm>
                <a:off x="111932" y="370236"/>
                <a:ext cx="717" cy="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83" extrusionOk="0">
                    <a:moveTo>
                      <a:pt x="17506" y="19083"/>
                    </a:moveTo>
                    <a:lnTo>
                      <a:pt x="0" y="889"/>
                    </a:lnTo>
                    <a:cubicBezTo>
                      <a:pt x="17506" y="-2517"/>
                      <a:pt x="17506" y="4295"/>
                      <a:pt x="21600" y="13959"/>
                    </a:cubicBezTo>
                    <a:cubicBezTo>
                      <a:pt x="21600" y="13959"/>
                      <a:pt x="17506" y="19083"/>
                      <a:pt x="17506" y="190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93" name="Kształt"/>
              <p:cNvSpPr/>
              <p:nvPr/>
            </p:nvSpPr>
            <p:spPr>
              <a:xfrm>
                <a:off x="111932" y="370236"/>
                <a:ext cx="1309" cy="1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66" h="18257" extrusionOk="0">
                    <a:moveTo>
                      <a:pt x="4958" y="18257"/>
                    </a:moveTo>
                    <a:lnTo>
                      <a:pt x="446" y="18257"/>
                    </a:lnTo>
                    <a:cubicBezTo>
                      <a:pt x="-1573" y="11944"/>
                      <a:pt x="3198" y="-3343"/>
                      <a:pt x="16003" y="659"/>
                    </a:cubicBezTo>
                    <a:cubicBezTo>
                      <a:pt x="20027" y="6363"/>
                      <a:pt x="10488" y="13646"/>
                      <a:pt x="4958" y="1825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94" name="Kształt"/>
              <p:cNvSpPr/>
              <p:nvPr/>
            </p:nvSpPr>
            <p:spPr>
              <a:xfrm>
                <a:off x="111932" y="361626"/>
                <a:ext cx="2594" cy="2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52" h="20146" extrusionOk="0">
                    <a:moveTo>
                      <a:pt x="0" y="16070"/>
                    </a:moveTo>
                    <a:cubicBezTo>
                      <a:pt x="3594" y="7821"/>
                      <a:pt x="10796" y="1019"/>
                      <a:pt x="18552" y="0"/>
                    </a:cubicBezTo>
                    <a:cubicBezTo>
                      <a:pt x="18552" y="7821"/>
                      <a:pt x="-3048" y="8335"/>
                      <a:pt x="9825" y="18961"/>
                    </a:cubicBezTo>
                    <a:cubicBezTo>
                      <a:pt x="6231" y="21600"/>
                      <a:pt x="2630" y="19475"/>
                      <a:pt x="0" y="160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95" name="Kształt"/>
              <p:cNvSpPr/>
              <p:nvPr/>
            </p:nvSpPr>
            <p:spPr>
              <a:xfrm>
                <a:off x="111932" y="370236"/>
                <a:ext cx="507" cy="1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29" h="21600" extrusionOk="0">
                    <a:moveTo>
                      <a:pt x="3785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9723" y="0"/>
                    </a:lnTo>
                    <a:cubicBezTo>
                      <a:pt x="21600" y="6861"/>
                      <a:pt x="5938" y="14915"/>
                      <a:pt x="378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96" name="Kształt"/>
              <p:cNvSpPr/>
              <p:nvPr/>
            </p:nvSpPr>
            <p:spPr>
              <a:xfrm>
                <a:off x="111932" y="370236"/>
                <a:ext cx="1885" cy="2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4" h="21600" extrusionOk="0">
                    <a:moveTo>
                      <a:pt x="1431" y="21600"/>
                    </a:moveTo>
                    <a:cubicBezTo>
                      <a:pt x="-4906" y="12331"/>
                      <a:pt x="11550" y="7343"/>
                      <a:pt x="16694" y="0"/>
                    </a:cubicBezTo>
                    <a:cubicBezTo>
                      <a:pt x="16694" y="0"/>
                      <a:pt x="1431" y="21600"/>
                      <a:pt x="143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97" name="Kształt"/>
              <p:cNvSpPr/>
              <p:nvPr/>
            </p:nvSpPr>
            <p:spPr>
              <a:xfrm>
                <a:off x="111932" y="361626"/>
                <a:ext cx="690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33" h="21600" extrusionOk="0">
                    <a:moveTo>
                      <a:pt x="2507" y="21600"/>
                    </a:moveTo>
                    <a:cubicBezTo>
                      <a:pt x="-5537" y="19291"/>
                      <a:pt x="8001" y="4254"/>
                      <a:pt x="12032" y="0"/>
                    </a:cubicBezTo>
                    <a:cubicBezTo>
                      <a:pt x="16063" y="13095"/>
                      <a:pt x="6913" y="17348"/>
                      <a:pt x="250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98" name="Kształt"/>
              <p:cNvSpPr/>
              <p:nvPr/>
            </p:nvSpPr>
            <p:spPr>
              <a:xfrm>
                <a:off x="120542" y="361626"/>
                <a:ext cx="712" cy="1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36" h="19043" extrusionOk="0">
                    <a:moveTo>
                      <a:pt x="0" y="19043"/>
                    </a:moveTo>
                    <a:lnTo>
                      <a:pt x="0" y="659"/>
                    </a:lnTo>
                    <a:cubicBezTo>
                      <a:pt x="4951" y="1373"/>
                      <a:pt x="13057" y="-2557"/>
                      <a:pt x="14852" y="3163"/>
                    </a:cubicBezTo>
                    <a:cubicBezTo>
                      <a:pt x="21600" y="10838"/>
                      <a:pt x="6309" y="16722"/>
                      <a:pt x="0" y="190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99" name="Kształt"/>
              <p:cNvSpPr/>
              <p:nvPr/>
            </p:nvSpPr>
            <p:spPr>
              <a:xfrm>
                <a:off x="120542" y="361626"/>
                <a:ext cx="872" cy="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400" extrusionOk="0">
                    <a:moveTo>
                      <a:pt x="9118" y="16400"/>
                    </a:moveTo>
                    <a:lnTo>
                      <a:pt x="0" y="16400"/>
                    </a:lnTo>
                    <a:cubicBezTo>
                      <a:pt x="5283" y="8351"/>
                      <a:pt x="7201" y="-5200"/>
                      <a:pt x="21600" y="2077"/>
                    </a:cubicBezTo>
                    <a:cubicBezTo>
                      <a:pt x="21600" y="8351"/>
                      <a:pt x="12484" y="11874"/>
                      <a:pt x="9118" y="164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00" name="Kształt"/>
              <p:cNvSpPr/>
              <p:nvPr/>
            </p:nvSpPr>
            <p:spPr>
              <a:xfrm>
                <a:off x="120542" y="353016"/>
                <a:ext cx="2078" cy="2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03" h="21600" extrusionOk="0">
                    <a:moveTo>
                      <a:pt x="15673" y="0"/>
                    </a:moveTo>
                    <a:cubicBezTo>
                      <a:pt x="20370" y="4393"/>
                      <a:pt x="8628" y="7016"/>
                      <a:pt x="12860" y="12957"/>
                    </a:cubicBezTo>
                    <a:lnTo>
                      <a:pt x="1743" y="21600"/>
                    </a:lnTo>
                    <a:cubicBezTo>
                      <a:pt x="-1230" y="20826"/>
                      <a:pt x="645" y="16512"/>
                      <a:pt x="20" y="14426"/>
                    </a:cubicBezTo>
                    <a:cubicBezTo>
                      <a:pt x="4092" y="7016"/>
                      <a:pt x="14575" y="7016"/>
                      <a:pt x="156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01" name="Kształt"/>
              <p:cNvSpPr/>
              <p:nvPr/>
            </p:nvSpPr>
            <p:spPr>
              <a:xfrm>
                <a:off x="120542" y="361626"/>
                <a:ext cx="2621" cy="3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24" h="21600" extrusionOk="0">
                    <a:moveTo>
                      <a:pt x="0" y="21600"/>
                    </a:moveTo>
                    <a:cubicBezTo>
                      <a:pt x="2175" y="12257"/>
                      <a:pt x="13917" y="7614"/>
                      <a:pt x="19425" y="0"/>
                    </a:cubicBezTo>
                    <a:cubicBezTo>
                      <a:pt x="21600" y="8032"/>
                      <a:pt x="5367" y="1578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02" name="Kształt"/>
              <p:cNvSpPr/>
              <p:nvPr/>
            </p:nvSpPr>
            <p:spPr>
              <a:xfrm>
                <a:off x="120542" y="353016"/>
                <a:ext cx="757" cy="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79" h="15804" extrusionOk="0">
                    <a:moveTo>
                      <a:pt x="8412" y="15804"/>
                    </a:moveTo>
                    <a:lnTo>
                      <a:pt x="1475" y="15804"/>
                    </a:lnTo>
                    <a:cubicBezTo>
                      <a:pt x="-4315" y="7960"/>
                      <a:pt x="8412" y="-5796"/>
                      <a:pt x="14201" y="2650"/>
                    </a:cubicBezTo>
                    <a:cubicBezTo>
                      <a:pt x="17285" y="9327"/>
                      <a:pt x="11495" y="12083"/>
                      <a:pt x="8412" y="158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03" name="Kształt"/>
              <p:cNvSpPr/>
              <p:nvPr/>
            </p:nvSpPr>
            <p:spPr>
              <a:xfrm>
                <a:off x="120542" y="361626"/>
                <a:ext cx="1142" cy="1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173" extrusionOk="0">
                    <a:moveTo>
                      <a:pt x="5494" y="18173"/>
                    </a:moveTo>
                    <a:lnTo>
                      <a:pt x="0" y="18173"/>
                    </a:lnTo>
                    <a:cubicBezTo>
                      <a:pt x="4031" y="9810"/>
                      <a:pt x="8062" y="-3427"/>
                      <a:pt x="21600" y="819"/>
                    </a:cubicBezTo>
                    <a:cubicBezTo>
                      <a:pt x="20137" y="8712"/>
                      <a:pt x="13912" y="13281"/>
                      <a:pt x="5494" y="181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04" name="Kształt"/>
              <p:cNvSpPr/>
              <p:nvPr/>
            </p:nvSpPr>
            <p:spPr>
              <a:xfrm>
                <a:off x="120542" y="353016"/>
                <a:ext cx="3480" cy="3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64" h="21600" extrusionOk="0">
                    <a:moveTo>
                      <a:pt x="13812" y="11076"/>
                    </a:moveTo>
                    <a:cubicBezTo>
                      <a:pt x="7788" y="13248"/>
                      <a:pt x="5503" y="18983"/>
                      <a:pt x="0" y="21600"/>
                    </a:cubicBezTo>
                    <a:cubicBezTo>
                      <a:pt x="0" y="17980"/>
                      <a:pt x="2286" y="14366"/>
                      <a:pt x="6544" y="13642"/>
                    </a:cubicBezTo>
                    <a:lnTo>
                      <a:pt x="17443" y="0"/>
                    </a:lnTo>
                    <a:cubicBezTo>
                      <a:pt x="21600" y="3563"/>
                      <a:pt x="13812" y="6789"/>
                      <a:pt x="13812" y="110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05" name="Kształt"/>
              <p:cNvSpPr/>
              <p:nvPr/>
            </p:nvSpPr>
            <p:spPr>
              <a:xfrm>
                <a:off x="129152" y="353016"/>
                <a:ext cx="1212" cy="1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21" h="19488" extrusionOk="0">
                    <a:moveTo>
                      <a:pt x="357" y="19488"/>
                    </a:moveTo>
                    <a:cubicBezTo>
                      <a:pt x="-1405" y="12239"/>
                      <a:pt x="3365" y="-2112"/>
                      <a:pt x="14422" y="262"/>
                    </a:cubicBezTo>
                    <a:cubicBezTo>
                      <a:pt x="20195" y="13030"/>
                      <a:pt x="5126" y="13030"/>
                      <a:pt x="357" y="194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06" name="Kształt"/>
              <p:cNvSpPr/>
              <p:nvPr/>
            </p:nvSpPr>
            <p:spPr>
              <a:xfrm>
                <a:off x="137762" y="344406"/>
                <a:ext cx="724" cy="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4" h="17250" extrusionOk="0">
                    <a:moveTo>
                      <a:pt x="9706" y="17250"/>
                    </a:moveTo>
                    <a:lnTo>
                      <a:pt x="0" y="17250"/>
                    </a:lnTo>
                    <a:cubicBezTo>
                      <a:pt x="0" y="8328"/>
                      <a:pt x="9706" y="-4350"/>
                      <a:pt x="19996" y="1480"/>
                    </a:cubicBezTo>
                    <a:cubicBezTo>
                      <a:pt x="21600" y="8328"/>
                      <a:pt x="11892" y="10400"/>
                      <a:pt x="9706" y="1725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07" name="Kształt"/>
              <p:cNvSpPr/>
              <p:nvPr/>
            </p:nvSpPr>
            <p:spPr>
              <a:xfrm>
                <a:off x="137762" y="344406"/>
                <a:ext cx="717" cy="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517" y="21600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08" name="Kształt"/>
              <p:cNvSpPr/>
              <p:nvPr/>
            </p:nvSpPr>
            <p:spPr>
              <a:xfrm>
                <a:off x="137762" y="335796"/>
                <a:ext cx="460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71" h="21600" extrusionOk="0">
                    <a:moveTo>
                      <a:pt x="8766" y="0"/>
                    </a:moveTo>
                    <a:cubicBezTo>
                      <a:pt x="21600" y="6796"/>
                      <a:pt x="6402" y="14982"/>
                      <a:pt x="4667" y="21600"/>
                    </a:cubicBezTo>
                    <a:lnTo>
                      <a:pt x="0" y="0"/>
                    </a:lnTo>
                    <a:cubicBezTo>
                      <a:pt x="0" y="0"/>
                      <a:pt x="8766" y="0"/>
                      <a:pt x="87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09" name="Kształt"/>
              <p:cNvSpPr/>
              <p:nvPr/>
            </p:nvSpPr>
            <p:spPr>
              <a:xfrm>
                <a:off x="137762" y="344406"/>
                <a:ext cx="2091" cy="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594" y="15957"/>
                      <a:pt x="9002" y="3260"/>
                      <a:pt x="21600" y="0"/>
                    </a:cubicBezTo>
                    <a:cubicBezTo>
                      <a:pt x="20002" y="9075"/>
                      <a:pt x="5203" y="1366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10" name="Kształt"/>
              <p:cNvSpPr/>
              <p:nvPr/>
            </p:nvSpPr>
            <p:spPr>
              <a:xfrm>
                <a:off x="137762" y="335796"/>
                <a:ext cx="369" cy="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54" extrusionOk="0">
                    <a:moveTo>
                      <a:pt x="21600" y="19654"/>
                    </a:moveTo>
                    <a:lnTo>
                      <a:pt x="0" y="19654"/>
                    </a:lnTo>
                    <a:lnTo>
                      <a:pt x="0" y="666"/>
                    </a:lnTo>
                    <a:cubicBezTo>
                      <a:pt x="7917" y="-1946"/>
                      <a:pt x="13622" y="3673"/>
                      <a:pt x="21600" y="8013"/>
                    </a:cubicBezTo>
                    <a:cubicBezTo>
                      <a:pt x="21600" y="8013"/>
                      <a:pt x="21600" y="19654"/>
                      <a:pt x="21600" y="196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11" name="Kształt"/>
              <p:cNvSpPr/>
              <p:nvPr/>
            </p:nvSpPr>
            <p:spPr>
              <a:xfrm>
                <a:off x="137762" y="344406"/>
                <a:ext cx="899" cy="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0" h="21600" extrusionOk="0">
                    <a:moveTo>
                      <a:pt x="2794" y="21600"/>
                    </a:moveTo>
                    <a:lnTo>
                      <a:pt x="137" y="21600"/>
                    </a:lnTo>
                    <a:cubicBezTo>
                      <a:pt x="-1375" y="10922"/>
                      <a:pt x="9987" y="3309"/>
                      <a:pt x="16812" y="0"/>
                    </a:cubicBezTo>
                    <a:cubicBezTo>
                      <a:pt x="20225" y="6179"/>
                      <a:pt x="11500" y="20652"/>
                      <a:pt x="279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12" name="Kształt"/>
              <p:cNvSpPr/>
              <p:nvPr/>
            </p:nvSpPr>
            <p:spPr>
              <a:xfrm>
                <a:off x="146372" y="335796"/>
                <a:ext cx="824" cy="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01" h="21600" extrusionOk="0">
                    <a:moveTo>
                      <a:pt x="7055" y="21600"/>
                    </a:moveTo>
                    <a:lnTo>
                      <a:pt x="2289" y="21600"/>
                    </a:lnTo>
                    <a:cubicBezTo>
                      <a:pt x="-3745" y="15038"/>
                      <a:pt x="3249" y="1691"/>
                      <a:pt x="10552" y="0"/>
                    </a:cubicBezTo>
                    <a:cubicBezTo>
                      <a:pt x="17855" y="8501"/>
                      <a:pt x="9608" y="15038"/>
                      <a:pt x="70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13" name="Kształt"/>
              <p:cNvSpPr/>
              <p:nvPr/>
            </p:nvSpPr>
            <p:spPr>
              <a:xfrm>
                <a:off x="146372" y="327186"/>
                <a:ext cx="730" cy="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95" h="15549" extrusionOk="0">
                    <a:moveTo>
                      <a:pt x="13502" y="15549"/>
                    </a:moveTo>
                    <a:lnTo>
                      <a:pt x="2038" y="15549"/>
                    </a:lnTo>
                    <a:cubicBezTo>
                      <a:pt x="-5005" y="4236"/>
                      <a:pt x="7770" y="-6051"/>
                      <a:pt x="16595" y="4236"/>
                    </a:cubicBezTo>
                    <a:cubicBezTo>
                      <a:pt x="16595" y="7315"/>
                      <a:pt x="16595" y="13997"/>
                      <a:pt x="13502" y="155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14" name="Kształt"/>
              <p:cNvSpPr/>
              <p:nvPr/>
            </p:nvSpPr>
            <p:spPr>
              <a:xfrm>
                <a:off x="146372" y="335796"/>
                <a:ext cx="882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3" h="21600" extrusionOk="0">
                    <a:moveTo>
                      <a:pt x="5809" y="21600"/>
                    </a:moveTo>
                    <a:lnTo>
                      <a:pt x="0" y="21600"/>
                    </a:lnTo>
                    <a:cubicBezTo>
                      <a:pt x="0" y="8855"/>
                      <a:pt x="5809" y="0"/>
                      <a:pt x="18281" y="0"/>
                    </a:cubicBezTo>
                    <a:cubicBezTo>
                      <a:pt x="21600" y="10814"/>
                      <a:pt x="10789" y="15526"/>
                      <a:pt x="58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15" name="Kształt"/>
              <p:cNvSpPr/>
              <p:nvPr/>
            </p:nvSpPr>
            <p:spPr>
              <a:xfrm>
                <a:off x="146372" y="335796"/>
                <a:ext cx="684" cy="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1" h="18049" extrusionOk="0">
                    <a:moveTo>
                      <a:pt x="10005" y="18049"/>
                    </a:moveTo>
                    <a:lnTo>
                      <a:pt x="0" y="18049"/>
                    </a:lnTo>
                    <a:lnTo>
                      <a:pt x="0" y="0"/>
                    </a:lnTo>
                    <a:cubicBezTo>
                      <a:pt x="5799" y="2846"/>
                      <a:pt x="15803" y="-3551"/>
                      <a:pt x="17367" y="4281"/>
                    </a:cubicBezTo>
                    <a:cubicBezTo>
                      <a:pt x="21600" y="11652"/>
                      <a:pt x="13699" y="14959"/>
                      <a:pt x="10005" y="180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16" name="Kształt"/>
              <p:cNvSpPr/>
              <p:nvPr/>
            </p:nvSpPr>
            <p:spPr>
              <a:xfrm>
                <a:off x="154982" y="327186"/>
                <a:ext cx="853" cy="1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19783" extrusionOk="0">
                    <a:moveTo>
                      <a:pt x="0" y="19372"/>
                    </a:moveTo>
                    <a:lnTo>
                      <a:pt x="13704" y="0"/>
                    </a:lnTo>
                    <a:cubicBezTo>
                      <a:pt x="21600" y="1903"/>
                      <a:pt x="15791" y="7937"/>
                      <a:pt x="18279" y="12069"/>
                    </a:cubicBezTo>
                    <a:cubicBezTo>
                      <a:pt x="12470" y="14134"/>
                      <a:pt x="9129" y="21600"/>
                      <a:pt x="0" y="193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17" name="Kształt"/>
              <p:cNvSpPr/>
              <p:nvPr/>
            </p:nvSpPr>
            <p:spPr>
              <a:xfrm>
                <a:off x="154982" y="327186"/>
                <a:ext cx="766" cy="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0" h="14075" extrusionOk="0">
                    <a:moveTo>
                      <a:pt x="5620" y="14075"/>
                    </a:moveTo>
                    <a:lnTo>
                      <a:pt x="2708" y="14075"/>
                    </a:lnTo>
                    <a:cubicBezTo>
                      <a:pt x="-5180" y="10552"/>
                      <a:pt x="5620" y="-7525"/>
                      <a:pt x="16420" y="3544"/>
                    </a:cubicBezTo>
                    <a:cubicBezTo>
                      <a:pt x="16420" y="9672"/>
                      <a:pt x="8936" y="10552"/>
                      <a:pt x="5620" y="14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18" name="Kształt"/>
              <p:cNvSpPr/>
              <p:nvPr/>
            </p:nvSpPr>
            <p:spPr>
              <a:xfrm>
                <a:off x="154982" y="327186"/>
                <a:ext cx="776" cy="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28" h="17118" extrusionOk="0">
                    <a:moveTo>
                      <a:pt x="5108" y="17118"/>
                    </a:moveTo>
                    <a:lnTo>
                      <a:pt x="957" y="17118"/>
                    </a:lnTo>
                    <a:cubicBezTo>
                      <a:pt x="-702" y="12767"/>
                      <a:pt x="-2362" y="-4482"/>
                      <a:pt x="15919" y="1100"/>
                    </a:cubicBezTo>
                    <a:cubicBezTo>
                      <a:pt x="19238" y="9109"/>
                      <a:pt x="10109" y="12767"/>
                      <a:pt x="5108" y="171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19" name="Kształt"/>
              <p:cNvSpPr/>
              <p:nvPr/>
            </p:nvSpPr>
            <p:spPr>
              <a:xfrm>
                <a:off x="154982" y="327186"/>
                <a:ext cx="952" cy="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7" h="19254" extrusionOk="0">
                    <a:moveTo>
                      <a:pt x="6913" y="19254"/>
                    </a:moveTo>
                    <a:lnTo>
                      <a:pt x="731" y="19254"/>
                    </a:lnTo>
                    <a:cubicBezTo>
                      <a:pt x="-638" y="13992"/>
                      <a:pt x="-2008" y="-2346"/>
                      <a:pt x="15834" y="284"/>
                    </a:cubicBezTo>
                    <a:cubicBezTo>
                      <a:pt x="19592" y="9122"/>
                      <a:pt x="12059" y="13992"/>
                      <a:pt x="6913" y="192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20" name="Kształt"/>
              <p:cNvSpPr/>
              <p:nvPr/>
            </p:nvSpPr>
            <p:spPr>
              <a:xfrm>
                <a:off x="163593" y="327186"/>
                <a:ext cx="1394" cy="1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96" y="21600"/>
                    </a:moveTo>
                    <a:lnTo>
                      <a:pt x="0" y="18385"/>
                    </a:lnTo>
                    <a:cubicBezTo>
                      <a:pt x="0" y="6238"/>
                      <a:pt x="13503" y="4043"/>
                      <a:pt x="21600" y="0"/>
                    </a:cubicBezTo>
                    <a:cubicBezTo>
                      <a:pt x="21600" y="9452"/>
                      <a:pt x="10201" y="17211"/>
                      <a:pt x="239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21" name="Kształt"/>
              <p:cNvSpPr/>
              <p:nvPr/>
            </p:nvSpPr>
            <p:spPr>
              <a:xfrm>
                <a:off x="163593" y="309965"/>
                <a:ext cx="513" cy="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0" h="21600" extrusionOk="0">
                    <a:moveTo>
                      <a:pt x="5980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5980" y="0"/>
                      <a:pt x="16380" y="0"/>
                      <a:pt x="18628" y="2660"/>
                    </a:cubicBezTo>
                    <a:cubicBezTo>
                      <a:pt x="21600" y="10439"/>
                      <a:pt x="18628" y="18692"/>
                      <a:pt x="598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22" name="Kształt"/>
              <p:cNvSpPr/>
              <p:nvPr/>
            </p:nvSpPr>
            <p:spPr>
              <a:xfrm>
                <a:off x="163593" y="309965"/>
                <a:ext cx="717" cy="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2" h="16706" extrusionOk="0">
                    <a:moveTo>
                      <a:pt x="12676" y="15961"/>
                    </a:moveTo>
                    <a:cubicBezTo>
                      <a:pt x="0" y="19303"/>
                      <a:pt x="3752" y="10441"/>
                      <a:pt x="0" y="8418"/>
                    </a:cubicBezTo>
                    <a:cubicBezTo>
                      <a:pt x="0" y="3738"/>
                      <a:pt x="9405" y="-2297"/>
                      <a:pt x="17392" y="892"/>
                    </a:cubicBezTo>
                    <a:cubicBezTo>
                      <a:pt x="14553" y="6240"/>
                      <a:pt x="21600" y="12943"/>
                      <a:pt x="12676" y="159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23" name="Kształt"/>
              <p:cNvSpPr/>
              <p:nvPr/>
            </p:nvSpPr>
            <p:spPr>
              <a:xfrm>
                <a:off x="172203" y="318575"/>
                <a:ext cx="349" cy="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24" name="Kształt"/>
              <p:cNvSpPr/>
              <p:nvPr/>
            </p:nvSpPr>
            <p:spPr>
              <a:xfrm>
                <a:off x="172203" y="309965"/>
                <a:ext cx="1085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57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16189" y="6237"/>
                      <a:pt x="16189" y="15184"/>
                      <a:pt x="115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25" name="Kształt"/>
              <p:cNvSpPr/>
              <p:nvPr/>
            </p:nvSpPr>
            <p:spPr>
              <a:xfrm>
                <a:off x="172203" y="309965"/>
                <a:ext cx="553" cy="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21" h="21600" extrusionOk="0">
                    <a:moveTo>
                      <a:pt x="17121" y="10964"/>
                    </a:moveTo>
                    <a:cubicBezTo>
                      <a:pt x="8702" y="8357"/>
                      <a:pt x="6305" y="16744"/>
                      <a:pt x="1512" y="21600"/>
                    </a:cubicBezTo>
                    <a:cubicBezTo>
                      <a:pt x="-4479" y="10964"/>
                      <a:pt x="8702" y="0"/>
                      <a:pt x="17121" y="0"/>
                    </a:cubicBezTo>
                    <a:cubicBezTo>
                      <a:pt x="17121" y="0"/>
                      <a:pt x="17121" y="10964"/>
                      <a:pt x="17121" y="109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26" name="Kształt"/>
              <p:cNvSpPr/>
              <p:nvPr/>
            </p:nvSpPr>
            <p:spPr>
              <a:xfrm>
                <a:off x="172203" y="309965"/>
                <a:ext cx="889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8" h="14138" extrusionOk="0">
                    <a:moveTo>
                      <a:pt x="12044" y="14138"/>
                    </a:moveTo>
                    <a:lnTo>
                      <a:pt x="0" y="14138"/>
                    </a:lnTo>
                    <a:cubicBezTo>
                      <a:pt x="2894" y="8573"/>
                      <a:pt x="12044" y="-7462"/>
                      <a:pt x="18280" y="4082"/>
                    </a:cubicBezTo>
                    <a:cubicBezTo>
                      <a:pt x="21600" y="8573"/>
                      <a:pt x="13300" y="9865"/>
                      <a:pt x="12044" y="141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27" name="Kształt"/>
              <p:cNvSpPr/>
              <p:nvPr/>
            </p:nvSpPr>
            <p:spPr>
              <a:xfrm>
                <a:off x="172203" y="301355"/>
                <a:ext cx="233" cy="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2004"/>
                      <a:pt x="21600" y="12396"/>
                      <a:pt x="21600" y="17589"/>
                    </a:cubicBezTo>
                    <a:cubicBezTo>
                      <a:pt x="21600" y="1758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28" name="Kształt"/>
              <p:cNvSpPr/>
              <p:nvPr/>
            </p:nvSpPr>
            <p:spPr>
              <a:xfrm>
                <a:off x="180813" y="309965"/>
                <a:ext cx="1490" cy="1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26" h="21600" extrusionOk="0">
                    <a:moveTo>
                      <a:pt x="0" y="21600"/>
                    </a:moveTo>
                    <a:cubicBezTo>
                      <a:pt x="4756" y="16961"/>
                      <a:pt x="4756" y="0"/>
                      <a:pt x="15119" y="0"/>
                    </a:cubicBezTo>
                    <a:cubicBezTo>
                      <a:pt x="21600" y="11707"/>
                      <a:pt x="5408" y="1696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29" name="Kształt"/>
              <p:cNvSpPr/>
              <p:nvPr/>
            </p:nvSpPr>
            <p:spPr>
              <a:xfrm>
                <a:off x="180813" y="301355"/>
                <a:ext cx="333" cy="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94" h="19341" extrusionOk="0">
                    <a:moveTo>
                      <a:pt x="16894" y="19341"/>
                    </a:moveTo>
                    <a:lnTo>
                      <a:pt x="2142" y="19341"/>
                    </a:lnTo>
                    <a:cubicBezTo>
                      <a:pt x="-4706" y="9490"/>
                      <a:pt x="6121" y="-2259"/>
                      <a:pt x="16894" y="376"/>
                    </a:cubicBezTo>
                    <a:cubicBezTo>
                      <a:pt x="16894" y="376"/>
                      <a:pt x="16894" y="19341"/>
                      <a:pt x="16894" y="193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30" name="Kształt"/>
              <p:cNvSpPr/>
              <p:nvPr/>
            </p:nvSpPr>
            <p:spPr>
              <a:xfrm>
                <a:off x="189423" y="301355"/>
                <a:ext cx="505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968" y="0"/>
                    </a:lnTo>
                    <a:lnTo>
                      <a:pt x="21600" y="6083"/>
                    </a:lnTo>
                    <a:cubicBezTo>
                      <a:pt x="21600" y="608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31" name="Kształt"/>
              <p:cNvSpPr/>
              <p:nvPr/>
            </p:nvSpPr>
            <p:spPr>
              <a:xfrm>
                <a:off x="189423" y="301355"/>
                <a:ext cx="1511" cy="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2" h="19243" extrusionOk="0">
                    <a:moveTo>
                      <a:pt x="735" y="19243"/>
                    </a:moveTo>
                    <a:cubicBezTo>
                      <a:pt x="-2658" y="10087"/>
                      <a:pt x="6079" y="-2357"/>
                      <a:pt x="18942" y="387"/>
                    </a:cubicBezTo>
                    <a:cubicBezTo>
                      <a:pt x="15065" y="7484"/>
                      <a:pt x="10690" y="18291"/>
                      <a:pt x="735" y="192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32" name="Kształt"/>
              <p:cNvSpPr/>
              <p:nvPr/>
            </p:nvSpPr>
            <p:spPr>
              <a:xfrm>
                <a:off x="189423" y="301355"/>
                <a:ext cx="1165" cy="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54" h="20158" extrusionOk="0">
                    <a:moveTo>
                      <a:pt x="6747" y="20158"/>
                    </a:moveTo>
                    <a:lnTo>
                      <a:pt x="1201" y="20158"/>
                    </a:lnTo>
                    <a:cubicBezTo>
                      <a:pt x="-4046" y="8689"/>
                      <a:pt x="9093" y="-1442"/>
                      <a:pt x="17554" y="169"/>
                    </a:cubicBezTo>
                    <a:cubicBezTo>
                      <a:pt x="15506" y="8689"/>
                      <a:pt x="11425" y="13769"/>
                      <a:pt x="6747" y="2015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33" name="Kształt"/>
              <p:cNvSpPr/>
              <p:nvPr/>
            </p:nvSpPr>
            <p:spPr>
              <a:xfrm>
                <a:off x="189423" y="292745"/>
                <a:ext cx="562" cy="1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600" y="2482"/>
                      <a:pt x="8204" y="13190"/>
                      <a:pt x="21600" y="18797"/>
                    </a:cubicBezTo>
                    <a:cubicBezTo>
                      <a:pt x="16409" y="21600"/>
                      <a:pt x="8204" y="21600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34" name="Kształt"/>
              <p:cNvSpPr/>
              <p:nvPr/>
            </p:nvSpPr>
            <p:spPr>
              <a:xfrm>
                <a:off x="198033" y="292745"/>
                <a:ext cx="396" cy="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extrusionOk="0">
                    <a:moveTo>
                      <a:pt x="0" y="0"/>
                    </a:moveTo>
                    <a:lnTo>
                      <a:pt x="17846" y="0"/>
                    </a:lnTo>
                    <a:cubicBezTo>
                      <a:pt x="21600" y="7760"/>
                      <a:pt x="17846" y="16997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35" name="Kształt"/>
              <p:cNvSpPr/>
              <p:nvPr/>
            </p:nvSpPr>
            <p:spPr>
              <a:xfrm>
                <a:off x="198033" y="292745"/>
                <a:ext cx="809" cy="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84" h="21600" extrusionOk="0">
                    <a:moveTo>
                      <a:pt x="11428" y="21600"/>
                    </a:moveTo>
                    <a:lnTo>
                      <a:pt x="0" y="21600"/>
                    </a:lnTo>
                    <a:lnTo>
                      <a:pt x="15658" y="0"/>
                    </a:lnTo>
                    <a:cubicBezTo>
                      <a:pt x="21600" y="6110"/>
                      <a:pt x="12708" y="17075"/>
                      <a:pt x="1142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36" name="Kształt"/>
              <p:cNvSpPr/>
              <p:nvPr/>
            </p:nvSpPr>
            <p:spPr>
              <a:xfrm>
                <a:off x="198033" y="284135"/>
                <a:ext cx="994" cy="1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062" h="16581" extrusionOk="0">
                    <a:moveTo>
                      <a:pt x="9850" y="1207"/>
                    </a:moveTo>
                    <a:cubicBezTo>
                      <a:pt x="15019" y="5505"/>
                      <a:pt x="9850" y="12014"/>
                      <a:pt x="7266" y="16581"/>
                    </a:cubicBezTo>
                    <a:cubicBezTo>
                      <a:pt x="1160" y="14780"/>
                      <a:pt x="-6581" y="-5019"/>
                      <a:pt x="9850" y="12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37" name="Kształt"/>
              <p:cNvSpPr/>
              <p:nvPr/>
            </p:nvSpPr>
            <p:spPr>
              <a:xfrm>
                <a:off x="198033" y="292745"/>
                <a:ext cx="3581" cy="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5608" y="12539"/>
                      <a:pt x="10863" y="0"/>
                      <a:pt x="21600" y="0"/>
                    </a:cubicBezTo>
                    <a:cubicBezTo>
                      <a:pt x="16345" y="8497"/>
                      <a:pt x="8525" y="1852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38" name="Kształt"/>
              <p:cNvSpPr/>
              <p:nvPr/>
            </p:nvSpPr>
            <p:spPr>
              <a:xfrm>
                <a:off x="206643" y="292745"/>
                <a:ext cx="1868" cy="1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9" h="19087" extrusionOk="0">
                    <a:moveTo>
                      <a:pt x="17648" y="7914"/>
                    </a:moveTo>
                    <a:cubicBezTo>
                      <a:pt x="12650" y="13149"/>
                      <a:pt x="8246" y="21600"/>
                      <a:pt x="42" y="18372"/>
                    </a:cubicBezTo>
                    <a:cubicBezTo>
                      <a:pt x="-756" y="7103"/>
                      <a:pt x="9844" y="3476"/>
                      <a:pt x="16450" y="0"/>
                    </a:cubicBezTo>
                    <a:cubicBezTo>
                      <a:pt x="20844" y="1744"/>
                      <a:pt x="19246" y="3476"/>
                      <a:pt x="17648" y="79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39" name="Kształt"/>
              <p:cNvSpPr/>
              <p:nvPr/>
            </p:nvSpPr>
            <p:spPr>
              <a:xfrm>
                <a:off x="215254" y="284135"/>
                <a:ext cx="2380" cy="1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07" extrusionOk="0">
                    <a:moveTo>
                      <a:pt x="0" y="20007"/>
                    </a:moveTo>
                    <a:cubicBezTo>
                      <a:pt x="4568" y="8893"/>
                      <a:pt x="10539" y="-1593"/>
                      <a:pt x="21600" y="201"/>
                    </a:cubicBezTo>
                    <a:cubicBezTo>
                      <a:pt x="21600" y="16682"/>
                      <a:pt x="7725" y="14902"/>
                      <a:pt x="0" y="200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40" name="Kształt"/>
              <p:cNvSpPr/>
              <p:nvPr/>
            </p:nvSpPr>
            <p:spPr>
              <a:xfrm>
                <a:off x="215254" y="275525"/>
                <a:ext cx="8844" cy="6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41" extrusionOk="0">
                    <a:moveTo>
                      <a:pt x="19426" y="2525"/>
                    </a:moveTo>
                    <a:cubicBezTo>
                      <a:pt x="15772" y="7868"/>
                      <a:pt x="9111" y="12093"/>
                      <a:pt x="5456" y="17469"/>
                    </a:cubicBezTo>
                    <a:lnTo>
                      <a:pt x="0" y="21141"/>
                    </a:lnTo>
                    <a:cubicBezTo>
                      <a:pt x="2082" y="19141"/>
                      <a:pt x="-464" y="15144"/>
                      <a:pt x="2544" y="13832"/>
                    </a:cubicBezTo>
                    <a:lnTo>
                      <a:pt x="7029" y="13832"/>
                    </a:lnTo>
                    <a:cubicBezTo>
                      <a:pt x="8279" y="11734"/>
                      <a:pt x="7908" y="8750"/>
                      <a:pt x="9111" y="6589"/>
                    </a:cubicBezTo>
                    <a:cubicBezTo>
                      <a:pt x="12857" y="7868"/>
                      <a:pt x="14754" y="2786"/>
                      <a:pt x="17345" y="1048"/>
                    </a:cubicBezTo>
                    <a:cubicBezTo>
                      <a:pt x="17345" y="2132"/>
                      <a:pt x="18223" y="2360"/>
                      <a:pt x="18593" y="3179"/>
                    </a:cubicBezTo>
                    <a:cubicBezTo>
                      <a:pt x="20073" y="2360"/>
                      <a:pt x="19242" y="-459"/>
                      <a:pt x="21136" y="65"/>
                    </a:cubicBezTo>
                    <a:cubicBezTo>
                      <a:pt x="21136" y="1508"/>
                      <a:pt x="20489" y="2132"/>
                      <a:pt x="19426" y="25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41" name="Kształt"/>
              <p:cNvSpPr/>
              <p:nvPr/>
            </p:nvSpPr>
            <p:spPr>
              <a:xfrm>
                <a:off x="223864" y="266914"/>
                <a:ext cx="11580" cy="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2" h="19246" extrusionOk="0">
                    <a:moveTo>
                      <a:pt x="19993" y="2695"/>
                    </a:moveTo>
                    <a:lnTo>
                      <a:pt x="18423" y="2695"/>
                    </a:lnTo>
                    <a:cubicBezTo>
                      <a:pt x="15388" y="5950"/>
                      <a:pt x="13246" y="11042"/>
                      <a:pt x="9283" y="12354"/>
                    </a:cubicBezTo>
                    <a:cubicBezTo>
                      <a:pt x="8747" y="14794"/>
                      <a:pt x="5713" y="14480"/>
                      <a:pt x="5462" y="17052"/>
                    </a:cubicBezTo>
                    <a:cubicBezTo>
                      <a:pt x="3177" y="16001"/>
                      <a:pt x="1855" y="21067"/>
                      <a:pt x="0" y="18522"/>
                    </a:cubicBezTo>
                    <a:cubicBezTo>
                      <a:pt x="1035" y="15136"/>
                      <a:pt x="5283" y="14794"/>
                      <a:pt x="4106" y="9650"/>
                    </a:cubicBezTo>
                    <a:cubicBezTo>
                      <a:pt x="6248" y="8153"/>
                      <a:pt x="11246" y="11908"/>
                      <a:pt x="11389" y="5581"/>
                    </a:cubicBezTo>
                    <a:cubicBezTo>
                      <a:pt x="12745" y="3536"/>
                      <a:pt x="13782" y="4560"/>
                      <a:pt x="15637" y="4192"/>
                    </a:cubicBezTo>
                    <a:cubicBezTo>
                      <a:pt x="17209" y="2039"/>
                      <a:pt x="19065" y="-533"/>
                      <a:pt x="21315" y="96"/>
                    </a:cubicBezTo>
                    <a:cubicBezTo>
                      <a:pt x="21600" y="1461"/>
                      <a:pt x="20529" y="1829"/>
                      <a:pt x="19993" y="26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42" name="Kształt"/>
              <p:cNvSpPr/>
              <p:nvPr/>
            </p:nvSpPr>
            <p:spPr>
              <a:xfrm>
                <a:off x="232474" y="258304"/>
                <a:ext cx="6523" cy="3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464" extrusionOk="0">
                    <a:moveTo>
                      <a:pt x="13780" y="13394"/>
                    </a:moveTo>
                    <a:cubicBezTo>
                      <a:pt x="15381" y="15601"/>
                      <a:pt x="13074" y="18557"/>
                      <a:pt x="11345" y="18557"/>
                    </a:cubicBezTo>
                    <a:cubicBezTo>
                      <a:pt x="9228" y="16550"/>
                      <a:pt x="5448" y="16550"/>
                      <a:pt x="2819" y="17905"/>
                    </a:cubicBezTo>
                    <a:cubicBezTo>
                      <a:pt x="2051" y="18557"/>
                      <a:pt x="1346" y="21210"/>
                      <a:pt x="0" y="20260"/>
                    </a:cubicBezTo>
                    <a:cubicBezTo>
                      <a:pt x="0" y="17253"/>
                      <a:pt x="4293" y="17253"/>
                      <a:pt x="4036" y="13394"/>
                    </a:cubicBezTo>
                    <a:cubicBezTo>
                      <a:pt x="9999" y="10736"/>
                      <a:pt x="14229" y="-390"/>
                      <a:pt x="21600" y="10"/>
                    </a:cubicBezTo>
                    <a:cubicBezTo>
                      <a:pt x="20189" y="4973"/>
                      <a:pt x="13074" y="4973"/>
                      <a:pt x="13780" y="1339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43" name="Kształt"/>
              <p:cNvSpPr/>
              <p:nvPr/>
            </p:nvSpPr>
            <p:spPr>
              <a:xfrm>
                <a:off x="241084" y="258304"/>
                <a:ext cx="1587" cy="1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7" extrusionOk="0">
                    <a:moveTo>
                      <a:pt x="6854" y="20249"/>
                    </a:moveTo>
                    <a:cubicBezTo>
                      <a:pt x="3953" y="21600"/>
                      <a:pt x="2105" y="17698"/>
                      <a:pt x="0" y="15593"/>
                    </a:cubicBezTo>
                    <a:cubicBezTo>
                      <a:pt x="3953" y="5700"/>
                      <a:pt x="10011" y="891"/>
                      <a:pt x="21600" y="0"/>
                    </a:cubicBezTo>
                    <a:cubicBezTo>
                      <a:pt x="19495" y="7789"/>
                      <a:pt x="15812" y="17698"/>
                      <a:pt x="6854" y="202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44" name="Kształt"/>
              <p:cNvSpPr/>
              <p:nvPr/>
            </p:nvSpPr>
            <p:spPr>
              <a:xfrm>
                <a:off x="241084" y="266914"/>
                <a:ext cx="1292" cy="1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77" h="19898" extrusionOk="0">
                    <a:moveTo>
                      <a:pt x="4544" y="19898"/>
                    </a:moveTo>
                    <a:cubicBezTo>
                      <a:pt x="-2568" y="19898"/>
                      <a:pt x="133" y="8426"/>
                      <a:pt x="2835" y="5106"/>
                    </a:cubicBezTo>
                    <a:cubicBezTo>
                      <a:pt x="4544" y="-1702"/>
                      <a:pt x="13880" y="-1702"/>
                      <a:pt x="15589" y="5106"/>
                    </a:cubicBezTo>
                    <a:cubicBezTo>
                      <a:pt x="19032" y="13583"/>
                      <a:pt x="10437" y="18894"/>
                      <a:pt x="4544" y="198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45" name="Kształt"/>
              <p:cNvSpPr/>
              <p:nvPr/>
            </p:nvSpPr>
            <p:spPr>
              <a:xfrm>
                <a:off x="241084" y="258304"/>
                <a:ext cx="2678" cy="2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4" h="16799" extrusionOk="0">
                    <a:moveTo>
                      <a:pt x="2831" y="16799"/>
                    </a:moveTo>
                    <a:cubicBezTo>
                      <a:pt x="-4816" y="12965"/>
                      <a:pt x="5503" y="8542"/>
                      <a:pt x="5012" y="3901"/>
                    </a:cubicBezTo>
                    <a:cubicBezTo>
                      <a:pt x="8652" y="2422"/>
                      <a:pt x="16418" y="-4801"/>
                      <a:pt x="16784" y="5222"/>
                    </a:cubicBezTo>
                    <a:cubicBezTo>
                      <a:pt x="13629" y="9939"/>
                      <a:pt x="8652" y="15320"/>
                      <a:pt x="2831" y="167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46" name="Kształt"/>
              <p:cNvSpPr/>
              <p:nvPr/>
            </p:nvSpPr>
            <p:spPr>
              <a:xfrm>
                <a:off x="249694" y="258304"/>
                <a:ext cx="1039" cy="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79" h="16517" extrusionOk="0">
                    <a:moveTo>
                      <a:pt x="4283" y="16517"/>
                    </a:moveTo>
                    <a:cubicBezTo>
                      <a:pt x="-5814" y="11027"/>
                      <a:pt x="4283" y="-5083"/>
                      <a:pt x="10630" y="1594"/>
                    </a:cubicBezTo>
                    <a:cubicBezTo>
                      <a:pt x="15786" y="8875"/>
                      <a:pt x="9680" y="14948"/>
                      <a:pt x="4283" y="1651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47" name="Kształt"/>
              <p:cNvSpPr/>
              <p:nvPr/>
            </p:nvSpPr>
            <p:spPr>
              <a:xfrm>
                <a:off x="249694" y="249694"/>
                <a:ext cx="4434" cy="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46" h="20722" extrusionOk="0">
                    <a:moveTo>
                      <a:pt x="16115" y="17153"/>
                    </a:moveTo>
                    <a:lnTo>
                      <a:pt x="12196" y="9845"/>
                    </a:lnTo>
                    <a:cubicBezTo>
                      <a:pt x="12196" y="21600"/>
                      <a:pt x="4183" y="17153"/>
                      <a:pt x="0" y="20722"/>
                    </a:cubicBezTo>
                    <a:cubicBezTo>
                      <a:pt x="5142" y="10243"/>
                      <a:pt x="12891" y="13503"/>
                      <a:pt x="17770" y="0"/>
                    </a:cubicBezTo>
                    <a:lnTo>
                      <a:pt x="19946" y="0"/>
                    </a:lnTo>
                    <a:cubicBezTo>
                      <a:pt x="14109" y="4048"/>
                      <a:pt x="21600" y="13503"/>
                      <a:pt x="16115" y="171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48" name="Kształt"/>
              <p:cNvSpPr/>
              <p:nvPr/>
            </p:nvSpPr>
            <p:spPr>
              <a:xfrm>
                <a:off x="258304" y="249694"/>
                <a:ext cx="5796" cy="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0490" extrusionOk="0">
                    <a:moveTo>
                      <a:pt x="17628" y="10075"/>
                    </a:moveTo>
                    <a:cubicBezTo>
                      <a:pt x="11725" y="10432"/>
                      <a:pt x="5544" y="13565"/>
                      <a:pt x="2696" y="20490"/>
                    </a:cubicBezTo>
                    <a:lnTo>
                      <a:pt x="129" y="20490"/>
                    </a:lnTo>
                    <a:cubicBezTo>
                      <a:pt x="-636" y="16940"/>
                      <a:pt x="2209" y="15164"/>
                      <a:pt x="3183" y="13977"/>
                    </a:cubicBezTo>
                    <a:cubicBezTo>
                      <a:pt x="9158" y="11614"/>
                      <a:pt x="13742" y="-1110"/>
                      <a:pt x="20687" y="78"/>
                    </a:cubicBezTo>
                    <a:cubicBezTo>
                      <a:pt x="20964" y="2798"/>
                      <a:pt x="20964" y="8948"/>
                      <a:pt x="17628" y="10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49" name="Kształt"/>
              <p:cNvSpPr/>
              <p:nvPr/>
            </p:nvSpPr>
            <p:spPr>
              <a:xfrm>
                <a:off x="275525" y="249694"/>
                <a:ext cx="3177" cy="2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43" h="21600" extrusionOk="0">
                    <a:moveTo>
                      <a:pt x="6015" y="18282"/>
                    </a:moveTo>
                    <a:cubicBezTo>
                      <a:pt x="6444" y="19593"/>
                      <a:pt x="4513" y="20596"/>
                      <a:pt x="3973" y="21600"/>
                    </a:cubicBezTo>
                    <a:lnTo>
                      <a:pt x="0" y="21600"/>
                    </a:lnTo>
                    <a:cubicBezTo>
                      <a:pt x="1178" y="16196"/>
                      <a:pt x="9240" y="18669"/>
                      <a:pt x="10748" y="12032"/>
                    </a:cubicBezTo>
                    <a:lnTo>
                      <a:pt x="13648" y="8714"/>
                    </a:lnTo>
                    <a:lnTo>
                      <a:pt x="9669" y="4550"/>
                    </a:lnTo>
                    <a:lnTo>
                      <a:pt x="15585" y="0"/>
                    </a:lnTo>
                    <a:cubicBezTo>
                      <a:pt x="21600" y="9567"/>
                      <a:pt x="13219" y="15579"/>
                      <a:pt x="6015" y="18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50" name="Kształt"/>
              <p:cNvSpPr/>
              <p:nvPr/>
            </p:nvSpPr>
            <p:spPr>
              <a:xfrm>
                <a:off x="275525" y="241084"/>
                <a:ext cx="3240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extrusionOk="0">
                    <a:moveTo>
                      <a:pt x="7825" y="21600"/>
                    </a:moveTo>
                    <a:lnTo>
                      <a:pt x="0" y="21600"/>
                    </a:lnTo>
                    <a:cubicBezTo>
                      <a:pt x="3852" y="9256"/>
                      <a:pt x="13533" y="3885"/>
                      <a:pt x="20735" y="0"/>
                    </a:cubicBezTo>
                    <a:cubicBezTo>
                      <a:pt x="21600" y="10624"/>
                      <a:pt x="10679" y="11888"/>
                      <a:pt x="782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51" name="Kształt"/>
              <p:cNvSpPr/>
              <p:nvPr/>
            </p:nvSpPr>
            <p:spPr>
              <a:xfrm>
                <a:off x="284135" y="241084"/>
                <a:ext cx="739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44" h="21600" extrusionOk="0">
                    <a:moveTo>
                      <a:pt x="11350" y="21600"/>
                    </a:moveTo>
                    <a:cubicBezTo>
                      <a:pt x="3607" y="19927"/>
                      <a:pt x="-2111" y="11368"/>
                      <a:pt x="749" y="0"/>
                    </a:cubicBezTo>
                    <a:lnTo>
                      <a:pt x="14606" y="0"/>
                    </a:lnTo>
                    <a:cubicBezTo>
                      <a:pt x="12978" y="5527"/>
                      <a:pt x="19489" y="16611"/>
                      <a:pt x="1135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52" name="Kształt"/>
              <p:cNvSpPr/>
              <p:nvPr/>
            </p:nvSpPr>
            <p:spPr>
              <a:xfrm>
                <a:off x="284135" y="241084"/>
                <a:ext cx="2807" cy="1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6110" y="12476"/>
                      <a:pt x="13256" y="5372"/>
                      <a:pt x="21600" y="0"/>
                    </a:cubicBezTo>
                    <a:cubicBezTo>
                      <a:pt x="18923" y="15966"/>
                      <a:pt x="5514" y="1435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53" name="Kształt"/>
              <p:cNvSpPr/>
              <p:nvPr/>
            </p:nvSpPr>
            <p:spPr>
              <a:xfrm>
                <a:off x="284135" y="241084"/>
                <a:ext cx="1995" cy="1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873" extrusionOk="0">
                    <a:moveTo>
                      <a:pt x="0" y="14873"/>
                    </a:moveTo>
                    <a:cubicBezTo>
                      <a:pt x="1675" y="10449"/>
                      <a:pt x="14053" y="-6727"/>
                      <a:pt x="21600" y="2870"/>
                    </a:cubicBezTo>
                    <a:cubicBezTo>
                      <a:pt x="16984" y="10449"/>
                      <a:pt x="7548" y="13101"/>
                      <a:pt x="0" y="148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54" name="Kształt"/>
              <p:cNvSpPr/>
              <p:nvPr/>
            </p:nvSpPr>
            <p:spPr>
              <a:xfrm>
                <a:off x="292745" y="241084"/>
                <a:ext cx="503" cy="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55" name="Kształt"/>
              <p:cNvSpPr/>
              <p:nvPr/>
            </p:nvSpPr>
            <p:spPr>
              <a:xfrm>
                <a:off x="25830" y="533829"/>
                <a:ext cx="800" cy="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24" h="20146" extrusionOk="0">
                    <a:moveTo>
                      <a:pt x="9720" y="20146"/>
                    </a:moveTo>
                    <a:cubicBezTo>
                      <a:pt x="3716" y="20146"/>
                      <a:pt x="-5076" y="6925"/>
                      <a:pt x="3716" y="316"/>
                    </a:cubicBezTo>
                    <a:cubicBezTo>
                      <a:pt x="9720" y="-1454"/>
                      <a:pt x="14127" y="4636"/>
                      <a:pt x="16524" y="8202"/>
                    </a:cubicBezTo>
                    <a:cubicBezTo>
                      <a:pt x="16524" y="8202"/>
                      <a:pt x="9720" y="20146"/>
                      <a:pt x="9720" y="201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56" name="Kształt"/>
              <p:cNvSpPr/>
              <p:nvPr/>
            </p:nvSpPr>
            <p:spPr>
              <a:xfrm>
                <a:off x="43050" y="499389"/>
                <a:ext cx="186" cy="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833" h="21600" extrusionOk="0">
                    <a:moveTo>
                      <a:pt x="7976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21600" y="5177"/>
                      <a:pt x="3435" y="12894"/>
                      <a:pt x="797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57" name="Kształt"/>
              <p:cNvSpPr/>
              <p:nvPr/>
            </p:nvSpPr>
            <p:spPr>
              <a:xfrm>
                <a:off x="344406" y="516609"/>
                <a:ext cx="358" cy="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64" h="20201" extrusionOk="0">
                    <a:moveTo>
                      <a:pt x="0" y="19516"/>
                    </a:moveTo>
                    <a:lnTo>
                      <a:pt x="0" y="0"/>
                    </a:lnTo>
                    <a:cubicBezTo>
                      <a:pt x="7216" y="2912"/>
                      <a:pt x="21600" y="10396"/>
                      <a:pt x="18544" y="15986"/>
                    </a:cubicBezTo>
                    <a:cubicBezTo>
                      <a:pt x="11327" y="18495"/>
                      <a:pt x="7216" y="21600"/>
                      <a:pt x="0" y="195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58" name="Kształt"/>
              <p:cNvSpPr/>
              <p:nvPr/>
            </p:nvSpPr>
            <p:spPr>
              <a:xfrm>
                <a:off x="344406" y="507999"/>
                <a:ext cx="3028" cy="4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extrusionOk="0">
                    <a:moveTo>
                      <a:pt x="15475" y="21600"/>
                    </a:moveTo>
                    <a:cubicBezTo>
                      <a:pt x="12336" y="18800"/>
                      <a:pt x="18132" y="13844"/>
                      <a:pt x="13183" y="10848"/>
                    </a:cubicBezTo>
                    <a:cubicBezTo>
                      <a:pt x="10526" y="15221"/>
                      <a:pt x="5583" y="15020"/>
                      <a:pt x="2444" y="17820"/>
                    </a:cubicBezTo>
                    <a:lnTo>
                      <a:pt x="2444" y="19097"/>
                    </a:lnTo>
                    <a:lnTo>
                      <a:pt x="270" y="19097"/>
                    </a:lnTo>
                    <a:cubicBezTo>
                      <a:pt x="-1176" y="11340"/>
                      <a:pt x="3408" y="5595"/>
                      <a:pt x="8722" y="0"/>
                    </a:cubicBezTo>
                    <a:cubicBezTo>
                      <a:pt x="12336" y="3388"/>
                      <a:pt x="20424" y="2503"/>
                      <a:pt x="18614" y="8540"/>
                    </a:cubicBezTo>
                    <a:cubicBezTo>
                      <a:pt x="15839" y="12371"/>
                      <a:pt x="14993" y="17820"/>
                      <a:pt x="1547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59" name="Kształt"/>
              <p:cNvSpPr/>
              <p:nvPr/>
            </p:nvSpPr>
            <p:spPr>
              <a:xfrm>
                <a:off x="344406" y="507999"/>
                <a:ext cx="665" cy="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92" h="21600" extrusionOk="0">
                    <a:moveTo>
                      <a:pt x="0" y="21600"/>
                    </a:moveTo>
                    <a:lnTo>
                      <a:pt x="5265" y="0"/>
                    </a:lnTo>
                    <a:lnTo>
                      <a:pt x="14391" y="0"/>
                    </a:lnTo>
                    <a:cubicBezTo>
                      <a:pt x="21600" y="7091"/>
                      <a:pt x="8636" y="1429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60" name="Kształt"/>
              <p:cNvSpPr/>
              <p:nvPr/>
            </p:nvSpPr>
            <p:spPr>
              <a:xfrm>
                <a:off x="344406" y="404677"/>
                <a:ext cx="717" cy="1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40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61" name="Kształt"/>
              <p:cNvSpPr/>
              <p:nvPr/>
            </p:nvSpPr>
            <p:spPr>
              <a:xfrm>
                <a:off x="353016" y="507999"/>
                <a:ext cx="233" cy="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955" y="15325"/>
                      <a:pt x="10803" y="9054"/>
                      <a:pt x="10803" y="0"/>
                    </a:cubicBezTo>
                    <a:cubicBezTo>
                      <a:pt x="14402" y="3492"/>
                      <a:pt x="16250" y="7698"/>
                      <a:pt x="21600" y="11833"/>
                    </a:cubicBezTo>
                    <a:cubicBezTo>
                      <a:pt x="21600" y="1183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62" name="Kształt"/>
              <p:cNvSpPr/>
              <p:nvPr/>
            </p:nvSpPr>
            <p:spPr>
              <a:xfrm>
                <a:off x="353016" y="507999"/>
                <a:ext cx="931" cy="1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02" h="17530" extrusionOk="0">
                    <a:moveTo>
                      <a:pt x="4863" y="17530"/>
                    </a:moveTo>
                    <a:cubicBezTo>
                      <a:pt x="1732" y="8106"/>
                      <a:pt x="-7369" y="-4070"/>
                      <a:pt x="12152" y="1330"/>
                    </a:cubicBezTo>
                    <a:cubicBezTo>
                      <a:pt x="14231" y="7871"/>
                      <a:pt x="6423" y="12354"/>
                      <a:pt x="4863" y="175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63" name="Kształt"/>
              <p:cNvSpPr/>
              <p:nvPr/>
            </p:nvSpPr>
            <p:spPr>
              <a:xfrm>
                <a:off x="353016" y="507999"/>
                <a:ext cx="327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15" h="21600" extrusionOk="0">
                    <a:moveTo>
                      <a:pt x="5784" y="21600"/>
                    </a:moveTo>
                    <a:lnTo>
                      <a:pt x="0" y="21600"/>
                    </a:lnTo>
                    <a:lnTo>
                      <a:pt x="12459" y="0"/>
                    </a:lnTo>
                    <a:cubicBezTo>
                      <a:pt x="9141" y="7493"/>
                      <a:pt x="21600" y="14987"/>
                      <a:pt x="578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64" name="Kształt"/>
              <p:cNvSpPr/>
              <p:nvPr/>
            </p:nvSpPr>
            <p:spPr>
              <a:xfrm>
                <a:off x="353016" y="499389"/>
                <a:ext cx="214" cy="1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65" name="Kształt"/>
              <p:cNvSpPr/>
              <p:nvPr/>
            </p:nvSpPr>
            <p:spPr>
              <a:xfrm>
                <a:off x="353016" y="499389"/>
                <a:ext cx="318" cy="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61" h="21600" extrusionOk="0">
                    <a:moveTo>
                      <a:pt x="6062" y="0"/>
                    </a:moveTo>
                    <a:cubicBezTo>
                      <a:pt x="21600" y="0"/>
                      <a:pt x="9516" y="9394"/>
                      <a:pt x="12128" y="13838"/>
                    </a:cubicBezTo>
                    <a:lnTo>
                      <a:pt x="0" y="21600"/>
                    </a:lnTo>
                    <a:cubicBezTo>
                      <a:pt x="0" y="21600"/>
                      <a:pt x="6062" y="0"/>
                      <a:pt x="606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66" name="Kształt"/>
              <p:cNvSpPr/>
              <p:nvPr/>
            </p:nvSpPr>
            <p:spPr>
              <a:xfrm>
                <a:off x="353016" y="482168"/>
                <a:ext cx="349" cy="1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923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4923"/>
                      <a:pt x="21600" y="149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67" name="Kształt"/>
              <p:cNvSpPr/>
              <p:nvPr/>
            </p:nvSpPr>
            <p:spPr>
              <a:xfrm>
                <a:off x="353016" y="490779"/>
                <a:ext cx="156" cy="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947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9947"/>
                      <a:pt x="21600" y="199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68" name="Kształt"/>
              <p:cNvSpPr/>
              <p:nvPr/>
            </p:nvSpPr>
            <p:spPr>
              <a:xfrm>
                <a:off x="353016" y="378847"/>
                <a:ext cx="674" cy="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77" h="18166" extrusionOk="0">
                    <a:moveTo>
                      <a:pt x="0" y="18166"/>
                    </a:moveTo>
                    <a:lnTo>
                      <a:pt x="0" y="274"/>
                    </a:lnTo>
                    <a:cubicBezTo>
                      <a:pt x="6813" y="2441"/>
                      <a:pt x="17059" y="-3434"/>
                      <a:pt x="19330" y="3535"/>
                    </a:cubicBezTo>
                    <a:cubicBezTo>
                      <a:pt x="21600" y="10951"/>
                      <a:pt x="14789" y="13565"/>
                      <a:pt x="8530" y="18166"/>
                    </a:cubicBezTo>
                    <a:cubicBezTo>
                      <a:pt x="8530" y="18166"/>
                      <a:pt x="0" y="18166"/>
                      <a:pt x="0" y="181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69" name="Kształt"/>
              <p:cNvSpPr/>
              <p:nvPr/>
            </p:nvSpPr>
            <p:spPr>
              <a:xfrm>
                <a:off x="353016" y="490779"/>
                <a:ext cx="194" cy="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5506"/>
                      <a:pt x="21600" y="1793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70" name="Kształt"/>
              <p:cNvSpPr/>
              <p:nvPr/>
            </p:nvSpPr>
            <p:spPr>
              <a:xfrm>
                <a:off x="353016" y="482168"/>
                <a:ext cx="1219" cy="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4" h="21600" extrusionOk="0">
                    <a:moveTo>
                      <a:pt x="0" y="21600"/>
                    </a:moveTo>
                    <a:cubicBezTo>
                      <a:pt x="11243" y="14692"/>
                      <a:pt x="-2446" y="7797"/>
                      <a:pt x="5777" y="0"/>
                    </a:cubicBezTo>
                    <a:lnTo>
                      <a:pt x="19154" y="5887"/>
                    </a:lnTo>
                    <a:cubicBezTo>
                      <a:pt x="19154" y="14692"/>
                      <a:pt x="5777" y="1469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71" name="Kształt"/>
              <p:cNvSpPr/>
              <p:nvPr/>
            </p:nvSpPr>
            <p:spPr>
              <a:xfrm>
                <a:off x="361626" y="378847"/>
                <a:ext cx="518" cy="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8" h="21600" extrusionOk="0">
                    <a:moveTo>
                      <a:pt x="5716" y="19389"/>
                    </a:moveTo>
                    <a:lnTo>
                      <a:pt x="496" y="21600"/>
                    </a:lnTo>
                    <a:cubicBezTo>
                      <a:pt x="-1752" y="12387"/>
                      <a:pt x="3468" y="5999"/>
                      <a:pt x="19848" y="0"/>
                    </a:cubicBezTo>
                    <a:cubicBezTo>
                      <a:pt x="19848" y="3604"/>
                      <a:pt x="19848" y="17588"/>
                      <a:pt x="5716" y="193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72" name="Kształt"/>
              <p:cNvSpPr/>
              <p:nvPr/>
            </p:nvSpPr>
            <p:spPr>
              <a:xfrm>
                <a:off x="353016" y="370236"/>
                <a:ext cx="8577" cy="1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extrusionOk="0">
                    <a:moveTo>
                      <a:pt x="13265" y="6780"/>
                    </a:moveTo>
                    <a:lnTo>
                      <a:pt x="14107" y="7513"/>
                    </a:lnTo>
                    <a:cubicBezTo>
                      <a:pt x="15374" y="6919"/>
                      <a:pt x="16451" y="6780"/>
                      <a:pt x="17763" y="7324"/>
                    </a:cubicBezTo>
                    <a:cubicBezTo>
                      <a:pt x="17622" y="9040"/>
                      <a:pt x="15890" y="10332"/>
                      <a:pt x="14484" y="11657"/>
                    </a:cubicBezTo>
                    <a:cubicBezTo>
                      <a:pt x="14484" y="10240"/>
                      <a:pt x="17763" y="8805"/>
                      <a:pt x="15748" y="7513"/>
                    </a:cubicBezTo>
                    <a:cubicBezTo>
                      <a:pt x="8580" y="11548"/>
                      <a:pt x="8064" y="17968"/>
                      <a:pt x="239" y="21600"/>
                    </a:cubicBezTo>
                    <a:cubicBezTo>
                      <a:pt x="-838" y="19932"/>
                      <a:pt x="1973" y="18546"/>
                      <a:pt x="3754" y="17236"/>
                    </a:cubicBezTo>
                    <a:cubicBezTo>
                      <a:pt x="4408" y="14197"/>
                      <a:pt x="8439" y="11860"/>
                      <a:pt x="8580" y="8727"/>
                    </a:cubicBezTo>
                    <a:cubicBezTo>
                      <a:pt x="11202" y="5189"/>
                      <a:pt x="15890" y="2370"/>
                      <a:pt x="20762" y="0"/>
                    </a:cubicBezTo>
                    <a:cubicBezTo>
                      <a:pt x="17435" y="2059"/>
                      <a:pt x="17622" y="5580"/>
                      <a:pt x="13265" y="6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73" name="Kształt"/>
              <p:cNvSpPr/>
              <p:nvPr/>
            </p:nvSpPr>
            <p:spPr>
              <a:xfrm>
                <a:off x="344406" y="370236"/>
                <a:ext cx="6056" cy="11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5" h="21600" extrusionOk="0">
                    <a:moveTo>
                      <a:pt x="3537" y="15514"/>
                    </a:moveTo>
                    <a:lnTo>
                      <a:pt x="527" y="17303"/>
                    </a:lnTo>
                    <a:cubicBezTo>
                      <a:pt x="3537" y="12138"/>
                      <a:pt x="5276" y="5773"/>
                      <a:pt x="16244" y="3172"/>
                    </a:cubicBezTo>
                    <a:lnTo>
                      <a:pt x="20925" y="0"/>
                    </a:lnTo>
                    <a:cubicBezTo>
                      <a:pt x="14238" y="7231"/>
                      <a:pt x="7749" y="14443"/>
                      <a:pt x="1328" y="21600"/>
                    </a:cubicBezTo>
                    <a:lnTo>
                      <a:pt x="58" y="21600"/>
                    </a:lnTo>
                    <a:cubicBezTo>
                      <a:pt x="-675" y="19313"/>
                      <a:pt x="5811" y="17671"/>
                      <a:pt x="3537" y="155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74" name="Kształt"/>
              <p:cNvSpPr/>
              <p:nvPr/>
            </p:nvSpPr>
            <p:spPr>
              <a:xfrm>
                <a:off x="353016" y="370236"/>
                <a:ext cx="505" cy="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5776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75" name="Kształt"/>
              <p:cNvSpPr/>
              <p:nvPr/>
            </p:nvSpPr>
            <p:spPr>
              <a:xfrm>
                <a:off x="353016" y="370236"/>
                <a:ext cx="4279" cy="5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8" h="21600" extrusionOk="0">
                    <a:moveTo>
                      <a:pt x="0" y="21600"/>
                    </a:moveTo>
                    <a:cubicBezTo>
                      <a:pt x="0" y="17664"/>
                      <a:pt x="0" y="13314"/>
                      <a:pt x="1020" y="9266"/>
                    </a:cubicBezTo>
                    <a:cubicBezTo>
                      <a:pt x="1946" y="10513"/>
                      <a:pt x="5468" y="6884"/>
                      <a:pt x="6768" y="9719"/>
                    </a:cubicBezTo>
                    <a:cubicBezTo>
                      <a:pt x="8249" y="5369"/>
                      <a:pt x="12331" y="1964"/>
                      <a:pt x="18168" y="0"/>
                    </a:cubicBezTo>
                    <a:cubicBezTo>
                      <a:pt x="20300" y="1964"/>
                      <a:pt x="21600" y="4385"/>
                      <a:pt x="19189" y="6353"/>
                    </a:cubicBezTo>
                    <a:cubicBezTo>
                      <a:pt x="18168" y="6884"/>
                      <a:pt x="17518" y="7790"/>
                      <a:pt x="15852" y="7527"/>
                    </a:cubicBezTo>
                    <a:lnTo>
                      <a:pt x="13996" y="5939"/>
                    </a:lnTo>
                    <a:cubicBezTo>
                      <a:pt x="13346" y="12481"/>
                      <a:pt x="7138" y="1690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76" name="Kształt"/>
              <p:cNvSpPr/>
              <p:nvPr/>
            </p:nvSpPr>
            <p:spPr>
              <a:xfrm>
                <a:off x="361626" y="473558"/>
                <a:ext cx="370" cy="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77" name="Kształt"/>
              <p:cNvSpPr/>
              <p:nvPr/>
            </p:nvSpPr>
            <p:spPr>
              <a:xfrm>
                <a:off x="361626" y="361626"/>
                <a:ext cx="5885" cy="8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914" y="15361"/>
                      <a:pt x="9023" y="9617"/>
                      <a:pt x="16343" y="5474"/>
                    </a:cubicBezTo>
                    <a:lnTo>
                      <a:pt x="21600" y="0"/>
                    </a:lnTo>
                    <a:cubicBezTo>
                      <a:pt x="20821" y="3378"/>
                      <a:pt x="15561" y="6880"/>
                      <a:pt x="15844" y="11243"/>
                    </a:cubicBezTo>
                    <a:cubicBezTo>
                      <a:pt x="9736" y="14869"/>
                      <a:pt x="7957" y="1984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78" name="Kształt"/>
              <p:cNvSpPr/>
              <p:nvPr/>
            </p:nvSpPr>
            <p:spPr>
              <a:xfrm>
                <a:off x="361626" y="361626"/>
                <a:ext cx="213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460" h="21600" extrusionOk="0">
                    <a:moveTo>
                      <a:pt x="12460" y="18292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21600" y="3885"/>
                      <a:pt x="4543" y="11477"/>
                      <a:pt x="12460" y="1829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79" name="Kształt"/>
              <p:cNvSpPr/>
              <p:nvPr/>
            </p:nvSpPr>
            <p:spPr>
              <a:xfrm>
                <a:off x="361626" y="361626"/>
                <a:ext cx="1418" cy="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63" h="21600" extrusionOk="0">
                    <a:moveTo>
                      <a:pt x="17963" y="0"/>
                    </a:moveTo>
                    <a:cubicBezTo>
                      <a:pt x="17963" y="6734"/>
                      <a:pt x="11580" y="18108"/>
                      <a:pt x="535" y="21600"/>
                    </a:cubicBezTo>
                    <a:cubicBezTo>
                      <a:pt x="-3637" y="10496"/>
                      <a:pt x="17963" y="10147"/>
                      <a:pt x="179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80" name="Kształt"/>
              <p:cNvSpPr/>
              <p:nvPr/>
            </p:nvSpPr>
            <p:spPr>
              <a:xfrm>
                <a:off x="361626" y="370236"/>
                <a:ext cx="879" cy="1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20" h="14340" extrusionOk="0">
                    <a:moveTo>
                      <a:pt x="14620" y="3745"/>
                    </a:moveTo>
                    <a:lnTo>
                      <a:pt x="14620" y="9789"/>
                    </a:lnTo>
                    <a:cubicBezTo>
                      <a:pt x="8811" y="8972"/>
                      <a:pt x="4950" y="12691"/>
                      <a:pt x="2690" y="14340"/>
                    </a:cubicBezTo>
                    <a:cubicBezTo>
                      <a:pt x="-6980" y="8972"/>
                      <a:pt x="12359" y="-7260"/>
                      <a:pt x="14620" y="37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81" name="Kształt"/>
              <p:cNvSpPr/>
              <p:nvPr/>
            </p:nvSpPr>
            <p:spPr>
              <a:xfrm>
                <a:off x="361626" y="370236"/>
                <a:ext cx="4303" cy="8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57" h="21600" extrusionOk="0">
                    <a:moveTo>
                      <a:pt x="7337" y="19721"/>
                    </a:moveTo>
                    <a:lnTo>
                      <a:pt x="601" y="21600"/>
                    </a:lnTo>
                    <a:cubicBezTo>
                      <a:pt x="-3343" y="14472"/>
                      <a:pt x="13413" y="12911"/>
                      <a:pt x="13085" y="6030"/>
                    </a:cubicBezTo>
                    <a:cubicBezTo>
                      <a:pt x="18257" y="5101"/>
                      <a:pt x="15221" y="1637"/>
                      <a:pt x="18257" y="0"/>
                    </a:cubicBezTo>
                    <a:cubicBezTo>
                      <a:pt x="18257" y="5760"/>
                      <a:pt x="10045" y="11448"/>
                      <a:pt x="5773" y="17159"/>
                    </a:cubicBezTo>
                    <a:cubicBezTo>
                      <a:pt x="6185" y="18061"/>
                      <a:pt x="7909" y="18599"/>
                      <a:pt x="7337" y="197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82" name="Kształt"/>
              <p:cNvSpPr/>
              <p:nvPr/>
            </p:nvSpPr>
            <p:spPr>
              <a:xfrm>
                <a:off x="361626" y="464948"/>
                <a:ext cx="796" cy="1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370" h="21600" extrusionOk="0">
                    <a:moveTo>
                      <a:pt x="6409" y="21600"/>
                    </a:moveTo>
                    <a:cubicBezTo>
                      <a:pt x="315" y="16435"/>
                      <a:pt x="-1627" y="6319"/>
                      <a:pt x="1421" y="0"/>
                    </a:cubicBezTo>
                    <a:cubicBezTo>
                      <a:pt x="1421" y="17589"/>
                      <a:pt x="19973" y="1349"/>
                      <a:pt x="64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83" name="Kształt"/>
              <p:cNvSpPr/>
              <p:nvPr/>
            </p:nvSpPr>
            <p:spPr>
              <a:xfrm>
                <a:off x="361626" y="378847"/>
                <a:ext cx="3229" cy="3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02" h="20186" extrusionOk="0">
                    <a:moveTo>
                      <a:pt x="3665" y="16371"/>
                    </a:moveTo>
                    <a:cubicBezTo>
                      <a:pt x="4426" y="18208"/>
                      <a:pt x="1603" y="18898"/>
                      <a:pt x="736" y="20186"/>
                    </a:cubicBezTo>
                    <a:cubicBezTo>
                      <a:pt x="-2737" y="14438"/>
                      <a:pt x="7249" y="9883"/>
                      <a:pt x="6382" y="3147"/>
                    </a:cubicBezTo>
                    <a:lnTo>
                      <a:pt x="2364" y="2502"/>
                    </a:lnTo>
                    <a:lnTo>
                      <a:pt x="3665" y="224"/>
                    </a:lnTo>
                    <a:cubicBezTo>
                      <a:pt x="9205" y="-1414"/>
                      <a:pt x="11700" y="6611"/>
                      <a:pt x="16907" y="1513"/>
                    </a:cubicBezTo>
                    <a:cubicBezTo>
                      <a:pt x="18863" y="2056"/>
                      <a:pt x="17668" y="3542"/>
                      <a:pt x="18102" y="4780"/>
                    </a:cubicBezTo>
                    <a:cubicBezTo>
                      <a:pt x="8766" y="4085"/>
                      <a:pt x="7249" y="12110"/>
                      <a:pt x="3665" y="163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84" name="Kształt"/>
              <p:cNvSpPr/>
              <p:nvPr/>
            </p:nvSpPr>
            <p:spPr>
              <a:xfrm>
                <a:off x="361626" y="335796"/>
                <a:ext cx="29147" cy="41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8" y="15532"/>
                    </a:moveTo>
                    <a:cubicBezTo>
                      <a:pt x="8233" y="15390"/>
                      <a:pt x="7946" y="15280"/>
                      <a:pt x="7559" y="15219"/>
                    </a:cubicBezTo>
                    <a:cubicBezTo>
                      <a:pt x="7186" y="15476"/>
                      <a:pt x="7229" y="15803"/>
                      <a:pt x="7028" y="16096"/>
                    </a:cubicBezTo>
                    <a:lnTo>
                      <a:pt x="7401" y="16262"/>
                    </a:lnTo>
                    <a:cubicBezTo>
                      <a:pt x="6913" y="16448"/>
                      <a:pt x="6971" y="17108"/>
                      <a:pt x="6282" y="16957"/>
                    </a:cubicBezTo>
                    <a:cubicBezTo>
                      <a:pt x="5751" y="17768"/>
                      <a:pt x="4361" y="18483"/>
                      <a:pt x="3557" y="19309"/>
                    </a:cubicBezTo>
                    <a:cubicBezTo>
                      <a:pt x="2496" y="19440"/>
                      <a:pt x="1965" y="20387"/>
                      <a:pt x="1019" y="20654"/>
                    </a:cubicBezTo>
                    <a:cubicBezTo>
                      <a:pt x="474" y="20900"/>
                      <a:pt x="574" y="21464"/>
                      <a:pt x="0" y="21600"/>
                    </a:cubicBezTo>
                    <a:cubicBezTo>
                      <a:pt x="215" y="21041"/>
                      <a:pt x="1277" y="20482"/>
                      <a:pt x="1277" y="19802"/>
                    </a:cubicBezTo>
                    <a:cubicBezTo>
                      <a:pt x="2238" y="18876"/>
                      <a:pt x="3027" y="17934"/>
                      <a:pt x="3557" y="16957"/>
                    </a:cubicBezTo>
                    <a:cubicBezTo>
                      <a:pt x="3772" y="17078"/>
                      <a:pt x="3988" y="17571"/>
                      <a:pt x="4475" y="17274"/>
                    </a:cubicBezTo>
                    <a:cubicBezTo>
                      <a:pt x="5580" y="16333"/>
                      <a:pt x="6655" y="15345"/>
                      <a:pt x="6913" y="14197"/>
                    </a:cubicBezTo>
                    <a:cubicBezTo>
                      <a:pt x="7946" y="13804"/>
                      <a:pt x="7817" y="12948"/>
                      <a:pt x="8678" y="12631"/>
                    </a:cubicBezTo>
                    <a:cubicBezTo>
                      <a:pt x="8994" y="12132"/>
                      <a:pt x="10213" y="12041"/>
                      <a:pt x="10112" y="11447"/>
                    </a:cubicBezTo>
                    <a:cubicBezTo>
                      <a:pt x="9524" y="11487"/>
                      <a:pt x="9409" y="11094"/>
                      <a:pt x="9466" y="10899"/>
                    </a:cubicBezTo>
                    <a:cubicBezTo>
                      <a:pt x="9624" y="10808"/>
                      <a:pt x="9567" y="10637"/>
                      <a:pt x="9739" y="10500"/>
                    </a:cubicBezTo>
                    <a:lnTo>
                      <a:pt x="9309" y="10500"/>
                    </a:lnTo>
                    <a:cubicBezTo>
                      <a:pt x="8778" y="11382"/>
                      <a:pt x="7401" y="12067"/>
                      <a:pt x="7186" y="13024"/>
                    </a:cubicBezTo>
                    <a:lnTo>
                      <a:pt x="6913" y="13024"/>
                    </a:lnTo>
                    <a:cubicBezTo>
                      <a:pt x="6541" y="12606"/>
                      <a:pt x="7559" y="12198"/>
                      <a:pt x="7559" y="11845"/>
                    </a:cubicBezTo>
                    <a:cubicBezTo>
                      <a:pt x="8620" y="11875"/>
                      <a:pt x="7559" y="10954"/>
                      <a:pt x="8563" y="10762"/>
                    </a:cubicBezTo>
                    <a:cubicBezTo>
                      <a:pt x="8032" y="10083"/>
                      <a:pt x="9567" y="10107"/>
                      <a:pt x="9567" y="9589"/>
                    </a:cubicBezTo>
                    <a:cubicBezTo>
                      <a:pt x="11015" y="8904"/>
                      <a:pt x="9897" y="7740"/>
                      <a:pt x="11489" y="7302"/>
                    </a:cubicBezTo>
                    <a:lnTo>
                      <a:pt x="12765" y="6179"/>
                    </a:lnTo>
                    <a:cubicBezTo>
                      <a:pt x="12435" y="7035"/>
                      <a:pt x="11432" y="7655"/>
                      <a:pt x="11116" y="8476"/>
                    </a:cubicBezTo>
                    <a:lnTo>
                      <a:pt x="11388" y="8627"/>
                    </a:lnTo>
                    <a:cubicBezTo>
                      <a:pt x="12120" y="7740"/>
                      <a:pt x="13568" y="7106"/>
                      <a:pt x="13568" y="6048"/>
                    </a:cubicBezTo>
                    <a:cubicBezTo>
                      <a:pt x="14214" y="5857"/>
                      <a:pt x="14315" y="5197"/>
                      <a:pt x="14945" y="5097"/>
                    </a:cubicBezTo>
                    <a:cubicBezTo>
                      <a:pt x="14902" y="5197"/>
                      <a:pt x="15161" y="5268"/>
                      <a:pt x="15218" y="5333"/>
                    </a:cubicBezTo>
                    <a:cubicBezTo>
                      <a:pt x="16609" y="5167"/>
                      <a:pt x="16551" y="4220"/>
                      <a:pt x="17613" y="3762"/>
                    </a:cubicBezTo>
                    <a:lnTo>
                      <a:pt x="17240" y="3540"/>
                    </a:lnTo>
                    <a:cubicBezTo>
                      <a:pt x="16437" y="3797"/>
                      <a:pt x="16753" y="4608"/>
                      <a:pt x="15591" y="4548"/>
                    </a:cubicBezTo>
                    <a:cubicBezTo>
                      <a:pt x="15161" y="3596"/>
                      <a:pt x="17398" y="3762"/>
                      <a:pt x="16968" y="2810"/>
                    </a:cubicBezTo>
                    <a:lnTo>
                      <a:pt x="17771" y="2745"/>
                    </a:lnTo>
                    <a:cubicBezTo>
                      <a:pt x="18990" y="1798"/>
                      <a:pt x="20381" y="947"/>
                      <a:pt x="21600" y="0"/>
                    </a:cubicBezTo>
                    <a:cubicBezTo>
                      <a:pt x="20482" y="780"/>
                      <a:pt x="21342" y="1566"/>
                      <a:pt x="19678" y="2130"/>
                    </a:cubicBezTo>
                    <a:cubicBezTo>
                      <a:pt x="18417" y="2130"/>
                      <a:pt x="18516" y="3016"/>
                      <a:pt x="17513" y="3203"/>
                    </a:cubicBezTo>
                    <a:cubicBezTo>
                      <a:pt x="17714" y="3339"/>
                      <a:pt x="17556" y="3540"/>
                      <a:pt x="17886" y="3596"/>
                    </a:cubicBezTo>
                    <a:lnTo>
                      <a:pt x="19320" y="2745"/>
                    </a:lnTo>
                    <a:cubicBezTo>
                      <a:pt x="19793" y="3631"/>
                      <a:pt x="18086" y="4034"/>
                      <a:pt x="17513" y="4714"/>
                    </a:cubicBezTo>
                    <a:cubicBezTo>
                      <a:pt x="17513" y="5494"/>
                      <a:pt x="15964" y="5776"/>
                      <a:pt x="15318" y="6280"/>
                    </a:cubicBezTo>
                    <a:cubicBezTo>
                      <a:pt x="14042" y="6663"/>
                      <a:pt x="13999" y="7489"/>
                      <a:pt x="13138" y="8083"/>
                    </a:cubicBezTo>
                    <a:cubicBezTo>
                      <a:pt x="13626" y="8279"/>
                      <a:pt x="13568" y="7524"/>
                      <a:pt x="14042" y="7922"/>
                    </a:cubicBezTo>
                    <a:cubicBezTo>
                      <a:pt x="12765" y="9136"/>
                      <a:pt x="11230" y="10047"/>
                      <a:pt x="10112" y="11281"/>
                    </a:cubicBezTo>
                    <a:cubicBezTo>
                      <a:pt x="10858" y="11447"/>
                      <a:pt x="11173" y="10838"/>
                      <a:pt x="11862" y="10500"/>
                    </a:cubicBezTo>
                    <a:cubicBezTo>
                      <a:pt x="12192" y="10369"/>
                      <a:pt x="12435" y="10083"/>
                      <a:pt x="12938" y="10193"/>
                    </a:cubicBezTo>
                    <a:lnTo>
                      <a:pt x="13024" y="10279"/>
                    </a:lnTo>
                    <a:cubicBezTo>
                      <a:pt x="11862" y="10193"/>
                      <a:pt x="12435" y="11231"/>
                      <a:pt x="11230" y="11059"/>
                    </a:cubicBezTo>
                    <a:cubicBezTo>
                      <a:pt x="10743" y="11356"/>
                      <a:pt x="10743" y="11805"/>
                      <a:pt x="10213" y="12067"/>
                    </a:cubicBezTo>
                    <a:lnTo>
                      <a:pt x="11015" y="12465"/>
                    </a:lnTo>
                    <a:cubicBezTo>
                      <a:pt x="11331" y="12067"/>
                      <a:pt x="12034" y="11649"/>
                      <a:pt x="12665" y="11553"/>
                    </a:cubicBezTo>
                    <a:cubicBezTo>
                      <a:pt x="12349" y="12172"/>
                      <a:pt x="11230" y="12757"/>
                      <a:pt x="11116" y="13517"/>
                    </a:cubicBezTo>
                    <a:cubicBezTo>
                      <a:pt x="9624" y="13971"/>
                      <a:pt x="9839" y="15089"/>
                      <a:pt x="8448" y="155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85" name="Kształt"/>
              <p:cNvSpPr/>
              <p:nvPr/>
            </p:nvSpPr>
            <p:spPr>
              <a:xfrm>
                <a:off x="370236" y="361626"/>
                <a:ext cx="2019" cy="3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28" h="21600" extrusionOk="0">
                    <a:moveTo>
                      <a:pt x="0" y="21600"/>
                    </a:moveTo>
                    <a:cubicBezTo>
                      <a:pt x="6704" y="15178"/>
                      <a:pt x="2830" y="4475"/>
                      <a:pt x="13256" y="0"/>
                    </a:cubicBezTo>
                    <a:cubicBezTo>
                      <a:pt x="21600" y="9382"/>
                      <a:pt x="4614" y="1435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86" name="Kształt"/>
              <p:cNvSpPr/>
              <p:nvPr/>
            </p:nvSpPr>
            <p:spPr>
              <a:xfrm>
                <a:off x="370236" y="344406"/>
                <a:ext cx="2743" cy="4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85" h="21600" extrusionOk="0">
                    <a:moveTo>
                      <a:pt x="5555" y="17646"/>
                    </a:moveTo>
                    <a:lnTo>
                      <a:pt x="0" y="21600"/>
                    </a:lnTo>
                    <a:cubicBezTo>
                      <a:pt x="4196" y="13890"/>
                      <a:pt x="9631" y="6823"/>
                      <a:pt x="16538" y="0"/>
                    </a:cubicBezTo>
                    <a:cubicBezTo>
                      <a:pt x="21600" y="4004"/>
                      <a:pt x="4689" y="10332"/>
                      <a:pt x="5555" y="176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87" name="Kształt"/>
              <p:cNvSpPr/>
              <p:nvPr/>
            </p:nvSpPr>
            <p:spPr>
              <a:xfrm>
                <a:off x="370236" y="353016"/>
                <a:ext cx="858" cy="1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38" h="21600" extrusionOk="0">
                    <a:moveTo>
                      <a:pt x="10384" y="0"/>
                    </a:moveTo>
                    <a:cubicBezTo>
                      <a:pt x="16812" y="5438"/>
                      <a:pt x="9218" y="15335"/>
                      <a:pt x="8052" y="21600"/>
                    </a:cubicBezTo>
                    <a:lnTo>
                      <a:pt x="2805" y="21600"/>
                    </a:lnTo>
                    <a:cubicBezTo>
                      <a:pt x="-4788" y="13359"/>
                      <a:pt x="4838" y="5438"/>
                      <a:pt x="1038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88" name="Kształt"/>
              <p:cNvSpPr/>
              <p:nvPr/>
            </p:nvSpPr>
            <p:spPr>
              <a:xfrm>
                <a:off x="370236" y="353016"/>
                <a:ext cx="582" cy="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extrusionOk="0">
                    <a:moveTo>
                      <a:pt x="17508" y="16274"/>
                    </a:moveTo>
                    <a:cubicBezTo>
                      <a:pt x="12848" y="21600"/>
                      <a:pt x="6423" y="21600"/>
                      <a:pt x="0" y="21600"/>
                    </a:cubicBezTo>
                    <a:lnTo>
                      <a:pt x="11085" y="0"/>
                    </a:lnTo>
                    <a:cubicBezTo>
                      <a:pt x="21600" y="0"/>
                      <a:pt x="12848" y="10950"/>
                      <a:pt x="17508" y="1627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89" name="Kształt"/>
              <p:cNvSpPr/>
              <p:nvPr/>
            </p:nvSpPr>
            <p:spPr>
              <a:xfrm>
                <a:off x="370236" y="361626"/>
                <a:ext cx="1886" cy="3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4" h="21600" extrusionOk="0">
                    <a:moveTo>
                      <a:pt x="16715" y="0"/>
                    </a:moveTo>
                    <a:cubicBezTo>
                      <a:pt x="21600" y="6616"/>
                      <a:pt x="14464" y="15482"/>
                      <a:pt x="4693" y="21600"/>
                    </a:cubicBezTo>
                    <a:lnTo>
                      <a:pt x="0" y="21600"/>
                    </a:lnTo>
                    <a:cubicBezTo>
                      <a:pt x="0" y="21600"/>
                      <a:pt x="16715" y="0"/>
                      <a:pt x="167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90" name="Kształt"/>
              <p:cNvSpPr/>
              <p:nvPr/>
            </p:nvSpPr>
            <p:spPr>
              <a:xfrm>
                <a:off x="378847" y="353016"/>
                <a:ext cx="1002" cy="1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88" h="21600" extrusionOk="0">
                    <a:moveTo>
                      <a:pt x="13802" y="0"/>
                    </a:moveTo>
                    <a:cubicBezTo>
                      <a:pt x="19059" y="5205"/>
                      <a:pt x="6511" y="13208"/>
                      <a:pt x="6511" y="21600"/>
                    </a:cubicBezTo>
                    <a:lnTo>
                      <a:pt x="970" y="21600"/>
                    </a:lnTo>
                    <a:cubicBezTo>
                      <a:pt x="-2541" y="14860"/>
                      <a:pt x="3883" y="5843"/>
                      <a:pt x="1380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91" name="Kształt"/>
              <p:cNvSpPr/>
              <p:nvPr/>
            </p:nvSpPr>
            <p:spPr>
              <a:xfrm>
                <a:off x="378847" y="344406"/>
                <a:ext cx="779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54" h="21600" extrusionOk="0">
                    <a:moveTo>
                      <a:pt x="10109" y="0"/>
                    </a:moveTo>
                    <a:cubicBezTo>
                      <a:pt x="17315" y="6099"/>
                      <a:pt x="10109" y="16034"/>
                      <a:pt x="5199" y="21600"/>
                    </a:cubicBezTo>
                    <a:lnTo>
                      <a:pt x="1596" y="21600"/>
                    </a:lnTo>
                    <a:cubicBezTo>
                      <a:pt x="-4285" y="14804"/>
                      <a:pt x="7813" y="6974"/>
                      <a:pt x="1010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92" name="Kształt"/>
              <p:cNvSpPr/>
              <p:nvPr/>
            </p:nvSpPr>
            <p:spPr>
              <a:xfrm>
                <a:off x="378847" y="344406"/>
                <a:ext cx="3213" cy="5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913" y="13064"/>
                      <a:pt x="13012" y="6513"/>
                      <a:pt x="21600" y="0"/>
                    </a:cubicBezTo>
                    <a:cubicBezTo>
                      <a:pt x="21600" y="5577"/>
                      <a:pt x="9108" y="12090"/>
                      <a:pt x="5730" y="18679"/>
                    </a:cubicBezTo>
                    <a:cubicBezTo>
                      <a:pt x="5730" y="1867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93" name="Kształt"/>
              <p:cNvSpPr/>
              <p:nvPr/>
            </p:nvSpPr>
            <p:spPr>
              <a:xfrm>
                <a:off x="387457" y="335796"/>
                <a:ext cx="1278" cy="1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5" h="21600" extrusionOk="0">
                    <a:moveTo>
                      <a:pt x="0" y="21600"/>
                    </a:moveTo>
                    <a:cubicBezTo>
                      <a:pt x="2666" y="11774"/>
                      <a:pt x="879" y="616"/>
                      <a:pt x="19222" y="0"/>
                    </a:cubicBezTo>
                    <a:cubicBezTo>
                      <a:pt x="21600" y="9449"/>
                      <a:pt x="9466" y="1485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94" name="Kształt"/>
              <p:cNvSpPr/>
              <p:nvPr/>
            </p:nvSpPr>
            <p:spPr>
              <a:xfrm>
                <a:off x="387457" y="318575"/>
                <a:ext cx="2841" cy="3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6" h="20465" extrusionOk="0">
                    <a:moveTo>
                      <a:pt x="9332" y="17903"/>
                    </a:moveTo>
                    <a:cubicBezTo>
                      <a:pt x="4269" y="14502"/>
                      <a:pt x="5629" y="21600"/>
                      <a:pt x="566" y="20305"/>
                    </a:cubicBezTo>
                    <a:cubicBezTo>
                      <a:pt x="-1778" y="16602"/>
                      <a:pt x="3777" y="17601"/>
                      <a:pt x="5995" y="16300"/>
                    </a:cubicBezTo>
                    <a:cubicBezTo>
                      <a:pt x="6987" y="10201"/>
                      <a:pt x="12043" y="3697"/>
                      <a:pt x="17970" y="0"/>
                    </a:cubicBezTo>
                    <a:cubicBezTo>
                      <a:pt x="19822" y="6299"/>
                      <a:pt x="3404" y="11502"/>
                      <a:pt x="9332" y="179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95" name="Kształt"/>
              <p:cNvSpPr/>
              <p:nvPr/>
            </p:nvSpPr>
            <p:spPr>
              <a:xfrm>
                <a:off x="387457" y="327186"/>
                <a:ext cx="1541" cy="2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96" h="21600" extrusionOk="0">
                    <a:moveTo>
                      <a:pt x="17196" y="0"/>
                    </a:moveTo>
                    <a:cubicBezTo>
                      <a:pt x="15681" y="4708"/>
                      <a:pt x="13524" y="16335"/>
                      <a:pt x="1215" y="21600"/>
                    </a:cubicBezTo>
                    <a:cubicBezTo>
                      <a:pt x="-4404" y="12639"/>
                      <a:pt x="10936" y="7752"/>
                      <a:pt x="1719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96" name="Kształt"/>
              <p:cNvSpPr/>
              <p:nvPr/>
            </p:nvSpPr>
            <p:spPr>
              <a:xfrm>
                <a:off x="387457" y="335796"/>
                <a:ext cx="4316" cy="6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33" y="7147"/>
                      <a:pt x="12593" y="16303"/>
                      <a:pt x="0" y="21600"/>
                    </a:cubicBezTo>
                    <a:cubicBezTo>
                      <a:pt x="6200" y="13921"/>
                      <a:pt x="11527" y="570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97" name="Kształt"/>
              <p:cNvSpPr/>
              <p:nvPr/>
            </p:nvSpPr>
            <p:spPr>
              <a:xfrm>
                <a:off x="387457" y="318575"/>
                <a:ext cx="15270" cy="17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1" h="21600" extrusionOk="0">
                    <a:moveTo>
                      <a:pt x="1117" y="18255"/>
                    </a:moveTo>
                    <a:cubicBezTo>
                      <a:pt x="2953" y="18008"/>
                      <a:pt x="2953" y="15907"/>
                      <a:pt x="4280" y="14873"/>
                    </a:cubicBezTo>
                    <a:cubicBezTo>
                      <a:pt x="6294" y="13254"/>
                      <a:pt x="7721" y="10518"/>
                      <a:pt x="9966" y="9520"/>
                    </a:cubicBezTo>
                    <a:cubicBezTo>
                      <a:pt x="9788" y="8687"/>
                      <a:pt x="10808" y="8136"/>
                      <a:pt x="11496" y="7572"/>
                    </a:cubicBezTo>
                    <a:cubicBezTo>
                      <a:pt x="11956" y="8065"/>
                      <a:pt x="12797" y="7631"/>
                      <a:pt x="13562" y="7572"/>
                    </a:cubicBezTo>
                    <a:cubicBezTo>
                      <a:pt x="16494" y="5353"/>
                      <a:pt x="16494" y="1902"/>
                      <a:pt x="19911" y="0"/>
                    </a:cubicBezTo>
                    <a:cubicBezTo>
                      <a:pt x="21059" y="2360"/>
                      <a:pt x="17158" y="3510"/>
                      <a:pt x="16036" y="5495"/>
                    </a:cubicBezTo>
                    <a:cubicBezTo>
                      <a:pt x="14608" y="6621"/>
                      <a:pt x="15373" y="8523"/>
                      <a:pt x="13562" y="8746"/>
                    </a:cubicBezTo>
                    <a:cubicBezTo>
                      <a:pt x="12338" y="9826"/>
                      <a:pt x="10731" y="10976"/>
                      <a:pt x="10348" y="12432"/>
                    </a:cubicBezTo>
                    <a:cubicBezTo>
                      <a:pt x="10170" y="12562"/>
                      <a:pt x="10068" y="12338"/>
                      <a:pt x="9966" y="12267"/>
                    </a:cubicBezTo>
                    <a:cubicBezTo>
                      <a:pt x="8564" y="15883"/>
                      <a:pt x="2979" y="16752"/>
                      <a:pt x="2035" y="20332"/>
                    </a:cubicBezTo>
                    <a:lnTo>
                      <a:pt x="122" y="21600"/>
                    </a:lnTo>
                    <a:cubicBezTo>
                      <a:pt x="-541" y="20543"/>
                      <a:pt x="1730" y="19428"/>
                      <a:pt x="1117" y="182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98" name="Kształt"/>
              <p:cNvSpPr/>
              <p:nvPr/>
            </p:nvSpPr>
            <p:spPr>
              <a:xfrm>
                <a:off x="387457" y="327186"/>
                <a:ext cx="2943" cy="2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08" extrusionOk="0">
                    <a:moveTo>
                      <a:pt x="21600" y="0"/>
                    </a:moveTo>
                    <a:cubicBezTo>
                      <a:pt x="11225" y="4913"/>
                      <a:pt x="12644" y="21600"/>
                      <a:pt x="0" y="16874"/>
                    </a:cubicBezTo>
                    <a:cubicBezTo>
                      <a:pt x="11225" y="14733"/>
                      <a:pt x="11225" y="289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99" name="Kształt"/>
              <p:cNvSpPr/>
              <p:nvPr/>
            </p:nvSpPr>
            <p:spPr>
              <a:xfrm>
                <a:off x="396067" y="318575"/>
                <a:ext cx="853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88" h="21600" extrusionOk="0">
                    <a:moveTo>
                      <a:pt x="0" y="21600"/>
                    </a:moveTo>
                    <a:cubicBezTo>
                      <a:pt x="1971" y="12447"/>
                      <a:pt x="-1167" y="3472"/>
                      <a:pt x="16512" y="0"/>
                    </a:cubicBezTo>
                    <a:cubicBezTo>
                      <a:pt x="20433" y="12140"/>
                      <a:pt x="8648" y="1607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00" name="Kształt"/>
              <p:cNvSpPr/>
              <p:nvPr/>
            </p:nvSpPr>
            <p:spPr>
              <a:xfrm>
                <a:off x="396067" y="318575"/>
                <a:ext cx="1231" cy="1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6" h="20725" extrusionOk="0">
                    <a:moveTo>
                      <a:pt x="154" y="10387"/>
                    </a:moveTo>
                    <a:cubicBezTo>
                      <a:pt x="12812" y="11973"/>
                      <a:pt x="11879" y="-875"/>
                      <a:pt x="19606" y="48"/>
                    </a:cubicBezTo>
                    <a:cubicBezTo>
                      <a:pt x="19606" y="8528"/>
                      <a:pt x="11879" y="14361"/>
                      <a:pt x="2636" y="20725"/>
                    </a:cubicBezTo>
                    <a:cubicBezTo>
                      <a:pt x="-1994" y="20725"/>
                      <a:pt x="1087" y="13440"/>
                      <a:pt x="154" y="103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01" name="Kształt"/>
              <p:cNvSpPr/>
              <p:nvPr/>
            </p:nvSpPr>
            <p:spPr>
              <a:xfrm>
                <a:off x="396067" y="309965"/>
                <a:ext cx="1169" cy="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9" h="21600" extrusionOk="0">
                    <a:moveTo>
                      <a:pt x="0" y="21600"/>
                    </a:moveTo>
                    <a:cubicBezTo>
                      <a:pt x="2955" y="13430"/>
                      <a:pt x="4138" y="2354"/>
                      <a:pt x="16279" y="0"/>
                    </a:cubicBezTo>
                    <a:cubicBezTo>
                      <a:pt x="21600" y="7204"/>
                      <a:pt x="12126" y="15232"/>
                      <a:pt x="8867" y="21600"/>
                    </a:cubicBezTo>
                    <a:cubicBezTo>
                      <a:pt x="8867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02" name="Kształt"/>
              <p:cNvSpPr/>
              <p:nvPr/>
            </p:nvSpPr>
            <p:spPr>
              <a:xfrm>
                <a:off x="396067" y="318575"/>
                <a:ext cx="1462" cy="1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35" h="21600" extrusionOk="0">
                    <a:moveTo>
                      <a:pt x="15235" y="0"/>
                    </a:moveTo>
                    <a:cubicBezTo>
                      <a:pt x="12207" y="5590"/>
                      <a:pt x="7153" y="14294"/>
                      <a:pt x="2512" y="21600"/>
                    </a:cubicBezTo>
                    <a:cubicBezTo>
                      <a:pt x="-6365" y="12247"/>
                      <a:pt x="10791" y="7846"/>
                      <a:pt x="1523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03" name="Kształt"/>
              <p:cNvSpPr/>
              <p:nvPr/>
            </p:nvSpPr>
            <p:spPr>
              <a:xfrm>
                <a:off x="396067" y="309965"/>
                <a:ext cx="7719" cy="8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3" h="21463" extrusionOk="0">
                    <a:moveTo>
                      <a:pt x="293" y="21463"/>
                    </a:moveTo>
                    <a:cubicBezTo>
                      <a:pt x="1761" y="19607"/>
                      <a:pt x="-1427" y="16884"/>
                      <a:pt x="850" y="14689"/>
                    </a:cubicBezTo>
                    <a:cubicBezTo>
                      <a:pt x="648" y="15171"/>
                      <a:pt x="1406" y="15484"/>
                      <a:pt x="1761" y="15847"/>
                    </a:cubicBezTo>
                    <a:cubicBezTo>
                      <a:pt x="7578" y="13966"/>
                      <a:pt x="6464" y="7530"/>
                      <a:pt x="12483" y="6084"/>
                    </a:cubicBezTo>
                    <a:lnTo>
                      <a:pt x="12989" y="6397"/>
                    </a:lnTo>
                    <a:cubicBezTo>
                      <a:pt x="15467" y="5504"/>
                      <a:pt x="13242" y="925"/>
                      <a:pt x="16985" y="2371"/>
                    </a:cubicBezTo>
                    <a:cubicBezTo>
                      <a:pt x="18704" y="1695"/>
                      <a:pt x="18098" y="-137"/>
                      <a:pt x="20173" y="9"/>
                    </a:cubicBezTo>
                    <a:cubicBezTo>
                      <a:pt x="14913" y="7360"/>
                      <a:pt x="6667" y="14882"/>
                      <a:pt x="293" y="2146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04" name="Kształt"/>
              <p:cNvSpPr/>
              <p:nvPr/>
            </p:nvSpPr>
            <p:spPr>
              <a:xfrm>
                <a:off x="404677" y="387457"/>
                <a:ext cx="4190" cy="6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0" h="21600" extrusionOk="0">
                    <a:moveTo>
                      <a:pt x="20538" y="0"/>
                    </a:moveTo>
                    <a:cubicBezTo>
                      <a:pt x="21298" y="4703"/>
                      <a:pt x="13494" y="7040"/>
                      <a:pt x="12831" y="11234"/>
                    </a:cubicBezTo>
                    <a:cubicBezTo>
                      <a:pt x="8929" y="15219"/>
                      <a:pt x="3980" y="18455"/>
                      <a:pt x="78" y="21600"/>
                    </a:cubicBezTo>
                    <a:cubicBezTo>
                      <a:pt x="-302" y="20492"/>
                      <a:pt x="745" y="19443"/>
                      <a:pt x="2553" y="19293"/>
                    </a:cubicBezTo>
                    <a:cubicBezTo>
                      <a:pt x="2173" y="12194"/>
                      <a:pt x="16636" y="8927"/>
                      <a:pt x="16256" y="1917"/>
                    </a:cubicBezTo>
                    <a:cubicBezTo>
                      <a:pt x="16256" y="1917"/>
                      <a:pt x="20538" y="0"/>
                      <a:pt x="205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05" name="Kształt"/>
              <p:cNvSpPr/>
              <p:nvPr/>
            </p:nvSpPr>
            <p:spPr>
              <a:xfrm>
                <a:off x="404677" y="396067"/>
                <a:ext cx="156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9381"/>
                      <a:pt x="21600" y="18812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06" name="Kształt"/>
              <p:cNvSpPr/>
              <p:nvPr/>
            </p:nvSpPr>
            <p:spPr>
              <a:xfrm>
                <a:off x="387457" y="404677"/>
                <a:ext cx="872" cy="1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5283" y="19927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07" name="Kształt"/>
              <p:cNvSpPr/>
              <p:nvPr/>
            </p:nvSpPr>
            <p:spPr>
              <a:xfrm>
                <a:off x="378847" y="430508"/>
                <a:ext cx="1719" cy="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17" h="21600" extrusionOk="0">
                    <a:moveTo>
                      <a:pt x="3638" y="21600"/>
                    </a:moveTo>
                    <a:lnTo>
                      <a:pt x="0" y="21600"/>
                    </a:lnTo>
                    <a:cubicBezTo>
                      <a:pt x="2821" y="13331"/>
                      <a:pt x="8279" y="4573"/>
                      <a:pt x="16350" y="0"/>
                    </a:cubicBezTo>
                    <a:cubicBezTo>
                      <a:pt x="21600" y="8459"/>
                      <a:pt x="12712" y="17605"/>
                      <a:pt x="36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08" name="Kształt"/>
              <p:cNvSpPr/>
              <p:nvPr/>
            </p:nvSpPr>
            <p:spPr>
              <a:xfrm>
                <a:off x="378847" y="421897"/>
                <a:ext cx="213" cy="1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09" name="Kształt"/>
              <p:cNvSpPr/>
              <p:nvPr/>
            </p:nvSpPr>
            <p:spPr>
              <a:xfrm>
                <a:off x="378847" y="396067"/>
                <a:ext cx="26205" cy="39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3" h="21600" extrusionOk="0">
                    <a:moveTo>
                      <a:pt x="19633" y="2449"/>
                    </a:moveTo>
                    <a:cubicBezTo>
                      <a:pt x="18761" y="3813"/>
                      <a:pt x="16699" y="4971"/>
                      <a:pt x="16350" y="6545"/>
                    </a:cubicBezTo>
                    <a:cubicBezTo>
                      <a:pt x="12354" y="9534"/>
                      <a:pt x="10118" y="13021"/>
                      <a:pt x="6343" y="16183"/>
                    </a:cubicBezTo>
                    <a:cubicBezTo>
                      <a:pt x="5058" y="17714"/>
                      <a:pt x="3123" y="18800"/>
                      <a:pt x="2125" y="20383"/>
                    </a:cubicBezTo>
                    <a:cubicBezTo>
                      <a:pt x="1776" y="20646"/>
                      <a:pt x="1173" y="20168"/>
                      <a:pt x="998" y="20520"/>
                    </a:cubicBezTo>
                    <a:cubicBezTo>
                      <a:pt x="1348" y="20677"/>
                      <a:pt x="1348" y="21060"/>
                      <a:pt x="1110" y="21259"/>
                    </a:cubicBezTo>
                    <a:cubicBezTo>
                      <a:pt x="761" y="21285"/>
                      <a:pt x="650" y="21526"/>
                      <a:pt x="285" y="21600"/>
                    </a:cubicBezTo>
                    <a:cubicBezTo>
                      <a:pt x="-127" y="20819"/>
                      <a:pt x="221" y="20646"/>
                      <a:pt x="0" y="19869"/>
                    </a:cubicBezTo>
                    <a:cubicBezTo>
                      <a:pt x="476" y="19833"/>
                      <a:pt x="221" y="20383"/>
                      <a:pt x="824" y="20284"/>
                    </a:cubicBezTo>
                    <a:cubicBezTo>
                      <a:pt x="1712" y="19492"/>
                      <a:pt x="3171" y="19051"/>
                      <a:pt x="3409" y="17992"/>
                    </a:cubicBezTo>
                    <a:cubicBezTo>
                      <a:pt x="5646" y="17421"/>
                      <a:pt x="4995" y="15779"/>
                      <a:pt x="6660" y="14956"/>
                    </a:cubicBezTo>
                    <a:lnTo>
                      <a:pt x="6058" y="14725"/>
                    </a:lnTo>
                    <a:lnTo>
                      <a:pt x="6343" y="14479"/>
                    </a:lnTo>
                    <a:cubicBezTo>
                      <a:pt x="6660" y="14479"/>
                      <a:pt x="6343" y="14924"/>
                      <a:pt x="6930" y="14788"/>
                    </a:cubicBezTo>
                    <a:cubicBezTo>
                      <a:pt x="7421" y="13928"/>
                      <a:pt x="8468" y="13115"/>
                      <a:pt x="9055" y="12339"/>
                    </a:cubicBezTo>
                    <a:cubicBezTo>
                      <a:pt x="9293" y="12103"/>
                      <a:pt x="10007" y="11998"/>
                      <a:pt x="9880" y="11621"/>
                    </a:cubicBezTo>
                    <a:cubicBezTo>
                      <a:pt x="9468" y="11490"/>
                      <a:pt x="9293" y="11374"/>
                      <a:pt x="9182" y="11118"/>
                    </a:cubicBezTo>
                    <a:cubicBezTo>
                      <a:pt x="9769" y="11621"/>
                      <a:pt x="10293" y="10918"/>
                      <a:pt x="10720" y="10871"/>
                    </a:cubicBezTo>
                    <a:cubicBezTo>
                      <a:pt x="10832" y="10095"/>
                      <a:pt x="12940" y="10158"/>
                      <a:pt x="12116" y="9240"/>
                    </a:cubicBezTo>
                    <a:cubicBezTo>
                      <a:pt x="13528" y="8527"/>
                      <a:pt x="13766" y="7531"/>
                      <a:pt x="14828" y="6712"/>
                    </a:cubicBezTo>
                    <a:cubicBezTo>
                      <a:pt x="14178" y="6167"/>
                      <a:pt x="15827" y="6167"/>
                      <a:pt x="15827" y="5664"/>
                    </a:cubicBezTo>
                    <a:cubicBezTo>
                      <a:pt x="16287" y="4877"/>
                      <a:pt x="17000" y="4326"/>
                      <a:pt x="17762" y="3613"/>
                    </a:cubicBezTo>
                    <a:lnTo>
                      <a:pt x="17651" y="3346"/>
                    </a:lnTo>
                    <a:cubicBezTo>
                      <a:pt x="19126" y="2927"/>
                      <a:pt x="19062" y="1773"/>
                      <a:pt x="20347" y="1232"/>
                    </a:cubicBezTo>
                    <a:cubicBezTo>
                      <a:pt x="20236" y="682"/>
                      <a:pt x="20950" y="231"/>
                      <a:pt x="21473" y="0"/>
                    </a:cubicBezTo>
                    <a:cubicBezTo>
                      <a:pt x="21473" y="1159"/>
                      <a:pt x="19824" y="1353"/>
                      <a:pt x="19633" y="24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10" name="Kształt"/>
              <p:cNvSpPr/>
              <p:nvPr/>
            </p:nvSpPr>
            <p:spPr>
              <a:xfrm>
                <a:off x="413287" y="387457"/>
                <a:ext cx="234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23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4691"/>
                      <a:pt x="9573" y="12717"/>
                      <a:pt x="14423" y="19336"/>
                    </a:cubicBezTo>
                    <a:cubicBezTo>
                      <a:pt x="14423" y="19336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11" name="Kształt"/>
              <p:cNvSpPr/>
              <p:nvPr/>
            </p:nvSpPr>
            <p:spPr>
              <a:xfrm>
                <a:off x="404677" y="378847"/>
                <a:ext cx="13433" cy="22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99" y="2955"/>
                    </a:moveTo>
                    <a:cubicBezTo>
                      <a:pt x="19359" y="4981"/>
                      <a:pt x="15314" y="6448"/>
                      <a:pt x="14410" y="8115"/>
                    </a:cubicBezTo>
                    <a:cubicBezTo>
                      <a:pt x="12917" y="10511"/>
                      <a:pt x="10489" y="12557"/>
                      <a:pt x="8280" y="14772"/>
                    </a:cubicBezTo>
                    <a:cubicBezTo>
                      <a:pt x="7719" y="16487"/>
                      <a:pt x="4825" y="17272"/>
                      <a:pt x="4731" y="19082"/>
                    </a:cubicBezTo>
                    <a:lnTo>
                      <a:pt x="1962" y="21600"/>
                    </a:lnTo>
                    <a:lnTo>
                      <a:pt x="0" y="21099"/>
                    </a:lnTo>
                    <a:cubicBezTo>
                      <a:pt x="4731" y="15208"/>
                      <a:pt x="11547" y="9773"/>
                      <a:pt x="15811" y="3693"/>
                    </a:cubicBezTo>
                    <a:lnTo>
                      <a:pt x="21600" y="0"/>
                    </a:lnTo>
                    <a:cubicBezTo>
                      <a:pt x="20666" y="994"/>
                      <a:pt x="21476" y="2576"/>
                      <a:pt x="18799" y="29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12" name="Kształt"/>
              <p:cNvSpPr/>
              <p:nvPr/>
            </p:nvSpPr>
            <p:spPr>
              <a:xfrm>
                <a:off x="404677" y="387457"/>
                <a:ext cx="2384" cy="4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6" h="21600" extrusionOk="0">
                    <a:moveTo>
                      <a:pt x="15781" y="7744"/>
                    </a:moveTo>
                    <a:lnTo>
                      <a:pt x="186" y="21600"/>
                    </a:lnTo>
                    <a:cubicBezTo>
                      <a:pt x="-1594" y="14197"/>
                      <a:pt x="9776" y="6402"/>
                      <a:pt x="20006" y="0"/>
                    </a:cubicBezTo>
                    <a:cubicBezTo>
                      <a:pt x="19357" y="844"/>
                      <a:pt x="13510" y="4170"/>
                      <a:pt x="15781" y="77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13" name="Kształt"/>
              <p:cNvSpPr/>
              <p:nvPr/>
            </p:nvSpPr>
            <p:spPr>
              <a:xfrm>
                <a:off x="439118" y="301355"/>
                <a:ext cx="872" cy="2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74" h="21600" extrusionOk="0">
                    <a:moveTo>
                      <a:pt x="4264" y="21600"/>
                    </a:moveTo>
                    <a:cubicBezTo>
                      <a:pt x="395" y="15878"/>
                      <a:pt x="-4226" y="5423"/>
                      <a:pt x="7344" y="0"/>
                    </a:cubicBezTo>
                    <a:lnTo>
                      <a:pt x="14294" y="0"/>
                    </a:lnTo>
                    <a:lnTo>
                      <a:pt x="17374" y="21600"/>
                    </a:lnTo>
                    <a:cubicBezTo>
                      <a:pt x="17374" y="21600"/>
                      <a:pt x="4264" y="21600"/>
                      <a:pt x="426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14" name="Kształt"/>
              <p:cNvSpPr/>
              <p:nvPr/>
            </p:nvSpPr>
            <p:spPr>
              <a:xfrm>
                <a:off x="327186" y="232474"/>
                <a:ext cx="4141" cy="1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145"/>
                    </a:lnTo>
                    <a:cubicBezTo>
                      <a:pt x="14436" y="9178"/>
                      <a:pt x="6260" y="18236"/>
                      <a:pt x="0" y="21600"/>
                    </a:cubicBezTo>
                    <a:cubicBezTo>
                      <a:pt x="4440" y="9178"/>
                      <a:pt x="13728" y="14872"/>
                      <a:pt x="19078" y="0"/>
                    </a:cubicBezTo>
                    <a:cubicBezTo>
                      <a:pt x="19078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15" name="Kształt"/>
              <p:cNvSpPr/>
              <p:nvPr/>
            </p:nvSpPr>
            <p:spPr>
              <a:xfrm>
                <a:off x="309965" y="232474"/>
                <a:ext cx="15178" cy="6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2" h="21600" extrusionOk="0">
                    <a:moveTo>
                      <a:pt x="32" y="16739"/>
                    </a:moveTo>
                    <a:cubicBezTo>
                      <a:pt x="4791" y="11786"/>
                      <a:pt x="9467" y="6402"/>
                      <a:pt x="14962" y="4770"/>
                    </a:cubicBezTo>
                    <a:cubicBezTo>
                      <a:pt x="16166" y="400"/>
                      <a:pt x="19009" y="3970"/>
                      <a:pt x="20540" y="0"/>
                    </a:cubicBezTo>
                    <a:cubicBezTo>
                      <a:pt x="20650" y="986"/>
                      <a:pt x="21141" y="400"/>
                      <a:pt x="21442" y="618"/>
                    </a:cubicBezTo>
                    <a:cubicBezTo>
                      <a:pt x="20130" y="5170"/>
                      <a:pt x="16986" y="3201"/>
                      <a:pt x="15372" y="7171"/>
                    </a:cubicBezTo>
                    <a:cubicBezTo>
                      <a:pt x="13842" y="7171"/>
                      <a:pt x="12638" y="11169"/>
                      <a:pt x="10997" y="9571"/>
                    </a:cubicBezTo>
                    <a:cubicBezTo>
                      <a:pt x="8372" y="10554"/>
                      <a:pt x="7252" y="18616"/>
                      <a:pt x="4407" y="15938"/>
                    </a:cubicBezTo>
                    <a:cubicBezTo>
                      <a:pt x="3587" y="15938"/>
                      <a:pt x="1946" y="15538"/>
                      <a:pt x="1236" y="17816"/>
                    </a:cubicBezTo>
                    <a:cubicBezTo>
                      <a:pt x="744" y="19477"/>
                      <a:pt x="2275" y="20740"/>
                      <a:pt x="1045" y="21600"/>
                    </a:cubicBezTo>
                    <a:lnTo>
                      <a:pt x="333" y="21600"/>
                    </a:lnTo>
                    <a:cubicBezTo>
                      <a:pt x="552" y="20122"/>
                      <a:pt x="-158" y="18799"/>
                      <a:pt x="32" y="167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16" name="Kształt"/>
              <p:cNvSpPr/>
              <p:nvPr/>
            </p:nvSpPr>
            <p:spPr>
              <a:xfrm>
                <a:off x="318575" y="241084"/>
                <a:ext cx="1883" cy="1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20" h="21600" extrusionOk="0">
                    <a:moveTo>
                      <a:pt x="18920" y="0"/>
                    </a:moveTo>
                    <a:cubicBezTo>
                      <a:pt x="17555" y="14342"/>
                      <a:pt x="7433" y="16435"/>
                      <a:pt x="428" y="21600"/>
                    </a:cubicBezTo>
                    <a:cubicBezTo>
                      <a:pt x="-2680" y="5361"/>
                      <a:pt x="11906" y="3835"/>
                      <a:pt x="1892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17" name="Kształt"/>
              <p:cNvSpPr/>
              <p:nvPr/>
            </p:nvSpPr>
            <p:spPr>
              <a:xfrm>
                <a:off x="318575" y="241084"/>
                <a:ext cx="2014" cy="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321" extrusionOk="0">
                    <a:moveTo>
                      <a:pt x="21600" y="412"/>
                    </a:moveTo>
                    <a:cubicBezTo>
                      <a:pt x="20973" y="19763"/>
                      <a:pt x="7062" y="12435"/>
                      <a:pt x="0" y="17321"/>
                    </a:cubicBezTo>
                    <a:cubicBezTo>
                      <a:pt x="3319" y="5299"/>
                      <a:pt x="11837" y="-1837"/>
                      <a:pt x="21600" y="4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18" name="Kształt"/>
              <p:cNvSpPr/>
              <p:nvPr/>
            </p:nvSpPr>
            <p:spPr>
              <a:xfrm>
                <a:off x="309965" y="241084"/>
                <a:ext cx="8265" cy="3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36" extrusionOk="0">
                    <a:moveTo>
                      <a:pt x="21600" y="0"/>
                    </a:moveTo>
                    <a:cubicBezTo>
                      <a:pt x="19730" y="9145"/>
                      <a:pt x="14216" y="4044"/>
                      <a:pt x="13154" y="14382"/>
                    </a:cubicBezTo>
                    <a:cubicBezTo>
                      <a:pt x="10878" y="17028"/>
                      <a:pt x="8803" y="21139"/>
                      <a:pt x="5819" y="19545"/>
                    </a:cubicBezTo>
                    <a:lnTo>
                      <a:pt x="4149" y="16567"/>
                    </a:lnTo>
                    <a:cubicBezTo>
                      <a:pt x="2986" y="19545"/>
                      <a:pt x="1873" y="21600"/>
                      <a:pt x="0" y="20738"/>
                    </a:cubicBezTo>
                    <a:cubicBezTo>
                      <a:pt x="1316" y="12659"/>
                      <a:pt x="5465" y="15705"/>
                      <a:pt x="8650" y="10339"/>
                    </a:cubicBezTo>
                    <a:cubicBezTo>
                      <a:pt x="12395" y="3711"/>
                      <a:pt x="17047" y="265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19" name="Kształt"/>
              <p:cNvSpPr/>
              <p:nvPr/>
            </p:nvSpPr>
            <p:spPr>
              <a:xfrm>
                <a:off x="301355" y="241084"/>
                <a:ext cx="1492" cy="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850" extrusionOk="0">
                    <a:moveTo>
                      <a:pt x="21600" y="6356"/>
                    </a:moveTo>
                    <a:cubicBezTo>
                      <a:pt x="18512" y="12023"/>
                      <a:pt x="8129" y="14192"/>
                      <a:pt x="0" y="12023"/>
                    </a:cubicBezTo>
                    <a:cubicBezTo>
                      <a:pt x="0" y="4339"/>
                      <a:pt x="18512" y="-7408"/>
                      <a:pt x="21600" y="635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20" name="Kształt"/>
              <p:cNvSpPr/>
              <p:nvPr/>
            </p:nvSpPr>
            <p:spPr>
              <a:xfrm>
                <a:off x="301355" y="241084"/>
                <a:ext cx="1917" cy="1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778" extrusionOk="0">
                    <a:moveTo>
                      <a:pt x="21600" y="4000"/>
                    </a:moveTo>
                    <a:cubicBezTo>
                      <a:pt x="21164" y="13357"/>
                      <a:pt x="7197" y="9086"/>
                      <a:pt x="0" y="12777"/>
                    </a:cubicBezTo>
                    <a:cubicBezTo>
                      <a:pt x="6325" y="11393"/>
                      <a:pt x="12873" y="-8243"/>
                      <a:pt x="21600" y="40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21" name="Kształt"/>
              <p:cNvSpPr/>
              <p:nvPr/>
            </p:nvSpPr>
            <p:spPr>
              <a:xfrm>
                <a:off x="292745" y="249694"/>
                <a:ext cx="908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15" h="21600" extrusionOk="0">
                    <a:moveTo>
                      <a:pt x="13892" y="0"/>
                    </a:moveTo>
                    <a:cubicBezTo>
                      <a:pt x="17442" y="5534"/>
                      <a:pt x="12603" y="17995"/>
                      <a:pt x="7765" y="21600"/>
                    </a:cubicBezTo>
                    <a:lnTo>
                      <a:pt x="1969" y="21600"/>
                    </a:lnTo>
                    <a:cubicBezTo>
                      <a:pt x="-4158" y="10786"/>
                      <a:pt x="5189" y="0"/>
                      <a:pt x="1389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22" name="Kształt"/>
              <p:cNvSpPr/>
              <p:nvPr/>
            </p:nvSpPr>
            <p:spPr>
              <a:xfrm>
                <a:off x="292745" y="249694"/>
                <a:ext cx="4213" cy="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0" h="18425" extrusionOk="0">
                    <a:moveTo>
                      <a:pt x="19816" y="0"/>
                    </a:moveTo>
                    <a:cubicBezTo>
                      <a:pt x="21600" y="3005"/>
                      <a:pt x="19162" y="5864"/>
                      <a:pt x="17469" y="8500"/>
                    </a:cubicBezTo>
                    <a:cubicBezTo>
                      <a:pt x="10521" y="7598"/>
                      <a:pt x="7982" y="21600"/>
                      <a:pt x="0" y="17755"/>
                    </a:cubicBezTo>
                    <a:cubicBezTo>
                      <a:pt x="4510" y="10380"/>
                      <a:pt x="12117" y="1881"/>
                      <a:pt x="198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23" name="Kształt"/>
              <p:cNvSpPr/>
              <p:nvPr/>
            </p:nvSpPr>
            <p:spPr>
              <a:xfrm>
                <a:off x="241084" y="249694"/>
                <a:ext cx="38999" cy="21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1" extrusionOk="0">
                    <a:moveTo>
                      <a:pt x="2659" y="17447"/>
                    </a:moveTo>
                    <a:lnTo>
                      <a:pt x="2594" y="16872"/>
                    </a:lnTo>
                    <a:cubicBezTo>
                      <a:pt x="2991" y="17246"/>
                      <a:pt x="3259" y="16546"/>
                      <a:pt x="3259" y="15942"/>
                    </a:cubicBezTo>
                    <a:cubicBezTo>
                      <a:pt x="4695" y="16546"/>
                      <a:pt x="5617" y="13518"/>
                      <a:pt x="6957" y="13135"/>
                    </a:cubicBezTo>
                    <a:cubicBezTo>
                      <a:pt x="7161" y="12349"/>
                      <a:pt x="8233" y="12204"/>
                      <a:pt x="7750" y="11217"/>
                    </a:cubicBezTo>
                    <a:cubicBezTo>
                      <a:pt x="7986" y="11102"/>
                      <a:pt x="8157" y="11333"/>
                      <a:pt x="8233" y="11649"/>
                    </a:cubicBezTo>
                    <a:cubicBezTo>
                      <a:pt x="9422" y="11265"/>
                      <a:pt x="9980" y="9455"/>
                      <a:pt x="11170" y="9100"/>
                    </a:cubicBezTo>
                    <a:cubicBezTo>
                      <a:pt x="12049" y="7844"/>
                      <a:pt x="13238" y="7595"/>
                      <a:pt x="13957" y="6234"/>
                    </a:cubicBezTo>
                    <a:cubicBezTo>
                      <a:pt x="15672" y="5104"/>
                      <a:pt x="17376" y="3360"/>
                      <a:pt x="18738" y="1500"/>
                    </a:cubicBezTo>
                    <a:cubicBezTo>
                      <a:pt x="19810" y="1941"/>
                      <a:pt x="20560" y="-119"/>
                      <a:pt x="21600" y="6"/>
                    </a:cubicBezTo>
                    <a:lnTo>
                      <a:pt x="21600" y="255"/>
                    </a:lnTo>
                    <a:cubicBezTo>
                      <a:pt x="19842" y="2238"/>
                      <a:pt x="17901" y="3407"/>
                      <a:pt x="16229" y="5659"/>
                    </a:cubicBezTo>
                    <a:cubicBezTo>
                      <a:pt x="15436" y="5659"/>
                      <a:pt x="14954" y="7155"/>
                      <a:pt x="14118" y="7155"/>
                    </a:cubicBezTo>
                    <a:cubicBezTo>
                      <a:pt x="9337" y="11333"/>
                      <a:pt x="4727" y="16996"/>
                      <a:pt x="0" y="21481"/>
                    </a:cubicBezTo>
                    <a:cubicBezTo>
                      <a:pt x="632" y="19661"/>
                      <a:pt x="1597" y="18673"/>
                      <a:pt x="2659" y="174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24" name="Kształt"/>
              <p:cNvSpPr/>
              <p:nvPr/>
            </p:nvSpPr>
            <p:spPr>
              <a:xfrm>
                <a:off x="241084" y="301355"/>
                <a:ext cx="1084" cy="1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21" h="21600" extrusionOk="0">
                    <a:moveTo>
                      <a:pt x="16283" y="0"/>
                    </a:moveTo>
                    <a:cubicBezTo>
                      <a:pt x="18712" y="4874"/>
                      <a:pt x="15364" y="19466"/>
                      <a:pt x="2890" y="21600"/>
                    </a:cubicBezTo>
                    <a:lnTo>
                      <a:pt x="772" y="21600"/>
                    </a:lnTo>
                    <a:cubicBezTo>
                      <a:pt x="-2888" y="14904"/>
                      <a:pt x="7157" y="3800"/>
                      <a:pt x="162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25" name="Kształt"/>
              <p:cNvSpPr/>
              <p:nvPr/>
            </p:nvSpPr>
            <p:spPr>
              <a:xfrm>
                <a:off x="241084" y="309965"/>
                <a:ext cx="5169" cy="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62" y="11488"/>
                    </a:moveTo>
                    <a:cubicBezTo>
                      <a:pt x="11407" y="8382"/>
                      <a:pt x="16746" y="4306"/>
                      <a:pt x="21600" y="0"/>
                    </a:cubicBezTo>
                    <a:cubicBezTo>
                      <a:pt x="18361" y="11488"/>
                      <a:pt x="8735" y="17694"/>
                      <a:pt x="0" y="21600"/>
                    </a:cubicBezTo>
                    <a:cubicBezTo>
                      <a:pt x="2344" y="19300"/>
                      <a:pt x="5985" y="15853"/>
                      <a:pt x="5662" y="114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26" name="Kształt"/>
              <p:cNvSpPr/>
              <p:nvPr/>
            </p:nvSpPr>
            <p:spPr>
              <a:xfrm>
                <a:off x="241084" y="318575"/>
                <a:ext cx="970" cy="1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3" h="20533" extrusionOk="0">
                    <a:moveTo>
                      <a:pt x="17153" y="0"/>
                    </a:moveTo>
                    <a:cubicBezTo>
                      <a:pt x="15082" y="8401"/>
                      <a:pt x="15082" y="21600"/>
                      <a:pt x="1378" y="20464"/>
                    </a:cubicBezTo>
                    <a:cubicBezTo>
                      <a:pt x="-4447" y="9556"/>
                      <a:pt x="9608" y="6502"/>
                      <a:pt x="1715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27" name="Kształt"/>
              <p:cNvSpPr/>
              <p:nvPr/>
            </p:nvSpPr>
            <p:spPr>
              <a:xfrm>
                <a:off x="232474" y="292745"/>
                <a:ext cx="1635" cy="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35" h="21600" extrusionOk="0">
                    <a:moveTo>
                      <a:pt x="14403" y="0"/>
                    </a:moveTo>
                    <a:cubicBezTo>
                      <a:pt x="21600" y="15554"/>
                      <a:pt x="7974" y="20379"/>
                      <a:pt x="0" y="21600"/>
                    </a:cubicBezTo>
                    <a:cubicBezTo>
                      <a:pt x="10894" y="20379"/>
                      <a:pt x="5831" y="0"/>
                      <a:pt x="1440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28" name="Kształt"/>
              <p:cNvSpPr/>
              <p:nvPr/>
            </p:nvSpPr>
            <p:spPr>
              <a:xfrm>
                <a:off x="223864" y="301355"/>
                <a:ext cx="5496" cy="4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extrusionOk="0">
                    <a:moveTo>
                      <a:pt x="1256" y="16075"/>
                    </a:moveTo>
                    <a:cubicBezTo>
                      <a:pt x="6065" y="13486"/>
                      <a:pt x="8722" y="10102"/>
                      <a:pt x="8435" y="2936"/>
                    </a:cubicBezTo>
                    <a:lnTo>
                      <a:pt x="8435" y="1294"/>
                    </a:lnTo>
                    <a:cubicBezTo>
                      <a:pt x="10012" y="4480"/>
                      <a:pt x="12238" y="1993"/>
                      <a:pt x="13527" y="0"/>
                    </a:cubicBezTo>
                    <a:lnTo>
                      <a:pt x="16687" y="6070"/>
                    </a:lnTo>
                    <a:lnTo>
                      <a:pt x="19917" y="1294"/>
                    </a:lnTo>
                    <a:cubicBezTo>
                      <a:pt x="20703" y="2936"/>
                      <a:pt x="20703" y="8461"/>
                      <a:pt x="18050" y="8461"/>
                    </a:cubicBezTo>
                    <a:cubicBezTo>
                      <a:pt x="16470" y="6519"/>
                      <a:pt x="13241" y="8710"/>
                      <a:pt x="10875" y="9011"/>
                    </a:cubicBezTo>
                    <a:cubicBezTo>
                      <a:pt x="10585" y="15825"/>
                      <a:pt x="4416" y="18414"/>
                      <a:pt x="683" y="21600"/>
                    </a:cubicBezTo>
                    <a:cubicBezTo>
                      <a:pt x="-897" y="20010"/>
                      <a:pt x="683" y="17818"/>
                      <a:pt x="1256" y="16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29" name="Kształt"/>
              <p:cNvSpPr/>
              <p:nvPr/>
            </p:nvSpPr>
            <p:spPr>
              <a:xfrm>
                <a:off x="223864" y="301355"/>
                <a:ext cx="609" cy="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5" h="13408" extrusionOk="0">
                    <a:moveTo>
                      <a:pt x="17885" y="5801"/>
                    </a:moveTo>
                    <a:lnTo>
                      <a:pt x="17885" y="13408"/>
                    </a:lnTo>
                    <a:lnTo>
                      <a:pt x="828" y="13408"/>
                    </a:lnTo>
                    <a:cubicBezTo>
                      <a:pt x="-3715" y="6668"/>
                      <a:pt x="11627" y="-8192"/>
                      <a:pt x="17885" y="580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30" name="Kształt"/>
              <p:cNvSpPr/>
              <p:nvPr/>
            </p:nvSpPr>
            <p:spPr>
              <a:xfrm>
                <a:off x="206643" y="309965"/>
                <a:ext cx="28237" cy="21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93" extrusionOk="0">
                    <a:moveTo>
                      <a:pt x="15545" y="5604"/>
                    </a:moveTo>
                    <a:cubicBezTo>
                      <a:pt x="17958" y="4150"/>
                      <a:pt x="18891" y="834"/>
                      <a:pt x="21600" y="0"/>
                    </a:cubicBezTo>
                    <a:lnTo>
                      <a:pt x="21600" y="437"/>
                    </a:lnTo>
                    <a:cubicBezTo>
                      <a:pt x="20712" y="2143"/>
                      <a:pt x="18728" y="2579"/>
                      <a:pt x="18077" y="4422"/>
                    </a:cubicBezTo>
                    <a:cubicBezTo>
                      <a:pt x="16759" y="4150"/>
                      <a:pt x="16878" y="6098"/>
                      <a:pt x="15545" y="6050"/>
                    </a:cubicBezTo>
                    <a:cubicBezTo>
                      <a:pt x="14346" y="7630"/>
                      <a:pt x="13013" y="8609"/>
                      <a:pt x="11977" y="10015"/>
                    </a:cubicBezTo>
                    <a:cubicBezTo>
                      <a:pt x="11710" y="10761"/>
                      <a:pt x="10822" y="10267"/>
                      <a:pt x="10378" y="11023"/>
                    </a:cubicBezTo>
                    <a:cubicBezTo>
                      <a:pt x="7639" y="14232"/>
                      <a:pt x="3967" y="17383"/>
                      <a:pt x="1421" y="20601"/>
                    </a:cubicBezTo>
                    <a:cubicBezTo>
                      <a:pt x="829" y="20601"/>
                      <a:pt x="666" y="21600"/>
                      <a:pt x="0" y="21484"/>
                    </a:cubicBezTo>
                    <a:cubicBezTo>
                      <a:pt x="1377" y="19205"/>
                      <a:pt x="3464" y="17451"/>
                      <a:pt x="5123" y="15541"/>
                    </a:cubicBezTo>
                    <a:cubicBezTo>
                      <a:pt x="6751" y="12739"/>
                      <a:pt x="10275" y="12274"/>
                      <a:pt x="11474" y="8745"/>
                    </a:cubicBezTo>
                    <a:cubicBezTo>
                      <a:pt x="13013" y="8251"/>
                      <a:pt x="14020" y="6224"/>
                      <a:pt x="15545" y="56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31" name="Kształt"/>
              <p:cNvSpPr/>
              <p:nvPr/>
            </p:nvSpPr>
            <p:spPr>
              <a:xfrm>
                <a:off x="223864" y="309965"/>
                <a:ext cx="588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6" h="21600" extrusionOk="0">
                    <a:moveTo>
                      <a:pt x="0" y="0"/>
                    </a:moveTo>
                    <a:cubicBezTo>
                      <a:pt x="7200" y="0"/>
                      <a:pt x="15035" y="0"/>
                      <a:pt x="19624" y="6531"/>
                    </a:cubicBezTo>
                    <a:cubicBezTo>
                      <a:pt x="21600" y="13093"/>
                      <a:pt x="9811" y="14736"/>
                      <a:pt x="7200" y="21600"/>
                    </a:cubicBezTo>
                    <a:cubicBezTo>
                      <a:pt x="720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32" name="Kształt"/>
              <p:cNvSpPr/>
              <p:nvPr/>
            </p:nvSpPr>
            <p:spPr>
              <a:xfrm>
                <a:off x="223864" y="309965"/>
                <a:ext cx="1203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77" h="21600" extrusionOk="0">
                    <a:moveTo>
                      <a:pt x="4448" y="0"/>
                    </a:moveTo>
                    <a:cubicBezTo>
                      <a:pt x="8258" y="2841"/>
                      <a:pt x="20456" y="4891"/>
                      <a:pt x="13851" y="12301"/>
                    </a:cubicBezTo>
                    <a:cubicBezTo>
                      <a:pt x="10287" y="15610"/>
                      <a:pt x="7244" y="20664"/>
                      <a:pt x="2666" y="21600"/>
                    </a:cubicBezTo>
                    <a:cubicBezTo>
                      <a:pt x="-1144" y="15610"/>
                      <a:pt x="-1144" y="4891"/>
                      <a:pt x="44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33" name="Kształt"/>
              <p:cNvSpPr/>
              <p:nvPr/>
            </p:nvSpPr>
            <p:spPr>
              <a:xfrm>
                <a:off x="215254" y="301355"/>
                <a:ext cx="2943" cy="21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763" extrusionOk="0">
                    <a:moveTo>
                      <a:pt x="21600" y="2249"/>
                    </a:moveTo>
                    <a:cubicBezTo>
                      <a:pt x="21032" y="11471"/>
                      <a:pt x="7392" y="11471"/>
                      <a:pt x="0" y="15763"/>
                    </a:cubicBezTo>
                    <a:cubicBezTo>
                      <a:pt x="5682" y="10043"/>
                      <a:pt x="12077" y="-5837"/>
                      <a:pt x="21600" y="22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34" name="Kształt"/>
              <p:cNvSpPr/>
              <p:nvPr/>
            </p:nvSpPr>
            <p:spPr>
              <a:xfrm>
                <a:off x="215254" y="309965"/>
                <a:ext cx="2903" cy="3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71" h="18385" extrusionOk="0">
                    <a:moveTo>
                      <a:pt x="15304" y="0"/>
                    </a:moveTo>
                    <a:lnTo>
                      <a:pt x="16234" y="2295"/>
                    </a:lnTo>
                    <a:cubicBezTo>
                      <a:pt x="18486" y="6024"/>
                      <a:pt x="11858" y="4951"/>
                      <a:pt x="10270" y="7963"/>
                    </a:cubicBezTo>
                    <a:cubicBezTo>
                      <a:pt x="13317" y="10567"/>
                      <a:pt x="15304" y="6280"/>
                      <a:pt x="18486" y="6996"/>
                    </a:cubicBezTo>
                    <a:cubicBezTo>
                      <a:pt x="20609" y="9856"/>
                      <a:pt x="20609" y="14551"/>
                      <a:pt x="16234" y="16596"/>
                    </a:cubicBezTo>
                    <a:cubicBezTo>
                      <a:pt x="11858" y="21600"/>
                      <a:pt x="6960" y="14551"/>
                      <a:pt x="3378" y="14248"/>
                    </a:cubicBezTo>
                    <a:cubicBezTo>
                      <a:pt x="6960" y="13632"/>
                      <a:pt x="8812" y="10876"/>
                      <a:pt x="9212" y="8580"/>
                    </a:cubicBezTo>
                    <a:lnTo>
                      <a:pt x="67" y="7963"/>
                    </a:lnTo>
                    <a:cubicBezTo>
                      <a:pt x="-991" y="611"/>
                      <a:pt x="10799" y="4235"/>
                      <a:pt x="1530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35" name="Kształt"/>
              <p:cNvSpPr/>
              <p:nvPr/>
            </p:nvSpPr>
            <p:spPr>
              <a:xfrm>
                <a:off x="215254" y="301355"/>
                <a:ext cx="2071" cy="2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0" h="18489" extrusionOk="0">
                    <a:moveTo>
                      <a:pt x="20100" y="0"/>
                    </a:moveTo>
                    <a:cubicBezTo>
                      <a:pt x="9771" y="2870"/>
                      <a:pt x="21600" y="21600"/>
                      <a:pt x="0" y="18041"/>
                    </a:cubicBezTo>
                    <a:cubicBezTo>
                      <a:pt x="6761" y="12001"/>
                      <a:pt x="9021" y="3329"/>
                      <a:pt x="201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36" name="Kształt"/>
              <p:cNvSpPr/>
              <p:nvPr/>
            </p:nvSpPr>
            <p:spPr>
              <a:xfrm>
                <a:off x="215254" y="318575"/>
                <a:ext cx="1137" cy="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55" h="19806" extrusionOk="0">
                    <a:moveTo>
                      <a:pt x="5337" y="19806"/>
                    </a:moveTo>
                    <a:cubicBezTo>
                      <a:pt x="-2968" y="19806"/>
                      <a:pt x="79" y="6594"/>
                      <a:pt x="3410" y="2876"/>
                    </a:cubicBezTo>
                    <a:cubicBezTo>
                      <a:pt x="6174" y="-1794"/>
                      <a:pt x="12268" y="-669"/>
                      <a:pt x="15585" y="5470"/>
                    </a:cubicBezTo>
                    <a:cubicBezTo>
                      <a:pt x="18632" y="16089"/>
                      <a:pt x="10595" y="17766"/>
                      <a:pt x="5337" y="198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37" name="Kształt"/>
              <p:cNvSpPr/>
              <p:nvPr/>
            </p:nvSpPr>
            <p:spPr>
              <a:xfrm>
                <a:off x="206643" y="309965"/>
                <a:ext cx="2091" cy="1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08" y="0"/>
                    </a:moveTo>
                    <a:cubicBezTo>
                      <a:pt x="17206" y="2338"/>
                      <a:pt x="19204" y="2338"/>
                      <a:pt x="21600" y="2338"/>
                    </a:cubicBezTo>
                    <a:cubicBezTo>
                      <a:pt x="18405" y="9618"/>
                      <a:pt x="14001" y="17518"/>
                      <a:pt x="7405" y="21600"/>
                    </a:cubicBezTo>
                    <a:lnTo>
                      <a:pt x="0" y="21600"/>
                    </a:lnTo>
                    <a:cubicBezTo>
                      <a:pt x="1403" y="12828"/>
                      <a:pt x="7405" y="2338"/>
                      <a:pt x="1640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38" name="Kształt"/>
              <p:cNvSpPr/>
              <p:nvPr/>
            </p:nvSpPr>
            <p:spPr>
              <a:xfrm>
                <a:off x="206643" y="318575"/>
                <a:ext cx="3177" cy="4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58" h="21600" extrusionOk="0">
                    <a:moveTo>
                      <a:pt x="7774" y="0"/>
                    </a:moveTo>
                    <a:lnTo>
                      <a:pt x="13603" y="6895"/>
                    </a:lnTo>
                    <a:cubicBezTo>
                      <a:pt x="15318" y="6023"/>
                      <a:pt x="15318" y="5147"/>
                      <a:pt x="15780" y="3972"/>
                    </a:cubicBezTo>
                    <a:lnTo>
                      <a:pt x="18747" y="3972"/>
                    </a:lnTo>
                    <a:cubicBezTo>
                      <a:pt x="19092" y="7114"/>
                      <a:pt x="11549" y="7507"/>
                      <a:pt x="9378" y="11345"/>
                    </a:cubicBezTo>
                    <a:cubicBezTo>
                      <a:pt x="13146" y="14795"/>
                      <a:pt x="7774" y="17368"/>
                      <a:pt x="5603" y="19549"/>
                    </a:cubicBezTo>
                    <a:lnTo>
                      <a:pt x="576" y="21600"/>
                    </a:lnTo>
                    <a:cubicBezTo>
                      <a:pt x="576" y="19549"/>
                      <a:pt x="-2508" y="13047"/>
                      <a:pt x="5603" y="12784"/>
                    </a:cubicBezTo>
                    <a:cubicBezTo>
                      <a:pt x="6059" y="8552"/>
                      <a:pt x="3888" y="3405"/>
                      <a:pt x="777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39" name="Kształt"/>
              <p:cNvSpPr/>
              <p:nvPr/>
            </p:nvSpPr>
            <p:spPr>
              <a:xfrm>
                <a:off x="206643" y="309965"/>
                <a:ext cx="1891" cy="2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27" h="21600" extrusionOk="0">
                    <a:moveTo>
                      <a:pt x="13241" y="0"/>
                    </a:moveTo>
                    <a:lnTo>
                      <a:pt x="16227" y="3529"/>
                    </a:lnTo>
                    <a:cubicBezTo>
                      <a:pt x="16227" y="11523"/>
                      <a:pt x="7090" y="18900"/>
                      <a:pt x="1441" y="21600"/>
                    </a:cubicBezTo>
                    <a:cubicBezTo>
                      <a:pt x="-5373" y="8100"/>
                      <a:pt x="14236" y="10598"/>
                      <a:pt x="1324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40" name="Kształt"/>
              <p:cNvSpPr/>
              <p:nvPr/>
            </p:nvSpPr>
            <p:spPr>
              <a:xfrm>
                <a:off x="206643" y="318575"/>
                <a:ext cx="918" cy="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6" h="21600" extrusionOk="0">
                    <a:moveTo>
                      <a:pt x="7693" y="0"/>
                    </a:moveTo>
                    <a:lnTo>
                      <a:pt x="17056" y="9343"/>
                    </a:lnTo>
                    <a:lnTo>
                      <a:pt x="3381" y="21600"/>
                    </a:lnTo>
                    <a:cubicBezTo>
                      <a:pt x="-4544" y="16195"/>
                      <a:pt x="3381" y="5405"/>
                      <a:pt x="76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41" name="Kształt"/>
              <p:cNvSpPr/>
              <p:nvPr/>
            </p:nvSpPr>
            <p:spPr>
              <a:xfrm>
                <a:off x="198033" y="309965"/>
                <a:ext cx="3881" cy="3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2" h="19583" extrusionOk="0">
                    <a:moveTo>
                      <a:pt x="7883" y="11062"/>
                    </a:moveTo>
                    <a:cubicBezTo>
                      <a:pt x="13303" y="8401"/>
                      <a:pt x="11077" y="-2017"/>
                      <a:pt x="19409" y="347"/>
                    </a:cubicBezTo>
                    <a:cubicBezTo>
                      <a:pt x="19796" y="5438"/>
                      <a:pt x="11077" y="8874"/>
                      <a:pt x="12143" y="15856"/>
                    </a:cubicBezTo>
                    <a:cubicBezTo>
                      <a:pt x="7883" y="14256"/>
                      <a:pt x="4684" y="19231"/>
                      <a:pt x="423" y="19583"/>
                    </a:cubicBezTo>
                    <a:cubicBezTo>
                      <a:pt x="-1804" y="14971"/>
                      <a:pt x="5363" y="13431"/>
                      <a:pt x="7883" y="110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42" name="Kształt"/>
              <p:cNvSpPr/>
              <p:nvPr/>
            </p:nvSpPr>
            <p:spPr>
              <a:xfrm>
                <a:off x="198033" y="318575"/>
                <a:ext cx="2279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extrusionOk="0">
                    <a:moveTo>
                      <a:pt x="10511" y="0"/>
                    </a:moveTo>
                    <a:lnTo>
                      <a:pt x="13721" y="0"/>
                    </a:lnTo>
                    <a:cubicBezTo>
                      <a:pt x="17917" y="15083"/>
                      <a:pt x="4583" y="12801"/>
                      <a:pt x="880" y="21600"/>
                    </a:cubicBezTo>
                    <a:cubicBezTo>
                      <a:pt x="-3683" y="8460"/>
                      <a:pt x="11004" y="14287"/>
                      <a:pt x="1051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43" name="Kształt"/>
              <p:cNvSpPr/>
              <p:nvPr/>
            </p:nvSpPr>
            <p:spPr>
              <a:xfrm>
                <a:off x="198033" y="318575"/>
                <a:ext cx="545" cy="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34" h="20314" extrusionOk="0">
                    <a:moveTo>
                      <a:pt x="15765" y="0"/>
                    </a:moveTo>
                    <a:cubicBezTo>
                      <a:pt x="12834" y="8139"/>
                      <a:pt x="21600" y="16280"/>
                      <a:pt x="11098" y="20030"/>
                    </a:cubicBezTo>
                    <a:cubicBezTo>
                      <a:pt x="4667" y="21600"/>
                      <a:pt x="2334" y="16280"/>
                      <a:pt x="0" y="13459"/>
                    </a:cubicBezTo>
                    <a:cubicBezTo>
                      <a:pt x="0" y="8139"/>
                      <a:pt x="8766" y="0"/>
                      <a:pt x="157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44" name="Kształt"/>
              <p:cNvSpPr/>
              <p:nvPr/>
            </p:nvSpPr>
            <p:spPr>
              <a:xfrm>
                <a:off x="198033" y="318575"/>
                <a:ext cx="13672" cy="11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5" h="21600" extrusionOk="0">
                    <a:moveTo>
                      <a:pt x="234" y="20179"/>
                    </a:moveTo>
                    <a:cubicBezTo>
                      <a:pt x="5611" y="15784"/>
                      <a:pt x="9827" y="9313"/>
                      <a:pt x="15554" y="5554"/>
                    </a:cubicBezTo>
                    <a:cubicBezTo>
                      <a:pt x="14274" y="3123"/>
                      <a:pt x="17269" y="3384"/>
                      <a:pt x="18141" y="1664"/>
                    </a:cubicBezTo>
                    <a:cubicBezTo>
                      <a:pt x="19536" y="2394"/>
                      <a:pt x="19536" y="597"/>
                      <a:pt x="20176" y="0"/>
                    </a:cubicBezTo>
                    <a:cubicBezTo>
                      <a:pt x="21600" y="1869"/>
                      <a:pt x="18345" y="3123"/>
                      <a:pt x="18141" y="4937"/>
                    </a:cubicBezTo>
                    <a:cubicBezTo>
                      <a:pt x="16629" y="4581"/>
                      <a:pt x="17065" y="7256"/>
                      <a:pt x="15554" y="6413"/>
                    </a:cubicBezTo>
                    <a:cubicBezTo>
                      <a:pt x="13926" y="10772"/>
                      <a:pt x="9070" y="12362"/>
                      <a:pt x="6164" y="15784"/>
                    </a:cubicBezTo>
                    <a:cubicBezTo>
                      <a:pt x="5844" y="18907"/>
                      <a:pt x="2704" y="19411"/>
                      <a:pt x="1018" y="21600"/>
                    </a:cubicBezTo>
                    <a:lnTo>
                      <a:pt x="0" y="21600"/>
                    </a:lnTo>
                    <a:cubicBezTo>
                      <a:pt x="0" y="21600"/>
                      <a:pt x="234" y="20179"/>
                      <a:pt x="234" y="201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45" name="Kształt"/>
              <p:cNvSpPr/>
              <p:nvPr/>
            </p:nvSpPr>
            <p:spPr>
              <a:xfrm>
                <a:off x="198033" y="335796"/>
                <a:ext cx="10529" cy="8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3" h="21600" extrusionOk="0">
                    <a:moveTo>
                      <a:pt x="1837" y="17815"/>
                    </a:moveTo>
                    <a:cubicBezTo>
                      <a:pt x="4364" y="17646"/>
                      <a:pt x="4059" y="14636"/>
                      <a:pt x="6470" y="14052"/>
                    </a:cubicBezTo>
                    <a:lnTo>
                      <a:pt x="11296" y="7282"/>
                    </a:lnTo>
                    <a:cubicBezTo>
                      <a:pt x="14015" y="8542"/>
                      <a:pt x="14743" y="4588"/>
                      <a:pt x="16735" y="3763"/>
                    </a:cubicBezTo>
                    <a:cubicBezTo>
                      <a:pt x="16735" y="1287"/>
                      <a:pt x="19300" y="994"/>
                      <a:pt x="20833" y="0"/>
                    </a:cubicBezTo>
                    <a:cubicBezTo>
                      <a:pt x="15011" y="7864"/>
                      <a:pt x="7198" y="14539"/>
                      <a:pt x="382" y="21600"/>
                    </a:cubicBezTo>
                    <a:cubicBezTo>
                      <a:pt x="-767" y="20168"/>
                      <a:pt x="957" y="18956"/>
                      <a:pt x="1837" y="1781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46" name="Kształt"/>
              <p:cNvSpPr/>
              <p:nvPr/>
            </p:nvSpPr>
            <p:spPr>
              <a:xfrm>
                <a:off x="198033" y="335796"/>
                <a:ext cx="684" cy="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98" h="17262" extrusionOk="0">
                    <a:moveTo>
                      <a:pt x="13010" y="891"/>
                    </a:moveTo>
                    <a:cubicBezTo>
                      <a:pt x="16110" y="17262"/>
                      <a:pt x="6081" y="12415"/>
                      <a:pt x="2980" y="17262"/>
                    </a:cubicBezTo>
                    <a:cubicBezTo>
                      <a:pt x="-5490" y="15048"/>
                      <a:pt x="6081" y="-4338"/>
                      <a:pt x="13010" y="8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47" name="Kształt"/>
              <p:cNvSpPr/>
              <p:nvPr/>
            </p:nvSpPr>
            <p:spPr>
              <a:xfrm>
                <a:off x="198033" y="335796"/>
                <a:ext cx="485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6018" y="0"/>
                      <a:pt x="18146" y="0"/>
                      <a:pt x="21600" y="6865"/>
                    </a:cubicBezTo>
                    <a:cubicBezTo>
                      <a:pt x="21600" y="10481"/>
                      <a:pt x="21600" y="19289"/>
                      <a:pt x="12967" y="21600"/>
                    </a:cubicBezTo>
                    <a:cubicBezTo>
                      <a:pt x="12967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48" name="Kształt"/>
              <p:cNvSpPr/>
              <p:nvPr/>
            </p:nvSpPr>
            <p:spPr>
              <a:xfrm>
                <a:off x="206643" y="327186"/>
                <a:ext cx="1453" cy="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640" y="0"/>
                    </a:lnTo>
                    <a:cubicBezTo>
                      <a:pt x="11810" y="588"/>
                      <a:pt x="16130" y="3552"/>
                      <a:pt x="21600" y="2172"/>
                    </a:cubicBezTo>
                    <a:cubicBezTo>
                      <a:pt x="18136" y="8506"/>
                      <a:pt x="16130" y="16058"/>
                      <a:pt x="10660" y="21600"/>
                    </a:cubicBezTo>
                    <a:cubicBezTo>
                      <a:pt x="1066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49" name="Kształt"/>
              <p:cNvSpPr/>
              <p:nvPr/>
            </p:nvSpPr>
            <p:spPr>
              <a:xfrm>
                <a:off x="189423" y="344406"/>
                <a:ext cx="5208" cy="46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0" h="20663" extrusionOk="0">
                    <a:moveTo>
                      <a:pt x="14281" y="4537"/>
                    </a:moveTo>
                    <a:lnTo>
                      <a:pt x="16298" y="4537"/>
                    </a:lnTo>
                    <a:cubicBezTo>
                      <a:pt x="16746" y="4153"/>
                      <a:pt x="17270" y="3687"/>
                      <a:pt x="17718" y="3220"/>
                    </a:cubicBezTo>
                    <a:cubicBezTo>
                      <a:pt x="13160" y="8969"/>
                      <a:pt x="6654" y="13867"/>
                      <a:pt x="1499" y="20000"/>
                    </a:cubicBezTo>
                    <a:cubicBezTo>
                      <a:pt x="902" y="20301"/>
                      <a:pt x="676" y="20855"/>
                      <a:pt x="152" y="20598"/>
                    </a:cubicBezTo>
                    <a:cubicBezTo>
                      <a:pt x="-1490" y="13401"/>
                      <a:pt x="10692" y="10801"/>
                      <a:pt x="10692" y="3944"/>
                    </a:cubicBezTo>
                    <a:cubicBezTo>
                      <a:pt x="14281" y="3687"/>
                      <a:pt x="15923" y="-745"/>
                      <a:pt x="20110" y="110"/>
                    </a:cubicBezTo>
                    <a:cubicBezTo>
                      <a:pt x="19513" y="1004"/>
                      <a:pt x="18767" y="1855"/>
                      <a:pt x="18093" y="2749"/>
                    </a:cubicBezTo>
                    <a:cubicBezTo>
                      <a:pt x="18464" y="2238"/>
                      <a:pt x="18839" y="1772"/>
                      <a:pt x="18989" y="1301"/>
                    </a:cubicBezTo>
                    <a:cubicBezTo>
                      <a:pt x="16298" y="664"/>
                      <a:pt x="12862" y="2068"/>
                      <a:pt x="14281" y="45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50" name="Kształt"/>
              <p:cNvSpPr/>
              <p:nvPr/>
            </p:nvSpPr>
            <p:spPr>
              <a:xfrm>
                <a:off x="189423" y="318575"/>
                <a:ext cx="2866" cy="2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57" extrusionOk="0">
                    <a:moveTo>
                      <a:pt x="20576" y="0"/>
                    </a:moveTo>
                    <a:lnTo>
                      <a:pt x="21600" y="1149"/>
                    </a:lnTo>
                    <a:cubicBezTo>
                      <a:pt x="15182" y="6762"/>
                      <a:pt x="12993" y="21600"/>
                      <a:pt x="0" y="20828"/>
                    </a:cubicBezTo>
                    <a:cubicBezTo>
                      <a:pt x="4819" y="9682"/>
                      <a:pt x="14009" y="7683"/>
                      <a:pt x="205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51" name="Kształt"/>
              <p:cNvSpPr/>
              <p:nvPr/>
            </p:nvSpPr>
            <p:spPr>
              <a:xfrm>
                <a:off x="180813" y="327186"/>
                <a:ext cx="505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782" y="0"/>
                      <a:pt x="18242" y="0"/>
                      <a:pt x="21600" y="6590"/>
                    </a:cubicBez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52" name="Kształt"/>
              <p:cNvSpPr/>
              <p:nvPr/>
            </p:nvSpPr>
            <p:spPr>
              <a:xfrm>
                <a:off x="180813" y="327186"/>
                <a:ext cx="5763" cy="4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2" h="20801" extrusionOk="0">
                    <a:moveTo>
                      <a:pt x="18552" y="0"/>
                    </a:moveTo>
                    <a:lnTo>
                      <a:pt x="19908" y="0"/>
                    </a:lnTo>
                    <a:cubicBezTo>
                      <a:pt x="21600" y="6239"/>
                      <a:pt x="14354" y="7271"/>
                      <a:pt x="12527" y="11069"/>
                    </a:cubicBezTo>
                    <a:cubicBezTo>
                      <a:pt x="8598" y="13962"/>
                      <a:pt x="6026" y="21600"/>
                      <a:pt x="0" y="20733"/>
                    </a:cubicBezTo>
                    <a:cubicBezTo>
                      <a:pt x="6026" y="13547"/>
                      <a:pt x="10089" y="3840"/>
                      <a:pt x="1855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53" name="Kształt"/>
              <p:cNvSpPr/>
              <p:nvPr/>
            </p:nvSpPr>
            <p:spPr>
              <a:xfrm>
                <a:off x="189423" y="327186"/>
                <a:ext cx="1646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76" h="21600" extrusionOk="0">
                    <a:moveTo>
                      <a:pt x="17319" y="21600"/>
                    </a:moveTo>
                    <a:lnTo>
                      <a:pt x="7915" y="10302"/>
                    </a:lnTo>
                    <a:cubicBezTo>
                      <a:pt x="5561" y="12454"/>
                      <a:pt x="4061" y="17694"/>
                      <a:pt x="0" y="15184"/>
                    </a:cubicBezTo>
                    <a:lnTo>
                      <a:pt x="2354" y="0"/>
                    </a:lnTo>
                    <a:cubicBezTo>
                      <a:pt x="8769" y="3507"/>
                      <a:pt x="21600" y="4862"/>
                      <a:pt x="173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54" name="Kształt"/>
              <p:cNvSpPr/>
              <p:nvPr/>
            </p:nvSpPr>
            <p:spPr>
              <a:xfrm>
                <a:off x="180813" y="327186"/>
                <a:ext cx="1285" cy="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06" h="21019" extrusionOk="0">
                    <a:moveTo>
                      <a:pt x="13831" y="54"/>
                    </a:moveTo>
                    <a:cubicBezTo>
                      <a:pt x="19411" y="8401"/>
                      <a:pt x="13831" y="21019"/>
                      <a:pt x="6784" y="21019"/>
                    </a:cubicBezTo>
                    <a:cubicBezTo>
                      <a:pt x="5094" y="21019"/>
                      <a:pt x="1452" y="21019"/>
                      <a:pt x="483" y="16748"/>
                    </a:cubicBezTo>
                    <a:cubicBezTo>
                      <a:pt x="-2189" y="4326"/>
                      <a:pt x="6784" y="-581"/>
                      <a:pt x="13831" y="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55" name="Kształt"/>
              <p:cNvSpPr/>
              <p:nvPr/>
            </p:nvSpPr>
            <p:spPr>
              <a:xfrm>
                <a:off x="180813" y="335796"/>
                <a:ext cx="1650" cy="1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5" h="21600" extrusionOk="0">
                    <a:moveTo>
                      <a:pt x="17865" y="0"/>
                    </a:moveTo>
                    <a:cubicBezTo>
                      <a:pt x="14934" y="7990"/>
                      <a:pt x="10318" y="19085"/>
                      <a:pt x="881" y="21600"/>
                    </a:cubicBezTo>
                    <a:cubicBezTo>
                      <a:pt x="-3735" y="9255"/>
                      <a:pt x="10952" y="5461"/>
                      <a:pt x="178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56" name="Kształt"/>
              <p:cNvSpPr/>
              <p:nvPr/>
            </p:nvSpPr>
            <p:spPr>
              <a:xfrm>
                <a:off x="180813" y="335796"/>
                <a:ext cx="16688" cy="14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extrusionOk="0">
                    <a:moveTo>
                      <a:pt x="2865" y="16825"/>
                    </a:moveTo>
                    <a:cubicBezTo>
                      <a:pt x="4444" y="17475"/>
                      <a:pt x="5331" y="14977"/>
                      <a:pt x="6613" y="13838"/>
                    </a:cubicBezTo>
                    <a:cubicBezTo>
                      <a:pt x="8635" y="12966"/>
                      <a:pt x="8808" y="10556"/>
                      <a:pt x="10089" y="9197"/>
                    </a:cubicBezTo>
                    <a:cubicBezTo>
                      <a:pt x="10459" y="8369"/>
                      <a:pt x="11298" y="8812"/>
                      <a:pt x="11841" y="8723"/>
                    </a:cubicBezTo>
                    <a:cubicBezTo>
                      <a:pt x="13025" y="6535"/>
                      <a:pt x="14578" y="5367"/>
                      <a:pt x="16500" y="3651"/>
                    </a:cubicBezTo>
                    <a:cubicBezTo>
                      <a:pt x="16575" y="2764"/>
                      <a:pt x="15219" y="3564"/>
                      <a:pt x="15564" y="2499"/>
                    </a:cubicBezTo>
                    <a:cubicBezTo>
                      <a:pt x="15762" y="2307"/>
                      <a:pt x="16057" y="1923"/>
                      <a:pt x="16500" y="1997"/>
                    </a:cubicBezTo>
                    <a:lnTo>
                      <a:pt x="16500" y="2764"/>
                    </a:lnTo>
                    <a:cubicBezTo>
                      <a:pt x="18227" y="2987"/>
                      <a:pt x="19410" y="207"/>
                      <a:pt x="21260" y="0"/>
                    </a:cubicBezTo>
                    <a:cubicBezTo>
                      <a:pt x="19263" y="2987"/>
                      <a:pt x="17586" y="5190"/>
                      <a:pt x="15144" y="7792"/>
                    </a:cubicBezTo>
                    <a:cubicBezTo>
                      <a:pt x="12087" y="8620"/>
                      <a:pt x="11372" y="12567"/>
                      <a:pt x="8980" y="13838"/>
                    </a:cubicBezTo>
                    <a:cubicBezTo>
                      <a:pt x="8808" y="15656"/>
                      <a:pt x="6342" y="15169"/>
                      <a:pt x="6342" y="17269"/>
                    </a:cubicBezTo>
                    <a:cubicBezTo>
                      <a:pt x="4764" y="19264"/>
                      <a:pt x="2594" y="21423"/>
                      <a:pt x="30" y="21600"/>
                    </a:cubicBezTo>
                    <a:cubicBezTo>
                      <a:pt x="-340" y="19264"/>
                      <a:pt x="2791" y="18910"/>
                      <a:pt x="2865" y="168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57" name="Kształt"/>
              <p:cNvSpPr/>
              <p:nvPr/>
            </p:nvSpPr>
            <p:spPr>
              <a:xfrm>
                <a:off x="189423" y="344406"/>
                <a:ext cx="1236" cy="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26" h="21600" extrusionOk="0">
                    <a:moveTo>
                      <a:pt x="7719" y="21600"/>
                    </a:moveTo>
                    <a:cubicBezTo>
                      <a:pt x="5198" y="21600"/>
                      <a:pt x="2189" y="21600"/>
                      <a:pt x="428" y="18705"/>
                    </a:cubicBezTo>
                    <a:cubicBezTo>
                      <a:pt x="-2336" y="4150"/>
                      <a:pt x="8966" y="2703"/>
                      <a:pt x="14494" y="0"/>
                    </a:cubicBezTo>
                    <a:cubicBezTo>
                      <a:pt x="19264" y="8108"/>
                      <a:pt x="11730" y="16194"/>
                      <a:pt x="77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58" name="Kształt"/>
              <p:cNvSpPr/>
              <p:nvPr/>
            </p:nvSpPr>
            <p:spPr>
              <a:xfrm>
                <a:off x="180813" y="353016"/>
                <a:ext cx="5827" cy="5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965" extrusionOk="0">
                    <a:moveTo>
                      <a:pt x="17294" y="2650"/>
                    </a:moveTo>
                    <a:cubicBezTo>
                      <a:pt x="18874" y="1746"/>
                      <a:pt x="18874" y="-593"/>
                      <a:pt x="21600" y="140"/>
                    </a:cubicBezTo>
                    <a:cubicBezTo>
                      <a:pt x="19160" y="5104"/>
                      <a:pt x="11481" y="8206"/>
                      <a:pt x="5599" y="12745"/>
                    </a:cubicBezTo>
                    <a:cubicBezTo>
                      <a:pt x="3160" y="12237"/>
                      <a:pt x="217" y="21007"/>
                      <a:pt x="0" y="14634"/>
                    </a:cubicBezTo>
                    <a:cubicBezTo>
                      <a:pt x="8039" y="12379"/>
                      <a:pt x="9905" y="5104"/>
                      <a:pt x="17294" y="265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59" name="Kształt"/>
              <p:cNvSpPr/>
              <p:nvPr/>
            </p:nvSpPr>
            <p:spPr>
              <a:xfrm>
                <a:off x="180813" y="353016"/>
                <a:ext cx="1223" cy="1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4" h="21600" extrusionOk="0">
                    <a:moveTo>
                      <a:pt x="53" y="21600"/>
                    </a:moveTo>
                    <a:cubicBezTo>
                      <a:pt x="-936" y="12232"/>
                      <a:pt x="12151" y="3806"/>
                      <a:pt x="20664" y="0"/>
                    </a:cubicBezTo>
                    <a:cubicBezTo>
                      <a:pt x="20664" y="9060"/>
                      <a:pt x="7259" y="14297"/>
                      <a:pt x="5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60" name="Kształt"/>
              <p:cNvSpPr/>
              <p:nvPr/>
            </p:nvSpPr>
            <p:spPr>
              <a:xfrm>
                <a:off x="172203" y="353016"/>
                <a:ext cx="356" cy="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64" h="21600" extrusionOk="0">
                    <a:moveTo>
                      <a:pt x="9472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5538" y="0"/>
                    </a:lnTo>
                    <a:cubicBezTo>
                      <a:pt x="12084" y="6948"/>
                      <a:pt x="21600" y="19665"/>
                      <a:pt x="94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61" name="Kształt"/>
              <p:cNvSpPr/>
              <p:nvPr/>
            </p:nvSpPr>
            <p:spPr>
              <a:xfrm>
                <a:off x="172203" y="353016"/>
                <a:ext cx="2881" cy="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0" h="20394" extrusionOk="0">
                    <a:moveTo>
                      <a:pt x="0" y="20394"/>
                    </a:moveTo>
                    <a:cubicBezTo>
                      <a:pt x="1624" y="14037"/>
                      <a:pt x="0" y="3103"/>
                      <a:pt x="7741" y="7210"/>
                    </a:cubicBezTo>
                    <a:cubicBezTo>
                      <a:pt x="13731" y="10207"/>
                      <a:pt x="12363" y="-1206"/>
                      <a:pt x="17854" y="105"/>
                    </a:cubicBezTo>
                    <a:cubicBezTo>
                      <a:pt x="21600" y="9737"/>
                      <a:pt x="9614" y="6655"/>
                      <a:pt x="9985" y="16373"/>
                    </a:cubicBezTo>
                    <a:cubicBezTo>
                      <a:pt x="9985" y="16373"/>
                      <a:pt x="0" y="20394"/>
                      <a:pt x="0" y="2039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62" name="Kształt"/>
              <p:cNvSpPr/>
              <p:nvPr/>
            </p:nvSpPr>
            <p:spPr>
              <a:xfrm>
                <a:off x="172203" y="361626"/>
                <a:ext cx="4540" cy="3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0" h="20949" extrusionOk="0">
                    <a:moveTo>
                      <a:pt x="13448" y="14"/>
                    </a:moveTo>
                    <a:cubicBezTo>
                      <a:pt x="15832" y="293"/>
                      <a:pt x="18653" y="-651"/>
                      <a:pt x="20680" y="1066"/>
                    </a:cubicBezTo>
                    <a:cubicBezTo>
                      <a:pt x="13715" y="7622"/>
                      <a:pt x="7896" y="17003"/>
                      <a:pt x="50" y="20949"/>
                    </a:cubicBezTo>
                    <a:cubicBezTo>
                      <a:pt x="-920" y="9788"/>
                      <a:pt x="12482" y="10118"/>
                      <a:pt x="13448" y="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63" name="Kształt"/>
              <p:cNvSpPr/>
              <p:nvPr/>
            </p:nvSpPr>
            <p:spPr>
              <a:xfrm>
                <a:off x="172203" y="353016"/>
                <a:ext cx="3054" cy="2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00" h="19085" extrusionOk="0">
                    <a:moveTo>
                      <a:pt x="14388" y="14503"/>
                    </a:moveTo>
                    <a:lnTo>
                      <a:pt x="14388" y="16172"/>
                    </a:lnTo>
                    <a:cubicBezTo>
                      <a:pt x="12461" y="16172"/>
                      <a:pt x="12155" y="14503"/>
                      <a:pt x="10737" y="13208"/>
                    </a:cubicBezTo>
                    <a:cubicBezTo>
                      <a:pt x="7289" y="14876"/>
                      <a:pt x="4548" y="21600"/>
                      <a:pt x="88" y="18080"/>
                    </a:cubicBezTo>
                    <a:cubicBezTo>
                      <a:pt x="-1127" y="9934"/>
                      <a:pt x="10737" y="12835"/>
                      <a:pt x="7996" y="3640"/>
                    </a:cubicBezTo>
                    <a:lnTo>
                      <a:pt x="13676" y="0"/>
                    </a:lnTo>
                    <a:cubicBezTo>
                      <a:pt x="6885" y="6174"/>
                      <a:pt x="20473" y="8456"/>
                      <a:pt x="14388" y="145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64" name="Kształt"/>
              <p:cNvSpPr/>
              <p:nvPr/>
            </p:nvSpPr>
            <p:spPr>
              <a:xfrm>
                <a:off x="172203" y="344406"/>
                <a:ext cx="6408" cy="39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9" h="15000" extrusionOk="0">
                    <a:moveTo>
                      <a:pt x="18494" y="8560"/>
                    </a:moveTo>
                    <a:cubicBezTo>
                      <a:pt x="10605" y="6885"/>
                      <a:pt x="6016" y="21600"/>
                      <a:pt x="0" y="11328"/>
                    </a:cubicBezTo>
                    <a:lnTo>
                      <a:pt x="2264" y="9798"/>
                    </a:lnTo>
                    <a:lnTo>
                      <a:pt x="5046" y="13077"/>
                    </a:lnTo>
                    <a:cubicBezTo>
                      <a:pt x="9184" y="10418"/>
                      <a:pt x="7244" y="7139"/>
                      <a:pt x="7436" y="4043"/>
                    </a:cubicBezTo>
                    <a:cubicBezTo>
                      <a:pt x="7956" y="3353"/>
                      <a:pt x="8668" y="2697"/>
                      <a:pt x="9830" y="2950"/>
                    </a:cubicBezTo>
                    <a:cubicBezTo>
                      <a:pt x="10605" y="4517"/>
                      <a:pt x="10346" y="6412"/>
                      <a:pt x="11965" y="7904"/>
                    </a:cubicBezTo>
                    <a:cubicBezTo>
                      <a:pt x="15584" y="5938"/>
                      <a:pt x="17332" y="328"/>
                      <a:pt x="21405" y="0"/>
                    </a:cubicBezTo>
                    <a:cubicBezTo>
                      <a:pt x="21600" y="3353"/>
                      <a:pt x="15134" y="5464"/>
                      <a:pt x="18494" y="856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65" name="Kształt"/>
              <p:cNvSpPr/>
              <p:nvPr/>
            </p:nvSpPr>
            <p:spPr>
              <a:xfrm>
                <a:off x="163593" y="353016"/>
                <a:ext cx="3125" cy="3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2" h="21600" extrusionOk="0">
                    <a:moveTo>
                      <a:pt x="3430" y="21600"/>
                    </a:moveTo>
                    <a:lnTo>
                      <a:pt x="292" y="21600"/>
                    </a:lnTo>
                    <a:cubicBezTo>
                      <a:pt x="-2118" y="12767"/>
                      <a:pt x="11030" y="4900"/>
                      <a:pt x="17190" y="0"/>
                    </a:cubicBezTo>
                    <a:lnTo>
                      <a:pt x="19482" y="4658"/>
                    </a:lnTo>
                    <a:cubicBezTo>
                      <a:pt x="18994" y="8108"/>
                      <a:pt x="16702" y="11800"/>
                      <a:pt x="13205" y="12104"/>
                    </a:cubicBezTo>
                    <a:cubicBezTo>
                      <a:pt x="11394" y="11800"/>
                      <a:pt x="11030" y="13615"/>
                      <a:pt x="9949" y="14037"/>
                    </a:cubicBezTo>
                    <a:cubicBezTo>
                      <a:pt x="14533" y="19965"/>
                      <a:pt x="6445" y="19178"/>
                      <a:pt x="343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66" name="Kształt"/>
              <p:cNvSpPr/>
              <p:nvPr/>
            </p:nvSpPr>
            <p:spPr>
              <a:xfrm>
                <a:off x="172203" y="344406"/>
                <a:ext cx="541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76" h="21600" extrusionOk="0">
                    <a:moveTo>
                      <a:pt x="10515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5177" y="0"/>
                    </a:lnTo>
                    <a:cubicBezTo>
                      <a:pt x="12846" y="8640"/>
                      <a:pt x="21600" y="19288"/>
                      <a:pt x="1051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67" name="Kształt"/>
              <p:cNvSpPr/>
              <p:nvPr/>
            </p:nvSpPr>
            <p:spPr>
              <a:xfrm>
                <a:off x="163593" y="335796"/>
                <a:ext cx="7974" cy="7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7" h="20810" extrusionOk="0">
                    <a:moveTo>
                      <a:pt x="11101" y="6013"/>
                    </a:moveTo>
                    <a:cubicBezTo>
                      <a:pt x="16427" y="6930"/>
                      <a:pt x="15132" y="-602"/>
                      <a:pt x="20507" y="38"/>
                    </a:cubicBezTo>
                    <a:cubicBezTo>
                      <a:pt x="18815" y="4903"/>
                      <a:pt x="13688" y="5151"/>
                      <a:pt x="12543" y="10352"/>
                    </a:cubicBezTo>
                    <a:cubicBezTo>
                      <a:pt x="10950" y="11658"/>
                      <a:pt x="6720" y="10878"/>
                      <a:pt x="7617" y="14354"/>
                    </a:cubicBezTo>
                    <a:cubicBezTo>
                      <a:pt x="3733" y="15410"/>
                      <a:pt x="4778" y="20998"/>
                      <a:pt x="0" y="20804"/>
                    </a:cubicBezTo>
                    <a:cubicBezTo>
                      <a:pt x="2240" y="18578"/>
                      <a:pt x="-1093" y="14354"/>
                      <a:pt x="4083" y="14687"/>
                    </a:cubicBezTo>
                    <a:cubicBezTo>
                      <a:pt x="6720" y="12381"/>
                      <a:pt x="10553" y="10352"/>
                      <a:pt x="11101" y="60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68" name="Kształt"/>
              <p:cNvSpPr/>
              <p:nvPr/>
            </p:nvSpPr>
            <p:spPr>
              <a:xfrm>
                <a:off x="172203" y="335796"/>
                <a:ext cx="859" cy="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7" h="14155" extrusionOk="0">
                    <a:moveTo>
                      <a:pt x="20235" y="3720"/>
                    </a:moveTo>
                    <a:cubicBezTo>
                      <a:pt x="21600" y="9654"/>
                      <a:pt x="13341" y="11065"/>
                      <a:pt x="11507" y="14155"/>
                    </a:cubicBezTo>
                    <a:lnTo>
                      <a:pt x="0" y="14155"/>
                    </a:lnTo>
                    <a:cubicBezTo>
                      <a:pt x="1388" y="9654"/>
                      <a:pt x="11507" y="-7445"/>
                      <a:pt x="20235" y="37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69" name="Kształt"/>
              <p:cNvSpPr/>
              <p:nvPr/>
            </p:nvSpPr>
            <p:spPr>
              <a:xfrm>
                <a:off x="163593" y="335796"/>
                <a:ext cx="2046" cy="1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60" h="18485" extrusionOk="0">
                    <a:moveTo>
                      <a:pt x="16699" y="304"/>
                    </a:moveTo>
                    <a:cubicBezTo>
                      <a:pt x="20519" y="12577"/>
                      <a:pt x="10549" y="12577"/>
                      <a:pt x="7724" y="18257"/>
                    </a:cubicBezTo>
                    <a:cubicBezTo>
                      <a:pt x="4568" y="17390"/>
                      <a:pt x="85" y="21037"/>
                      <a:pt x="85" y="14325"/>
                    </a:cubicBezTo>
                    <a:cubicBezTo>
                      <a:pt x="-1081" y="-563"/>
                      <a:pt x="10047" y="-563"/>
                      <a:pt x="16699" y="3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70" name="Kształt"/>
              <p:cNvSpPr/>
              <p:nvPr/>
            </p:nvSpPr>
            <p:spPr>
              <a:xfrm>
                <a:off x="163593" y="361626"/>
                <a:ext cx="3505" cy="3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57" h="21600" extrusionOk="0">
                    <a:moveTo>
                      <a:pt x="8885" y="5670"/>
                    </a:moveTo>
                    <a:cubicBezTo>
                      <a:pt x="13507" y="6863"/>
                      <a:pt x="15118" y="0"/>
                      <a:pt x="19201" y="0"/>
                    </a:cubicBezTo>
                    <a:cubicBezTo>
                      <a:pt x="20813" y="5289"/>
                      <a:pt x="14365" y="3148"/>
                      <a:pt x="12753" y="6863"/>
                    </a:cubicBezTo>
                    <a:lnTo>
                      <a:pt x="9639" y="19459"/>
                    </a:lnTo>
                    <a:lnTo>
                      <a:pt x="77" y="21600"/>
                    </a:lnTo>
                    <a:cubicBezTo>
                      <a:pt x="-787" y="15053"/>
                      <a:pt x="5986" y="11023"/>
                      <a:pt x="2118" y="4850"/>
                    </a:cubicBezTo>
                    <a:cubicBezTo>
                      <a:pt x="3945" y="0"/>
                      <a:pt x="6520" y="5670"/>
                      <a:pt x="8885" y="56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71" name="Kształt"/>
              <p:cNvSpPr/>
              <p:nvPr/>
            </p:nvSpPr>
            <p:spPr>
              <a:xfrm>
                <a:off x="163593" y="361626"/>
                <a:ext cx="686" cy="6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1" h="17891" extrusionOk="0">
                    <a:moveTo>
                      <a:pt x="17391" y="0"/>
                    </a:moveTo>
                    <a:lnTo>
                      <a:pt x="17391" y="17562"/>
                    </a:lnTo>
                    <a:cubicBezTo>
                      <a:pt x="11985" y="16207"/>
                      <a:pt x="3159" y="21600"/>
                      <a:pt x="1197" y="12142"/>
                    </a:cubicBezTo>
                    <a:cubicBezTo>
                      <a:pt x="-4209" y="1879"/>
                      <a:pt x="10023" y="0"/>
                      <a:pt x="173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72" name="Kształt"/>
              <p:cNvSpPr/>
              <p:nvPr/>
            </p:nvSpPr>
            <p:spPr>
              <a:xfrm>
                <a:off x="154982" y="370236"/>
                <a:ext cx="6543" cy="7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50" extrusionOk="0">
                    <a:moveTo>
                      <a:pt x="12588" y="13754"/>
                    </a:moveTo>
                    <a:cubicBezTo>
                      <a:pt x="5432" y="10897"/>
                      <a:pt x="5432" y="17560"/>
                      <a:pt x="0" y="18050"/>
                    </a:cubicBezTo>
                    <a:cubicBezTo>
                      <a:pt x="1659" y="13754"/>
                      <a:pt x="8753" y="9775"/>
                      <a:pt x="14188" y="6677"/>
                    </a:cubicBezTo>
                    <a:cubicBezTo>
                      <a:pt x="13740" y="5309"/>
                      <a:pt x="11695" y="4382"/>
                      <a:pt x="9712" y="4700"/>
                    </a:cubicBezTo>
                    <a:cubicBezTo>
                      <a:pt x="12333" y="4112"/>
                      <a:pt x="15403" y="-3550"/>
                      <a:pt x="16617" y="2016"/>
                    </a:cubicBezTo>
                    <a:cubicBezTo>
                      <a:pt x="18534" y="2186"/>
                      <a:pt x="21283" y="1551"/>
                      <a:pt x="21600" y="3892"/>
                    </a:cubicBezTo>
                    <a:cubicBezTo>
                      <a:pt x="18020" y="6944"/>
                      <a:pt x="12588" y="9628"/>
                      <a:pt x="12588" y="137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73" name="Kształt"/>
              <p:cNvSpPr/>
              <p:nvPr/>
            </p:nvSpPr>
            <p:spPr>
              <a:xfrm>
                <a:off x="154982" y="370236"/>
                <a:ext cx="1356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9350"/>
                    </a:lnTo>
                    <a:lnTo>
                      <a:pt x="0" y="21600"/>
                    </a:lnTo>
                    <a:cubicBezTo>
                      <a:pt x="1233" y="12549"/>
                      <a:pt x="12657" y="121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74" name="Kształt"/>
              <p:cNvSpPr/>
              <p:nvPr/>
            </p:nvSpPr>
            <p:spPr>
              <a:xfrm>
                <a:off x="154982" y="370236"/>
                <a:ext cx="1128" cy="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02" h="16987" extrusionOk="0">
                    <a:moveTo>
                      <a:pt x="17702" y="3338"/>
                    </a:moveTo>
                    <a:lnTo>
                      <a:pt x="976" y="16987"/>
                    </a:lnTo>
                    <a:cubicBezTo>
                      <a:pt x="-3898" y="2315"/>
                      <a:pt x="10710" y="-4613"/>
                      <a:pt x="17702" y="33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75" name="Kształt"/>
              <p:cNvSpPr/>
              <p:nvPr/>
            </p:nvSpPr>
            <p:spPr>
              <a:xfrm>
                <a:off x="154982" y="370236"/>
                <a:ext cx="555" cy="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62" h="21600" extrusionOk="0">
                    <a:moveTo>
                      <a:pt x="476" y="21600"/>
                    </a:moveTo>
                    <a:cubicBezTo>
                      <a:pt x="-1992" y="11098"/>
                      <a:pt x="5409" y="1466"/>
                      <a:pt x="16541" y="0"/>
                    </a:cubicBezTo>
                    <a:cubicBezTo>
                      <a:pt x="19608" y="7299"/>
                      <a:pt x="16541" y="16065"/>
                      <a:pt x="5409" y="21600"/>
                    </a:cubicBezTo>
                    <a:cubicBezTo>
                      <a:pt x="5409" y="21600"/>
                      <a:pt x="476" y="21600"/>
                      <a:pt x="47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76" name="Kształt"/>
              <p:cNvSpPr/>
              <p:nvPr/>
            </p:nvSpPr>
            <p:spPr>
              <a:xfrm>
                <a:off x="163593" y="370236"/>
                <a:ext cx="974" cy="1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5" h="18347" extrusionOk="0">
                    <a:moveTo>
                      <a:pt x="15275" y="597"/>
                    </a:moveTo>
                    <a:cubicBezTo>
                      <a:pt x="18824" y="8492"/>
                      <a:pt x="11415" y="13240"/>
                      <a:pt x="6580" y="18150"/>
                    </a:cubicBezTo>
                    <a:cubicBezTo>
                      <a:pt x="4649" y="19211"/>
                      <a:pt x="2059" y="15704"/>
                      <a:pt x="771" y="14643"/>
                    </a:cubicBezTo>
                    <a:cubicBezTo>
                      <a:pt x="-2776" y="6388"/>
                      <a:pt x="6580" y="-2389"/>
                      <a:pt x="15275" y="5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77" name="Kształt"/>
              <p:cNvSpPr/>
              <p:nvPr/>
            </p:nvSpPr>
            <p:spPr>
              <a:xfrm>
                <a:off x="163593" y="370236"/>
                <a:ext cx="1588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9331"/>
                      <a:pt x="14751" y="15323"/>
                      <a:pt x="6850" y="21600"/>
                    </a:cubicBezTo>
                    <a:lnTo>
                      <a:pt x="0" y="21600"/>
                    </a:lnTo>
                    <a:cubicBezTo>
                      <a:pt x="0" y="11557"/>
                      <a:pt x="11852" y="20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78" name="Kształt"/>
              <p:cNvSpPr/>
              <p:nvPr/>
            </p:nvSpPr>
            <p:spPr>
              <a:xfrm>
                <a:off x="163593" y="370236"/>
                <a:ext cx="1093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98" h="21600" extrusionOk="0">
                    <a:moveTo>
                      <a:pt x="9370" y="21600"/>
                    </a:moveTo>
                    <a:lnTo>
                      <a:pt x="157" y="21600"/>
                    </a:lnTo>
                    <a:cubicBezTo>
                      <a:pt x="-1602" y="6472"/>
                      <a:pt x="11855" y="1881"/>
                      <a:pt x="19998" y="0"/>
                    </a:cubicBezTo>
                    <a:cubicBezTo>
                      <a:pt x="15754" y="6472"/>
                      <a:pt x="15754" y="17533"/>
                      <a:pt x="93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79" name="Kształt"/>
              <p:cNvSpPr/>
              <p:nvPr/>
            </p:nvSpPr>
            <p:spPr>
              <a:xfrm>
                <a:off x="163593" y="344406"/>
                <a:ext cx="1322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93" h="21600" extrusionOk="0">
                    <a:moveTo>
                      <a:pt x="13858" y="0"/>
                    </a:moveTo>
                    <a:cubicBezTo>
                      <a:pt x="18440" y="8916"/>
                      <a:pt x="6663" y="16992"/>
                      <a:pt x="986" y="21600"/>
                    </a:cubicBezTo>
                    <a:cubicBezTo>
                      <a:pt x="-3160" y="13653"/>
                      <a:pt x="6663" y="2510"/>
                      <a:pt x="1385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80" name="Kształt"/>
              <p:cNvSpPr/>
              <p:nvPr/>
            </p:nvSpPr>
            <p:spPr>
              <a:xfrm>
                <a:off x="163593" y="361626"/>
                <a:ext cx="1723" cy="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497" extrusionOk="0">
                    <a:moveTo>
                      <a:pt x="4372" y="19307"/>
                    </a:moveTo>
                    <a:cubicBezTo>
                      <a:pt x="2919" y="20130"/>
                      <a:pt x="1950" y="18060"/>
                      <a:pt x="0" y="17364"/>
                    </a:cubicBezTo>
                    <a:cubicBezTo>
                      <a:pt x="2919" y="8089"/>
                      <a:pt x="12619" y="-1470"/>
                      <a:pt x="21600" y="189"/>
                    </a:cubicBezTo>
                    <a:cubicBezTo>
                      <a:pt x="20632" y="8089"/>
                      <a:pt x="9949" y="16400"/>
                      <a:pt x="4372" y="193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81" name="Kształt"/>
              <p:cNvSpPr/>
              <p:nvPr/>
            </p:nvSpPr>
            <p:spPr>
              <a:xfrm>
                <a:off x="163593" y="370236"/>
                <a:ext cx="581" cy="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82" name="Kształt"/>
              <p:cNvSpPr/>
              <p:nvPr/>
            </p:nvSpPr>
            <p:spPr>
              <a:xfrm>
                <a:off x="163593" y="361626"/>
                <a:ext cx="156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83" name="Kształt"/>
              <p:cNvSpPr/>
              <p:nvPr/>
            </p:nvSpPr>
            <p:spPr>
              <a:xfrm>
                <a:off x="163593" y="361626"/>
                <a:ext cx="823" cy="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88" h="15978" extrusionOk="0">
                    <a:moveTo>
                      <a:pt x="6874" y="500"/>
                    </a:moveTo>
                    <a:cubicBezTo>
                      <a:pt x="16688" y="-2375"/>
                      <a:pt x="13954" y="7947"/>
                      <a:pt x="16688" y="11288"/>
                    </a:cubicBezTo>
                    <a:cubicBezTo>
                      <a:pt x="15120" y="19225"/>
                      <a:pt x="8061" y="14409"/>
                      <a:pt x="3737" y="15613"/>
                    </a:cubicBezTo>
                    <a:cubicBezTo>
                      <a:pt x="-4912" y="11288"/>
                      <a:pt x="3737" y="5047"/>
                      <a:pt x="6874" y="5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84" name="Kształt"/>
              <p:cNvSpPr/>
              <p:nvPr/>
            </p:nvSpPr>
            <p:spPr>
              <a:xfrm>
                <a:off x="163593" y="370236"/>
                <a:ext cx="2369" cy="3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270" extrusionOk="0">
                    <a:moveTo>
                      <a:pt x="6790" y="6469"/>
                    </a:moveTo>
                    <a:lnTo>
                      <a:pt x="16676" y="0"/>
                    </a:lnTo>
                    <a:cubicBezTo>
                      <a:pt x="19921" y="6881"/>
                      <a:pt x="9052" y="14517"/>
                      <a:pt x="5807" y="20239"/>
                    </a:cubicBezTo>
                    <a:cubicBezTo>
                      <a:pt x="3546" y="20239"/>
                      <a:pt x="2700" y="21600"/>
                      <a:pt x="583" y="21195"/>
                    </a:cubicBezTo>
                    <a:cubicBezTo>
                      <a:pt x="-1679" y="16219"/>
                      <a:pt x="3127" y="10490"/>
                      <a:pt x="6790" y="64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85" name="Kształt"/>
              <p:cNvSpPr/>
              <p:nvPr/>
            </p:nvSpPr>
            <p:spPr>
              <a:xfrm>
                <a:off x="137762" y="344406"/>
                <a:ext cx="26379" cy="25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2" h="21600" extrusionOk="0">
                    <a:moveTo>
                      <a:pt x="1220" y="20288"/>
                    </a:moveTo>
                    <a:cubicBezTo>
                      <a:pt x="3171" y="19204"/>
                      <a:pt x="3044" y="16866"/>
                      <a:pt x="5310" y="16022"/>
                    </a:cubicBezTo>
                    <a:cubicBezTo>
                      <a:pt x="5609" y="14336"/>
                      <a:pt x="8047" y="14428"/>
                      <a:pt x="8126" y="12649"/>
                    </a:cubicBezTo>
                    <a:cubicBezTo>
                      <a:pt x="9872" y="11171"/>
                      <a:pt x="11445" y="9719"/>
                      <a:pt x="13019" y="8082"/>
                    </a:cubicBezTo>
                    <a:cubicBezTo>
                      <a:pt x="13365" y="6504"/>
                      <a:pt x="15583" y="6346"/>
                      <a:pt x="15819" y="4843"/>
                    </a:cubicBezTo>
                    <a:cubicBezTo>
                      <a:pt x="16637" y="4175"/>
                      <a:pt x="17518" y="3106"/>
                      <a:pt x="18635" y="2330"/>
                    </a:cubicBezTo>
                    <a:cubicBezTo>
                      <a:pt x="19091" y="1135"/>
                      <a:pt x="20491" y="776"/>
                      <a:pt x="21420" y="0"/>
                    </a:cubicBezTo>
                    <a:cubicBezTo>
                      <a:pt x="21498" y="426"/>
                      <a:pt x="21372" y="1253"/>
                      <a:pt x="21011" y="1687"/>
                    </a:cubicBezTo>
                    <a:cubicBezTo>
                      <a:pt x="20067" y="1787"/>
                      <a:pt x="19154" y="2555"/>
                      <a:pt x="18729" y="3365"/>
                    </a:cubicBezTo>
                    <a:lnTo>
                      <a:pt x="14717" y="6880"/>
                    </a:lnTo>
                    <a:cubicBezTo>
                      <a:pt x="14907" y="8082"/>
                      <a:pt x="13081" y="7790"/>
                      <a:pt x="13144" y="8959"/>
                    </a:cubicBezTo>
                    <a:cubicBezTo>
                      <a:pt x="11792" y="9594"/>
                      <a:pt x="10754" y="10687"/>
                      <a:pt x="10219" y="11989"/>
                    </a:cubicBezTo>
                    <a:lnTo>
                      <a:pt x="9636" y="12090"/>
                    </a:lnTo>
                    <a:lnTo>
                      <a:pt x="5609" y="16281"/>
                    </a:lnTo>
                    <a:cubicBezTo>
                      <a:pt x="5829" y="17367"/>
                      <a:pt x="4209" y="17199"/>
                      <a:pt x="4319" y="18327"/>
                    </a:cubicBezTo>
                    <a:cubicBezTo>
                      <a:pt x="2808" y="19003"/>
                      <a:pt x="1818" y="20514"/>
                      <a:pt x="527" y="21600"/>
                    </a:cubicBezTo>
                    <a:lnTo>
                      <a:pt x="8" y="21600"/>
                    </a:lnTo>
                    <a:cubicBezTo>
                      <a:pt x="-102" y="20949"/>
                      <a:pt x="952" y="20823"/>
                      <a:pt x="1220" y="202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86" name="Kształt"/>
              <p:cNvSpPr/>
              <p:nvPr/>
            </p:nvSpPr>
            <p:spPr>
              <a:xfrm>
                <a:off x="154982" y="353016"/>
                <a:ext cx="671" cy="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7" h="18821" extrusionOk="0">
                    <a:moveTo>
                      <a:pt x="9434" y="18821"/>
                    </a:moveTo>
                    <a:lnTo>
                      <a:pt x="420" y="18821"/>
                    </a:lnTo>
                    <a:cubicBezTo>
                      <a:pt x="-917" y="9410"/>
                      <a:pt x="420" y="-2779"/>
                      <a:pt x="12129" y="566"/>
                    </a:cubicBezTo>
                    <a:cubicBezTo>
                      <a:pt x="20683" y="5809"/>
                      <a:pt x="10794" y="14399"/>
                      <a:pt x="9434" y="188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87" name="Kształt"/>
              <p:cNvSpPr/>
              <p:nvPr/>
            </p:nvSpPr>
            <p:spPr>
              <a:xfrm>
                <a:off x="146372" y="361626"/>
                <a:ext cx="764" cy="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50" h="21600" extrusionOk="0">
                    <a:moveTo>
                      <a:pt x="17576" y="0"/>
                    </a:moveTo>
                    <a:cubicBezTo>
                      <a:pt x="18912" y="10128"/>
                      <a:pt x="12182" y="14725"/>
                      <a:pt x="9023" y="21600"/>
                    </a:cubicBezTo>
                    <a:lnTo>
                      <a:pt x="471" y="21600"/>
                    </a:lnTo>
                    <a:cubicBezTo>
                      <a:pt x="-2688" y="1943"/>
                      <a:pt x="10822" y="8183"/>
                      <a:pt x="175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88" name="Kształt"/>
              <p:cNvSpPr/>
              <p:nvPr/>
            </p:nvSpPr>
            <p:spPr>
              <a:xfrm>
                <a:off x="137762" y="370236"/>
                <a:ext cx="538" cy="1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85" h="21600" extrusionOk="0">
                    <a:moveTo>
                      <a:pt x="14985" y="0"/>
                    </a:moveTo>
                    <a:lnTo>
                      <a:pt x="14985" y="21600"/>
                    </a:lnTo>
                    <a:lnTo>
                      <a:pt x="4725" y="21600"/>
                    </a:lnTo>
                    <a:cubicBezTo>
                      <a:pt x="-6615" y="14780"/>
                      <a:pt x="4725" y="5323"/>
                      <a:pt x="1498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89" name="Kształt"/>
              <p:cNvSpPr/>
              <p:nvPr/>
            </p:nvSpPr>
            <p:spPr>
              <a:xfrm>
                <a:off x="137762" y="361626"/>
                <a:ext cx="1614" cy="1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1" h="19068" extrusionOk="0">
                    <a:moveTo>
                      <a:pt x="377" y="11239"/>
                    </a:moveTo>
                    <a:cubicBezTo>
                      <a:pt x="7177" y="9027"/>
                      <a:pt x="5774" y="-2532"/>
                      <a:pt x="14377" y="505"/>
                    </a:cubicBezTo>
                    <a:cubicBezTo>
                      <a:pt x="20379" y="8322"/>
                      <a:pt x="13578" y="17897"/>
                      <a:pt x="5774" y="19068"/>
                    </a:cubicBezTo>
                    <a:cubicBezTo>
                      <a:pt x="2579" y="17430"/>
                      <a:pt x="-1221" y="17430"/>
                      <a:pt x="377" y="112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90" name="Kształt"/>
              <p:cNvSpPr/>
              <p:nvPr/>
            </p:nvSpPr>
            <p:spPr>
              <a:xfrm>
                <a:off x="137762" y="370236"/>
                <a:ext cx="135" cy="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6880"/>
                      <a:pt x="21600" y="18636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91" name="Kształt"/>
              <p:cNvSpPr/>
              <p:nvPr/>
            </p:nvSpPr>
            <p:spPr>
              <a:xfrm>
                <a:off x="137762" y="378847"/>
                <a:ext cx="428" cy="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8" h="16590" extrusionOk="0">
                    <a:moveTo>
                      <a:pt x="16115" y="159"/>
                    </a:moveTo>
                    <a:cubicBezTo>
                      <a:pt x="18363" y="10021"/>
                      <a:pt x="7925" y="11485"/>
                      <a:pt x="1981" y="16246"/>
                    </a:cubicBezTo>
                    <a:cubicBezTo>
                      <a:pt x="-3237" y="19547"/>
                      <a:pt x="1981" y="-2053"/>
                      <a:pt x="16115" y="1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92" name="Kształt"/>
              <p:cNvSpPr/>
              <p:nvPr/>
            </p:nvSpPr>
            <p:spPr>
              <a:xfrm>
                <a:off x="137762" y="370236"/>
                <a:ext cx="2623" cy="2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7" h="21600" extrusionOk="0">
                    <a:moveTo>
                      <a:pt x="18897" y="0"/>
                    </a:moveTo>
                    <a:cubicBezTo>
                      <a:pt x="21600" y="1928"/>
                      <a:pt x="20102" y="7561"/>
                      <a:pt x="17254" y="9568"/>
                    </a:cubicBezTo>
                    <a:cubicBezTo>
                      <a:pt x="8854" y="7561"/>
                      <a:pt x="7202" y="18053"/>
                      <a:pt x="0" y="21600"/>
                    </a:cubicBezTo>
                    <a:cubicBezTo>
                      <a:pt x="3901" y="12578"/>
                      <a:pt x="10051" y="7561"/>
                      <a:pt x="188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93" name="Kształt"/>
              <p:cNvSpPr/>
              <p:nvPr/>
            </p:nvSpPr>
            <p:spPr>
              <a:xfrm>
                <a:off x="137762" y="378847"/>
                <a:ext cx="746" cy="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13" h="16608" extrusionOk="0">
                    <a:moveTo>
                      <a:pt x="15448" y="104"/>
                    </a:moveTo>
                    <a:cubicBezTo>
                      <a:pt x="18420" y="8148"/>
                      <a:pt x="13758" y="20517"/>
                      <a:pt x="1048" y="15408"/>
                    </a:cubicBezTo>
                    <a:cubicBezTo>
                      <a:pt x="-3180" y="8148"/>
                      <a:pt x="6145" y="-1083"/>
                      <a:pt x="15448" y="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94" name="Kształt"/>
              <p:cNvSpPr/>
              <p:nvPr/>
            </p:nvSpPr>
            <p:spPr>
              <a:xfrm>
                <a:off x="129152" y="378847"/>
                <a:ext cx="1026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9" h="21600" extrusionOk="0">
                    <a:moveTo>
                      <a:pt x="14191" y="0"/>
                    </a:moveTo>
                    <a:cubicBezTo>
                      <a:pt x="21600" y="7662"/>
                      <a:pt x="13217" y="20232"/>
                      <a:pt x="5808" y="21600"/>
                    </a:cubicBezTo>
                    <a:lnTo>
                      <a:pt x="0" y="21600"/>
                    </a:lnTo>
                    <a:cubicBezTo>
                      <a:pt x="0" y="21600"/>
                      <a:pt x="14191" y="0"/>
                      <a:pt x="141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95" name="Kształt"/>
              <p:cNvSpPr/>
              <p:nvPr/>
            </p:nvSpPr>
            <p:spPr>
              <a:xfrm>
                <a:off x="129152" y="370236"/>
                <a:ext cx="2574" cy="1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021" extrusionOk="0">
                    <a:moveTo>
                      <a:pt x="21600" y="0"/>
                    </a:moveTo>
                    <a:lnTo>
                      <a:pt x="21600" y="6115"/>
                    </a:lnTo>
                    <a:cubicBezTo>
                      <a:pt x="12668" y="4821"/>
                      <a:pt x="5357" y="21600"/>
                      <a:pt x="0" y="9781"/>
                    </a:cubicBezTo>
                    <a:cubicBezTo>
                      <a:pt x="10879" y="10191"/>
                      <a:pt x="13316" y="1016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96" name="Kształt"/>
              <p:cNvSpPr/>
              <p:nvPr/>
            </p:nvSpPr>
            <p:spPr>
              <a:xfrm>
                <a:off x="129152" y="370236"/>
                <a:ext cx="679" cy="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16" h="17075" extrusionOk="0">
                    <a:moveTo>
                      <a:pt x="12595" y="1122"/>
                    </a:moveTo>
                    <a:cubicBezTo>
                      <a:pt x="16824" y="17075"/>
                      <a:pt x="5263" y="12756"/>
                      <a:pt x="2555" y="17075"/>
                    </a:cubicBezTo>
                    <a:cubicBezTo>
                      <a:pt x="-4776" y="12756"/>
                      <a:pt x="5263" y="-4525"/>
                      <a:pt x="12595" y="112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97" name="Kształt"/>
              <p:cNvSpPr/>
              <p:nvPr/>
            </p:nvSpPr>
            <p:spPr>
              <a:xfrm>
                <a:off x="129152" y="370236"/>
                <a:ext cx="1038" cy="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7" h="19665" extrusionOk="0">
                    <a:moveTo>
                      <a:pt x="13490" y="0"/>
                    </a:moveTo>
                    <a:cubicBezTo>
                      <a:pt x="20482" y="5996"/>
                      <a:pt x="12275" y="12678"/>
                      <a:pt x="11357" y="18816"/>
                    </a:cubicBezTo>
                    <a:cubicBezTo>
                      <a:pt x="2542" y="21600"/>
                      <a:pt x="2542" y="17003"/>
                      <a:pt x="113" y="12678"/>
                    </a:cubicBezTo>
                    <a:cubicBezTo>
                      <a:pt x="-1118" y="5996"/>
                      <a:pt x="8007" y="1812"/>
                      <a:pt x="134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98" name="Kształt"/>
              <p:cNvSpPr/>
              <p:nvPr/>
            </p:nvSpPr>
            <p:spPr>
              <a:xfrm>
                <a:off x="129152" y="378847"/>
                <a:ext cx="9181" cy="9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1" h="21600" extrusionOk="0">
                    <a:moveTo>
                      <a:pt x="4519" y="14185"/>
                    </a:moveTo>
                    <a:cubicBezTo>
                      <a:pt x="9349" y="13645"/>
                      <a:pt x="7753" y="8411"/>
                      <a:pt x="11892" y="7417"/>
                    </a:cubicBezTo>
                    <a:cubicBezTo>
                      <a:pt x="14479" y="4195"/>
                      <a:pt x="17841" y="2531"/>
                      <a:pt x="20386" y="0"/>
                    </a:cubicBezTo>
                    <a:cubicBezTo>
                      <a:pt x="20861" y="1645"/>
                      <a:pt x="18618" y="1818"/>
                      <a:pt x="17669" y="2681"/>
                    </a:cubicBezTo>
                    <a:cubicBezTo>
                      <a:pt x="14651" y="5039"/>
                      <a:pt x="15126" y="9795"/>
                      <a:pt x="10771" y="10510"/>
                    </a:cubicBezTo>
                    <a:cubicBezTo>
                      <a:pt x="9047" y="14185"/>
                      <a:pt x="4261" y="16563"/>
                      <a:pt x="2321" y="20650"/>
                    </a:cubicBezTo>
                    <a:cubicBezTo>
                      <a:pt x="1674" y="21190"/>
                      <a:pt x="1027" y="21600"/>
                      <a:pt x="80" y="21600"/>
                    </a:cubicBezTo>
                    <a:cubicBezTo>
                      <a:pt x="-739" y="17708"/>
                      <a:pt x="5038" y="17860"/>
                      <a:pt x="4519" y="141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99" name="Kształt"/>
              <p:cNvSpPr/>
              <p:nvPr/>
            </p:nvSpPr>
            <p:spPr>
              <a:xfrm>
                <a:off x="129152" y="378847"/>
                <a:ext cx="852" cy="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141" y="10904"/>
                      <a:pt x="14232" y="21600"/>
                      <a:pt x="0" y="21600"/>
                    </a:cubicBezTo>
                    <a:cubicBezTo>
                      <a:pt x="6864" y="13799"/>
                      <a:pt x="8851" y="244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00" name="Kształt"/>
              <p:cNvSpPr/>
              <p:nvPr/>
            </p:nvSpPr>
            <p:spPr>
              <a:xfrm>
                <a:off x="129152" y="378847"/>
                <a:ext cx="752" cy="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45" h="13585" extrusionOk="0">
                    <a:moveTo>
                      <a:pt x="1426" y="13181"/>
                    </a:moveTo>
                    <a:cubicBezTo>
                      <a:pt x="-4466" y="-3903"/>
                      <a:pt x="9673" y="8080"/>
                      <a:pt x="11643" y="0"/>
                    </a:cubicBezTo>
                    <a:cubicBezTo>
                      <a:pt x="12429" y="1475"/>
                      <a:pt x="17134" y="3595"/>
                      <a:pt x="14399" y="8080"/>
                    </a:cubicBezTo>
                    <a:cubicBezTo>
                      <a:pt x="12429" y="17697"/>
                      <a:pt x="5751" y="11399"/>
                      <a:pt x="1426" y="1318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01" name="Kształt"/>
              <p:cNvSpPr/>
              <p:nvPr/>
            </p:nvSpPr>
            <p:spPr>
              <a:xfrm>
                <a:off x="129152" y="387457"/>
                <a:ext cx="349" cy="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4839"/>
                    </a:lnTo>
                    <a:cubicBezTo>
                      <a:pt x="13168" y="13223"/>
                      <a:pt x="2403" y="1708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02" name="Kształt"/>
              <p:cNvSpPr/>
              <p:nvPr/>
            </p:nvSpPr>
            <p:spPr>
              <a:xfrm>
                <a:off x="129152" y="387457"/>
                <a:ext cx="877" cy="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8" h="20437" extrusionOk="0">
                    <a:moveTo>
                      <a:pt x="20368" y="97"/>
                    </a:moveTo>
                    <a:cubicBezTo>
                      <a:pt x="20368" y="11900"/>
                      <a:pt x="13176" y="16913"/>
                      <a:pt x="3701" y="20437"/>
                    </a:cubicBezTo>
                    <a:lnTo>
                      <a:pt x="105" y="20437"/>
                    </a:lnTo>
                    <a:cubicBezTo>
                      <a:pt x="-1232" y="10151"/>
                      <a:pt x="10456" y="-1163"/>
                      <a:pt x="20368" y="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03" name="Kształt"/>
              <p:cNvSpPr/>
              <p:nvPr/>
            </p:nvSpPr>
            <p:spPr>
              <a:xfrm>
                <a:off x="120542" y="387457"/>
                <a:ext cx="6639" cy="6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834" y="16755"/>
                      <a:pt x="5291" y="10330"/>
                      <a:pt x="12030" y="8453"/>
                    </a:cubicBezTo>
                    <a:cubicBezTo>
                      <a:pt x="12975" y="5122"/>
                      <a:pt x="15809" y="2544"/>
                      <a:pt x="18327" y="0"/>
                    </a:cubicBezTo>
                    <a:lnTo>
                      <a:pt x="21600" y="2274"/>
                    </a:lnTo>
                    <a:cubicBezTo>
                      <a:pt x="16248" y="7060"/>
                      <a:pt x="14107" y="14391"/>
                      <a:pt x="6423" y="16541"/>
                    </a:cubicBezTo>
                    <a:cubicBezTo>
                      <a:pt x="7181" y="20539"/>
                      <a:pt x="2331" y="1996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04" name="Kształt"/>
              <p:cNvSpPr/>
              <p:nvPr/>
            </p:nvSpPr>
            <p:spPr>
              <a:xfrm>
                <a:off x="120542" y="387457"/>
                <a:ext cx="1307" cy="1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5" h="20900" extrusionOk="0">
                    <a:moveTo>
                      <a:pt x="17869" y="27"/>
                    </a:moveTo>
                    <a:cubicBezTo>
                      <a:pt x="18675" y="9596"/>
                      <a:pt x="15739" y="20900"/>
                      <a:pt x="5867" y="20900"/>
                    </a:cubicBezTo>
                    <a:lnTo>
                      <a:pt x="802" y="20900"/>
                    </a:lnTo>
                    <a:cubicBezTo>
                      <a:pt x="-2925" y="13364"/>
                      <a:pt x="6946" y="-700"/>
                      <a:pt x="17869" y="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05" name="Kształt"/>
              <p:cNvSpPr/>
              <p:nvPr/>
            </p:nvSpPr>
            <p:spPr>
              <a:xfrm>
                <a:off x="120542" y="387457"/>
                <a:ext cx="1619" cy="1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55" h="21600" extrusionOk="0">
                    <a:moveTo>
                      <a:pt x="0" y="21600"/>
                    </a:moveTo>
                    <a:cubicBezTo>
                      <a:pt x="863" y="8753"/>
                      <a:pt x="10584" y="4641"/>
                      <a:pt x="17054" y="0"/>
                    </a:cubicBezTo>
                    <a:cubicBezTo>
                      <a:pt x="21600" y="14820"/>
                      <a:pt x="9500" y="18567"/>
                      <a:pt x="4103" y="21600"/>
                    </a:cubicBezTo>
                    <a:cubicBezTo>
                      <a:pt x="4103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06" name="Kształt"/>
              <p:cNvSpPr/>
              <p:nvPr/>
            </p:nvSpPr>
            <p:spPr>
              <a:xfrm>
                <a:off x="120542" y="378847"/>
                <a:ext cx="1348" cy="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55" h="21600" extrusionOk="0">
                    <a:moveTo>
                      <a:pt x="13457" y="0"/>
                    </a:moveTo>
                    <a:cubicBezTo>
                      <a:pt x="18019" y="7855"/>
                      <a:pt x="5554" y="12678"/>
                      <a:pt x="4108" y="21600"/>
                    </a:cubicBezTo>
                    <a:lnTo>
                      <a:pt x="992" y="21600"/>
                    </a:lnTo>
                    <a:cubicBezTo>
                      <a:pt x="-3581" y="6942"/>
                      <a:pt x="8884" y="6942"/>
                      <a:pt x="1345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07" name="Kształt"/>
              <p:cNvSpPr/>
              <p:nvPr/>
            </p:nvSpPr>
            <p:spPr>
              <a:xfrm>
                <a:off x="120542" y="387457"/>
                <a:ext cx="550" cy="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57" h="20013" extrusionOk="0">
                    <a:moveTo>
                      <a:pt x="11284" y="0"/>
                    </a:moveTo>
                    <a:cubicBezTo>
                      <a:pt x="14957" y="2611"/>
                      <a:pt x="14957" y="8505"/>
                      <a:pt x="14957" y="15705"/>
                    </a:cubicBezTo>
                    <a:cubicBezTo>
                      <a:pt x="13391" y="17681"/>
                      <a:pt x="11284" y="21600"/>
                      <a:pt x="4939" y="19322"/>
                    </a:cubicBezTo>
                    <a:cubicBezTo>
                      <a:pt x="-6643" y="15705"/>
                      <a:pt x="4939" y="4252"/>
                      <a:pt x="1128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08" name="Kształt"/>
              <p:cNvSpPr/>
              <p:nvPr/>
            </p:nvSpPr>
            <p:spPr>
              <a:xfrm>
                <a:off x="120542" y="387457"/>
                <a:ext cx="5188" cy="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860" y="6037"/>
                      <a:pt x="12574" y="10528"/>
                      <a:pt x="8060" y="16336"/>
                    </a:cubicBezTo>
                    <a:cubicBezTo>
                      <a:pt x="3871" y="16570"/>
                      <a:pt x="3305" y="21176"/>
                      <a:pt x="0" y="21600"/>
                    </a:cubicBezTo>
                    <a:cubicBezTo>
                      <a:pt x="6285" y="13549"/>
                      <a:pt x="13701" y="603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09" name="Kształt"/>
              <p:cNvSpPr/>
              <p:nvPr/>
            </p:nvSpPr>
            <p:spPr>
              <a:xfrm>
                <a:off x="111932" y="396067"/>
                <a:ext cx="2439" cy="2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263" y="6492"/>
                      <a:pt x="9602" y="16779"/>
                      <a:pt x="0" y="21600"/>
                    </a:cubicBezTo>
                    <a:cubicBezTo>
                      <a:pt x="2572" y="10107"/>
                      <a:pt x="11489" y="649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10" name="Kształt"/>
              <p:cNvSpPr/>
              <p:nvPr/>
            </p:nvSpPr>
            <p:spPr>
              <a:xfrm>
                <a:off x="120542" y="396067"/>
                <a:ext cx="852" cy="1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2775" y="13689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11" name="Kształt"/>
              <p:cNvSpPr/>
              <p:nvPr/>
            </p:nvSpPr>
            <p:spPr>
              <a:xfrm>
                <a:off x="111932" y="387457"/>
                <a:ext cx="1294" cy="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6" h="14932" extrusionOk="0">
                    <a:moveTo>
                      <a:pt x="0" y="0"/>
                    </a:moveTo>
                    <a:cubicBezTo>
                      <a:pt x="4943" y="6956"/>
                      <a:pt x="21600" y="-2738"/>
                      <a:pt x="16403" y="14287"/>
                    </a:cubicBezTo>
                    <a:cubicBezTo>
                      <a:pt x="8075" y="18862"/>
                      <a:pt x="9901" y="-2738"/>
                      <a:pt x="0" y="7874"/>
                    </a:cubicBezTo>
                    <a:cubicBezTo>
                      <a:pt x="0" y="78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12" name="Kształt"/>
              <p:cNvSpPr/>
              <p:nvPr/>
            </p:nvSpPr>
            <p:spPr>
              <a:xfrm>
                <a:off x="111932" y="396067"/>
                <a:ext cx="549" cy="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07" h="21600" extrusionOk="0">
                    <a:moveTo>
                      <a:pt x="0" y="0"/>
                    </a:moveTo>
                    <a:lnTo>
                      <a:pt x="17013" y="0"/>
                    </a:lnTo>
                    <a:cubicBezTo>
                      <a:pt x="21600" y="13084"/>
                      <a:pt x="14400" y="17713"/>
                      <a:pt x="11787" y="21600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13" name="Kształt"/>
              <p:cNvSpPr/>
              <p:nvPr/>
            </p:nvSpPr>
            <p:spPr>
              <a:xfrm>
                <a:off x="111932" y="404677"/>
                <a:ext cx="1410" cy="1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6" h="18418" extrusionOk="0">
                    <a:moveTo>
                      <a:pt x="18701" y="609"/>
                    </a:moveTo>
                    <a:cubicBezTo>
                      <a:pt x="21600" y="9585"/>
                      <a:pt x="10800" y="14770"/>
                      <a:pt x="5002" y="18418"/>
                    </a:cubicBezTo>
                    <a:lnTo>
                      <a:pt x="0" y="18418"/>
                    </a:lnTo>
                    <a:cubicBezTo>
                      <a:pt x="3951" y="11682"/>
                      <a:pt x="9748" y="-3182"/>
                      <a:pt x="18701" y="6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14" name="Kształt"/>
              <p:cNvSpPr/>
              <p:nvPr/>
            </p:nvSpPr>
            <p:spPr>
              <a:xfrm>
                <a:off x="111932" y="404677"/>
                <a:ext cx="3647" cy="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1" h="21600" extrusionOk="0">
                    <a:moveTo>
                      <a:pt x="15227" y="0"/>
                    </a:moveTo>
                    <a:cubicBezTo>
                      <a:pt x="21600" y="4849"/>
                      <a:pt x="14847" y="7276"/>
                      <a:pt x="13799" y="13199"/>
                    </a:cubicBezTo>
                    <a:cubicBezTo>
                      <a:pt x="9609" y="17507"/>
                      <a:pt x="5326" y="19234"/>
                      <a:pt x="0" y="21600"/>
                    </a:cubicBezTo>
                    <a:cubicBezTo>
                      <a:pt x="3616" y="11473"/>
                      <a:pt x="13132" y="10883"/>
                      <a:pt x="1522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15" name="Kształt"/>
              <p:cNvSpPr/>
              <p:nvPr/>
            </p:nvSpPr>
            <p:spPr>
              <a:xfrm>
                <a:off x="111932" y="413287"/>
                <a:ext cx="722" cy="1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11" h="18664" extrusionOk="0">
                    <a:moveTo>
                      <a:pt x="185" y="18664"/>
                    </a:moveTo>
                    <a:cubicBezTo>
                      <a:pt x="185" y="14652"/>
                      <a:pt x="-2708" y="-2936"/>
                      <a:pt x="14338" y="424"/>
                    </a:cubicBezTo>
                    <a:cubicBezTo>
                      <a:pt x="18892" y="9133"/>
                      <a:pt x="9337" y="15990"/>
                      <a:pt x="185" y="186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16" name="Kształt"/>
              <p:cNvSpPr/>
              <p:nvPr/>
            </p:nvSpPr>
            <p:spPr>
              <a:xfrm>
                <a:off x="103321" y="396067"/>
                <a:ext cx="525" cy="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76" h="21600" extrusionOk="0">
                    <a:moveTo>
                      <a:pt x="17176" y="0"/>
                    </a:moveTo>
                    <a:lnTo>
                      <a:pt x="17176" y="21600"/>
                    </a:lnTo>
                    <a:lnTo>
                      <a:pt x="1302" y="21600"/>
                    </a:lnTo>
                    <a:cubicBezTo>
                      <a:pt x="-4424" y="11296"/>
                      <a:pt x="10182" y="0"/>
                      <a:pt x="171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17" name="Kształt"/>
              <p:cNvSpPr/>
              <p:nvPr/>
            </p:nvSpPr>
            <p:spPr>
              <a:xfrm>
                <a:off x="103321" y="396067"/>
                <a:ext cx="2989" cy="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69" h="21600" extrusionOk="0">
                    <a:moveTo>
                      <a:pt x="16312" y="0"/>
                    </a:moveTo>
                    <a:cubicBezTo>
                      <a:pt x="21600" y="10677"/>
                      <a:pt x="5063" y="9685"/>
                      <a:pt x="10011" y="21600"/>
                    </a:cubicBezTo>
                    <a:cubicBezTo>
                      <a:pt x="6186" y="20439"/>
                      <a:pt x="1348" y="18372"/>
                      <a:pt x="0" y="13905"/>
                    </a:cubicBezTo>
                    <a:cubicBezTo>
                      <a:pt x="9228" y="17710"/>
                      <a:pt x="11364" y="2237"/>
                      <a:pt x="1631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18" name="Kształt"/>
              <p:cNvSpPr/>
              <p:nvPr/>
            </p:nvSpPr>
            <p:spPr>
              <a:xfrm>
                <a:off x="103321" y="396067"/>
                <a:ext cx="8481" cy="10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extrusionOk="0">
                    <a:moveTo>
                      <a:pt x="12095" y="7924"/>
                    </a:moveTo>
                    <a:lnTo>
                      <a:pt x="19812" y="0"/>
                    </a:lnTo>
                    <a:lnTo>
                      <a:pt x="21268" y="0"/>
                    </a:lnTo>
                    <a:cubicBezTo>
                      <a:pt x="18017" y="2938"/>
                      <a:pt x="17483" y="5594"/>
                      <a:pt x="14764" y="8592"/>
                    </a:cubicBezTo>
                    <a:cubicBezTo>
                      <a:pt x="13891" y="10173"/>
                      <a:pt x="16561" y="10922"/>
                      <a:pt x="15152" y="12441"/>
                    </a:cubicBezTo>
                    <a:cubicBezTo>
                      <a:pt x="12579" y="11449"/>
                      <a:pt x="9569" y="11105"/>
                      <a:pt x="8260" y="13719"/>
                    </a:cubicBezTo>
                    <a:cubicBezTo>
                      <a:pt x="7919" y="17122"/>
                      <a:pt x="3406" y="18562"/>
                      <a:pt x="1318" y="21600"/>
                    </a:cubicBezTo>
                    <a:lnTo>
                      <a:pt x="9" y="21600"/>
                    </a:lnTo>
                    <a:cubicBezTo>
                      <a:pt x="-332" y="15016"/>
                      <a:pt x="9716" y="13172"/>
                      <a:pt x="12095" y="79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19" name="Kształt"/>
              <p:cNvSpPr/>
              <p:nvPr/>
            </p:nvSpPr>
            <p:spPr>
              <a:xfrm>
                <a:off x="103321" y="413287"/>
                <a:ext cx="1363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8" h="21600" extrusionOk="0">
                    <a:moveTo>
                      <a:pt x="20155" y="0"/>
                    </a:moveTo>
                    <a:cubicBezTo>
                      <a:pt x="21600" y="10172"/>
                      <a:pt x="7490" y="16450"/>
                      <a:pt x="0" y="21600"/>
                    </a:cubicBezTo>
                    <a:cubicBezTo>
                      <a:pt x="6341" y="14638"/>
                      <a:pt x="6341" y="985"/>
                      <a:pt x="2015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20" name="Kształt"/>
              <p:cNvSpPr/>
              <p:nvPr/>
            </p:nvSpPr>
            <p:spPr>
              <a:xfrm>
                <a:off x="103321" y="404677"/>
                <a:ext cx="292" cy="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226" extrusionOk="0">
                    <a:moveTo>
                      <a:pt x="0" y="1227"/>
                    </a:moveTo>
                    <a:cubicBezTo>
                      <a:pt x="11499" y="-2374"/>
                      <a:pt x="17324" y="2822"/>
                      <a:pt x="21600" y="5645"/>
                    </a:cubicBezTo>
                    <a:lnTo>
                      <a:pt x="0" y="19226"/>
                    </a:lnTo>
                    <a:cubicBezTo>
                      <a:pt x="0" y="19226"/>
                      <a:pt x="0" y="1227"/>
                      <a:pt x="0" y="12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21" name="Kształt"/>
              <p:cNvSpPr/>
              <p:nvPr/>
            </p:nvSpPr>
            <p:spPr>
              <a:xfrm>
                <a:off x="94711" y="413287"/>
                <a:ext cx="3459" cy="4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1" h="21600" extrusionOk="0">
                    <a:moveTo>
                      <a:pt x="20361" y="0"/>
                    </a:moveTo>
                    <a:cubicBezTo>
                      <a:pt x="21274" y="4366"/>
                      <a:pt x="11448" y="5649"/>
                      <a:pt x="15334" y="10589"/>
                    </a:cubicBezTo>
                    <a:cubicBezTo>
                      <a:pt x="10190" y="14337"/>
                      <a:pt x="2647" y="16476"/>
                      <a:pt x="13" y="21600"/>
                    </a:cubicBezTo>
                    <a:cubicBezTo>
                      <a:pt x="-326" y="14765"/>
                      <a:pt x="5959" y="9305"/>
                      <a:pt x="12361" y="6218"/>
                    </a:cubicBezTo>
                    <a:cubicBezTo>
                      <a:pt x="14872" y="4366"/>
                      <a:pt x="15674" y="0"/>
                      <a:pt x="2036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22" name="Kształt"/>
              <p:cNvSpPr/>
              <p:nvPr/>
            </p:nvSpPr>
            <p:spPr>
              <a:xfrm>
                <a:off x="103321" y="413287"/>
                <a:ext cx="790" cy="1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25" h="20845" extrusionOk="0">
                    <a:moveTo>
                      <a:pt x="0" y="3687"/>
                    </a:moveTo>
                    <a:lnTo>
                      <a:pt x="10604" y="0"/>
                    </a:lnTo>
                    <a:cubicBezTo>
                      <a:pt x="18659" y="6532"/>
                      <a:pt x="13526" y="10560"/>
                      <a:pt x="10604" y="17417"/>
                    </a:cubicBezTo>
                    <a:cubicBezTo>
                      <a:pt x="8037" y="19423"/>
                      <a:pt x="6576" y="21600"/>
                      <a:pt x="4028" y="20589"/>
                    </a:cubicBezTo>
                    <a:cubicBezTo>
                      <a:pt x="-2941" y="16405"/>
                      <a:pt x="2548" y="9720"/>
                      <a:pt x="0" y="36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23" name="Kształt"/>
              <p:cNvSpPr/>
              <p:nvPr/>
            </p:nvSpPr>
            <p:spPr>
              <a:xfrm>
                <a:off x="94711" y="404677"/>
                <a:ext cx="1273" cy="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21" h="16548" extrusionOk="0">
                    <a:moveTo>
                      <a:pt x="18122" y="3519"/>
                    </a:moveTo>
                    <a:cubicBezTo>
                      <a:pt x="19802" y="8474"/>
                      <a:pt x="13914" y="12154"/>
                      <a:pt x="12794" y="15964"/>
                    </a:cubicBezTo>
                    <a:cubicBezTo>
                      <a:pt x="4665" y="18513"/>
                      <a:pt x="3531" y="12154"/>
                      <a:pt x="170" y="7707"/>
                    </a:cubicBezTo>
                    <a:cubicBezTo>
                      <a:pt x="-1798" y="346"/>
                      <a:pt x="13914" y="-3087"/>
                      <a:pt x="18122" y="351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24" name="Kształt"/>
              <p:cNvSpPr/>
              <p:nvPr/>
            </p:nvSpPr>
            <p:spPr>
              <a:xfrm>
                <a:off x="94711" y="413287"/>
                <a:ext cx="688" cy="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30" h="21600" extrusionOk="0">
                    <a:moveTo>
                      <a:pt x="10829" y="0"/>
                    </a:moveTo>
                    <a:cubicBezTo>
                      <a:pt x="20384" y="8047"/>
                      <a:pt x="9595" y="13359"/>
                      <a:pt x="7913" y="21600"/>
                    </a:cubicBezTo>
                    <a:lnTo>
                      <a:pt x="444" y="21600"/>
                    </a:lnTo>
                    <a:cubicBezTo>
                      <a:pt x="-1216" y="11864"/>
                      <a:pt x="1679" y="2755"/>
                      <a:pt x="108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25" name="Kształt"/>
              <p:cNvSpPr/>
              <p:nvPr/>
            </p:nvSpPr>
            <p:spPr>
              <a:xfrm>
                <a:off x="94711" y="404677"/>
                <a:ext cx="13737" cy="1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extrusionOk="0">
                    <a:moveTo>
                      <a:pt x="2313" y="18699"/>
                    </a:moveTo>
                    <a:lnTo>
                      <a:pt x="3077" y="18849"/>
                    </a:lnTo>
                    <a:cubicBezTo>
                      <a:pt x="3959" y="17977"/>
                      <a:pt x="3195" y="16744"/>
                      <a:pt x="5164" y="16520"/>
                    </a:cubicBezTo>
                    <a:cubicBezTo>
                      <a:pt x="5928" y="15450"/>
                      <a:pt x="6252" y="14341"/>
                      <a:pt x="7544" y="13445"/>
                    </a:cubicBezTo>
                    <a:cubicBezTo>
                      <a:pt x="7015" y="13346"/>
                      <a:pt x="7427" y="12948"/>
                      <a:pt x="7221" y="12611"/>
                    </a:cubicBezTo>
                    <a:cubicBezTo>
                      <a:pt x="10513" y="11653"/>
                      <a:pt x="11805" y="8241"/>
                      <a:pt x="14097" y="6063"/>
                    </a:cubicBezTo>
                    <a:cubicBezTo>
                      <a:pt x="13775" y="4607"/>
                      <a:pt x="16390" y="4370"/>
                      <a:pt x="16155" y="2914"/>
                    </a:cubicBezTo>
                    <a:cubicBezTo>
                      <a:pt x="16683" y="2428"/>
                      <a:pt x="17478" y="2267"/>
                      <a:pt x="18036" y="1768"/>
                    </a:cubicBezTo>
                    <a:cubicBezTo>
                      <a:pt x="16596" y="0"/>
                      <a:pt x="19975" y="585"/>
                      <a:pt x="20857" y="0"/>
                    </a:cubicBezTo>
                    <a:cubicBezTo>
                      <a:pt x="17359" y="4270"/>
                      <a:pt x="13539" y="8516"/>
                      <a:pt x="9631" y="12437"/>
                    </a:cubicBezTo>
                    <a:cubicBezTo>
                      <a:pt x="9836" y="13596"/>
                      <a:pt x="8309" y="13844"/>
                      <a:pt x="7779" y="14790"/>
                    </a:cubicBezTo>
                    <a:cubicBezTo>
                      <a:pt x="7544" y="16271"/>
                      <a:pt x="4576" y="16334"/>
                      <a:pt x="4929" y="17878"/>
                    </a:cubicBezTo>
                    <a:cubicBezTo>
                      <a:pt x="3635" y="19035"/>
                      <a:pt x="21" y="19495"/>
                      <a:pt x="1020" y="21600"/>
                    </a:cubicBezTo>
                    <a:lnTo>
                      <a:pt x="227" y="21600"/>
                    </a:lnTo>
                    <a:cubicBezTo>
                      <a:pt x="-743" y="19981"/>
                      <a:pt x="1667" y="19832"/>
                      <a:pt x="2313" y="186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26" name="Kształt"/>
              <p:cNvSpPr/>
              <p:nvPr/>
            </p:nvSpPr>
            <p:spPr>
              <a:xfrm>
                <a:off x="94711" y="421897"/>
                <a:ext cx="1287" cy="1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472" h="21065" extrusionOk="0">
                    <a:moveTo>
                      <a:pt x="9035" y="145"/>
                    </a:moveTo>
                    <a:cubicBezTo>
                      <a:pt x="10535" y="-535"/>
                      <a:pt x="11103" y="1345"/>
                      <a:pt x="11853" y="2528"/>
                    </a:cubicBezTo>
                    <a:cubicBezTo>
                      <a:pt x="14671" y="12223"/>
                      <a:pt x="7151" y="16645"/>
                      <a:pt x="3582" y="21065"/>
                    </a:cubicBezTo>
                    <a:cubicBezTo>
                      <a:pt x="-6929" y="13233"/>
                      <a:pt x="9035" y="10343"/>
                      <a:pt x="9035" y="1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27" name="Kształt"/>
              <p:cNvSpPr/>
              <p:nvPr/>
            </p:nvSpPr>
            <p:spPr>
              <a:xfrm>
                <a:off x="94711" y="413287"/>
                <a:ext cx="2258" cy="1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5" h="10117" extrusionOk="0">
                    <a:moveTo>
                      <a:pt x="2424" y="190"/>
                    </a:moveTo>
                    <a:cubicBezTo>
                      <a:pt x="7784" y="1555"/>
                      <a:pt x="20085" y="-2892"/>
                      <a:pt x="18188" y="3890"/>
                    </a:cubicBezTo>
                    <a:cubicBezTo>
                      <a:pt x="7784" y="1328"/>
                      <a:pt x="1948" y="18708"/>
                      <a:pt x="59" y="4404"/>
                    </a:cubicBezTo>
                    <a:cubicBezTo>
                      <a:pt x="689" y="3148"/>
                      <a:pt x="-1515" y="983"/>
                      <a:pt x="2424" y="1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28" name="Kształt"/>
              <p:cNvSpPr/>
              <p:nvPr/>
            </p:nvSpPr>
            <p:spPr>
              <a:xfrm>
                <a:off x="94711" y="421897"/>
                <a:ext cx="2530" cy="3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59" h="21600" extrusionOk="0">
                    <a:moveTo>
                      <a:pt x="4503" y="10827"/>
                    </a:moveTo>
                    <a:cubicBezTo>
                      <a:pt x="13364" y="10827"/>
                      <a:pt x="8026" y="1144"/>
                      <a:pt x="15185" y="0"/>
                    </a:cubicBezTo>
                    <a:cubicBezTo>
                      <a:pt x="19311" y="10081"/>
                      <a:pt x="3049" y="10081"/>
                      <a:pt x="5236" y="19711"/>
                    </a:cubicBezTo>
                    <a:cubicBezTo>
                      <a:pt x="4018" y="20168"/>
                      <a:pt x="2198" y="20168"/>
                      <a:pt x="1228" y="21600"/>
                    </a:cubicBezTo>
                    <a:cubicBezTo>
                      <a:pt x="-2289" y="17475"/>
                      <a:pt x="2682" y="14494"/>
                      <a:pt x="4503" y="108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29" name="Kształt"/>
              <p:cNvSpPr/>
              <p:nvPr/>
            </p:nvSpPr>
            <p:spPr>
              <a:xfrm>
                <a:off x="94711" y="430508"/>
                <a:ext cx="1101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71" h="21057" extrusionOk="0">
                    <a:moveTo>
                      <a:pt x="19180" y="16"/>
                    </a:moveTo>
                    <a:cubicBezTo>
                      <a:pt x="20565" y="5695"/>
                      <a:pt x="17126" y="15936"/>
                      <a:pt x="6511" y="21057"/>
                    </a:cubicBezTo>
                    <a:lnTo>
                      <a:pt x="0" y="21057"/>
                    </a:lnTo>
                    <a:cubicBezTo>
                      <a:pt x="6511" y="13599"/>
                      <a:pt x="-1035" y="-543"/>
                      <a:pt x="19180" y="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30" name="Kształt"/>
              <p:cNvSpPr/>
              <p:nvPr/>
            </p:nvSpPr>
            <p:spPr>
              <a:xfrm>
                <a:off x="94711" y="430508"/>
                <a:ext cx="371" cy="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65" h="19422" extrusionOk="0">
                    <a:moveTo>
                      <a:pt x="18765" y="282"/>
                    </a:moveTo>
                    <a:lnTo>
                      <a:pt x="18765" y="14126"/>
                    </a:lnTo>
                    <a:cubicBezTo>
                      <a:pt x="10911" y="12083"/>
                      <a:pt x="4011" y="16544"/>
                      <a:pt x="1090" y="19422"/>
                    </a:cubicBezTo>
                    <a:cubicBezTo>
                      <a:pt x="-2835" y="12083"/>
                      <a:pt x="4011" y="-2178"/>
                      <a:pt x="18765" y="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31" name="Kształt"/>
              <p:cNvSpPr/>
              <p:nvPr/>
            </p:nvSpPr>
            <p:spPr>
              <a:xfrm>
                <a:off x="94711" y="421897"/>
                <a:ext cx="731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91" h="18495" extrusionOk="0">
                    <a:moveTo>
                      <a:pt x="12818" y="446"/>
                    </a:moveTo>
                    <a:cubicBezTo>
                      <a:pt x="16846" y="9226"/>
                      <a:pt x="7329" y="14238"/>
                      <a:pt x="3301" y="18495"/>
                    </a:cubicBezTo>
                    <a:cubicBezTo>
                      <a:pt x="-4754" y="15649"/>
                      <a:pt x="3301" y="-3105"/>
                      <a:pt x="12818" y="4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32" name="Kształt"/>
              <p:cNvSpPr/>
              <p:nvPr/>
            </p:nvSpPr>
            <p:spPr>
              <a:xfrm>
                <a:off x="94711" y="430508"/>
                <a:ext cx="519" cy="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0296" extrusionOk="0">
                    <a:moveTo>
                      <a:pt x="18102" y="8205"/>
                    </a:moveTo>
                    <a:cubicBezTo>
                      <a:pt x="21600" y="13342"/>
                      <a:pt x="8355" y="14633"/>
                      <a:pt x="5569" y="20296"/>
                    </a:cubicBezTo>
                    <a:lnTo>
                      <a:pt x="0" y="20296"/>
                    </a:lnTo>
                    <a:lnTo>
                      <a:pt x="0" y="224"/>
                    </a:lnTo>
                    <a:cubicBezTo>
                      <a:pt x="8355" y="-1304"/>
                      <a:pt x="13245" y="5386"/>
                      <a:pt x="18102" y="82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33" name="Kształt"/>
              <p:cNvSpPr/>
              <p:nvPr/>
            </p:nvSpPr>
            <p:spPr>
              <a:xfrm>
                <a:off x="86101" y="421897"/>
                <a:ext cx="1891" cy="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66" h="20658" extrusionOk="0">
                    <a:moveTo>
                      <a:pt x="8236" y="2116"/>
                    </a:moveTo>
                    <a:cubicBezTo>
                      <a:pt x="10024" y="1561"/>
                      <a:pt x="11812" y="-942"/>
                      <a:pt x="15547" y="381"/>
                    </a:cubicBezTo>
                    <a:cubicBezTo>
                      <a:pt x="17984" y="10174"/>
                      <a:pt x="5799" y="14342"/>
                      <a:pt x="934" y="20658"/>
                    </a:cubicBezTo>
                    <a:cubicBezTo>
                      <a:pt x="-3616" y="14755"/>
                      <a:pt x="10024" y="9755"/>
                      <a:pt x="8236" y="21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34" name="Kształt"/>
              <p:cNvSpPr/>
              <p:nvPr/>
            </p:nvSpPr>
            <p:spPr>
              <a:xfrm>
                <a:off x="86101" y="430508"/>
                <a:ext cx="4255" cy="5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0" h="21600" extrusionOk="0">
                    <a:moveTo>
                      <a:pt x="8258" y="11882"/>
                    </a:moveTo>
                    <a:cubicBezTo>
                      <a:pt x="11889" y="7777"/>
                      <a:pt x="9586" y="146"/>
                      <a:pt x="19414" y="0"/>
                    </a:cubicBezTo>
                    <a:cubicBezTo>
                      <a:pt x="19677" y="1506"/>
                      <a:pt x="18793" y="2054"/>
                      <a:pt x="16844" y="2790"/>
                    </a:cubicBezTo>
                    <a:cubicBezTo>
                      <a:pt x="18439" y="11701"/>
                      <a:pt x="5956" y="15220"/>
                      <a:pt x="380" y="21600"/>
                    </a:cubicBezTo>
                    <a:cubicBezTo>
                      <a:pt x="-1923" y="17128"/>
                      <a:pt x="6930" y="16174"/>
                      <a:pt x="8258" y="118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35" name="Kształt"/>
              <p:cNvSpPr/>
              <p:nvPr/>
            </p:nvSpPr>
            <p:spPr>
              <a:xfrm>
                <a:off x="86101" y="430508"/>
                <a:ext cx="3767" cy="5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4" h="21600" extrusionOk="0">
                    <a:moveTo>
                      <a:pt x="20543" y="0"/>
                    </a:moveTo>
                    <a:cubicBezTo>
                      <a:pt x="21600" y="9175"/>
                      <a:pt x="8680" y="15714"/>
                      <a:pt x="1588" y="21600"/>
                    </a:cubicBezTo>
                    <a:lnTo>
                      <a:pt x="0" y="21600"/>
                    </a:lnTo>
                    <a:cubicBezTo>
                      <a:pt x="5823" y="13968"/>
                      <a:pt x="8257" y="4145"/>
                      <a:pt x="205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36" name="Kształt"/>
              <p:cNvSpPr/>
              <p:nvPr/>
            </p:nvSpPr>
            <p:spPr>
              <a:xfrm>
                <a:off x="86101" y="430508"/>
                <a:ext cx="757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09" h="21600" extrusionOk="0">
                    <a:moveTo>
                      <a:pt x="16793" y="0"/>
                    </a:moveTo>
                    <a:cubicBezTo>
                      <a:pt x="18982" y="10782"/>
                      <a:pt x="11940" y="15171"/>
                      <a:pt x="9299" y="21600"/>
                    </a:cubicBezTo>
                    <a:lnTo>
                      <a:pt x="473" y="21600"/>
                    </a:lnTo>
                    <a:cubicBezTo>
                      <a:pt x="-2618" y="2351"/>
                      <a:pt x="10180" y="8433"/>
                      <a:pt x="167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37" name="Kształt"/>
              <p:cNvSpPr/>
              <p:nvPr/>
            </p:nvSpPr>
            <p:spPr>
              <a:xfrm>
                <a:off x="86101" y="439118"/>
                <a:ext cx="4955" cy="7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08" y="4451"/>
                    </a:moveTo>
                    <a:cubicBezTo>
                      <a:pt x="14342" y="2612"/>
                      <a:pt x="17552" y="1521"/>
                      <a:pt x="19405" y="0"/>
                    </a:cubicBezTo>
                    <a:cubicBezTo>
                      <a:pt x="19997" y="0"/>
                      <a:pt x="21263" y="0"/>
                      <a:pt x="21600" y="574"/>
                    </a:cubicBezTo>
                    <a:cubicBezTo>
                      <a:pt x="20589" y="3303"/>
                      <a:pt x="15358" y="5371"/>
                      <a:pt x="13418" y="8186"/>
                    </a:cubicBezTo>
                    <a:cubicBezTo>
                      <a:pt x="9452" y="12869"/>
                      <a:pt x="5992" y="17494"/>
                      <a:pt x="0" y="21600"/>
                    </a:cubicBezTo>
                    <a:cubicBezTo>
                      <a:pt x="3711" y="15455"/>
                      <a:pt x="7845" y="9537"/>
                      <a:pt x="15608" y="445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38" name="Kształt"/>
              <p:cNvSpPr/>
              <p:nvPr/>
            </p:nvSpPr>
            <p:spPr>
              <a:xfrm>
                <a:off x="77491" y="439118"/>
                <a:ext cx="1135" cy="1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24" h="21600" extrusionOk="0">
                    <a:moveTo>
                      <a:pt x="11996" y="0"/>
                    </a:moveTo>
                    <a:cubicBezTo>
                      <a:pt x="18776" y="3808"/>
                      <a:pt x="11237" y="11171"/>
                      <a:pt x="7468" y="16071"/>
                    </a:cubicBezTo>
                    <a:lnTo>
                      <a:pt x="945" y="21600"/>
                    </a:lnTo>
                    <a:cubicBezTo>
                      <a:pt x="-2824" y="14362"/>
                      <a:pt x="5461" y="6258"/>
                      <a:pt x="1199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39" name="Kształt"/>
              <p:cNvSpPr/>
              <p:nvPr/>
            </p:nvSpPr>
            <p:spPr>
              <a:xfrm>
                <a:off x="77491" y="447728"/>
                <a:ext cx="1027" cy="1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7756" y="17875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40" name="Kształt"/>
              <p:cNvSpPr/>
              <p:nvPr/>
            </p:nvSpPr>
            <p:spPr>
              <a:xfrm>
                <a:off x="77491" y="430508"/>
                <a:ext cx="692" cy="1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017" h="21600" extrusionOk="0">
                    <a:moveTo>
                      <a:pt x="5547" y="0"/>
                    </a:moveTo>
                    <a:cubicBezTo>
                      <a:pt x="20368" y="5198"/>
                      <a:pt x="0" y="13399"/>
                      <a:pt x="3398" y="21600"/>
                    </a:cubicBezTo>
                    <a:lnTo>
                      <a:pt x="0" y="21600"/>
                    </a:lnTo>
                    <a:cubicBezTo>
                      <a:pt x="6795" y="13399"/>
                      <a:pt x="-1232" y="8363"/>
                      <a:pt x="55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41" name="Kształt"/>
              <p:cNvSpPr/>
              <p:nvPr/>
            </p:nvSpPr>
            <p:spPr>
              <a:xfrm>
                <a:off x="77491" y="447728"/>
                <a:ext cx="1725" cy="2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32" h="21600" extrusionOk="0">
                    <a:moveTo>
                      <a:pt x="0" y="21600"/>
                    </a:moveTo>
                    <a:cubicBezTo>
                      <a:pt x="0" y="12636"/>
                      <a:pt x="12589" y="8313"/>
                      <a:pt x="15407" y="0"/>
                    </a:cubicBezTo>
                    <a:cubicBezTo>
                      <a:pt x="21600" y="8313"/>
                      <a:pt x="4318" y="15324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42" name="Kształt"/>
              <p:cNvSpPr/>
              <p:nvPr/>
            </p:nvSpPr>
            <p:spPr>
              <a:xfrm>
                <a:off x="77491" y="439118"/>
                <a:ext cx="1589" cy="2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3956" y="7380"/>
                      <a:pt x="17906" y="21049"/>
                      <a:pt x="0" y="21600"/>
                    </a:cubicBezTo>
                    <a:cubicBezTo>
                      <a:pt x="7120" y="14396"/>
                      <a:pt x="3951" y="82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43" name="Kształt"/>
              <p:cNvSpPr/>
              <p:nvPr/>
            </p:nvSpPr>
            <p:spPr>
              <a:xfrm>
                <a:off x="68881" y="439118"/>
                <a:ext cx="2638" cy="3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7" h="19164" extrusionOk="0">
                    <a:moveTo>
                      <a:pt x="14009" y="4107"/>
                    </a:moveTo>
                    <a:cubicBezTo>
                      <a:pt x="16198" y="2981"/>
                      <a:pt x="15175" y="-1079"/>
                      <a:pt x="19411" y="273"/>
                    </a:cubicBezTo>
                    <a:cubicBezTo>
                      <a:pt x="21600" y="3322"/>
                      <a:pt x="15615" y="2589"/>
                      <a:pt x="14009" y="4107"/>
                    </a:cubicBezTo>
                    <a:cubicBezTo>
                      <a:pt x="18828" y="8508"/>
                      <a:pt x="10796" y="13643"/>
                      <a:pt x="11820" y="18771"/>
                    </a:cubicBezTo>
                    <a:cubicBezTo>
                      <a:pt x="5985" y="20521"/>
                      <a:pt x="3796" y="15895"/>
                      <a:pt x="0" y="15445"/>
                    </a:cubicBezTo>
                    <a:cubicBezTo>
                      <a:pt x="5402" y="11783"/>
                      <a:pt x="5402" y="4506"/>
                      <a:pt x="14009" y="41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44" name="Kształt"/>
              <p:cNvSpPr/>
              <p:nvPr/>
            </p:nvSpPr>
            <p:spPr>
              <a:xfrm>
                <a:off x="68881" y="447728"/>
                <a:ext cx="6118" cy="9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2" h="21600" extrusionOk="0">
                    <a:moveTo>
                      <a:pt x="4312" y="14105"/>
                    </a:moveTo>
                    <a:cubicBezTo>
                      <a:pt x="8998" y="9419"/>
                      <a:pt x="15079" y="5300"/>
                      <a:pt x="18880" y="0"/>
                    </a:cubicBezTo>
                    <a:lnTo>
                      <a:pt x="20022" y="0"/>
                    </a:lnTo>
                    <a:cubicBezTo>
                      <a:pt x="19769" y="2898"/>
                      <a:pt x="14638" y="5300"/>
                      <a:pt x="12738" y="8175"/>
                    </a:cubicBezTo>
                    <a:cubicBezTo>
                      <a:pt x="10393" y="12204"/>
                      <a:pt x="8745" y="17186"/>
                      <a:pt x="2603" y="19381"/>
                    </a:cubicBezTo>
                    <a:cubicBezTo>
                      <a:pt x="1714" y="20105"/>
                      <a:pt x="1905" y="21486"/>
                      <a:pt x="258" y="21600"/>
                    </a:cubicBezTo>
                    <a:cubicBezTo>
                      <a:pt x="-1578" y="18090"/>
                      <a:pt x="7098" y="18361"/>
                      <a:pt x="4312" y="141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45" name="Kształt"/>
              <p:cNvSpPr/>
              <p:nvPr/>
            </p:nvSpPr>
            <p:spPr>
              <a:xfrm>
                <a:off x="77491" y="456338"/>
                <a:ext cx="194" cy="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843"/>
                      <a:pt x="21600" y="15728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46" name="Kształt"/>
              <p:cNvSpPr/>
              <p:nvPr/>
            </p:nvSpPr>
            <p:spPr>
              <a:xfrm>
                <a:off x="68881" y="456338"/>
                <a:ext cx="2807" cy="4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344" y="7593"/>
                    </a:lnTo>
                    <a:cubicBezTo>
                      <a:pt x="15048" y="7052"/>
                      <a:pt x="16688" y="2351"/>
                      <a:pt x="21600" y="0"/>
                    </a:cubicBezTo>
                    <a:cubicBezTo>
                      <a:pt x="14598" y="7320"/>
                      <a:pt x="11174" y="1586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47" name="Kształt"/>
              <p:cNvSpPr/>
              <p:nvPr/>
            </p:nvSpPr>
            <p:spPr>
              <a:xfrm>
                <a:off x="68881" y="464948"/>
                <a:ext cx="1683" cy="2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23" h="21600" extrusionOk="0">
                    <a:moveTo>
                      <a:pt x="16323" y="3044"/>
                    </a:moveTo>
                    <a:cubicBezTo>
                      <a:pt x="12755" y="10152"/>
                      <a:pt x="8620" y="18650"/>
                      <a:pt x="1676" y="21600"/>
                    </a:cubicBezTo>
                    <a:cubicBezTo>
                      <a:pt x="-5277" y="14954"/>
                      <a:pt x="11437" y="6645"/>
                      <a:pt x="14823" y="0"/>
                    </a:cubicBezTo>
                    <a:cubicBezTo>
                      <a:pt x="14823" y="0"/>
                      <a:pt x="16323" y="3044"/>
                      <a:pt x="16323" y="30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48" name="Kształt"/>
              <p:cNvSpPr/>
              <p:nvPr/>
            </p:nvSpPr>
            <p:spPr>
              <a:xfrm>
                <a:off x="68881" y="456338"/>
                <a:ext cx="627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11" h="21600" extrusionOk="0">
                    <a:moveTo>
                      <a:pt x="0" y="21600"/>
                    </a:moveTo>
                    <a:lnTo>
                      <a:pt x="6841" y="0"/>
                    </a:lnTo>
                    <a:cubicBezTo>
                      <a:pt x="9112" y="1926"/>
                      <a:pt x="21600" y="8588"/>
                      <a:pt x="17642" y="18539"/>
                    </a:cubicBezTo>
                    <a:cubicBezTo>
                      <a:pt x="17642" y="1853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49" name="Kształt"/>
              <p:cNvSpPr/>
              <p:nvPr/>
            </p:nvSpPr>
            <p:spPr>
              <a:xfrm>
                <a:off x="68881" y="464948"/>
                <a:ext cx="661" cy="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63" h="21600" extrusionOk="0">
                    <a:moveTo>
                      <a:pt x="12484" y="18578"/>
                    </a:moveTo>
                    <a:cubicBezTo>
                      <a:pt x="10566" y="21600"/>
                      <a:pt x="3833" y="21600"/>
                      <a:pt x="0" y="21600"/>
                    </a:cubicBezTo>
                    <a:lnTo>
                      <a:pt x="7200" y="0"/>
                    </a:lnTo>
                    <a:cubicBezTo>
                      <a:pt x="12484" y="1618"/>
                      <a:pt x="21600" y="12299"/>
                      <a:pt x="12484" y="185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50" name="Kształt"/>
              <p:cNvSpPr/>
              <p:nvPr/>
            </p:nvSpPr>
            <p:spPr>
              <a:xfrm>
                <a:off x="68881" y="464948"/>
                <a:ext cx="1723" cy="3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928" y="6469"/>
                      <a:pt x="13347" y="15575"/>
                      <a:pt x="0" y="21600"/>
                    </a:cubicBezTo>
                    <a:cubicBezTo>
                      <a:pt x="3878" y="13813"/>
                      <a:pt x="8973" y="57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51" name="Kształt"/>
              <p:cNvSpPr/>
              <p:nvPr/>
            </p:nvSpPr>
            <p:spPr>
              <a:xfrm>
                <a:off x="68881" y="464948"/>
                <a:ext cx="923" cy="1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41" h="19258" extrusionOk="0">
                    <a:moveTo>
                      <a:pt x="14037" y="18628"/>
                    </a:moveTo>
                    <a:cubicBezTo>
                      <a:pt x="7081" y="20762"/>
                      <a:pt x="4137" y="16962"/>
                      <a:pt x="480" y="14828"/>
                    </a:cubicBezTo>
                    <a:cubicBezTo>
                      <a:pt x="-982" y="8894"/>
                      <a:pt x="480" y="1139"/>
                      <a:pt x="10737" y="81"/>
                    </a:cubicBezTo>
                    <a:cubicBezTo>
                      <a:pt x="19156" y="-838"/>
                      <a:pt x="16231" y="6309"/>
                      <a:pt x="16231" y="9969"/>
                    </a:cubicBezTo>
                    <a:cubicBezTo>
                      <a:pt x="15499" y="12695"/>
                      <a:pt x="20618" y="17569"/>
                      <a:pt x="14037" y="186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52" name="Kształt"/>
              <p:cNvSpPr/>
              <p:nvPr/>
            </p:nvSpPr>
            <p:spPr>
              <a:xfrm>
                <a:off x="68881" y="447728"/>
                <a:ext cx="157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53" name="Kształt"/>
              <p:cNvSpPr/>
              <p:nvPr/>
            </p:nvSpPr>
            <p:spPr>
              <a:xfrm>
                <a:off x="68881" y="456338"/>
                <a:ext cx="1311" cy="2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4" h="21600" extrusionOk="0">
                    <a:moveTo>
                      <a:pt x="17032" y="0"/>
                    </a:moveTo>
                    <a:cubicBezTo>
                      <a:pt x="19377" y="7462"/>
                      <a:pt x="14434" y="16753"/>
                      <a:pt x="5839" y="21600"/>
                    </a:cubicBezTo>
                    <a:lnTo>
                      <a:pt x="895" y="21600"/>
                    </a:lnTo>
                    <a:cubicBezTo>
                      <a:pt x="-2223" y="13921"/>
                      <a:pt x="2720" y="910"/>
                      <a:pt x="1703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54" name="Kształt"/>
              <p:cNvSpPr/>
              <p:nvPr/>
            </p:nvSpPr>
            <p:spPr>
              <a:xfrm>
                <a:off x="68881" y="361626"/>
                <a:ext cx="92200" cy="114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2" h="21600" extrusionOk="0">
                    <a:moveTo>
                      <a:pt x="188" y="21349"/>
                    </a:moveTo>
                    <a:cubicBezTo>
                      <a:pt x="453" y="20849"/>
                      <a:pt x="817" y="20322"/>
                      <a:pt x="1352" y="19881"/>
                    </a:cubicBezTo>
                    <a:cubicBezTo>
                      <a:pt x="1486" y="19672"/>
                      <a:pt x="1284" y="19434"/>
                      <a:pt x="1720" y="19289"/>
                    </a:cubicBezTo>
                    <a:cubicBezTo>
                      <a:pt x="2034" y="19030"/>
                      <a:pt x="2084" y="18673"/>
                      <a:pt x="2120" y="18372"/>
                    </a:cubicBezTo>
                    <a:cubicBezTo>
                      <a:pt x="2919" y="18075"/>
                      <a:pt x="2888" y="17359"/>
                      <a:pt x="3472" y="16915"/>
                    </a:cubicBezTo>
                    <a:cubicBezTo>
                      <a:pt x="3966" y="16596"/>
                      <a:pt x="3917" y="16026"/>
                      <a:pt x="4519" y="15740"/>
                    </a:cubicBezTo>
                    <a:cubicBezTo>
                      <a:pt x="4671" y="15563"/>
                      <a:pt x="4784" y="15346"/>
                      <a:pt x="4919" y="15147"/>
                    </a:cubicBezTo>
                    <a:cubicBezTo>
                      <a:pt x="5220" y="14798"/>
                      <a:pt x="5786" y="14516"/>
                      <a:pt x="5786" y="14060"/>
                    </a:cubicBezTo>
                    <a:cubicBezTo>
                      <a:pt x="5965" y="13726"/>
                      <a:pt x="6635" y="13642"/>
                      <a:pt x="6635" y="13231"/>
                    </a:cubicBezTo>
                    <a:cubicBezTo>
                      <a:pt x="6850" y="12918"/>
                      <a:pt x="7372" y="12797"/>
                      <a:pt x="7385" y="12452"/>
                    </a:cubicBezTo>
                    <a:cubicBezTo>
                      <a:pt x="7484" y="12274"/>
                      <a:pt x="7637" y="12062"/>
                      <a:pt x="7915" y="11941"/>
                    </a:cubicBezTo>
                    <a:cubicBezTo>
                      <a:pt x="8018" y="11714"/>
                      <a:pt x="8171" y="11461"/>
                      <a:pt x="8436" y="11347"/>
                    </a:cubicBezTo>
                    <a:cubicBezTo>
                      <a:pt x="8333" y="11098"/>
                      <a:pt x="8751" y="11098"/>
                      <a:pt x="8832" y="10918"/>
                    </a:cubicBezTo>
                    <a:cubicBezTo>
                      <a:pt x="9335" y="10491"/>
                      <a:pt x="9649" y="10060"/>
                      <a:pt x="10067" y="9593"/>
                    </a:cubicBezTo>
                    <a:cubicBezTo>
                      <a:pt x="10435" y="9452"/>
                      <a:pt x="9986" y="9023"/>
                      <a:pt x="10584" y="9107"/>
                    </a:cubicBezTo>
                    <a:cubicBezTo>
                      <a:pt x="10638" y="9069"/>
                      <a:pt x="10754" y="9034"/>
                      <a:pt x="10723" y="8964"/>
                    </a:cubicBezTo>
                    <a:lnTo>
                      <a:pt x="10435" y="8917"/>
                    </a:lnTo>
                    <a:cubicBezTo>
                      <a:pt x="10539" y="8785"/>
                      <a:pt x="10368" y="8512"/>
                      <a:pt x="10723" y="8534"/>
                    </a:cubicBezTo>
                    <a:cubicBezTo>
                      <a:pt x="10835" y="8596"/>
                      <a:pt x="10822" y="8752"/>
                      <a:pt x="10754" y="8821"/>
                    </a:cubicBezTo>
                    <a:lnTo>
                      <a:pt x="10723" y="8860"/>
                    </a:lnTo>
                    <a:lnTo>
                      <a:pt x="10754" y="8880"/>
                    </a:lnTo>
                    <a:cubicBezTo>
                      <a:pt x="11037" y="8774"/>
                      <a:pt x="11217" y="8534"/>
                      <a:pt x="11186" y="8341"/>
                    </a:cubicBezTo>
                    <a:lnTo>
                      <a:pt x="11069" y="8341"/>
                    </a:lnTo>
                    <a:cubicBezTo>
                      <a:pt x="10984" y="8108"/>
                      <a:pt x="11352" y="8143"/>
                      <a:pt x="11433" y="8004"/>
                    </a:cubicBezTo>
                    <a:lnTo>
                      <a:pt x="11433" y="8226"/>
                    </a:lnTo>
                    <a:cubicBezTo>
                      <a:pt x="11653" y="8253"/>
                      <a:pt x="11716" y="8094"/>
                      <a:pt x="11837" y="8004"/>
                    </a:cubicBezTo>
                    <a:cubicBezTo>
                      <a:pt x="11783" y="7872"/>
                      <a:pt x="11469" y="8022"/>
                      <a:pt x="11554" y="7859"/>
                    </a:cubicBezTo>
                    <a:lnTo>
                      <a:pt x="11671" y="7771"/>
                    </a:lnTo>
                    <a:cubicBezTo>
                      <a:pt x="11716" y="7810"/>
                      <a:pt x="11716" y="7881"/>
                      <a:pt x="11783" y="7916"/>
                    </a:cubicBezTo>
                    <a:lnTo>
                      <a:pt x="12187" y="7537"/>
                    </a:lnTo>
                    <a:cubicBezTo>
                      <a:pt x="12134" y="7489"/>
                      <a:pt x="11967" y="7392"/>
                      <a:pt x="11918" y="7511"/>
                    </a:cubicBezTo>
                    <a:lnTo>
                      <a:pt x="11837" y="7511"/>
                    </a:lnTo>
                    <a:cubicBezTo>
                      <a:pt x="12066" y="7392"/>
                      <a:pt x="12232" y="7154"/>
                      <a:pt x="12318" y="6943"/>
                    </a:cubicBezTo>
                    <a:cubicBezTo>
                      <a:pt x="12533" y="7009"/>
                      <a:pt x="12637" y="7165"/>
                      <a:pt x="12870" y="7022"/>
                    </a:cubicBezTo>
                    <a:cubicBezTo>
                      <a:pt x="13055" y="6917"/>
                      <a:pt x="13068" y="6749"/>
                      <a:pt x="13122" y="6598"/>
                    </a:cubicBezTo>
                    <a:cubicBezTo>
                      <a:pt x="13553" y="6167"/>
                      <a:pt x="14236" y="5964"/>
                      <a:pt x="14151" y="5390"/>
                    </a:cubicBezTo>
                    <a:lnTo>
                      <a:pt x="14236" y="5343"/>
                    </a:lnTo>
                    <a:lnTo>
                      <a:pt x="14272" y="5570"/>
                    </a:lnTo>
                    <a:cubicBezTo>
                      <a:pt x="14438" y="5370"/>
                      <a:pt x="15054" y="5356"/>
                      <a:pt x="14869" y="5000"/>
                    </a:cubicBezTo>
                    <a:cubicBezTo>
                      <a:pt x="15121" y="5026"/>
                      <a:pt x="15269" y="4853"/>
                      <a:pt x="15386" y="4736"/>
                    </a:cubicBezTo>
                    <a:cubicBezTo>
                      <a:pt x="14950" y="4606"/>
                      <a:pt x="15570" y="4395"/>
                      <a:pt x="15319" y="4162"/>
                    </a:cubicBezTo>
                    <a:cubicBezTo>
                      <a:pt x="15418" y="4128"/>
                      <a:pt x="15620" y="4223"/>
                      <a:pt x="15669" y="4309"/>
                    </a:cubicBezTo>
                    <a:cubicBezTo>
                      <a:pt x="15683" y="4382"/>
                      <a:pt x="15620" y="4499"/>
                      <a:pt x="15755" y="4533"/>
                    </a:cubicBezTo>
                    <a:cubicBezTo>
                      <a:pt x="16069" y="4298"/>
                      <a:pt x="16118" y="3986"/>
                      <a:pt x="16437" y="3739"/>
                    </a:cubicBezTo>
                    <a:cubicBezTo>
                      <a:pt x="16334" y="3680"/>
                      <a:pt x="16289" y="3748"/>
                      <a:pt x="16190" y="3680"/>
                    </a:cubicBezTo>
                    <a:cubicBezTo>
                      <a:pt x="16419" y="3570"/>
                      <a:pt x="16383" y="3323"/>
                      <a:pt x="16720" y="3308"/>
                    </a:cubicBezTo>
                    <a:lnTo>
                      <a:pt x="16788" y="3429"/>
                    </a:lnTo>
                    <a:cubicBezTo>
                      <a:pt x="17340" y="3284"/>
                      <a:pt x="17453" y="2819"/>
                      <a:pt x="17983" y="2593"/>
                    </a:cubicBezTo>
                    <a:cubicBezTo>
                      <a:pt x="18185" y="2513"/>
                      <a:pt x="18068" y="2295"/>
                      <a:pt x="18351" y="2282"/>
                    </a:cubicBezTo>
                    <a:cubicBezTo>
                      <a:pt x="18387" y="1985"/>
                      <a:pt x="18387" y="1738"/>
                      <a:pt x="18787" y="1595"/>
                    </a:cubicBezTo>
                    <a:lnTo>
                      <a:pt x="19038" y="1650"/>
                    </a:lnTo>
                    <a:cubicBezTo>
                      <a:pt x="19083" y="1523"/>
                      <a:pt x="19218" y="1378"/>
                      <a:pt x="19353" y="1305"/>
                    </a:cubicBezTo>
                    <a:cubicBezTo>
                      <a:pt x="19636" y="1378"/>
                      <a:pt x="19717" y="1142"/>
                      <a:pt x="19789" y="1056"/>
                    </a:cubicBezTo>
                    <a:cubicBezTo>
                      <a:pt x="20539" y="808"/>
                      <a:pt x="20737" y="308"/>
                      <a:pt x="21388" y="0"/>
                    </a:cubicBezTo>
                    <a:cubicBezTo>
                      <a:pt x="21469" y="235"/>
                      <a:pt x="21173" y="390"/>
                      <a:pt x="20988" y="570"/>
                    </a:cubicBezTo>
                    <a:cubicBezTo>
                      <a:pt x="20687" y="557"/>
                      <a:pt x="20552" y="676"/>
                      <a:pt x="20386" y="817"/>
                    </a:cubicBezTo>
                    <a:cubicBezTo>
                      <a:pt x="20292" y="1080"/>
                      <a:pt x="19789" y="1211"/>
                      <a:pt x="19717" y="1510"/>
                    </a:cubicBezTo>
                    <a:cubicBezTo>
                      <a:pt x="19335" y="1673"/>
                      <a:pt x="19119" y="2060"/>
                      <a:pt x="18719" y="2308"/>
                    </a:cubicBezTo>
                    <a:cubicBezTo>
                      <a:pt x="18486" y="2714"/>
                      <a:pt x="17884" y="2771"/>
                      <a:pt x="17664" y="3200"/>
                    </a:cubicBezTo>
                    <a:cubicBezTo>
                      <a:pt x="17237" y="3284"/>
                      <a:pt x="17322" y="3640"/>
                      <a:pt x="16990" y="3772"/>
                    </a:cubicBezTo>
                    <a:cubicBezTo>
                      <a:pt x="16788" y="3820"/>
                      <a:pt x="16451" y="4023"/>
                      <a:pt x="16590" y="4223"/>
                    </a:cubicBezTo>
                    <a:cubicBezTo>
                      <a:pt x="16365" y="4128"/>
                      <a:pt x="16235" y="4371"/>
                      <a:pt x="16118" y="4450"/>
                    </a:cubicBezTo>
                    <a:cubicBezTo>
                      <a:pt x="15885" y="5026"/>
                      <a:pt x="14986" y="5277"/>
                      <a:pt x="14721" y="5797"/>
                    </a:cubicBezTo>
                    <a:cubicBezTo>
                      <a:pt x="14438" y="6092"/>
                      <a:pt x="13985" y="6371"/>
                      <a:pt x="13719" y="6651"/>
                    </a:cubicBezTo>
                    <a:cubicBezTo>
                      <a:pt x="13216" y="6954"/>
                      <a:pt x="12736" y="7440"/>
                      <a:pt x="12354" y="7823"/>
                    </a:cubicBezTo>
                    <a:cubicBezTo>
                      <a:pt x="12434" y="8059"/>
                      <a:pt x="12039" y="8083"/>
                      <a:pt x="12152" y="8284"/>
                    </a:cubicBezTo>
                    <a:lnTo>
                      <a:pt x="12066" y="8341"/>
                    </a:lnTo>
                    <a:lnTo>
                      <a:pt x="11985" y="8204"/>
                    </a:lnTo>
                    <a:cubicBezTo>
                      <a:pt x="11621" y="8341"/>
                      <a:pt x="11433" y="8680"/>
                      <a:pt x="11271" y="8964"/>
                    </a:cubicBezTo>
                    <a:cubicBezTo>
                      <a:pt x="10754" y="9107"/>
                      <a:pt x="10723" y="9653"/>
                      <a:pt x="10184" y="9857"/>
                    </a:cubicBezTo>
                    <a:cubicBezTo>
                      <a:pt x="9968" y="10073"/>
                      <a:pt x="9968" y="10383"/>
                      <a:pt x="9550" y="10491"/>
                    </a:cubicBezTo>
                    <a:cubicBezTo>
                      <a:pt x="9447" y="10671"/>
                      <a:pt x="9550" y="10991"/>
                      <a:pt x="9236" y="11024"/>
                    </a:cubicBezTo>
                    <a:cubicBezTo>
                      <a:pt x="9047" y="11239"/>
                      <a:pt x="8638" y="11369"/>
                      <a:pt x="8638" y="11657"/>
                    </a:cubicBezTo>
                    <a:cubicBezTo>
                      <a:pt x="7969" y="12040"/>
                      <a:pt x="7587" y="12645"/>
                      <a:pt x="7035" y="13083"/>
                    </a:cubicBezTo>
                    <a:cubicBezTo>
                      <a:pt x="7219" y="13315"/>
                      <a:pt x="6738" y="13416"/>
                      <a:pt x="6635" y="13600"/>
                    </a:cubicBezTo>
                    <a:cubicBezTo>
                      <a:pt x="6334" y="13944"/>
                      <a:pt x="6123" y="14300"/>
                      <a:pt x="5750" y="14635"/>
                    </a:cubicBezTo>
                    <a:cubicBezTo>
                      <a:pt x="5570" y="14932"/>
                      <a:pt x="5170" y="15158"/>
                      <a:pt x="4986" y="15453"/>
                    </a:cubicBezTo>
                    <a:cubicBezTo>
                      <a:pt x="4451" y="16184"/>
                      <a:pt x="3787" y="16895"/>
                      <a:pt x="3238" y="17595"/>
                    </a:cubicBezTo>
                    <a:cubicBezTo>
                      <a:pt x="3369" y="17813"/>
                      <a:pt x="2955" y="17791"/>
                      <a:pt x="2955" y="17966"/>
                    </a:cubicBezTo>
                    <a:cubicBezTo>
                      <a:pt x="2637" y="18438"/>
                      <a:pt x="2254" y="18858"/>
                      <a:pt x="1837" y="19289"/>
                    </a:cubicBezTo>
                    <a:cubicBezTo>
                      <a:pt x="1918" y="19489"/>
                      <a:pt x="1567" y="19560"/>
                      <a:pt x="1635" y="19741"/>
                    </a:cubicBezTo>
                    <a:cubicBezTo>
                      <a:pt x="1432" y="19861"/>
                      <a:pt x="1320" y="19956"/>
                      <a:pt x="1320" y="20145"/>
                    </a:cubicBezTo>
                    <a:cubicBezTo>
                      <a:pt x="853" y="20612"/>
                      <a:pt x="655" y="21180"/>
                      <a:pt x="67" y="21600"/>
                    </a:cubicBezTo>
                    <a:cubicBezTo>
                      <a:pt x="-131" y="21540"/>
                      <a:pt x="170" y="21444"/>
                      <a:pt x="188" y="213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55" name="Kształt"/>
              <p:cNvSpPr/>
              <p:nvPr/>
            </p:nvSpPr>
            <p:spPr>
              <a:xfrm>
                <a:off x="146372" y="370236"/>
                <a:ext cx="2676" cy="4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97" h="21600" extrusionOk="0">
                    <a:moveTo>
                      <a:pt x="0" y="21600"/>
                    </a:moveTo>
                    <a:cubicBezTo>
                      <a:pt x="4035" y="15369"/>
                      <a:pt x="0" y="4295"/>
                      <a:pt x="14121" y="0"/>
                    </a:cubicBezTo>
                    <a:cubicBezTo>
                      <a:pt x="21242" y="5515"/>
                      <a:pt x="-358" y="4670"/>
                      <a:pt x="9728" y="10440"/>
                    </a:cubicBezTo>
                    <a:lnTo>
                      <a:pt x="15780" y="8422"/>
                    </a:lnTo>
                    <a:cubicBezTo>
                      <a:pt x="19340" y="14485"/>
                      <a:pt x="6641" y="1751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56" name="Kształt"/>
              <p:cNvSpPr/>
              <p:nvPr/>
            </p:nvSpPr>
            <p:spPr>
              <a:xfrm>
                <a:off x="154982" y="378847"/>
                <a:ext cx="868" cy="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63" h="21600" extrusionOk="0">
                    <a:moveTo>
                      <a:pt x="11976" y="19085"/>
                    </a:moveTo>
                    <a:lnTo>
                      <a:pt x="1684" y="21600"/>
                    </a:lnTo>
                    <a:cubicBezTo>
                      <a:pt x="-2091" y="13432"/>
                      <a:pt x="648" y="2515"/>
                      <a:pt x="8200" y="0"/>
                    </a:cubicBezTo>
                    <a:cubicBezTo>
                      <a:pt x="19509" y="0"/>
                      <a:pt x="14715" y="13432"/>
                      <a:pt x="11976" y="190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57" name="Kształt"/>
              <p:cNvSpPr/>
              <p:nvPr/>
            </p:nvSpPr>
            <p:spPr>
              <a:xfrm>
                <a:off x="146372" y="378847"/>
                <a:ext cx="739" cy="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extrusionOk="0">
                    <a:moveTo>
                      <a:pt x="19498" y="0"/>
                    </a:moveTo>
                    <a:cubicBezTo>
                      <a:pt x="21600" y="13751"/>
                      <a:pt x="17393" y="17642"/>
                      <a:pt x="15291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ubicBezTo>
                      <a:pt x="0" y="0"/>
                      <a:pt x="19498" y="0"/>
                      <a:pt x="1949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58" name="Kształt"/>
              <p:cNvSpPr/>
              <p:nvPr/>
            </p:nvSpPr>
            <p:spPr>
              <a:xfrm>
                <a:off x="146372" y="378847"/>
                <a:ext cx="2099" cy="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134" h="21600" extrusionOk="0">
                    <a:moveTo>
                      <a:pt x="4972" y="0"/>
                    </a:moveTo>
                    <a:lnTo>
                      <a:pt x="6989" y="0"/>
                    </a:lnTo>
                    <a:cubicBezTo>
                      <a:pt x="7436" y="3552"/>
                      <a:pt x="7883" y="6827"/>
                      <a:pt x="7883" y="11777"/>
                    </a:cubicBezTo>
                    <a:cubicBezTo>
                      <a:pt x="9114" y="12819"/>
                      <a:pt x="12810" y="10943"/>
                      <a:pt x="12025" y="15051"/>
                    </a:cubicBezTo>
                    <a:lnTo>
                      <a:pt x="4193" y="21600"/>
                    </a:lnTo>
                    <a:cubicBezTo>
                      <a:pt x="11131" y="11777"/>
                      <a:pt x="-8790" y="6342"/>
                      <a:pt x="49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59" name="Kształt"/>
              <p:cNvSpPr/>
              <p:nvPr/>
            </p:nvSpPr>
            <p:spPr>
              <a:xfrm>
                <a:off x="146372" y="378847"/>
                <a:ext cx="5149" cy="5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354" extrusionOk="0">
                    <a:moveTo>
                      <a:pt x="0" y="18354"/>
                    </a:moveTo>
                    <a:cubicBezTo>
                      <a:pt x="245" y="12779"/>
                      <a:pt x="7226" y="8740"/>
                      <a:pt x="10802" y="3995"/>
                    </a:cubicBezTo>
                    <a:cubicBezTo>
                      <a:pt x="7796" y="4367"/>
                      <a:pt x="7226" y="1931"/>
                      <a:pt x="8282" y="824"/>
                    </a:cubicBezTo>
                    <a:cubicBezTo>
                      <a:pt x="9908" y="423"/>
                      <a:pt x="11126" y="-810"/>
                      <a:pt x="11937" y="824"/>
                    </a:cubicBezTo>
                    <a:cubicBezTo>
                      <a:pt x="11368" y="1376"/>
                      <a:pt x="11692" y="2395"/>
                      <a:pt x="10802" y="3165"/>
                    </a:cubicBezTo>
                    <a:cubicBezTo>
                      <a:pt x="15022" y="5197"/>
                      <a:pt x="21600" y="-3246"/>
                      <a:pt x="21600" y="2118"/>
                    </a:cubicBezTo>
                    <a:cubicBezTo>
                      <a:pt x="8120" y="4983"/>
                      <a:pt x="11126" y="14132"/>
                      <a:pt x="0" y="183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60" name="Kształt"/>
              <p:cNvSpPr/>
              <p:nvPr/>
            </p:nvSpPr>
            <p:spPr>
              <a:xfrm>
                <a:off x="146372" y="387457"/>
                <a:ext cx="2423" cy="1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12" h="21600" extrusionOk="0">
                    <a:moveTo>
                      <a:pt x="13292" y="21600"/>
                    </a:moveTo>
                    <a:lnTo>
                      <a:pt x="1261" y="21600"/>
                    </a:lnTo>
                    <a:cubicBezTo>
                      <a:pt x="-1749" y="16372"/>
                      <a:pt x="1261" y="9443"/>
                      <a:pt x="3724" y="5228"/>
                    </a:cubicBezTo>
                    <a:cubicBezTo>
                      <a:pt x="8099" y="9094"/>
                      <a:pt x="13292" y="5228"/>
                      <a:pt x="15889" y="0"/>
                    </a:cubicBezTo>
                    <a:cubicBezTo>
                      <a:pt x="19851" y="8069"/>
                      <a:pt x="12880" y="13309"/>
                      <a:pt x="1329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61" name="Kształt"/>
              <p:cNvSpPr/>
              <p:nvPr/>
            </p:nvSpPr>
            <p:spPr>
              <a:xfrm>
                <a:off x="137762" y="387457"/>
                <a:ext cx="2270" cy="3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74" h="20838" extrusionOk="0">
                    <a:moveTo>
                      <a:pt x="11996" y="164"/>
                    </a:moveTo>
                    <a:cubicBezTo>
                      <a:pt x="15646" y="-762"/>
                      <a:pt x="16981" y="2492"/>
                      <a:pt x="19474" y="3690"/>
                    </a:cubicBezTo>
                    <a:cubicBezTo>
                      <a:pt x="19474" y="12329"/>
                      <a:pt x="8840" y="17584"/>
                      <a:pt x="196" y="20838"/>
                    </a:cubicBezTo>
                    <a:cubicBezTo>
                      <a:pt x="-2126" y="12329"/>
                      <a:pt x="16981" y="8741"/>
                      <a:pt x="11996" y="1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62" name="Kształt"/>
              <p:cNvSpPr/>
              <p:nvPr/>
            </p:nvSpPr>
            <p:spPr>
              <a:xfrm>
                <a:off x="120542" y="404677"/>
                <a:ext cx="914" cy="1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96" h="21600" extrusionOk="0">
                    <a:moveTo>
                      <a:pt x="6856" y="21600"/>
                    </a:moveTo>
                    <a:lnTo>
                      <a:pt x="0" y="21600"/>
                    </a:lnTo>
                    <a:cubicBezTo>
                      <a:pt x="5399" y="14872"/>
                      <a:pt x="1806" y="5595"/>
                      <a:pt x="13693" y="0"/>
                    </a:cubicBezTo>
                    <a:cubicBezTo>
                      <a:pt x="21600" y="5595"/>
                      <a:pt x="13693" y="15640"/>
                      <a:pt x="685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63" name="Kształt"/>
              <p:cNvSpPr/>
              <p:nvPr/>
            </p:nvSpPr>
            <p:spPr>
              <a:xfrm>
                <a:off x="111932" y="413287"/>
                <a:ext cx="1172" cy="1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19" h="19468" extrusionOk="0">
                    <a:moveTo>
                      <a:pt x="4598" y="508"/>
                    </a:moveTo>
                    <a:cubicBezTo>
                      <a:pt x="7974" y="1349"/>
                      <a:pt x="12248" y="-2132"/>
                      <a:pt x="12927" y="2319"/>
                    </a:cubicBezTo>
                    <a:cubicBezTo>
                      <a:pt x="16303" y="10965"/>
                      <a:pt x="6396" y="13890"/>
                      <a:pt x="3021" y="19468"/>
                    </a:cubicBezTo>
                    <a:cubicBezTo>
                      <a:pt x="-5297" y="15844"/>
                      <a:pt x="6396" y="6499"/>
                      <a:pt x="4598" y="5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64" name="Kształt"/>
              <p:cNvSpPr/>
              <p:nvPr/>
            </p:nvSpPr>
            <p:spPr>
              <a:xfrm>
                <a:off x="77491" y="473558"/>
                <a:ext cx="1344" cy="2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3" h="21600" extrusionOk="0">
                    <a:moveTo>
                      <a:pt x="16843" y="0"/>
                    </a:moveTo>
                    <a:cubicBezTo>
                      <a:pt x="7857" y="7941"/>
                      <a:pt x="9560" y="16155"/>
                      <a:pt x="1308" y="21600"/>
                    </a:cubicBezTo>
                    <a:cubicBezTo>
                      <a:pt x="-4757" y="14586"/>
                      <a:pt x="12232" y="7203"/>
                      <a:pt x="12232" y="0"/>
                    </a:cubicBezTo>
                    <a:cubicBezTo>
                      <a:pt x="12232" y="0"/>
                      <a:pt x="16843" y="0"/>
                      <a:pt x="168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65" name="Kształt"/>
              <p:cNvSpPr/>
              <p:nvPr/>
            </p:nvSpPr>
            <p:spPr>
              <a:xfrm>
                <a:off x="68881" y="473558"/>
                <a:ext cx="734" cy="1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95" h="21600" extrusionOk="0">
                    <a:moveTo>
                      <a:pt x="2991" y="21600"/>
                    </a:moveTo>
                    <a:cubicBezTo>
                      <a:pt x="-4209" y="14009"/>
                      <a:pt x="2991" y="2730"/>
                      <a:pt x="9857" y="0"/>
                    </a:cubicBezTo>
                    <a:cubicBezTo>
                      <a:pt x="17391" y="7791"/>
                      <a:pt x="9857" y="17117"/>
                      <a:pt x="299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66" name="Kształt"/>
              <p:cNvSpPr/>
              <p:nvPr/>
            </p:nvSpPr>
            <p:spPr>
              <a:xfrm>
                <a:off x="68881" y="447728"/>
                <a:ext cx="906" cy="1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1" h="21600" extrusionOk="0">
                    <a:moveTo>
                      <a:pt x="238" y="21600"/>
                    </a:moveTo>
                    <a:cubicBezTo>
                      <a:pt x="-1482" y="12512"/>
                      <a:pt x="6397" y="3598"/>
                      <a:pt x="14977" y="0"/>
                    </a:cubicBezTo>
                    <a:cubicBezTo>
                      <a:pt x="20118" y="11318"/>
                      <a:pt x="5028" y="14739"/>
                      <a:pt x="2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67" name="Kształt"/>
              <p:cNvSpPr/>
              <p:nvPr/>
            </p:nvSpPr>
            <p:spPr>
              <a:xfrm>
                <a:off x="68881" y="473558"/>
                <a:ext cx="4452" cy="7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66" y="11532"/>
                    </a:moveTo>
                    <a:lnTo>
                      <a:pt x="0" y="21600"/>
                    </a:lnTo>
                    <a:cubicBezTo>
                      <a:pt x="4318" y="17811"/>
                      <a:pt x="4977" y="11339"/>
                      <a:pt x="13243" y="8131"/>
                    </a:cubicBezTo>
                    <a:cubicBezTo>
                      <a:pt x="10891" y="4897"/>
                      <a:pt x="18220" y="1603"/>
                      <a:pt x="21600" y="0"/>
                    </a:cubicBezTo>
                    <a:cubicBezTo>
                      <a:pt x="21600" y="1300"/>
                      <a:pt x="18874" y="2543"/>
                      <a:pt x="17469" y="3843"/>
                    </a:cubicBezTo>
                    <a:cubicBezTo>
                      <a:pt x="19532" y="7910"/>
                      <a:pt x="10516" y="8131"/>
                      <a:pt x="9766" y="115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68" name="Kształt"/>
              <p:cNvSpPr/>
              <p:nvPr/>
            </p:nvSpPr>
            <p:spPr>
              <a:xfrm>
                <a:off x="68881" y="482168"/>
                <a:ext cx="671" cy="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10" h="20761" extrusionOk="0">
                    <a:moveTo>
                      <a:pt x="12484" y="17505"/>
                    </a:moveTo>
                    <a:cubicBezTo>
                      <a:pt x="11000" y="18590"/>
                      <a:pt x="9039" y="21600"/>
                      <a:pt x="3154" y="20538"/>
                    </a:cubicBezTo>
                    <a:cubicBezTo>
                      <a:pt x="-1749" y="14694"/>
                      <a:pt x="-1749" y="2811"/>
                      <a:pt x="9039" y="0"/>
                    </a:cubicBezTo>
                    <a:cubicBezTo>
                      <a:pt x="17890" y="2811"/>
                      <a:pt x="19851" y="11663"/>
                      <a:pt x="12484" y="175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69" name="Kształt"/>
              <p:cNvSpPr/>
              <p:nvPr/>
            </p:nvSpPr>
            <p:spPr>
              <a:xfrm>
                <a:off x="60271" y="473558"/>
                <a:ext cx="1066" cy="2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cubicBezTo>
                      <a:pt x="17280" y="4423"/>
                      <a:pt x="21600" y="190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70" name="Kształt"/>
              <p:cNvSpPr/>
              <p:nvPr/>
            </p:nvSpPr>
            <p:spPr>
              <a:xfrm>
                <a:off x="60271" y="482168"/>
                <a:ext cx="1959" cy="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extrusionOk="0">
                    <a:moveTo>
                      <a:pt x="20973" y="0"/>
                    </a:moveTo>
                    <a:cubicBezTo>
                      <a:pt x="21600" y="7660"/>
                      <a:pt x="11629" y="15268"/>
                      <a:pt x="0" y="21600"/>
                    </a:cubicBezTo>
                    <a:cubicBezTo>
                      <a:pt x="6442" y="15932"/>
                      <a:pt x="1669" y="4293"/>
                      <a:pt x="209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71" name="Kształt"/>
              <p:cNvSpPr/>
              <p:nvPr/>
            </p:nvSpPr>
            <p:spPr>
              <a:xfrm>
                <a:off x="68881" y="473558"/>
                <a:ext cx="503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6646" y="18871"/>
                    </a:lnTo>
                    <a:cubicBezTo>
                      <a:pt x="6646" y="18871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72" name="Kształt"/>
              <p:cNvSpPr/>
              <p:nvPr/>
            </p:nvSpPr>
            <p:spPr>
              <a:xfrm>
                <a:off x="68881" y="464948"/>
                <a:ext cx="639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8768"/>
                    </a:lnTo>
                    <a:cubicBezTo>
                      <a:pt x="21600" y="876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73" name="Kształt"/>
              <p:cNvSpPr/>
              <p:nvPr/>
            </p:nvSpPr>
            <p:spPr>
              <a:xfrm>
                <a:off x="68881" y="464948"/>
                <a:ext cx="889" cy="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83" h="21600" extrusionOk="0">
                    <a:moveTo>
                      <a:pt x="14783" y="0"/>
                    </a:moveTo>
                    <a:cubicBezTo>
                      <a:pt x="14783" y="7860"/>
                      <a:pt x="8661" y="16617"/>
                      <a:pt x="2539" y="21600"/>
                    </a:cubicBezTo>
                    <a:cubicBezTo>
                      <a:pt x="-6817" y="12548"/>
                      <a:pt x="12522" y="6050"/>
                      <a:pt x="147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74" name="Kształt"/>
              <p:cNvSpPr/>
              <p:nvPr/>
            </p:nvSpPr>
            <p:spPr>
              <a:xfrm>
                <a:off x="68881" y="456338"/>
                <a:ext cx="1162" cy="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42" extrusionOk="0">
                    <a:moveTo>
                      <a:pt x="0" y="17742"/>
                    </a:moveTo>
                    <a:cubicBezTo>
                      <a:pt x="0" y="6642"/>
                      <a:pt x="11150" y="-3858"/>
                      <a:pt x="21600" y="1393"/>
                    </a:cubicBezTo>
                    <a:cubicBezTo>
                      <a:pt x="18725" y="10673"/>
                      <a:pt x="9713" y="14703"/>
                      <a:pt x="0" y="177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75" name="Kształt"/>
              <p:cNvSpPr/>
              <p:nvPr/>
            </p:nvSpPr>
            <p:spPr>
              <a:xfrm>
                <a:off x="68881" y="447728"/>
                <a:ext cx="914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04" h="21600" extrusionOk="0">
                    <a:moveTo>
                      <a:pt x="18063" y="0"/>
                    </a:moveTo>
                    <a:cubicBezTo>
                      <a:pt x="21600" y="10090"/>
                      <a:pt x="2753" y="13399"/>
                      <a:pt x="0" y="21600"/>
                    </a:cubicBezTo>
                    <a:cubicBezTo>
                      <a:pt x="0" y="12931"/>
                      <a:pt x="402" y="0"/>
                      <a:pt x="180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76" name="Kształt"/>
              <p:cNvSpPr/>
              <p:nvPr/>
            </p:nvSpPr>
            <p:spPr>
              <a:xfrm>
                <a:off x="60271" y="464948"/>
                <a:ext cx="4297" cy="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539" y="2259"/>
                    </a:moveTo>
                    <a:lnTo>
                      <a:pt x="21600" y="0"/>
                    </a:lnTo>
                    <a:cubicBezTo>
                      <a:pt x="20918" y="3891"/>
                      <a:pt x="12548" y="6723"/>
                      <a:pt x="15468" y="10784"/>
                    </a:cubicBezTo>
                    <a:cubicBezTo>
                      <a:pt x="8558" y="11528"/>
                      <a:pt x="9340" y="15419"/>
                      <a:pt x="5056" y="17481"/>
                    </a:cubicBezTo>
                    <a:cubicBezTo>
                      <a:pt x="4279" y="18911"/>
                      <a:pt x="2137" y="20657"/>
                      <a:pt x="0" y="21600"/>
                    </a:cubicBezTo>
                    <a:cubicBezTo>
                      <a:pt x="389" y="15076"/>
                      <a:pt x="12354" y="8927"/>
                      <a:pt x="16539" y="22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77" name="Kształt"/>
              <p:cNvSpPr/>
              <p:nvPr/>
            </p:nvSpPr>
            <p:spPr>
              <a:xfrm>
                <a:off x="60271" y="473558"/>
                <a:ext cx="326" cy="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26" h="18252" extrusionOk="0">
                    <a:moveTo>
                      <a:pt x="13714" y="6752"/>
                    </a:moveTo>
                    <a:cubicBezTo>
                      <a:pt x="21600" y="10696"/>
                      <a:pt x="10800" y="15747"/>
                      <a:pt x="6882" y="18252"/>
                    </a:cubicBezTo>
                    <a:lnTo>
                      <a:pt x="0" y="1701"/>
                    </a:lnTo>
                    <a:cubicBezTo>
                      <a:pt x="6882" y="-3348"/>
                      <a:pt x="10800" y="4208"/>
                      <a:pt x="13714" y="67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78" name="Kształt"/>
              <p:cNvSpPr/>
              <p:nvPr/>
            </p:nvSpPr>
            <p:spPr>
              <a:xfrm>
                <a:off x="60271" y="473558"/>
                <a:ext cx="918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extrusionOk="0">
                    <a:moveTo>
                      <a:pt x="17737" y="0"/>
                    </a:moveTo>
                    <a:cubicBezTo>
                      <a:pt x="19279" y="7483"/>
                      <a:pt x="17737" y="16611"/>
                      <a:pt x="10406" y="21600"/>
                    </a:cubicBezTo>
                    <a:cubicBezTo>
                      <a:pt x="7699" y="21600"/>
                      <a:pt x="1908" y="21600"/>
                      <a:pt x="367" y="16611"/>
                    </a:cubicBezTo>
                    <a:cubicBezTo>
                      <a:pt x="-2321" y="1956"/>
                      <a:pt x="10406" y="1956"/>
                      <a:pt x="1773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79" name="Kształt"/>
              <p:cNvSpPr/>
              <p:nvPr/>
            </p:nvSpPr>
            <p:spPr>
              <a:xfrm>
                <a:off x="60271" y="482168"/>
                <a:ext cx="1742" cy="3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2" h="21600" extrusionOk="0">
                    <a:moveTo>
                      <a:pt x="20252" y="0"/>
                    </a:moveTo>
                    <a:cubicBezTo>
                      <a:pt x="15978" y="6821"/>
                      <a:pt x="2926" y="12079"/>
                      <a:pt x="6082" y="20407"/>
                    </a:cubicBezTo>
                    <a:lnTo>
                      <a:pt x="0" y="21600"/>
                    </a:lnTo>
                    <a:cubicBezTo>
                      <a:pt x="1797" y="14522"/>
                      <a:pt x="-1348" y="936"/>
                      <a:pt x="2025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80" name="Kształt"/>
              <p:cNvSpPr/>
              <p:nvPr/>
            </p:nvSpPr>
            <p:spPr>
              <a:xfrm>
                <a:off x="60271" y="473558"/>
                <a:ext cx="895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20" h="21600" extrusionOk="0">
                    <a:moveTo>
                      <a:pt x="9951" y="0"/>
                    </a:moveTo>
                    <a:lnTo>
                      <a:pt x="16920" y="0"/>
                    </a:lnTo>
                    <a:lnTo>
                      <a:pt x="16920" y="21600"/>
                    </a:lnTo>
                    <a:lnTo>
                      <a:pt x="3375" y="21600"/>
                    </a:lnTo>
                    <a:cubicBezTo>
                      <a:pt x="-4680" y="13653"/>
                      <a:pt x="3375" y="5436"/>
                      <a:pt x="99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81" name="Kształt"/>
              <p:cNvSpPr/>
              <p:nvPr/>
            </p:nvSpPr>
            <p:spPr>
              <a:xfrm>
                <a:off x="60271" y="473558"/>
                <a:ext cx="3619" cy="4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5" h="20645" extrusionOk="0">
                    <a:moveTo>
                      <a:pt x="16246" y="2753"/>
                    </a:moveTo>
                    <a:cubicBezTo>
                      <a:pt x="16726" y="4586"/>
                      <a:pt x="19114" y="6758"/>
                      <a:pt x="17015" y="8761"/>
                    </a:cubicBezTo>
                    <a:lnTo>
                      <a:pt x="12043" y="3988"/>
                    </a:lnTo>
                    <a:cubicBezTo>
                      <a:pt x="2104" y="7011"/>
                      <a:pt x="5735" y="16771"/>
                      <a:pt x="0" y="20645"/>
                    </a:cubicBezTo>
                    <a:cubicBezTo>
                      <a:pt x="954" y="16771"/>
                      <a:pt x="-2486" y="8975"/>
                      <a:pt x="6024" y="7352"/>
                    </a:cubicBezTo>
                    <a:cubicBezTo>
                      <a:pt x="7458" y="5179"/>
                      <a:pt x="6406" y="1772"/>
                      <a:pt x="10227" y="153"/>
                    </a:cubicBezTo>
                    <a:cubicBezTo>
                      <a:pt x="14910" y="-955"/>
                      <a:pt x="11280" y="4372"/>
                      <a:pt x="16246" y="27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82" name="Kształt"/>
              <p:cNvSpPr/>
              <p:nvPr/>
            </p:nvSpPr>
            <p:spPr>
              <a:xfrm>
                <a:off x="60271" y="490779"/>
                <a:ext cx="2135" cy="4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1" h="21600" extrusionOk="0">
                    <a:moveTo>
                      <a:pt x="12096" y="17725"/>
                    </a:moveTo>
                    <a:cubicBezTo>
                      <a:pt x="10194" y="19368"/>
                      <a:pt x="4495" y="21254"/>
                      <a:pt x="0" y="21600"/>
                    </a:cubicBezTo>
                    <a:cubicBezTo>
                      <a:pt x="4495" y="13754"/>
                      <a:pt x="7778" y="6056"/>
                      <a:pt x="18494" y="0"/>
                    </a:cubicBezTo>
                    <a:cubicBezTo>
                      <a:pt x="21600" y="5812"/>
                      <a:pt x="10884" y="11273"/>
                      <a:pt x="12096" y="177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83" name="Kształt"/>
              <p:cNvSpPr/>
              <p:nvPr/>
            </p:nvSpPr>
            <p:spPr>
              <a:xfrm>
                <a:off x="60271" y="464948"/>
                <a:ext cx="1103" cy="1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8" h="19133" extrusionOk="0">
                    <a:moveTo>
                      <a:pt x="20161" y="448"/>
                    </a:moveTo>
                    <a:cubicBezTo>
                      <a:pt x="21600" y="8774"/>
                      <a:pt x="18722" y="14619"/>
                      <a:pt x="10791" y="19133"/>
                    </a:cubicBezTo>
                    <a:cubicBezTo>
                      <a:pt x="6844" y="19133"/>
                      <a:pt x="2877" y="19133"/>
                      <a:pt x="0" y="16502"/>
                    </a:cubicBezTo>
                    <a:cubicBezTo>
                      <a:pt x="0" y="9507"/>
                      <a:pt x="5755" y="-2467"/>
                      <a:pt x="20161" y="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84" name="Kształt"/>
              <p:cNvSpPr/>
              <p:nvPr/>
            </p:nvSpPr>
            <p:spPr>
              <a:xfrm>
                <a:off x="60271" y="464948"/>
                <a:ext cx="368" cy="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85" name="Kształt"/>
              <p:cNvSpPr/>
              <p:nvPr/>
            </p:nvSpPr>
            <p:spPr>
              <a:xfrm>
                <a:off x="60271" y="464948"/>
                <a:ext cx="811" cy="1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48" h="21600" extrusionOk="0">
                    <a:moveTo>
                      <a:pt x="12653" y="0"/>
                    </a:moveTo>
                    <a:cubicBezTo>
                      <a:pt x="18829" y="6904"/>
                      <a:pt x="6143" y="13627"/>
                      <a:pt x="6143" y="21600"/>
                    </a:cubicBezTo>
                    <a:lnTo>
                      <a:pt x="1002" y="21600"/>
                    </a:lnTo>
                    <a:cubicBezTo>
                      <a:pt x="-2771" y="11688"/>
                      <a:pt x="4774" y="1069"/>
                      <a:pt x="1265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86" name="Kształt"/>
              <p:cNvSpPr/>
              <p:nvPr/>
            </p:nvSpPr>
            <p:spPr>
              <a:xfrm>
                <a:off x="60271" y="482168"/>
                <a:ext cx="702" cy="1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4" h="20241" extrusionOk="0">
                    <a:moveTo>
                      <a:pt x="15857" y="102"/>
                    </a:moveTo>
                    <a:cubicBezTo>
                      <a:pt x="17655" y="8532"/>
                      <a:pt x="14059" y="14377"/>
                      <a:pt x="4607" y="20241"/>
                    </a:cubicBezTo>
                    <a:cubicBezTo>
                      <a:pt x="-3945" y="13291"/>
                      <a:pt x="-810" y="-1359"/>
                      <a:pt x="15857" y="10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87" name="Kształt"/>
              <p:cNvSpPr/>
              <p:nvPr/>
            </p:nvSpPr>
            <p:spPr>
              <a:xfrm>
                <a:off x="60271" y="490779"/>
                <a:ext cx="907" cy="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44" h="21600" extrusionOk="0">
                    <a:moveTo>
                      <a:pt x="11575" y="0"/>
                    </a:moveTo>
                    <a:cubicBezTo>
                      <a:pt x="18272" y="7344"/>
                      <a:pt x="10361" y="13799"/>
                      <a:pt x="9457" y="21600"/>
                    </a:cubicBezTo>
                    <a:lnTo>
                      <a:pt x="1235" y="21600"/>
                    </a:lnTo>
                    <a:cubicBezTo>
                      <a:pt x="-3328" y="10013"/>
                      <a:pt x="5798" y="4447"/>
                      <a:pt x="115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88" name="Kształt"/>
              <p:cNvSpPr/>
              <p:nvPr/>
            </p:nvSpPr>
            <p:spPr>
              <a:xfrm>
                <a:off x="51660" y="482168"/>
                <a:ext cx="779" cy="1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71" h="20760" extrusionOk="0">
                    <a:moveTo>
                      <a:pt x="13771" y="0"/>
                    </a:moveTo>
                    <a:cubicBezTo>
                      <a:pt x="7261" y="6383"/>
                      <a:pt x="18912" y="21600"/>
                      <a:pt x="1084" y="20724"/>
                    </a:cubicBezTo>
                    <a:cubicBezTo>
                      <a:pt x="-2688" y="13197"/>
                      <a:pt x="3822" y="876"/>
                      <a:pt x="137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89" name="Kształt"/>
              <p:cNvSpPr/>
              <p:nvPr/>
            </p:nvSpPr>
            <p:spPr>
              <a:xfrm>
                <a:off x="51660" y="507999"/>
                <a:ext cx="754" cy="1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91" h="21600" extrusionOk="0">
                    <a:moveTo>
                      <a:pt x="11991" y="0"/>
                    </a:moveTo>
                    <a:cubicBezTo>
                      <a:pt x="8896" y="7498"/>
                      <a:pt x="11059" y="17618"/>
                      <a:pt x="2122" y="21600"/>
                    </a:cubicBezTo>
                    <a:cubicBezTo>
                      <a:pt x="5201" y="14089"/>
                      <a:pt x="-9609" y="0"/>
                      <a:pt x="119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90" name="Kształt"/>
              <p:cNvSpPr/>
              <p:nvPr/>
            </p:nvSpPr>
            <p:spPr>
              <a:xfrm>
                <a:off x="51660" y="507999"/>
                <a:ext cx="744" cy="1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93" h="21600" extrusionOk="0">
                    <a:moveTo>
                      <a:pt x="8391" y="0"/>
                    </a:moveTo>
                    <a:cubicBezTo>
                      <a:pt x="15984" y="7331"/>
                      <a:pt x="6342" y="15558"/>
                      <a:pt x="797" y="21600"/>
                    </a:cubicBezTo>
                    <a:cubicBezTo>
                      <a:pt x="2561" y="19033"/>
                      <a:pt x="-5616" y="1540"/>
                      <a:pt x="83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91" name="Kształt"/>
              <p:cNvSpPr/>
              <p:nvPr/>
            </p:nvSpPr>
            <p:spPr>
              <a:xfrm>
                <a:off x="51660" y="482168"/>
                <a:ext cx="1249" cy="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88" h="21600" extrusionOk="0">
                    <a:moveTo>
                      <a:pt x="14235" y="0"/>
                    </a:moveTo>
                    <a:cubicBezTo>
                      <a:pt x="21600" y="12110"/>
                      <a:pt x="8379" y="16862"/>
                      <a:pt x="0" y="21600"/>
                    </a:cubicBezTo>
                    <a:cubicBezTo>
                      <a:pt x="8379" y="15780"/>
                      <a:pt x="3552" y="0"/>
                      <a:pt x="1423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92" name="Kształt"/>
              <p:cNvSpPr/>
              <p:nvPr/>
            </p:nvSpPr>
            <p:spPr>
              <a:xfrm>
                <a:off x="51660" y="499389"/>
                <a:ext cx="1397" cy="3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39" h="21600" extrusionOk="0">
                    <a:moveTo>
                      <a:pt x="18938" y="0"/>
                    </a:moveTo>
                    <a:cubicBezTo>
                      <a:pt x="21600" y="6166"/>
                      <a:pt x="5871" y="13977"/>
                      <a:pt x="0" y="21600"/>
                    </a:cubicBezTo>
                    <a:cubicBezTo>
                      <a:pt x="5871" y="13977"/>
                      <a:pt x="5871" y="5717"/>
                      <a:pt x="189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93" name="Kształt"/>
              <p:cNvSpPr/>
              <p:nvPr/>
            </p:nvSpPr>
            <p:spPr>
              <a:xfrm>
                <a:off x="51660" y="516609"/>
                <a:ext cx="1607" cy="3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4" h="21600" extrusionOk="0">
                    <a:moveTo>
                      <a:pt x="20367" y="0"/>
                    </a:moveTo>
                    <a:cubicBezTo>
                      <a:pt x="21600" y="5624"/>
                      <a:pt x="17633" y="13609"/>
                      <a:pt x="12917" y="19304"/>
                    </a:cubicBezTo>
                    <a:lnTo>
                      <a:pt x="0" y="21600"/>
                    </a:lnTo>
                    <a:cubicBezTo>
                      <a:pt x="0" y="21600"/>
                      <a:pt x="20367" y="0"/>
                      <a:pt x="2036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94" name="Kształt"/>
              <p:cNvSpPr/>
              <p:nvPr/>
            </p:nvSpPr>
            <p:spPr>
              <a:xfrm>
                <a:off x="51660" y="490779"/>
                <a:ext cx="1231" cy="1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19" h="21600" extrusionOk="0">
                    <a:moveTo>
                      <a:pt x="148" y="13379"/>
                    </a:moveTo>
                    <a:cubicBezTo>
                      <a:pt x="12623" y="12537"/>
                      <a:pt x="10193" y="3690"/>
                      <a:pt x="5926" y="0"/>
                    </a:cubicBezTo>
                    <a:lnTo>
                      <a:pt x="19319" y="0"/>
                    </a:lnTo>
                    <a:cubicBezTo>
                      <a:pt x="13837" y="7693"/>
                      <a:pt x="13837" y="15914"/>
                      <a:pt x="3497" y="21600"/>
                    </a:cubicBezTo>
                    <a:cubicBezTo>
                      <a:pt x="-2281" y="20122"/>
                      <a:pt x="1067" y="15914"/>
                      <a:pt x="148" y="133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95" name="Kształt"/>
              <p:cNvSpPr/>
              <p:nvPr/>
            </p:nvSpPr>
            <p:spPr>
              <a:xfrm>
                <a:off x="51660" y="516609"/>
                <a:ext cx="2092" cy="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97" y="0"/>
                    </a:moveTo>
                    <a:lnTo>
                      <a:pt x="21600" y="0"/>
                    </a:lnTo>
                    <a:cubicBezTo>
                      <a:pt x="21600" y="8091"/>
                      <a:pt x="8200" y="14361"/>
                      <a:pt x="3808" y="21600"/>
                    </a:cubicBezTo>
                    <a:lnTo>
                      <a:pt x="0" y="21600"/>
                    </a:lnTo>
                    <a:cubicBezTo>
                      <a:pt x="6797" y="14361"/>
                      <a:pt x="8998" y="6814"/>
                      <a:pt x="179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96" name="Kształt"/>
              <p:cNvSpPr/>
              <p:nvPr/>
            </p:nvSpPr>
            <p:spPr>
              <a:xfrm>
                <a:off x="51660" y="507999"/>
                <a:ext cx="1057" cy="1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23" h="21600" extrusionOk="0">
                    <a:moveTo>
                      <a:pt x="11651" y="0"/>
                    </a:moveTo>
                    <a:cubicBezTo>
                      <a:pt x="17311" y="4926"/>
                      <a:pt x="11651" y="13159"/>
                      <a:pt x="7031" y="18075"/>
                    </a:cubicBezTo>
                    <a:lnTo>
                      <a:pt x="2134" y="21600"/>
                    </a:lnTo>
                    <a:cubicBezTo>
                      <a:pt x="-4289" y="21600"/>
                      <a:pt x="5228" y="5561"/>
                      <a:pt x="116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97" name="Kształt"/>
              <p:cNvSpPr/>
              <p:nvPr/>
            </p:nvSpPr>
            <p:spPr>
              <a:xfrm>
                <a:off x="51660" y="507999"/>
                <a:ext cx="564" cy="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61" h="21600" extrusionOk="0">
                    <a:moveTo>
                      <a:pt x="13282" y="0"/>
                    </a:moveTo>
                    <a:cubicBezTo>
                      <a:pt x="15199" y="8416"/>
                      <a:pt x="13282" y="15998"/>
                      <a:pt x="4632" y="21600"/>
                    </a:cubicBezTo>
                    <a:cubicBezTo>
                      <a:pt x="-6401" y="15998"/>
                      <a:pt x="4632" y="0"/>
                      <a:pt x="1328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98" name="Kształt"/>
              <p:cNvSpPr/>
              <p:nvPr/>
            </p:nvSpPr>
            <p:spPr>
              <a:xfrm>
                <a:off x="51660" y="482168"/>
                <a:ext cx="876" cy="1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0" h="21600" extrusionOk="0">
                    <a:moveTo>
                      <a:pt x="20340" y="0"/>
                    </a:moveTo>
                    <a:cubicBezTo>
                      <a:pt x="15845" y="7515"/>
                      <a:pt x="14047" y="16745"/>
                      <a:pt x="538" y="21600"/>
                    </a:cubicBezTo>
                    <a:cubicBezTo>
                      <a:pt x="-1260" y="15640"/>
                      <a:pt x="538" y="0"/>
                      <a:pt x="2034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99" name="Kształt"/>
              <p:cNvSpPr/>
              <p:nvPr/>
            </p:nvSpPr>
            <p:spPr>
              <a:xfrm>
                <a:off x="51660" y="499389"/>
                <a:ext cx="1413" cy="1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15" h="21044" extrusionOk="0">
                    <a:moveTo>
                      <a:pt x="16594" y="0"/>
                    </a:moveTo>
                    <a:cubicBezTo>
                      <a:pt x="21600" y="5153"/>
                      <a:pt x="19495" y="15134"/>
                      <a:pt x="9754" y="20949"/>
                    </a:cubicBezTo>
                    <a:cubicBezTo>
                      <a:pt x="4735" y="21600"/>
                      <a:pt x="2901" y="18749"/>
                      <a:pt x="0" y="17221"/>
                    </a:cubicBezTo>
                    <a:cubicBezTo>
                      <a:pt x="5801" y="11081"/>
                      <a:pt x="4735" y="2301"/>
                      <a:pt x="165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00" name="Kształt"/>
              <p:cNvSpPr/>
              <p:nvPr/>
            </p:nvSpPr>
            <p:spPr>
              <a:xfrm>
                <a:off x="43050" y="499389"/>
                <a:ext cx="1724" cy="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22" h="20434" extrusionOk="0">
                    <a:moveTo>
                      <a:pt x="7199" y="1578"/>
                    </a:moveTo>
                    <a:cubicBezTo>
                      <a:pt x="10119" y="1336"/>
                      <a:pt x="13038" y="-1166"/>
                      <a:pt x="14403" y="666"/>
                    </a:cubicBezTo>
                    <a:cubicBezTo>
                      <a:pt x="7976" y="5474"/>
                      <a:pt x="10707" y="9085"/>
                      <a:pt x="17322" y="12882"/>
                    </a:cubicBezTo>
                    <a:lnTo>
                      <a:pt x="17322" y="15045"/>
                    </a:lnTo>
                    <a:cubicBezTo>
                      <a:pt x="14981" y="14759"/>
                      <a:pt x="12071" y="13942"/>
                      <a:pt x="8564" y="14469"/>
                    </a:cubicBezTo>
                    <a:cubicBezTo>
                      <a:pt x="-193" y="15769"/>
                      <a:pt x="11484" y="18513"/>
                      <a:pt x="5645" y="20434"/>
                    </a:cubicBezTo>
                    <a:lnTo>
                      <a:pt x="2138" y="20434"/>
                    </a:lnTo>
                    <a:cubicBezTo>
                      <a:pt x="-4278" y="13508"/>
                      <a:pt x="5645" y="7927"/>
                      <a:pt x="7199" y="15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01" name="Kształt"/>
              <p:cNvSpPr/>
              <p:nvPr/>
            </p:nvSpPr>
            <p:spPr>
              <a:xfrm>
                <a:off x="43050" y="525219"/>
                <a:ext cx="523" cy="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43" h="21600" extrusionOk="0">
                    <a:moveTo>
                      <a:pt x="0" y="21600"/>
                    </a:moveTo>
                    <a:lnTo>
                      <a:pt x="17143" y="0"/>
                    </a:lnTo>
                    <a:cubicBezTo>
                      <a:pt x="13955" y="8710"/>
                      <a:pt x="21600" y="19849"/>
                      <a:pt x="12068" y="21600"/>
                    </a:cubicBezTo>
                    <a:cubicBezTo>
                      <a:pt x="1206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02" name="Kształt"/>
              <p:cNvSpPr/>
              <p:nvPr/>
            </p:nvSpPr>
            <p:spPr>
              <a:xfrm>
                <a:off x="43050" y="525219"/>
                <a:ext cx="740" cy="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83" h="21600" extrusionOk="0">
                    <a:moveTo>
                      <a:pt x="3323" y="21600"/>
                    </a:moveTo>
                    <a:cubicBezTo>
                      <a:pt x="586" y="17306"/>
                      <a:pt x="-5590" y="0"/>
                      <a:pt x="11904" y="0"/>
                    </a:cubicBezTo>
                    <a:cubicBezTo>
                      <a:pt x="16010" y="8944"/>
                      <a:pt x="8465" y="14868"/>
                      <a:pt x="33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03" name="Kształt"/>
              <p:cNvSpPr/>
              <p:nvPr/>
            </p:nvSpPr>
            <p:spPr>
              <a:xfrm>
                <a:off x="43050" y="559660"/>
                <a:ext cx="949" cy="10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02" h="21600" extrusionOk="0">
                    <a:moveTo>
                      <a:pt x="5405" y="21600"/>
                    </a:moveTo>
                    <a:cubicBezTo>
                      <a:pt x="-3055" y="17462"/>
                      <a:pt x="159" y="10740"/>
                      <a:pt x="3372" y="6093"/>
                    </a:cubicBezTo>
                    <a:lnTo>
                      <a:pt x="12999" y="0"/>
                    </a:lnTo>
                    <a:cubicBezTo>
                      <a:pt x="18545" y="7702"/>
                      <a:pt x="4539" y="14712"/>
                      <a:pt x="540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04" name="Kształt"/>
              <p:cNvSpPr/>
              <p:nvPr/>
            </p:nvSpPr>
            <p:spPr>
              <a:xfrm>
                <a:off x="43050" y="559660"/>
                <a:ext cx="496" cy="2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582" h="21600" extrusionOk="0">
                    <a:moveTo>
                      <a:pt x="3555" y="21600"/>
                    </a:moveTo>
                    <a:cubicBezTo>
                      <a:pt x="-5586" y="15693"/>
                      <a:pt x="5639" y="7401"/>
                      <a:pt x="6873" y="0"/>
                    </a:cubicBezTo>
                    <a:cubicBezTo>
                      <a:pt x="16014" y="7401"/>
                      <a:pt x="5639" y="14997"/>
                      <a:pt x="35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05" name="Kształt"/>
              <p:cNvSpPr/>
              <p:nvPr/>
            </p:nvSpPr>
            <p:spPr>
              <a:xfrm>
                <a:off x="43050" y="551050"/>
                <a:ext cx="1660" cy="2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4" h="21319" extrusionOk="0">
                    <a:moveTo>
                      <a:pt x="3841" y="21297"/>
                    </a:moveTo>
                    <a:cubicBezTo>
                      <a:pt x="922" y="21600"/>
                      <a:pt x="-443" y="18751"/>
                      <a:pt x="334" y="15798"/>
                    </a:cubicBezTo>
                    <a:cubicBezTo>
                      <a:pt x="-2585" y="3266"/>
                      <a:pt x="14542" y="11113"/>
                      <a:pt x="16096" y="0"/>
                    </a:cubicBezTo>
                    <a:cubicBezTo>
                      <a:pt x="19015" y="9986"/>
                      <a:pt x="10258" y="13962"/>
                      <a:pt x="3841" y="212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06" name="Kształt"/>
              <p:cNvSpPr/>
              <p:nvPr/>
            </p:nvSpPr>
            <p:spPr>
              <a:xfrm>
                <a:off x="43050" y="542440"/>
                <a:ext cx="2912" cy="10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62" h="21600" extrusionOk="0">
                    <a:moveTo>
                      <a:pt x="4529" y="17913"/>
                    </a:moveTo>
                    <a:lnTo>
                      <a:pt x="3885" y="21357"/>
                    </a:lnTo>
                    <a:cubicBezTo>
                      <a:pt x="2592" y="21237"/>
                      <a:pt x="2273" y="21478"/>
                      <a:pt x="1844" y="21600"/>
                    </a:cubicBezTo>
                    <a:cubicBezTo>
                      <a:pt x="-2563" y="20672"/>
                      <a:pt x="2273" y="19605"/>
                      <a:pt x="2592" y="18497"/>
                    </a:cubicBezTo>
                    <a:cubicBezTo>
                      <a:pt x="-2563" y="13217"/>
                      <a:pt x="12264" y="10316"/>
                      <a:pt x="8611" y="5581"/>
                    </a:cubicBezTo>
                    <a:cubicBezTo>
                      <a:pt x="11835" y="3928"/>
                      <a:pt x="8936" y="1048"/>
                      <a:pt x="15384" y="0"/>
                    </a:cubicBezTo>
                    <a:cubicBezTo>
                      <a:pt x="19037" y="3526"/>
                      <a:pt x="8611" y="6105"/>
                      <a:pt x="9365" y="9670"/>
                    </a:cubicBezTo>
                    <a:cubicBezTo>
                      <a:pt x="8182" y="12412"/>
                      <a:pt x="13447" y="15656"/>
                      <a:pt x="4529" y="179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07" name="Kształt"/>
              <p:cNvSpPr/>
              <p:nvPr/>
            </p:nvSpPr>
            <p:spPr>
              <a:xfrm>
                <a:off x="43050" y="542440"/>
                <a:ext cx="1021" cy="4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53" h="21600" extrusionOk="0">
                    <a:moveTo>
                      <a:pt x="4055" y="21600"/>
                    </a:moveTo>
                    <a:lnTo>
                      <a:pt x="0" y="21600"/>
                    </a:lnTo>
                    <a:cubicBezTo>
                      <a:pt x="4055" y="15178"/>
                      <a:pt x="0" y="5821"/>
                      <a:pt x="4055" y="0"/>
                    </a:cubicBezTo>
                    <a:cubicBezTo>
                      <a:pt x="21600" y="5525"/>
                      <a:pt x="4055" y="14235"/>
                      <a:pt x="40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08" name="Kształt"/>
              <p:cNvSpPr/>
              <p:nvPr/>
            </p:nvSpPr>
            <p:spPr>
              <a:xfrm>
                <a:off x="51660" y="525219"/>
                <a:ext cx="853" cy="1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2" h="21600" extrusionOk="0">
                    <a:moveTo>
                      <a:pt x="13691" y="21600"/>
                    </a:moveTo>
                    <a:lnTo>
                      <a:pt x="0" y="10000"/>
                    </a:lnTo>
                    <a:lnTo>
                      <a:pt x="10800" y="0"/>
                    </a:lnTo>
                    <a:cubicBezTo>
                      <a:pt x="21600" y="3507"/>
                      <a:pt x="14946" y="12643"/>
                      <a:pt x="18262" y="19317"/>
                    </a:cubicBezTo>
                    <a:cubicBezTo>
                      <a:pt x="18262" y="19317"/>
                      <a:pt x="13691" y="21600"/>
                      <a:pt x="1369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09" name="Kształt"/>
              <p:cNvSpPr/>
              <p:nvPr/>
            </p:nvSpPr>
            <p:spPr>
              <a:xfrm>
                <a:off x="60271" y="507999"/>
                <a:ext cx="1176" cy="2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30" h="20605" extrusionOk="0">
                    <a:moveTo>
                      <a:pt x="10509" y="20465"/>
                    </a:moveTo>
                    <a:cubicBezTo>
                      <a:pt x="1749" y="21600"/>
                      <a:pt x="4081" y="15535"/>
                      <a:pt x="0" y="12789"/>
                    </a:cubicBezTo>
                    <a:cubicBezTo>
                      <a:pt x="8461" y="9286"/>
                      <a:pt x="1749" y="1038"/>
                      <a:pt x="14888" y="0"/>
                    </a:cubicBezTo>
                    <a:cubicBezTo>
                      <a:pt x="21600" y="6724"/>
                      <a:pt x="14888" y="14875"/>
                      <a:pt x="10509" y="204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10" name="Kształt"/>
              <p:cNvSpPr/>
              <p:nvPr/>
            </p:nvSpPr>
            <p:spPr>
              <a:xfrm>
                <a:off x="43050" y="387457"/>
                <a:ext cx="94687" cy="150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560" extrusionOk="0">
                    <a:moveTo>
                      <a:pt x="3586" y="16469"/>
                    </a:moveTo>
                    <a:cubicBezTo>
                      <a:pt x="3507" y="16524"/>
                      <a:pt x="3212" y="16547"/>
                      <a:pt x="3344" y="16646"/>
                    </a:cubicBezTo>
                    <a:lnTo>
                      <a:pt x="3344" y="16683"/>
                    </a:lnTo>
                    <a:cubicBezTo>
                      <a:pt x="3177" y="16646"/>
                      <a:pt x="3098" y="16738"/>
                      <a:pt x="3116" y="16814"/>
                    </a:cubicBezTo>
                    <a:cubicBezTo>
                      <a:pt x="3309" y="17157"/>
                      <a:pt x="2605" y="17420"/>
                      <a:pt x="2803" y="17745"/>
                    </a:cubicBezTo>
                    <a:cubicBezTo>
                      <a:pt x="2495" y="17868"/>
                      <a:pt x="2315" y="18129"/>
                      <a:pt x="2416" y="18327"/>
                    </a:cubicBezTo>
                    <a:cubicBezTo>
                      <a:pt x="2051" y="18351"/>
                      <a:pt x="2122" y="18602"/>
                      <a:pt x="1941" y="18729"/>
                    </a:cubicBezTo>
                    <a:cubicBezTo>
                      <a:pt x="1858" y="18751"/>
                      <a:pt x="1827" y="18650"/>
                      <a:pt x="1743" y="18712"/>
                    </a:cubicBezTo>
                    <a:cubicBezTo>
                      <a:pt x="1726" y="18751"/>
                      <a:pt x="1761" y="18785"/>
                      <a:pt x="1827" y="18773"/>
                    </a:cubicBezTo>
                    <a:lnTo>
                      <a:pt x="1910" y="18773"/>
                    </a:lnTo>
                    <a:cubicBezTo>
                      <a:pt x="1840" y="18992"/>
                      <a:pt x="1809" y="19268"/>
                      <a:pt x="1431" y="19451"/>
                    </a:cubicBezTo>
                    <a:cubicBezTo>
                      <a:pt x="1479" y="19520"/>
                      <a:pt x="1616" y="19621"/>
                      <a:pt x="1515" y="19702"/>
                    </a:cubicBezTo>
                    <a:cubicBezTo>
                      <a:pt x="1136" y="19880"/>
                      <a:pt x="1383" y="20189"/>
                      <a:pt x="1044" y="20374"/>
                    </a:cubicBezTo>
                    <a:cubicBezTo>
                      <a:pt x="1171" y="20533"/>
                      <a:pt x="780" y="20581"/>
                      <a:pt x="930" y="20740"/>
                    </a:cubicBezTo>
                    <a:cubicBezTo>
                      <a:pt x="195" y="20634"/>
                      <a:pt x="732" y="21170"/>
                      <a:pt x="177" y="21253"/>
                    </a:cubicBezTo>
                    <a:cubicBezTo>
                      <a:pt x="160" y="21362"/>
                      <a:pt x="243" y="21514"/>
                      <a:pt x="10" y="21560"/>
                    </a:cubicBezTo>
                    <a:cubicBezTo>
                      <a:pt x="-82" y="21290"/>
                      <a:pt x="455" y="21094"/>
                      <a:pt x="375" y="20804"/>
                    </a:cubicBezTo>
                    <a:cubicBezTo>
                      <a:pt x="437" y="20804"/>
                      <a:pt x="472" y="20768"/>
                      <a:pt x="538" y="20779"/>
                    </a:cubicBezTo>
                    <a:cubicBezTo>
                      <a:pt x="503" y="20704"/>
                      <a:pt x="556" y="20588"/>
                      <a:pt x="683" y="20526"/>
                    </a:cubicBezTo>
                    <a:cubicBezTo>
                      <a:pt x="604" y="20400"/>
                      <a:pt x="666" y="20276"/>
                      <a:pt x="798" y="20175"/>
                    </a:cubicBezTo>
                    <a:lnTo>
                      <a:pt x="881" y="20175"/>
                    </a:lnTo>
                    <a:cubicBezTo>
                      <a:pt x="864" y="20202"/>
                      <a:pt x="894" y="20212"/>
                      <a:pt x="930" y="20222"/>
                    </a:cubicBezTo>
                    <a:cubicBezTo>
                      <a:pt x="1136" y="20095"/>
                      <a:pt x="745" y="20059"/>
                      <a:pt x="767" y="19918"/>
                    </a:cubicBezTo>
                    <a:cubicBezTo>
                      <a:pt x="1268" y="19359"/>
                      <a:pt x="1237" y="18756"/>
                      <a:pt x="1827" y="18220"/>
                    </a:cubicBezTo>
                    <a:cubicBezTo>
                      <a:pt x="2020" y="17796"/>
                      <a:pt x="2363" y="17411"/>
                      <a:pt x="2561" y="16990"/>
                    </a:cubicBezTo>
                    <a:cubicBezTo>
                      <a:pt x="2935" y="16556"/>
                      <a:pt x="3146" y="16083"/>
                      <a:pt x="3586" y="15649"/>
                    </a:cubicBezTo>
                    <a:cubicBezTo>
                      <a:pt x="3833" y="15412"/>
                      <a:pt x="3868" y="15103"/>
                      <a:pt x="4206" y="14894"/>
                    </a:cubicBezTo>
                    <a:cubicBezTo>
                      <a:pt x="4272" y="14732"/>
                      <a:pt x="4321" y="14554"/>
                      <a:pt x="4514" y="14464"/>
                    </a:cubicBezTo>
                    <a:lnTo>
                      <a:pt x="4844" y="14510"/>
                    </a:lnTo>
                    <a:cubicBezTo>
                      <a:pt x="4782" y="14178"/>
                      <a:pt x="5398" y="13968"/>
                      <a:pt x="5266" y="13648"/>
                    </a:cubicBezTo>
                    <a:cubicBezTo>
                      <a:pt x="5363" y="13601"/>
                      <a:pt x="5363" y="13484"/>
                      <a:pt x="5543" y="13494"/>
                    </a:cubicBezTo>
                    <a:cubicBezTo>
                      <a:pt x="5332" y="13145"/>
                      <a:pt x="6247" y="13043"/>
                      <a:pt x="5970" y="12697"/>
                    </a:cubicBezTo>
                    <a:cubicBezTo>
                      <a:pt x="5759" y="12722"/>
                      <a:pt x="5935" y="12884"/>
                      <a:pt x="5623" y="12848"/>
                    </a:cubicBezTo>
                    <a:cubicBezTo>
                      <a:pt x="5499" y="12749"/>
                      <a:pt x="5662" y="12641"/>
                      <a:pt x="5741" y="12586"/>
                    </a:cubicBezTo>
                    <a:cubicBezTo>
                      <a:pt x="5917" y="12569"/>
                      <a:pt x="6344" y="12736"/>
                      <a:pt x="6410" y="12522"/>
                    </a:cubicBezTo>
                    <a:cubicBezTo>
                      <a:pt x="6313" y="12363"/>
                      <a:pt x="6608" y="12247"/>
                      <a:pt x="6559" y="12074"/>
                    </a:cubicBezTo>
                    <a:cubicBezTo>
                      <a:pt x="6951" y="11923"/>
                      <a:pt x="7114" y="11634"/>
                      <a:pt x="7030" y="11401"/>
                    </a:cubicBezTo>
                    <a:cubicBezTo>
                      <a:pt x="7144" y="11345"/>
                      <a:pt x="7193" y="11238"/>
                      <a:pt x="7114" y="11169"/>
                    </a:cubicBezTo>
                    <a:cubicBezTo>
                      <a:pt x="7289" y="11094"/>
                      <a:pt x="7523" y="11076"/>
                      <a:pt x="7615" y="10953"/>
                    </a:cubicBezTo>
                    <a:lnTo>
                      <a:pt x="7505" y="10863"/>
                    </a:lnTo>
                    <a:cubicBezTo>
                      <a:pt x="7650" y="10647"/>
                      <a:pt x="7795" y="10379"/>
                      <a:pt x="8121" y="10244"/>
                    </a:cubicBezTo>
                    <a:cubicBezTo>
                      <a:pt x="8143" y="10271"/>
                      <a:pt x="8121" y="10414"/>
                      <a:pt x="8288" y="10351"/>
                    </a:cubicBezTo>
                    <a:cubicBezTo>
                      <a:pt x="8367" y="10304"/>
                      <a:pt x="8385" y="10244"/>
                      <a:pt x="8367" y="10180"/>
                    </a:cubicBezTo>
                    <a:cubicBezTo>
                      <a:pt x="8275" y="10125"/>
                      <a:pt x="8240" y="10104"/>
                      <a:pt x="8209" y="10045"/>
                    </a:cubicBezTo>
                    <a:cubicBezTo>
                      <a:pt x="8240" y="9974"/>
                      <a:pt x="8319" y="9919"/>
                      <a:pt x="8398" y="9854"/>
                    </a:cubicBezTo>
                    <a:cubicBezTo>
                      <a:pt x="8582" y="9938"/>
                      <a:pt x="8240" y="10029"/>
                      <a:pt x="8433" y="10089"/>
                    </a:cubicBezTo>
                    <a:cubicBezTo>
                      <a:pt x="8561" y="9993"/>
                      <a:pt x="8666" y="9938"/>
                      <a:pt x="8825" y="9875"/>
                    </a:cubicBezTo>
                    <a:cubicBezTo>
                      <a:pt x="8714" y="9644"/>
                      <a:pt x="9005" y="9424"/>
                      <a:pt x="9300" y="9290"/>
                    </a:cubicBezTo>
                    <a:cubicBezTo>
                      <a:pt x="9168" y="9297"/>
                      <a:pt x="9119" y="9154"/>
                      <a:pt x="9150" y="9059"/>
                    </a:cubicBezTo>
                    <a:cubicBezTo>
                      <a:pt x="9396" y="9087"/>
                      <a:pt x="9282" y="8807"/>
                      <a:pt x="9546" y="8966"/>
                    </a:cubicBezTo>
                    <a:cubicBezTo>
                      <a:pt x="9638" y="8868"/>
                      <a:pt x="9933" y="8760"/>
                      <a:pt x="9889" y="8644"/>
                    </a:cubicBezTo>
                    <a:lnTo>
                      <a:pt x="9810" y="8644"/>
                    </a:lnTo>
                    <a:lnTo>
                      <a:pt x="9968" y="8565"/>
                    </a:lnTo>
                    <a:cubicBezTo>
                      <a:pt x="9889" y="8518"/>
                      <a:pt x="9739" y="8473"/>
                      <a:pt x="9854" y="8409"/>
                    </a:cubicBezTo>
                    <a:cubicBezTo>
                      <a:pt x="9968" y="8221"/>
                      <a:pt x="10522" y="8509"/>
                      <a:pt x="10359" y="8236"/>
                    </a:cubicBezTo>
                    <a:cubicBezTo>
                      <a:pt x="10359" y="8098"/>
                      <a:pt x="10672" y="8077"/>
                      <a:pt x="10672" y="7934"/>
                    </a:cubicBezTo>
                    <a:cubicBezTo>
                      <a:pt x="10980" y="7845"/>
                      <a:pt x="10672" y="7501"/>
                      <a:pt x="11107" y="7442"/>
                    </a:cubicBezTo>
                    <a:cubicBezTo>
                      <a:pt x="11059" y="7493"/>
                      <a:pt x="11156" y="7511"/>
                      <a:pt x="11178" y="7548"/>
                    </a:cubicBezTo>
                    <a:cubicBezTo>
                      <a:pt x="11455" y="7493"/>
                      <a:pt x="11437" y="7334"/>
                      <a:pt x="11565" y="7223"/>
                    </a:cubicBezTo>
                    <a:cubicBezTo>
                      <a:pt x="11406" y="7186"/>
                      <a:pt x="11419" y="7126"/>
                      <a:pt x="11419" y="7025"/>
                    </a:cubicBezTo>
                    <a:cubicBezTo>
                      <a:pt x="11516" y="7054"/>
                      <a:pt x="11600" y="6984"/>
                      <a:pt x="11617" y="6948"/>
                    </a:cubicBezTo>
                    <a:cubicBezTo>
                      <a:pt x="11468" y="6785"/>
                      <a:pt x="11894" y="6739"/>
                      <a:pt x="11842" y="6578"/>
                    </a:cubicBezTo>
                    <a:cubicBezTo>
                      <a:pt x="11991" y="6486"/>
                      <a:pt x="12189" y="6478"/>
                      <a:pt x="12352" y="6427"/>
                    </a:cubicBezTo>
                    <a:cubicBezTo>
                      <a:pt x="12330" y="6442"/>
                      <a:pt x="12383" y="6461"/>
                      <a:pt x="12400" y="6470"/>
                    </a:cubicBezTo>
                    <a:cubicBezTo>
                      <a:pt x="12299" y="6461"/>
                      <a:pt x="12220" y="6486"/>
                      <a:pt x="12202" y="6531"/>
                    </a:cubicBezTo>
                    <a:cubicBezTo>
                      <a:pt x="12220" y="6569"/>
                      <a:pt x="12150" y="6623"/>
                      <a:pt x="12238" y="6641"/>
                    </a:cubicBezTo>
                    <a:cubicBezTo>
                      <a:pt x="12479" y="6597"/>
                      <a:pt x="12576" y="6408"/>
                      <a:pt x="12673" y="6271"/>
                    </a:cubicBezTo>
                    <a:cubicBezTo>
                      <a:pt x="13267" y="6120"/>
                      <a:pt x="13232" y="5707"/>
                      <a:pt x="13773" y="5501"/>
                    </a:cubicBezTo>
                    <a:cubicBezTo>
                      <a:pt x="13755" y="5223"/>
                      <a:pt x="14472" y="5096"/>
                      <a:pt x="14309" y="4790"/>
                    </a:cubicBezTo>
                    <a:cubicBezTo>
                      <a:pt x="14701" y="4801"/>
                      <a:pt x="14652" y="4485"/>
                      <a:pt x="15092" y="4573"/>
                    </a:cubicBezTo>
                    <a:cubicBezTo>
                      <a:pt x="14995" y="4322"/>
                      <a:pt x="15466" y="4236"/>
                      <a:pt x="15615" y="4052"/>
                    </a:cubicBezTo>
                    <a:cubicBezTo>
                      <a:pt x="15712" y="3983"/>
                      <a:pt x="15923" y="4038"/>
                      <a:pt x="16007" y="3928"/>
                    </a:cubicBezTo>
                    <a:cubicBezTo>
                      <a:pt x="16055" y="3803"/>
                      <a:pt x="15844" y="3751"/>
                      <a:pt x="15677" y="3778"/>
                    </a:cubicBezTo>
                    <a:cubicBezTo>
                      <a:pt x="15633" y="3751"/>
                      <a:pt x="15730" y="3676"/>
                      <a:pt x="15813" y="3639"/>
                    </a:cubicBezTo>
                    <a:cubicBezTo>
                      <a:pt x="15857" y="3629"/>
                      <a:pt x="15954" y="3668"/>
                      <a:pt x="16007" y="3623"/>
                    </a:cubicBezTo>
                    <a:cubicBezTo>
                      <a:pt x="15664" y="3423"/>
                      <a:pt x="16104" y="3254"/>
                      <a:pt x="16236" y="3086"/>
                    </a:cubicBezTo>
                    <a:cubicBezTo>
                      <a:pt x="16429" y="3014"/>
                      <a:pt x="16886" y="3086"/>
                      <a:pt x="16820" y="2867"/>
                    </a:cubicBezTo>
                    <a:cubicBezTo>
                      <a:pt x="16922" y="2885"/>
                      <a:pt x="16952" y="2833"/>
                      <a:pt x="17018" y="2827"/>
                    </a:cubicBezTo>
                    <a:cubicBezTo>
                      <a:pt x="17032" y="2779"/>
                      <a:pt x="16983" y="2762"/>
                      <a:pt x="16935" y="2741"/>
                    </a:cubicBezTo>
                    <a:cubicBezTo>
                      <a:pt x="16904" y="2772"/>
                      <a:pt x="16838" y="2772"/>
                      <a:pt x="16785" y="2779"/>
                    </a:cubicBezTo>
                    <a:cubicBezTo>
                      <a:pt x="16785" y="2598"/>
                      <a:pt x="17049" y="2437"/>
                      <a:pt x="17331" y="2329"/>
                    </a:cubicBezTo>
                    <a:lnTo>
                      <a:pt x="17181" y="2592"/>
                    </a:lnTo>
                    <a:cubicBezTo>
                      <a:pt x="17331" y="2635"/>
                      <a:pt x="17331" y="2421"/>
                      <a:pt x="17524" y="2527"/>
                    </a:cubicBezTo>
                    <a:cubicBezTo>
                      <a:pt x="17766" y="2382"/>
                      <a:pt x="18193" y="2313"/>
                      <a:pt x="18074" y="2070"/>
                    </a:cubicBezTo>
                    <a:cubicBezTo>
                      <a:pt x="18518" y="1949"/>
                      <a:pt x="18584" y="1648"/>
                      <a:pt x="18976" y="1485"/>
                    </a:cubicBezTo>
                    <a:cubicBezTo>
                      <a:pt x="19169" y="1353"/>
                      <a:pt x="19464" y="1206"/>
                      <a:pt x="19398" y="1034"/>
                    </a:cubicBezTo>
                    <a:cubicBezTo>
                      <a:pt x="19297" y="1072"/>
                      <a:pt x="19204" y="1110"/>
                      <a:pt x="19090" y="1127"/>
                    </a:cubicBezTo>
                    <a:cubicBezTo>
                      <a:pt x="19204" y="947"/>
                      <a:pt x="19464" y="784"/>
                      <a:pt x="19644" y="653"/>
                    </a:cubicBezTo>
                    <a:lnTo>
                      <a:pt x="19759" y="756"/>
                    </a:lnTo>
                    <a:cubicBezTo>
                      <a:pt x="20168" y="747"/>
                      <a:pt x="20084" y="318"/>
                      <a:pt x="20511" y="496"/>
                    </a:cubicBezTo>
                    <a:cubicBezTo>
                      <a:pt x="20717" y="393"/>
                      <a:pt x="21131" y="238"/>
                      <a:pt x="21096" y="83"/>
                    </a:cubicBezTo>
                    <a:cubicBezTo>
                      <a:pt x="21210" y="-40"/>
                      <a:pt x="21408" y="13"/>
                      <a:pt x="21518" y="3"/>
                    </a:cubicBezTo>
                    <a:cubicBezTo>
                      <a:pt x="21197" y="13"/>
                      <a:pt x="21505" y="282"/>
                      <a:pt x="21096" y="238"/>
                    </a:cubicBezTo>
                    <a:cubicBezTo>
                      <a:pt x="21012" y="453"/>
                      <a:pt x="20476" y="513"/>
                      <a:pt x="20458" y="756"/>
                    </a:cubicBezTo>
                    <a:cubicBezTo>
                      <a:pt x="19952" y="820"/>
                      <a:pt x="20247" y="1190"/>
                      <a:pt x="19728" y="1251"/>
                    </a:cubicBezTo>
                    <a:cubicBezTo>
                      <a:pt x="19433" y="1529"/>
                      <a:pt x="18892" y="1800"/>
                      <a:pt x="18668" y="2114"/>
                    </a:cubicBezTo>
                    <a:cubicBezTo>
                      <a:pt x="18255" y="2457"/>
                      <a:pt x="17700" y="2592"/>
                      <a:pt x="17247" y="2958"/>
                    </a:cubicBezTo>
                    <a:cubicBezTo>
                      <a:pt x="17278" y="3236"/>
                      <a:pt x="16609" y="3264"/>
                      <a:pt x="16706" y="3536"/>
                    </a:cubicBezTo>
                    <a:cubicBezTo>
                      <a:pt x="16412" y="3784"/>
                      <a:pt x="16020" y="3992"/>
                      <a:pt x="15844" y="4252"/>
                    </a:cubicBezTo>
                    <a:cubicBezTo>
                      <a:pt x="15369" y="4340"/>
                      <a:pt x="15352" y="4710"/>
                      <a:pt x="14943" y="4870"/>
                    </a:cubicBezTo>
                    <a:cubicBezTo>
                      <a:pt x="14731" y="5232"/>
                      <a:pt x="14098" y="5473"/>
                      <a:pt x="13918" y="5841"/>
                    </a:cubicBezTo>
                    <a:cubicBezTo>
                      <a:pt x="13473" y="5889"/>
                      <a:pt x="13702" y="6250"/>
                      <a:pt x="13267" y="6298"/>
                    </a:cubicBezTo>
                    <a:cubicBezTo>
                      <a:pt x="13100" y="6524"/>
                      <a:pt x="12774" y="6706"/>
                      <a:pt x="12515" y="6904"/>
                    </a:cubicBezTo>
                    <a:lnTo>
                      <a:pt x="12431" y="6858"/>
                    </a:lnTo>
                    <a:cubicBezTo>
                      <a:pt x="12106" y="6904"/>
                      <a:pt x="12431" y="7126"/>
                      <a:pt x="12092" y="7119"/>
                    </a:cubicBezTo>
                    <a:cubicBezTo>
                      <a:pt x="12092" y="7287"/>
                      <a:pt x="11516" y="7414"/>
                      <a:pt x="11842" y="7565"/>
                    </a:cubicBezTo>
                    <a:cubicBezTo>
                      <a:pt x="11516" y="7674"/>
                      <a:pt x="11107" y="7827"/>
                      <a:pt x="11107" y="8062"/>
                    </a:cubicBezTo>
                    <a:cubicBezTo>
                      <a:pt x="11318" y="8077"/>
                      <a:pt x="11156" y="8184"/>
                      <a:pt x="11142" y="8236"/>
                    </a:cubicBezTo>
                    <a:cubicBezTo>
                      <a:pt x="11107" y="8259"/>
                      <a:pt x="11059" y="8292"/>
                      <a:pt x="10980" y="8275"/>
                    </a:cubicBezTo>
                    <a:cubicBezTo>
                      <a:pt x="11015" y="8116"/>
                      <a:pt x="10834" y="8169"/>
                      <a:pt x="10672" y="8130"/>
                    </a:cubicBezTo>
                    <a:lnTo>
                      <a:pt x="10588" y="8169"/>
                    </a:lnTo>
                    <a:cubicBezTo>
                      <a:pt x="11015" y="8202"/>
                      <a:pt x="10439" y="8409"/>
                      <a:pt x="10782" y="8473"/>
                    </a:cubicBezTo>
                    <a:cubicBezTo>
                      <a:pt x="10834" y="8695"/>
                      <a:pt x="10034" y="8636"/>
                      <a:pt x="10439" y="8886"/>
                    </a:cubicBezTo>
                    <a:lnTo>
                      <a:pt x="10439" y="8919"/>
                    </a:lnTo>
                    <a:lnTo>
                      <a:pt x="10359" y="8919"/>
                    </a:lnTo>
                    <a:cubicBezTo>
                      <a:pt x="10342" y="8894"/>
                      <a:pt x="10395" y="8850"/>
                      <a:pt x="10329" y="8841"/>
                    </a:cubicBezTo>
                    <a:cubicBezTo>
                      <a:pt x="10166" y="8841"/>
                      <a:pt x="10131" y="8919"/>
                      <a:pt x="10083" y="8995"/>
                    </a:cubicBezTo>
                    <a:cubicBezTo>
                      <a:pt x="10179" y="9066"/>
                      <a:pt x="10148" y="9138"/>
                      <a:pt x="10047" y="9210"/>
                    </a:cubicBezTo>
                    <a:cubicBezTo>
                      <a:pt x="9867" y="9322"/>
                      <a:pt x="9691" y="9073"/>
                      <a:pt x="9607" y="9247"/>
                    </a:cubicBezTo>
                    <a:cubicBezTo>
                      <a:pt x="9867" y="9570"/>
                      <a:pt x="9058" y="9731"/>
                      <a:pt x="8908" y="9982"/>
                    </a:cubicBezTo>
                    <a:cubicBezTo>
                      <a:pt x="9071" y="9993"/>
                      <a:pt x="9168" y="10071"/>
                      <a:pt x="9071" y="10152"/>
                    </a:cubicBezTo>
                    <a:cubicBezTo>
                      <a:pt x="8921" y="10316"/>
                      <a:pt x="8495" y="10351"/>
                      <a:pt x="8714" y="10541"/>
                    </a:cubicBezTo>
                    <a:cubicBezTo>
                      <a:pt x="8398" y="10592"/>
                      <a:pt x="8530" y="10783"/>
                      <a:pt x="8209" y="10842"/>
                    </a:cubicBezTo>
                    <a:lnTo>
                      <a:pt x="8209" y="10974"/>
                    </a:lnTo>
                    <a:cubicBezTo>
                      <a:pt x="8024" y="11187"/>
                      <a:pt x="7505" y="11276"/>
                      <a:pt x="7615" y="11556"/>
                    </a:cubicBezTo>
                    <a:cubicBezTo>
                      <a:pt x="7307" y="11833"/>
                      <a:pt x="7246" y="12156"/>
                      <a:pt x="6832" y="12420"/>
                    </a:cubicBezTo>
                    <a:cubicBezTo>
                      <a:pt x="6819" y="12472"/>
                      <a:pt x="6771" y="12522"/>
                      <a:pt x="6801" y="12586"/>
                    </a:cubicBezTo>
                    <a:cubicBezTo>
                      <a:pt x="6410" y="12579"/>
                      <a:pt x="6524" y="12822"/>
                      <a:pt x="6168" y="12848"/>
                    </a:cubicBezTo>
                    <a:cubicBezTo>
                      <a:pt x="6216" y="13018"/>
                      <a:pt x="5970" y="13179"/>
                      <a:pt x="5935" y="13369"/>
                    </a:cubicBezTo>
                    <a:cubicBezTo>
                      <a:pt x="5499" y="13521"/>
                      <a:pt x="5790" y="13816"/>
                      <a:pt x="5543" y="14015"/>
                    </a:cubicBezTo>
                    <a:cubicBezTo>
                      <a:pt x="5579" y="14025"/>
                      <a:pt x="5592" y="14070"/>
                      <a:pt x="5662" y="14059"/>
                    </a:cubicBezTo>
                    <a:cubicBezTo>
                      <a:pt x="5838" y="14033"/>
                      <a:pt x="5623" y="13872"/>
                      <a:pt x="5856" y="13907"/>
                    </a:cubicBezTo>
                    <a:cubicBezTo>
                      <a:pt x="5790" y="14088"/>
                      <a:pt x="5838" y="14239"/>
                      <a:pt x="5662" y="14384"/>
                    </a:cubicBezTo>
                    <a:cubicBezTo>
                      <a:pt x="5592" y="14283"/>
                      <a:pt x="5790" y="14150"/>
                      <a:pt x="5499" y="14080"/>
                    </a:cubicBezTo>
                    <a:cubicBezTo>
                      <a:pt x="5381" y="14070"/>
                      <a:pt x="5297" y="14139"/>
                      <a:pt x="5266" y="14186"/>
                    </a:cubicBezTo>
                    <a:cubicBezTo>
                      <a:pt x="5284" y="14246"/>
                      <a:pt x="5235" y="14330"/>
                      <a:pt x="5297" y="14384"/>
                    </a:cubicBezTo>
                    <a:cubicBezTo>
                      <a:pt x="5169" y="14420"/>
                      <a:pt x="4972" y="14384"/>
                      <a:pt x="4875" y="14489"/>
                    </a:cubicBezTo>
                    <a:cubicBezTo>
                      <a:pt x="4796" y="14844"/>
                      <a:pt x="4422" y="15137"/>
                      <a:pt x="4255" y="15461"/>
                    </a:cubicBezTo>
                    <a:cubicBezTo>
                      <a:pt x="3815" y="15497"/>
                      <a:pt x="4092" y="15813"/>
                      <a:pt x="3701" y="15866"/>
                    </a:cubicBezTo>
                    <a:lnTo>
                      <a:pt x="3423" y="16254"/>
                    </a:lnTo>
                    <a:cubicBezTo>
                      <a:pt x="3784" y="16225"/>
                      <a:pt x="3507" y="16431"/>
                      <a:pt x="3586" y="164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11" name="Kształt"/>
              <p:cNvSpPr/>
              <p:nvPr/>
            </p:nvSpPr>
            <p:spPr>
              <a:xfrm>
                <a:off x="137762" y="396067"/>
                <a:ext cx="3471" cy="3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9" h="21600" extrusionOk="0">
                    <a:moveTo>
                      <a:pt x="19759" y="0"/>
                    </a:moveTo>
                    <a:cubicBezTo>
                      <a:pt x="16892" y="9039"/>
                      <a:pt x="5432" y="13666"/>
                      <a:pt x="145" y="21600"/>
                    </a:cubicBezTo>
                    <a:cubicBezTo>
                      <a:pt x="-1841" y="11240"/>
                      <a:pt x="17225" y="11240"/>
                      <a:pt x="16892" y="0"/>
                    </a:cubicBezTo>
                    <a:cubicBezTo>
                      <a:pt x="16892" y="0"/>
                      <a:pt x="19759" y="0"/>
                      <a:pt x="1975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12" name="Kształt"/>
              <p:cNvSpPr/>
              <p:nvPr/>
            </p:nvSpPr>
            <p:spPr>
              <a:xfrm>
                <a:off x="129152" y="396067"/>
                <a:ext cx="2741" cy="3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0" h="19677" extrusionOk="0">
                    <a:moveTo>
                      <a:pt x="3355" y="8397"/>
                    </a:moveTo>
                    <a:cubicBezTo>
                      <a:pt x="13204" y="9749"/>
                      <a:pt x="7138" y="-1923"/>
                      <a:pt x="17880" y="277"/>
                    </a:cubicBezTo>
                    <a:cubicBezTo>
                      <a:pt x="14595" y="8681"/>
                      <a:pt x="7520" y="11949"/>
                      <a:pt x="1965" y="19111"/>
                    </a:cubicBezTo>
                    <a:lnTo>
                      <a:pt x="1078" y="19677"/>
                    </a:lnTo>
                    <a:cubicBezTo>
                      <a:pt x="-3720" y="16408"/>
                      <a:pt x="9415" y="13134"/>
                      <a:pt x="3355" y="83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13" name="Kształt"/>
              <p:cNvSpPr/>
              <p:nvPr/>
            </p:nvSpPr>
            <p:spPr>
              <a:xfrm>
                <a:off x="129152" y="404677"/>
                <a:ext cx="3447" cy="3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4" h="21385" extrusionOk="0">
                    <a:moveTo>
                      <a:pt x="20344" y="54"/>
                    </a:moveTo>
                    <a:cubicBezTo>
                      <a:pt x="17027" y="8718"/>
                      <a:pt x="4343" y="9325"/>
                      <a:pt x="4343" y="18976"/>
                    </a:cubicBezTo>
                    <a:lnTo>
                      <a:pt x="113" y="21385"/>
                    </a:lnTo>
                    <a:cubicBezTo>
                      <a:pt x="-1256" y="14642"/>
                      <a:pt x="10287" y="11076"/>
                      <a:pt x="10287" y="3676"/>
                    </a:cubicBezTo>
                    <a:cubicBezTo>
                      <a:pt x="12797" y="442"/>
                      <a:pt x="16571" y="-215"/>
                      <a:pt x="20344" y="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14" name="Kształt"/>
              <p:cNvSpPr/>
              <p:nvPr/>
            </p:nvSpPr>
            <p:spPr>
              <a:xfrm>
                <a:off x="120542" y="413287"/>
                <a:ext cx="4607" cy="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233" y="8553"/>
                      <a:pt x="10435" y="10800"/>
                      <a:pt x="6351" y="17494"/>
                    </a:cubicBezTo>
                    <a:cubicBezTo>
                      <a:pt x="6082" y="19817"/>
                      <a:pt x="4084" y="20593"/>
                      <a:pt x="1361" y="21600"/>
                    </a:cubicBezTo>
                    <a:lnTo>
                      <a:pt x="0" y="21600"/>
                    </a:lnTo>
                    <a:cubicBezTo>
                      <a:pt x="999" y="12231"/>
                      <a:pt x="14793" y="8747"/>
                      <a:pt x="19240" y="0"/>
                    </a:cubicBezTo>
                    <a:cubicBezTo>
                      <a:pt x="1924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15" name="Kształt"/>
              <p:cNvSpPr/>
              <p:nvPr/>
            </p:nvSpPr>
            <p:spPr>
              <a:xfrm>
                <a:off x="111932" y="421897"/>
                <a:ext cx="2071" cy="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3" extrusionOk="0">
                    <a:moveTo>
                      <a:pt x="21600" y="135"/>
                    </a:moveTo>
                    <a:cubicBezTo>
                      <a:pt x="17156" y="6342"/>
                      <a:pt x="6656" y="12144"/>
                      <a:pt x="3834" y="20043"/>
                    </a:cubicBezTo>
                    <a:lnTo>
                      <a:pt x="0" y="20043"/>
                    </a:lnTo>
                    <a:cubicBezTo>
                      <a:pt x="5850" y="13118"/>
                      <a:pt x="5850" y="-1557"/>
                      <a:pt x="21600" y="1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16" name="Kształt"/>
              <p:cNvSpPr/>
              <p:nvPr/>
            </p:nvSpPr>
            <p:spPr>
              <a:xfrm>
                <a:off x="111932" y="421897"/>
                <a:ext cx="1878" cy="2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99" h="21182" extrusionOk="0">
                    <a:moveTo>
                      <a:pt x="19399" y="8"/>
                    </a:moveTo>
                    <a:cubicBezTo>
                      <a:pt x="17996" y="8333"/>
                      <a:pt x="9796" y="15957"/>
                      <a:pt x="0" y="21182"/>
                    </a:cubicBezTo>
                    <a:cubicBezTo>
                      <a:pt x="2999" y="15603"/>
                      <a:pt x="-2201" y="-418"/>
                      <a:pt x="19399" y="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17" name="Kształt"/>
              <p:cNvSpPr/>
              <p:nvPr/>
            </p:nvSpPr>
            <p:spPr>
              <a:xfrm>
                <a:off x="103321" y="439118"/>
                <a:ext cx="910" cy="1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04" h="21600" extrusionOk="0">
                    <a:moveTo>
                      <a:pt x="3073" y="21600"/>
                    </a:moveTo>
                    <a:cubicBezTo>
                      <a:pt x="-5496" y="12993"/>
                      <a:pt x="5480" y="0"/>
                      <a:pt x="16104" y="0"/>
                    </a:cubicBezTo>
                    <a:cubicBezTo>
                      <a:pt x="10625" y="7194"/>
                      <a:pt x="11994" y="16804"/>
                      <a:pt x="307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18" name="Kształt"/>
              <p:cNvSpPr/>
              <p:nvPr/>
            </p:nvSpPr>
            <p:spPr>
              <a:xfrm>
                <a:off x="103321" y="439118"/>
                <a:ext cx="369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4401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19" name="Kształt"/>
              <p:cNvSpPr/>
              <p:nvPr/>
            </p:nvSpPr>
            <p:spPr>
              <a:xfrm>
                <a:off x="103321" y="439118"/>
                <a:ext cx="759" cy="1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46" h="21600" extrusionOk="0">
                    <a:moveTo>
                      <a:pt x="0" y="21600"/>
                    </a:moveTo>
                    <a:lnTo>
                      <a:pt x="4031" y="0"/>
                    </a:lnTo>
                    <a:lnTo>
                      <a:pt x="10987" y="0"/>
                    </a:lnTo>
                    <a:cubicBezTo>
                      <a:pt x="21600" y="8477"/>
                      <a:pt x="4031" y="1491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20" name="Kształt"/>
              <p:cNvSpPr/>
              <p:nvPr/>
            </p:nvSpPr>
            <p:spPr>
              <a:xfrm>
                <a:off x="94711" y="439118"/>
                <a:ext cx="640" cy="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39" extrusionOk="0">
                    <a:moveTo>
                      <a:pt x="21600" y="12075"/>
                    </a:moveTo>
                    <a:cubicBezTo>
                      <a:pt x="17011" y="17233"/>
                      <a:pt x="9811" y="21600"/>
                      <a:pt x="0" y="20311"/>
                    </a:cubicBezTo>
                    <a:lnTo>
                      <a:pt x="17011" y="0"/>
                    </a:lnTo>
                    <a:cubicBezTo>
                      <a:pt x="21600" y="2077"/>
                      <a:pt x="21600" y="8998"/>
                      <a:pt x="21600" y="12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21" name="Kształt"/>
              <p:cNvSpPr/>
              <p:nvPr/>
            </p:nvSpPr>
            <p:spPr>
              <a:xfrm>
                <a:off x="94711" y="447728"/>
                <a:ext cx="743" cy="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8" h="14518" extrusionOk="0">
                    <a:moveTo>
                      <a:pt x="20034" y="3349"/>
                    </a:moveTo>
                    <a:cubicBezTo>
                      <a:pt x="21600" y="9592"/>
                      <a:pt x="12123" y="10913"/>
                      <a:pt x="10016" y="13579"/>
                    </a:cubicBezTo>
                    <a:cubicBezTo>
                      <a:pt x="6318" y="16268"/>
                      <a:pt x="4212" y="12486"/>
                      <a:pt x="0" y="10913"/>
                    </a:cubicBezTo>
                    <a:cubicBezTo>
                      <a:pt x="0" y="4921"/>
                      <a:pt x="12123" y="-5332"/>
                      <a:pt x="20034" y="33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22" name="Kształt"/>
              <p:cNvSpPr/>
              <p:nvPr/>
            </p:nvSpPr>
            <p:spPr>
              <a:xfrm>
                <a:off x="86101" y="456338"/>
                <a:ext cx="2274" cy="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57" h="21600" extrusionOk="0">
                    <a:moveTo>
                      <a:pt x="8416" y="8609"/>
                    </a:moveTo>
                    <a:cubicBezTo>
                      <a:pt x="8416" y="13990"/>
                      <a:pt x="3826" y="19371"/>
                      <a:pt x="861" y="21600"/>
                    </a:cubicBezTo>
                    <a:cubicBezTo>
                      <a:pt x="-3729" y="6872"/>
                      <a:pt x="11388" y="11338"/>
                      <a:pt x="14360" y="0"/>
                    </a:cubicBezTo>
                    <a:lnTo>
                      <a:pt x="15300" y="2152"/>
                    </a:lnTo>
                    <a:cubicBezTo>
                      <a:pt x="17871" y="9516"/>
                      <a:pt x="10848" y="6372"/>
                      <a:pt x="8416" y="86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23" name="Kształt"/>
              <p:cNvSpPr/>
              <p:nvPr/>
            </p:nvSpPr>
            <p:spPr>
              <a:xfrm>
                <a:off x="86101" y="464948"/>
                <a:ext cx="1802" cy="16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19" h="16169" extrusionOk="0">
                    <a:moveTo>
                      <a:pt x="11039" y="11735"/>
                    </a:moveTo>
                    <a:lnTo>
                      <a:pt x="7481" y="16169"/>
                    </a:lnTo>
                    <a:cubicBezTo>
                      <a:pt x="4782" y="13619"/>
                      <a:pt x="2512" y="12392"/>
                      <a:pt x="97" y="8808"/>
                    </a:cubicBezTo>
                    <a:cubicBezTo>
                      <a:pt x="-1613" y="-5431"/>
                      <a:pt x="19987" y="-910"/>
                      <a:pt x="11039" y="117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24" name="Kształt"/>
              <p:cNvSpPr/>
              <p:nvPr/>
            </p:nvSpPr>
            <p:spPr>
              <a:xfrm>
                <a:off x="77491" y="464948"/>
                <a:ext cx="3445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59" extrusionOk="0">
                    <a:moveTo>
                      <a:pt x="3275" y="20655"/>
                    </a:moveTo>
                    <a:cubicBezTo>
                      <a:pt x="1821" y="21140"/>
                      <a:pt x="969" y="19778"/>
                      <a:pt x="0" y="19468"/>
                    </a:cubicBezTo>
                    <a:cubicBezTo>
                      <a:pt x="2424" y="12621"/>
                      <a:pt x="19419" y="10293"/>
                      <a:pt x="16380" y="1558"/>
                    </a:cubicBezTo>
                    <a:cubicBezTo>
                      <a:pt x="18201" y="1338"/>
                      <a:pt x="19052" y="-460"/>
                      <a:pt x="21600" y="111"/>
                    </a:cubicBezTo>
                    <a:cubicBezTo>
                      <a:pt x="17232" y="8670"/>
                      <a:pt x="13957" y="13718"/>
                      <a:pt x="3275" y="206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25" name="Kształt"/>
              <p:cNvSpPr/>
              <p:nvPr/>
            </p:nvSpPr>
            <p:spPr>
              <a:xfrm>
                <a:off x="77491" y="473558"/>
                <a:ext cx="1355" cy="1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345" extrusionOk="0">
                    <a:moveTo>
                      <a:pt x="21600" y="4223"/>
                    </a:moveTo>
                    <a:cubicBezTo>
                      <a:pt x="14505" y="7203"/>
                      <a:pt x="12341" y="13731"/>
                      <a:pt x="0" y="13327"/>
                    </a:cubicBezTo>
                    <a:cubicBezTo>
                      <a:pt x="7711" y="9456"/>
                      <a:pt x="3096" y="-7869"/>
                      <a:pt x="21600" y="42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26" name="Kształt"/>
              <p:cNvSpPr/>
              <p:nvPr/>
            </p:nvSpPr>
            <p:spPr>
              <a:xfrm>
                <a:off x="77491" y="473558"/>
                <a:ext cx="970" cy="2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88" h="21600" extrusionOk="0">
                    <a:moveTo>
                      <a:pt x="5908" y="21600"/>
                    </a:moveTo>
                    <a:lnTo>
                      <a:pt x="1162" y="21600"/>
                    </a:lnTo>
                    <a:cubicBezTo>
                      <a:pt x="1162" y="13790"/>
                      <a:pt x="-4892" y="3735"/>
                      <a:pt x="10641" y="0"/>
                    </a:cubicBezTo>
                    <a:cubicBezTo>
                      <a:pt x="16708" y="7061"/>
                      <a:pt x="10641" y="15202"/>
                      <a:pt x="590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27" name="Kształt"/>
              <p:cNvSpPr/>
              <p:nvPr/>
            </p:nvSpPr>
            <p:spPr>
              <a:xfrm>
                <a:off x="77491" y="482168"/>
                <a:ext cx="745" cy="1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42" h="20517" extrusionOk="0">
                    <a:moveTo>
                      <a:pt x="19497" y="6498"/>
                    </a:moveTo>
                    <a:cubicBezTo>
                      <a:pt x="21600" y="12180"/>
                      <a:pt x="19497" y="17298"/>
                      <a:pt x="10005" y="20517"/>
                    </a:cubicBezTo>
                    <a:lnTo>
                      <a:pt x="0" y="61"/>
                    </a:lnTo>
                    <a:cubicBezTo>
                      <a:pt x="7902" y="61"/>
                      <a:pt x="21600" y="-1083"/>
                      <a:pt x="19497" y="64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28" name="Kształt"/>
              <p:cNvSpPr/>
              <p:nvPr/>
            </p:nvSpPr>
            <p:spPr>
              <a:xfrm>
                <a:off x="68881" y="490779"/>
                <a:ext cx="368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29" name="Kształt"/>
              <p:cNvSpPr/>
              <p:nvPr/>
            </p:nvSpPr>
            <p:spPr>
              <a:xfrm>
                <a:off x="68881" y="490779"/>
                <a:ext cx="833" cy="1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975" extrusionOk="0">
                    <a:moveTo>
                      <a:pt x="21600" y="10822"/>
                    </a:moveTo>
                    <a:cubicBezTo>
                      <a:pt x="18076" y="16563"/>
                      <a:pt x="14554" y="18902"/>
                      <a:pt x="0" y="17645"/>
                    </a:cubicBezTo>
                    <a:lnTo>
                      <a:pt x="0" y="722"/>
                    </a:lnTo>
                    <a:cubicBezTo>
                      <a:pt x="16559" y="-2698"/>
                      <a:pt x="16559" y="6941"/>
                      <a:pt x="21600" y="1082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30" name="Kształt"/>
              <p:cNvSpPr/>
              <p:nvPr/>
            </p:nvSpPr>
            <p:spPr>
              <a:xfrm>
                <a:off x="60271" y="507999"/>
                <a:ext cx="730" cy="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88" h="21600" extrusionOk="0">
                    <a:moveTo>
                      <a:pt x="543" y="21600"/>
                    </a:moveTo>
                    <a:cubicBezTo>
                      <a:pt x="-2210" y="19563"/>
                      <a:pt x="6028" y="6848"/>
                      <a:pt x="13503" y="0"/>
                    </a:cubicBezTo>
                    <a:cubicBezTo>
                      <a:pt x="19390" y="19563"/>
                      <a:pt x="3295" y="12678"/>
                      <a:pt x="54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31" name="Kształt"/>
              <p:cNvSpPr/>
              <p:nvPr/>
            </p:nvSpPr>
            <p:spPr>
              <a:xfrm>
                <a:off x="60271" y="499389"/>
                <a:ext cx="1865" cy="3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9" h="21242" extrusionOk="0">
                    <a:moveTo>
                      <a:pt x="4886" y="21191"/>
                    </a:moveTo>
                    <a:cubicBezTo>
                      <a:pt x="2818" y="21600"/>
                      <a:pt x="1308" y="19429"/>
                      <a:pt x="0" y="18958"/>
                    </a:cubicBezTo>
                    <a:cubicBezTo>
                      <a:pt x="11271" y="15914"/>
                      <a:pt x="13329" y="6768"/>
                      <a:pt x="16714" y="0"/>
                    </a:cubicBezTo>
                    <a:cubicBezTo>
                      <a:pt x="21600" y="5825"/>
                      <a:pt x="12579" y="14555"/>
                      <a:pt x="4886" y="211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32" name="Kształt"/>
              <p:cNvSpPr/>
              <p:nvPr/>
            </p:nvSpPr>
            <p:spPr>
              <a:xfrm>
                <a:off x="68881" y="576880"/>
                <a:ext cx="4453" cy="8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1" h="21600" extrusionOk="0">
                    <a:moveTo>
                      <a:pt x="2322" y="5509"/>
                    </a:moveTo>
                    <a:lnTo>
                      <a:pt x="0" y="0"/>
                    </a:lnTo>
                    <a:cubicBezTo>
                      <a:pt x="270" y="2147"/>
                      <a:pt x="5625" y="1868"/>
                      <a:pt x="7947" y="3362"/>
                    </a:cubicBezTo>
                    <a:cubicBezTo>
                      <a:pt x="14550" y="9013"/>
                      <a:pt x="17584" y="15247"/>
                      <a:pt x="20531" y="21600"/>
                    </a:cubicBezTo>
                    <a:cubicBezTo>
                      <a:pt x="12854" y="16882"/>
                      <a:pt x="-1069" y="12305"/>
                      <a:pt x="2322" y="55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33" name="Kształt"/>
              <p:cNvSpPr/>
              <p:nvPr/>
            </p:nvSpPr>
            <p:spPr>
              <a:xfrm>
                <a:off x="77491" y="594100"/>
                <a:ext cx="1403" cy="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94" h="14269" extrusionOk="0">
                    <a:moveTo>
                      <a:pt x="605" y="13709"/>
                    </a:moveTo>
                    <a:cubicBezTo>
                      <a:pt x="-3406" y="2010"/>
                      <a:pt x="13668" y="-6302"/>
                      <a:pt x="18194" y="6294"/>
                    </a:cubicBezTo>
                    <a:cubicBezTo>
                      <a:pt x="13668" y="13709"/>
                      <a:pt x="6892" y="15298"/>
                      <a:pt x="605" y="137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34" name="Kształt"/>
              <p:cNvSpPr/>
              <p:nvPr/>
            </p:nvSpPr>
            <p:spPr>
              <a:xfrm>
                <a:off x="103321" y="585490"/>
                <a:ext cx="8846" cy="3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63" extrusionOk="0">
                    <a:moveTo>
                      <a:pt x="21600" y="2276"/>
                    </a:moveTo>
                    <a:cubicBezTo>
                      <a:pt x="14558" y="9318"/>
                      <a:pt x="7940" y="21600"/>
                      <a:pt x="0" y="18738"/>
                    </a:cubicBezTo>
                    <a:cubicBezTo>
                      <a:pt x="6287" y="10271"/>
                      <a:pt x="14369" y="6087"/>
                      <a:pt x="21600" y="0"/>
                    </a:cubicBezTo>
                    <a:cubicBezTo>
                      <a:pt x="21600" y="0"/>
                      <a:pt x="21600" y="2276"/>
                      <a:pt x="21600" y="22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35" name="Kształt"/>
              <p:cNvSpPr/>
              <p:nvPr/>
            </p:nvSpPr>
            <p:spPr>
              <a:xfrm>
                <a:off x="111932" y="585490"/>
                <a:ext cx="7393" cy="3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19312"/>
                    </a:lnTo>
                    <a:lnTo>
                      <a:pt x="21600" y="0"/>
                    </a:lnTo>
                    <a:cubicBezTo>
                      <a:pt x="15323" y="9364"/>
                      <a:pt x="7802" y="1654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36" name="Kształt"/>
              <p:cNvSpPr/>
              <p:nvPr/>
            </p:nvSpPr>
            <p:spPr>
              <a:xfrm>
                <a:off x="129152" y="611321"/>
                <a:ext cx="1452" cy="1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4" h="19671" extrusionOk="0">
                    <a:moveTo>
                      <a:pt x="0" y="16960"/>
                    </a:moveTo>
                    <a:lnTo>
                      <a:pt x="11308" y="7772"/>
                    </a:lnTo>
                    <a:cubicBezTo>
                      <a:pt x="7783" y="5343"/>
                      <a:pt x="10292" y="1209"/>
                      <a:pt x="14061" y="0"/>
                    </a:cubicBezTo>
                    <a:cubicBezTo>
                      <a:pt x="21600" y="3225"/>
                      <a:pt x="16827" y="9890"/>
                      <a:pt x="18834" y="15740"/>
                    </a:cubicBezTo>
                    <a:cubicBezTo>
                      <a:pt x="13315" y="19678"/>
                      <a:pt x="5777" y="21600"/>
                      <a:pt x="0" y="1696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37" name="Kształt"/>
              <p:cNvSpPr/>
              <p:nvPr/>
            </p:nvSpPr>
            <p:spPr>
              <a:xfrm>
                <a:off x="198033" y="568270"/>
                <a:ext cx="4085" cy="2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90" y="9493"/>
                    </a:moveTo>
                    <a:cubicBezTo>
                      <a:pt x="9110" y="15075"/>
                      <a:pt x="4607" y="18846"/>
                      <a:pt x="0" y="21600"/>
                    </a:cubicBezTo>
                    <a:cubicBezTo>
                      <a:pt x="409" y="18846"/>
                      <a:pt x="3376" y="12752"/>
                      <a:pt x="5320" y="8046"/>
                    </a:cubicBezTo>
                    <a:cubicBezTo>
                      <a:pt x="9723" y="4639"/>
                      <a:pt x="16584" y="2531"/>
                      <a:pt x="21600" y="0"/>
                    </a:cubicBezTo>
                    <a:cubicBezTo>
                      <a:pt x="18529" y="2969"/>
                      <a:pt x="18633" y="11453"/>
                      <a:pt x="12490" y="949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38" name="Kształt"/>
              <p:cNvSpPr/>
              <p:nvPr/>
            </p:nvSpPr>
            <p:spPr>
              <a:xfrm>
                <a:off x="198033" y="568270"/>
                <a:ext cx="1569" cy="1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47" extrusionOk="0">
                    <a:moveTo>
                      <a:pt x="9871" y="20247"/>
                    </a:moveTo>
                    <a:lnTo>
                      <a:pt x="0" y="13521"/>
                    </a:lnTo>
                    <a:cubicBezTo>
                      <a:pt x="3741" y="7134"/>
                      <a:pt x="10663" y="-1353"/>
                      <a:pt x="21600" y="182"/>
                    </a:cubicBezTo>
                    <a:cubicBezTo>
                      <a:pt x="18665" y="7134"/>
                      <a:pt x="14404" y="13521"/>
                      <a:pt x="9871" y="202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39" name="Kształt"/>
              <p:cNvSpPr/>
              <p:nvPr/>
            </p:nvSpPr>
            <p:spPr>
              <a:xfrm>
                <a:off x="206643" y="568270"/>
                <a:ext cx="1483" cy="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9" h="19331" extrusionOk="0">
                    <a:moveTo>
                      <a:pt x="155" y="19237"/>
                    </a:moveTo>
                    <a:cubicBezTo>
                      <a:pt x="-1671" y="-1072"/>
                      <a:pt x="13160" y="7485"/>
                      <a:pt x="19929" y="0"/>
                    </a:cubicBezTo>
                    <a:cubicBezTo>
                      <a:pt x="14200" y="8338"/>
                      <a:pt x="9003" y="20528"/>
                      <a:pt x="155" y="192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40" name="Kształt"/>
              <p:cNvSpPr/>
              <p:nvPr/>
            </p:nvSpPr>
            <p:spPr>
              <a:xfrm>
                <a:off x="206643" y="568270"/>
                <a:ext cx="428" cy="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964" y="15048"/>
                      <a:pt x="5878" y="9359"/>
                      <a:pt x="6880" y="0"/>
                    </a:cubicBezTo>
                    <a:lnTo>
                      <a:pt x="21600" y="0"/>
                    </a:lnTo>
                    <a:cubicBezTo>
                      <a:pt x="13764" y="1835"/>
                      <a:pt x="6880" y="1031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41" name="Kształt"/>
              <p:cNvSpPr/>
              <p:nvPr/>
            </p:nvSpPr>
            <p:spPr>
              <a:xfrm>
                <a:off x="206643" y="568270"/>
                <a:ext cx="2279" cy="2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0" h="18365" extrusionOk="0">
                    <a:moveTo>
                      <a:pt x="15479" y="18365"/>
                    </a:moveTo>
                    <a:cubicBezTo>
                      <a:pt x="8535" y="13477"/>
                      <a:pt x="-2027" y="19417"/>
                      <a:pt x="339" y="10048"/>
                    </a:cubicBezTo>
                    <a:lnTo>
                      <a:pt x="339" y="8374"/>
                    </a:lnTo>
                    <a:lnTo>
                      <a:pt x="2543" y="12983"/>
                    </a:lnTo>
                    <a:cubicBezTo>
                      <a:pt x="4909" y="11172"/>
                      <a:pt x="9641" y="11451"/>
                      <a:pt x="9641" y="8374"/>
                    </a:cubicBezTo>
                    <a:cubicBezTo>
                      <a:pt x="7905" y="5296"/>
                      <a:pt x="9641" y="-2183"/>
                      <a:pt x="18475" y="615"/>
                    </a:cubicBezTo>
                    <a:cubicBezTo>
                      <a:pt x="19573" y="7465"/>
                      <a:pt x="9641" y="11451"/>
                      <a:pt x="15479" y="183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42" name="Kształt"/>
              <p:cNvSpPr/>
              <p:nvPr/>
            </p:nvSpPr>
            <p:spPr>
              <a:xfrm>
                <a:off x="215254" y="559660"/>
                <a:ext cx="1623" cy="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3" h="12965" extrusionOk="0">
                    <a:moveTo>
                      <a:pt x="18258" y="10644"/>
                    </a:moveTo>
                    <a:cubicBezTo>
                      <a:pt x="12249" y="16549"/>
                      <a:pt x="6683" y="9561"/>
                      <a:pt x="0" y="7539"/>
                    </a:cubicBezTo>
                    <a:cubicBezTo>
                      <a:pt x="4231" y="-5051"/>
                      <a:pt x="21600" y="-388"/>
                      <a:pt x="18258" y="106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43" name="Kształt"/>
              <p:cNvSpPr/>
              <p:nvPr/>
            </p:nvSpPr>
            <p:spPr>
              <a:xfrm>
                <a:off x="223864" y="551050"/>
                <a:ext cx="6524" cy="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14" y="9846"/>
                    </a:moveTo>
                    <a:cubicBezTo>
                      <a:pt x="9230" y="15346"/>
                      <a:pt x="4233" y="18493"/>
                      <a:pt x="0" y="21600"/>
                    </a:cubicBezTo>
                    <a:cubicBezTo>
                      <a:pt x="2372" y="17340"/>
                      <a:pt x="6602" y="15791"/>
                      <a:pt x="8075" y="11885"/>
                    </a:cubicBezTo>
                    <a:cubicBezTo>
                      <a:pt x="9486" y="11354"/>
                      <a:pt x="11665" y="10732"/>
                      <a:pt x="12114" y="8470"/>
                    </a:cubicBezTo>
                    <a:cubicBezTo>
                      <a:pt x="10897" y="354"/>
                      <a:pt x="18778" y="3724"/>
                      <a:pt x="21600" y="0"/>
                    </a:cubicBezTo>
                    <a:cubicBezTo>
                      <a:pt x="21151" y="6431"/>
                      <a:pt x="15189" y="6744"/>
                      <a:pt x="12114" y="98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44" name="Kształt"/>
              <p:cNvSpPr/>
              <p:nvPr/>
            </p:nvSpPr>
            <p:spPr>
              <a:xfrm>
                <a:off x="232474" y="542440"/>
                <a:ext cx="485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589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8589"/>
                      <a:pt x="21600" y="8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45" name="Kształt"/>
              <p:cNvSpPr/>
              <p:nvPr/>
            </p:nvSpPr>
            <p:spPr>
              <a:xfrm>
                <a:off x="266914" y="464948"/>
                <a:ext cx="677" cy="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3" h="17448" extrusionOk="0">
                    <a:moveTo>
                      <a:pt x="9723" y="16897"/>
                    </a:moveTo>
                    <a:cubicBezTo>
                      <a:pt x="3785" y="18859"/>
                      <a:pt x="1630" y="15187"/>
                      <a:pt x="0" y="11995"/>
                    </a:cubicBezTo>
                    <a:cubicBezTo>
                      <a:pt x="0" y="7317"/>
                      <a:pt x="9723" y="-2741"/>
                      <a:pt x="17815" y="705"/>
                    </a:cubicBezTo>
                    <a:cubicBezTo>
                      <a:pt x="21600" y="8801"/>
                      <a:pt x="14032" y="11995"/>
                      <a:pt x="9723" y="168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46" name="Kształt"/>
              <p:cNvSpPr/>
              <p:nvPr/>
            </p:nvSpPr>
            <p:spPr>
              <a:xfrm>
                <a:off x="309965" y="430508"/>
                <a:ext cx="717" cy="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1100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47" name="Kształt"/>
              <p:cNvSpPr/>
              <p:nvPr/>
            </p:nvSpPr>
            <p:spPr>
              <a:xfrm>
                <a:off x="327186" y="413287"/>
                <a:ext cx="1221" cy="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01" h="20523" extrusionOk="0">
                    <a:moveTo>
                      <a:pt x="856" y="19820"/>
                    </a:moveTo>
                    <a:cubicBezTo>
                      <a:pt x="-2783" y="11246"/>
                      <a:pt x="6198" y="7292"/>
                      <a:pt x="8868" y="0"/>
                    </a:cubicBezTo>
                    <a:cubicBezTo>
                      <a:pt x="14209" y="2422"/>
                      <a:pt x="18817" y="12018"/>
                      <a:pt x="11538" y="16494"/>
                    </a:cubicBezTo>
                    <a:cubicBezTo>
                      <a:pt x="8868" y="19820"/>
                      <a:pt x="5228" y="21600"/>
                      <a:pt x="856" y="198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48" name="Kształt"/>
              <p:cNvSpPr/>
              <p:nvPr/>
            </p:nvSpPr>
            <p:spPr>
              <a:xfrm>
                <a:off x="60271" y="249694"/>
                <a:ext cx="378229" cy="339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569" extrusionOk="0">
                    <a:moveTo>
                      <a:pt x="15819" y="9318"/>
                    </a:moveTo>
                    <a:cubicBezTo>
                      <a:pt x="15804" y="9269"/>
                      <a:pt x="15852" y="9205"/>
                      <a:pt x="15890" y="9161"/>
                    </a:cubicBezTo>
                    <a:lnTo>
                      <a:pt x="15918" y="9142"/>
                    </a:lnTo>
                    <a:cubicBezTo>
                      <a:pt x="15905" y="9134"/>
                      <a:pt x="15905" y="9114"/>
                      <a:pt x="15890" y="9106"/>
                    </a:cubicBezTo>
                    <a:cubicBezTo>
                      <a:pt x="15840" y="9177"/>
                      <a:pt x="15673" y="9249"/>
                      <a:pt x="15733" y="9374"/>
                    </a:cubicBezTo>
                    <a:cubicBezTo>
                      <a:pt x="15669" y="9537"/>
                      <a:pt x="15366" y="9490"/>
                      <a:pt x="15391" y="9708"/>
                    </a:cubicBezTo>
                    <a:cubicBezTo>
                      <a:pt x="15354" y="9704"/>
                      <a:pt x="15314" y="9717"/>
                      <a:pt x="15282" y="9758"/>
                    </a:cubicBezTo>
                    <a:cubicBezTo>
                      <a:pt x="15289" y="9772"/>
                      <a:pt x="15272" y="9788"/>
                      <a:pt x="15293" y="9796"/>
                    </a:cubicBezTo>
                    <a:cubicBezTo>
                      <a:pt x="15202" y="9758"/>
                      <a:pt x="15178" y="9905"/>
                      <a:pt x="15076" y="9949"/>
                    </a:cubicBezTo>
                    <a:cubicBezTo>
                      <a:pt x="15056" y="10088"/>
                      <a:pt x="14852" y="10092"/>
                      <a:pt x="14871" y="10256"/>
                    </a:cubicBezTo>
                    <a:cubicBezTo>
                      <a:pt x="14840" y="10284"/>
                      <a:pt x="14802" y="10301"/>
                      <a:pt x="14762" y="10305"/>
                    </a:cubicBezTo>
                    <a:cubicBezTo>
                      <a:pt x="14713" y="10360"/>
                      <a:pt x="14635" y="10404"/>
                      <a:pt x="14614" y="10476"/>
                    </a:cubicBezTo>
                    <a:cubicBezTo>
                      <a:pt x="14627" y="10499"/>
                      <a:pt x="14660" y="10499"/>
                      <a:pt x="14676" y="10484"/>
                    </a:cubicBezTo>
                    <a:lnTo>
                      <a:pt x="14683" y="10476"/>
                    </a:lnTo>
                    <a:cubicBezTo>
                      <a:pt x="14680" y="10521"/>
                      <a:pt x="14627" y="10579"/>
                      <a:pt x="14585" y="10599"/>
                    </a:cubicBezTo>
                    <a:cubicBezTo>
                      <a:pt x="14565" y="10587"/>
                      <a:pt x="14585" y="10551"/>
                      <a:pt x="14558" y="10542"/>
                    </a:cubicBezTo>
                    <a:lnTo>
                      <a:pt x="14480" y="10592"/>
                    </a:lnTo>
                    <a:cubicBezTo>
                      <a:pt x="14287" y="10790"/>
                      <a:pt x="14071" y="10986"/>
                      <a:pt x="13928" y="11214"/>
                    </a:cubicBezTo>
                    <a:cubicBezTo>
                      <a:pt x="13822" y="11243"/>
                      <a:pt x="13760" y="11401"/>
                      <a:pt x="13662" y="11453"/>
                    </a:cubicBezTo>
                    <a:cubicBezTo>
                      <a:pt x="13588" y="11578"/>
                      <a:pt x="13413" y="11654"/>
                      <a:pt x="13389" y="11809"/>
                    </a:cubicBezTo>
                    <a:cubicBezTo>
                      <a:pt x="13240" y="11802"/>
                      <a:pt x="13196" y="11956"/>
                      <a:pt x="13106" y="12029"/>
                    </a:cubicBezTo>
                    <a:cubicBezTo>
                      <a:pt x="12571" y="12576"/>
                      <a:pt x="11995" y="13139"/>
                      <a:pt x="11476" y="13686"/>
                    </a:cubicBezTo>
                    <a:cubicBezTo>
                      <a:pt x="11358" y="13730"/>
                      <a:pt x="11301" y="13877"/>
                      <a:pt x="11182" y="13934"/>
                    </a:cubicBezTo>
                    <a:lnTo>
                      <a:pt x="10801" y="14316"/>
                    </a:lnTo>
                    <a:cubicBezTo>
                      <a:pt x="10684" y="14349"/>
                      <a:pt x="10716" y="14497"/>
                      <a:pt x="10585" y="14509"/>
                    </a:cubicBezTo>
                    <a:cubicBezTo>
                      <a:pt x="10560" y="14544"/>
                      <a:pt x="10560" y="14601"/>
                      <a:pt x="10507" y="14605"/>
                    </a:cubicBezTo>
                    <a:cubicBezTo>
                      <a:pt x="10414" y="14653"/>
                      <a:pt x="10364" y="14790"/>
                      <a:pt x="10262" y="14816"/>
                    </a:cubicBezTo>
                    <a:cubicBezTo>
                      <a:pt x="10217" y="14909"/>
                      <a:pt x="10094" y="14959"/>
                      <a:pt x="10033" y="15056"/>
                    </a:cubicBezTo>
                    <a:cubicBezTo>
                      <a:pt x="9930" y="15096"/>
                      <a:pt x="9877" y="15215"/>
                      <a:pt x="9788" y="15275"/>
                    </a:cubicBezTo>
                    <a:cubicBezTo>
                      <a:pt x="9714" y="15275"/>
                      <a:pt x="9678" y="15358"/>
                      <a:pt x="9653" y="15411"/>
                    </a:cubicBezTo>
                    <a:cubicBezTo>
                      <a:pt x="9440" y="15444"/>
                      <a:pt x="9363" y="15660"/>
                      <a:pt x="9211" y="15794"/>
                    </a:cubicBezTo>
                    <a:lnTo>
                      <a:pt x="9200" y="15883"/>
                    </a:lnTo>
                    <a:lnTo>
                      <a:pt x="9171" y="15883"/>
                    </a:lnTo>
                    <a:cubicBezTo>
                      <a:pt x="8852" y="16265"/>
                      <a:pt x="8428" y="16558"/>
                      <a:pt x="8063" y="16926"/>
                    </a:cubicBezTo>
                    <a:cubicBezTo>
                      <a:pt x="7769" y="17225"/>
                      <a:pt x="7431" y="17415"/>
                      <a:pt x="7140" y="17719"/>
                    </a:cubicBezTo>
                    <a:cubicBezTo>
                      <a:pt x="7075" y="17708"/>
                      <a:pt x="7086" y="17778"/>
                      <a:pt x="7042" y="17807"/>
                    </a:cubicBezTo>
                    <a:cubicBezTo>
                      <a:pt x="6808" y="17995"/>
                      <a:pt x="6571" y="18195"/>
                      <a:pt x="6347" y="18411"/>
                    </a:cubicBezTo>
                    <a:cubicBezTo>
                      <a:pt x="6232" y="18430"/>
                      <a:pt x="6232" y="18580"/>
                      <a:pt x="6110" y="18580"/>
                    </a:cubicBezTo>
                    <a:cubicBezTo>
                      <a:pt x="6004" y="18745"/>
                      <a:pt x="5823" y="18788"/>
                      <a:pt x="5701" y="18930"/>
                    </a:cubicBezTo>
                    <a:cubicBezTo>
                      <a:pt x="4761" y="19620"/>
                      <a:pt x="3830" y="20398"/>
                      <a:pt x="2795" y="20895"/>
                    </a:cubicBezTo>
                    <a:cubicBezTo>
                      <a:pt x="2742" y="20962"/>
                      <a:pt x="2603" y="20929"/>
                      <a:pt x="2591" y="21046"/>
                    </a:cubicBezTo>
                    <a:cubicBezTo>
                      <a:pt x="2341" y="21132"/>
                      <a:pt x="2085" y="21210"/>
                      <a:pt x="1855" y="21346"/>
                    </a:cubicBezTo>
                    <a:cubicBezTo>
                      <a:pt x="1916" y="21381"/>
                      <a:pt x="1953" y="21310"/>
                      <a:pt x="2023" y="21333"/>
                    </a:cubicBezTo>
                    <a:cubicBezTo>
                      <a:pt x="1835" y="21429"/>
                      <a:pt x="1638" y="21548"/>
                      <a:pt x="1434" y="21553"/>
                    </a:cubicBezTo>
                    <a:cubicBezTo>
                      <a:pt x="1360" y="21517"/>
                      <a:pt x="1279" y="21589"/>
                      <a:pt x="1189" y="21564"/>
                    </a:cubicBezTo>
                    <a:cubicBezTo>
                      <a:pt x="1153" y="21529"/>
                      <a:pt x="1214" y="21513"/>
                      <a:pt x="1206" y="21477"/>
                    </a:cubicBezTo>
                    <a:cubicBezTo>
                      <a:pt x="1073" y="21465"/>
                      <a:pt x="948" y="21546"/>
                      <a:pt x="805" y="21517"/>
                    </a:cubicBezTo>
                    <a:cubicBezTo>
                      <a:pt x="503" y="21327"/>
                      <a:pt x="281" y="21001"/>
                      <a:pt x="195" y="20676"/>
                    </a:cubicBezTo>
                    <a:lnTo>
                      <a:pt x="167" y="20689"/>
                    </a:lnTo>
                    <a:cubicBezTo>
                      <a:pt x="25" y="20260"/>
                      <a:pt x="-58" y="19754"/>
                      <a:pt x="49" y="19272"/>
                    </a:cubicBezTo>
                    <a:cubicBezTo>
                      <a:pt x="147" y="18551"/>
                      <a:pt x="314" y="17855"/>
                      <a:pt x="568" y="17191"/>
                    </a:cubicBezTo>
                    <a:cubicBezTo>
                      <a:pt x="551" y="17083"/>
                      <a:pt x="654" y="17016"/>
                      <a:pt x="657" y="16917"/>
                    </a:cubicBezTo>
                    <a:cubicBezTo>
                      <a:pt x="898" y="16246"/>
                      <a:pt x="1173" y="15582"/>
                      <a:pt x="1492" y="14940"/>
                    </a:cubicBezTo>
                    <a:cubicBezTo>
                      <a:pt x="1442" y="14905"/>
                      <a:pt x="1492" y="14816"/>
                      <a:pt x="1519" y="14767"/>
                    </a:cubicBezTo>
                    <a:cubicBezTo>
                      <a:pt x="1610" y="14761"/>
                      <a:pt x="1569" y="14660"/>
                      <a:pt x="1638" y="14624"/>
                    </a:cubicBezTo>
                    <a:cubicBezTo>
                      <a:pt x="1584" y="14557"/>
                      <a:pt x="1687" y="14528"/>
                      <a:pt x="1696" y="14474"/>
                    </a:cubicBezTo>
                    <a:cubicBezTo>
                      <a:pt x="1830" y="14192"/>
                      <a:pt x="1982" y="13926"/>
                      <a:pt x="2088" y="13638"/>
                    </a:cubicBezTo>
                    <a:cubicBezTo>
                      <a:pt x="2227" y="13479"/>
                      <a:pt x="2276" y="13282"/>
                      <a:pt x="2403" y="13117"/>
                    </a:cubicBezTo>
                    <a:cubicBezTo>
                      <a:pt x="2447" y="12999"/>
                      <a:pt x="2545" y="12898"/>
                      <a:pt x="2599" y="12783"/>
                    </a:cubicBezTo>
                    <a:cubicBezTo>
                      <a:pt x="2910" y="12293"/>
                      <a:pt x="3208" y="11793"/>
                      <a:pt x="3559" y="11317"/>
                    </a:cubicBezTo>
                    <a:cubicBezTo>
                      <a:pt x="3552" y="11186"/>
                      <a:pt x="3702" y="11170"/>
                      <a:pt x="3747" y="11058"/>
                    </a:cubicBezTo>
                    <a:cubicBezTo>
                      <a:pt x="3846" y="10878"/>
                      <a:pt x="4038" y="10719"/>
                      <a:pt x="4092" y="10515"/>
                    </a:cubicBezTo>
                    <a:cubicBezTo>
                      <a:pt x="4238" y="10459"/>
                      <a:pt x="4213" y="10259"/>
                      <a:pt x="4356" y="10227"/>
                    </a:cubicBezTo>
                    <a:cubicBezTo>
                      <a:pt x="4450" y="10121"/>
                      <a:pt x="4450" y="10004"/>
                      <a:pt x="4573" y="9928"/>
                    </a:cubicBezTo>
                    <a:cubicBezTo>
                      <a:pt x="4573" y="9836"/>
                      <a:pt x="4687" y="9836"/>
                      <a:pt x="4679" y="9748"/>
                    </a:cubicBezTo>
                    <a:cubicBezTo>
                      <a:pt x="4732" y="9612"/>
                      <a:pt x="4900" y="9612"/>
                      <a:pt x="4932" y="9477"/>
                    </a:cubicBezTo>
                    <a:cubicBezTo>
                      <a:pt x="5002" y="9453"/>
                      <a:pt x="4977" y="9358"/>
                      <a:pt x="5051" y="9345"/>
                    </a:cubicBezTo>
                    <a:cubicBezTo>
                      <a:pt x="5071" y="9269"/>
                      <a:pt x="5165" y="9249"/>
                      <a:pt x="5178" y="9173"/>
                    </a:cubicBezTo>
                    <a:lnTo>
                      <a:pt x="5219" y="9161"/>
                    </a:lnTo>
                    <a:cubicBezTo>
                      <a:pt x="5322" y="9023"/>
                      <a:pt x="5480" y="8918"/>
                      <a:pt x="5514" y="8758"/>
                    </a:cubicBezTo>
                    <a:lnTo>
                      <a:pt x="5555" y="8769"/>
                    </a:lnTo>
                    <a:cubicBezTo>
                      <a:pt x="5683" y="8674"/>
                      <a:pt x="5713" y="8514"/>
                      <a:pt x="5828" y="8423"/>
                    </a:cubicBezTo>
                    <a:cubicBezTo>
                      <a:pt x="5889" y="8423"/>
                      <a:pt x="5938" y="8322"/>
                      <a:pt x="5995" y="8272"/>
                    </a:cubicBezTo>
                    <a:cubicBezTo>
                      <a:pt x="5958" y="8232"/>
                      <a:pt x="5995" y="8207"/>
                      <a:pt x="6013" y="8176"/>
                    </a:cubicBezTo>
                    <a:cubicBezTo>
                      <a:pt x="6033" y="8127"/>
                      <a:pt x="6053" y="8179"/>
                      <a:pt x="6072" y="8184"/>
                    </a:cubicBezTo>
                    <a:lnTo>
                      <a:pt x="6502" y="7717"/>
                    </a:lnTo>
                    <a:lnTo>
                      <a:pt x="6502" y="7649"/>
                    </a:lnTo>
                    <a:cubicBezTo>
                      <a:pt x="6526" y="7608"/>
                      <a:pt x="6539" y="7688"/>
                      <a:pt x="6563" y="7649"/>
                    </a:cubicBezTo>
                    <a:lnTo>
                      <a:pt x="6585" y="7580"/>
                    </a:lnTo>
                    <a:cubicBezTo>
                      <a:pt x="6588" y="7599"/>
                      <a:pt x="6609" y="7584"/>
                      <a:pt x="6621" y="7592"/>
                    </a:cubicBezTo>
                    <a:cubicBezTo>
                      <a:pt x="6748" y="7428"/>
                      <a:pt x="6955" y="7305"/>
                      <a:pt x="7063" y="7129"/>
                    </a:cubicBezTo>
                    <a:cubicBezTo>
                      <a:pt x="7054" y="7136"/>
                      <a:pt x="7004" y="7125"/>
                      <a:pt x="7024" y="7093"/>
                    </a:cubicBezTo>
                    <a:cubicBezTo>
                      <a:pt x="7033" y="7098"/>
                      <a:pt x="7037" y="7090"/>
                      <a:pt x="7042" y="7080"/>
                    </a:cubicBezTo>
                    <a:lnTo>
                      <a:pt x="7063" y="7129"/>
                    </a:lnTo>
                    <a:cubicBezTo>
                      <a:pt x="7196" y="7098"/>
                      <a:pt x="7086" y="6925"/>
                      <a:pt x="7229" y="6910"/>
                    </a:cubicBezTo>
                    <a:lnTo>
                      <a:pt x="7229" y="6921"/>
                    </a:lnTo>
                    <a:lnTo>
                      <a:pt x="7270" y="6921"/>
                    </a:lnTo>
                    <a:cubicBezTo>
                      <a:pt x="7467" y="6765"/>
                      <a:pt x="7613" y="6555"/>
                      <a:pt x="7799" y="6401"/>
                    </a:cubicBezTo>
                    <a:cubicBezTo>
                      <a:pt x="7773" y="6359"/>
                      <a:pt x="7789" y="6290"/>
                      <a:pt x="7846" y="6286"/>
                    </a:cubicBezTo>
                    <a:lnTo>
                      <a:pt x="7896" y="6305"/>
                    </a:lnTo>
                    <a:cubicBezTo>
                      <a:pt x="8092" y="6123"/>
                      <a:pt x="8316" y="5942"/>
                      <a:pt x="8496" y="5739"/>
                    </a:cubicBezTo>
                    <a:cubicBezTo>
                      <a:pt x="8680" y="5612"/>
                      <a:pt x="8815" y="5488"/>
                      <a:pt x="8966" y="5320"/>
                    </a:cubicBezTo>
                    <a:cubicBezTo>
                      <a:pt x="8962" y="5277"/>
                      <a:pt x="8954" y="5244"/>
                      <a:pt x="9004" y="5224"/>
                    </a:cubicBezTo>
                    <a:cubicBezTo>
                      <a:pt x="9040" y="5208"/>
                      <a:pt x="9044" y="5244"/>
                      <a:pt x="9053" y="5261"/>
                    </a:cubicBezTo>
                    <a:cubicBezTo>
                      <a:pt x="9637" y="4788"/>
                      <a:pt x="10245" y="4277"/>
                      <a:pt x="10838" y="3855"/>
                    </a:cubicBezTo>
                    <a:cubicBezTo>
                      <a:pt x="11124" y="3597"/>
                      <a:pt x="11476" y="3403"/>
                      <a:pt x="11770" y="3152"/>
                    </a:cubicBezTo>
                    <a:cubicBezTo>
                      <a:pt x="11865" y="3192"/>
                      <a:pt x="11917" y="3074"/>
                      <a:pt x="11995" y="3047"/>
                    </a:cubicBezTo>
                    <a:cubicBezTo>
                      <a:pt x="12003" y="3024"/>
                      <a:pt x="11987" y="2996"/>
                      <a:pt x="12015" y="2979"/>
                    </a:cubicBezTo>
                    <a:lnTo>
                      <a:pt x="12085" y="2991"/>
                    </a:lnTo>
                    <a:cubicBezTo>
                      <a:pt x="12530" y="2685"/>
                      <a:pt x="12972" y="2356"/>
                      <a:pt x="13438" y="2098"/>
                    </a:cubicBezTo>
                    <a:cubicBezTo>
                      <a:pt x="13459" y="2120"/>
                      <a:pt x="13486" y="2098"/>
                      <a:pt x="13507" y="2090"/>
                    </a:cubicBezTo>
                    <a:lnTo>
                      <a:pt x="13528" y="2129"/>
                    </a:lnTo>
                    <a:cubicBezTo>
                      <a:pt x="13552" y="2058"/>
                      <a:pt x="13679" y="2117"/>
                      <a:pt x="13662" y="2012"/>
                    </a:cubicBezTo>
                    <a:cubicBezTo>
                      <a:pt x="13964" y="1757"/>
                      <a:pt x="14325" y="1658"/>
                      <a:pt x="14635" y="1438"/>
                    </a:cubicBezTo>
                    <a:cubicBezTo>
                      <a:pt x="14730" y="1443"/>
                      <a:pt x="14778" y="1347"/>
                      <a:pt x="14860" y="1332"/>
                    </a:cubicBezTo>
                    <a:cubicBezTo>
                      <a:pt x="15023" y="1259"/>
                      <a:pt x="15170" y="1163"/>
                      <a:pt x="15341" y="1122"/>
                    </a:cubicBezTo>
                    <a:cubicBezTo>
                      <a:pt x="15428" y="1067"/>
                      <a:pt x="15517" y="1027"/>
                      <a:pt x="15615" y="995"/>
                    </a:cubicBezTo>
                    <a:cubicBezTo>
                      <a:pt x="15632" y="1007"/>
                      <a:pt x="15620" y="1051"/>
                      <a:pt x="15656" y="1034"/>
                    </a:cubicBezTo>
                    <a:lnTo>
                      <a:pt x="15694" y="995"/>
                    </a:lnTo>
                    <a:cubicBezTo>
                      <a:pt x="15685" y="992"/>
                      <a:pt x="15685" y="978"/>
                      <a:pt x="15685" y="968"/>
                    </a:cubicBezTo>
                    <a:cubicBezTo>
                      <a:pt x="15832" y="851"/>
                      <a:pt x="16029" y="848"/>
                      <a:pt x="16184" y="747"/>
                    </a:cubicBezTo>
                    <a:cubicBezTo>
                      <a:pt x="16274" y="780"/>
                      <a:pt x="16348" y="596"/>
                      <a:pt x="16400" y="727"/>
                    </a:cubicBezTo>
                    <a:cubicBezTo>
                      <a:pt x="16519" y="672"/>
                      <a:pt x="16650" y="647"/>
                      <a:pt x="16772" y="604"/>
                    </a:cubicBezTo>
                    <a:cubicBezTo>
                      <a:pt x="16813" y="573"/>
                      <a:pt x="16813" y="511"/>
                      <a:pt x="16870" y="536"/>
                    </a:cubicBezTo>
                    <a:cubicBezTo>
                      <a:pt x="16956" y="515"/>
                      <a:pt x="17042" y="456"/>
                      <a:pt x="17116" y="480"/>
                    </a:cubicBezTo>
                    <a:cubicBezTo>
                      <a:pt x="17241" y="480"/>
                      <a:pt x="17324" y="336"/>
                      <a:pt x="17459" y="384"/>
                    </a:cubicBezTo>
                    <a:cubicBezTo>
                      <a:pt x="17627" y="269"/>
                      <a:pt x="17855" y="308"/>
                      <a:pt x="18040" y="220"/>
                    </a:cubicBezTo>
                    <a:cubicBezTo>
                      <a:pt x="18476" y="108"/>
                      <a:pt x="18935" y="-11"/>
                      <a:pt x="19400" y="1"/>
                    </a:cubicBezTo>
                    <a:cubicBezTo>
                      <a:pt x="19441" y="21"/>
                      <a:pt x="19514" y="5"/>
                      <a:pt x="19568" y="9"/>
                    </a:cubicBezTo>
                    <a:cubicBezTo>
                      <a:pt x="19564" y="24"/>
                      <a:pt x="19520" y="21"/>
                      <a:pt x="19520" y="49"/>
                    </a:cubicBezTo>
                    <a:cubicBezTo>
                      <a:pt x="19604" y="81"/>
                      <a:pt x="19714" y="44"/>
                      <a:pt x="19805" y="56"/>
                    </a:cubicBezTo>
                    <a:cubicBezTo>
                      <a:pt x="19814" y="14"/>
                      <a:pt x="19854" y="9"/>
                      <a:pt x="19891" y="1"/>
                    </a:cubicBezTo>
                    <a:cubicBezTo>
                      <a:pt x="20033" y="9"/>
                      <a:pt x="20153" y="21"/>
                      <a:pt x="20283" y="30"/>
                    </a:cubicBezTo>
                    <a:cubicBezTo>
                      <a:pt x="20389" y="38"/>
                      <a:pt x="20450" y="141"/>
                      <a:pt x="20562" y="145"/>
                    </a:cubicBezTo>
                    <a:cubicBezTo>
                      <a:pt x="20627" y="141"/>
                      <a:pt x="20709" y="188"/>
                      <a:pt x="20765" y="211"/>
                    </a:cubicBezTo>
                    <a:cubicBezTo>
                      <a:pt x="20782" y="244"/>
                      <a:pt x="20782" y="261"/>
                      <a:pt x="20774" y="295"/>
                    </a:cubicBezTo>
                    <a:cubicBezTo>
                      <a:pt x="20844" y="341"/>
                      <a:pt x="20930" y="341"/>
                      <a:pt x="20990" y="393"/>
                    </a:cubicBezTo>
                    <a:cubicBezTo>
                      <a:pt x="21084" y="380"/>
                      <a:pt x="21091" y="484"/>
                      <a:pt x="21129" y="536"/>
                    </a:cubicBezTo>
                    <a:lnTo>
                      <a:pt x="21178" y="500"/>
                    </a:lnTo>
                    <a:cubicBezTo>
                      <a:pt x="21284" y="647"/>
                      <a:pt x="21322" y="867"/>
                      <a:pt x="21275" y="1042"/>
                    </a:cubicBezTo>
                    <a:cubicBezTo>
                      <a:pt x="21370" y="1079"/>
                      <a:pt x="21301" y="1199"/>
                      <a:pt x="21334" y="1266"/>
                    </a:cubicBezTo>
                    <a:lnTo>
                      <a:pt x="21383" y="1234"/>
                    </a:lnTo>
                    <a:cubicBezTo>
                      <a:pt x="21412" y="1291"/>
                      <a:pt x="21387" y="1344"/>
                      <a:pt x="21383" y="1398"/>
                    </a:cubicBezTo>
                    <a:cubicBezTo>
                      <a:pt x="21408" y="1523"/>
                      <a:pt x="21383" y="1615"/>
                      <a:pt x="21361" y="1734"/>
                    </a:cubicBezTo>
                    <a:cubicBezTo>
                      <a:pt x="21379" y="1761"/>
                      <a:pt x="21394" y="1738"/>
                      <a:pt x="21412" y="1734"/>
                    </a:cubicBezTo>
                    <a:cubicBezTo>
                      <a:pt x="21452" y="1738"/>
                      <a:pt x="21420" y="1792"/>
                      <a:pt x="21444" y="1809"/>
                    </a:cubicBezTo>
                    <a:cubicBezTo>
                      <a:pt x="21420" y="1904"/>
                      <a:pt x="21375" y="2009"/>
                      <a:pt x="21383" y="2109"/>
                    </a:cubicBezTo>
                    <a:cubicBezTo>
                      <a:pt x="21452" y="2037"/>
                      <a:pt x="21452" y="1917"/>
                      <a:pt x="21501" y="1830"/>
                    </a:cubicBezTo>
                    <a:cubicBezTo>
                      <a:pt x="21497" y="1805"/>
                      <a:pt x="21480" y="1777"/>
                      <a:pt x="21501" y="1754"/>
                    </a:cubicBezTo>
                    <a:lnTo>
                      <a:pt x="21529" y="1754"/>
                    </a:lnTo>
                    <a:cubicBezTo>
                      <a:pt x="21509" y="1942"/>
                      <a:pt x="21455" y="2113"/>
                      <a:pt x="21423" y="2290"/>
                    </a:cubicBezTo>
                    <a:lnTo>
                      <a:pt x="21444" y="2309"/>
                    </a:lnTo>
                    <a:cubicBezTo>
                      <a:pt x="21468" y="2276"/>
                      <a:pt x="21477" y="2333"/>
                      <a:pt x="21501" y="2328"/>
                    </a:cubicBezTo>
                    <a:cubicBezTo>
                      <a:pt x="21542" y="2457"/>
                      <a:pt x="21436" y="2578"/>
                      <a:pt x="21403" y="2704"/>
                    </a:cubicBezTo>
                    <a:lnTo>
                      <a:pt x="21361" y="2856"/>
                    </a:lnTo>
                    <a:cubicBezTo>
                      <a:pt x="21349" y="2851"/>
                      <a:pt x="21334" y="2851"/>
                      <a:pt x="21325" y="2836"/>
                    </a:cubicBezTo>
                    <a:cubicBezTo>
                      <a:pt x="21301" y="2879"/>
                      <a:pt x="21349" y="2956"/>
                      <a:pt x="21284" y="3000"/>
                    </a:cubicBezTo>
                    <a:cubicBezTo>
                      <a:pt x="21109" y="2935"/>
                      <a:pt x="21141" y="2756"/>
                      <a:pt x="21068" y="2616"/>
                    </a:cubicBezTo>
                    <a:lnTo>
                      <a:pt x="21052" y="2597"/>
                    </a:lnTo>
                    <a:cubicBezTo>
                      <a:pt x="21031" y="2655"/>
                      <a:pt x="21084" y="2708"/>
                      <a:pt x="21079" y="2768"/>
                    </a:cubicBezTo>
                    <a:cubicBezTo>
                      <a:pt x="21035" y="2817"/>
                      <a:pt x="20961" y="2764"/>
                      <a:pt x="20913" y="2741"/>
                    </a:cubicBezTo>
                    <a:cubicBezTo>
                      <a:pt x="20933" y="2664"/>
                      <a:pt x="20818" y="2641"/>
                      <a:pt x="20844" y="2561"/>
                    </a:cubicBezTo>
                    <a:cubicBezTo>
                      <a:pt x="20676" y="2441"/>
                      <a:pt x="20610" y="2253"/>
                      <a:pt x="20462" y="2109"/>
                    </a:cubicBezTo>
                    <a:lnTo>
                      <a:pt x="20423" y="2178"/>
                    </a:lnTo>
                    <a:cubicBezTo>
                      <a:pt x="20364" y="2041"/>
                      <a:pt x="20153" y="2069"/>
                      <a:pt x="20168" y="1904"/>
                    </a:cubicBezTo>
                    <a:cubicBezTo>
                      <a:pt x="20218" y="1921"/>
                      <a:pt x="20225" y="1998"/>
                      <a:pt x="20283" y="1954"/>
                    </a:cubicBezTo>
                    <a:lnTo>
                      <a:pt x="20283" y="1945"/>
                    </a:lnTo>
                    <a:cubicBezTo>
                      <a:pt x="20304" y="1942"/>
                      <a:pt x="20316" y="1954"/>
                      <a:pt x="20324" y="1966"/>
                    </a:cubicBezTo>
                    <a:lnTo>
                      <a:pt x="20294" y="2002"/>
                    </a:lnTo>
                    <a:cubicBezTo>
                      <a:pt x="20316" y="2049"/>
                      <a:pt x="20340" y="1993"/>
                      <a:pt x="20373" y="2012"/>
                    </a:cubicBezTo>
                    <a:lnTo>
                      <a:pt x="20450" y="2117"/>
                    </a:lnTo>
                    <a:cubicBezTo>
                      <a:pt x="20438" y="2034"/>
                      <a:pt x="20378" y="1938"/>
                      <a:pt x="20283" y="1878"/>
                    </a:cubicBezTo>
                    <a:cubicBezTo>
                      <a:pt x="20250" y="1904"/>
                      <a:pt x="20209" y="1871"/>
                      <a:pt x="20197" y="1843"/>
                    </a:cubicBezTo>
                    <a:cubicBezTo>
                      <a:pt x="20193" y="1904"/>
                      <a:pt x="20107" y="1900"/>
                      <a:pt x="20058" y="1888"/>
                    </a:cubicBezTo>
                    <a:cubicBezTo>
                      <a:pt x="19981" y="1833"/>
                      <a:pt x="19874" y="1805"/>
                      <a:pt x="19826" y="1726"/>
                    </a:cubicBezTo>
                    <a:cubicBezTo>
                      <a:pt x="19760" y="1714"/>
                      <a:pt x="19707" y="1784"/>
                      <a:pt x="19646" y="1734"/>
                    </a:cubicBezTo>
                    <a:cubicBezTo>
                      <a:pt x="19609" y="1746"/>
                      <a:pt x="19539" y="1730"/>
                      <a:pt x="19547" y="1792"/>
                    </a:cubicBezTo>
                    <a:cubicBezTo>
                      <a:pt x="19564" y="1821"/>
                      <a:pt x="19597" y="1843"/>
                      <a:pt x="19589" y="1878"/>
                    </a:cubicBezTo>
                    <a:cubicBezTo>
                      <a:pt x="19499" y="1929"/>
                      <a:pt x="19376" y="1962"/>
                      <a:pt x="19343" y="2069"/>
                    </a:cubicBezTo>
                    <a:cubicBezTo>
                      <a:pt x="19437" y="2129"/>
                      <a:pt x="19290" y="2158"/>
                      <a:pt x="19294" y="2212"/>
                    </a:cubicBezTo>
                    <a:lnTo>
                      <a:pt x="19351" y="2225"/>
                    </a:lnTo>
                    <a:cubicBezTo>
                      <a:pt x="19315" y="2356"/>
                      <a:pt x="19187" y="2400"/>
                      <a:pt x="19118" y="2520"/>
                    </a:cubicBezTo>
                    <a:lnTo>
                      <a:pt x="19127" y="2568"/>
                    </a:lnTo>
                    <a:cubicBezTo>
                      <a:pt x="18755" y="3041"/>
                      <a:pt x="18455" y="3531"/>
                      <a:pt x="18166" y="4034"/>
                    </a:cubicBezTo>
                    <a:cubicBezTo>
                      <a:pt x="18174" y="4045"/>
                      <a:pt x="18187" y="4058"/>
                      <a:pt x="18207" y="4053"/>
                    </a:cubicBezTo>
                    <a:cubicBezTo>
                      <a:pt x="18244" y="3907"/>
                      <a:pt x="18346" y="3809"/>
                      <a:pt x="18431" y="3679"/>
                    </a:cubicBezTo>
                    <a:lnTo>
                      <a:pt x="18461" y="3691"/>
                    </a:lnTo>
                    <a:cubicBezTo>
                      <a:pt x="18464" y="3663"/>
                      <a:pt x="18444" y="3631"/>
                      <a:pt x="18481" y="3603"/>
                    </a:cubicBezTo>
                    <a:cubicBezTo>
                      <a:pt x="18559" y="3627"/>
                      <a:pt x="18574" y="3527"/>
                      <a:pt x="18607" y="3479"/>
                    </a:cubicBezTo>
                    <a:cubicBezTo>
                      <a:pt x="18633" y="3495"/>
                      <a:pt x="18653" y="3498"/>
                      <a:pt x="18657" y="3527"/>
                    </a:cubicBezTo>
                    <a:cubicBezTo>
                      <a:pt x="18603" y="3714"/>
                      <a:pt x="18455" y="3871"/>
                      <a:pt x="18362" y="4034"/>
                    </a:cubicBezTo>
                    <a:cubicBezTo>
                      <a:pt x="18330" y="4110"/>
                      <a:pt x="18239" y="4178"/>
                      <a:pt x="18257" y="4265"/>
                    </a:cubicBezTo>
                    <a:cubicBezTo>
                      <a:pt x="18354" y="4213"/>
                      <a:pt x="18354" y="4095"/>
                      <a:pt x="18440" y="4034"/>
                    </a:cubicBezTo>
                    <a:lnTo>
                      <a:pt x="18440" y="3986"/>
                    </a:lnTo>
                    <a:cubicBezTo>
                      <a:pt x="18612" y="3746"/>
                      <a:pt x="18714" y="3464"/>
                      <a:pt x="18930" y="3260"/>
                    </a:cubicBezTo>
                    <a:cubicBezTo>
                      <a:pt x="18935" y="3163"/>
                      <a:pt x="19040" y="3127"/>
                      <a:pt x="19057" y="3041"/>
                    </a:cubicBezTo>
                    <a:cubicBezTo>
                      <a:pt x="19179" y="2950"/>
                      <a:pt x="19285" y="2809"/>
                      <a:pt x="19351" y="2672"/>
                    </a:cubicBezTo>
                    <a:cubicBezTo>
                      <a:pt x="19376" y="2664"/>
                      <a:pt x="19413" y="2660"/>
                      <a:pt x="19413" y="2625"/>
                    </a:cubicBezTo>
                    <a:cubicBezTo>
                      <a:pt x="19417" y="2613"/>
                      <a:pt x="19400" y="2593"/>
                      <a:pt x="19421" y="2589"/>
                    </a:cubicBezTo>
                    <a:cubicBezTo>
                      <a:pt x="19441" y="2578"/>
                      <a:pt x="19462" y="2597"/>
                      <a:pt x="19450" y="2616"/>
                    </a:cubicBezTo>
                    <a:cubicBezTo>
                      <a:pt x="19458" y="2669"/>
                      <a:pt x="19387" y="2692"/>
                      <a:pt x="19384" y="2741"/>
                    </a:cubicBezTo>
                    <a:cubicBezTo>
                      <a:pt x="19171" y="3047"/>
                      <a:pt x="18893" y="3339"/>
                      <a:pt x="18763" y="3671"/>
                    </a:cubicBezTo>
                    <a:lnTo>
                      <a:pt x="18775" y="3671"/>
                    </a:lnTo>
                    <a:cubicBezTo>
                      <a:pt x="18725" y="3698"/>
                      <a:pt x="18660" y="3771"/>
                      <a:pt x="18627" y="3841"/>
                    </a:cubicBezTo>
                    <a:cubicBezTo>
                      <a:pt x="18567" y="3942"/>
                      <a:pt x="18500" y="4034"/>
                      <a:pt x="18452" y="4141"/>
                    </a:cubicBezTo>
                    <a:lnTo>
                      <a:pt x="18490" y="4149"/>
                    </a:lnTo>
                    <a:cubicBezTo>
                      <a:pt x="18490" y="4174"/>
                      <a:pt x="18481" y="4194"/>
                      <a:pt x="18461" y="4206"/>
                    </a:cubicBezTo>
                    <a:cubicBezTo>
                      <a:pt x="18452" y="4206"/>
                      <a:pt x="18437" y="4206"/>
                      <a:pt x="18431" y="4198"/>
                    </a:cubicBezTo>
                    <a:lnTo>
                      <a:pt x="18402" y="4273"/>
                    </a:lnTo>
                    <a:lnTo>
                      <a:pt x="18384" y="4254"/>
                    </a:lnTo>
                    <a:cubicBezTo>
                      <a:pt x="18096" y="4701"/>
                      <a:pt x="17851" y="5161"/>
                      <a:pt x="17618" y="5627"/>
                    </a:cubicBezTo>
                    <a:cubicBezTo>
                      <a:pt x="17636" y="5635"/>
                      <a:pt x="17642" y="5659"/>
                      <a:pt x="17627" y="5675"/>
                    </a:cubicBezTo>
                    <a:cubicBezTo>
                      <a:pt x="17496" y="5771"/>
                      <a:pt x="17475" y="5947"/>
                      <a:pt x="17382" y="6073"/>
                    </a:cubicBezTo>
                    <a:cubicBezTo>
                      <a:pt x="17353" y="6335"/>
                      <a:pt x="17140" y="6499"/>
                      <a:pt x="16997" y="6697"/>
                    </a:cubicBezTo>
                    <a:lnTo>
                      <a:pt x="16989" y="6621"/>
                    </a:lnTo>
                    <a:cubicBezTo>
                      <a:pt x="16956" y="6689"/>
                      <a:pt x="16910" y="6758"/>
                      <a:pt x="16850" y="6813"/>
                    </a:cubicBezTo>
                    <a:lnTo>
                      <a:pt x="16842" y="6806"/>
                    </a:lnTo>
                    <a:cubicBezTo>
                      <a:pt x="16817" y="6833"/>
                      <a:pt x="16769" y="6873"/>
                      <a:pt x="16772" y="6921"/>
                    </a:cubicBezTo>
                    <a:lnTo>
                      <a:pt x="16637" y="7065"/>
                    </a:lnTo>
                    <a:cubicBezTo>
                      <a:pt x="16654" y="6925"/>
                      <a:pt x="16763" y="6806"/>
                      <a:pt x="16862" y="6718"/>
                    </a:cubicBezTo>
                    <a:cubicBezTo>
                      <a:pt x="16862" y="6638"/>
                      <a:pt x="16968" y="6650"/>
                      <a:pt x="16980" y="6574"/>
                    </a:cubicBezTo>
                    <a:cubicBezTo>
                      <a:pt x="17030" y="6574"/>
                      <a:pt x="16965" y="6609"/>
                      <a:pt x="16997" y="6621"/>
                    </a:cubicBezTo>
                    <a:cubicBezTo>
                      <a:pt x="17104" y="6505"/>
                      <a:pt x="17113" y="6355"/>
                      <a:pt x="17214" y="6239"/>
                    </a:cubicBezTo>
                    <a:cubicBezTo>
                      <a:pt x="17190" y="6206"/>
                      <a:pt x="17181" y="6263"/>
                      <a:pt x="17157" y="6259"/>
                    </a:cubicBezTo>
                    <a:cubicBezTo>
                      <a:pt x="17116" y="6422"/>
                      <a:pt x="16948" y="6455"/>
                      <a:pt x="16883" y="6601"/>
                    </a:cubicBezTo>
                    <a:cubicBezTo>
                      <a:pt x="16867" y="6617"/>
                      <a:pt x="16833" y="6609"/>
                      <a:pt x="16842" y="6642"/>
                    </a:cubicBezTo>
                    <a:cubicBezTo>
                      <a:pt x="16810" y="6586"/>
                      <a:pt x="16908" y="6542"/>
                      <a:pt x="16883" y="6470"/>
                    </a:cubicBezTo>
                    <a:cubicBezTo>
                      <a:pt x="16948" y="6442"/>
                      <a:pt x="16920" y="6372"/>
                      <a:pt x="16940" y="6327"/>
                    </a:cubicBezTo>
                    <a:lnTo>
                      <a:pt x="16932" y="6315"/>
                    </a:lnTo>
                    <a:cubicBezTo>
                      <a:pt x="16797" y="6538"/>
                      <a:pt x="16679" y="6778"/>
                      <a:pt x="16576" y="7017"/>
                    </a:cubicBezTo>
                    <a:cubicBezTo>
                      <a:pt x="16479" y="7317"/>
                      <a:pt x="16172" y="7547"/>
                      <a:pt x="15968" y="7799"/>
                    </a:cubicBezTo>
                    <a:cubicBezTo>
                      <a:pt x="15778" y="7944"/>
                      <a:pt x="15682" y="8160"/>
                      <a:pt x="15490" y="8318"/>
                    </a:cubicBezTo>
                    <a:cubicBezTo>
                      <a:pt x="15403" y="8506"/>
                      <a:pt x="15170" y="8583"/>
                      <a:pt x="15068" y="8758"/>
                    </a:cubicBezTo>
                    <a:cubicBezTo>
                      <a:pt x="15084" y="8815"/>
                      <a:pt x="15032" y="8802"/>
                      <a:pt x="15006" y="8817"/>
                    </a:cubicBezTo>
                    <a:cubicBezTo>
                      <a:pt x="14884" y="8918"/>
                      <a:pt x="14757" y="9037"/>
                      <a:pt x="14713" y="9181"/>
                    </a:cubicBezTo>
                    <a:lnTo>
                      <a:pt x="14644" y="9190"/>
                    </a:lnTo>
                    <a:cubicBezTo>
                      <a:pt x="14545" y="9325"/>
                      <a:pt x="14406" y="9425"/>
                      <a:pt x="14332" y="9565"/>
                    </a:cubicBezTo>
                    <a:cubicBezTo>
                      <a:pt x="14198" y="9637"/>
                      <a:pt x="14112" y="9777"/>
                      <a:pt x="13998" y="9882"/>
                    </a:cubicBezTo>
                    <a:cubicBezTo>
                      <a:pt x="14038" y="9949"/>
                      <a:pt x="13920" y="9989"/>
                      <a:pt x="13940" y="10043"/>
                    </a:cubicBezTo>
                    <a:cubicBezTo>
                      <a:pt x="14247" y="9796"/>
                      <a:pt x="14447" y="9446"/>
                      <a:pt x="14774" y="9209"/>
                    </a:cubicBezTo>
                    <a:lnTo>
                      <a:pt x="14802" y="9154"/>
                    </a:lnTo>
                    <a:cubicBezTo>
                      <a:pt x="15081" y="8846"/>
                      <a:pt x="15379" y="8535"/>
                      <a:pt x="15656" y="8232"/>
                    </a:cubicBezTo>
                    <a:cubicBezTo>
                      <a:pt x="15742" y="8200"/>
                      <a:pt x="15796" y="8111"/>
                      <a:pt x="15861" y="8060"/>
                    </a:cubicBezTo>
                    <a:cubicBezTo>
                      <a:pt x="15931" y="7883"/>
                      <a:pt x="16122" y="7824"/>
                      <a:pt x="16196" y="7656"/>
                    </a:cubicBezTo>
                    <a:lnTo>
                      <a:pt x="16311" y="7571"/>
                    </a:lnTo>
                    <a:cubicBezTo>
                      <a:pt x="16306" y="7649"/>
                      <a:pt x="16200" y="7717"/>
                      <a:pt x="16253" y="7783"/>
                    </a:cubicBezTo>
                    <a:cubicBezTo>
                      <a:pt x="16086" y="7964"/>
                      <a:pt x="15926" y="8099"/>
                      <a:pt x="15792" y="8291"/>
                    </a:cubicBezTo>
                    <a:cubicBezTo>
                      <a:pt x="15792" y="8315"/>
                      <a:pt x="15804" y="8326"/>
                      <a:pt x="15813" y="8347"/>
                    </a:cubicBezTo>
                    <a:cubicBezTo>
                      <a:pt x="15894" y="8267"/>
                      <a:pt x="15991" y="8171"/>
                      <a:pt x="16078" y="8087"/>
                    </a:cubicBezTo>
                    <a:cubicBezTo>
                      <a:pt x="16013" y="8148"/>
                      <a:pt x="16066" y="8264"/>
                      <a:pt x="15979" y="8299"/>
                    </a:cubicBezTo>
                    <a:cubicBezTo>
                      <a:pt x="15983" y="8315"/>
                      <a:pt x="15968" y="8340"/>
                      <a:pt x="15988" y="8347"/>
                    </a:cubicBezTo>
                    <a:lnTo>
                      <a:pt x="16029" y="8318"/>
                    </a:lnTo>
                    <a:cubicBezTo>
                      <a:pt x="16037" y="8367"/>
                      <a:pt x="15976" y="8343"/>
                      <a:pt x="15968" y="8375"/>
                    </a:cubicBezTo>
                    <a:cubicBezTo>
                      <a:pt x="15881" y="8514"/>
                      <a:pt x="15878" y="8686"/>
                      <a:pt x="15742" y="8806"/>
                    </a:cubicBezTo>
                    <a:cubicBezTo>
                      <a:pt x="15840" y="8910"/>
                      <a:pt x="15852" y="8731"/>
                      <a:pt x="15918" y="8702"/>
                    </a:cubicBezTo>
                    <a:cubicBezTo>
                      <a:pt x="15902" y="8614"/>
                      <a:pt x="16008" y="8670"/>
                      <a:pt x="16037" y="8614"/>
                    </a:cubicBezTo>
                    <a:cubicBezTo>
                      <a:pt x="16042" y="8637"/>
                      <a:pt x="16029" y="8670"/>
                      <a:pt x="16057" y="8683"/>
                    </a:cubicBezTo>
                    <a:cubicBezTo>
                      <a:pt x="16196" y="8535"/>
                      <a:pt x="16179" y="8322"/>
                      <a:pt x="16344" y="8194"/>
                    </a:cubicBezTo>
                    <a:cubicBezTo>
                      <a:pt x="16383" y="8184"/>
                      <a:pt x="16393" y="8232"/>
                      <a:pt x="16429" y="8232"/>
                    </a:cubicBezTo>
                    <a:lnTo>
                      <a:pt x="16576" y="7964"/>
                    </a:lnTo>
                    <a:cubicBezTo>
                      <a:pt x="16548" y="8075"/>
                      <a:pt x="16482" y="8176"/>
                      <a:pt x="16441" y="8280"/>
                    </a:cubicBezTo>
                    <a:cubicBezTo>
                      <a:pt x="16540" y="8287"/>
                      <a:pt x="16482" y="8398"/>
                      <a:pt x="16499" y="8442"/>
                    </a:cubicBezTo>
                    <a:lnTo>
                      <a:pt x="16491" y="8434"/>
                    </a:lnTo>
                    <a:cubicBezTo>
                      <a:pt x="16466" y="8455"/>
                      <a:pt x="16466" y="8506"/>
                      <a:pt x="16422" y="8503"/>
                    </a:cubicBezTo>
                    <a:lnTo>
                      <a:pt x="16409" y="8442"/>
                    </a:lnTo>
                    <a:cubicBezTo>
                      <a:pt x="16369" y="8442"/>
                      <a:pt x="16356" y="8492"/>
                      <a:pt x="16344" y="8518"/>
                    </a:cubicBezTo>
                    <a:cubicBezTo>
                      <a:pt x="16335" y="8531"/>
                      <a:pt x="16351" y="8543"/>
                      <a:pt x="16360" y="8538"/>
                    </a:cubicBezTo>
                    <a:lnTo>
                      <a:pt x="16393" y="8538"/>
                    </a:lnTo>
                    <a:cubicBezTo>
                      <a:pt x="16377" y="8562"/>
                      <a:pt x="16383" y="8611"/>
                      <a:pt x="16344" y="8607"/>
                    </a:cubicBezTo>
                    <a:cubicBezTo>
                      <a:pt x="16348" y="8598"/>
                      <a:pt x="16335" y="8591"/>
                      <a:pt x="16330" y="8587"/>
                    </a:cubicBezTo>
                    <a:cubicBezTo>
                      <a:pt x="16311" y="8653"/>
                      <a:pt x="16258" y="8706"/>
                      <a:pt x="16213" y="8758"/>
                    </a:cubicBezTo>
                    <a:cubicBezTo>
                      <a:pt x="16221" y="8741"/>
                      <a:pt x="16205" y="8731"/>
                      <a:pt x="16196" y="8723"/>
                    </a:cubicBezTo>
                    <a:cubicBezTo>
                      <a:pt x="16101" y="8826"/>
                      <a:pt x="16062" y="8982"/>
                      <a:pt x="15939" y="9056"/>
                    </a:cubicBezTo>
                    <a:cubicBezTo>
                      <a:pt x="15983" y="9130"/>
                      <a:pt x="15902" y="9198"/>
                      <a:pt x="15902" y="9276"/>
                    </a:cubicBezTo>
                    <a:lnTo>
                      <a:pt x="15869" y="9249"/>
                    </a:lnTo>
                    <a:cubicBezTo>
                      <a:pt x="15840" y="9261"/>
                      <a:pt x="15852" y="9305"/>
                      <a:pt x="15819" y="93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49" name="Kształt"/>
              <p:cNvSpPr/>
              <p:nvPr/>
            </p:nvSpPr>
            <p:spPr>
              <a:xfrm>
                <a:off x="344406" y="387457"/>
                <a:ext cx="1963" cy="2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9" h="21308" extrusionOk="0">
                    <a:moveTo>
                      <a:pt x="19729" y="4465"/>
                    </a:moveTo>
                    <a:cubicBezTo>
                      <a:pt x="11938" y="9299"/>
                      <a:pt x="14080" y="21308"/>
                      <a:pt x="261" y="21308"/>
                    </a:cubicBezTo>
                    <a:cubicBezTo>
                      <a:pt x="-1871" y="12639"/>
                      <a:pt x="9796" y="8129"/>
                      <a:pt x="9019" y="126"/>
                    </a:cubicBezTo>
                    <a:cubicBezTo>
                      <a:pt x="13303" y="-292"/>
                      <a:pt x="18364" y="126"/>
                      <a:pt x="19729" y="44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50" name="Kształt"/>
              <p:cNvSpPr/>
              <p:nvPr/>
            </p:nvSpPr>
            <p:spPr>
              <a:xfrm>
                <a:off x="344406" y="551050"/>
                <a:ext cx="367" cy="1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40" h="21600" extrusionOk="0">
                    <a:moveTo>
                      <a:pt x="5716" y="0"/>
                    </a:moveTo>
                    <a:cubicBezTo>
                      <a:pt x="18691" y="4048"/>
                      <a:pt x="7891" y="14255"/>
                      <a:pt x="13640" y="21600"/>
                    </a:cubicBezTo>
                    <a:cubicBezTo>
                      <a:pt x="-2909" y="19468"/>
                      <a:pt x="-2909" y="6930"/>
                      <a:pt x="57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51" name="Kształt"/>
              <p:cNvSpPr/>
              <p:nvPr/>
            </p:nvSpPr>
            <p:spPr>
              <a:xfrm>
                <a:off x="439118" y="611321"/>
                <a:ext cx="1946" cy="1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47" h="21600" extrusionOk="0">
                    <a:moveTo>
                      <a:pt x="1844" y="21600"/>
                    </a:moveTo>
                    <a:cubicBezTo>
                      <a:pt x="-3953" y="14434"/>
                      <a:pt x="5880" y="11236"/>
                      <a:pt x="4649" y="3703"/>
                    </a:cubicBezTo>
                    <a:cubicBezTo>
                      <a:pt x="9745" y="11236"/>
                      <a:pt x="14312" y="0"/>
                      <a:pt x="17647" y="0"/>
                    </a:cubicBezTo>
                    <a:cubicBezTo>
                      <a:pt x="15013" y="8759"/>
                      <a:pt x="10267" y="17530"/>
                      <a:pt x="184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52" name="Kształt"/>
              <p:cNvSpPr/>
              <p:nvPr/>
            </p:nvSpPr>
            <p:spPr>
              <a:xfrm>
                <a:off x="439118" y="602711"/>
                <a:ext cx="1955" cy="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55" y="4995"/>
                      <a:pt x="12826" y="3809"/>
                      <a:pt x="21600" y="0"/>
                    </a:cubicBezTo>
                    <a:cubicBezTo>
                      <a:pt x="16901" y="10810"/>
                      <a:pt x="8982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53" name="Kształt"/>
              <p:cNvSpPr/>
              <p:nvPr/>
            </p:nvSpPr>
            <p:spPr>
              <a:xfrm>
                <a:off x="473558" y="594100"/>
                <a:ext cx="4162" cy="2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07" y="10369"/>
                      <a:pt x="12356" y="7061"/>
                      <a:pt x="17881" y="0"/>
                    </a:cubicBezTo>
                    <a:lnTo>
                      <a:pt x="21600" y="0"/>
                    </a:lnTo>
                    <a:cubicBezTo>
                      <a:pt x="16379" y="10369"/>
                      <a:pt x="8236" y="1717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54" name="Kształt"/>
              <p:cNvSpPr/>
              <p:nvPr/>
            </p:nvSpPr>
            <p:spPr>
              <a:xfrm>
                <a:off x="482168" y="594100"/>
                <a:ext cx="1082" cy="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5" h="19048" extrusionOk="0">
                    <a:moveTo>
                      <a:pt x="13674" y="19048"/>
                    </a:moveTo>
                    <a:lnTo>
                      <a:pt x="0" y="19048"/>
                    </a:lnTo>
                    <a:cubicBezTo>
                      <a:pt x="1437" y="3051"/>
                      <a:pt x="12237" y="-2552"/>
                      <a:pt x="19793" y="1047"/>
                    </a:cubicBezTo>
                    <a:cubicBezTo>
                      <a:pt x="21600" y="11031"/>
                      <a:pt x="14762" y="13445"/>
                      <a:pt x="13674" y="190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55" name="Kształt"/>
              <p:cNvSpPr/>
              <p:nvPr/>
            </p:nvSpPr>
            <p:spPr>
              <a:xfrm>
                <a:off x="731863" y="361626"/>
                <a:ext cx="1537" cy="3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267" h="21600" extrusionOk="0">
                    <a:moveTo>
                      <a:pt x="1817" y="4941"/>
                    </a:moveTo>
                    <a:lnTo>
                      <a:pt x="3103" y="0"/>
                    </a:lnTo>
                    <a:cubicBezTo>
                      <a:pt x="10922" y="3889"/>
                      <a:pt x="9523" y="11605"/>
                      <a:pt x="8352" y="19212"/>
                    </a:cubicBezTo>
                    <a:lnTo>
                      <a:pt x="5321" y="21600"/>
                    </a:lnTo>
                    <a:cubicBezTo>
                      <a:pt x="-9392" y="17325"/>
                      <a:pt x="12208" y="10109"/>
                      <a:pt x="1817" y="49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56" name="Kształt"/>
              <p:cNvSpPr/>
              <p:nvPr/>
            </p:nvSpPr>
            <p:spPr>
              <a:xfrm>
                <a:off x="714643" y="335796"/>
                <a:ext cx="1425" cy="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63" h="19028" extrusionOk="0">
                    <a:moveTo>
                      <a:pt x="17606" y="798"/>
                    </a:moveTo>
                    <a:cubicBezTo>
                      <a:pt x="20057" y="9912"/>
                      <a:pt x="11964" y="12491"/>
                      <a:pt x="9502" y="19028"/>
                    </a:cubicBezTo>
                    <a:lnTo>
                      <a:pt x="180" y="19028"/>
                    </a:lnTo>
                    <a:cubicBezTo>
                      <a:pt x="-1543" y="4960"/>
                      <a:pt x="9502" y="-2572"/>
                      <a:pt x="17606" y="7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57" name="Kształt"/>
              <p:cNvSpPr/>
              <p:nvPr/>
            </p:nvSpPr>
            <p:spPr>
              <a:xfrm>
                <a:off x="714643" y="335796"/>
                <a:ext cx="5827" cy="3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4" h="21600" extrusionOk="0">
                    <a:moveTo>
                      <a:pt x="3663" y="8542"/>
                    </a:moveTo>
                    <a:cubicBezTo>
                      <a:pt x="5909" y="3684"/>
                      <a:pt x="6636" y="14516"/>
                      <a:pt x="9609" y="10832"/>
                    </a:cubicBezTo>
                    <a:cubicBezTo>
                      <a:pt x="8354" y="484"/>
                      <a:pt x="14695" y="5768"/>
                      <a:pt x="16741" y="0"/>
                    </a:cubicBezTo>
                    <a:lnTo>
                      <a:pt x="19649" y="0"/>
                    </a:lnTo>
                    <a:cubicBezTo>
                      <a:pt x="21100" y="7155"/>
                      <a:pt x="15422" y="7987"/>
                      <a:pt x="13041" y="10832"/>
                    </a:cubicBezTo>
                    <a:cubicBezTo>
                      <a:pt x="7890" y="11735"/>
                      <a:pt x="4454" y="17226"/>
                      <a:pt x="31" y="21600"/>
                    </a:cubicBezTo>
                    <a:cubicBezTo>
                      <a:pt x="-500" y="19381"/>
                      <a:pt x="5909" y="13961"/>
                      <a:pt x="3663" y="85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58" name="Kształt"/>
              <p:cNvSpPr/>
              <p:nvPr/>
            </p:nvSpPr>
            <p:spPr>
              <a:xfrm>
                <a:off x="688812" y="344406"/>
                <a:ext cx="369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59" name="Kształt"/>
              <p:cNvSpPr/>
              <p:nvPr/>
            </p:nvSpPr>
            <p:spPr>
              <a:xfrm>
                <a:off x="662982" y="361626"/>
                <a:ext cx="2969" cy="2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8" h="21600" extrusionOk="0">
                    <a:moveTo>
                      <a:pt x="20290" y="0"/>
                    </a:moveTo>
                    <a:cubicBezTo>
                      <a:pt x="21084" y="13753"/>
                      <a:pt x="9290" y="11207"/>
                      <a:pt x="3461" y="20578"/>
                    </a:cubicBezTo>
                    <a:lnTo>
                      <a:pt x="13" y="21600"/>
                    </a:lnTo>
                    <a:cubicBezTo>
                      <a:pt x="-516" y="9882"/>
                      <a:pt x="14726" y="12428"/>
                      <a:pt x="202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60" name="Kształt"/>
              <p:cNvSpPr/>
              <p:nvPr/>
            </p:nvSpPr>
            <p:spPr>
              <a:xfrm>
                <a:off x="654372" y="361626"/>
                <a:ext cx="1139" cy="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98" h="17259" extrusionOk="0">
                    <a:moveTo>
                      <a:pt x="16298" y="1379"/>
                    </a:moveTo>
                    <a:cubicBezTo>
                      <a:pt x="14085" y="7976"/>
                      <a:pt x="8271" y="14938"/>
                      <a:pt x="2173" y="17259"/>
                    </a:cubicBezTo>
                    <a:cubicBezTo>
                      <a:pt x="-5302" y="9054"/>
                      <a:pt x="8271" y="-4341"/>
                      <a:pt x="16298" y="13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61" name="Kształt"/>
              <p:cNvSpPr/>
              <p:nvPr/>
            </p:nvSpPr>
            <p:spPr>
              <a:xfrm>
                <a:off x="645761" y="370236"/>
                <a:ext cx="2576" cy="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303" y="11782"/>
                      <a:pt x="6501" y="6353"/>
                      <a:pt x="6011" y="20216"/>
                    </a:cubicBezTo>
                    <a:lnTo>
                      <a:pt x="0" y="21600"/>
                    </a:lnTo>
                    <a:cubicBezTo>
                      <a:pt x="2927" y="13403"/>
                      <a:pt x="12504" y="150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62" name="Kształt"/>
              <p:cNvSpPr/>
              <p:nvPr/>
            </p:nvSpPr>
            <p:spPr>
              <a:xfrm>
                <a:off x="637151" y="353016"/>
                <a:ext cx="1254" cy="8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7374" extrusionOk="0">
                    <a:moveTo>
                      <a:pt x="19678" y="1227"/>
                    </a:moveTo>
                    <a:cubicBezTo>
                      <a:pt x="17248" y="10868"/>
                      <a:pt x="9337" y="16107"/>
                      <a:pt x="211" y="17374"/>
                    </a:cubicBezTo>
                    <a:cubicBezTo>
                      <a:pt x="-1922" y="9816"/>
                      <a:pt x="12684" y="-4226"/>
                      <a:pt x="19678" y="12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63" name="Kształt"/>
              <p:cNvSpPr/>
              <p:nvPr/>
            </p:nvSpPr>
            <p:spPr>
              <a:xfrm>
                <a:off x="637151" y="370236"/>
                <a:ext cx="556" cy="3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11" h="18820" extrusionOk="0">
                    <a:moveTo>
                      <a:pt x="16088" y="646"/>
                    </a:moveTo>
                    <a:cubicBezTo>
                      <a:pt x="18417" y="11968"/>
                      <a:pt x="13759" y="14813"/>
                      <a:pt x="9663" y="18820"/>
                    </a:cubicBezTo>
                    <a:lnTo>
                      <a:pt x="913" y="18820"/>
                    </a:lnTo>
                    <a:cubicBezTo>
                      <a:pt x="-3183" y="8018"/>
                      <a:pt x="7334" y="-2780"/>
                      <a:pt x="16088" y="6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64" name="Kształt"/>
              <p:cNvSpPr/>
              <p:nvPr/>
            </p:nvSpPr>
            <p:spPr>
              <a:xfrm>
                <a:off x="637151" y="370236"/>
                <a:ext cx="1252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06" h="21600" extrusionOk="0">
                    <a:moveTo>
                      <a:pt x="15232" y="0"/>
                    </a:moveTo>
                    <a:cubicBezTo>
                      <a:pt x="21600" y="3747"/>
                      <a:pt x="15232" y="15414"/>
                      <a:pt x="10255" y="21600"/>
                    </a:cubicBezTo>
                    <a:lnTo>
                      <a:pt x="0" y="17176"/>
                    </a:lnTo>
                    <a:cubicBezTo>
                      <a:pt x="0" y="17176"/>
                      <a:pt x="15232" y="0"/>
                      <a:pt x="1523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65" name="Kształt"/>
              <p:cNvSpPr/>
              <p:nvPr/>
            </p:nvSpPr>
            <p:spPr>
              <a:xfrm>
                <a:off x="637151" y="361626"/>
                <a:ext cx="540" cy="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9" h="17403" extrusionOk="0">
                    <a:moveTo>
                      <a:pt x="18228" y="1697"/>
                    </a:moveTo>
                    <a:lnTo>
                      <a:pt x="18228" y="17403"/>
                    </a:lnTo>
                    <a:lnTo>
                      <a:pt x="1191" y="17403"/>
                    </a:lnTo>
                    <a:cubicBezTo>
                      <a:pt x="-3372" y="6286"/>
                      <a:pt x="5785" y="-4197"/>
                      <a:pt x="18228" y="16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66" name="Kształt"/>
              <p:cNvSpPr/>
              <p:nvPr/>
            </p:nvSpPr>
            <p:spPr>
              <a:xfrm>
                <a:off x="628541" y="370236"/>
                <a:ext cx="714" cy="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4" h="16160" extrusionOk="0">
                    <a:moveTo>
                      <a:pt x="19444" y="1288"/>
                    </a:moveTo>
                    <a:cubicBezTo>
                      <a:pt x="21600" y="8792"/>
                      <a:pt x="15655" y="12329"/>
                      <a:pt x="9183" y="15143"/>
                    </a:cubicBezTo>
                    <a:cubicBezTo>
                      <a:pt x="5394" y="18197"/>
                      <a:pt x="3763" y="13507"/>
                      <a:pt x="0" y="12329"/>
                    </a:cubicBezTo>
                    <a:cubicBezTo>
                      <a:pt x="0" y="5739"/>
                      <a:pt x="9183" y="-3403"/>
                      <a:pt x="19444" y="12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67" name="Kształt"/>
              <p:cNvSpPr/>
              <p:nvPr/>
            </p:nvSpPr>
            <p:spPr>
              <a:xfrm>
                <a:off x="628541" y="361626"/>
                <a:ext cx="4144" cy="3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89" y="0"/>
                    </a:moveTo>
                    <a:lnTo>
                      <a:pt x="21600" y="1387"/>
                    </a:lnTo>
                    <a:cubicBezTo>
                      <a:pt x="15648" y="8193"/>
                      <a:pt x="8480" y="18478"/>
                      <a:pt x="0" y="21600"/>
                    </a:cubicBezTo>
                    <a:cubicBezTo>
                      <a:pt x="5147" y="14936"/>
                      <a:pt x="13730" y="5554"/>
                      <a:pt x="2048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68" name="Kształt"/>
              <p:cNvSpPr/>
              <p:nvPr/>
            </p:nvSpPr>
            <p:spPr>
              <a:xfrm>
                <a:off x="628541" y="370236"/>
                <a:ext cx="740" cy="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49" h="21600" extrusionOk="0">
                    <a:moveTo>
                      <a:pt x="18749" y="0"/>
                    </a:moveTo>
                    <a:cubicBezTo>
                      <a:pt x="18749" y="5629"/>
                      <a:pt x="18749" y="18762"/>
                      <a:pt x="12865" y="21600"/>
                    </a:cubicBezTo>
                    <a:lnTo>
                      <a:pt x="593" y="21600"/>
                    </a:lnTo>
                    <a:cubicBezTo>
                      <a:pt x="-2851" y="3272"/>
                      <a:pt x="9421" y="0"/>
                      <a:pt x="1874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69" name="Kształt"/>
              <p:cNvSpPr/>
              <p:nvPr/>
            </p:nvSpPr>
            <p:spPr>
              <a:xfrm>
                <a:off x="628541" y="378847"/>
                <a:ext cx="2363" cy="1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4" h="21600" extrusionOk="0">
                    <a:moveTo>
                      <a:pt x="14049" y="0"/>
                    </a:moveTo>
                    <a:cubicBezTo>
                      <a:pt x="15866" y="0"/>
                      <a:pt x="17375" y="0"/>
                      <a:pt x="18434" y="1644"/>
                    </a:cubicBezTo>
                    <a:lnTo>
                      <a:pt x="608" y="21600"/>
                    </a:lnTo>
                    <a:cubicBezTo>
                      <a:pt x="-3166" y="12390"/>
                      <a:pt x="11783" y="11568"/>
                      <a:pt x="1404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70" name="Kształt"/>
              <p:cNvSpPr/>
              <p:nvPr/>
            </p:nvSpPr>
            <p:spPr>
              <a:xfrm>
                <a:off x="628541" y="370236"/>
                <a:ext cx="369" cy="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cubicBezTo>
                      <a:pt x="21600" y="5892"/>
                      <a:pt x="21600" y="18679"/>
                      <a:pt x="7975" y="21600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71" name="Kształt"/>
              <p:cNvSpPr/>
              <p:nvPr/>
            </p:nvSpPr>
            <p:spPr>
              <a:xfrm>
                <a:off x="628541" y="378847"/>
                <a:ext cx="884" cy="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18005" extrusionOk="0">
                    <a:moveTo>
                      <a:pt x="18628" y="1244"/>
                    </a:moveTo>
                    <a:cubicBezTo>
                      <a:pt x="21600" y="8674"/>
                      <a:pt x="13966" y="11300"/>
                      <a:pt x="11841" y="18005"/>
                    </a:cubicBezTo>
                    <a:lnTo>
                      <a:pt x="0" y="18005"/>
                    </a:lnTo>
                    <a:cubicBezTo>
                      <a:pt x="2949" y="6464"/>
                      <a:pt x="9303" y="-3595"/>
                      <a:pt x="18628" y="12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72" name="Kształt"/>
              <p:cNvSpPr/>
              <p:nvPr/>
            </p:nvSpPr>
            <p:spPr>
              <a:xfrm>
                <a:off x="619931" y="370236"/>
                <a:ext cx="4962" cy="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6" h="20962" extrusionOk="0">
                    <a:moveTo>
                      <a:pt x="709" y="16346"/>
                    </a:moveTo>
                    <a:lnTo>
                      <a:pt x="15702" y="0"/>
                    </a:lnTo>
                    <a:cubicBezTo>
                      <a:pt x="15204" y="1930"/>
                      <a:pt x="21600" y="9108"/>
                      <a:pt x="15702" y="9867"/>
                    </a:cubicBezTo>
                    <a:lnTo>
                      <a:pt x="14426" y="8116"/>
                    </a:lnTo>
                    <a:cubicBezTo>
                      <a:pt x="14920" y="7710"/>
                      <a:pt x="15491" y="7298"/>
                      <a:pt x="15204" y="6658"/>
                    </a:cubicBezTo>
                    <a:lnTo>
                      <a:pt x="14426" y="5433"/>
                    </a:lnTo>
                    <a:lnTo>
                      <a:pt x="9448" y="11792"/>
                    </a:lnTo>
                    <a:cubicBezTo>
                      <a:pt x="10162" y="13716"/>
                      <a:pt x="11227" y="14069"/>
                      <a:pt x="12577" y="13716"/>
                    </a:cubicBezTo>
                    <a:cubicBezTo>
                      <a:pt x="12079" y="16753"/>
                      <a:pt x="9448" y="18330"/>
                      <a:pt x="7531" y="19030"/>
                    </a:cubicBezTo>
                    <a:lnTo>
                      <a:pt x="7033" y="15701"/>
                    </a:lnTo>
                    <a:cubicBezTo>
                      <a:pt x="4122" y="16053"/>
                      <a:pt x="3056" y="21600"/>
                      <a:pt x="0" y="20901"/>
                    </a:cubicBezTo>
                    <a:cubicBezTo>
                      <a:pt x="0" y="20901"/>
                      <a:pt x="709" y="16346"/>
                      <a:pt x="709" y="163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73" name="Kształt"/>
              <p:cNvSpPr/>
              <p:nvPr/>
            </p:nvSpPr>
            <p:spPr>
              <a:xfrm>
                <a:off x="585490" y="335796"/>
                <a:ext cx="124948" cy="80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17" y="13191"/>
                    </a:moveTo>
                    <a:cubicBezTo>
                      <a:pt x="6343" y="13147"/>
                      <a:pt x="6380" y="13092"/>
                      <a:pt x="6444" y="13108"/>
                    </a:cubicBezTo>
                    <a:cubicBezTo>
                      <a:pt x="6417" y="13191"/>
                      <a:pt x="6444" y="13258"/>
                      <a:pt x="6494" y="13310"/>
                    </a:cubicBezTo>
                    <a:cubicBezTo>
                      <a:pt x="6691" y="13191"/>
                      <a:pt x="6865" y="12908"/>
                      <a:pt x="6916" y="12615"/>
                    </a:cubicBezTo>
                    <a:cubicBezTo>
                      <a:pt x="7200" y="12786"/>
                      <a:pt x="7347" y="12211"/>
                      <a:pt x="7571" y="12014"/>
                    </a:cubicBezTo>
                    <a:cubicBezTo>
                      <a:pt x="7347" y="11526"/>
                      <a:pt x="8020" y="11492"/>
                      <a:pt x="8130" y="11039"/>
                    </a:cubicBezTo>
                    <a:cubicBezTo>
                      <a:pt x="8170" y="11121"/>
                      <a:pt x="8190" y="11223"/>
                      <a:pt x="8254" y="11285"/>
                    </a:cubicBezTo>
                    <a:cubicBezTo>
                      <a:pt x="8431" y="11319"/>
                      <a:pt x="8552" y="11039"/>
                      <a:pt x="8615" y="10883"/>
                    </a:cubicBezTo>
                    <a:lnTo>
                      <a:pt x="8465" y="10720"/>
                    </a:lnTo>
                    <a:cubicBezTo>
                      <a:pt x="8578" y="10637"/>
                      <a:pt x="8565" y="10382"/>
                      <a:pt x="8729" y="10429"/>
                    </a:cubicBezTo>
                    <a:cubicBezTo>
                      <a:pt x="8766" y="10567"/>
                      <a:pt x="8679" y="10681"/>
                      <a:pt x="8729" y="10766"/>
                    </a:cubicBezTo>
                    <a:cubicBezTo>
                      <a:pt x="9164" y="10481"/>
                      <a:pt x="9234" y="9654"/>
                      <a:pt x="9682" y="9472"/>
                    </a:cubicBezTo>
                    <a:cubicBezTo>
                      <a:pt x="9669" y="9586"/>
                      <a:pt x="9472" y="9568"/>
                      <a:pt x="9535" y="9755"/>
                    </a:cubicBezTo>
                    <a:cubicBezTo>
                      <a:pt x="9682" y="9861"/>
                      <a:pt x="9793" y="9586"/>
                      <a:pt x="9893" y="9472"/>
                    </a:cubicBezTo>
                    <a:cubicBezTo>
                      <a:pt x="9943" y="9351"/>
                      <a:pt x="9793" y="9351"/>
                      <a:pt x="9806" y="9351"/>
                    </a:cubicBezTo>
                    <a:cubicBezTo>
                      <a:pt x="10044" y="8879"/>
                      <a:pt x="10429" y="8575"/>
                      <a:pt x="10763" y="8256"/>
                    </a:cubicBezTo>
                    <a:cubicBezTo>
                      <a:pt x="10850" y="8391"/>
                      <a:pt x="10576" y="8557"/>
                      <a:pt x="10763" y="8694"/>
                    </a:cubicBezTo>
                    <a:cubicBezTo>
                      <a:pt x="10887" y="8575"/>
                      <a:pt x="11034" y="8360"/>
                      <a:pt x="11148" y="8202"/>
                    </a:cubicBezTo>
                    <a:cubicBezTo>
                      <a:pt x="11098" y="8085"/>
                      <a:pt x="11061" y="8186"/>
                      <a:pt x="10997" y="8202"/>
                    </a:cubicBezTo>
                    <a:lnTo>
                      <a:pt x="10961" y="8202"/>
                    </a:lnTo>
                    <a:cubicBezTo>
                      <a:pt x="10887" y="7989"/>
                      <a:pt x="11222" y="7989"/>
                      <a:pt x="11235" y="7764"/>
                    </a:cubicBezTo>
                    <a:lnTo>
                      <a:pt x="11322" y="7764"/>
                    </a:lnTo>
                    <a:cubicBezTo>
                      <a:pt x="11359" y="7989"/>
                      <a:pt x="11084" y="7836"/>
                      <a:pt x="11148" y="8085"/>
                    </a:cubicBezTo>
                    <a:cubicBezTo>
                      <a:pt x="11395" y="8344"/>
                      <a:pt x="11406" y="7764"/>
                      <a:pt x="11656" y="7732"/>
                    </a:cubicBezTo>
                    <a:cubicBezTo>
                      <a:pt x="11954" y="7686"/>
                      <a:pt x="12068" y="7097"/>
                      <a:pt x="12362" y="7126"/>
                    </a:cubicBezTo>
                    <a:lnTo>
                      <a:pt x="12874" y="6470"/>
                    </a:lnTo>
                    <a:cubicBezTo>
                      <a:pt x="12848" y="6418"/>
                      <a:pt x="12710" y="6454"/>
                      <a:pt x="12747" y="6319"/>
                    </a:cubicBezTo>
                    <a:cubicBezTo>
                      <a:pt x="12958" y="6013"/>
                      <a:pt x="13195" y="5866"/>
                      <a:pt x="13470" y="5661"/>
                    </a:cubicBezTo>
                    <a:cubicBezTo>
                      <a:pt x="13644" y="6086"/>
                      <a:pt x="13818" y="5544"/>
                      <a:pt x="14002" y="5544"/>
                    </a:cubicBezTo>
                    <a:cubicBezTo>
                      <a:pt x="14052" y="5406"/>
                      <a:pt x="14263" y="5243"/>
                      <a:pt x="14126" y="5108"/>
                    </a:cubicBezTo>
                    <a:cubicBezTo>
                      <a:pt x="14065" y="5108"/>
                      <a:pt x="14116" y="5004"/>
                      <a:pt x="14092" y="4935"/>
                    </a:cubicBezTo>
                    <a:cubicBezTo>
                      <a:pt x="14152" y="4854"/>
                      <a:pt x="14236" y="4841"/>
                      <a:pt x="14336" y="4854"/>
                    </a:cubicBezTo>
                    <a:cubicBezTo>
                      <a:pt x="14360" y="4919"/>
                      <a:pt x="14350" y="5017"/>
                      <a:pt x="14423" y="5017"/>
                    </a:cubicBezTo>
                    <a:cubicBezTo>
                      <a:pt x="14413" y="4719"/>
                      <a:pt x="14648" y="4515"/>
                      <a:pt x="14808" y="4369"/>
                    </a:cubicBezTo>
                    <a:lnTo>
                      <a:pt x="14959" y="4369"/>
                    </a:lnTo>
                    <a:cubicBezTo>
                      <a:pt x="14945" y="4418"/>
                      <a:pt x="14972" y="4429"/>
                      <a:pt x="14982" y="4449"/>
                    </a:cubicBezTo>
                    <a:lnTo>
                      <a:pt x="15320" y="3962"/>
                    </a:lnTo>
                    <a:cubicBezTo>
                      <a:pt x="15354" y="3991"/>
                      <a:pt x="15260" y="4211"/>
                      <a:pt x="15380" y="4245"/>
                    </a:cubicBezTo>
                    <a:cubicBezTo>
                      <a:pt x="15762" y="4063"/>
                      <a:pt x="16073" y="3653"/>
                      <a:pt x="16424" y="3355"/>
                    </a:cubicBezTo>
                    <a:cubicBezTo>
                      <a:pt x="16571" y="3459"/>
                      <a:pt x="16732" y="3218"/>
                      <a:pt x="16772" y="3036"/>
                    </a:cubicBezTo>
                    <a:cubicBezTo>
                      <a:pt x="16993" y="2845"/>
                      <a:pt x="17331" y="2780"/>
                      <a:pt x="17465" y="2476"/>
                    </a:cubicBezTo>
                    <a:cubicBezTo>
                      <a:pt x="17799" y="2536"/>
                      <a:pt x="17997" y="1885"/>
                      <a:pt x="18358" y="1903"/>
                    </a:cubicBezTo>
                    <a:cubicBezTo>
                      <a:pt x="18582" y="1683"/>
                      <a:pt x="18856" y="1532"/>
                      <a:pt x="19040" y="1263"/>
                    </a:cubicBezTo>
                    <a:cubicBezTo>
                      <a:pt x="19004" y="1180"/>
                      <a:pt x="18930" y="1232"/>
                      <a:pt x="18893" y="1219"/>
                    </a:cubicBezTo>
                    <a:cubicBezTo>
                      <a:pt x="18907" y="959"/>
                      <a:pt x="19154" y="767"/>
                      <a:pt x="19342" y="659"/>
                    </a:cubicBezTo>
                    <a:cubicBezTo>
                      <a:pt x="19365" y="866"/>
                      <a:pt x="19127" y="793"/>
                      <a:pt x="19191" y="1011"/>
                    </a:cubicBezTo>
                    <a:cubicBezTo>
                      <a:pt x="19365" y="1284"/>
                      <a:pt x="19566" y="879"/>
                      <a:pt x="19726" y="723"/>
                    </a:cubicBezTo>
                    <a:cubicBezTo>
                      <a:pt x="19850" y="659"/>
                      <a:pt x="20034" y="822"/>
                      <a:pt x="20144" y="659"/>
                    </a:cubicBezTo>
                    <a:cubicBezTo>
                      <a:pt x="19924" y="1263"/>
                      <a:pt x="19214" y="993"/>
                      <a:pt x="19101" y="1735"/>
                    </a:cubicBezTo>
                    <a:cubicBezTo>
                      <a:pt x="19526" y="1501"/>
                      <a:pt x="19957" y="1284"/>
                      <a:pt x="20322" y="866"/>
                    </a:cubicBezTo>
                    <a:cubicBezTo>
                      <a:pt x="20406" y="879"/>
                      <a:pt x="20469" y="809"/>
                      <a:pt x="20533" y="778"/>
                    </a:cubicBezTo>
                    <a:cubicBezTo>
                      <a:pt x="20479" y="625"/>
                      <a:pt x="20295" y="508"/>
                      <a:pt x="20406" y="327"/>
                    </a:cubicBezTo>
                    <a:cubicBezTo>
                      <a:pt x="20419" y="254"/>
                      <a:pt x="20479" y="306"/>
                      <a:pt x="20533" y="288"/>
                    </a:cubicBezTo>
                    <a:cubicBezTo>
                      <a:pt x="20717" y="404"/>
                      <a:pt x="20533" y="625"/>
                      <a:pt x="20593" y="778"/>
                    </a:cubicBezTo>
                    <a:cubicBezTo>
                      <a:pt x="20780" y="674"/>
                      <a:pt x="20941" y="83"/>
                      <a:pt x="21215" y="373"/>
                    </a:cubicBezTo>
                    <a:cubicBezTo>
                      <a:pt x="21352" y="254"/>
                      <a:pt x="21486" y="70"/>
                      <a:pt x="21600" y="0"/>
                    </a:cubicBezTo>
                    <a:cubicBezTo>
                      <a:pt x="21600" y="508"/>
                      <a:pt x="21088" y="625"/>
                      <a:pt x="20830" y="897"/>
                    </a:cubicBezTo>
                    <a:cubicBezTo>
                      <a:pt x="19402" y="2025"/>
                      <a:pt x="17926" y="2990"/>
                      <a:pt x="16595" y="4418"/>
                    </a:cubicBezTo>
                    <a:cubicBezTo>
                      <a:pt x="16444" y="4400"/>
                      <a:pt x="16361" y="4719"/>
                      <a:pt x="16210" y="4618"/>
                    </a:cubicBezTo>
                    <a:cubicBezTo>
                      <a:pt x="15802" y="5033"/>
                      <a:pt x="15320" y="5373"/>
                      <a:pt x="15022" y="5866"/>
                    </a:cubicBezTo>
                    <a:cubicBezTo>
                      <a:pt x="14611" y="6068"/>
                      <a:pt x="14263" y="6433"/>
                      <a:pt x="13891" y="6724"/>
                    </a:cubicBezTo>
                    <a:cubicBezTo>
                      <a:pt x="13851" y="6872"/>
                      <a:pt x="13768" y="6978"/>
                      <a:pt x="13704" y="7126"/>
                    </a:cubicBezTo>
                    <a:cubicBezTo>
                      <a:pt x="13644" y="7097"/>
                      <a:pt x="13604" y="6991"/>
                      <a:pt x="13530" y="7045"/>
                    </a:cubicBezTo>
                    <a:cubicBezTo>
                      <a:pt x="13493" y="7535"/>
                      <a:pt x="13008" y="7380"/>
                      <a:pt x="12995" y="7852"/>
                    </a:cubicBezTo>
                    <a:cubicBezTo>
                      <a:pt x="12637" y="8041"/>
                      <a:pt x="12352" y="8492"/>
                      <a:pt x="12001" y="8658"/>
                    </a:cubicBezTo>
                    <a:cubicBezTo>
                      <a:pt x="11820" y="9044"/>
                      <a:pt x="11506" y="9166"/>
                      <a:pt x="11235" y="9351"/>
                    </a:cubicBezTo>
                    <a:cubicBezTo>
                      <a:pt x="11235" y="9688"/>
                      <a:pt x="10850" y="9472"/>
                      <a:pt x="10910" y="9872"/>
                    </a:cubicBezTo>
                    <a:cubicBezTo>
                      <a:pt x="10315" y="10533"/>
                      <a:pt x="9659" y="11039"/>
                      <a:pt x="9064" y="11775"/>
                    </a:cubicBezTo>
                    <a:cubicBezTo>
                      <a:pt x="8876" y="12286"/>
                      <a:pt x="8327" y="12296"/>
                      <a:pt x="8190" y="12786"/>
                    </a:cubicBezTo>
                    <a:cubicBezTo>
                      <a:pt x="7645" y="13839"/>
                      <a:pt x="6842" y="14065"/>
                      <a:pt x="6233" y="15079"/>
                    </a:cubicBezTo>
                    <a:lnTo>
                      <a:pt x="6233" y="15286"/>
                    </a:lnTo>
                    <a:lnTo>
                      <a:pt x="6086" y="15286"/>
                    </a:lnTo>
                    <a:cubicBezTo>
                      <a:pt x="5276" y="16170"/>
                      <a:pt x="4607" y="17303"/>
                      <a:pt x="3761" y="18045"/>
                    </a:cubicBezTo>
                    <a:cubicBezTo>
                      <a:pt x="3553" y="18615"/>
                      <a:pt x="2994" y="18820"/>
                      <a:pt x="2767" y="19375"/>
                    </a:cubicBezTo>
                    <a:cubicBezTo>
                      <a:pt x="2643" y="19277"/>
                      <a:pt x="2496" y="19523"/>
                      <a:pt x="2359" y="19614"/>
                    </a:cubicBezTo>
                    <a:cubicBezTo>
                      <a:pt x="2295" y="19761"/>
                      <a:pt x="2372" y="19998"/>
                      <a:pt x="2235" y="20101"/>
                    </a:cubicBezTo>
                    <a:cubicBezTo>
                      <a:pt x="2148" y="19982"/>
                      <a:pt x="2372" y="19909"/>
                      <a:pt x="2295" y="19736"/>
                    </a:cubicBezTo>
                    <a:cubicBezTo>
                      <a:pt x="2048" y="19663"/>
                      <a:pt x="1877" y="20138"/>
                      <a:pt x="1613" y="20138"/>
                    </a:cubicBezTo>
                    <a:cubicBezTo>
                      <a:pt x="1392" y="20490"/>
                      <a:pt x="1114" y="20625"/>
                      <a:pt x="870" y="20825"/>
                    </a:cubicBezTo>
                    <a:cubicBezTo>
                      <a:pt x="820" y="20786"/>
                      <a:pt x="830" y="20573"/>
                      <a:pt x="746" y="20703"/>
                    </a:cubicBezTo>
                    <a:cubicBezTo>
                      <a:pt x="559" y="20991"/>
                      <a:pt x="298" y="21483"/>
                      <a:pt x="0" y="21600"/>
                    </a:cubicBezTo>
                    <a:lnTo>
                      <a:pt x="0" y="21483"/>
                    </a:lnTo>
                    <a:cubicBezTo>
                      <a:pt x="238" y="21102"/>
                      <a:pt x="595" y="20703"/>
                      <a:pt x="780" y="20272"/>
                    </a:cubicBezTo>
                    <a:cubicBezTo>
                      <a:pt x="733" y="20119"/>
                      <a:pt x="532" y="20218"/>
                      <a:pt x="659" y="20018"/>
                    </a:cubicBezTo>
                    <a:cubicBezTo>
                      <a:pt x="709" y="19982"/>
                      <a:pt x="723" y="19899"/>
                      <a:pt x="780" y="19899"/>
                    </a:cubicBezTo>
                    <a:lnTo>
                      <a:pt x="830" y="19982"/>
                    </a:lnTo>
                    <a:cubicBezTo>
                      <a:pt x="1007" y="19899"/>
                      <a:pt x="870" y="19559"/>
                      <a:pt x="1081" y="19577"/>
                    </a:cubicBezTo>
                    <a:cubicBezTo>
                      <a:pt x="1104" y="19736"/>
                      <a:pt x="933" y="19863"/>
                      <a:pt x="1081" y="19982"/>
                    </a:cubicBezTo>
                    <a:cubicBezTo>
                      <a:pt x="1378" y="19523"/>
                      <a:pt x="1402" y="18600"/>
                      <a:pt x="1997" y="18652"/>
                    </a:cubicBezTo>
                    <a:cubicBezTo>
                      <a:pt x="2074" y="18302"/>
                      <a:pt x="2088" y="17993"/>
                      <a:pt x="2272" y="17755"/>
                    </a:cubicBezTo>
                    <a:cubicBezTo>
                      <a:pt x="2570" y="17653"/>
                      <a:pt x="2733" y="17163"/>
                      <a:pt x="3045" y="17355"/>
                    </a:cubicBezTo>
                    <a:lnTo>
                      <a:pt x="3192" y="17151"/>
                    </a:lnTo>
                    <a:cubicBezTo>
                      <a:pt x="3178" y="17106"/>
                      <a:pt x="3128" y="17106"/>
                      <a:pt x="3105" y="17106"/>
                    </a:cubicBezTo>
                    <a:cubicBezTo>
                      <a:pt x="3105" y="16985"/>
                      <a:pt x="3142" y="16901"/>
                      <a:pt x="3215" y="16831"/>
                    </a:cubicBezTo>
                    <a:lnTo>
                      <a:pt x="3316" y="16985"/>
                    </a:lnTo>
                    <a:lnTo>
                      <a:pt x="3660" y="16497"/>
                    </a:lnTo>
                    <a:cubicBezTo>
                      <a:pt x="3577" y="16375"/>
                      <a:pt x="3513" y="16567"/>
                      <a:pt x="3426" y="16549"/>
                    </a:cubicBezTo>
                    <a:cubicBezTo>
                      <a:pt x="3426" y="16347"/>
                      <a:pt x="3560" y="16222"/>
                      <a:pt x="3637" y="16056"/>
                    </a:cubicBezTo>
                    <a:lnTo>
                      <a:pt x="3613" y="16025"/>
                    </a:lnTo>
                    <a:cubicBezTo>
                      <a:pt x="3362" y="16160"/>
                      <a:pt x="3178" y="16528"/>
                      <a:pt x="2981" y="16699"/>
                    </a:cubicBezTo>
                    <a:cubicBezTo>
                      <a:pt x="3055" y="16245"/>
                      <a:pt x="3416" y="15955"/>
                      <a:pt x="3700" y="15566"/>
                    </a:cubicBezTo>
                    <a:lnTo>
                      <a:pt x="3811" y="15566"/>
                    </a:lnTo>
                    <a:lnTo>
                      <a:pt x="3700" y="15888"/>
                    </a:lnTo>
                    <a:cubicBezTo>
                      <a:pt x="3884" y="15921"/>
                      <a:pt x="3684" y="16274"/>
                      <a:pt x="3871" y="16261"/>
                    </a:cubicBezTo>
                    <a:cubicBezTo>
                      <a:pt x="3935" y="16038"/>
                      <a:pt x="3961" y="15641"/>
                      <a:pt x="4209" y="15654"/>
                    </a:cubicBezTo>
                    <a:lnTo>
                      <a:pt x="4256" y="15737"/>
                    </a:lnTo>
                    <a:cubicBezTo>
                      <a:pt x="4306" y="15654"/>
                      <a:pt x="4406" y="15618"/>
                      <a:pt x="4383" y="15486"/>
                    </a:cubicBezTo>
                    <a:cubicBezTo>
                      <a:pt x="4356" y="15416"/>
                      <a:pt x="4279" y="15465"/>
                      <a:pt x="4236" y="15449"/>
                    </a:cubicBezTo>
                    <a:cubicBezTo>
                      <a:pt x="4209" y="15335"/>
                      <a:pt x="4279" y="15268"/>
                      <a:pt x="4319" y="15216"/>
                    </a:cubicBezTo>
                    <a:cubicBezTo>
                      <a:pt x="4430" y="15216"/>
                      <a:pt x="4533" y="15185"/>
                      <a:pt x="4594" y="15335"/>
                    </a:cubicBezTo>
                    <a:cubicBezTo>
                      <a:pt x="4768" y="14817"/>
                      <a:pt x="5276" y="14817"/>
                      <a:pt x="5300" y="14236"/>
                    </a:cubicBezTo>
                    <a:cubicBezTo>
                      <a:pt x="5363" y="14155"/>
                      <a:pt x="5437" y="14259"/>
                      <a:pt x="5450" y="14065"/>
                    </a:cubicBezTo>
                    <a:cubicBezTo>
                      <a:pt x="5437" y="14002"/>
                      <a:pt x="5487" y="13953"/>
                      <a:pt x="5514" y="13914"/>
                    </a:cubicBezTo>
                    <a:lnTo>
                      <a:pt x="5661" y="14002"/>
                    </a:lnTo>
                    <a:lnTo>
                      <a:pt x="5701" y="13632"/>
                    </a:lnTo>
                    <a:lnTo>
                      <a:pt x="5781" y="13632"/>
                    </a:lnTo>
                    <a:cubicBezTo>
                      <a:pt x="5701" y="13907"/>
                      <a:pt x="5949" y="13766"/>
                      <a:pt x="5959" y="13914"/>
                    </a:cubicBezTo>
                    <a:cubicBezTo>
                      <a:pt x="6032" y="13938"/>
                      <a:pt x="6169" y="13907"/>
                      <a:pt x="6233" y="13751"/>
                    </a:cubicBezTo>
                    <a:cubicBezTo>
                      <a:pt x="6233" y="13531"/>
                      <a:pt x="6169" y="13349"/>
                      <a:pt x="6317" y="131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74" name="Kształt"/>
              <p:cNvSpPr/>
              <p:nvPr/>
            </p:nvSpPr>
            <p:spPr>
              <a:xfrm>
                <a:off x="628541" y="430508"/>
                <a:ext cx="392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98" h="21600" extrusionOk="0">
                    <a:moveTo>
                      <a:pt x="15624" y="0"/>
                    </a:moveTo>
                    <a:cubicBezTo>
                      <a:pt x="18939" y="9182"/>
                      <a:pt x="15624" y="18087"/>
                      <a:pt x="654" y="21600"/>
                    </a:cubicBezTo>
                    <a:cubicBezTo>
                      <a:pt x="-2661" y="12970"/>
                      <a:pt x="7290" y="2156"/>
                      <a:pt x="1562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75" name="Kształt"/>
              <p:cNvSpPr/>
              <p:nvPr/>
            </p:nvSpPr>
            <p:spPr>
              <a:xfrm>
                <a:off x="602711" y="456338"/>
                <a:ext cx="1531" cy="1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55" h="21600" extrusionOk="0">
                    <a:moveTo>
                      <a:pt x="646" y="21600"/>
                    </a:moveTo>
                    <a:cubicBezTo>
                      <a:pt x="-3018" y="15029"/>
                      <a:pt x="9900" y="6829"/>
                      <a:pt x="14344" y="0"/>
                    </a:cubicBezTo>
                    <a:cubicBezTo>
                      <a:pt x="18582" y="8213"/>
                      <a:pt x="7007" y="16801"/>
                      <a:pt x="64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76" name="Kształt"/>
              <p:cNvSpPr/>
              <p:nvPr/>
            </p:nvSpPr>
            <p:spPr>
              <a:xfrm>
                <a:off x="585490" y="413287"/>
                <a:ext cx="12562" cy="9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33" y="19068"/>
                      <a:pt x="1498" y="17451"/>
                      <a:pt x="3463" y="16302"/>
                    </a:cubicBezTo>
                    <a:cubicBezTo>
                      <a:pt x="6390" y="12875"/>
                      <a:pt x="10118" y="8407"/>
                      <a:pt x="14179" y="6640"/>
                    </a:cubicBezTo>
                    <a:cubicBezTo>
                      <a:pt x="14411" y="6810"/>
                      <a:pt x="14544" y="7492"/>
                      <a:pt x="15043" y="7322"/>
                    </a:cubicBezTo>
                    <a:cubicBezTo>
                      <a:pt x="15810" y="6640"/>
                      <a:pt x="14944" y="5960"/>
                      <a:pt x="14811" y="5406"/>
                    </a:cubicBezTo>
                    <a:cubicBezTo>
                      <a:pt x="15943" y="3064"/>
                      <a:pt x="17008" y="150"/>
                      <a:pt x="19770" y="0"/>
                    </a:cubicBezTo>
                    <a:cubicBezTo>
                      <a:pt x="20368" y="808"/>
                      <a:pt x="20867" y="915"/>
                      <a:pt x="21600" y="447"/>
                    </a:cubicBezTo>
                    <a:cubicBezTo>
                      <a:pt x="20368" y="5108"/>
                      <a:pt x="14411" y="5810"/>
                      <a:pt x="12947" y="10961"/>
                    </a:cubicBezTo>
                    <a:cubicBezTo>
                      <a:pt x="8621" y="15344"/>
                      <a:pt x="5426" y="1962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77" name="Kształt"/>
              <p:cNvSpPr/>
              <p:nvPr/>
            </p:nvSpPr>
            <p:spPr>
              <a:xfrm>
                <a:off x="585490" y="473558"/>
                <a:ext cx="1850" cy="1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54" h="20344" extrusionOk="0">
                    <a:moveTo>
                      <a:pt x="1527" y="20216"/>
                    </a:moveTo>
                    <a:lnTo>
                      <a:pt x="0" y="20216"/>
                    </a:lnTo>
                    <a:cubicBezTo>
                      <a:pt x="949" y="10859"/>
                      <a:pt x="9366" y="8541"/>
                      <a:pt x="13565" y="0"/>
                    </a:cubicBezTo>
                    <a:lnTo>
                      <a:pt x="17196" y="0"/>
                    </a:lnTo>
                    <a:cubicBezTo>
                      <a:pt x="21600" y="11545"/>
                      <a:pt x="11461" y="21600"/>
                      <a:pt x="1527" y="202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78" name="Kształt"/>
              <p:cNvSpPr/>
              <p:nvPr/>
            </p:nvSpPr>
            <p:spPr>
              <a:xfrm>
                <a:off x="585490" y="473558"/>
                <a:ext cx="873" cy="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5775" y="11881"/>
                      <a:pt x="7691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79" name="Kształt"/>
              <p:cNvSpPr/>
              <p:nvPr/>
            </p:nvSpPr>
            <p:spPr>
              <a:xfrm>
                <a:off x="585490" y="482168"/>
                <a:ext cx="535" cy="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3" h="18006" extrusionOk="0">
                    <a:moveTo>
                      <a:pt x="18033" y="1370"/>
                    </a:moveTo>
                    <a:cubicBezTo>
                      <a:pt x="18033" y="5611"/>
                      <a:pt x="18033" y="15180"/>
                      <a:pt x="13444" y="18006"/>
                    </a:cubicBezTo>
                    <a:lnTo>
                      <a:pt x="1022" y="18006"/>
                    </a:lnTo>
                    <a:cubicBezTo>
                      <a:pt x="-3567" y="5611"/>
                      <a:pt x="8221" y="-3594"/>
                      <a:pt x="18033" y="13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80" name="Kształt"/>
              <p:cNvSpPr/>
              <p:nvPr/>
            </p:nvSpPr>
            <p:spPr>
              <a:xfrm>
                <a:off x="585490" y="421897"/>
                <a:ext cx="1977" cy="2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30" h="21600" extrusionOk="0">
                    <a:moveTo>
                      <a:pt x="17613" y="0"/>
                    </a:moveTo>
                    <a:cubicBezTo>
                      <a:pt x="21600" y="9659"/>
                      <a:pt x="11618" y="16220"/>
                      <a:pt x="6171" y="21600"/>
                    </a:cubicBezTo>
                    <a:lnTo>
                      <a:pt x="0" y="21600"/>
                    </a:lnTo>
                    <a:cubicBezTo>
                      <a:pt x="4173" y="13632"/>
                      <a:pt x="7445" y="2190"/>
                      <a:pt x="1761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81" name="Kształt"/>
              <p:cNvSpPr/>
              <p:nvPr/>
            </p:nvSpPr>
            <p:spPr>
              <a:xfrm>
                <a:off x="585490" y="404677"/>
                <a:ext cx="1007" cy="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2" h="19275" extrusionOk="0">
                    <a:moveTo>
                      <a:pt x="8194" y="18718"/>
                    </a:moveTo>
                    <a:cubicBezTo>
                      <a:pt x="0" y="21600"/>
                      <a:pt x="2296" y="12538"/>
                      <a:pt x="0" y="8885"/>
                    </a:cubicBezTo>
                    <a:cubicBezTo>
                      <a:pt x="2296" y="3869"/>
                      <a:pt x="9501" y="3869"/>
                      <a:pt x="14076" y="0"/>
                    </a:cubicBezTo>
                    <a:cubicBezTo>
                      <a:pt x="21600" y="6179"/>
                      <a:pt x="12768" y="13880"/>
                      <a:pt x="8194" y="187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82" name="Kształt"/>
              <p:cNvSpPr/>
              <p:nvPr/>
            </p:nvSpPr>
            <p:spPr>
              <a:xfrm>
                <a:off x="585490" y="404677"/>
                <a:ext cx="1836" cy="2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88" h="21600" extrusionOk="0">
                    <a:moveTo>
                      <a:pt x="22" y="21600"/>
                    </a:moveTo>
                    <a:cubicBezTo>
                      <a:pt x="-491" y="13828"/>
                      <a:pt x="7800" y="4537"/>
                      <a:pt x="15411" y="0"/>
                    </a:cubicBezTo>
                    <a:cubicBezTo>
                      <a:pt x="21109" y="15543"/>
                      <a:pt x="22" y="8382"/>
                      <a:pt x="2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83" name="Kształt"/>
              <p:cNvSpPr/>
              <p:nvPr/>
            </p:nvSpPr>
            <p:spPr>
              <a:xfrm>
                <a:off x="585490" y="413287"/>
                <a:ext cx="1320" cy="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4" h="21600" extrusionOk="0">
                    <a:moveTo>
                      <a:pt x="17934" y="0"/>
                    </a:moveTo>
                    <a:cubicBezTo>
                      <a:pt x="12136" y="6383"/>
                      <a:pt x="10033" y="17696"/>
                      <a:pt x="1080" y="21600"/>
                    </a:cubicBezTo>
                    <a:cubicBezTo>
                      <a:pt x="-3666" y="11580"/>
                      <a:pt x="8186" y="5730"/>
                      <a:pt x="1793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84" name="Kształt"/>
              <p:cNvSpPr/>
              <p:nvPr/>
            </p:nvSpPr>
            <p:spPr>
              <a:xfrm>
                <a:off x="585490" y="482168"/>
                <a:ext cx="2095" cy="1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0" h="21600" extrusionOk="0">
                    <a:moveTo>
                      <a:pt x="21022" y="0"/>
                    </a:moveTo>
                    <a:cubicBezTo>
                      <a:pt x="21600" y="8317"/>
                      <a:pt x="13042" y="18249"/>
                      <a:pt x="3697" y="21600"/>
                    </a:cubicBezTo>
                    <a:lnTo>
                      <a:pt x="0" y="21600"/>
                    </a:lnTo>
                    <a:cubicBezTo>
                      <a:pt x="4473" y="14909"/>
                      <a:pt x="10900" y="1405"/>
                      <a:pt x="2102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85" name="Kształt"/>
              <p:cNvSpPr/>
              <p:nvPr/>
            </p:nvSpPr>
            <p:spPr>
              <a:xfrm>
                <a:off x="585490" y="396067"/>
                <a:ext cx="2113" cy="2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4" h="21600" extrusionOk="0">
                    <a:moveTo>
                      <a:pt x="0" y="17299"/>
                    </a:moveTo>
                    <a:cubicBezTo>
                      <a:pt x="1264" y="7328"/>
                      <a:pt x="11618" y="4760"/>
                      <a:pt x="19602" y="0"/>
                    </a:cubicBezTo>
                    <a:cubicBezTo>
                      <a:pt x="21600" y="8424"/>
                      <a:pt x="8160" y="13269"/>
                      <a:pt x="8160" y="21600"/>
                    </a:cubicBezTo>
                    <a:cubicBezTo>
                      <a:pt x="5437" y="20316"/>
                      <a:pt x="1264" y="20316"/>
                      <a:pt x="0" y="172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86" name="Kształt"/>
              <p:cNvSpPr/>
              <p:nvPr/>
            </p:nvSpPr>
            <p:spPr>
              <a:xfrm>
                <a:off x="594100" y="396067"/>
                <a:ext cx="2325" cy="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3" h="21600" extrusionOk="0">
                    <a:moveTo>
                      <a:pt x="16686" y="0"/>
                    </a:moveTo>
                    <a:lnTo>
                      <a:pt x="17883" y="2961"/>
                    </a:lnTo>
                    <a:cubicBezTo>
                      <a:pt x="16243" y="9668"/>
                      <a:pt x="3430" y="14198"/>
                      <a:pt x="600" y="21600"/>
                    </a:cubicBezTo>
                    <a:cubicBezTo>
                      <a:pt x="-3717" y="8017"/>
                      <a:pt x="16686" y="12459"/>
                      <a:pt x="1668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87" name="Kształt"/>
              <p:cNvSpPr/>
              <p:nvPr/>
            </p:nvSpPr>
            <p:spPr>
              <a:xfrm>
                <a:off x="602711" y="396067"/>
                <a:ext cx="1107" cy="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29" h="18550" extrusionOk="0">
                    <a:moveTo>
                      <a:pt x="10327" y="0"/>
                    </a:moveTo>
                    <a:cubicBezTo>
                      <a:pt x="13092" y="3370"/>
                      <a:pt x="19460" y="3370"/>
                      <a:pt x="13092" y="8912"/>
                    </a:cubicBezTo>
                    <a:cubicBezTo>
                      <a:pt x="8937" y="11490"/>
                      <a:pt x="6993" y="21600"/>
                      <a:pt x="909" y="17642"/>
                    </a:cubicBezTo>
                    <a:cubicBezTo>
                      <a:pt x="-2140" y="7328"/>
                      <a:pt x="2852" y="995"/>
                      <a:pt x="1032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88" name="Kształt"/>
              <p:cNvSpPr/>
              <p:nvPr/>
            </p:nvSpPr>
            <p:spPr>
              <a:xfrm>
                <a:off x="611321" y="387457"/>
                <a:ext cx="1042" cy="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82" h="21600" extrusionOk="0">
                    <a:moveTo>
                      <a:pt x="0" y="21600"/>
                    </a:moveTo>
                    <a:lnTo>
                      <a:pt x="14297" y="0"/>
                    </a:lnTo>
                    <a:cubicBezTo>
                      <a:pt x="21600" y="10947"/>
                      <a:pt x="13013" y="20152"/>
                      <a:pt x="6034" y="21600"/>
                    </a:cubicBezTo>
                    <a:cubicBezTo>
                      <a:pt x="6034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89" name="Kształt"/>
              <p:cNvSpPr/>
              <p:nvPr/>
            </p:nvSpPr>
            <p:spPr>
              <a:xfrm>
                <a:off x="619931" y="387457"/>
                <a:ext cx="1489" cy="1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0" h="20743" extrusionOk="0">
                    <a:moveTo>
                      <a:pt x="0" y="8028"/>
                    </a:moveTo>
                    <a:lnTo>
                      <a:pt x="9612" y="0"/>
                    </a:lnTo>
                    <a:cubicBezTo>
                      <a:pt x="14937" y="0"/>
                      <a:pt x="9612" y="11198"/>
                      <a:pt x="19744" y="8028"/>
                    </a:cubicBezTo>
                    <a:cubicBezTo>
                      <a:pt x="21600" y="11859"/>
                      <a:pt x="20536" y="21600"/>
                      <a:pt x="11469" y="20682"/>
                    </a:cubicBezTo>
                    <a:cubicBezTo>
                      <a:pt x="1870" y="18308"/>
                      <a:pt x="13599" y="5262"/>
                      <a:pt x="0" y="80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90" name="Kształt"/>
              <p:cNvSpPr/>
              <p:nvPr/>
            </p:nvSpPr>
            <p:spPr>
              <a:xfrm>
                <a:off x="619931" y="370236"/>
                <a:ext cx="1104" cy="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4" h="18817" extrusionOk="0">
                    <a:moveTo>
                      <a:pt x="7417" y="0"/>
                    </a:moveTo>
                    <a:cubicBezTo>
                      <a:pt x="12876" y="2312"/>
                      <a:pt x="17804" y="2312"/>
                      <a:pt x="14514" y="12727"/>
                    </a:cubicBezTo>
                    <a:cubicBezTo>
                      <a:pt x="11505" y="13893"/>
                      <a:pt x="8509" y="21600"/>
                      <a:pt x="2490" y="17747"/>
                    </a:cubicBezTo>
                    <a:cubicBezTo>
                      <a:pt x="-3796" y="12727"/>
                      <a:pt x="3316" y="4999"/>
                      <a:pt x="741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91" name="Kształt"/>
              <p:cNvSpPr/>
              <p:nvPr/>
            </p:nvSpPr>
            <p:spPr>
              <a:xfrm>
                <a:off x="602711" y="378847"/>
                <a:ext cx="89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51" h="14248" extrusionOk="0">
                    <a:moveTo>
                      <a:pt x="19062" y="4008"/>
                    </a:moveTo>
                    <a:cubicBezTo>
                      <a:pt x="21600" y="14248"/>
                      <a:pt x="11017" y="9801"/>
                      <a:pt x="7634" y="14248"/>
                    </a:cubicBezTo>
                    <a:lnTo>
                      <a:pt x="0" y="14248"/>
                    </a:lnTo>
                    <a:cubicBezTo>
                      <a:pt x="1692" y="8455"/>
                      <a:pt x="11017" y="-7352"/>
                      <a:pt x="19062" y="40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92" name="Kształt"/>
              <p:cNvSpPr/>
              <p:nvPr/>
            </p:nvSpPr>
            <p:spPr>
              <a:xfrm>
                <a:off x="602711" y="387457"/>
                <a:ext cx="504" cy="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79" h="19751" extrusionOk="0">
                    <a:moveTo>
                      <a:pt x="11979" y="137"/>
                    </a:moveTo>
                    <a:cubicBezTo>
                      <a:pt x="8755" y="7202"/>
                      <a:pt x="15202" y="16004"/>
                      <a:pt x="6920" y="19751"/>
                    </a:cubicBezTo>
                    <a:cubicBezTo>
                      <a:pt x="-6398" y="18442"/>
                      <a:pt x="1862" y="-1849"/>
                      <a:pt x="11979" y="1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93" name="Kształt"/>
              <p:cNvSpPr/>
              <p:nvPr/>
            </p:nvSpPr>
            <p:spPr>
              <a:xfrm>
                <a:off x="594100" y="387457"/>
                <a:ext cx="1771" cy="1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0" h="16214" extrusionOk="0">
                    <a:moveTo>
                      <a:pt x="18460" y="1780"/>
                    </a:moveTo>
                    <a:cubicBezTo>
                      <a:pt x="14222" y="7540"/>
                      <a:pt x="8776" y="16849"/>
                      <a:pt x="498" y="16180"/>
                    </a:cubicBezTo>
                    <a:cubicBezTo>
                      <a:pt x="-3140" y="8209"/>
                      <a:pt x="14222" y="-4751"/>
                      <a:pt x="18460" y="1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94" name="Kształt"/>
              <p:cNvSpPr/>
              <p:nvPr/>
            </p:nvSpPr>
            <p:spPr>
              <a:xfrm>
                <a:off x="576880" y="396067"/>
                <a:ext cx="1279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2" h="21600" extrusionOk="0">
                    <a:moveTo>
                      <a:pt x="14566" y="0"/>
                    </a:moveTo>
                    <a:cubicBezTo>
                      <a:pt x="19901" y="5052"/>
                      <a:pt x="14566" y="15450"/>
                      <a:pt x="9478" y="21600"/>
                    </a:cubicBezTo>
                    <a:lnTo>
                      <a:pt x="331" y="21600"/>
                    </a:lnTo>
                    <a:cubicBezTo>
                      <a:pt x="-1699" y="14190"/>
                      <a:pt x="5926" y="3003"/>
                      <a:pt x="145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95" name="Kształt"/>
              <p:cNvSpPr/>
              <p:nvPr/>
            </p:nvSpPr>
            <p:spPr>
              <a:xfrm>
                <a:off x="568270" y="404677"/>
                <a:ext cx="1221" cy="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99" extrusionOk="0">
                    <a:moveTo>
                      <a:pt x="3439" y="0"/>
                    </a:moveTo>
                    <a:lnTo>
                      <a:pt x="21600" y="3954"/>
                    </a:lnTo>
                    <a:cubicBezTo>
                      <a:pt x="16459" y="8100"/>
                      <a:pt x="11317" y="21600"/>
                      <a:pt x="0" y="16605"/>
                    </a:cubicBezTo>
                    <a:cubicBezTo>
                      <a:pt x="0" y="16605"/>
                      <a:pt x="3439" y="0"/>
                      <a:pt x="34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96" name="Kształt"/>
              <p:cNvSpPr/>
              <p:nvPr/>
            </p:nvSpPr>
            <p:spPr>
              <a:xfrm>
                <a:off x="551050" y="421897"/>
                <a:ext cx="349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2693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97" name="Kształt"/>
              <p:cNvSpPr/>
              <p:nvPr/>
            </p:nvSpPr>
            <p:spPr>
              <a:xfrm>
                <a:off x="551050" y="421897"/>
                <a:ext cx="1022" cy="1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79" h="21600" extrusionOk="0">
                    <a:moveTo>
                      <a:pt x="18079" y="0"/>
                    </a:moveTo>
                    <a:cubicBezTo>
                      <a:pt x="18079" y="9425"/>
                      <a:pt x="7797" y="15512"/>
                      <a:pt x="253" y="21600"/>
                    </a:cubicBezTo>
                    <a:cubicBezTo>
                      <a:pt x="253" y="16833"/>
                      <a:pt x="-3521" y="0"/>
                      <a:pt x="1807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98" name="Kształt"/>
              <p:cNvSpPr/>
              <p:nvPr/>
            </p:nvSpPr>
            <p:spPr>
              <a:xfrm>
                <a:off x="551050" y="430508"/>
                <a:ext cx="3722" cy="4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06" h="17213" extrusionOk="0">
                    <a:moveTo>
                      <a:pt x="5764" y="5679"/>
                    </a:moveTo>
                    <a:cubicBezTo>
                      <a:pt x="8977" y="4425"/>
                      <a:pt x="10048" y="-4387"/>
                      <a:pt x="11797" y="2778"/>
                    </a:cubicBezTo>
                    <a:cubicBezTo>
                      <a:pt x="11508" y="3207"/>
                      <a:pt x="9655" y="3746"/>
                      <a:pt x="10048" y="4425"/>
                    </a:cubicBezTo>
                    <a:lnTo>
                      <a:pt x="18706" y="2348"/>
                    </a:lnTo>
                    <a:cubicBezTo>
                      <a:pt x="15398" y="8188"/>
                      <a:pt x="6058" y="12627"/>
                      <a:pt x="608" y="17213"/>
                    </a:cubicBezTo>
                    <a:cubicBezTo>
                      <a:pt x="-2894" y="13093"/>
                      <a:pt x="10048" y="9762"/>
                      <a:pt x="5764" y="56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99" name="Kształt"/>
              <p:cNvSpPr/>
              <p:nvPr/>
            </p:nvSpPr>
            <p:spPr>
              <a:xfrm>
                <a:off x="542440" y="430508"/>
                <a:ext cx="1085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4" h="21600" extrusionOk="0">
                    <a:moveTo>
                      <a:pt x="17794" y="0"/>
                    </a:moveTo>
                    <a:cubicBezTo>
                      <a:pt x="15566" y="5499"/>
                      <a:pt x="21600" y="14701"/>
                      <a:pt x="8572" y="21600"/>
                    </a:cubicBezTo>
                    <a:lnTo>
                      <a:pt x="0" y="19807"/>
                    </a:lnTo>
                    <a:cubicBezTo>
                      <a:pt x="0" y="19807"/>
                      <a:pt x="17794" y="0"/>
                      <a:pt x="177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00" name="Kształt"/>
              <p:cNvSpPr/>
              <p:nvPr/>
            </p:nvSpPr>
            <p:spPr>
              <a:xfrm>
                <a:off x="533829" y="370236"/>
                <a:ext cx="85209" cy="75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7" h="21600" extrusionOk="0">
                    <a:moveTo>
                      <a:pt x="1023" y="19636"/>
                    </a:moveTo>
                    <a:lnTo>
                      <a:pt x="1100" y="19636"/>
                    </a:lnTo>
                    <a:cubicBezTo>
                      <a:pt x="1242" y="19972"/>
                      <a:pt x="628" y="20206"/>
                      <a:pt x="808" y="20581"/>
                    </a:cubicBezTo>
                    <a:lnTo>
                      <a:pt x="1154" y="20311"/>
                    </a:lnTo>
                    <a:cubicBezTo>
                      <a:pt x="2402" y="18666"/>
                      <a:pt x="3846" y="17017"/>
                      <a:pt x="5147" y="15460"/>
                    </a:cubicBezTo>
                    <a:cubicBezTo>
                      <a:pt x="4826" y="15320"/>
                      <a:pt x="4899" y="15909"/>
                      <a:pt x="4533" y="15807"/>
                    </a:cubicBezTo>
                    <a:cubicBezTo>
                      <a:pt x="4933" y="15157"/>
                      <a:pt x="5313" y="14463"/>
                      <a:pt x="5967" y="14011"/>
                    </a:cubicBezTo>
                    <a:lnTo>
                      <a:pt x="6089" y="14011"/>
                    </a:lnTo>
                    <a:lnTo>
                      <a:pt x="6147" y="14353"/>
                    </a:lnTo>
                    <a:lnTo>
                      <a:pt x="7176" y="13185"/>
                    </a:lnTo>
                    <a:cubicBezTo>
                      <a:pt x="6961" y="13114"/>
                      <a:pt x="7122" y="12907"/>
                      <a:pt x="7142" y="12761"/>
                    </a:cubicBezTo>
                    <a:cubicBezTo>
                      <a:pt x="8156" y="11668"/>
                      <a:pt x="9326" y="10808"/>
                      <a:pt x="10092" y="9574"/>
                    </a:cubicBezTo>
                    <a:cubicBezTo>
                      <a:pt x="10282" y="9558"/>
                      <a:pt x="10248" y="9819"/>
                      <a:pt x="10306" y="9930"/>
                    </a:cubicBezTo>
                    <a:cubicBezTo>
                      <a:pt x="10526" y="9877"/>
                      <a:pt x="10740" y="9717"/>
                      <a:pt x="10867" y="9503"/>
                    </a:cubicBezTo>
                    <a:lnTo>
                      <a:pt x="10648" y="9448"/>
                    </a:lnTo>
                    <a:cubicBezTo>
                      <a:pt x="11281" y="8481"/>
                      <a:pt x="12169" y="7481"/>
                      <a:pt x="13183" y="6924"/>
                    </a:cubicBezTo>
                    <a:cubicBezTo>
                      <a:pt x="13529" y="6566"/>
                      <a:pt x="13671" y="6139"/>
                      <a:pt x="13905" y="5768"/>
                    </a:cubicBezTo>
                    <a:cubicBezTo>
                      <a:pt x="14012" y="5696"/>
                      <a:pt x="14178" y="5803"/>
                      <a:pt x="14212" y="5927"/>
                    </a:cubicBezTo>
                    <a:lnTo>
                      <a:pt x="14178" y="6139"/>
                    </a:lnTo>
                    <a:cubicBezTo>
                      <a:pt x="14426" y="5853"/>
                      <a:pt x="15041" y="5545"/>
                      <a:pt x="15172" y="5063"/>
                    </a:cubicBezTo>
                    <a:cubicBezTo>
                      <a:pt x="15499" y="5007"/>
                      <a:pt x="15533" y="4456"/>
                      <a:pt x="15948" y="4633"/>
                    </a:cubicBezTo>
                    <a:cubicBezTo>
                      <a:pt x="16386" y="4404"/>
                      <a:pt x="16074" y="3870"/>
                      <a:pt x="16601" y="3611"/>
                    </a:cubicBezTo>
                    <a:cubicBezTo>
                      <a:pt x="16781" y="3490"/>
                      <a:pt x="16928" y="3399"/>
                      <a:pt x="17001" y="3189"/>
                    </a:cubicBezTo>
                    <a:cubicBezTo>
                      <a:pt x="17664" y="2922"/>
                      <a:pt x="18176" y="2195"/>
                      <a:pt x="18737" y="1807"/>
                    </a:cubicBezTo>
                    <a:cubicBezTo>
                      <a:pt x="18751" y="1664"/>
                      <a:pt x="18990" y="1611"/>
                      <a:pt x="19117" y="1506"/>
                    </a:cubicBezTo>
                    <a:lnTo>
                      <a:pt x="19644" y="950"/>
                    </a:lnTo>
                    <a:cubicBezTo>
                      <a:pt x="19517" y="912"/>
                      <a:pt x="19532" y="713"/>
                      <a:pt x="19604" y="647"/>
                    </a:cubicBezTo>
                    <a:cubicBezTo>
                      <a:pt x="19731" y="498"/>
                      <a:pt x="19858" y="413"/>
                      <a:pt x="20039" y="341"/>
                    </a:cubicBezTo>
                    <a:cubicBezTo>
                      <a:pt x="20058" y="515"/>
                      <a:pt x="19804" y="515"/>
                      <a:pt x="19765" y="697"/>
                    </a:cubicBezTo>
                    <a:cubicBezTo>
                      <a:pt x="20360" y="1143"/>
                      <a:pt x="20312" y="107"/>
                      <a:pt x="20902" y="173"/>
                    </a:cubicBezTo>
                    <a:lnTo>
                      <a:pt x="20599" y="553"/>
                    </a:lnTo>
                    <a:cubicBezTo>
                      <a:pt x="20965" y="611"/>
                      <a:pt x="21121" y="127"/>
                      <a:pt x="21467" y="0"/>
                    </a:cubicBezTo>
                    <a:cubicBezTo>
                      <a:pt x="21345" y="498"/>
                      <a:pt x="20511" y="587"/>
                      <a:pt x="20385" y="1198"/>
                    </a:cubicBezTo>
                    <a:cubicBezTo>
                      <a:pt x="20277" y="1253"/>
                      <a:pt x="20199" y="1341"/>
                      <a:pt x="20077" y="1341"/>
                    </a:cubicBezTo>
                    <a:lnTo>
                      <a:pt x="20039" y="1071"/>
                    </a:lnTo>
                    <a:lnTo>
                      <a:pt x="19517" y="1471"/>
                    </a:lnTo>
                    <a:cubicBezTo>
                      <a:pt x="19604" y="1523"/>
                      <a:pt x="19712" y="1719"/>
                      <a:pt x="19604" y="1848"/>
                    </a:cubicBezTo>
                    <a:cubicBezTo>
                      <a:pt x="19551" y="2024"/>
                      <a:pt x="19332" y="2057"/>
                      <a:pt x="19205" y="1986"/>
                    </a:cubicBezTo>
                    <a:cubicBezTo>
                      <a:pt x="19151" y="1895"/>
                      <a:pt x="19044" y="1950"/>
                      <a:pt x="18990" y="2024"/>
                    </a:cubicBezTo>
                    <a:cubicBezTo>
                      <a:pt x="18790" y="2057"/>
                      <a:pt x="18932" y="2435"/>
                      <a:pt x="18678" y="2236"/>
                    </a:cubicBezTo>
                    <a:cubicBezTo>
                      <a:pt x="18610" y="2647"/>
                      <a:pt x="18356" y="3057"/>
                      <a:pt x="17957" y="3129"/>
                    </a:cubicBezTo>
                    <a:cubicBezTo>
                      <a:pt x="17810" y="3297"/>
                      <a:pt x="18137" y="3451"/>
                      <a:pt x="17903" y="3611"/>
                    </a:cubicBezTo>
                    <a:cubicBezTo>
                      <a:pt x="17810" y="3600"/>
                      <a:pt x="17757" y="3506"/>
                      <a:pt x="17688" y="3435"/>
                    </a:cubicBezTo>
                    <a:cubicBezTo>
                      <a:pt x="17454" y="3600"/>
                      <a:pt x="17269" y="3870"/>
                      <a:pt x="17001" y="3870"/>
                    </a:cubicBezTo>
                    <a:cubicBezTo>
                      <a:pt x="16981" y="3815"/>
                      <a:pt x="17035" y="3721"/>
                      <a:pt x="16942" y="3704"/>
                    </a:cubicBezTo>
                    <a:lnTo>
                      <a:pt x="16820" y="3831"/>
                    </a:lnTo>
                    <a:cubicBezTo>
                      <a:pt x="17128" y="3950"/>
                      <a:pt x="16801" y="4186"/>
                      <a:pt x="16781" y="4388"/>
                    </a:cubicBezTo>
                    <a:cubicBezTo>
                      <a:pt x="16187" y="4561"/>
                      <a:pt x="16040" y="5173"/>
                      <a:pt x="15480" y="5371"/>
                    </a:cubicBezTo>
                    <a:cubicBezTo>
                      <a:pt x="15153" y="5891"/>
                      <a:pt x="14485" y="5974"/>
                      <a:pt x="14212" y="6624"/>
                    </a:cubicBezTo>
                    <a:cubicBezTo>
                      <a:pt x="13636" y="6886"/>
                      <a:pt x="13251" y="7605"/>
                      <a:pt x="12749" y="7944"/>
                    </a:cubicBezTo>
                    <a:cubicBezTo>
                      <a:pt x="12642" y="8373"/>
                      <a:pt x="12057" y="8464"/>
                      <a:pt x="11915" y="8891"/>
                    </a:cubicBezTo>
                    <a:cubicBezTo>
                      <a:pt x="11301" y="9323"/>
                      <a:pt x="10726" y="9841"/>
                      <a:pt x="10360" y="10486"/>
                    </a:cubicBezTo>
                    <a:cubicBezTo>
                      <a:pt x="10033" y="10472"/>
                      <a:pt x="9892" y="10825"/>
                      <a:pt x="9741" y="11042"/>
                    </a:cubicBezTo>
                    <a:lnTo>
                      <a:pt x="9785" y="11081"/>
                    </a:lnTo>
                    <a:cubicBezTo>
                      <a:pt x="9433" y="11150"/>
                      <a:pt x="9219" y="11455"/>
                      <a:pt x="9058" y="11717"/>
                    </a:cubicBezTo>
                    <a:cubicBezTo>
                      <a:pt x="8731" y="12045"/>
                      <a:pt x="8531" y="12439"/>
                      <a:pt x="8098" y="12670"/>
                    </a:cubicBezTo>
                    <a:cubicBezTo>
                      <a:pt x="7990" y="12866"/>
                      <a:pt x="7771" y="12995"/>
                      <a:pt x="7790" y="13224"/>
                    </a:cubicBezTo>
                    <a:cubicBezTo>
                      <a:pt x="6961" y="13540"/>
                      <a:pt x="6800" y="14444"/>
                      <a:pt x="6089" y="14942"/>
                    </a:cubicBezTo>
                    <a:cubicBezTo>
                      <a:pt x="5333" y="15444"/>
                      <a:pt x="4957" y="16375"/>
                      <a:pt x="4280" y="16920"/>
                    </a:cubicBezTo>
                    <a:cubicBezTo>
                      <a:pt x="3885" y="17590"/>
                      <a:pt x="3100" y="18223"/>
                      <a:pt x="2763" y="18895"/>
                    </a:cubicBezTo>
                    <a:cubicBezTo>
                      <a:pt x="2295" y="19275"/>
                      <a:pt x="1822" y="19757"/>
                      <a:pt x="1622" y="20311"/>
                    </a:cubicBezTo>
                    <a:cubicBezTo>
                      <a:pt x="1257" y="20829"/>
                      <a:pt x="754" y="21283"/>
                      <a:pt x="194" y="21600"/>
                    </a:cubicBezTo>
                    <a:lnTo>
                      <a:pt x="667" y="20829"/>
                    </a:lnTo>
                    <a:cubicBezTo>
                      <a:pt x="428" y="20774"/>
                      <a:pt x="267" y="21115"/>
                      <a:pt x="13" y="21173"/>
                    </a:cubicBezTo>
                    <a:cubicBezTo>
                      <a:pt x="-133" y="20451"/>
                      <a:pt x="974" y="20382"/>
                      <a:pt x="1023" y="1963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01" name="Kształt"/>
              <p:cNvSpPr/>
              <p:nvPr/>
            </p:nvSpPr>
            <p:spPr>
              <a:xfrm>
                <a:off x="576880" y="413287"/>
                <a:ext cx="877" cy="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8" h="18869" extrusionOk="0">
                    <a:moveTo>
                      <a:pt x="20368" y="527"/>
                    </a:moveTo>
                    <a:cubicBezTo>
                      <a:pt x="16772" y="5167"/>
                      <a:pt x="16772" y="13993"/>
                      <a:pt x="8657" y="18869"/>
                    </a:cubicBezTo>
                    <a:lnTo>
                      <a:pt x="105" y="18869"/>
                    </a:lnTo>
                    <a:cubicBezTo>
                      <a:pt x="-1232" y="9805"/>
                      <a:pt x="10456" y="-2731"/>
                      <a:pt x="20368" y="5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02" name="Kształt"/>
              <p:cNvSpPr/>
              <p:nvPr/>
            </p:nvSpPr>
            <p:spPr>
              <a:xfrm>
                <a:off x="576880" y="413287"/>
                <a:ext cx="2013" cy="2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825" y="8191"/>
                      <a:pt x="9976" y="14764"/>
                      <a:pt x="0" y="21600"/>
                    </a:cubicBezTo>
                    <a:cubicBezTo>
                      <a:pt x="1659" y="12632"/>
                      <a:pt x="12262" y="35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03" name="Kształt"/>
              <p:cNvSpPr/>
              <p:nvPr/>
            </p:nvSpPr>
            <p:spPr>
              <a:xfrm>
                <a:off x="576880" y="413287"/>
                <a:ext cx="508" cy="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40" h="21600" extrusionOk="0">
                    <a:moveTo>
                      <a:pt x="11772" y="21600"/>
                    </a:moveTo>
                    <a:lnTo>
                      <a:pt x="0" y="21600"/>
                    </a:lnTo>
                    <a:cubicBezTo>
                      <a:pt x="5232" y="12678"/>
                      <a:pt x="2615" y="0"/>
                      <a:pt x="17039" y="0"/>
                    </a:cubicBezTo>
                    <a:cubicBezTo>
                      <a:pt x="14389" y="8219"/>
                      <a:pt x="21600" y="19211"/>
                      <a:pt x="117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04" name="Kształt"/>
              <p:cNvSpPr/>
              <p:nvPr/>
            </p:nvSpPr>
            <p:spPr>
              <a:xfrm>
                <a:off x="568270" y="421897"/>
                <a:ext cx="1863" cy="1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7" h="20842" extrusionOk="0">
                    <a:moveTo>
                      <a:pt x="5306" y="20842"/>
                    </a:moveTo>
                    <a:lnTo>
                      <a:pt x="0" y="20842"/>
                    </a:lnTo>
                    <a:cubicBezTo>
                      <a:pt x="7322" y="14614"/>
                      <a:pt x="6037" y="-758"/>
                      <a:pt x="16294" y="29"/>
                    </a:cubicBezTo>
                    <a:cubicBezTo>
                      <a:pt x="21600" y="13678"/>
                      <a:pt x="9516" y="14614"/>
                      <a:pt x="5306" y="208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05" name="Kształt"/>
              <p:cNvSpPr/>
              <p:nvPr/>
            </p:nvSpPr>
            <p:spPr>
              <a:xfrm>
                <a:off x="568270" y="499389"/>
                <a:ext cx="718" cy="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090" extrusionOk="0">
                    <a:moveTo>
                      <a:pt x="15128" y="11559"/>
                    </a:moveTo>
                    <a:cubicBezTo>
                      <a:pt x="9708" y="13311"/>
                      <a:pt x="7550" y="21600"/>
                      <a:pt x="0" y="19849"/>
                    </a:cubicBezTo>
                    <a:lnTo>
                      <a:pt x="15128" y="0"/>
                    </a:lnTo>
                    <a:cubicBezTo>
                      <a:pt x="21600" y="2009"/>
                      <a:pt x="21600" y="10041"/>
                      <a:pt x="15128" y="115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06" name="Kształt"/>
              <p:cNvSpPr/>
              <p:nvPr/>
            </p:nvSpPr>
            <p:spPr>
              <a:xfrm>
                <a:off x="559660" y="421897"/>
                <a:ext cx="3604" cy="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70" h="21600" extrusionOk="0">
                    <a:moveTo>
                      <a:pt x="4198" y="16544"/>
                    </a:moveTo>
                    <a:cubicBezTo>
                      <a:pt x="3076" y="18280"/>
                      <a:pt x="3384" y="21192"/>
                      <a:pt x="834" y="21600"/>
                    </a:cubicBezTo>
                    <a:cubicBezTo>
                      <a:pt x="-2630" y="13229"/>
                      <a:pt x="5319" y="5208"/>
                      <a:pt x="13264" y="0"/>
                    </a:cubicBezTo>
                    <a:cubicBezTo>
                      <a:pt x="15100" y="1328"/>
                      <a:pt x="18256" y="1584"/>
                      <a:pt x="18970" y="3880"/>
                    </a:cubicBezTo>
                    <a:cubicBezTo>
                      <a:pt x="6133" y="1940"/>
                      <a:pt x="14792" y="15932"/>
                      <a:pt x="4198" y="165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07" name="Kształt"/>
              <p:cNvSpPr/>
              <p:nvPr/>
            </p:nvSpPr>
            <p:spPr>
              <a:xfrm>
                <a:off x="568270" y="499389"/>
                <a:ext cx="503" cy="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10" extrusionOk="0">
                    <a:moveTo>
                      <a:pt x="21600" y="803"/>
                    </a:moveTo>
                    <a:cubicBezTo>
                      <a:pt x="21600" y="9795"/>
                      <a:pt x="6646" y="11174"/>
                      <a:pt x="0" y="18210"/>
                    </a:cubicBezTo>
                    <a:cubicBezTo>
                      <a:pt x="0" y="9795"/>
                      <a:pt x="3322" y="-3390"/>
                      <a:pt x="21600" y="8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08" name="Kształt"/>
              <p:cNvSpPr/>
              <p:nvPr/>
            </p:nvSpPr>
            <p:spPr>
              <a:xfrm>
                <a:off x="568270" y="499389"/>
                <a:ext cx="1723" cy="2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897" y="8369"/>
                      <a:pt x="5580" y="13231"/>
                      <a:pt x="0" y="21600"/>
                    </a:cubicBezTo>
                    <a:cubicBezTo>
                      <a:pt x="2672" y="12724"/>
                      <a:pt x="11645" y="563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09" name="Kształt"/>
              <p:cNvSpPr/>
              <p:nvPr/>
            </p:nvSpPr>
            <p:spPr>
              <a:xfrm>
                <a:off x="568270" y="421897"/>
                <a:ext cx="369" cy="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72" extrusionOk="0">
                    <a:moveTo>
                      <a:pt x="0" y="19772"/>
                    </a:moveTo>
                    <a:lnTo>
                      <a:pt x="0" y="681"/>
                    </a:lnTo>
                    <a:cubicBezTo>
                      <a:pt x="9082" y="-1828"/>
                      <a:pt x="13625" y="3189"/>
                      <a:pt x="21600" y="6079"/>
                    </a:cubicBezTo>
                    <a:cubicBezTo>
                      <a:pt x="21600" y="6079"/>
                      <a:pt x="0" y="19772"/>
                      <a:pt x="0" y="197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10" name="Kształt"/>
              <p:cNvSpPr/>
              <p:nvPr/>
            </p:nvSpPr>
            <p:spPr>
              <a:xfrm>
                <a:off x="551050" y="507999"/>
                <a:ext cx="11980" cy="17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7" h="21600" extrusionOk="0">
                    <a:moveTo>
                      <a:pt x="5589" y="15406"/>
                    </a:moveTo>
                    <a:cubicBezTo>
                      <a:pt x="9744" y="10119"/>
                      <a:pt x="15162" y="4984"/>
                      <a:pt x="21021" y="0"/>
                    </a:cubicBezTo>
                    <a:cubicBezTo>
                      <a:pt x="21600" y="1688"/>
                      <a:pt x="18228" y="2864"/>
                      <a:pt x="17070" y="4518"/>
                    </a:cubicBezTo>
                    <a:cubicBezTo>
                      <a:pt x="11992" y="10352"/>
                      <a:pt x="4600" y="15779"/>
                      <a:pt x="0" y="21600"/>
                    </a:cubicBezTo>
                    <a:cubicBezTo>
                      <a:pt x="1807" y="19505"/>
                      <a:pt x="2658" y="17233"/>
                      <a:pt x="5589" y="154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11" name="Kształt"/>
              <p:cNvSpPr/>
              <p:nvPr/>
            </p:nvSpPr>
            <p:spPr>
              <a:xfrm>
                <a:off x="551050" y="439118"/>
                <a:ext cx="1070" cy="1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45" h="20239" extrusionOk="0">
                    <a:moveTo>
                      <a:pt x="2495" y="18009"/>
                    </a:moveTo>
                    <a:cubicBezTo>
                      <a:pt x="-3559" y="11879"/>
                      <a:pt x="2495" y="3468"/>
                      <a:pt x="9075" y="0"/>
                    </a:cubicBezTo>
                    <a:cubicBezTo>
                      <a:pt x="18041" y="669"/>
                      <a:pt x="13026" y="11073"/>
                      <a:pt x="14091" y="16535"/>
                    </a:cubicBezTo>
                    <a:cubicBezTo>
                      <a:pt x="11974" y="20672"/>
                      <a:pt x="6189" y="21600"/>
                      <a:pt x="2495" y="180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12" name="Kształt"/>
              <p:cNvSpPr/>
              <p:nvPr/>
            </p:nvSpPr>
            <p:spPr>
              <a:xfrm>
                <a:off x="551050" y="439118"/>
                <a:ext cx="1740" cy="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2" h="17710" extrusionOk="0">
                    <a:moveTo>
                      <a:pt x="19412" y="7976"/>
                    </a:moveTo>
                    <a:lnTo>
                      <a:pt x="19412" y="17439"/>
                    </a:lnTo>
                    <a:cubicBezTo>
                      <a:pt x="12290" y="18484"/>
                      <a:pt x="6019" y="16534"/>
                      <a:pt x="190" y="10987"/>
                    </a:cubicBezTo>
                    <a:cubicBezTo>
                      <a:pt x="-2188" y="-3116"/>
                      <a:pt x="18549" y="-3116"/>
                      <a:pt x="19412" y="79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13" name="Kształt"/>
              <p:cNvSpPr/>
              <p:nvPr/>
            </p:nvSpPr>
            <p:spPr>
              <a:xfrm>
                <a:off x="551050" y="430508"/>
                <a:ext cx="3840" cy="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1" h="15051" extrusionOk="0">
                    <a:moveTo>
                      <a:pt x="60" y="14464"/>
                    </a:moveTo>
                    <a:cubicBezTo>
                      <a:pt x="-763" y="11100"/>
                      <a:pt x="7223" y="11529"/>
                      <a:pt x="7223" y="8263"/>
                    </a:cubicBezTo>
                    <a:cubicBezTo>
                      <a:pt x="16330" y="7770"/>
                      <a:pt x="12547" y="-6015"/>
                      <a:pt x="20119" y="3120"/>
                    </a:cubicBezTo>
                    <a:cubicBezTo>
                      <a:pt x="20837" y="5133"/>
                      <a:pt x="19401" y="5987"/>
                      <a:pt x="16330" y="6416"/>
                    </a:cubicBezTo>
                    <a:cubicBezTo>
                      <a:pt x="10598" y="5987"/>
                      <a:pt x="13260" y="10739"/>
                      <a:pt x="7223" y="10442"/>
                    </a:cubicBezTo>
                    <a:cubicBezTo>
                      <a:pt x="6201" y="11992"/>
                      <a:pt x="6814" y="14464"/>
                      <a:pt x="3744" y="14893"/>
                    </a:cubicBezTo>
                    <a:cubicBezTo>
                      <a:pt x="2208" y="14727"/>
                      <a:pt x="364" y="15585"/>
                      <a:pt x="60" y="144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14" name="Kształt"/>
              <p:cNvSpPr/>
              <p:nvPr/>
            </p:nvSpPr>
            <p:spPr>
              <a:xfrm>
                <a:off x="559660" y="430508"/>
                <a:ext cx="1105" cy="1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03" h="21600" extrusionOk="0">
                    <a:moveTo>
                      <a:pt x="12629" y="0"/>
                    </a:moveTo>
                    <a:cubicBezTo>
                      <a:pt x="18760" y="7125"/>
                      <a:pt x="12629" y="15959"/>
                      <a:pt x="7824" y="21600"/>
                    </a:cubicBezTo>
                    <a:lnTo>
                      <a:pt x="887" y="21600"/>
                    </a:lnTo>
                    <a:cubicBezTo>
                      <a:pt x="-2840" y="12038"/>
                      <a:pt x="5966" y="3192"/>
                      <a:pt x="126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15" name="Kształt"/>
              <p:cNvSpPr/>
              <p:nvPr/>
            </p:nvSpPr>
            <p:spPr>
              <a:xfrm>
                <a:off x="551050" y="439118"/>
                <a:ext cx="892" cy="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8" h="21600" extrusionOk="0">
                    <a:moveTo>
                      <a:pt x="16038" y="0"/>
                    </a:moveTo>
                    <a:cubicBezTo>
                      <a:pt x="11169" y="7832"/>
                      <a:pt x="11169" y="17343"/>
                      <a:pt x="3499" y="21600"/>
                    </a:cubicBezTo>
                    <a:cubicBezTo>
                      <a:pt x="-5562" y="12575"/>
                      <a:pt x="4533" y="0"/>
                      <a:pt x="160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16" name="Kształt"/>
              <p:cNvSpPr/>
              <p:nvPr/>
            </p:nvSpPr>
            <p:spPr>
              <a:xfrm>
                <a:off x="542440" y="439118"/>
                <a:ext cx="2943" cy="3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340" y="7614"/>
                      <a:pt x="7391" y="14880"/>
                      <a:pt x="0" y="21600"/>
                    </a:cubicBezTo>
                    <a:cubicBezTo>
                      <a:pt x="5827" y="17233"/>
                      <a:pt x="13219" y="49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17" name="Kształt"/>
              <p:cNvSpPr/>
              <p:nvPr/>
            </p:nvSpPr>
            <p:spPr>
              <a:xfrm>
                <a:off x="542440" y="447728"/>
                <a:ext cx="1569" cy="2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94" extrusionOk="0">
                    <a:moveTo>
                      <a:pt x="21600" y="118"/>
                    </a:moveTo>
                    <a:cubicBezTo>
                      <a:pt x="14677" y="6806"/>
                      <a:pt x="13872" y="16829"/>
                      <a:pt x="0" y="20094"/>
                    </a:cubicBezTo>
                    <a:cubicBezTo>
                      <a:pt x="10677" y="14090"/>
                      <a:pt x="7741" y="-1506"/>
                      <a:pt x="21600" y="1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18" name="Kształt"/>
              <p:cNvSpPr/>
              <p:nvPr/>
            </p:nvSpPr>
            <p:spPr>
              <a:xfrm>
                <a:off x="533829" y="447728"/>
                <a:ext cx="1587" cy="1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938"/>
                      <a:pt x="13694" y="17003"/>
                      <a:pt x="5005" y="21600"/>
                    </a:cubicBezTo>
                    <a:lnTo>
                      <a:pt x="0" y="21600"/>
                    </a:lnTo>
                    <a:cubicBezTo>
                      <a:pt x="6840" y="13377"/>
                      <a:pt x="10794" y="431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19" name="Kształt"/>
              <p:cNvSpPr/>
              <p:nvPr/>
            </p:nvSpPr>
            <p:spPr>
              <a:xfrm>
                <a:off x="533829" y="439118"/>
                <a:ext cx="379" cy="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4" h="21600" extrusionOk="0">
                    <a:moveTo>
                      <a:pt x="0" y="0"/>
                    </a:moveTo>
                    <a:lnTo>
                      <a:pt x="18636" y="0"/>
                    </a:lnTo>
                    <a:cubicBezTo>
                      <a:pt x="21600" y="9677"/>
                      <a:pt x="10800" y="17143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20" name="Kształt"/>
              <p:cNvSpPr/>
              <p:nvPr/>
            </p:nvSpPr>
            <p:spPr>
              <a:xfrm>
                <a:off x="533829" y="447728"/>
                <a:ext cx="562" cy="6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33" extrusionOk="0">
                    <a:moveTo>
                      <a:pt x="21600" y="1088"/>
                    </a:moveTo>
                    <a:cubicBezTo>
                      <a:pt x="21600" y="6719"/>
                      <a:pt x="11182" y="12606"/>
                      <a:pt x="13396" y="17633"/>
                    </a:cubicBezTo>
                    <a:lnTo>
                      <a:pt x="0" y="17633"/>
                    </a:lnTo>
                    <a:cubicBezTo>
                      <a:pt x="0" y="9792"/>
                      <a:pt x="5191" y="-3967"/>
                      <a:pt x="21600" y="10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21" name="Kształt"/>
              <p:cNvSpPr/>
              <p:nvPr/>
            </p:nvSpPr>
            <p:spPr>
              <a:xfrm>
                <a:off x="525219" y="447728"/>
                <a:ext cx="10840" cy="10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138" y="12595"/>
                    </a:moveTo>
                    <a:cubicBezTo>
                      <a:pt x="12883" y="8218"/>
                      <a:pt x="16007" y="2361"/>
                      <a:pt x="21600" y="0"/>
                    </a:cubicBezTo>
                    <a:lnTo>
                      <a:pt x="18166" y="4473"/>
                    </a:lnTo>
                    <a:cubicBezTo>
                      <a:pt x="11995" y="9984"/>
                      <a:pt x="9141" y="18739"/>
                      <a:pt x="0" y="21600"/>
                    </a:cubicBezTo>
                    <a:cubicBezTo>
                      <a:pt x="271" y="17337"/>
                      <a:pt x="7020" y="17243"/>
                      <a:pt x="8138" y="12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22" name="Kształt"/>
              <p:cNvSpPr/>
              <p:nvPr/>
            </p:nvSpPr>
            <p:spPr>
              <a:xfrm>
                <a:off x="516609" y="456338"/>
                <a:ext cx="6243" cy="7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933" extrusionOk="0">
                    <a:moveTo>
                      <a:pt x="21139" y="0"/>
                    </a:moveTo>
                    <a:cubicBezTo>
                      <a:pt x="21600" y="1062"/>
                      <a:pt x="17200" y="2580"/>
                      <a:pt x="20417" y="4122"/>
                    </a:cubicBezTo>
                    <a:cubicBezTo>
                      <a:pt x="15822" y="9311"/>
                      <a:pt x="7287" y="12795"/>
                      <a:pt x="4595" y="18968"/>
                    </a:cubicBezTo>
                    <a:cubicBezTo>
                      <a:pt x="2824" y="19233"/>
                      <a:pt x="2363" y="21600"/>
                      <a:pt x="0" y="20750"/>
                    </a:cubicBezTo>
                    <a:cubicBezTo>
                      <a:pt x="8205" y="14019"/>
                      <a:pt x="11882" y="6252"/>
                      <a:pt x="211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23" name="Kształt"/>
              <p:cNvSpPr/>
              <p:nvPr/>
            </p:nvSpPr>
            <p:spPr>
              <a:xfrm>
                <a:off x="516609" y="464948"/>
                <a:ext cx="1231" cy="1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55" h="21600" extrusionOk="0">
                    <a:moveTo>
                      <a:pt x="10687" y="0"/>
                    </a:moveTo>
                    <a:cubicBezTo>
                      <a:pt x="21600" y="6832"/>
                      <a:pt x="7204" y="13523"/>
                      <a:pt x="6276" y="19682"/>
                    </a:cubicBezTo>
                    <a:lnTo>
                      <a:pt x="0" y="21600"/>
                    </a:lnTo>
                    <a:cubicBezTo>
                      <a:pt x="0" y="21600"/>
                      <a:pt x="10687" y="0"/>
                      <a:pt x="106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24" name="Kształt"/>
              <p:cNvSpPr/>
              <p:nvPr/>
            </p:nvSpPr>
            <p:spPr>
              <a:xfrm>
                <a:off x="516609" y="464948"/>
                <a:ext cx="485" cy="1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97" extrusionOk="0">
                    <a:moveTo>
                      <a:pt x="21600" y="830"/>
                    </a:moveTo>
                    <a:lnTo>
                      <a:pt x="21600" y="9464"/>
                    </a:lnTo>
                    <a:lnTo>
                      <a:pt x="12970" y="17920"/>
                    </a:lnTo>
                    <a:cubicBezTo>
                      <a:pt x="6905" y="18097"/>
                      <a:pt x="3454" y="18097"/>
                      <a:pt x="0" y="18097"/>
                    </a:cubicBezTo>
                    <a:cubicBezTo>
                      <a:pt x="8630" y="10154"/>
                      <a:pt x="21600" y="-3503"/>
                      <a:pt x="21600" y="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25" name="Kształt"/>
              <p:cNvSpPr/>
              <p:nvPr/>
            </p:nvSpPr>
            <p:spPr>
              <a:xfrm>
                <a:off x="611321" y="533829"/>
                <a:ext cx="18445" cy="14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25" y="3104"/>
                    </a:moveTo>
                    <a:cubicBezTo>
                      <a:pt x="16228" y="4393"/>
                      <a:pt x="15412" y="8390"/>
                      <a:pt x="12692" y="9751"/>
                    </a:cubicBezTo>
                    <a:cubicBezTo>
                      <a:pt x="11605" y="12600"/>
                      <a:pt x="8181" y="12431"/>
                      <a:pt x="7230" y="15732"/>
                    </a:cubicBezTo>
                    <a:cubicBezTo>
                      <a:pt x="5144" y="16484"/>
                      <a:pt x="4963" y="19687"/>
                      <a:pt x="2606" y="19872"/>
                    </a:cubicBezTo>
                    <a:cubicBezTo>
                      <a:pt x="2447" y="20990"/>
                      <a:pt x="1427" y="21600"/>
                      <a:pt x="407" y="21600"/>
                    </a:cubicBezTo>
                    <a:lnTo>
                      <a:pt x="0" y="21600"/>
                    </a:lnTo>
                    <a:cubicBezTo>
                      <a:pt x="1518" y="19872"/>
                      <a:pt x="3286" y="17207"/>
                      <a:pt x="5462" y="16101"/>
                    </a:cubicBezTo>
                    <a:cubicBezTo>
                      <a:pt x="6323" y="13606"/>
                      <a:pt x="9156" y="12515"/>
                      <a:pt x="10290" y="10233"/>
                    </a:cubicBezTo>
                    <a:cubicBezTo>
                      <a:pt x="11876" y="10304"/>
                      <a:pt x="11786" y="8547"/>
                      <a:pt x="13304" y="8206"/>
                    </a:cubicBezTo>
                    <a:lnTo>
                      <a:pt x="21600" y="0"/>
                    </a:lnTo>
                    <a:cubicBezTo>
                      <a:pt x="21374" y="1730"/>
                      <a:pt x="19265" y="1573"/>
                      <a:pt x="18925" y="3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26" name="Kształt"/>
              <p:cNvSpPr/>
              <p:nvPr/>
            </p:nvSpPr>
            <p:spPr>
              <a:xfrm>
                <a:off x="628541" y="585490"/>
                <a:ext cx="1723" cy="1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8" h="17495" extrusionOk="0">
                    <a:moveTo>
                      <a:pt x="3782" y="17495"/>
                    </a:moveTo>
                    <a:cubicBezTo>
                      <a:pt x="-1782" y="17495"/>
                      <a:pt x="-220" y="11325"/>
                      <a:pt x="2220" y="9340"/>
                    </a:cubicBezTo>
                    <a:cubicBezTo>
                      <a:pt x="7352" y="5483"/>
                      <a:pt x="12028" y="-4105"/>
                      <a:pt x="19818" y="1963"/>
                    </a:cubicBezTo>
                    <a:cubicBezTo>
                      <a:pt x="17149" y="7682"/>
                      <a:pt x="12917" y="16389"/>
                      <a:pt x="3782" y="174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27" name="Kształt"/>
              <p:cNvSpPr/>
              <p:nvPr/>
            </p:nvSpPr>
            <p:spPr>
              <a:xfrm>
                <a:off x="628541" y="585490"/>
                <a:ext cx="2025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5" h="21600" extrusionOk="0">
                    <a:moveTo>
                      <a:pt x="5473" y="21600"/>
                    </a:moveTo>
                    <a:lnTo>
                      <a:pt x="554" y="21600"/>
                    </a:lnTo>
                    <a:cubicBezTo>
                      <a:pt x="-2871" y="6061"/>
                      <a:pt x="10537" y="6623"/>
                      <a:pt x="14709" y="0"/>
                    </a:cubicBezTo>
                    <a:cubicBezTo>
                      <a:pt x="18729" y="9021"/>
                      <a:pt x="7555" y="13596"/>
                      <a:pt x="547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28" name="Kształt"/>
              <p:cNvSpPr/>
              <p:nvPr/>
            </p:nvSpPr>
            <p:spPr>
              <a:xfrm>
                <a:off x="628541" y="525219"/>
                <a:ext cx="2943" cy="2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32" y="13643"/>
                      <a:pt x="15351" y="6169"/>
                      <a:pt x="21600" y="0"/>
                    </a:cubicBezTo>
                    <a:cubicBezTo>
                      <a:pt x="18050" y="10476"/>
                      <a:pt x="8956" y="1526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29" name="Kształt"/>
              <p:cNvSpPr/>
              <p:nvPr/>
            </p:nvSpPr>
            <p:spPr>
              <a:xfrm>
                <a:off x="637151" y="576880"/>
                <a:ext cx="10201" cy="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01" y="11808"/>
                    </a:moveTo>
                    <a:cubicBezTo>
                      <a:pt x="10698" y="16338"/>
                      <a:pt x="5368" y="12411"/>
                      <a:pt x="4140" y="17699"/>
                    </a:cubicBezTo>
                    <a:cubicBezTo>
                      <a:pt x="3402" y="17699"/>
                      <a:pt x="2336" y="17320"/>
                      <a:pt x="1845" y="18354"/>
                    </a:cubicBezTo>
                    <a:cubicBezTo>
                      <a:pt x="2008" y="19285"/>
                      <a:pt x="2623" y="20594"/>
                      <a:pt x="1845" y="21600"/>
                    </a:cubicBezTo>
                    <a:cubicBezTo>
                      <a:pt x="655" y="21600"/>
                      <a:pt x="942" y="19661"/>
                      <a:pt x="0" y="18857"/>
                    </a:cubicBezTo>
                    <a:cubicBezTo>
                      <a:pt x="4140" y="11909"/>
                      <a:pt x="11762" y="9214"/>
                      <a:pt x="16148" y="3120"/>
                    </a:cubicBezTo>
                    <a:cubicBezTo>
                      <a:pt x="18116" y="2442"/>
                      <a:pt x="19795" y="1006"/>
                      <a:pt x="21600" y="0"/>
                    </a:cubicBezTo>
                    <a:cubicBezTo>
                      <a:pt x="20576" y="5285"/>
                      <a:pt x="14346" y="6242"/>
                      <a:pt x="12501" y="118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30" name="Kształt"/>
              <p:cNvSpPr/>
              <p:nvPr/>
            </p:nvSpPr>
            <p:spPr>
              <a:xfrm>
                <a:off x="637151" y="516609"/>
                <a:ext cx="1881" cy="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2" h="21600" extrusionOk="0">
                    <a:moveTo>
                      <a:pt x="0" y="21600"/>
                    </a:moveTo>
                    <a:cubicBezTo>
                      <a:pt x="1726" y="11156"/>
                      <a:pt x="11237" y="4413"/>
                      <a:pt x="20947" y="0"/>
                    </a:cubicBezTo>
                    <a:cubicBezTo>
                      <a:pt x="21600" y="9408"/>
                      <a:pt x="8858" y="13357"/>
                      <a:pt x="5618" y="21600"/>
                    </a:cubicBezTo>
                    <a:cubicBezTo>
                      <a:pt x="561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31" name="Kształt"/>
              <p:cNvSpPr/>
              <p:nvPr/>
            </p:nvSpPr>
            <p:spPr>
              <a:xfrm>
                <a:off x="645761" y="516609"/>
                <a:ext cx="2227" cy="2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00" y="11551"/>
                      <a:pt x="17464" y="9751"/>
                      <a:pt x="21600" y="0"/>
                    </a:cubicBezTo>
                    <a:cubicBezTo>
                      <a:pt x="17464" y="4721"/>
                      <a:pt x="11829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32" name="Kształt"/>
              <p:cNvSpPr/>
              <p:nvPr/>
            </p:nvSpPr>
            <p:spPr>
              <a:xfrm>
                <a:off x="645761" y="516609"/>
                <a:ext cx="1109" cy="1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1600" extrusionOk="0">
                    <a:moveTo>
                      <a:pt x="2445" y="19895"/>
                    </a:moveTo>
                    <a:lnTo>
                      <a:pt x="0" y="21600"/>
                    </a:lnTo>
                    <a:lnTo>
                      <a:pt x="15823" y="0"/>
                    </a:lnTo>
                    <a:cubicBezTo>
                      <a:pt x="21600" y="5100"/>
                      <a:pt x="10355" y="16658"/>
                      <a:pt x="2445" y="198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33" name="Kształt"/>
              <p:cNvSpPr/>
              <p:nvPr/>
            </p:nvSpPr>
            <p:spPr>
              <a:xfrm>
                <a:off x="645761" y="499389"/>
                <a:ext cx="10065" cy="9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7" h="21600" extrusionOk="0">
                    <a:moveTo>
                      <a:pt x="15240" y="7831"/>
                    </a:moveTo>
                    <a:cubicBezTo>
                      <a:pt x="12347" y="9515"/>
                      <a:pt x="10111" y="13722"/>
                      <a:pt x="6639" y="14608"/>
                    </a:cubicBezTo>
                    <a:cubicBezTo>
                      <a:pt x="4941" y="17262"/>
                      <a:pt x="3361" y="19074"/>
                      <a:pt x="1083" y="21600"/>
                    </a:cubicBezTo>
                    <a:lnTo>
                      <a:pt x="351" y="21600"/>
                    </a:lnTo>
                    <a:cubicBezTo>
                      <a:pt x="-921" y="19894"/>
                      <a:pt x="1662" y="19074"/>
                      <a:pt x="1779" y="17521"/>
                    </a:cubicBezTo>
                    <a:cubicBezTo>
                      <a:pt x="3783" y="16529"/>
                      <a:pt x="5790" y="16226"/>
                      <a:pt x="5944" y="13444"/>
                    </a:cubicBezTo>
                    <a:cubicBezTo>
                      <a:pt x="9647" y="8415"/>
                      <a:pt x="14661" y="4596"/>
                      <a:pt x="18943" y="0"/>
                    </a:cubicBezTo>
                    <a:lnTo>
                      <a:pt x="19986" y="0"/>
                    </a:lnTo>
                    <a:cubicBezTo>
                      <a:pt x="20679" y="4444"/>
                      <a:pt x="16089" y="3863"/>
                      <a:pt x="15240" y="78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34" name="Kształt"/>
              <p:cNvSpPr/>
              <p:nvPr/>
            </p:nvSpPr>
            <p:spPr>
              <a:xfrm>
                <a:off x="714643" y="439118"/>
                <a:ext cx="7383" cy="9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85" h="21600" extrusionOk="0">
                    <a:moveTo>
                      <a:pt x="4999" y="17710"/>
                    </a:moveTo>
                    <a:cubicBezTo>
                      <a:pt x="3307" y="18890"/>
                      <a:pt x="2761" y="20882"/>
                      <a:pt x="570" y="21600"/>
                    </a:cubicBezTo>
                    <a:cubicBezTo>
                      <a:pt x="-2615" y="15880"/>
                      <a:pt x="8683" y="16297"/>
                      <a:pt x="6642" y="11134"/>
                    </a:cubicBezTo>
                    <a:cubicBezTo>
                      <a:pt x="9029" y="9283"/>
                      <a:pt x="12913" y="10812"/>
                      <a:pt x="13262" y="7199"/>
                    </a:cubicBezTo>
                    <a:cubicBezTo>
                      <a:pt x="11071" y="2524"/>
                      <a:pt x="16595" y="2802"/>
                      <a:pt x="18985" y="0"/>
                    </a:cubicBezTo>
                    <a:cubicBezTo>
                      <a:pt x="18835" y="7965"/>
                      <a:pt x="9379" y="10928"/>
                      <a:pt x="4999" y="177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35" name="Kształt"/>
              <p:cNvSpPr/>
              <p:nvPr/>
            </p:nvSpPr>
            <p:spPr>
              <a:xfrm>
                <a:off x="731863" y="525219"/>
                <a:ext cx="799" cy="1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51" h="20677" extrusionOk="0">
                    <a:moveTo>
                      <a:pt x="3566" y="0"/>
                    </a:moveTo>
                    <a:cubicBezTo>
                      <a:pt x="8967" y="1976"/>
                      <a:pt x="16892" y="10877"/>
                      <a:pt x="14368" y="18138"/>
                    </a:cubicBezTo>
                    <a:cubicBezTo>
                      <a:pt x="11491" y="19287"/>
                      <a:pt x="10054" y="21600"/>
                      <a:pt x="7530" y="20283"/>
                    </a:cubicBezTo>
                    <a:cubicBezTo>
                      <a:pt x="-4708" y="17142"/>
                      <a:pt x="1062" y="5270"/>
                      <a:pt x="35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36" name="Kształt"/>
              <p:cNvSpPr/>
              <p:nvPr/>
            </p:nvSpPr>
            <p:spPr>
              <a:xfrm>
                <a:off x="731863" y="525219"/>
                <a:ext cx="1879" cy="6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7569" y="0"/>
                      <a:pt x="4229" y="2537"/>
                      <a:pt x="7569" y="3716"/>
                    </a:cubicBezTo>
                    <a:cubicBezTo>
                      <a:pt x="10020" y="9396"/>
                      <a:pt x="19823" y="15468"/>
                      <a:pt x="21600" y="21600"/>
                    </a:cubicBezTo>
                    <a:cubicBezTo>
                      <a:pt x="2450" y="15468"/>
                      <a:pt x="10020" y="6614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37" name="Kształt"/>
              <p:cNvSpPr/>
              <p:nvPr/>
            </p:nvSpPr>
            <p:spPr>
              <a:xfrm>
                <a:off x="731863" y="396067"/>
                <a:ext cx="1729" cy="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93" h="21600" extrusionOk="0">
                    <a:moveTo>
                      <a:pt x="9234" y="17427"/>
                    </a:moveTo>
                    <a:cubicBezTo>
                      <a:pt x="5214" y="18114"/>
                      <a:pt x="6259" y="21600"/>
                      <a:pt x="2385" y="21600"/>
                    </a:cubicBezTo>
                    <a:cubicBezTo>
                      <a:pt x="-6402" y="13710"/>
                      <a:pt x="11919" y="7737"/>
                      <a:pt x="11919" y="0"/>
                    </a:cubicBezTo>
                    <a:cubicBezTo>
                      <a:pt x="15198" y="4443"/>
                      <a:pt x="11919" y="11910"/>
                      <a:pt x="9234" y="174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38" name="Kształt"/>
              <p:cNvSpPr/>
              <p:nvPr/>
            </p:nvSpPr>
            <p:spPr>
              <a:xfrm>
                <a:off x="731863" y="387457"/>
                <a:ext cx="894" cy="1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37" h="21600" extrusionOk="0">
                    <a:moveTo>
                      <a:pt x="2781" y="21600"/>
                    </a:moveTo>
                    <a:cubicBezTo>
                      <a:pt x="-5240" y="20694"/>
                      <a:pt x="6177" y="5992"/>
                      <a:pt x="10803" y="0"/>
                    </a:cubicBezTo>
                    <a:cubicBezTo>
                      <a:pt x="16360" y="2995"/>
                      <a:pt x="13266" y="9295"/>
                      <a:pt x="14197" y="11999"/>
                    </a:cubicBezTo>
                    <a:cubicBezTo>
                      <a:pt x="14197" y="11999"/>
                      <a:pt x="2781" y="21600"/>
                      <a:pt x="278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39" name="Kształt"/>
              <p:cNvSpPr/>
              <p:nvPr/>
            </p:nvSpPr>
            <p:spPr>
              <a:xfrm>
                <a:off x="731863" y="387457"/>
                <a:ext cx="505" cy="1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900"/>
                    </a:moveTo>
                    <a:lnTo>
                      <a:pt x="14966" y="0"/>
                    </a:lnTo>
                    <a:lnTo>
                      <a:pt x="21600" y="21600"/>
                    </a:lnTo>
                    <a:cubicBezTo>
                      <a:pt x="19131" y="19900"/>
                      <a:pt x="9143" y="19900"/>
                      <a:pt x="0" y="199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40" name="Kształt"/>
              <p:cNvSpPr/>
              <p:nvPr/>
            </p:nvSpPr>
            <p:spPr>
              <a:xfrm>
                <a:off x="533829" y="370236"/>
                <a:ext cx="202217" cy="220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3" h="21554" extrusionOk="0">
                    <a:moveTo>
                      <a:pt x="21356" y="1295"/>
                    </a:moveTo>
                    <a:cubicBezTo>
                      <a:pt x="21196" y="1315"/>
                      <a:pt x="21272" y="1415"/>
                      <a:pt x="21227" y="1498"/>
                    </a:cubicBezTo>
                    <a:cubicBezTo>
                      <a:pt x="21005" y="1633"/>
                      <a:pt x="20913" y="1848"/>
                      <a:pt x="20952" y="2065"/>
                    </a:cubicBezTo>
                    <a:cubicBezTo>
                      <a:pt x="20960" y="2034"/>
                      <a:pt x="20999" y="2015"/>
                      <a:pt x="21005" y="1990"/>
                    </a:cubicBezTo>
                    <a:lnTo>
                      <a:pt x="21042" y="1990"/>
                    </a:lnTo>
                    <a:cubicBezTo>
                      <a:pt x="21134" y="2151"/>
                      <a:pt x="20875" y="2143"/>
                      <a:pt x="20875" y="2286"/>
                    </a:cubicBezTo>
                    <a:cubicBezTo>
                      <a:pt x="20890" y="2328"/>
                      <a:pt x="20853" y="2433"/>
                      <a:pt x="20913" y="2416"/>
                    </a:cubicBezTo>
                    <a:lnTo>
                      <a:pt x="20822" y="2583"/>
                    </a:lnTo>
                    <a:cubicBezTo>
                      <a:pt x="20795" y="2751"/>
                      <a:pt x="20699" y="2963"/>
                      <a:pt x="20736" y="3090"/>
                    </a:cubicBezTo>
                    <a:cubicBezTo>
                      <a:pt x="20635" y="3070"/>
                      <a:pt x="20415" y="4321"/>
                      <a:pt x="20565" y="4072"/>
                    </a:cubicBezTo>
                    <a:cubicBezTo>
                      <a:pt x="20744" y="4107"/>
                      <a:pt x="20473" y="4680"/>
                      <a:pt x="20442" y="4983"/>
                    </a:cubicBezTo>
                    <a:cubicBezTo>
                      <a:pt x="20341" y="5092"/>
                      <a:pt x="20167" y="5198"/>
                      <a:pt x="20111" y="5333"/>
                    </a:cubicBezTo>
                    <a:lnTo>
                      <a:pt x="20128" y="5351"/>
                    </a:lnTo>
                    <a:cubicBezTo>
                      <a:pt x="20282" y="5307"/>
                      <a:pt x="20319" y="5173"/>
                      <a:pt x="20417" y="5085"/>
                    </a:cubicBezTo>
                    <a:cubicBezTo>
                      <a:pt x="20555" y="5683"/>
                      <a:pt x="19779" y="5940"/>
                      <a:pt x="19489" y="6413"/>
                    </a:cubicBezTo>
                    <a:cubicBezTo>
                      <a:pt x="19160" y="6846"/>
                      <a:pt x="18675" y="7260"/>
                      <a:pt x="18300" y="7692"/>
                    </a:cubicBezTo>
                    <a:cubicBezTo>
                      <a:pt x="18193" y="7924"/>
                      <a:pt x="17942" y="8077"/>
                      <a:pt x="17765" y="8269"/>
                    </a:cubicBezTo>
                    <a:cubicBezTo>
                      <a:pt x="17439" y="8634"/>
                      <a:pt x="17065" y="8945"/>
                      <a:pt x="16705" y="9288"/>
                    </a:cubicBezTo>
                    <a:cubicBezTo>
                      <a:pt x="16714" y="9308"/>
                      <a:pt x="16691" y="9339"/>
                      <a:pt x="16730" y="9344"/>
                    </a:cubicBezTo>
                    <a:cubicBezTo>
                      <a:pt x="17599" y="8613"/>
                      <a:pt x="18283" y="7816"/>
                      <a:pt x="19121" y="7058"/>
                    </a:cubicBezTo>
                    <a:cubicBezTo>
                      <a:pt x="19405" y="6734"/>
                      <a:pt x="19770" y="6419"/>
                      <a:pt x="20074" y="6089"/>
                    </a:cubicBezTo>
                    <a:cubicBezTo>
                      <a:pt x="20212" y="6021"/>
                      <a:pt x="20208" y="5967"/>
                      <a:pt x="20300" y="5862"/>
                    </a:cubicBezTo>
                    <a:cubicBezTo>
                      <a:pt x="20393" y="6145"/>
                      <a:pt x="20136" y="6216"/>
                      <a:pt x="19998" y="6436"/>
                    </a:cubicBezTo>
                    <a:cubicBezTo>
                      <a:pt x="19748" y="6622"/>
                      <a:pt x="19526" y="6910"/>
                      <a:pt x="19304" y="7131"/>
                    </a:cubicBezTo>
                    <a:cubicBezTo>
                      <a:pt x="17897" y="8556"/>
                      <a:pt x="16371" y="9952"/>
                      <a:pt x="14824" y="11351"/>
                    </a:cubicBezTo>
                    <a:lnTo>
                      <a:pt x="11716" y="13976"/>
                    </a:lnTo>
                    <a:cubicBezTo>
                      <a:pt x="11356" y="14285"/>
                      <a:pt x="10952" y="14541"/>
                      <a:pt x="10670" y="14871"/>
                    </a:cubicBezTo>
                    <a:cubicBezTo>
                      <a:pt x="10498" y="14969"/>
                      <a:pt x="10220" y="15058"/>
                      <a:pt x="10198" y="15260"/>
                    </a:cubicBezTo>
                    <a:cubicBezTo>
                      <a:pt x="10144" y="15333"/>
                      <a:pt x="10038" y="15198"/>
                      <a:pt x="10017" y="15315"/>
                    </a:cubicBezTo>
                    <a:cubicBezTo>
                      <a:pt x="10038" y="15376"/>
                      <a:pt x="9978" y="15448"/>
                      <a:pt x="9902" y="15492"/>
                    </a:cubicBezTo>
                    <a:cubicBezTo>
                      <a:pt x="9777" y="15432"/>
                      <a:pt x="9686" y="15560"/>
                      <a:pt x="9610" y="15628"/>
                    </a:cubicBezTo>
                    <a:cubicBezTo>
                      <a:pt x="9596" y="15868"/>
                      <a:pt x="9208" y="15873"/>
                      <a:pt x="9138" y="16093"/>
                    </a:cubicBezTo>
                    <a:cubicBezTo>
                      <a:pt x="9245" y="16107"/>
                      <a:pt x="9323" y="15940"/>
                      <a:pt x="9444" y="15936"/>
                    </a:cubicBezTo>
                    <a:cubicBezTo>
                      <a:pt x="9672" y="15837"/>
                      <a:pt x="9902" y="15602"/>
                      <a:pt x="10124" y="15506"/>
                    </a:cubicBezTo>
                    <a:cubicBezTo>
                      <a:pt x="10305" y="15371"/>
                      <a:pt x="10397" y="15148"/>
                      <a:pt x="10633" y="15050"/>
                    </a:cubicBezTo>
                    <a:cubicBezTo>
                      <a:pt x="10878" y="14645"/>
                      <a:pt x="11494" y="14594"/>
                      <a:pt x="11677" y="14165"/>
                    </a:cubicBezTo>
                    <a:cubicBezTo>
                      <a:pt x="11860" y="14196"/>
                      <a:pt x="11975" y="14019"/>
                      <a:pt x="12081" y="13915"/>
                    </a:cubicBezTo>
                    <a:cubicBezTo>
                      <a:pt x="12125" y="13809"/>
                      <a:pt x="12295" y="13833"/>
                      <a:pt x="12279" y="13692"/>
                    </a:cubicBezTo>
                    <a:cubicBezTo>
                      <a:pt x="12394" y="13472"/>
                      <a:pt x="12737" y="13472"/>
                      <a:pt x="12811" y="13250"/>
                    </a:cubicBezTo>
                    <a:cubicBezTo>
                      <a:pt x="13133" y="13221"/>
                      <a:pt x="13078" y="12919"/>
                      <a:pt x="13345" y="12849"/>
                    </a:cubicBezTo>
                    <a:cubicBezTo>
                      <a:pt x="13345" y="12703"/>
                      <a:pt x="13544" y="12697"/>
                      <a:pt x="13597" y="12575"/>
                    </a:cubicBezTo>
                    <a:cubicBezTo>
                      <a:pt x="13643" y="12604"/>
                      <a:pt x="13673" y="12594"/>
                      <a:pt x="13710" y="12556"/>
                    </a:cubicBezTo>
                    <a:cubicBezTo>
                      <a:pt x="13719" y="12404"/>
                      <a:pt x="13916" y="12334"/>
                      <a:pt x="14053" y="12277"/>
                    </a:cubicBezTo>
                    <a:cubicBezTo>
                      <a:pt x="14156" y="12187"/>
                      <a:pt x="14140" y="11984"/>
                      <a:pt x="14351" y="12041"/>
                    </a:cubicBezTo>
                    <a:cubicBezTo>
                      <a:pt x="14444" y="11990"/>
                      <a:pt x="14444" y="11856"/>
                      <a:pt x="14565" y="11867"/>
                    </a:cubicBezTo>
                    <a:cubicBezTo>
                      <a:pt x="14641" y="11689"/>
                      <a:pt x="14931" y="11625"/>
                      <a:pt x="15007" y="11427"/>
                    </a:cubicBezTo>
                    <a:cubicBezTo>
                      <a:pt x="15198" y="11389"/>
                      <a:pt x="15113" y="11168"/>
                      <a:pt x="15319" y="11186"/>
                    </a:cubicBezTo>
                    <a:cubicBezTo>
                      <a:pt x="15327" y="11095"/>
                      <a:pt x="15418" y="10965"/>
                      <a:pt x="15555" y="10965"/>
                    </a:cubicBezTo>
                    <a:cubicBezTo>
                      <a:pt x="15974" y="10585"/>
                      <a:pt x="16362" y="10227"/>
                      <a:pt x="16730" y="9828"/>
                    </a:cubicBezTo>
                    <a:lnTo>
                      <a:pt x="16851" y="9775"/>
                    </a:lnTo>
                    <a:cubicBezTo>
                      <a:pt x="17277" y="9380"/>
                      <a:pt x="17599" y="8977"/>
                      <a:pt x="18078" y="8627"/>
                    </a:cubicBezTo>
                    <a:cubicBezTo>
                      <a:pt x="18072" y="8519"/>
                      <a:pt x="18217" y="8553"/>
                      <a:pt x="18263" y="8461"/>
                    </a:cubicBezTo>
                    <a:cubicBezTo>
                      <a:pt x="18314" y="8207"/>
                      <a:pt x="18727" y="8158"/>
                      <a:pt x="18774" y="7899"/>
                    </a:cubicBezTo>
                    <a:cubicBezTo>
                      <a:pt x="18969" y="7745"/>
                      <a:pt x="19129" y="7544"/>
                      <a:pt x="19359" y="7427"/>
                    </a:cubicBezTo>
                    <a:cubicBezTo>
                      <a:pt x="19489" y="7355"/>
                      <a:pt x="19434" y="7131"/>
                      <a:pt x="19618" y="7164"/>
                    </a:cubicBezTo>
                    <a:cubicBezTo>
                      <a:pt x="19588" y="7022"/>
                      <a:pt x="19846" y="6967"/>
                      <a:pt x="19894" y="6837"/>
                    </a:cubicBezTo>
                    <a:cubicBezTo>
                      <a:pt x="20181" y="6794"/>
                      <a:pt x="20117" y="6356"/>
                      <a:pt x="20407" y="6317"/>
                    </a:cubicBezTo>
                    <a:cubicBezTo>
                      <a:pt x="20452" y="6698"/>
                      <a:pt x="19756" y="7028"/>
                      <a:pt x="19596" y="7355"/>
                    </a:cubicBezTo>
                    <a:cubicBezTo>
                      <a:pt x="19298" y="7606"/>
                      <a:pt x="19076" y="7870"/>
                      <a:pt x="18774" y="8133"/>
                    </a:cubicBezTo>
                    <a:cubicBezTo>
                      <a:pt x="18764" y="8218"/>
                      <a:pt x="18727" y="8300"/>
                      <a:pt x="18649" y="8341"/>
                    </a:cubicBezTo>
                    <a:cubicBezTo>
                      <a:pt x="18466" y="8333"/>
                      <a:pt x="18406" y="8531"/>
                      <a:pt x="18283" y="8608"/>
                    </a:cubicBezTo>
                    <a:cubicBezTo>
                      <a:pt x="18162" y="8817"/>
                      <a:pt x="17903" y="8932"/>
                      <a:pt x="17790" y="9141"/>
                    </a:cubicBezTo>
                    <a:cubicBezTo>
                      <a:pt x="17521" y="9234"/>
                      <a:pt x="17461" y="9454"/>
                      <a:pt x="17201" y="9582"/>
                    </a:cubicBezTo>
                    <a:cubicBezTo>
                      <a:pt x="17164" y="9706"/>
                      <a:pt x="16890" y="9825"/>
                      <a:pt x="17020" y="9933"/>
                    </a:cubicBezTo>
                    <a:cubicBezTo>
                      <a:pt x="17012" y="9971"/>
                      <a:pt x="16958" y="9994"/>
                      <a:pt x="16927" y="10025"/>
                    </a:cubicBezTo>
                    <a:lnTo>
                      <a:pt x="16890" y="9921"/>
                    </a:lnTo>
                    <a:cubicBezTo>
                      <a:pt x="16827" y="9952"/>
                      <a:pt x="16761" y="10002"/>
                      <a:pt x="16782" y="10068"/>
                    </a:cubicBezTo>
                    <a:cubicBezTo>
                      <a:pt x="16418" y="10232"/>
                      <a:pt x="16348" y="10522"/>
                      <a:pt x="16013" y="10745"/>
                    </a:cubicBezTo>
                    <a:lnTo>
                      <a:pt x="16089" y="10789"/>
                    </a:lnTo>
                    <a:cubicBezTo>
                      <a:pt x="16073" y="10898"/>
                      <a:pt x="15929" y="10965"/>
                      <a:pt x="15906" y="11069"/>
                    </a:cubicBezTo>
                    <a:cubicBezTo>
                      <a:pt x="16021" y="11021"/>
                      <a:pt x="16227" y="10861"/>
                      <a:pt x="16272" y="10712"/>
                    </a:cubicBezTo>
                    <a:cubicBezTo>
                      <a:pt x="16210" y="10712"/>
                      <a:pt x="16165" y="10664"/>
                      <a:pt x="16210" y="10628"/>
                    </a:cubicBezTo>
                    <a:lnTo>
                      <a:pt x="16362" y="10522"/>
                    </a:lnTo>
                    <a:cubicBezTo>
                      <a:pt x="16426" y="10585"/>
                      <a:pt x="16249" y="10634"/>
                      <a:pt x="16303" y="10700"/>
                    </a:cubicBezTo>
                    <a:cubicBezTo>
                      <a:pt x="16989" y="10082"/>
                      <a:pt x="17757" y="9448"/>
                      <a:pt x="18339" y="8773"/>
                    </a:cubicBezTo>
                    <a:cubicBezTo>
                      <a:pt x="18704" y="8589"/>
                      <a:pt x="18803" y="8256"/>
                      <a:pt x="19138" y="8048"/>
                    </a:cubicBezTo>
                    <a:cubicBezTo>
                      <a:pt x="19160" y="8004"/>
                      <a:pt x="19214" y="7981"/>
                      <a:pt x="19253" y="7942"/>
                    </a:cubicBezTo>
                    <a:cubicBezTo>
                      <a:pt x="19320" y="7942"/>
                      <a:pt x="19368" y="7987"/>
                      <a:pt x="19434" y="7929"/>
                    </a:cubicBezTo>
                    <a:cubicBezTo>
                      <a:pt x="19411" y="8020"/>
                      <a:pt x="19275" y="8090"/>
                      <a:pt x="19228" y="8183"/>
                    </a:cubicBezTo>
                    <a:cubicBezTo>
                      <a:pt x="19062" y="8232"/>
                      <a:pt x="19160" y="8484"/>
                      <a:pt x="18901" y="8427"/>
                    </a:cubicBezTo>
                    <a:cubicBezTo>
                      <a:pt x="18840" y="8453"/>
                      <a:pt x="18924" y="8528"/>
                      <a:pt x="18864" y="8564"/>
                    </a:cubicBezTo>
                    <a:cubicBezTo>
                      <a:pt x="18696" y="8665"/>
                      <a:pt x="18589" y="8896"/>
                      <a:pt x="18376" y="8888"/>
                    </a:cubicBezTo>
                    <a:cubicBezTo>
                      <a:pt x="18293" y="9005"/>
                      <a:pt x="18109" y="9104"/>
                      <a:pt x="18156" y="9240"/>
                    </a:cubicBezTo>
                    <a:lnTo>
                      <a:pt x="17529" y="9806"/>
                    </a:lnTo>
                    <a:cubicBezTo>
                      <a:pt x="17385" y="9706"/>
                      <a:pt x="17357" y="9915"/>
                      <a:pt x="17277" y="9966"/>
                    </a:cubicBezTo>
                    <a:cubicBezTo>
                      <a:pt x="17240" y="10082"/>
                      <a:pt x="17118" y="10154"/>
                      <a:pt x="17003" y="10261"/>
                    </a:cubicBezTo>
                    <a:lnTo>
                      <a:pt x="16927" y="10261"/>
                    </a:lnTo>
                    <a:cubicBezTo>
                      <a:pt x="16699" y="10406"/>
                      <a:pt x="16514" y="10590"/>
                      <a:pt x="16362" y="10789"/>
                    </a:cubicBezTo>
                    <a:lnTo>
                      <a:pt x="15754" y="11260"/>
                    </a:lnTo>
                    <a:cubicBezTo>
                      <a:pt x="15709" y="11211"/>
                      <a:pt x="15847" y="11186"/>
                      <a:pt x="15830" y="11132"/>
                    </a:cubicBezTo>
                    <a:cubicBezTo>
                      <a:pt x="15693" y="11063"/>
                      <a:pt x="15724" y="11250"/>
                      <a:pt x="15609" y="11250"/>
                    </a:cubicBezTo>
                    <a:cubicBezTo>
                      <a:pt x="15693" y="11139"/>
                      <a:pt x="15769" y="11025"/>
                      <a:pt x="15869" y="10922"/>
                    </a:cubicBezTo>
                    <a:cubicBezTo>
                      <a:pt x="15724" y="10885"/>
                      <a:pt x="15664" y="11059"/>
                      <a:pt x="15594" y="11113"/>
                    </a:cubicBezTo>
                    <a:cubicBezTo>
                      <a:pt x="15319" y="11292"/>
                      <a:pt x="15091" y="11518"/>
                      <a:pt x="14918" y="11734"/>
                    </a:cubicBezTo>
                    <a:cubicBezTo>
                      <a:pt x="14853" y="11746"/>
                      <a:pt x="14793" y="11777"/>
                      <a:pt x="14748" y="11820"/>
                    </a:cubicBezTo>
                    <a:cubicBezTo>
                      <a:pt x="14733" y="11856"/>
                      <a:pt x="14779" y="11881"/>
                      <a:pt x="14787" y="11911"/>
                    </a:cubicBezTo>
                    <a:cubicBezTo>
                      <a:pt x="14816" y="11795"/>
                      <a:pt x="15015" y="11795"/>
                      <a:pt x="15023" y="11672"/>
                    </a:cubicBezTo>
                    <a:cubicBezTo>
                      <a:pt x="15274" y="11625"/>
                      <a:pt x="15268" y="11389"/>
                      <a:pt x="15518" y="11303"/>
                    </a:cubicBezTo>
                    <a:cubicBezTo>
                      <a:pt x="15243" y="11587"/>
                      <a:pt x="14968" y="11881"/>
                      <a:pt x="14627" y="12090"/>
                    </a:cubicBezTo>
                    <a:lnTo>
                      <a:pt x="14694" y="11984"/>
                    </a:lnTo>
                    <a:cubicBezTo>
                      <a:pt x="14604" y="11905"/>
                      <a:pt x="14565" y="12090"/>
                      <a:pt x="14458" y="12041"/>
                    </a:cubicBezTo>
                    <a:cubicBezTo>
                      <a:pt x="14306" y="12200"/>
                      <a:pt x="14084" y="12334"/>
                      <a:pt x="13986" y="12513"/>
                    </a:cubicBezTo>
                    <a:cubicBezTo>
                      <a:pt x="14140" y="12518"/>
                      <a:pt x="14191" y="12330"/>
                      <a:pt x="14351" y="12293"/>
                    </a:cubicBezTo>
                    <a:cubicBezTo>
                      <a:pt x="14427" y="12256"/>
                      <a:pt x="14458" y="12144"/>
                      <a:pt x="14565" y="12134"/>
                    </a:cubicBezTo>
                    <a:cubicBezTo>
                      <a:pt x="14536" y="12256"/>
                      <a:pt x="14351" y="12299"/>
                      <a:pt x="14314" y="12427"/>
                    </a:cubicBezTo>
                    <a:cubicBezTo>
                      <a:pt x="14171" y="12433"/>
                      <a:pt x="14053" y="12543"/>
                      <a:pt x="13963" y="12629"/>
                    </a:cubicBezTo>
                    <a:cubicBezTo>
                      <a:pt x="13986" y="12685"/>
                      <a:pt x="13926" y="12716"/>
                      <a:pt x="13910" y="12754"/>
                    </a:cubicBezTo>
                    <a:cubicBezTo>
                      <a:pt x="13828" y="12716"/>
                      <a:pt x="13789" y="12697"/>
                      <a:pt x="13688" y="12703"/>
                    </a:cubicBezTo>
                    <a:cubicBezTo>
                      <a:pt x="13536" y="12815"/>
                      <a:pt x="13398" y="12962"/>
                      <a:pt x="13308" y="13092"/>
                    </a:cubicBezTo>
                    <a:cubicBezTo>
                      <a:pt x="13002" y="13176"/>
                      <a:pt x="12942" y="13428"/>
                      <a:pt x="12644" y="13564"/>
                    </a:cubicBezTo>
                    <a:cubicBezTo>
                      <a:pt x="11745" y="14299"/>
                      <a:pt x="10816" y="15080"/>
                      <a:pt x="9832" y="15816"/>
                    </a:cubicBezTo>
                    <a:cubicBezTo>
                      <a:pt x="9651" y="15847"/>
                      <a:pt x="9559" y="16009"/>
                      <a:pt x="9481" y="16124"/>
                    </a:cubicBezTo>
                    <a:cubicBezTo>
                      <a:pt x="9717" y="16124"/>
                      <a:pt x="9777" y="15824"/>
                      <a:pt x="10031" y="15788"/>
                    </a:cubicBezTo>
                    <a:cubicBezTo>
                      <a:pt x="10214" y="15487"/>
                      <a:pt x="10648" y="15406"/>
                      <a:pt x="10853" y="15122"/>
                    </a:cubicBezTo>
                    <a:cubicBezTo>
                      <a:pt x="11036" y="14988"/>
                      <a:pt x="11219" y="14792"/>
                      <a:pt x="11441" y="14694"/>
                    </a:cubicBezTo>
                    <a:cubicBezTo>
                      <a:pt x="11334" y="14871"/>
                      <a:pt x="11114" y="14969"/>
                      <a:pt x="10984" y="15135"/>
                    </a:cubicBezTo>
                    <a:cubicBezTo>
                      <a:pt x="10670" y="15315"/>
                      <a:pt x="10426" y="15498"/>
                      <a:pt x="10198" y="15755"/>
                    </a:cubicBezTo>
                    <a:cubicBezTo>
                      <a:pt x="10031" y="15755"/>
                      <a:pt x="10068" y="15922"/>
                      <a:pt x="9959" y="15964"/>
                    </a:cubicBezTo>
                    <a:cubicBezTo>
                      <a:pt x="9846" y="16046"/>
                      <a:pt x="9742" y="16186"/>
                      <a:pt x="9596" y="16156"/>
                    </a:cubicBezTo>
                    <a:cubicBezTo>
                      <a:pt x="9520" y="16526"/>
                      <a:pt x="8978" y="16482"/>
                      <a:pt x="8803" y="16807"/>
                    </a:cubicBezTo>
                    <a:cubicBezTo>
                      <a:pt x="8522" y="16967"/>
                      <a:pt x="8384" y="17220"/>
                      <a:pt x="8074" y="17335"/>
                    </a:cubicBezTo>
                    <a:cubicBezTo>
                      <a:pt x="8018" y="17380"/>
                      <a:pt x="7965" y="17422"/>
                      <a:pt x="7965" y="17482"/>
                    </a:cubicBezTo>
                    <a:cubicBezTo>
                      <a:pt x="8119" y="17513"/>
                      <a:pt x="8248" y="17342"/>
                      <a:pt x="8369" y="17307"/>
                    </a:cubicBezTo>
                    <a:lnTo>
                      <a:pt x="8409" y="17335"/>
                    </a:lnTo>
                    <a:cubicBezTo>
                      <a:pt x="8193" y="17434"/>
                      <a:pt x="8133" y="17629"/>
                      <a:pt x="7926" y="17766"/>
                    </a:cubicBezTo>
                    <a:cubicBezTo>
                      <a:pt x="7774" y="17732"/>
                      <a:pt x="7768" y="17893"/>
                      <a:pt x="7638" y="17923"/>
                    </a:cubicBezTo>
                    <a:cubicBezTo>
                      <a:pt x="7418" y="18098"/>
                      <a:pt x="7096" y="18262"/>
                      <a:pt x="6884" y="18380"/>
                    </a:cubicBezTo>
                    <a:cubicBezTo>
                      <a:pt x="6884" y="18343"/>
                      <a:pt x="6958" y="18336"/>
                      <a:pt x="6944" y="18295"/>
                    </a:cubicBezTo>
                    <a:cubicBezTo>
                      <a:pt x="6851" y="18267"/>
                      <a:pt x="6759" y="18400"/>
                      <a:pt x="6646" y="18356"/>
                    </a:cubicBezTo>
                    <a:cubicBezTo>
                      <a:pt x="6623" y="18575"/>
                      <a:pt x="6356" y="18441"/>
                      <a:pt x="6266" y="18632"/>
                    </a:cubicBezTo>
                    <a:cubicBezTo>
                      <a:pt x="6213" y="18760"/>
                      <a:pt x="6044" y="18771"/>
                      <a:pt x="5939" y="18884"/>
                    </a:cubicBezTo>
                    <a:cubicBezTo>
                      <a:pt x="5954" y="18857"/>
                      <a:pt x="5993" y="18853"/>
                      <a:pt x="5993" y="18822"/>
                    </a:cubicBezTo>
                    <a:cubicBezTo>
                      <a:pt x="5755" y="18817"/>
                      <a:pt x="5631" y="19135"/>
                      <a:pt x="5405" y="19135"/>
                    </a:cubicBezTo>
                    <a:cubicBezTo>
                      <a:pt x="5329" y="19252"/>
                      <a:pt x="5085" y="19262"/>
                      <a:pt x="5146" y="19386"/>
                    </a:cubicBezTo>
                    <a:cubicBezTo>
                      <a:pt x="5192" y="19375"/>
                      <a:pt x="5231" y="19320"/>
                      <a:pt x="5276" y="19356"/>
                    </a:cubicBezTo>
                    <a:lnTo>
                      <a:pt x="5276" y="19386"/>
                    </a:lnTo>
                    <a:cubicBezTo>
                      <a:pt x="5068" y="19478"/>
                      <a:pt x="4888" y="19670"/>
                      <a:pt x="4658" y="19681"/>
                    </a:cubicBezTo>
                    <a:lnTo>
                      <a:pt x="4750" y="19589"/>
                    </a:lnTo>
                    <a:cubicBezTo>
                      <a:pt x="4680" y="19554"/>
                      <a:pt x="4610" y="19620"/>
                      <a:pt x="4582" y="19664"/>
                    </a:cubicBezTo>
                    <a:cubicBezTo>
                      <a:pt x="4658" y="19791"/>
                      <a:pt x="4444" y="19736"/>
                      <a:pt x="4452" y="19842"/>
                    </a:cubicBezTo>
                    <a:cubicBezTo>
                      <a:pt x="4337" y="19865"/>
                      <a:pt x="4261" y="20040"/>
                      <a:pt x="4109" y="20019"/>
                    </a:cubicBezTo>
                    <a:cubicBezTo>
                      <a:pt x="4002" y="20001"/>
                      <a:pt x="4002" y="20179"/>
                      <a:pt x="3904" y="20075"/>
                    </a:cubicBezTo>
                    <a:lnTo>
                      <a:pt x="3980" y="19977"/>
                    </a:lnTo>
                    <a:lnTo>
                      <a:pt x="3743" y="20060"/>
                    </a:lnTo>
                    <a:cubicBezTo>
                      <a:pt x="3766" y="20092"/>
                      <a:pt x="3803" y="20172"/>
                      <a:pt x="3704" y="20208"/>
                    </a:cubicBezTo>
                    <a:lnTo>
                      <a:pt x="3665" y="20208"/>
                    </a:lnTo>
                    <a:lnTo>
                      <a:pt x="3719" y="20092"/>
                    </a:lnTo>
                    <a:cubicBezTo>
                      <a:pt x="3704" y="20060"/>
                      <a:pt x="3659" y="20086"/>
                      <a:pt x="3628" y="20075"/>
                    </a:cubicBezTo>
                    <a:cubicBezTo>
                      <a:pt x="3561" y="20203"/>
                      <a:pt x="3331" y="20253"/>
                      <a:pt x="3211" y="20359"/>
                    </a:cubicBezTo>
                    <a:cubicBezTo>
                      <a:pt x="3012" y="20285"/>
                      <a:pt x="3117" y="20589"/>
                      <a:pt x="2897" y="20495"/>
                    </a:cubicBezTo>
                    <a:cubicBezTo>
                      <a:pt x="2858" y="20516"/>
                      <a:pt x="2852" y="20578"/>
                      <a:pt x="2807" y="20589"/>
                    </a:cubicBezTo>
                    <a:lnTo>
                      <a:pt x="2698" y="20547"/>
                    </a:lnTo>
                    <a:cubicBezTo>
                      <a:pt x="2667" y="20659"/>
                      <a:pt x="2570" y="20553"/>
                      <a:pt x="2492" y="20608"/>
                    </a:cubicBezTo>
                    <a:cubicBezTo>
                      <a:pt x="2388" y="20665"/>
                      <a:pt x="2357" y="20807"/>
                      <a:pt x="2203" y="20769"/>
                    </a:cubicBezTo>
                    <a:cubicBezTo>
                      <a:pt x="2158" y="20800"/>
                      <a:pt x="2143" y="20832"/>
                      <a:pt x="2127" y="20872"/>
                    </a:cubicBezTo>
                    <a:cubicBezTo>
                      <a:pt x="2258" y="20899"/>
                      <a:pt x="2371" y="20807"/>
                      <a:pt x="2476" y="20757"/>
                    </a:cubicBezTo>
                    <a:lnTo>
                      <a:pt x="3080" y="20608"/>
                    </a:lnTo>
                    <a:lnTo>
                      <a:pt x="3080" y="20622"/>
                    </a:lnTo>
                    <a:cubicBezTo>
                      <a:pt x="3226" y="20604"/>
                      <a:pt x="3423" y="20542"/>
                      <a:pt x="3522" y="20419"/>
                    </a:cubicBezTo>
                    <a:cubicBezTo>
                      <a:pt x="3589" y="20499"/>
                      <a:pt x="3665" y="20394"/>
                      <a:pt x="3743" y="20388"/>
                    </a:cubicBezTo>
                    <a:cubicBezTo>
                      <a:pt x="3485" y="20690"/>
                      <a:pt x="3012" y="20641"/>
                      <a:pt x="2714" y="20903"/>
                    </a:cubicBezTo>
                    <a:cubicBezTo>
                      <a:pt x="2607" y="20948"/>
                      <a:pt x="2402" y="20862"/>
                      <a:pt x="2462" y="21033"/>
                    </a:cubicBezTo>
                    <a:cubicBezTo>
                      <a:pt x="2476" y="21094"/>
                      <a:pt x="2394" y="21131"/>
                      <a:pt x="2349" y="21156"/>
                    </a:cubicBezTo>
                    <a:lnTo>
                      <a:pt x="2295" y="21156"/>
                    </a:lnTo>
                    <a:cubicBezTo>
                      <a:pt x="2264" y="21131"/>
                      <a:pt x="2357" y="21069"/>
                      <a:pt x="2281" y="21052"/>
                    </a:cubicBezTo>
                    <a:cubicBezTo>
                      <a:pt x="2221" y="21052"/>
                      <a:pt x="2172" y="21102"/>
                      <a:pt x="2151" y="21140"/>
                    </a:cubicBezTo>
                    <a:lnTo>
                      <a:pt x="2221" y="21180"/>
                    </a:lnTo>
                    <a:cubicBezTo>
                      <a:pt x="1763" y="21311"/>
                      <a:pt x="1396" y="21600"/>
                      <a:pt x="847" y="21548"/>
                    </a:cubicBezTo>
                    <a:cubicBezTo>
                      <a:pt x="894" y="21496"/>
                      <a:pt x="1046" y="21496"/>
                      <a:pt x="1120" y="21434"/>
                    </a:cubicBezTo>
                    <a:cubicBezTo>
                      <a:pt x="1246" y="21328"/>
                      <a:pt x="1381" y="21395"/>
                      <a:pt x="1510" y="21316"/>
                    </a:cubicBezTo>
                    <a:cubicBezTo>
                      <a:pt x="1519" y="21207"/>
                      <a:pt x="1685" y="21311"/>
                      <a:pt x="1691" y="21196"/>
                    </a:cubicBezTo>
                    <a:cubicBezTo>
                      <a:pt x="1578" y="21169"/>
                      <a:pt x="1457" y="21248"/>
                      <a:pt x="1342" y="21230"/>
                    </a:cubicBezTo>
                    <a:cubicBezTo>
                      <a:pt x="1204" y="21390"/>
                      <a:pt x="954" y="21340"/>
                      <a:pt x="724" y="21390"/>
                    </a:cubicBezTo>
                    <a:lnTo>
                      <a:pt x="648" y="21316"/>
                    </a:lnTo>
                    <a:cubicBezTo>
                      <a:pt x="611" y="21357"/>
                      <a:pt x="654" y="21470"/>
                      <a:pt x="543" y="21452"/>
                    </a:cubicBezTo>
                    <a:cubicBezTo>
                      <a:pt x="428" y="21316"/>
                      <a:pt x="551" y="21126"/>
                      <a:pt x="299" y="21082"/>
                    </a:cubicBezTo>
                    <a:cubicBezTo>
                      <a:pt x="299" y="20979"/>
                      <a:pt x="153" y="20903"/>
                      <a:pt x="208" y="20800"/>
                    </a:cubicBezTo>
                    <a:cubicBezTo>
                      <a:pt x="-137" y="20203"/>
                      <a:pt x="1" y="19468"/>
                      <a:pt x="229" y="18822"/>
                    </a:cubicBezTo>
                    <a:cubicBezTo>
                      <a:pt x="389" y="18231"/>
                      <a:pt x="757" y="17705"/>
                      <a:pt x="962" y="17125"/>
                    </a:cubicBezTo>
                    <a:cubicBezTo>
                      <a:pt x="1342" y="16590"/>
                      <a:pt x="1570" y="15984"/>
                      <a:pt x="2020" y="15478"/>
                    </a:cubicBezTo>
                    <a:cubicBezTo>
                      <a:pt x="2059" y="15161"/>
                      <a:pt x="2388" y="14975"/>
                      <a:pt x="2492" y="14680"/>
                    </a:cubicBezTo>
                    <a:cubicBezTo>
                      <a:pt x="2981" y="13955"/>
                      <a:pt x="3544" y="13288"/>
                      <a:pt x="4199" y="12629"/>
                    </a:cubicBezTo>
                    <a:cubicBezTo>
                      <a:pt x="4354" y="12594"/>
                      <a:pt x="4436" y="12462"/>
                      <a:pt x="4528" y="12366"/>
                    </a:cubicBezTo>
                    <a:cubicBezTo>
                      <a:pt x="4477" y="12330"/>
                      <a:pt x="4415" y="12371"/>
                      <a:pt x="4362" y="12385"/>
                    </a:cubicBezTo>
                    <a:cubicBezTo>
                      <a:pt x="4460" y="12126"/>
                      <a:pt x="4779" y="12065"/>
                      <a:pt x="4986" y="11881"/>
                    </a:cubicBezTo>
                    <a:cubicBezTo>
                      <a:pt x="4902" y="11843"/>
                      <a:pt x="4849" y="11946"/>
                      <a:pt x="4764" y="11955"/>
                    </a:cubicBezTo>
                    <a:cubicBezTo>
                      <a:pt x="4888" y="11683"/>
                      <a:pt x="5222" y="11609"/>
                      <a:pt x="5459" y="11396"/>
                    </a:cubicBezTo>
                    <a:lnTo>
                      <a:pt x="6266" y="10565"/>
                    </a:lnTo>
                    <a:cubicBezTo>
                      <a:pt x="6371" y="10445"/>
                      <a:pt x="6167" y="10290"/>
                      <a:pt x="6426" y="10261"/>
                    </a:cubicBezTo>
                    <a:cubicBezTo>
                      <a:pt x="6494" y="10297"/>
                      <a:pt x="6328" y="10297"/>
                      <a:pt x="6410" y="10344"/>
                    </a:cubicBezTo>
                    <a:cubicBezTo>
                      <a:pt x="6677" y="10215"/>
                      <a:pt x="6868" y="9966"/>
                      <a:pt x="7065" y="9755"/>
                    </a:cubicBezTo>
                    <a:cubicBezTo>
                      <a:pt x="6930" y="9713"/>
                      <a:pt x="6921" y="9895"/>
                      <a:pt x="6775" y="9878"/>
                    </a:cubicBezTo>
                    <a:cubicBezTo>
                      <a:pt x="6691" y="9891"/>
                      <a:pt x="6745" y="10007"/>
                      <a:pt x="6630" y="9966"/>
                    </a:cubicBezTo>
                    <a:lnTo>
                      <a:pt x="6609" y="9878"/>
                    </a:lnTo>
                    <a:lnTo>
                      <a:pt x="6502" y="9978"/>
                    </a:lnTo>
                    <a:cubicBezTo>
                      <a:pt x="6510" y="10007"/>
                      <a:pt x="6547" y="9987"/>
                      <a:pt x="6578" y="9994"/>
                    </a:cubicBezTo>
                    <a:cubicBezTo>
                      <a:pt x="6586" y="10025"/>
                      <a:pt x="6558" y="10037"/>
                      <a:pt x="6539" y="10051"/>
                    </a:cubicBezTo>
                    <a:lnTo>
                      <a:pt x="6502" y="10051"/>
                    </a:lnTo>
                    <a:cubicBezTo>
                      <a:pt x="6502" y="10037"/>
                      <a:pt x="6502" y="10012"/>
                      <a:pt x="6517" y="10007"/>
                    </a:cubicBezTo>
                    <a:cubicBezTo>
                      <a:pt x="6465" y="9966"/>
                      <a:pt x="6418" y="10025"/>
                      <a:pt x="6371" y="10037"/>
                    </a:cubicBezTo>
                    <a:cubicBezTo>
                      <a:pt x="6379" y="10051"/>
                      <a:pt x="6410" y="10051"/>
                      <a:pt x="6426" y="10051"/>
                    </a:cubicBezTo>
                    <a:cubicBezTo>
                      <a:pt x="6410" y="10120"/>
                      <a:pt x="6328" y="10143"/>
                      <a:pt x="6266" y="10173"/>
                    </a:cubicBezTo>
                    <a:cubicBezTo>
                      <a:pt x="6151" y="10068"/>
                      <a:pt x="6379" y="10037"/>
                      <a:pt x="6395" y="9952"/>
                    </a:cubicBezTo>
                    <a:cubicBezTo>
                      <a:pt x="6630" y="9841"/>
                      <a:pt x="6642" y="9596"/>
                      <a:pt x="6905" y="9509"/>
                    </a:cubicBezTo>
                    <a:lnTo>
                      <a:pt x="6921" y="9415"/>
                    </a:lnTo>
                    <a:cubicBezTo>
                      <a:pt x="7088" y="9570"/>
                      <a:pt x="7141" y="9339"/>
                      <a:pt x="7217" y="9271"/>
                    </a:cubicBezTo>
                    <a:cubicBezTo>
                      <a:pt x="7217" y="9314"/>
                      <a:pt x="7217" y="9362"/>
                      <a:pt x="7273" y="9387"/>
                    </a:cubicBezTo>
                    <a:cubicBezTo>
                      <a:pt x="7295" y="9160"/>
                      <a:pt x="7745" y="9225"/>
                      <a:pt x="7690" y="8977"/>
                    </a:cubicBezTo>
                    <a:cubicBezTo>
                      <a:pt x="7731" y="8993"/>
                      <a:pt x="7768" y="9050"/>
                      <a:pt x="7821" y="9005"/>
                    </a:cubicBezTo>
                    <a:cubicBezTo>
                      <a:pt x="7844" y="9013"/>
                      <a:pt x="7858" y="8982"/>
                      <a:pt x="7874" y="8977"/>
                    </a:cubicBezTo>
                    <a:lnTo>
                      <a:pt x="7768" y="8964"/>
                    </a:lnTo>
                    <a:cubicBezTo>
                      <a:pt x="7811" y="8864"/>
                      <a:pt x="8002" y="8779"/>
                      <a:pt x="7926" y="8681"/>
                    </a:cubicBezTo>
                    <a:cubicBezTo>
                      <a:pt x="7874" y="8671"/>
                      <a:pt x="7866" y="8722"/>
                      <a:pt x="7821" y="8722"/>
                    </a:cubicBezTo>
                    <a:cubicBezTo>
                      <a:pt x="7768" y="8627"/>
                      <a:pt x="7959" y="8589"/>
                      <a:pt x="8018" y="8519"/>
                    </a:cubicBezTo>
                    <a:lnTo>
                      <a:pt x="8041" y="8519"/>
                    </a:lnTo>
                    <a:cubicBezTo>
                      <a:pt x="8096" y="8589"/>
                      <a:pt x="7913" y="8697"/>
                      <a:pt x="8041" y="8722"/>
                    </a:cubicBezTo>
                    <a:cubicBezTo>
                      <a:pt x="8041" y="8643"/>
                      <a:pt x="8285" y="8575"/>
                      <a:pt x="8096" y="8503"/>
                    </a:cubicBezTo>
                    <a:cubicBezTo>
                      <a:pt x="8119" y="8373"/>
                      <a:pt x="8176" y="8515"/>
                      <a:pt x="8277" y="8446"/>
                    </a:cubicBezTo>
                    <a:cubicBezTo>
                      <a:pt x="8269" y="8479"/>
                      <a:pt x="8232" y="8496"/>
                      <a:pt x="8240" y="8531"/>
                    </a:cubicBezTo>
                    <a:cubicBezTo>
                      <a:pt x="8423" y="8589"/>
                      <a:pt x="8485" y="8384"/>
                      <a:pt x="8606" y="8311"/>
                    </a:cubicBezTo>
                    <a:cubicBezTo>
                      <a:pt x="8598" y="8282"/>
                      <a:pt x="8561" y="8306"/>
                      <a:pt x="8530" y="8300"/>
                    </a:cubicBezTo>
                    <a:cubicBezTo>
                      <a:pt x="8505" y="8096"/>
                      <a:pt x="8795" y="8090"/>
                      <a:pt x="8895" y="7942"/>
                    </a:cubicBezTo>
                    <a:cubicBezTo>
                      <a:pt x="8955" y="7962"/>
                      <a:pt x="8978" y="7924"/>
                      <a:pt x="9010" y="7899"/>
                    </a:cubicBezTo>
                    <a:cubicBezTo>
                      <a:pt x="8978" y="7828"/>
                      <a:pt x="9056" y="7857"/>
                      <a:pt x="9099" y="7828"/>
                    </a:cubicBezTo>
                    <a:lnTo>
                      <a:pt x="9208" y="7740"/>
                    </a:lnTo>
                    <a:lnTo>
                      <a:pt x="9191" y="7721"/>
                    </a:lnTo>
                    <a:cubicBezTo>
                      <a:pt x="9259" y="7672"/>
                      <a:pt x="9286" y="7555"/>
                      <a:pt x="9413" y="7574"/>
                    </a:cubicBezTo>
                    <a:cubicBezTo>
                      <a:pt x="9902" y="7188"/>
                      <a:pt x="10327" y="6782"/>
                      <a:pt x="10785" y="6382"/>
                    </a:cubicBezTo>
                    <a:cubicBezTo>
                      <a:pt x="10746" y="6353"/>
                      <a:pt x="10670" y="6382"/>
                      <a:pt x="10633" y="6353"/>
                    </a:cubicBezTo>
                    <a:cubicBezTo>
                      <a:pt x="10662" y="6290"/>
                      <a:pt x="10878" y="6360"/>
                      <a:pt x="10878" y="6232"/>
                    </a:cubicBezTo>
                    <a:lnTo>
                      <a:pt x="10909" y="6206"/>
                    </a:lnTo>
                    <a:lnTo>
                      <a:pt x="10943" y="6246"/>
                    </a:lnTo>
                    <a:cubicBezTo>
                      <a:pt x="14123" y="3686"/>
                      <a:pt x="17414" y="1236"/>
                      <a:pt x="21303" y="0"/>
                    </a:cubicBezTo>
                    <a:lnTo>
                      <a:pt x="21286" y="130"/>
                    </a:lnTo>
                    <a:lnTo>
                      <a:pt x="21264" y="307"/>
                    </a:lnTo>
                    <a:lnTo>
                      <a:pt x="21463" y="234"/>
                    </a:lnTo>
                    <a:cubicBezTo>
                      <a:pt x="21438" y="337"/>
                      <a:pt x="21303" y="271"/>
                      <a:pt x="21241" y="351"/>
                    </a:cubicBezTo>
                    <a:cubicBezTo>
                      <a:pt x="21241" y="351"/>
                      <a:pt x="21159" y="551"/>
                      <a:pt x="21180" y="692"/>
                    </a:cubicBezTo>
                    <a:cubicBezTo>
                      <a:pt x="21099" y="750"/>
                      <a:pt x="21120" y="1045"/>
                      <a:pt x="21120" y="1045"/>
                    </a:cubicBezTo>
                    <a:cubicBezTo>
                      <a:pt x="21180" y="1112"/>
                      <a:pt x="21258" y="1045"/>
                      <a:pt x="21317" y="1033"/>
                    </a:cubicBezTo>
                    <a:cubicBezTo>
                      <a:pt x="21173" y="1154"/>
                      <a:pt x="20999" y="1295"/>
                      <a:pt x="21058" y="1474"/>
                    </a:cubicBezTo>
                    <a:cubicBezTo>
                      <a:pt x="21210" y="1421"/>
                      <a:pt x="21134" y="1256"/>
                      <a:pt x="21278" y="1192"/>
                    </a:cubicBezTo>
                    <a:lnTo>
                      <a:pt x="21424" y="1131"/>
                    </a:lnTo>
                    <a:cubicBezTo>
                      <a:pt x="21455" y="1187"/>
                      <a:pt x="21401" y="1256"/>
                      <a:pt x="21356" y="12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41" name="Kształt"/>
              <p:cNvSpPr/>
              <p:nvPr/>
            </p:nvSpPr>
            <p:spPr>
              <a:xfrm>
                <a:off x="688812" y="473558"/>
                <a:ext cx="233" cy="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634"/>
                      <a:pt x="21600" y="15659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42" name="Kształt"/>
              <p:cNvSpPr/>
              <p:nvPr/>
            </p:nvSpPr>
            <p:spPr>
              <a:xfrm>
                <a:off x="731863" y="378847"/>
                <a:ext cx="214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2385"/>
                      <a:pt x="21600" y="10818"/>
                      <a:pt x="21600" y="15863"/>
                    </a:cubicBezTo>
                    <a:cubicBezTo>
                      <a:pt x="21600" y="1586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43" name="Kształt"/>
              <p:cNvSpPr/>
              <p:nvPr/>
            </p:nvSpPr>
            <p:spPr>
              <a:xfrm>
                <a:off x="731863" y="378847"/>
                <a:ext cx="1741" cy="3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40" h="21600" extrusionOk="0">
                    <a:moveTo>
                      <a:pt x="5357" y="21600"/>
                    </a:moveTo>
                    <a:lnTo>
                      <a:pt x="1810" y="21600"/>
                    </a:lnTo>
                    <a:cubicBezTo>
                      <a:pt x="-3025" y="13055"/>
                      <a:pt x="1810" y="2309"/>
                      <a:pt x="16524" y="0"/>
                    </a:cubicBezTo>
                    <a:cubicBezTo>
                      <a:pt x="18575" y="6825"/>
                      <a:pt x="5357" y="13468"/>
                      <a:pt x="535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44" name="Kształt"/>
              <p:cNvSpPr/>
              <p:nvPr/>
            </p:nvSpPr>
            <p:spPr>
              <a:xfrm>
                <a:off x="731863" y="370236"/>
                <a:ext cx="4139" cy="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4" h="21600" extrusionOk="0">
                    <a:moveTo>
                      <a:pt x="17322" y="11607"/>
                    </a:moveTo>
                    <a:lnTo>
                      <a:pt x="13221" y="9933"/>
                    </a:lnTo>
                    <a:cubicBezTo>
                      <a:pt x="6478" y="11261"/>
                      <a:pt x="13496" y="18944"/>
                      <a:pt x="3380" y="16780"/>
                    </a:cubicBezTo>
                    <a:cubicBezTo>
                      <a:pt x="6" y="17847"/>
                      <a:pt x="4015" y="20417"/>
                      <a:pt x="281" y="21600"/>
                    </a:cubicBezTo>
                    <a:cubicBezTo>
                      <a:pt x="-633" y="14987"/>
                      <a:pt x="281" y="7189"/>
                      <a:pt x="9119" y="2626"/>
                    </a:cubicBezTo>
                    <a:lnTo>
                      <a:pt x="9119" y="0"/>
                    </a:lnTo>
                    <a:cubicBezTo>
                      <a:pt x="12493" y="375"/>
                      <a:pt x="12129" y="3957"/>
                      <a:pt x="17322" y="2626"/>
                    </a:cubicBezTo>
                    <a:cubicBezTo>
                      <a:pt x="19329" y="5631"/>
                      <a:pt x="20967" y="8981"/>
                      <a:pt x="17322" y="116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45" name="Kształt"/>
              <p:cNvSpPr/>
              <p:nvPr/>
            </p:nvSpPr>
            <p:spPr>
              <a:xfrm>
                <a:off x="766304" y="292745"/>
                <a:ext cx="291" cy="1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6039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46" name="Kształt"/>
              <p:cNvSpPr/>
              <p:nvPr/>
            </p:nvSpPr>
            <p:spPr>
              <a:xfrm>
                <a:off x="783524" y="499389"/>
                <a:ext cx="998" cy="1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2" h="20330" extrusionOk="0">
                    <a:moveTo>
                      <a:pt x="5212" y="512"/>
                    </a:moveTo>
                    <a:cubicBezTo>
                      <a:pt x="12537" y="-1270"/>
                      <a:pt x="15618" y="2034"/>
                      <a:pt x="19862" y="3815"/>
                    </a:cubicBezTo>
                    <a:lnTo>
                      <a:pt x="5212" y="20330"/>
                    </a:lnTo>
                    <a:cubicBezTo>
                      <a:pt x="-1738" y="12957"/>
                      <a:pt x="-1738" y="7248"/>
                      <a:pt x="5212" y="5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47" name="Kształt"/>
              <p:cNvSpPr/>
              <p:nvPr/>
            </p:nvSpPr>
            <p:spPr>
              <a:xfrm>
                <a:off x="783524" y="464948"/>
                <a:ext cx="137" cy="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48" name="Kształt"/>
              <p:cNvSpPr/>
              <p:nvPr/>
            </p:nvSpPr>
            <p:spPr>
              <a:xfrm>
                <a:off x="783524" y="447728"/>
                <a:ext cx="4121" cy="7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03" h="21600" extrusionOk="0">
                    <a:moveTo>
                      <a:pt x="17175" y="11595"/>
                    </a:moveTo>
                    <a:lnTo>
                      <a:pt x="13255" y="9975"/>
                    </a:lnTo>
                    <a:cubicBezTo>
                      <a:pt x="6419" y="11308"/>
                      <a:pt x="13530" y="18941"/>
                      <a:pt x="3414" y="16800"/>
                    </a:cubicBezTo>
                    <a:cubicBezTo>
                      <a:pt x="-48" y="17869"/>
                      <a:pt x="3960" y="20472"/>
                      <a:pt x="316" y="21600"/>
                    </a:cubicBezTo>
                    <a:cubicBezTo>
                      <a:pt x="-688" y="15009"/>
                      <a:pt x="316" y="7231"/>
                      <a:pt x="9065" y="2632"/>
                    </a:cubicBezTo>
                    <a:lnTo>
                      <a:pt x="9065" y="0"/>
                    </a:lnTo>
                    <a:cubicBezTo>
                      <a:pt x="12434" y="376"/>
                      <a:pt x="12070" y="3962"/>
                      <a:pt x="17175" y="2632"/>
                    </a:cubicBezTo>
                    <a:cubicBezTo>
                      <a:pt x="19269" y="5638"/>
                      <a:pt x="20912" y="8963"/>
                      <a:pt x="17175" y="11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49" name="Kształt"/>
              <p:cNvSpPr/>
              <p:nvPr/>
            </p:nvSpPr>
            <p:spPr>
              <a:xfrm>
                <a:off x="783524" y="439118"/>
                <a:ext cx="1084" cy="3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0" h="21600" extrusionOk="0">
                    <a:moveTo>
                      <a:pt x="0" y="21600"/>
                    </a:moveTo>
                    <a:cubicBezTo>
                      <a:pt x="4835" y="14541"/>
                      <a:pt x="2573" y="5844"/>
                      <a:pt x="11931" y="0"/>
                    </a:cubicBezTo>
                    <a:cubicBezTo>
                      <a:pt x="21600" y="1888"/>
                      <a:pt x="17723" y="7850"/>
                      <a:pt x="14191" y="11438"/>
                    </a:cubicBezTo>
                    <a:cubicBezTo>
                      <a:pt x="5809" y="14180"/>
                      <a:pt x="2573" y="1782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50" name="Kształt"/>
              <p:cNvSpPr/>
              <p:nvPr/>
            </p:nvSpPr>
            <p:spPr>
              <a:xfrm>
                <a:off x="792134" y="439118"/>
                <a:ext cx="1229" cy="2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382" h="21600" extrusionOk="0">
                    <a:moveTo>
                      <a:pt x="4109" y="21600"/>
                    </a:moveTo>
                    <a:cubicBezTo>
                      <a:pt x="7215" y="14066"/>
                      <a:pt x="-9205" y="0"/>
                      <a:pt x="7958" y="0"/>
                    </a:cubicBezTo>
                    <a:cubicBezTo>
                      <a:pt x="12395" y="8004"/>
                      <a:pt x="5148" y="14607"/>
                      <a:pt x="41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51" name="Kształt"/>
              <p:cNvSpPr/>
              <p:nvPr/>
            </p:nvSpPr>
            <p:spPr>
              <a:xfrm>
                <a:off x="792134" y="275525"/>
                <a:ext cx="307" cy="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744" h="21600" extrusionOk="0">
                    <a:moveTo>
                      <a:pt x="11744" y="0"/>
                    </a:moveTo>
                    <a:lnTo>
                      <a:pt x="6526" y="21600"/>
                    </a:lnTo>
                    <a:cubicBezTo>
                      <a:pt x="-9856" y="18997"/>
                      <a:pt x="9496" y="7832"/>
                      <a:pt x="1174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52" name="Kształt"/>
              <p:cNvSpPr/>
              <p:nvPr/>
            </p:nvSpPr>
            <p:spPr>
              <a:xfrm>
                <a:off x="792134" y="421897"/>
                <a:ext cx="352" cy="2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16" h="21600" extrusionOk="0">
                    <a:moveTo>
                      <a:pt x="3282" y="21600"/>
                    </a:moveTo>
                    <a:lnTo>
                      <a:pt x="0" y="0"/>
                    </a:lnTo>
                    <a:cubicBezTo>
                      <a:pt x="21600" y="5858"/>
                      <a:pt x="7869" y="13476"/>
                      <a:pt x="328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53" name="Kształt"/>
              <p:cNvSpPr/>
              <p:nvPr/>
            </p:nvSpPr>
            <p:spPr>
              <a:xfrm>
                <a:off x="792134" y="421897"/>
                <a:ext cx="350" cy="1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5631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54" name="Kształt"/>
              <p:cNvSpPr/>
              <p:nvPr/>
            </p:nvSpPr>
            <p:spPr>
              <a:xfrm>
                <a:off x="792134" y="387457"/>
                <a:ext cx="743" cy="1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8" h="21600" extrusionOk="0">
                    <a:moveTo>
                      <a:pt x="25" y="21600"/>
                    </a:moveTo>
                    <a:cubicBezTo>
                      <a:pt x="25" y="16738"/>
                      <a:pt x="-1457" y="1666"/>
                      <a:pt x="18661" y="0"/>
                    </a:cubicBezTo>
                    <a:cubicBezTo>
                      <a:pt x="20143" y="9141"/>
                      <a:pt x="9345" y="14368"/>
                      <a:pt x="2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55" name="Kształt"/>
              <p:cNvSpPr/>
              <p:nvPr/>
            </p:nvSpPr>
            <p:spPr>
              <a:xfrm>
                <a:off x="800744" y="404677"/>
                <a:ext cx="780" cy="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9" h="17697" extrusionOk="0">
                    <a:moveTo>
                      <a:pt x="8542" y="17307"/>
                    </a:moveTo>
                    <a:cubicBezTo>
                      <a:pt x="5571" y="18767"/>
                      <a:pt x="1753" y="15848"/>
                      <a:pt x="496" y="13120"/>
                    </a:cubicBezTo>
                    <a:cubicBezTo>
                      <a:pt x="-2477" y="7238"/>
                      <a:pt x="8542" y="-2833"/>
                      <a:pt x="16587" y="753"/>
                    </a:cubicBezTo>
                    <a:cubicBezTo>
                      <a:pt x="19123" y="8718"/>
                      <a:pt x="10232" y="11639"/>
                      <a:pt x="8542" y="173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56" name="Kształt"/>
              <p:cNvSpPr/>
              <p:nvPr/>
            </p:nvSpPr>
            <p:spPr>
              <a:xfrm>
                <a:off x="800744" y="387457"/>
                <a:ext cx="1434" cy="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61" h="21600" extrusionOk="0">
                    <a:moveTo>
                      <a:pt x="5239" y="21600"/>
                    </a:moveTo>
                    <a:cubicBezTo>
                      <a:pt x="-2887" y="19063"/>
                      <a:pt x="1080" y="8524"/>
                      <a:pt x="289" y="0"/>
                    </a:cubicBezTo>
                    <a:lnTo>
                      <a:pt x="12575" y="1653"/>
                    </a:lnTo>
                    <a:cubicBezTo>
                      <a:pt x="18713" y="10046"/>
                      <a:pt x="9796" y="15758"/>
                      <a:pt x="523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57" name="Kształt"/>
              <p:cNvSpPr/>
              <p:nvPr/>
            </p:nvSpPr>
            <p:spPr>
              <a:xfrm>
                <a:off x="800744" y="232474"/>
                <a:ext cx="11613" cy="2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39" h="21600" extrusionOk="0">
                    <a:moveTo>
                      <a:pt x="88" y="21600"/>
                    </a:moveTo>
                    <a:cubicBezTo>
                      <a:pt x="-710" y="20122"/>
                      <a:pt x="4209" y="19167"/>
                      <a:pt x="2846" y="17504"/>
                    </a:cubicBezTo>
                    <a:cubicBezTo>
                      <a:pt x="4308" y="15864"/>
                      <a:pt x="5703" y="14117"/>
                      <a:pt x="7930" y="12547"/>
                    </a:cubicBezTo>
                    <a:lnTo>
                      <a:pt x="7532" y="11896"/>
                    </a:lnTo>
                    <a:cubicBezTo>
                      <a:pt x="7930" y="12179"/>
                      <a:pt x="8760" y="12179"/>
                      <a:pt x="8993" y="11896"/>
                    </a:cubicBezTo>
                    <a:cubicBezTo>
                      <a:pt x="10256" y="11443"/>
                      <a:pt x="9126" y="10623"/>
                      <a:pt x="9858" y="10164"/>
                    </a:cubicBezTo>
                    <a:cubicBezTo>
                      <a:pt x="12682" y="7575"/>
                      <a:pt x="15008" y="5001"/>
                      <a:pt x="17036" y="2285"/>
                    </a:cubicBezTo>
                    <a:lnTo>
                      <a:pt x="19728" y="0"/>
                    </a:lnTo>
                    <a:cubicBezTo>
                      <a:pt x="20890" y="1754"/>
                      <a:pt x="16869" y="3027"/>
                      <a:pt x="17036" y="4718"/>
                    </a:cubicBezTo>
                    <a:cubicBezTo>
                      <a:pt x="16305" y="5856"/>
                      <a:pt x="15307" y="6945"/>
                      <a:pt x="13812" y="7950"/>
                    </a:cubicBezTo>
                    <a:cubicBezTo>
                      <a:pt x="10589" y="11670"/>
                      <a:pt x="8030" y="15482"/>
                      <a:pt x="3710" y="19075"/>
                    </a:cubicBezTo>
                    <a:cubicBezTo>
                      <a:pt x="1383" y="19534"/>
                      <a:pt x="2347" y="20956"/>
                      <a:pt x="8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58" name="Kształt"/>
              <p:cNvSpPr/>
              <p:nvPr/>
            </p:nvSpPr>
            <p:spPr>
              <a:xfrm>
                <a:off x="809355" y="223864"/>
                <a:ext cx="1758" cy="2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5" h="20247" extrusionOk="0">
                    <a:moveTo>
                      <a:pt x="51" y="14939"/>
                    </a:moveTo>
                    <a:cubicBezTo>
                      <a:pt x="-770" y="6748"/>
                      <a:pt x="8282" y="1626"/>
                      <a:pt x="18364" y="0"/>
                    </a:cubicBezTo>
                    <a:cubicBezTo>
                      <a:pt x="20830" y="8199"/>
                      <a:pt x="8282" y="12552"/>
                      <a:pt x="7660" y="19895"/>
                    </a:cubicBezTo>
                    <a:cubicBezTo>
                      <a:pt x="3139" y="21600"/>
                      <a:pt x="2517" y="16644"/>
                      <a:pt x="51" y="149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59" name="Kształt"/>
              <p:cNvSpPr/>
              <p:nvPr/>
            </p:nvSpPr>
            <p:spPr>
              <a:xfrm>
                <a:off x="809355" y="215254"/>
                <a:ext cx="1630" cy="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890" h="21600" extrusionOk="0">
                    <a:moveTo>
                      <a:pt x="10085" y="0"/>
                    </a:moveTo>
                    <a:cubicBezTo>
                      <a:pt x="14872" y="5968"/>
                      <a:pt x="-3748" y="10718"/>
                      <a:pt x="7628" y="16936"/>
                    </a:cubicBezTo>
                    <a:cubicBezTo>
                      <a:pt x="7628" y="19879"/>
                      <a:pt x="2847" y="19879"/>
                      <a:pt x="0" y="21600"/>
                    </a:cubicBezTo>
                    <a:cubicBezTo>
                      <a:pt x="4271" y="15253"/>
                      <a:pt x="-6728" y="2689"/>
                      <a:pt x="1008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60" name="Kształt"/>
              <p:cNvSpPr/>
              <p:nvPr/>
            </p:nvSpPr>
            <p:spPr>
              <a:xfrm>
                <a:off x="809355" y="223864"/>
                <a:ext cx="2326" cy="3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5" h="21600" extrusionOk="0">
                    <a:moveTo>
                      <a:pt x="15780" y="0"/>
                    </a:moveTo>
                    <a:lnTo>
                      <a:pt x="17535" y="3183"/>
                    </a:lnTo>
                    <a:lnTo>
                      <a:pt x="17535" y="6231"/>
                    </a:lnTo>
                    <a:lnTo>
                      <a:pt x="754" y="21600"/>
                    </a:lnTo>
                    <a:cubicBezTo>
                      <a:pt x="-4065" y="8103"/>
                      <a:pt x="15780" y="10804"/>
                      <a:pt x="1578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61" name="Kształt"/>
              <p:cNvSpPr/>
              <p:nvPr/>
            </p:nvSpPr>
            <p:spPr>
              <a:xfrm>
                <a:off x="809355" y="241084"/>
                <a:ext cx="368" cy="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6247"/>
                    </a:lnTo>
                    <a:cubicBezTo>
                      <a:pt x="13679" y="14663"/>
                      <a:pt x="10244" y="17585"/>
                      <a:pt x="0" y="21600"/>
                    </a:cubicBez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62" name="Kształt"/>
              <p:cNvSpPr/>
              <p:nvPr/>
            </p:nvSpPr>
            <p:spPr>
              <a:xfrm>
                <a:off x="817965" y="206643"/>
                <a:ext cx="3097" cy="10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15" h="20246" extrusionOk="0">
                    <a:moveTo>
                      <a:pt x="9127" y="607"/>
                    </a:moveTo>
                    <a:cubicBezTo>
                      <a:pt x="12913" y="2201"/>
                      <a:pt x="16145" y="-1354"/>
                      <a:pt x="17815" y="607"/>
                    </a:cubicBezTo>
                    <a:cubicBezTo>
                      <a:pt x="14030" y="3056"/>
                      <a:pt x="17479" y="5387"/>
                      <a:pt x="12023" y="7776"/>
                    </a:cubicBezTo>
                    <a:cubicBezTo>
                      <a:pt x="8797" y="11776"/>
                      <a:pt x="6123" y="16479"/>
                      <a:pt x="7793" y="20246"/>
                    </a:cubicBezTo>
                    <a:cubicBezTo>
                      <a:pt x="-3785" y="19120"/>
                      <a:pt x="10353" y="16479"/>
                      <a:pt x="2896" y="14420"/>
                    </a:cubicBezTo>
                    <a:cubicBezTo>
                      <a:pt x="2896" y="13312"/>
                      <a:pt x="5342" y="11311"/>
                      <a:pt x="0" y="11213"/>
                    </a:cubicBezTo>
                    <a:cubicBezTo>
                      <a:pt x="0" y="10806"/>
                      <a:pt x="0" y="10438"/>
                      <a:pt x="1226" y="10280"/>
                    </a:cubicBezTo>
                    <a:cubicBezTo>
                      <a:pt x="2896" y="10030"/>
                      <a:pt x="5120" y="10280"/>
                      <a:pt x="6123" y="10806"/>
                    </a:cubicBezTo>
                    <a:cubicBezTo>
                      <a:pt x="7793" y="8902"/>
                      <a:pt x="6123" y="6630"/>
                      <a:pt x="7793" y="4222"/>
                    </a:cubicBezTo>
                    <a:cubicBezTo>
                      <a:pt x="6123" y="3056"/>
                      <a:pt x="2446" y="1327"/>
                      <a:pt x="9127" y="6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63" name="Kształt"/>
              <p:cNvSpPr/>
              <p:nvPr/>
            </p:nvSpPr>
            <p:spPr>
              <a:xfrm>
                <a:off x="817965" y="206643"/>
                <a:ext cx="1090" cy="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11" h="21600" extrusionOk="0">
                    <a:moveTo>
                      <a:pt x="5188" y="1766"/>
                    </a:moveTo>
                    <a:lnTo>
                      <a:pt x="7148" y="0"/>
                    </a:lnTo>
                    <a:cubicBezTo>
                      <a:pt x="13536" y="4823"/>
                      <a:pt x="15987" y="14374"/>
                      <a:pt x="11574" y="21600"/>
                    </a:cubicBezTo>
                    <a:cubicBezTo>
                      <a:pt x="-5613" y="21144"/>
                      <a:pt x="32" y="7330"/>
                      <a:pt x="5188" y="17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64" name="Kształt"/>
              <p:cNvSpPr/>
              <p:nvPr/>
            </p:nvSpPr>
            <p:spPr>
              <a:xfrm>
                <a:off x="817965" y="198033"/>
                <a:ext cx="15073" cy="40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6" h="21502" extrusionOk="0">
                    <a:moveTo>
                      <a:pt x="5691" y="14139"/>
                    </a:moveTo>
                    <a:cubicBezTo>
                      <a:pt x="5691" y="12735"/>
                      <a:pt x="6299" y="11409"/>
                      <a:pt x="8735" y="10370"/>
                    </a:cubicBezTo>
                    <a:cubicBezTo>
                      <a:pt x="8338" y="9217"/>
                      <a:pt x="12097" y="8286"/>
                      <a:pt x="11779" y="6949"/>
                    </a:cubicBezTo>
                    <a:cubicBezTo>
                      <a:pt x="12282" y="6913"/>
                      <a:pt x="12467" y="7021"/>
                      <a:pt x="12759" y="7118"/>
                    </a:cubicBezTo>
                    <a:cubicBezTo>
                      <a:pt x="13659" y="6683"/>
                      <a:pt x="12097" y="5782"/>
                      <a:pt x="13976" y="5418"/>
                    </a:cubicBezTo>
                    <a:cubicBezTo>
                      <a:pt x="14823" y="4153"/>
                      <a:pt x="15697" y="2796"/>
                      <a:pt x="17180" y="1593"/>
                    </a:cubicBezTo>
                    <a:lnTo>
                      <a:pt x="18000" y="1828"/>
                    </a:lnTo>
                    <a:lnTo>
                      <a:pt x="20541" y="0"/>
                    </a:lnTo>
                    <a:cubicBezTo>
                      <a:pt x="21044" y="932"/>
                      <a:pt x="18847" y="1623"/>
                      <a:pt x="18661" y="2571"/>
                    </a:cubicBezTo>
                    <a:cubicBezTo>
                      <a:pt x="15300" y="5695"/>
                      <a:pt x="12865" y="8982"/>
                      <a:pt x="9926" y="12075"/>
                    </a:cubicBezTo>
                    <a:cubicBezTo>
                      <a:pt x="7358" y="12772"/>
                      <a:pt x="9820" y="13939"/>
                      <a:pt x="7358" y="14610"/>
                    </a:cubicBezTo>
                    <a:cubicBezTo>
                      <a:pt x="6168" y="16177"/>
                      <a:pt x="5982" y="17862"/>
                      <a:pt x="3838" y="19260"/>
                    </a:cubicBezTo>
                    <a:cubicBezTo>
                      <a:pt x="1588" y="19531"/>
                      <a:pt x="4235" y="20258"/>
                      <a:pt x="2355" y="20591"/>
                    </a:cubicBezTo>
                    <a:cubicBezTo>
                      <a:pt x="978" y="20724"/>
                      <a:pt x="1455" y="21600"/>
                      <a:pt x="0" y="21492"/>
                    </a:cubicBezTo>
                    <a:cubicBezTo>
                      <a:pt x="1270" y="20463"/>
                      <a:pt x="-556" y="19802"/>
                      <a:pt x="688" y="18763"/>
                    </a:cubicBezTo>
                    <a:cubicBezTo>
                      <a:pt x="1217" y="18809"/>
                      <a:pt x="2170" y="19193"/>
                      <a:pt x="2647" y="18763"/>
                    </a:cubicBezTo>
                    <a:cubicBezTo>
                      <a:pt x="2461" y="17595"/>
                      <a:pt x="4817" y="16592"/>
                      <a:pt x="3547" y="15506"/>
                    </a:cubicBezTo>
                    <a:cubicBezTo>
                      <a:pt x="4605" y="15004"/>
                      <a:pt x="4235" y="14518"/>
                      <a:pt x="5691" y="141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65" name="Kształt"/>
              <p:cNvSpPr/>
              <p:nvPr/>
            </p:nvSpPr>
            <p:spPr>
              <a:xfrm>
                <a:off x="817965" y="189423"/>
                <a:ext cx="1759" cy="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16" h="20228" extrusionOk="0">
                    <a:moveTo>
                      <a:pt x="1589" y="4026"/>
                    </a:moveTo>
                    <a:lnTo>
                      <a:pt x="5064" y="1368"/>
                    </a:lnTo>
                    <a:cubicBezTo>
                      <a:pt x="9309" y="5883"/>
                      <a:pt x="12389" y="-1372"/>
                      <a:pt x="17207" y="238"/>
                    </a:cubicBezTo>
                    <a:cubicBezTo>
                      <a:pt x="18757" y="7014"/>
                      <a:pt x="14314" y="14343"/>
                      <a:pt x="7375" y="20228"/>
                    </a:cubicBezTo>
                    <a:cubicBezTo>
                      <a:pt x="2941" y="17083"/>
                      <a:pt x="-2843" y="9671"/>
                      <a:pt x="1589" y="402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66" name="Kształt"/>
              <p:cNvSpPr/>
              <p:nvPr/>
            </p:nvSpPr>
            <p:spPr>
              <a:xfrm>
                <a:off x="826575" y="189423"/>
                <a:ext cx="761" cy="16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457" h="20837" extrusionOk="0">
                    <a:moveTo>
                      <a:pt x="6177" y="20837"/>
                    </a:moveTo>
                    <a:cubicBezTo>
                      <a:pt x="-3773" y="19472"/>
                      <a:pt x="2736" y="9967"/>
                      <a:pt x="0" y="4166"/>
                    </a:cubicBezTo>
                    <a:cubicBezTo>
                      <a:pt x="3771" y="1701"/>
                      <a:pt x="6177" y="-763"/>
                      <a:pt x="13018" y="222"/>
                    </a:cubicBezTo>
                    <a:cubicBezTo>
                      <a:pt x="11651" y="6643"/>
                      <a:pt x="17827" y="16022"/>
                      <a:pt x="6177" y="208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67" name="Kształt"/>
              <p:cNvSpPr/>
              <p:nvPr/>
            </p:nvSpPr>
            <p:spPr>
              <a:xfrm>
                <a:off x="826575" y="189423"/>
                <a:ext cx="561" cy="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2" h="21600" extrusionOk="0">
                    <a:moveTo>
                      <a:pt x="17392" y="14484"/>
                    </a:moveTo>
                    <a:cubicBezTo>
                      <a:pt x="9003" y="13367"/>
                      <a:pt x="7190" y="20049"/>
                      <a:pt x="0" y="21600"/>
                    </a:cubicBezTo>
                    <a:lnTo>
                      <a:pt x="10788" y="0"/>
                    </a:lnTo>
                    <a:cubicBezTo>
                      <a:pt x="21600" y="0"/>
                      <a:pt x="13212" y="8690"/>
                      <a:pt x="17392" y="1448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68" name="Kształt"/>
              <p:cNvSpPr/>
              <p:nvPr/>
            </p:nvSpPr>
            <p:spPr>
              <a:xfrm>
                <a:off x="826575" y="180813"/>
                <a:ext cx="1667" cy="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extrusionOk="0">
                    <a:moveTo>
                      <a:pt x="685" y="3279"/>
                    </a:moveTo>
                    <a:cubicBezTo>
                      <a:pt x="5586" y="1304"/>
                      <a:pt x="5586" y="4036"/>
                      <a:pt x="10920" y="4036"/>
                    </a:cubicBezTo>
                    <a:lnTo>
                      <a:pt x="19161" y="0"/>
                    </a:lnTo>
                    <a:cubicBezTo>
                      <a:pt x="10032" y="5714"/>
                      <a:pt x="12265" y="15042"/>
                      <a:pt x="685" y="21600"/>
                    </a:cubicBezTo>
                    <a:cubicBezTo>
                      <a:pt x="-2439" y="16303"/>
                      <a:pt x="6474" y="8571"/>
                      <a:pt x="685" y="32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69" name="Kształt"/>
              <p:cNvSpPr/>
              <p:nvPr/>
            </p:nvSpPr>
            <p:spPr>
              <a:xfrm>
                <a:off x="826575" y="180813"/>
                <a:ext cx="1917" cy="2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69" h="20733" extrusionOk="0">
                    <a:moveTo>
                      <a:pt x="10390" y="0"/>
                    </a:moveTo>
                    <a:cubicBezTo>
                      <a:pt x="19299" y="3748"/>
                      <a:pt x="5261" y="10107"/>
                      <a:pt x="6608" y="16467"/>
                    </a:cubicBezTo>
                    <a:cubicBezTo>
                      <a:pt x="4860" y="18011"/>
                      <a:pt x="3644" y="21600"/>
                      <a:pt x="672" y="20540"/>
                    </a:cubicBezTo>
                    <a:cubicBezTo>
                      <a:pt x="-2301" y="12795"/>
                      <a:pt x="5261" y="5133"/>
                      <a:pt x="103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70" name="Kształt"/>
              <p:cNvSpPr/>
              <p:nvPr/>
            </p:nvSpPr>
            <p:spPr>
              <a:xfrm>
                <a:off x="826575" y="189423"/>
                <a:ext cx="675" cy="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753" h="21600" extrusionOk="0">
                    <a:moveTo>
                      <a:pt x="10209" y="16753"/>
                    </a:moveTo>
                    <a:lnTo>
                      <a:pt x="5579" y="21600"/>
                    </a:lnTo>
                    <a:cubicBezTo>
                      <a:pt x="5579" y="14258"/>
                      <a:pt x="-8311" y="4989"/>
                      <a:pt x="7743" y="0"/>
                    </a:cubicBezTo>
                    <a:cubicBezTo>
                      <a:pt x="13289" y="2353"/>
                      <a:pt x="9292" y="11353"/>
                      <a:pt x="10209" y="167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71" name="Kształt"/>
              <p:cNvSpPr/>
              <p:nvPr/>
            </p:nvSpPr>
            <p:spPr>
              <a:xfrm>
                <a:off x="826575" y="189423"/>
                <a:ext cx="368" cy="1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05" h="21600" extrusionOk="0">
                    <a:moveTo>
                      <a:pt x="15805" y="15448"/>
                    </a:moveTo>
                    <a:lnTo>
                      <a:pt x="0" y="21600"/>
                    </a:lnTo>
                    <a:lnTo>
                      <a:pt x="4982" y="0"/>
                    </a:lnTo>
                    <a:cubicBezTo>
                      <a:pt x="21600" y="0"/>
                      <a:pt x="11630" y="11287"/>
                      <a:pt x="15805" y="15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72" name="Kształt"/>
              <p:cNvSpPr/>
              <p:nvPr/>
            </p:nvSpPr>
            <p:spPr>
              <a:xfrm>
                <a:off x="835185" y="163593"/>
                <a:ext cx="388" cy="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85" h="21600" extrusionOk="0">
                    <a:moveTo>
                      <a:pt x="6392" y="21600"/>
                    </a:moveTo>
                    <a:lnTo>
                      <a:pt x="0" y="0"/>
                    </a:lnTo>
                    <a:lnTo>
                      <a:pt x="15985" y="0"/>
                    </a:lnTo>
                    <a:cubicBezTo>
                      <a:pt x="9593" y="6838"/>
                      <a:pt x="21600" y="19347"/>
                      <a:pt x="639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73" name="Kształt"/>
              <p:cNvSpPr/>
              <p:nvPr/>
            </p:nvSpPr>
            <p:spPr>
              <a:xfrm>
                <a:off x="835185" y="163593"/>
                <a:ext cx="1037" cy="2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08" h="21600" extrusionOk="0">
                    <a:moveTo>
                      <a:pt x="4017" y="21600"/>
                    </a:moveTo>
                    <a:lnTo>
                      <a:pt x="2247" y="21600"/>
                    </a:lnTo>
                    <a:cubicBezTo>
                      <a:pt x="-3348" y="13666"/>
                      <a:pt x="2247" y="3210"/>
                      <a:pt x="10887" y="0"/>
                    </a:cubicBezTo>
                    <a:cubicBezTo>
                      <a:pt x="18252" y="7532"/>
                      <a:pt x="8858" y="15775"/>
                      <a:pt x="40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74" name="Kształt"/>
              <p:cNvSpPr/>
              <p:nvPr/>
            </p:nvSpPr>
            <p:spPr>
              <a:xfrm>
                <a:off x="826575" y="146372"/>
                <a:ext cx="19848" cy="49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512" extrusionOk="0">
                    <a:moveTo>
                      <a:pt x="3674" y="16324"/>
                    </a:moveTo>
                    <a:cubicBezTo>
                      <a:pt x="4407" y="15858"/>
                      <a:pt x="3674" y="15152"/>
                      <a:pt x="4937" y="14824"/>
                    </a:cubicBezTo>
                    <a:lnTo>
                      <a:pt x="5181" y="15618"/>
                    </a:lnTo>
                    <a:cubicBezTo>
                      <a:pt x="5832" y="15378"/>
                      <a:pt x="6830" y="14824"/>
                      <a:pt x="5466" y="14500"/>
                    </a:cubicBezTo>
                    <a:cubicBezTo>
                      <a:pt x="5832" y="13537"/>
                      <a:pt x="5913" y="12536"/>
                      <a:pt x="8194" y="11931"/>
                    </a:cubicBezTo>
                    <a:cubicBezTo>
                      <a:pt x="8927" y="11221"/>
                      <a:pt x="9029" y="10414"/>
                      <a:pt x="9456" y="9636"/>
                    </a:cubicBezTo>
                    <a:cubicBezTo>
                      <a:pt x="9924" y="9590"/>
                      <a:pt x="10657" y="9564"/>
                      <a:pt x="10759" y="9312"/>
                    </a:cubicBezTo>
                    <a:cubicBezTo>
                      <a:pt x="10372" y="8904"/>
                      <a:pt x="10372" y="8547"/>
                      <a:pt x="10901" y="8135"/>
                    </a:cubicBezTo>
                    <a:cubicBezTo>
                      <a:pt x="13853" y="7479"/>
                      <a:pt x="12632" y="5869"/>
                      <a:pt x="14749" y="4940"/>
                    </a:cubicBezTo>
                    <a:cubicBezTo>
                      <a:pt x="14688" y="3797"/>
                      <a:pt x="16112" y="2863"/>
                      <a:pt x="17844" y="1985"/>
                    </a:cubicBezTo>
                    <a:cubicBezTo>
                      <a:pt x="17925" y="2043"/>
                      <a:pt x="18169" y="2043"/>
                      <a:pt x="18372" y="2043"/>
                    </a:cubicBezTo>
                    <a:cubicBezTo>
                      <a:pt x="19431" y="1501"/>
                      <a:pt x="18536" y="543"/>
                      <a:pt x="18902" y="21"/>
                    </a:cubicBezTo>
                    <a:cubicBezTo>
                      <a:pt x="19675" y="-88"/>
                      <a:pt x="19899" y="249"/>
                      <a:pt x="20347" y="349"/>
                    </a:cubicBezTo>
                    <a:cubicBezTo>
                      <a:pt x="20185" y="707"/>
                      <a:pt x="19370" y="1362"/>
                      <a:pt x="20572" y="1774"/>
                    </a:cubicBezTo>
                    <a:cubicBezTo>
                      <a:pt x="20653" y="1741"/>
                      <a:pt x="20713" y="1690"/>
                      <a:pt x="20877" y="1720"/>
                    </a:cubicBezTo>
                    <a:cubicBezTo>
                      <a:pt x="20877" y="2018"/>
                      <a:pt x="20185" y="2266"/>
                      <a:pt x="19431" y="2174"/>
                    </a:cubicBezTo>
                    <a:cubicBezTo>
                      <a:pt x="18902" y="3073"/>
                      <a:pt x="17558" y="3868"/>
                      <a:pt x="17844" y="4940"/>
                    </a:cubicBezTo>
                    <a:cubicBezTo>
                      <a:pt x="15339" y="5129"/>
                      <a:pt x="15828" y="6269"/>
                      <a:pt x="15279" y="6907"/>
                    </a:cubicBezTo>
                    <a:cubicBezTo>
                      <a:pt x="13161" y="7429"/>
                      <a:pt x="14382" y="8400"/>
                      <a:pt x="12713" y="8988"/>
                    </a:cubicBezTo>
                    <a:cubicBezTo>
                      <a:pt x="13161" y="9421"/>
                      <a:pt x="12041" y="9779"/>
                      <a:pt x="11675" y="10187"/>
                    </a:cubicBezTo>
                    <a:cubicBezTo>
                      <a:pt x="10372" y="11276"/>
                      <a:pt x="11370" y="12482"/>
                      <a:pt x="8784" y="13378"/>
                    </a:cubicBezTo>
                    <a:cubicBezTo>
                      <a:pt x="8031" y="13962"/>
                      <a:pt x="8031" y="14638"/>
                      <a:pt x="6606" y="15097"/>
                    </a:cubicBezTo>
                    <a:cubicBezTo>
                      <a:pt x="7054" y="15551"/>
                      <a:pt x="5751" y="15757"/>
                      <a:pt x="5689" y="16140"/>
                    </a:cubicBezTo>
                    <a:cubicBezTo>
                      <a:pt x="6972" y="17283"/>
                      <a:pt x="3369" y="17834"/>
                      <a:pt x="3369" y="18897"/>
                    </a:cubicBezTo>
                    <a:cubicBezTo>
                      <a:pt x="2148" y="19717"/>
                      <a:pt x="2066" y="20667"/>
                      <a:pt x="621" y="21436"/>
                    </a:cubicBezTo>
                    <a:lnTo>
                      <a:pt x="396" y="21512"/>
                    </a:lnTo>
                    <a:cubicBezTo>
                      <a:pt x="1394" y="20667"/>
                      <a:pt x="-723" y="20339"/>
                      <a:pt x="275" y="19406"/>
                    </a:cubicBezTo>
                    <a:cubicBezTo>
                      <a:pt x="3369" y="18897"/>
                      <a:pt x="3797" y="17556"/>
                      <a:pt x="3674" y="163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75" name="Kształt"/>
              <p:cNvSpPr/>
              <p:nvPr/>
            </p:nvSpPr>
            <p:spPr>
              <a:xfrm>
                <a:off x="835185" y="163593"/>
                <a:ext cx="969" cy="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270" h="21600" extrusionOk="0">
                    <a:moveTo>
                      <a:pt x="7473" y="0"/>
                    </a:moveTo>
                    <a:cubicBezTo>
                      <a:pt x="7473" y="7507"/>
                      <a:pt x="18267" y="13546"/>
                      <a:pt x="7473" y="21600"/>
                    </a:cubicBezTo>
                    <a:cubicBezTo>
                      <a:pt x="-1612" y="15092"/>
                      <a:pt x="-3333" y="7507"/>
                      <a:pt x="74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76" name="Kształt"/>
              <p:cNvSpPr/>
              <p:nvPr/>
            </p:nvSpPr>
            <p:spPr>
              <a:xfrm>
                <a:off x="835185" y="154982"/>
                <a:ext cx="1063" cy="1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13" h="19717" extrusionOk="0">
                    <a:moveTo>
                      <a:pt x="7480" y="0"/>
                    </a:moveTo>
                    <a:cubicBezTo>
                      <a:pt x="21600" y="679"/>
                      <a:pt x="12969" y="11204"/>
                      <a:pt x="15270" y="17713"/>
                    </a:cubicBezTo>
                    <a:cubicBezTo>
                      <a:pt x="11804" y="21600"/>
                      <a:pt x="5178" y="18404"/>
                      <a:pt x="0" y="19657"/>
                    </a:cubicBezTo>
                    <a:cubicBezTo>
                      <a:pt x="0" y="12796"/>
                      <a:pt x="0" y="5139"/>
                      <a:pt x="748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77" name="Kształt"/>
              <p:cNvSpPr/>
              <p:nvPr/>
            </p:nvSpPr>
            <p:spPr>
              <a:xfrm>
                <a:off x="835185" y="146372"/>
                <a:ext cx="985" cy="2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57" h="21600" extrusionOk="0">
                    <a:moveTo>
                      <a:pt x="4575" y="2945"/>
                    </a:moveTo>
                    <a:lnTo>
                      <a:pt x="7399" y="0"/>
                    </a:lnTo>
                    <a:cubicBezTo>
                      <a:pt x="5753" y="6282"/>
                      <a:pt x="18434" y="18555"/>
                      <a:pt x="7399" y="21600"/>
                    </a:cubicBezTo>
                    <a:cubicBezTo>
                      <a:pt x="-3166" y="19148"/>
                      <a:pt x="-822" y="7558"/>
                      <a:pt x="4575" y="29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78" name="Kształt"/>
              <p:cNvSpPr/>
              <p:nvPr/>
            </p:nvSpPr>
            <p:spPr>
              <a:xfrm>
                <a:off x="835185" y="163593"/>
                <a:ext cx="391" cy="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806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7643" y="0"/>
                    </a:lnTo>
                    <a:cubicBezTo>
                      <a:pt x="21600" y="7118"/>
                      <a:pt x="3187" y="1426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79" name="Kształt"/>
              <p:cNvSpPr/>
              <p:nvPr/>
            </p:nvSpPr>
            <p:spPr>
              <a:xfrm>
                <a:off x="835185" y="154982"/>
                <a:ext cx="1035" cy="1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93" h="21600" extrusionOk="0">
                    <a:moveTo>
                      <a:pt x="14393" y="0"/>
                    </a:moveTo>
                    <a:cubicBezTo>
                      <a:pt x="21600" y="6200"/>
                      <a:pt x="15381" y="15132"/>
                      <a:pt x="4590" y="17344"/>
                    </a:cubicBezTo>
                    <a:lnTo>
                      <a:pt x="0" y="21600"/>
                    </a:lnTo>
                    <a:cubicBezTo>
                      <a:pt x="3601" y="14456"/>
                      <a:pt x="989" y="971"/>
                      <a:pt x="143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80" name="Kształt"/>
              <p:cNvSpPr/>
              <p:nvPr/>
            </p:nvSpPr>
            <p:spPr>
              <a:xfrm>
                <a:off x="835185" y="146372"/>
                <a:ext cx="2586" cy="42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61" h="20989" extrusionOk="0">
                    <a:moveTo>
                      <a:pt x="10628" y="198"/>
                    </a:moveTo>
                    <a:cubicBezTo>
                      <a:pt x="12798" y="-611"/>
                      <a:pt x="14969" y="1245"/>
                      <a:pt x="14969" y="2531"/>
                    </a:cubicBezTo>
                    <a:cubicBezTo>
                      <a:pt x="17028" y="11714"/>
                      <a:pt x="7655" y="13804"/>
                      <a:pt x="3882" y="20989"/>
                    </a:cubicBezTo>
                    <a:lnTo>
                      <a:pt x="1828" y="20989"/>
                    </a:lnTo>
                    <a:cubicBezTo>
                      <a:pt x="-4572" y="11714"/>
                      <a:pt x="7655" y="7714"/>
                      <a:pt x="10628" y="1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81" name="Kształt"/>
              <p:cNvSpPr/>
              <p:nvPr/>
            </p:nvSpPr>
            <p:spPr>
              <a:xfrm>
                <a:off x="843795" y="146372"/>
                <a:ext cx="1085" cy="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5" h="21600" extrusionOk="0">
                    <a:moveTo>
                      <a:pt x="0" y="9803"/>
                    </a:moveTo>
                    <a:lnTo>
                      <a:pt x="19195" y="0"/>
                    </a:lnTo>
                    <a:cubicBezTo>
                      <a:pt x="17825" y="7953"/>
                      <a:pt x="13703" y="19906"/>
                      <a:pt x="3771" y="21600"/>
                    </a:cubicBezTo>
                    <a:cubicBezTo>
                      <a:pt x="-2405" y="18839"/>
                      <a:pt x="2736" y="13177"/>
                      <a:pt x="0" y="98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82" name="Kształt"/>
              <p:cNvSpPr/>
              <p:nvPr/>
            </p:nvSpPr>
            <p:spPr>
              <a:xfrm>
                <a:off x="843795" y="137762"/>
                <a:ext cx="291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83" name="Kształt"/>
              <p:cNvSpPr/>
              <p:nvPr/>
            </p:nvSpPr>
            <p:spPr>
              <a:xfrm>
                <a:off x="843795" y="137762"/>
                <a:ext cx="1424" cy="2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38" h="21049" extrusionOk="0">
                    <a:moveTo>
                      <a:pt x="6467" y="3298"/>
                    </a:moveTo>
                    <a:lnTo>
                      <a:pt x="11365" y="0"/>
                    </a:lnTo>
                    <a:cubicBezTo>
                      <a:pt x="17359" y="6002"/>
                      <a:pt x="7916" y="13202"/>
                      <a:pt x="6467" y="18906"/>
                    </a:cubicBezTo>
                    <a:cubicBezTo>
                      <a:pt x="5918" y="19603"/>
                      <a:pt x="5016" y="21600"/>
                      <a:pt x="3195" y="20904"/>
                    </a:cubicBezTo>
                    <a:cubicBezTo>
                      <a:pt x="-4241" y="14902"/>
                      <a:pt x="3195" y="7998"/>
                      <a:pt x="6467" y="32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84" name="Kształt"/>
              <p:cNvSpPr/>
              <p:nvPr/>
            </p:nvSpPr>
            <p:spPr>
              <a:xfrm>
                <a:off x="852405" y="129152"/>
                <a:ext cx="5633" cy="12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1600" extrusionOk="0">
                    <a:moveTo>
                      <a:pt x="5940" y="8000"/>
                    </a:moveTo>
                    <a:cubicBezTo>
                      <a:pt x="5701" y="7554"/>
                      <a:pt x="6837" y="7453"/>
                      <a:pt x="7076" y="7126"/>
                    </a:cubicBezTo>
                    <a:cubicBezTo>
                      <a:pt x="8991" y="7126"/>
                      <a:pt x="7257" y="8342"/>
                      <a:pt x="8513" y="8787"/>
                    </a:cubicBezTo>
                    <a:cubicBezTo>
                      <a:pt x="9888" y="8787"/>
                      <a:pt x="11025" y="8445"/>
                      <a:pt x="11625" y="8000"/>
                    </a:cubicBezTo>
                    <a:cubicBezTo>
                      <a:pt x="11025" y="6116"/>
                      <a:pt x="8991" y="5413"/>
                      <a:pt x="10786" y="3443"/>
                    </a:cubicBezTo>
                    <a:cubicBezTo>
                      <a:pt x="15035" y="4146"/>
                      <a:pt x="14079" y="977"/>
                      <a:pt x="16591" y="0"/>
                    </a:cubicBezTo>
                    <a:cubicBezTo>
                      <a:pt x="20840" y="5106"/>
                      <a:pt x="7076" y="7744"/>
                      <a:pt x="9649" y="13362"/>
                    </a:cubicBezTo>
                    <a:cubicBezTo>
                      <a:pt x="796" y="14903"/>
                      <a:pt x="11625" y="21172"/>
                      <a:pt x="2172" y="21051"/>
                    </a:cubicBezTo>
                    <a:lnTo>
                      <a:pt x="1035" y="21600"/>
                    </a:lnTo>
                    <a:cubicBezTo>
                      <a:pt x="-760" y="20127"/>
                      <a:pt x="376" y="18483"/>
                      <a:pt x="138" y="16478"/>
                    </a:cubicBezTo>
                    <a:cubicBezTo>
                      <a:pt x="5042" y="14030"/>
                      <a:pt x="3189" y="10997"/>
                      <a:pt x="5940" y="80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85" name="Kształt"/>
              <p:cNvSpPr/>
              <p:nvPr/>
            </p:nvSpPr>
            <p:spPr>
              <a:xfrm>
                <a:off x="852405" y="129152"/>
                <a:ext cx="1146" cy="3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6" h="21600" extrusionOk="0">
                    <a:moveTo>
                      <a:pt x="0" y="21600"/>
                    </a:moveTo>
                    <a:cubicBezTo>
                      <a:pt x="0" y="14734"/>
                      <a:pt x="4508" y="5248"/>
                      <a:pt x="18693" y="0"/>
                    </a:cubicBezTo>
                    <a:cubicBezTo>
                      <a:pt x="21600" y="7370"/>
                      <a:pt x="6772" y="143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86" name="Kształt"/>
              <p:cNvSpPr/>
              <p:nvPr/>
            </p:nvSpPr>
            <p:spPr>
              <a:xfrm>
                <a:off x="852405" y="120542"/>
                <a:ext cx="369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92" h="21600" extrusionOk="0">
                    <a:moveTo>
                      <a:pt x="997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4952" y="0"/>
                    </a:lnTo>
                    <a:cubicBezTo>
                      <a:pt x="11630" y="8334"/>
                      <a:pt x="21600" y="19934"/>
                      <a:pt x="99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87" name="Kształt"/>
              <p:cNvSpPr/>
              <p:nvPr/>
            </p:nvSpPr>
            <p:spPr>
              <a:xfrm>
                <a:off x="852405" y="137762"/>
                <a:ext cx="1260" cy="1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8083" extrusionOk="0">
                    <a:moveTo>
                      <a:pt x="283" y="2813"/>
                    </a:moveTo>
                    <a:cubicBezTo>
                      <a:pt x="4436" y="-3517"/>
                      <a:pt x="11905" y="2813"/>
                      <a:pt x="17999" y="2813"/>
                    </a:cubicBezTo>
                    <a:cubicBezTo>
                      <a:pt x="17999" y="8783"/>
                      <a:pt x="8589" y="13474"/>
                      <a:pt x="5541" y="18083"/>
                    </a:cubicBezTo>
                    <a:cubicBezTo>
                      <a:pt x="-3601" y="15825"/>
                      <a:pt x="1659" y="7607"/>
                      <a:pt x="283" y="28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88" name="Kształt"/>
              <p:cNvSpPr/>
              <p:nvPr/>
            </p:nvSpPr>
            <p:spPr>
              <a:xfrm>
                <a:off x="852405" y="111932"/>
                <a:ext cx="369" cy="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3679" y="21600"/>
                    </a:lnTo>
                    <a:cubicBezTo>
                      <a:pt x="13679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89" name="Kształt"/>
              <p:cNvSpPr/>
              <p:nvPr/>
            </p:nvSpPr>
            <p:spPr>
              <a:xfrm>
                <a:off x="861016" y="111932"/>
                <a:ext cx="1491" cy="2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16" h="20875" extrusionOk="0">
                    <a:moveTo>
                      <a:pt x="10721" y="16699"/>
                    </a:moveTo>
                    <a:cubicBezTo>
                      <a:pt x="7573" y="18100"/>
                      <a:pt x="6397" y="21600"/>
                      <a:pt x="1881" y="20741"/>
                    </a:cubicBezTo>
                    <a:cubicBezTo>
                      <a:pt x="-3026" y="13127"/>
                      <a:pt x="2474" y="5983"/>
                      <a:pt x="9151" y="0"/>
                    </a:cubicBezTo>
                    <a:cubicBezTo>
                      <a:pt x="18574" y="3882"/>
                      <a:pt x="15045" y="11496"/>
                      <a:pt x="10721" y="166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90" name="Kształt"/>
              <p:cNvSpPr/>
              <p:nvPr/>
            </p:nvSpPr>
            <p:spPr>
              <a:xfrm>
                <a:off x="861016" y="94711"/>
                <a:ext cx="291" cy="1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16248"/>
                    </a:lnTo>
                    <a:cubicBezTo>
                      <a:pt x="21600" y="1624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91" name="Kształt"/>
              <p:cNvSpPr/>
              <p:nvPr/>
            </p:nvSpPr>
            <p:spPr>
              <a:xfrm>
                <a:off x="861016" y="111932"/>
                <a:ext cx="735" cy="2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8450" h="21600" extrusionOk="0">
                    <a:moveTo>
                      <a:pt x="6093" y="21600"/>
                    </a:moveTo>
                    <a:cubicBezTo>
                      <a:pt x="9204" y="13704"/>
                      <a:pt x="-9056" y="6204"/>
                      <a:pt x="6093" y="0"/>
                    </a:cubicBezTo>
                    <a:cubicBezTo>
                      <a:pt x="3413" y="8465"/>
                      <a:pt x="12544" y="14670"/>
                      <a:pt x="609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92" name="Kształt"/>
              <p:cNvSpPr/>
              <p:nvPr/>
            </p:nvSpPr>
            <p:spPr>
              <a:xfrm>
                <a:off x="861016" y="94711"/>
                <a:ext cx="1060" cy="2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72" h="21600" extrusionOk="0">
                    <a:moveTo>
                      <a:pt x="13988" y="0"/>
                    </a:moveTo>
                    <a:cubicBezTo>
                      <a:pt x="18365" y="7374"/>
                      <a:pt x="15438" y="15278"/>
                      <a:pt x="5818" y="21600"/>
                    </a:cubicBezTo>
                    <a:lnTo>
                      <a:pt x="1142" y="21600"/>
                    </a:lnTo>
                    <a:cubicBezTo>
                      <a:pt x="-3235" y="14226"/>
                      <a:pt x="5818" y="5089"/>
                      <a:pt x="1398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93" name="Kształt"/>
              <p:cNvSpPr/>
              <p:nvPr/>
            </p:nvSpPr>
            <p:spPr>
              <a:xfrm>
                <a:off x="861016" y="103321"/>
                <a:ext cx="2941" cy="5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41" h="21600" extrusionOk="0">
                    <a:moveTo>
                      <a:pt x="15039" y="0"/>
                    </a:moveTo>
                    <a:cubicBezTo>
                      <a:pt x="17477" y="1039"/>
                      <a:pt x="20038" y="4436"/>
                      <a:pt x="17477" y="6478"/>
                    </a:cubicBezTo>
                    <a:cubicBezTo>
                      <a:pt x="11497" y="11531"/>
                      <a:pt x="5518" y="11302"/>
                      <a:pt x="6492" y="18092"/>
                    </a:cubicBezTo>
                    <a:cubicBezTo>
                      <a:pt x="6005" y="19518"/>
                      <a:pt x="3812" y="21292"/>
                      <a:pt x="1125" y="21600"/>
                    </a:cubicBezTo>
                    <a:cubicBezTo>
                      <a:pt x="-1562" y="18282"/>
                      <a:pt x="1125" y="14233"/>
                      <a:pt x="3324" y="11302"/>
                    </a:cubicBezTo>
                    <a:cubicBezTo>
                      <a:pt x="5518" y="12033"/>
                      <a:pt x="7835" y="10531"/>
                      <a:pt x="7835" y="9488"/>
                    </a:cubicBezTo>
                    <a:cubicBezTo>
                      <a:pt x="4299" y="5052"/>
                      <a:pt x="13815" y="3468"/>
                      <a:pt x="150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94" name="Kształt"/>
              <p:cNvSpPr/>
              <p:nvPr/>
            </p:nvSpPr>
            <p:spPr>
              <a:xfrm>
                <a:off x="861016" y="223864"/>
                <a:ext cx="717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65" h="21600" extrusionOk="0">
                    <a:moveTo>
                      <a:pt x="17765" y="14310"/>
                    </a:moveTo>
                    <a:lnTo>
                      <a:pt x="8158" y="21600"/>
                    </a:lnTo>
                    <a:lnTo>
                      <a:pt x="0" y="14310"/>
                    </a:lnTo>
                    <a:lnTo>
                      <a:pt x="12015" y="0"/>
                    </a:lnTo>
                    <a:cubicBezTo>
                      <a:pt x="21600" y="0"/>
                      <a:pt x="15358" y="8802"/>
                      <a:pt x="17765" y="143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95" name="Kształt"/>
              <p:cNvSpPr/>
              <p:nvPr/>
            </p:nvSpPr>
            <p:spPr>
              <a:xfrm>
                <a:off x="861016" y="137762"/>
                <a:ext cx="678" cy="1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00" h="21600" extrusionOk="0">
                    <a:moveTo>
                      <a:pt x="6360" y="21600"/>
                    </a:moveTo>
                    <a:cubicBezTo>
                      <a:pt x="-7146" y="17204"/>
                      <a:pt x="4818" y="7439"/>
                      <a:pt x="6360" y="0"/>
                    </a:cubicBezTo>
                    <a:cubicBezTo>
                      <a:pt x="10603" y="3579"/>
                      <a:pt x="14454" y="11146"/>
                      <a:pt x="13289" y="17204"/>
                    </a:cubicBezTo>
                    <a:cubicBezTo>
                      <a:pt x="13289" y="17204"/>
                      <a:pt x="6360" y="21600"/>
                      <a:pt x="636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96" name="Kształt"/>
              <p:cNvSpPr/>
              <p:nvPr/>
            </p:nvSpPr>
            <p:spPr>
              <a:xfrm>
                <a:off x="852405" y="232474"/>
                <a:ext cx="15854" cy="35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8" h="21600" extrusionOk="0">
                    <a:moveTo>
                      <a:pt x="17421" y="3464"/>
                    </a:moveTo>
                    <a:cubicBezTo>
                      <a:pt x="19151" y="2364"/>
                      <a:pt x="19229" y="948"/>
                      <a:pt x="21138" y="0"/>
                    </a:cubicBezTo>
                    <a:cubicBezTo>
                      <a:pt x="20699" y="2399"/>
                      <a:pt x="15718" y="4342"/>
                      <a:pt x="15615" y="6911"/>
                    </a:cubicBezTo>
                    <a:cubicBezTo>
                      <a:pt x="11976" y="8479"/>
                      <a:pt x="14557" y="11253"/>
                      <a:pt x="9861" y="12476"/>
                    </a:cubicBezTo>
                    <a:cubicBezTo>
                      <a:pt x="9319" y="14027"/>
                      <a:pt x="5654" y="14840"/>
                      <a:pt x="5757" y="16509"/>
                    </a:cubicBezTo>
                    <a:cubicBezTo>
                      <a:pt x="3152" y="18065"/>
                      <a:pt x="3048" y="20014"/>
                      <a:pt x="648" y="21600"/>
                    </a:cubicBezTo>
                    <a:cubicBezTo>
                      <a:pt x="184" y="21255"/>
                      <a:pt x="-462" y="20535"/>
                      <a:pt x="493" y="20084"/>
                    </a:cubicBezTo>
                    <a:cubicBezTo>
                      <a:pt x="3152" y="19704"/>
                      <a:pt x="2765" y="18363"/>
                      <a:pt x="2765" y="17492"/>
                    </a:cubicBezTo>
                    <a:cubicBezTo>
                      <a:pt x="7487" y="14302"/>
                      <a:pt x="9396" y="10727"/>
                      <a:pt x="13113" y="7368"/>
                    </a:cubicBezTo>
                    <a:cubicBezTo>
                      <a:pt x="12363" y="6782"/>
                      <a:pt x="14248" y="6847"/>
                      <a:pt x="14248" y="6396"/>
                    </a:cubicBezTo>
                    <a:cubicBezTo>
                      <a:pt x="15718" y="5483"/>
                      <a:pt x="14944" y="4102"/>
                      <a:pt x="17421" y="34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97" name="Kształt"/>
              <p:cNvSpPr/>
              <p:nvPr/>
            </p:nvSpPr>
            <p:spPr>
              <a:xfrm>
                <a:off x="861016" y="154982"/>
                <a:ext cx="369" cy="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12288"/>
                    </a:lnTo>
                    <a:cubicBezTo>
                      <a:pt x="21600" y="1228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98" name="Kształt"/>
              <p:cNvSpPr/>
              <p:nvPr/>
            </p:nvSpPr>
            <p:spPr>
              <a:xfrm>
                <a:off x="861016" y="146372"/>
                <a:ext cx="1428" cy="1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26" h="21600" extrusionOk="0">
                    <a:moveTo>
                      <a:pt x="6902" y="21600"/>
                    </a:moveTo>
                    <a:lnTo>
                      <a:pt x="1885" y="21600"/>
                    </a:lnTo>
                    <a:cubicBezTo>
                      <a:pt x="-3903" y="11924"/>
                      <a:pt x="4779" y="4844"/>
                      <a:pt x="12492" y="0"/>
                    </a:cubicBezTo>
                    <a:cubicBezTo>
                      <a:pt x="17697" y="7913"/>
                      <a:pt x="9796" y="14630"/>
                      <a:pt x="690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99" name="Kształt"/>
              <p:cNvSpPr/>
              <p:nvPr/>
            </p:nvSpPr>
            <p:spPr>
              <a:xfrm>
                <a:off x="861016" y="146372"/>
                <a:ext cx="311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768" y="0"/>
                    </a:lnTo>
                    <a:cubicBezTo>
                      <a:pt x="21600" y="1646"/>
                      <a:pt x="21600" y="8855"/>
                      <a:pt x="21600" y="12461"/>
                    </a:cubicBezTo>
                    <a:cubicBezTo>
                      <a:pt x="21600" y="12461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00" name="Kształt"/>
              <p:cNvSpPr/>
              <p:nvPr/>
            </p:nvSpPr>
            <p:spPr>
              <a:xfrm>
                <a:off x="861016" y="232474"/>
                <a:ext cx="772" cy="1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7" h="13121" extrusionOk="0">
                    <a:moveTo>
                      <a:pt x="9009" y="13121"/>
                    </a:moveTo>
                    <a:lnTo>
                      <a:pt x="636" y="13121"/>
                    </a:lnTo>
                    <a:cubicBezTo>
                      <a:pt x="-2886" y="9156"/>
                      <a:pt x="9009" y="-8479"/>
                      <a:pt x="16954" y="4988"/>
                    </a:cubicBezTo>
                    <a:cubicBezTo>
                      <a:pt x="18714" y="8429"/>
                      <a:pt x="16954" y="11871"/>
                      <a:pt x="9009" y="131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01" name="Kształt"/>
              <p:cNvSpPr/>
              <p:nvPr/>
            </p:nvSpPr>
            <p:spPr>
              <a:xfrm>
                <a:off x="861016" y="120542"/>
                <a:ext cx="1907" cy="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44" h="21046" extrusionOk="0">
                    <a:moveTo>
                      <a:pt x="3211" y="21046"/>
                    </a:moveTo>
                    <a:cubicBezTo>
                      <a:pt x="-3714" y="15023"/>
                      <a:pt x="1395" y="5566"/>
                      <a:pt x="10632" y="144"/>
                    </a:cubicBezTo>
                    <a:cubicBezTo>
                      <a:pt x="12937" y="-554"/>
                      <a:pt x="16079" y="1438"/>
                      <a:pt x="16079" y="2733"/>
                    </a:cubicBezTo>
                    <a:cubicBezTo>
                      <a:pt x="17886" y="10493"/>
                      <a:pt x="4367" y="14325"/>
                      <a:pt x="3211" y="210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02" name="Kształt"/>
              <p:cNvSpPr/>
              <p:nvPr/>
            </p:nvSpPr>
            <p:spPr>
              <a:xfrm>
                <a:off x="861016" y="146372"/>
                <a:ext cx="736" cy="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545" h="21600" extrusionOk="0">
                    <a:moveTo>
                      <a:pt x="2429" y="21600"/>
                    </a:moveTo>
                    <a:cubicBezTo>
                      <a:pt x="-2832" y="13924"/>
                      <a:pt x="1606" y="6903"/>
                      <a:pt x="4925" y="0"/>
                    </a:cubicBezTo>
                    <a:cubicBezTo>
                      <a:pt x="5479" y="8328"/>
                      <a:pt x="18768" y="16923"/>
                      <a:pt x="242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03" name="Kształt"/>
              <p:cNvSpPr/>
              <p:nvPr/>
            </p:nvSpPr>
            <p:spPr>
              <a:xfrm>
                <a:off x="852405" y="154982"/>
                <a:ext cx="8432" cy="19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45" h="21600" extrusionOk="0">
                    <a:moveTo>
                      <a:pt x="19220" y="0"/>
                    </a:moveTo>
                    <a:cubicBezTo>
                      <a:pt x="20303" y="379"/>
                      <a:pt x="19086" y="1022"/>
                      <a:pt x="18140" y="1075"/>
                    </a:cubicBezTo>
                    <a:cubicBezTo>
                      <a:pt x="17777" y="2169"/>
                      <a:pt x="18590" y="3411"/>
                      <a:pt x="16740" y="4232"/>
                    </a:cubicBezTo>
                    <a:lnTo>
                      <a:pt x="17597" y="4558"/>
                    </a:lnTo>
                    <a:lnTo>
                      <a:pt x="18770" y="3558"/>
                    </a:lnTo>
                    <a:cubicBezTo>
                      <a:pt x="19086" y="4980"/>
                      <a:pt x="17283" y="6537"/>
                      <a:pt x="15567" y="7832"/>
                    </a:cubicBezTo>
                    <a:lnTo>
                      <a:pt x="14124" y="7495"/>
                    </a:lnTo>
                    <a:cubicBezTo>
                      <a:pt x="12277" y="8264"/>
                      <a:pt x="11420" y="9168"/>
                      <a:pt x="11238" y="10116"/>
                    </a:cubicBezTo>
                    <a:lnTo>
                      <a:pt x="13268" y="10116"/>
                    </a:lnTo>
                    <a:cubicBezTo>
                      <a:pt x="13448" y="10811"/>
                      <a:pt x="13088" y="11348"/>
                      <a:pt x="12051" y="11747"/>
                    </a:cubicBezTo>
                    <a:lnTo>
                      <a:pt x="10744" y="11600"/>
                    </a:lnTo>
                    <a:cubicBezTo>
                      <a:pt x="9119" y="13926"/>
                      <a:pt x="10067" y="17410"/>
                      <a:pt x="5196" y="19126"/>
                    </a:cubicBezTo>
                    <a:cubicBezTo>
                      <a:pt x="5062" y="18926"/>
                      <a:pt x="5512" y="18599"/>
                      <a:pt x="4699" y="18504"/>
                    </a:cubicBezTo>
                    <a:cubicBezTo>
                      <a:pt x="686" y="19326"/>
                      <a:pt x="6595" y="21389"/>
                      <a:pt x="326" y="21600"/>
                    </a:cubicBezTo>
                    <a:cubicBezTo>
                      <a:pt x="1003" y="21053"/>
                      <a:pt x="-1297" y="20516"/>
                      <a:pt x="1183" y="20295"/>
                    </a:cubicBezTo>
                    <a:cubicBezTo>
                      <a:pt x="4159" y="17011"/>
                      <a:pt x="4699" y="14021"/>
                      <a:pt x="8398" y="10811"/>
                    </a:cubicBezTo>
                    <a:cubicBezTo>
                      <a:pt x="10067" y="9695"/>
                      <a:pt x="8218" y="7832"/>
                      <a:pt x="11600" y="7169"/>
                    </a:cubicBezTo>
                    <a:cubicBezTo>
                      <a:pt x="13630" y="4716"/>
                      <a:pt x="13448" y="1495"/>
                      <a:pt x="1922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04" name="Kształt"/>
              <p:cNvSpPr/>
              <p:nvPr/>
            </p:nvSpPr>
            <p:spPr>
              <a:xfrm>
                <a:off x="835185" y="266914"/>
                <a:ext cx="17142" cy="35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398" extrusionOk="0">
                    <a:moveTo>
                      <a:pt x="91" y="20688"/>
                    </a:moveTo>
                    <a:cubicBezTo>
                      <a:pt x="-324" y="20184"/>
                      <a:pt x="803" y="20454"/>
                      <a:pt x="1125" y="20312"/>
                    </a:cubicBezTo>
                    <a:cubicBezTo>
                      <a:pt x="711" y="18547"/>
                      <a:pt x="5312" y="17949"/>
                      <a:pt x="4783" y="16106"/>
                    </a:cubicBezTo>
                    <a:cubicBezTo>
                      <a:pt x="6531" y="15003"/>
                      <a:pt x="8371" y="13830"/>
                      <a:pt x="8463" y="12375"/>
                    </a:cubicBezTo>
                    <a:cubicBezTo>
                      <a:pt x="10349" y="12076"/>
                      <a:pt x="8210" y="10845"/>
                      <a:pt x="10534" y="10703"/>
                    </a:cubicBezTo>
                    <a:cubicBezTo>
                      <a:pt x="10418" y="8944"/>
                      <a:pt x="13937" y="8022"/>
                      <a:pt x="13823" y="6239"/>
                    </a:cubicBezTo>
                    <a:cubicBezTo>
                      <a:pt x="15709" y="5829"/>
                      <a:pt x="14099" y="4485"/>
                      <a:pt x="16238" y="4139"/>
                    </a:cubicBezTo>
                    <a:cubicBezTo>
                      <a:pt x="15709" y="2989"/>
                      <a:pt x="18607" y="2473"/>
                      <a:pt x="18539" y="1394"/>
                    </a:cubicBezTo>
                    <a:cubicBezTo>
                      <a:pt x="18286" y="971"/>
                      <a:pt x="16744" y="1476"/>
                      <a:pt x="17250" y="948"/>
                    </a:cubicBezTo>
                    <a:cubicBezTo>
                      <a:pt x="19114" y="1088"/>
                      <a:pt x="18607" y="-202"/>
                      <a:pt x="20171" y="27"/>
                    </a:cubicBezTo>
                    <a:cubicBezTo>
                      <a:pt x="21276" y="1968"/>
                      <a:pt x="17504" y="2989"/>
                      <a:pt x="17089" y="4767"/>
                    </a:cubicBezTo>
                    <a:cubicBezTo>
                      <a:pt x="15709" y="6515"/>
                      <a:pt x="14099" y="8187"/>
                      <a:pt x="12144" y="9795"/>
                    </a:cubicBezTo>
                    <a:cubicBezTo>
                      <a:pt x="9521" y="12182"/>
                      <a:pt x="8579" y="14939"/>
                      <a:pt x="4967" y="17109"/>
                    </a:cubicBezTo>
                    <a:lnTo>
                      <a:pt x="1907" y="21081"/>
                    </a:lnTo>
                    <a:lnTo>
                      <a:pt x="873" y="21398"/>
                    </a:lnTo>
                    <a:cubicBezTo>
                      <a:pt x="-232" y="21216"/>
                      <a:pt x="1631" y="20647"/>
                      <a:pt x="91" y="206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05" name="Kształt"/>
              <p:cNvSpPr/>
              <p:nvPr/>
            </p:nvSpPr>
            <p:spPr>
              <a:xfrm>
                <a:off x="817965" y="180813"/>
                <a:ext cx="18915" cy="48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extrusionOk="0">
                    <a:moveTo>
                      <a:pt x="13992" y="6116"/>
                    </a:moveTo>
                    <a:cubicBezTo>
                      <a:pt x="15064" y="5865"/>
                      <a:pt x="14407" y="5360"/>
                      <a:pt x="14582" y="4984"/>
                    </a:cubicBezTo>
                    <a:cubicBezTo>
                      <a:pt x="17668" y="4151"/>
                      <a:pt x="16770" y="2803"/>
                      <a:pt x="18303" y="1745"/>
                    </a:cubicBezTo>
                    <a:cubicBezTo>
                      <a:pt x="19112" y="1175"/>
                      <a:pt x="19682" y="536"/>
                      <a:pt x="20666" y="0"/>
                    </a:cubicBezTo>
                    <a:cubicBezTo>
                      <a:pt x="21388" y="376"/>
                      <a:pt x="18959" y="1214"/>
                      <a:pt x="21236" y="1080"/>
                    </a:cubicBezTo>
                    <a:cubicBezTo>
                      <a:pt x="21236" y="1464"/>
                      <a:pt x="20251" y="1996"/>
                      <a:pt x="21388" y="2220"/>
                    </a:cubicBezTo>
                    <a:lnTo>
                      <a:pt x="21388" y="2419"/>
                    </a:lnTo>
                    <a:lnTo>
                      <a:pt x="20666" y="2419"/>
                    </a:lnTo>
                    <a:cubicBezTo>
                      <a:pt x="20404" y="3170"/>
                      <a:pt x="16924" y="3676"/>
                      <a:pt x="18697" y="4432"/>
                    </a:cubicBezTo>
                    <a:lnTo>
                      <a:pt x="19266" y="4371"/>
                    </a:lnTo>
                    <a:cubicBezTo>
                      <a:pt x="19769" y="5218"/>
                      <a:pt x="17712" y="6064"/>
                      <a:pt x="17318" y="6881"/>
                    </a:cubicBezTo>
                    <a:cubicBezTo>
                      <a:pt x="15939" y="7377"/>
                      <a:pt x="16442" y="8133"/>
                      <a:pt x="14977" y="8621"/>
                    </a:cubicBezTo>
                    <a:cubicBezTo>
                      <a:pt x="15546" y="9428"/>
                      <a:pt x="11475" y="9485"/>
                      <a:pt x="12612" y="10297"/>
                    </a:cubicBezTo>
                    <a:cubicBezTo>
                      <a:pt x="12963" y="10133"/>
                      <a:pt x="13117" y="9964"/>
                      <a:pt x="13620" y="9817"/>
                    </a:cubicBezTo>
                    <a:cubicBezTo>
                      <a:pt x="14341" y="10154"/>
                      <a:pt x="13291" y="10604"/>
                      <a:pt x="13028" y="10984"/>
                    </a:cubicBezTo>
                    <a:cubicBezTo>
                      <a:pt x="12065" y="11109"/>
                      <a:pt x="11365" y="11593"/>
                      <a:pt x="11650" y="11921"/>
                    </a:cubicBezTo>
                    <a:lnTo>
                      <a:pt x="11891" y="11986"/>
                    </a:lnTo>
                    <a:cubicBezTo>
                      <a:pt x="10446" y="13584"/>
                      <a:pt x="7995" y="15039"/>
                      <a:pt x="5806" y="16559"/>
                    </a:cubicBezTo>
                    <a:cubicBezTo>
                      <a:pt x="4012" y="17644"/>
                      <a:pt x="5150" y="19198"/>
                      <a:pt x="2130" y="20058"/>
                    </a:cubicBezTo>
                    <a:cubicBezTo>
                      <a:pt x="1911" y="20654"/>
                      <a:pt x="1823" y="21190"/>
                      <a:pt x="773" y="21600"/>
                    </a:cubicBezTo>
                    <a:lnTo>
                      <a:pt x="182" y="21600"/>
                    </a:lnTo>
                    <a:cubicBezTo>
                      <a:pt x="-146" y="20818"/>
                      <a:pt x="-212" y="19868"/>
                      <a:pt x="1583" y="19250"/>
                    </a:cubicBezTo>
                    <a:cubicBezTo>
                      <a:pt x="2720" y="18071"/>
                      <a:pt x="3115" y="16815"/>
                      <a:pt x="4821" y="15687"/>
                    </a:cubicBezTo>
                    <a:cubicBezTo>
                      <a:pt x="5062" y="14754"/>
                      <a:pt x="6770" y="14080"/>
                      <a:pt x="6638" y="13074"/>
                    </a:cubicBezTo>
                    <a:cubicBezTo>
                      <a:pt x="9352" y="12271"/>
                      <a:pt x="8082" y="10776"/>
                      <a:pt x="10337" y="9817"/>
                    </a:cubicBezTo>
                    <a:cubicBezTo>
                      <a:pt x="9680" y="8306"/>
                      <a:pt x="13445" y="7433"/>
                      <a:pt x="13992" y="61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06" name="Kształt"/>
              <p:cNvSpPr/>
              <p:nvPr/>
            </p:nvSpPr>
            <p:spPr>
              <a:xfrm>
                <a:off x="835185" y="154982"/>
                <a:ext cx="10143" cy="22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05" extrusionOk="0">
                    <a:moveTo>
                      <a:pt x="21600" y="0"/>
                    </a:moveTo>
                    <a:cubicBezTo>
                      <a:pt x="21104" y="1958"/>
                      <a:pt x="17436" y="3480"/>
                      <a:pt x="16571" y="5419"/>
                    </a:cubicBezTo>
                    <a:cubicBezTo>
                      <a:pt x="16653" y="7046"/>
                      <a:pt x="12120" y="7046"/>
                      <a:pt x="12120" y="8654"/>
                    </a:cubicBezTo>
                    <a:cubicBezTo>
                      <a:pt x="14262" y="10857"/>
                      <a:pt x="6595" y="11803"/>
                      <a:pt x="9233" y="13712"/>
                    </a:cubicBezTo>
                    <a:cubicBezTo>
                      <a:pt x="8410" y="13873"/>
                      <a:pt x="8904" y="14262"/>
                      <a:pt x="8739" y="14573"/>
                    </a:cubicBezTo>
                    <a:cubicBezTo>
                      <a:pt x="8904" y="14762"/>
                      <a:pt x="9482" y="14762"/>
                      <a:pt x="9811" y="14762"/>
                    </a:cubicBezTo>
                    <a:cubicBezTo>
                      <a:pt x="10265" y="14573"/>
                      <a:pt x="10719" y="14450"/>
                      <a:pt x="10594" y="14129"/>
                    </a:cubicBezTo>
                    <a:cubicBezTo>
                      <a:pt x="11955" y="14450"/>
                      <a:pt x="11337" y="15113"/>
                      <a:pt x="11048" y="15472"/>
                    </a:cubicBezTo>
                    <a:cubicBezTo>
                      <a:pt x="8904" y="15302"/>
                      <a:pt x="8904" y="16228"/>
                      <a:pt x="7956" y="16645"/>
                    </a:cubicBezTo>
                    <a:lnTo>
                      <a:pt x="6926" y="15728"/>
                    </a:lnTo>
                    <a:cubicBezTo>
                      <a:pt x="6431" y="16947"/>
                      <a:pt x="1855" y="18318"/>
                      <a:pt x="5112" y="19718"/>
                    </a:cubicBezTo>
                    <a:cubicBezTo>
                      <a:pt x="5194" y="21439"/>
                      <a:pt x="454" y="19368"/>
                      <a:pt x="1361" y="21203"/>
                    </a:cubicBezTo>
                    <a:lnTo>
                      <a:pt x="2927" y="21392"/>
                    </a:lnTo>
                    <a:cubicBezTo>
                      <a:pt x="2186" y="21600"/>
                      <a:pt x="908" y="21439"/>
                      <a:pt x="0" y="21505"/>
                    </a:cubicBezTo>
                    <a:cubicBezTo>
                      <a:pt x="1361" y="17080"/>
                      <a:pt x="6926" y="13344"/>
                      <a:pt x="9482" y="9098"/>
                    </a:cubicBezTo>
                    <a:cubicBezTo>
                      <a:pt x="12243" y="8360"/>
                      <a:pt x="9605" y="6336"/>
                      <a:pt x="13933" y="6147"/>
                    </a:cubicBezTo>
                    <a:cubicBezTo>
                      <a:pt x="14963" y="4681"/>
                      <a:pt x="14262" y="2960"/>
                      <a:pt x="18384" y="1891"/>
                    </a:cubicBezTo>
                    <a:cubicBezTo>
                      <a:pt x="17601" y="871"/>
                      <a:pt x="19416" y="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07" name="Kształt"/>
              <p:cNvSpPr/>
              <p:nvPr/>
            </p:nvSpPr>
            <p:spPr>
              <a:xfrm>
                <a:off x="852405" y="146372"/>
                <a:ext cx="877" cy="3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625" h="21600" extrusionOk="0">
                    <a:moveTo>
                      <a:pt x="0" y="21600"/>
                    </a:moveTo>
                    <a:lnTo>
                      <a:pt x="3991" y="0"/>
                    </a:lnTo>
                    <a:lnTo>
                      <a:pt x="8450" y="0"/>
                    </a:lnTo>
                    <a:cubicBezTo>
                      <a:pt x="2583" y="8325"/>
                      <a:pt x="21600" y="1760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08" name="Kształt"/>
              <p:cNvSpPr/>
              <p:nvPr/>
            </p:nvSpPr>
            <p:spPr>
              <a:xfrm>
                <a:off x="852405" y="180813"/>
                <a:ext cx="214" cy="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022"/>
                      <a:pt x="21600" y="17365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09" name="Kształt"/>
              <p:cNvSpPr/>
              <p:nvPr/>
            </p:nvSpPr>
            <p:spPr>
              <a:xfrm>
                <a:off x="843795" y="180813"/>
                <a:ext cx="6389" cy="17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8" h="21600" extrusionOk="0">
                    <a:moveTo>
                      <a:pt x="8926" y="12373"/>
                    </a:moveTo>
                    <a:lnTo>
                      <a:pt x="8455" y="12137"/>
                    </a:lnTo>
                    <a:cubicBezTo>
                      <a:pt x="7455" y="13000"/>
                      <a:pt x="6099" y="13970"/>
                      <a:pt x="6337" y="14762"/>
                    </a:cubicBezTo>
                    <a:lnTo>
                      <a:pt x="7455" y="14762"/>
                    </a:lnTo>
                    <a:cubicBezTo>
                      <a:pt x="8043" y="17448"/>
                      <a:pt x="1980" y="19093"/>
                      <a:pt x="1097" y="21600"/>
                    </a:cubicBezTo>
                    <a:lnTo>
                      <a:pt x="627" y="21600"/>
                    </a:lnTo>
                    <a:cubicBezTo>
                      <a:pt x="-434" y="21151"/>
                      <a:pt x="214" y="20381"/>
                      <a:pt x="39" y="19766"/>
                    </a:cubicBezTo>
                    <a:cubicBezTo>
                      <a:pt x="1510" y="19766"/>
                      <a:pt x="3333" y="19152"/>
                      <a:pt x="3333" y="18607"/>
                    </a:cubicBezTo>
                    <a:cubicBezTo>
                      <a:pt x="3863" y="17696"/>
                      <a:pt x="2157" y="17058"/>
                      <a:pt x="627" y="17294"/>
                    </a:cubicBezTo>
                    <a:cubicBezTo>
                      <a:pt x="39" y="15437"/>
                      <a:pt x="4806" y="14762"/>
                      <a:pt x="4806" y="12692"/>
                    </a:cubicBezTo>
                    <a:cubicBezTo>
                      <a:pt x="8926" y="11427"/>
                      <a:pt x="7455" y="9380"/>
                      <a:pt x="10044" y="7913"/>
                    </a:cubicBezTo>
                    <a:cubicBezTo>
                      <a:pt x="13105" y="5324"/>
                      <a:pt x="13280" y="2082"/>
                      <a:pt x="18342" y="0"/>
                    </a:cubicBezTo>
                    <a:cubicBezTo>
                      <a:pt x="21166" y="2259"/>
                      <a:pt x="17637" y="5146"/>
                      <a:pt x="17225" y="7760"/>
                    </a:cubicBezTo>
                    <a:cubicBezTo>
                      <a:pt x="11339" y="8469"/>
                      <a:pt x="13928" y="11427"/>
                      <a:pt x="8926" y="123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10" name="Kształt"/>
              <p:cNvSpPr/>
              <p:nvPr/>
            </p:nvSpPr>
            <p:spPr>
              <a:xfrm>
                <a:off x="843795" y="266914"/>
                <a:ext cx="352" cy="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84" h="19586" extrusionOk="0">
                    <a:moveTo>
                      <a:pt x="14957" y="228"/>
                    </a:moveTo>
                    <a:cubicBezTo>
                      <a:pt x="18407" y="10686"/>
                      <a:pt x="8936" y="15135"/>
                      <a:pt x="263" y="19586"/>
                    </a:cubicBezTo>
                    <a:cubicBezTo>
                      <a:pt x="263" y="12893"/>
                      <a:pt x="-3193" y="-2014"/>
                      <a:pt x="14957" y="2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11" name="Kształt"/>
              <p:cNvSpPr/>
              <p:nvPr/>
            </p:nvSpPr>
            <p:spPr>
              <a:xfrm>
                <a:off x="835185" y="180813"/>
                <a:ext cx="5830" cy="14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2" h="21600" extrusionOk="0">
                    <a:moveTo>
                      <a:pt x="0" y="21600"/>
                    </a:moveTo>
                    <a:cubicBezTo>
                      <a:pt x="481" y="18839"/>
                      <a:pt x="3016" y="15807"/>
                      <a:pt x="7405" y="13243"/>
                    </a:cubicBezTo>
                    <a:cubicBezTo>
                      <a:pt x="9873" y="8924"/>
                      <a:pt x="16593" y="5355"/>
                      <a:pt x="18310" y="921"/>
                    </a:cubicBezTo>
                    <a:lnTo>
                      <a:pt x="20571" y="0"/>
                    </a:lnTo>
                    <a:cubicBezTo>
                      <a:pt x="21600" y="2889"/>
                      <a:pt x="12412" y="6345"/>
                      <a:pt x="18310" y="9278"/>
                    </a:cubicBezTo>
                    <a:cubicBezTo>
                      <a:pt x="18858" y="9844"/>
                      <a:pt x="17211" y="10028"/>
                      <a:pt x="17008" y="10382"/>
                    </a:cubicBezTo>
                    <a:lnTo>
                      <a:pt x="13988" y="9929"/>
                    </a:lnTo>
                    <a:cubicBezTo>
                      <a:pt x="10698" y="12535"/>
                      <a:pt x="8915" y="15269"/>
                      <a:pt x="4870" y="17648"/>
                    </a:cubicBezTo>
                    <a:cubicBezTo>
                      <a:pt x="6927" y="19306"/>
                      <a:pt x="1987" y="2039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12" name="Kształt"/>
              <p:cNvSpPr/>
              <p:nvPr/>
            </p:nvSpPr>
            <p:spPr>
              <a:xfrm>
                <a:off x="835185" y="206643"/>
                <a:ext cx="1239" cy="3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78" h="21600" extrusionOk="0">
                    <a:moveTo>
                      <a:pt x="10660" y="0"/>
                    </a:moveTo>
                    <a:cubicBezTo>
                      <a:pt x="19179" y="7392"/>
                      <a:pt x="4427" y="14214"/>
                      <a:pt x="1524" y="21600"/>
                    </a:cubicBezTo>
                    <a:cubicBezTo>
                      <a:pt x="-2421" y="15028"/>
                      <a:pt x="1524" y="6136"/>
                      <a:pt x="1066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13" name="Kształt"/>
              <p:cNvSpPr/>
              <p:nvPr/>
            </p:nvSpPr>
            <p:spPr>
              <a:xfrm>
                <a:off x="843795" y="198033"/>
                <a:ext cx="157" cy="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14" name="Kształt"/>
              <p:cNvSpPr/>
              <p:nvPr/>
            </p:nvSpPr>
            <p:spPr>
              <a:xfrm>
                <a:off x="843795" y="275525"/>
                <a:ext cx="194" cy="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8548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15" name="Kształt"/>
              <p:cNvSpPr/>
              <p:nvPr/>
            </p:nvSpPr>
            <p:spPr>
              <a:xfrm>
                <a:off x="843795" y="172203"/>
                <a:ext cx="1043" cy="1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40" h="21600" extrusionOk="0">
                    <a:moveTo>
                      <a:pt x="0" y="21600"/>
                    </a:moveTo>
                    <a:cubicBezTo>
                      <a:pt x="5226" y="14286"/>
                      <a:pt x="1052" y="5103"/>
                      <a:pt x="15679" y="0"/>
                    </a:cubicBezTo>
                    <a:cubicBezTo>
                      <a:pt x="21600" y="5103"/>
                      <a:pt x="19174" y="16605"/>
                      <a:pt x="6279" y="21600"/>
                    </a:cubicBezTo>
                    <a:cubicBezTo>
                      <a:pt x="6279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16" name="Kształt"/>
              <p:cNvSpPr/>
              <p:nvPr/>
            </p:nvSpPr>
            <p:spPr>
              <a:xfrm>
                <a:off x="843795" y="172203"/>
                <a:ext cx="939" cy="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76" h="21600" extrusionOk="0">
                    <a:moveTo>
                      <a:pt x="0" y="21600"/>
                    </a:moveTo>
                    <a:cubicBezTo>
                      <a:pt x="5226" y="18818"/>
                      <a:pt x="2443" y="5469"/>
                      <a:pt x="15321" y="0"/>
                    </a:cubicBezTo>
                    <a:cubicBezTo>
                      <a:pt x="21600" y="6674"/>
                      <a:pt x="7312" y="1511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17" name="Kształt"/>
              <p:cNvSpPr/>
              <p:nvPr/>
            </p:nvSpPr>
            <p:spPr>
              <a:xfrm>
                <a:off x="826575" y="189423"/>
                <a:ext cx="10200" cy="2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3" y="14362"/>
                    </a:moveTo>
                    <a:cubicBezTo>
                      <a:pt x="8688" y="12015"/>
                      <a:pt x="10656" y="9528"/>
                      <a:pt x="14018" y="7263"/>
                    </a:cubicBezTo>
                    <a:cubicBezTo>
                      <a:pt x="13361" y="5307"/>
                      <a:pt x="18853" y="4198"/>
                      <a:pt x="17953" y="2168"/>
                    </a:cubicBezTo>
                    <a:lnTo>
                      <a:pt x="21600" y="0"/>
                    </a:lnTo>
                    <a:cubicBezTo>
                      <a:pt x="21600" y="1900"/>
                      <a:pt x="16230" y="3921"/>
                      <a:pt x="18280" y="6089"/>
                    </a:cubicBezTo>
                    <a:cubicBezTo>
                      <a:pt x="14878" y="6130"/>
                      <a:pt x="16436" y="7686"/>
                      <a:pt x="14018" y="8273"/>
                    </a:cubicBezTo>
                    <a:cubicBezTo>
                      <a:pt x="11886" y="10393"/>
                      <a:pt x="10042" y="12446"/>
                      <a:pt x="7788" y="14500"/>
                    </a:cubicBezTo>
                    <a:cubicBezTo>
                      <a:pt x="8854" y="15682"/>
                      <a:pt x="4959" y="16530"/>
                      <a:pt x="4138" y="17688"/>
                    </a:cubicBezTo>
                    <a:cubicBezTo>
                      <a:pt x="2787" y="19000"/>
                      <a:pt x="4138" y="20663"/>
                      <a:pt x="0" y="21600"/>
                    </a:cubicBezTo>
                    <a:cubicBezTo>
                      <a:pt x="615" y="19277"/>
                      <a:pt x="4589" y="16864"/>
                      <a:pt x="5943" y="143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18" name="Kształt"/>
              <p:cNvSpPr/>
              <p:nvPr/>
            </p:nvSpPr>
            <p:spPr>
              <a:xfrm>
                <a:off x="835185" y="206643"/>
                <a:ext cx="4955" cy="12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11" extrusionOk="0">
                    <a:moveTo>
                      <a:pt x="6579" y="14025"/>
                    </a:moveTo>
                    <a:cubicBezTo>
                      <a:pt x="3374" y="8772"/>
                      <a:pt x="19319" y="6080"/>
                      <a:pt x="17803" y="1150"/>
                    </a:cubicBezTo>
                    <a:cubicBezTo>
                      <a:pt x="19742" y="795"/>
                      <a:pt x="19742" y="-189"/>
                      <a:pt x="21600" y="31"/>
                    </a:cubicBezTo>
                    <a:cubicBezTo>
                      <a:pt x="20334" y="5452"/>
                      <a:pt x="10295" y="10077"/>
                      <a:pt x="10295" y="15362"/>
                    </a:cubicBezTo>
                    <a:cubicBezTo>
                      <a:pt x="3629" y="17022"/>
                      <a:pt x="5650" y="19801"/>
                      <a:pt x="0" y="21411"/>
                    </a:cubicBezTo>
                    <a:cubicBezTo>
                      <a:pt x="1603" y="19191"/>
                      <a:pt x="0" y="16126"/>
                      <a:pt x="6579" y="140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19" name="Kształt"/>
              <p:cNvSpPr/>
              <p:nvPr/>
            </p:nvSpPr>
            <p:spPr>
              <a:xfrm>
                <a:off x="835185" y="206643"/>
                <a:ext cx="697" cy="1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612" h="21600" extrusionOk="0">
                    <a:moveTo>
                      <a:pt x="8872" y="0"/>
                    </a:moveTo>
                    <a:cubicBezTo>
                      <a:pt x="15967" y="6697"/>
                      <a:pt x="7271" y="14609"/>
                      <a:pt x="5323" y="21600"/>
                    </a:cubicBezTo>
                    <a:cubicBezTo>
                      <a:pt x="-5633" y="17645"/>
                      <a:pt x="2751" y="5638"/>
                      <a:pt x="88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20" name="Kształt"/>
              <p:cNvSpPr/>
              <p:nvPr/>
            </p:nvSpPr>
            <p:spPr>
              <a:xfrm>
                <a:off x="835185" y="292745"/>
                <a:ext cx="2089" cy="3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40" h="21600" extrusionOk="0">
                    <a:moveTo>
                      <a:pt x="15531" y="0"/>
                    </a:moveTo>
                    <a:cubicBezTo>
                      <a:pt x="20625" y="8555"/>
                      <a:pt x="6891" y="14732"/>
                      <a:pt x="107" y="21600"/>
                    </a:cubicBezTo>
                    <a:cubicBezTo>
                      <a:pt x="-975" y="14364"/>
                      <a:pt x="6275" y="5543"/>
                      <a:pt x="155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21" name="Kształt"/>
              <p:cNvSpPr/>
              <p:nvPr/>
            </p:nvSpPr>
            <p:spPr>
              <a:xfrm>
                <a:off x="835185" y="301355"/>
                <a:ext cx="1058" cy="1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5" h="21600" extrusionOk="0">
                    <a:moveTo>
                      <a:pt x="2714" y="0"/>
                    </a:moveTo>
                    <a:cubicBezTo>
                      <a:pt x="12571" y="0"/>
                      <a:pt x="12571" y="9765"/>
                      <a:pt x="17335" y="13906"/>
                    </a:cubicBezTo>
                    <a:cubicBezTo>
                      <a:pt x="13514" y="18612"/>
                      <a:pt x="12571" y="19188"/>
                      <a:pt x="5267" y="21600"/>
                    </a:cubicBezTo>
                    <a:cubicBezTo>
                      <a:pt x="4307" y="13906"/>
                      <a:pt x="-4265" y="7706"/>
                      <a:pt x="271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22" name="Kształt"/>
              <p:cNvSpPr/>
              <p:nvPr/>
            </p:nvSpPr>
            <p:spPr>
              <a:xfrm>
                <a:off x="835185" y="301355"/>
                <a:ext cx="2145" cy="4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394" h="21600" extrusionOk="0">
                    <a:moveTo>
                      <a:pt x="4256" y="6810"/>
                    </a:moveTo>
                    <a:cubicBezTo>
                      <a:pt x="7391" y="5295"/>
                      <a:pt x="6944" y="2788"/>
                      <a:pt x="6944" y="0"/>
                    </a:cubicBezTo>
                    <a:lnTo>
                      <a:pt x="9179" y="0"/>
                    </a:lnTo>
                    <a:cubicBezTo>
                      <a:pt x="2130" y="6476"/>
                      <a:pt x="18245" y="8605"/>
                      <a:pt x="9963" y="16354"/>
                    </a:cubicBezTo>
                    <a:lnTo>
                      <a:pt x="2909" y="21600"/>
                    </a:lnTo>
                    <a:cubicBezTo>
                      <a:pt x="-3355" y="17535"/>
                      <a:pt x="2130" y="11107"/>
                      <a:pt x="4256" y="68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23" name="Kształt"/>
              <p:cNvSpPr/>
              <p:nvPr/>
            </p:nvSpPr>
            <p:spPr>
              <a:xfrm>
                <a:off x="852405" y="137762"/>
                <a:ext cx="929" cy="1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14" h="21600" extrusionOk="0">
                    <a:moveTo>
                      <a:pt x="6397" y="21600"/>
                    </a:moveTo>
                    <a:cubicBezTo>
                      <a:pt x="-1238" y="19510"/>
                      <a:pt x="88" y="11552"/>
                      <a:pt x="88" y="7497"/>
                    </a:cubicBezTo>
                    <a:lnTo>
                      <a:pt x="12709" y="0"/>
                    </a:lnTo>
                    <a:cubicBezTo>
                      <a:pt x="20362" y="4808"/>
                      <a:pt x="12709" y="15609"/>
                      <a:pt x="63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24" name="Kształt"/>
              <p:cNvSpPr/>
              <p:nvPr/>
            </p:nvSpPr>
            <p:spPr>
              <a:xfrm>
                <a:off x="852405" y="154982"/>
                <a:ext cx="2230" cy="5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extrusionOk="0">
                    <a:moveTo>
                      <a:pt x="21047" y="0"/>
                    </a:moveTo>
                    <a:cubicBezTo>
                      <a:pt x="21600" y="4341"/>
                      <a:pt x="12810" y="9636"/>
                      <a:pt x="16108" y="15423"/>
                    </a:cubicBezTo>
                    <a:cubicBezTo>
                      <a:pt x="5857" y="16236"/>
                      <a:pt x="9333" y="20895"/>
                      <a:pt x="0" y="21600"/>
                    </a:cubicBezTo>
                    <a:cubicBezTo>
                      <a:pt x="0" y="13305"/>
                      <a:pt x="10617" y="6918"/>
                      <a:pt x="210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25" name="Kształt"/>
              <p:cNvSpPr/>
              <p:nvPr/>
            </p:nvSpPr>
            <p:spPr>
              <a:xfrm>
                <a:off x="852405" y="163593"/>
                <a:ext cx="563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798" h="20479" extrusionOk="0">
                    <a:moveTo>
                      <a:pt x="7148" y="20479"/>
                    </a:moveTo>
                    <a:cubicBezTo>
                      <a:pt x="5816" y="16933"/>
                      <a:pt x="-6079" y="7439"/>
                      <a:pt x="4054" y="176"/>
                    </a:cubicBezTo>
                    <a:cubicBezTo>
                      <a:pt x="9359" y="-1121"/>
                      <a:pt x="14189" y="5019"/>
                      <a:pt x="12430" y="9860"/>
                    </a:cubicBezTo>
                    <a:cubicBezTo>
                      <a:pt x="9359" y="13407"/>
                      <a:pt x="15521" y="19354"/>
                      <a:pt x="7148" y="204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26" name="Kształt"/>
              <p:cNvSpPr/>
              <p:nvPr/>
            </p:nvSpPr>
            <p:spPr>
              <a:xfrm>
                <a:off x="852405" y="154982"/>
                <a:ext cx="849" cy="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40" h="21600" extrusionOk="0">
                    <a:moveTo>
                      <a:pt x="11475" y="0"/>
                    </a:moveTo>
                    <a:cubicBezTo>
                      <a:pt x="18890" y="8027"/>
                      <a:pt x="9213" y="18693"/>
                      <a:pt x="2128" y="21600"/>
                    </a:cubicBezTo>
                    <a:cubicBezTo>
                      <a:pt x="-2710" y="14537"/>
                      <a:pt x="824" y="5404"/>
                      <a:pt x="114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27" name="Kształt"/>
              <p:cNvSpPr/>
              <p:nvPr/>
            </p:nvSpPr>
            <p:spPr>
              <a:xfrm>
                <a:off x="852405" y="154982"/>
                <a:ext cx="380" cy="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806" h="21600" extrusionOk="0">
                    <a:moveTo>
                      <a:pt x="12806" y="0"/>
                    </a:moveTo>
                    <a:lnTo>
                      <a:pt x="4939" y="21600"/>
                    </a:lnTo>
                    <a:cubicBezTo>
                      <a:pt x="-8794" y="17062"/>
                      <a:pt x="10195" y="6820"/>
                      <a:pt x="1280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28" name="Kształt"/>
              <p:cNvSpPr/>
              <p:nvPr/>
            </p:nvSpPr>
            <p:spPr>
              <a:xfrm>
                <a:off x="852405" y="146372"/>
                <a:ext cx="988" cy="1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08" h="21600" extrusionOk="0">
                    <a:moveTo>
                      <a:pt x="11663" y="0"/>
                    </a:moveTo>
                    <a:cubicBezTo>
                      <a:pt x="18125" y="8191"/>
                      <a:pt x="11103" y="15803"/>
                      <a:pt x="8014" y="21600"/>
                    </a:cubicBezTo>
                    <a:lnTo>
                      <a:pt x="2687" y="21600"/>
                    </a:lnTo>
                    <a:cubicBezTo>
                      <a:pt x="-3475" y="14156"/>
                      <a:pt x="1567" y="0"/>
                      <a:pt x="116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29" name="Kształt"/>
              <p:cNvSpPr/>
              <p:nvPr/>
            </p:nvSpPr>
            <p:spPr>
              <a:xfrm>
                <a:off x="852405" y="129152"/>
                <a:ext cx="896" cy="3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670" h="21600" extrusionOk="0">
                    <a:moveTo>
                      <a:pt x="5451" y="21600"/>
                    </a:moveTo>
                    <a:cubicBezTo>
                      <a:pt x="-9654" y="15318"/>
                      <a:pt x="11946" y="8234"/>
                      <a:pt x="7126" y="0"/>
                    </a:cubicBezTo>
                    <a:cubicBezTo>
                      <a:pt x="9639" y="6677"/>
                      <a:pt x="11946" y="16758"/>
                      <a:pt x="545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30" name="Kształt"/>
              <p:cNvSpPr/>
              <p:nvPr/>
            </p:nvSpPr>
            <p:spPr>
              <a:xfrm>
                <a:off x="852405" y="120542"/>
                <a:ext cx="1041" cy="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06" h="21600" extrusionOk="0">
                    <a:moveTo>
                      <a:pt x="4245" y="21600"/>
                    </a:moveTo>
                    <a:lnTo>
                      <a:pt x="26" y="21600"/>
                    </a:lnTo>
                    <a:cubicBezTo>
                      <a:pt x="26" y="14014"/>
                      <a:pt x="-911" y="5961"/>
                      <a:pt x="8476" y="0"/>
                    </a:cubicBezTo>
                    <a:cubicBezTo>
                      <a:pt x="20689" y="6428"/>
                      <a:pt x="1672" y="14014"/>
                      <a:pt x="424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31" name="Kształt"/>
              <p:cNvSpPr/>
              <p:nvPr/>
            </p:nvSpPr>
            <p:spPr>
              <a:xfrm>
                <a:off x="826575" y="172203"/>
                <a:ext cx="1081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17" h="12677" extrusionOk="0">
                    <a:moveTo>
                      <a:pt x="11713" y="11793"/>
                    </a:moveTo>
                    <a:cubicBezTo>
                      <a:pt x="3132" y="15422"/>
                      <a:pt x="3132" y="6880"/>
                      <a:pt x="0" y="4165"/>
                    </a:cubicBezTo>
                    <a:cubicBezTo>
                      <a:pt x="2346" y="-6178"/>
                      <a:pt x="21600" y="5198"/>
                      <a:pt x="11713" y="1179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32" name="Kształt"/>
              <p:cNvSpPr/>
              <p:nvPr/>
            </p:nvSpPr>
            <p:spPr>
              <a:xfrm>
                <a:off x="817965" y="223864"/>
                <a:ext cx="5274" cy="1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1" h="21600" extrusionOk="0">
                    <a:moveTo>
                      <a:pt x="7032" y="15679"/>
                    </a:moveTo>
                    <a:lnTo>
                      <a:pt x="0" y="21600"/>
                    </a:lnTo>
                    <a:cubicBezTo>
                      <a:pt x="5383" y="14228"/>
                      <a:pt x="8825" y="6586"/>
                      <a:pt x="19230" y="0"/>
                    </a:cubicBezTo>
                    <a:cubicBezTo>
                      <a:pt x="21600" y="5590"/>
                      <a:pt x="10188" y="10287"/>
                      <a:pt x="7032" y="156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33" name="Kształt"/>
              <p:cNvSpPr/>
              <p:nvPr/>
            </p:nvSpPr>
            <p:spPr>
              <a:xfrm>
                <a:off x="809355" y="215254"/>
                <a:ext cx="2071" cy="3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87" h="21600" extrusionOk="0">
                    <a:moveTo>
                      <a:pt x="9394" y="0"/>
                    </a:moveTo>
                    <a:cubicBezTo>
                      <a:pt x="19598" y="3596"/>
                      <a:pt x="1908" y="13018"/>
                      <a:pt x="18065" y="13018"/>
                    </a:cubicBezTo>
                    <a:cubicBezTo>
                      <a:pt x="19598" y="17777"/>
                      <a:pt x="6165" y="17335"/>
                      <a:pt x="3100" y="21600"/>
                    </a:cubicBezTo>
                    <a:cubicBezTo>
                      <a:pt x="-2002" y="20159"/>
                      <a:pt x="384" y="14402"/>
                      <a:pt x="1908" y="11906"/>
                    </a:cubicBezTo>
                    <a:cubicBezTo>
                      <a:pt x="10587" y="9302"/>
                      <a:pt x="2595" y="2933"/>
                      <a:pt x="93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34" name="Kształt"/>
              <p:cNvSpPr/>
              <p:nvPr/>
            </p:nvSpPr>
            <p:spPr>
              <a:xfrm>
                <a:off x="809355" y="361626"/>
                <a:ext cx="498" cy="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1" h="12897" extrusionOk="0">
                    <a:moveTo>
                      <a:pt x="0" y="10299"/>
                    </a:moveTo>
                    <a:lnTo>
                      <a:pt x="16899" y="74"/>
                    </a:lnTo>
                    <a:cubicBezTo>
                      <a:pt x="16899" y="-1419"/>
                      <a:pt x="21600" y="20181"/>
                      <a:pt x="0" y="102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35" name="Kształt"/>
              <p:cNvSpPr/>
              <p:nvPr/>
            </p:nvSpPr>
            <p:spPr>
              <a:xfrm>
                <a:off x="809355" y="378847"/>
                <a:ext cx="540" cy="1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31" h="21600" extrusionOk="0">
                    <a:moveTo>
                      <a:pt x="4317" y="21600"/>
                    </a:moveTo>
                    <a:cubicBezTo>
                      <a:pt x="-7381" y="13340"/>
                      <a:pt x="7911" y="6583"/>
                      <a:pt x="12399" y="0"/>
                    </a:cubicBezTo>
                    <a:cubicBezTo>
                      <a:pt x="12399" y="4390"/>
                      <a:pt x="14219" y="16381"/>
                      <a:pt x="43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36" name="Kształt"/>
              <p:cNvSpPr/>
              <p:nvPr/>
            </p:nvSpPr>
            <p:spPr>
              <a:xfrm>
                <a:off x="817965" y="370236"/>
                <a:ext cx="348" cy="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80" h="19977" extrusionOk="0">
                    <a:moveTo>
                      <a:pt x="792" y="19977"/>
                    </a:moveTo>
                    <a:cubicBezTo>
                      <a:pt x="792" y="11676"/>
                      <a:pt x="-4435" y="-1623"/>
                      <a:pt x="11974" y="162"/>
                    </a:cubicBezTo>
                    <a:cubicBezTo>
                      <a:pt x="17165" y="9616"/>
                      <a:pt x="6747" y="15522"/>
                      <a:pt x="792" y="199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37" name="Kształt"/>
              <p:cNvSpPr/>
              <p:nvPr/>
            </p:nvSpPr>
            <p:spPr>
              <a:xfrm>
                <a:off x="817965" y="353016"/>
                <a:ext cx="549" cy="1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06" h="21600" extrusionOk="0">
                    <a:moveTo>
                      <a:pt x="13516" y="15543"/>
                    </a:moveTo>
                    <a:lnTo>
                      <a:pt x="4691" y="21600"/>
                    </a:lnTo>
                    <a:cubicBezTo>
                      <a:pt x="-713" y="16349"/>
                      <a:pt x="-4160" y="3431"/>
                      <a:pt x="10072" y="0"/>
                    </a:cubicBezTo>
                    <a:cubicBezTo>
                      <a:pt x="17440" y="0"/>
                      <a:pt x="11556" y="11720"/>
                      <a:pt x="13516" y="155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38" name="Kształt"/>
              <p:cNvSpPr/>
              <p:nvPr/>
            </p:nvSpPr>
            <p:spPr>
              <a:xfrm>
                <a:off x="835185" y="335796"/>
                <a:ext cx="759" cy="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05" h="20595" extrusionOk="0">
                    <a:moveTo>
                      <a:pt x="3384" y="20595"/>
                    </a:moveTo>
                    <a:cubicBezTo>
                      <a:pt x="-5480" y="17954"/>
                      <a:pt x="5693" y="7820"/>
                      <a:pt x="7253" y="327"/>
                    </a:cubicBezTo>
                    <a:cubicBezTo>
                      <a:pt x="10335" y="-1005"/>
                      <a:pt x="11874" y="2088"/>
                      <a:pt x="14955" y="3194"/>
                    </a:cubicBezTo>
                    <a:cubicBezTo>
                      <a:pt x="16120" y="12222"/>
                      <a:pt x="10335" y="19489"/>
                      <a:pt x="3384" y="20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39" name="Kształt"/>
              <p:cNvSpPr/>
              <p:nvPr/>
            </p:nvSpPr>
            <p:spPr>
              <a:xfrm>
                <a:off x="835185" y="327186"/>
                <a:ext cx="868" cy="2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9" h="21600" extrusionOk="0">
                    <a:moveTo>
                      <a:pt x="14068" y="21600"/>
                    </a:moveTo>
                    <a:lnTo>
                      <a:pt x="3277" y="21600"/>
                    </a:lnTo>
                    <a:cubicBezTo>
                      <a:pt x="-4921" y="13037"/>
                      <a:pt x="3277" y="5372"/>
                      <a:pt x="16679" y="0"/>
                    </a:cubicBezTo>
                    <a:cubicBezTo>
                      <a:pt x="16679" y="0"/>
                      <a:pt x="14068" y="21600"/>
                      <a:pt x="1406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40" name="Kształt"/>
              <p:cNvSpPr/>
              <p:nvPr/>
            </p:nvSpPr>
            <p:spPr>
              <a:xfrm>
                <a:off x="843795" y="309965"/>
                <a:ext cx="1270" cy="3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0" h="21600" extrusionOk="0">
                    <a:moveTo>
                      <a:pt x="236" y="21600"/>
                    </a:moveTo>
                    <a:cubicBezTo>
                      <a:pt x="-696" y="14503"/>
                      <a:pt x="236" y="4091"/>
                      <a:pt x="19988" y="0"/>
                    </a:cubicBezTo>
                    <a:cubicBezTo>
                      <a:pt x="20904" y="7221"/>
                      <a:pt x="19988" y="18052"/>
                      <a:pt x="23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41" name="Kształt"/>
              <p:cNvSpPr/>
              <p:nvPr/>
            </p:nvSpPr>
            <p:spPr>
              <a:xfrm>
                <a:off x="852405" y="284135"/>
                <a:ext cx="2724" cy="5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600" extrusionOk="0">
                    <a:moveTo>
                      <a:pt x="13640" y="20841"/>
                    </a:moveTo>
                    <a:cubicBezTo>
                      <a:pt x="10520" y="20611"/>
                      <a:pt x="6256" y="19053"/>
                      <a:pt x="2699" y="21600"/>
                    </a:cubicBezTo>
                    <a:lnTo>
                      <a:pt x="0" y="21600"/>
                    </a:lnTo>
                    <a:cubicBezTo>
                      <a:pt x="4263" y="14147"/>
                      <a:pt x="12077" y="7453"/>
                      <a:pt x="16340" y="0"/>
                    </a:cubicBezTo>
                    <a:lnTo>
                      <a:pt x="18755" y="0"/>
                    </a:lnTo>
                    <a:cubicBezTo>
                      <a:pt x="20465" y="8976"/>
                      <a:pt x="21600" y="13917"/>
                      <a:pt x="13640" y="208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42" name="Kształt"/>
              <p:cNvSpPr/>
              <p:nvPr/>
            </p:nvSpPr>
            <p:spPr>
              <a:xfrm>
                <a:off x="861016" y="266914"/>
                <a:ext cx="4595" cy="9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39" h="21600" extrusionOk="0">
                    <a:moveTo>
                      <a:pt x="4500" y="20589"/>
                    </a:moveTo>
                    <a:lnTo>
                      <a:pt x="2080" y="21600"/>
                    </a:lnTo>
                    <a:cubicBezTo>
                      <a:pt x="-2501" y="20039"/>
                      <a:pt x="1883" y="17465"/>
                      <a:pt x="2080" y="15442"/>
                    </a:cubicBezTo>
                    <a:cubicBezTo>
                      <a:pt x="8365" y="13902"/>
                      <a:pt x="5026" y="10163"/>
                      <a:pt x="7905" y="7852"/>
                    </a:cubicBezTo>
                    <a:lnTo>
                      <a:pt x="14518" y="0"/>
                    </a:lnTo>
                    <a:cubicBezTo>
                      <a:pt x="19099" y="7568"/>
                      <a:pt x="6923" y="13615"/>
                      <a:pt x="4500" y="20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43" name="Kształt"/>
              <p:cNvSpPr/>
              <p:nvPr/>
            </p:nvSpPr>
            <p:spPr>
              <a:xfrm>
                <a:off x="869626" y="249694"/>
                <a:ext cx="378" cy="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extrusionOk="0">
                    <a:moveTo>
                      <a:pt x="16200" y="21600"/>
                    </a:moveTo>
                    <a:cubicBezTo>
                      <a:pt x="-5400" y="21600"/>
                      <a:pt x="-5400" y="2291"/>
                      <a:pt x="16200" y="0"/>
                    </a:cubicBezTo>
                    <a:cubicBezTo>
                      <a:pt x="16200" y="0"/>
                      <a:pt x="16200" y="21600"/>
                      <a:pt x="162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44" name="Kształt"/>
              <p:cNvSpPr/>
              <p:nvPr/>
            </p:nvSpPr>
            <p:spPr>
              <a:xfrm>
                <a:off x="878236" y="241084"/>
                <a:ext cx="815" cy="2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43" h="21600" extrusionOk="0">
                    <a:moveTo>
                      <a:pt x="8019" y="21600"/>
                    </a:moveTo>
                    <a:cubicBezTo>
                      <a:pt x="-4096" y="16453"/>
                      <a:pt x="-1799" y="4444"/>
                      <a:pt x="10317" y="0"/>
                    </a:cubicBezTo>
                    <a:cubicBezTo>
                      <a:pt x="12929" y="5953"/>
                      <a:pt x="17504" y="16453"/>
                      <a:pt x="80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45" name="Kształt"/>
              <p:cNvSpPr/>
              <p:nvPr/>
            </p:nvSpPr>
            <p:spPr>
              <a:xfrm>
                <a:off x="878236" y="241084"/>
                <a:ext cx="813" cy="1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39" h="20024" extrusionOk="0">
                    <a:moveTo>
                      <a:pt x="5817" y="20024"/>
                    </a:moveTo>
                    <a:cubicBezTo>
                      <a:pt x="-1488" y="17026"/>
                      <a:pt x="-5161" y="-1576"/>
                      <a:pt x="14976" y="108"/>
                    </a:cubicBezTo>
                    <a:cubicBezTo>
                      <a:pt x="16439" y="8020"/>
                      <a:pt x="13496" y="14740"/>
                      <a:pt x="5817" y="200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46" name="Kształt"/>
              <p:cNvSpPr/>
              <p:nvPr/>
            </p:nvSpPr>
            <p:spPr>
              <a:xfrm>
                <a:off x="904066" y="172203"/>
                <a:ext cx="418" cy="1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19" h="21600" extrusionOk="0">
                    <a:moveTo>
                      <a:pt x="9326" y="21600"/>
                    </a:moveTo>
                    <a:lnTo>
                      <a:pt x="4502" y="21600"/>
                    </a:lnTo>
                    <a:cubicBezTo>
                      <a:pt x="-8681" y="13781"/>
                      <a:pt x="11106" y="8218"/>
                      <a:pt x="12919" y="0"/>
                    </a:cubicBezTo>
                    <a:cubicBezTo>
                      <a:pt x="12919" y="0"/>
                      <a:pt x="9326" y="21600"/>
                      <a:pt x="932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47" name="Kształt"/>
              <p:cNvSpPr/>
              <p:nvPr/>
            </p:nvSpPr>
            <p:spPr>
              <a:xfrm>
                <a:off x="912676" y="172203"/>
                <a:ext cx="582" cy="1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220" h="21600" extrusionOk="0">
                    <a:moveTo>
                      <a:pt x="4203" y="21600"/>
                    </a:moveTo>
                    <a:cubicBezTo>
                      <a:pt x="930" y="18926"/>
                      <a:pt x="-5179" y="2884"/>
                      <a:pt x="8664" y="0"/>
                    </a:cubicBezTo>
                    <a:cubicBezTo>
                      <a:pt x="16421" y="2884"/>
                      <a:pt x="9895" y="16652"/>
                      <a:pt x="420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48" name="Kształt"/>
              <p:cNvSpPr/>
              <p:nvPr/>
            </p:nvSpPr>
            <p:spPr>
              <a:xfrm>
                <a:off x="912676" y="129152"/>
                <a:ext cx="11471" cy="33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6" h="21321" extrusionOk="0">
                    <a:moveTo>
                      <a:pt x="12351" y="10781"/>
                    </a:moveTo>
                    <a:cubicBezTo>
                      <a:pt x="10630" y="12228"/>
                      <a:pt x="10912" y="13974"/>
                      <a:pt x="7014" y="15159"/>
                    </a:cubicBezTo>
                    <a:cubicBezTo>
                      <a:pt x="8172" y="16487"/>
                      <a:pt x="2973" y="17104"/>
                      <a:pt x="4940" y="18357"/>
                    </a:cubicBezTo>
                    <a:cubicBezTo>
                      <a:pt x="2832" y="18731"/>
                      <a:pt x="4660" y="19274"/>
                      <a:pt x="4519" y="19741"/>
                    </a:cubicBezTo>
                    <a:cubicBezTo>
                      <a:pt x="3079" y="20259"/>
                      <a:pt x="3782" y="21600"/>
                      <a:pt x="270" y="21269"/>
                    </a:cubicBezTo>
                    <a:cubicBezTo>
                      <a:pt x="-784" y="20209"/>
                      <a:pt x="1428" y="18950"/>
                      <a:pt x="3886" y="18183"/>
                    </a:cubicBezTo>
                    <a:cubicBezTo>
                      <a:pt x="2832" y="17135"/>
                      <a:pt x="4413" y="16007"/>
                      <a:pt x="5221" y="14947"/>
                    </a:cubicBezTo>
                    <a:lnTo>
                      <a:pt x="3359" y="15283"/>
                    </a:lnTo>
                    <a:lnTo>
                      <a:pt x="4940" y="13225"/>
                    </a:lnTo>
                    <a:lnTo>
                      <a:pt x="5854" y="13225"/>
                    </a:lnTo>
                    <a:cubicBezTo>
                      <a:pt x="5960" y="13562"/>
                      <a:pt x="5327" y="14098"/>
                      <a:pt x="6487" y="14198"/>
                    </a:cubicBezTo>
                    <a:cubicBezTo>
                      <a:pt x="6661" y="13381"/>
                      <a:pt x="8452" y="12752"/>
                      <a:pt x="8593" y="11953"/>
                    </a:cubicBezTo>
                    <a:cubicBezTo>
                      <a:pt x="8312" y="11667"/>
                      <a:pt x="6731" y="11748"/>
                      <a:pt x="7399" y="11386"/>
                    </a:cubicBezTo>
                    <a:cubicBezTo>
                      <a:pt x="10630" y="11417"/>
                      <a:pt x="10806" y="9971"/>
                      <a:pt x="12351" y="9247"/>
                    </a:cubicBezTo>
                    <a:cubicBezTo>
                      <a:pt x="11965" y="8842"/>
                      <a:pt x="11157" y="9203"/>
                      <a:pt x="10560" y="9247"/>
                    </a:cubicBezTo>
                    <a:cubicBezTo>
                      <a:pt x="10139" y="9521"/>
                      <a:pt x="9859" y="9814"/>
                      <a:pt x="9612" y="10095"/>
                    </a:cubicBezTo>
                    <a:lnTo>
                      <a:pt x="8979" y="10095"/>
                    </a:lnTo>
                    <a:cubicBezTo>
                      <a:pt x="8312" y="8873"/>
                      <a:pt x="10912" y="8050"/>
                      <a:pt x="13018" y="7096"/>
                    </a:cubicBezTo>
                    <a:cubicBezTo>
                      <a:pt x="10560" y="6647"/>
                      <a:pt x="13651" y="6410"/>
                      <a:pt x="13651" y="5918"/>
                    </a:cubicBezTo>
                    <a:cubicBezTo>
                      <a:pt x="14284" y="4945"/>
                      <a:pt x="16250" y="4016"/>
                      <a:pt x="15513" y="3000"/>
                    </a:cubicBezTo>
                    <a:cubicBezTo>
                      <a:pt x="17691" y="2071"/>
                      <a:pt x="17164" y="561"/>
                      <a:pt x="20816" y="0"/>
                    </a:cubicBezTo>
                    <a:cubicBezTo>
                      <a:pt x="20185" y="1054"/>
                      <a:pt x="20816" y="2669"/>
                      <a:pt x="17059" y="3293"/>
                    </a:cubicBezTo>
                    <a:cubicBezTo>
                      <a:pt x="18744" y="4459"/>
                      <a:pt x="16005" y="5793"/>
                      <a:pt x="15196" y="7009"/>
                    </a:cubicBezTo>
                    <a:cubicBezTo>
                      <a:pt x="16146" y="8511"/>
                      <a:pt x="12351" y="9435"/>
                      <a:pt x="12351" y="1078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49" name="Kształt"/>
              <p:cNvSpPr/>
              <p:nvPr/>
            </p:nvSpPr>
            <p:spPr>
              <a:xfrm>
                <a:off x="921287" y="146372"/>
                <a:ext cx="2270" cy="6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01" h="21600" extrusionOk="0">
                    <a:moveTo>
                      <a:pt x="3594" y="21600"/>
                    </a:moveTo>
                    <a:cubicBezTo>
                      <a:pt x="-6699" y="17716"/>
                      <a:pt x="8298" y="13831"/>
                      <a:pt x="9183" y="9650"/>
                    </a:cubicBezTo>
                    <a:lnTo>
                      <a:pt x="14901" y="0"/>
                    </a:lnTo>
                    <a:cubicBezTo>
                      <a:pt x="14524" y="6521"/>
                      <a:pt x="12618" y="15608"/>
                      <a:pt x="359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50" name="Kształt"/>
              <p:cNvSpPr/>
              <p:nvPr/>
            </p:nvSpPr>
            <p:spPr>
              <a:xfrm>
                <a:off x="921287" y="137762"/>
                <a:ext cx="643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11" h="21600" extrusionOk="0">
                    <a:moveTo>
                      <a:pt x="3778" y="21600"/>
                    </a:moveTo>
                    <a:cubicBezTo>
                      <a:pt x="-5188" y="13239"/>
                      <a:pt x="3778" y="5578"/>
                      <a:pt x="10302" y="0"/>
                    </a:cubicBezTo>
                    <a:cubicBezTo>
                      <a:pt x="16412" y="6548"/>
                      <a:pt x="13556" y="16306"/>
                      <a:pt x="377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51" name="Kształt"/>
              <p:cNvSpPr/>
              <p:nvPr/>
            </p:nvSpPr>
            <p:spPr>
              <a:xfrm>
                <a:off x="929897" y="103321"/>
                <a:ext cx="850" cy="3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691" h="21600" extrusionOk="0">
                    <a:moveTo>
                      <a:pt x="8903" y="0"/>
                    </a:moveTo>
                    <a:cubicBezTo>
                      <a:pt x="17437" y="6969"/>
                      <a:pt x="3824" y="14685"/>
                      <a:pt x="1968" y="21600"/>
                    </a:cubicBezTo>
                    <a:cubicBezTo>
                      <a:pt x="-4163" y="14954"/>
                      <a:pt x="5696" y="6969"/>
                      <a:pt x="890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52" name="Kształt"/>
              <p:cNvSpPr/>
              <p:nvPr/>
            </p:nvSpPr>
            <p:spPr>
              <a:xfrm>
                <a:off x="921287" y="111932"/>
                <a:ext cx="6524" cy="19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7" h="21529" extrusionOk="0">
                    <a:moveTo>
                      <a:pt x="16082" y="0"/>
                    </a:moveTo>
                    <a:lnTo>
                      <a:pt x="17257" y="3183"/>
                    </a:lnTo>
                    <a:cubicBezTo>
                      <a:pt x="18784" y="3031"/>
                      <a:pt x="18489" y="2249"/>
                      <a:pt x="19370" y="1836"/>
                    </a:cubicBezTo>
                    <a:cubicBezTo>
                      <a:pt x="18255" y="2966"/>
                      <a:pt x="21600" y="3954"/>
                      <a:pt x="18255" y="4726"/>
                    </a:cubicBezTo>
                    <a:lnTo>
                      <a:pt x="17257" y="4227"/>
                    </a:lnTo>
                    <a:lnTo>
                      <a:pt x="13500" y="5454"/>
                    </a:lnTo>
                    <a:cubicBezTo>
                      <a:pt x="13323" y="5292"/>
                      <a:pt x="13089" y="5150"/>
                      <a:pt x="12443" y="5226"/>
                    </a:cubicBezTo>
                    <a:cubicBezTo>
                      <a:pt x="15027" y="10659"/>
                      <a:pt x="1758" y="14950"/>
                      <a:pt x="3757" y="20470"/>
                    </a:cubicBezTo>
                    <a:cubicBezTo>
                      <a:pt x="2876" y="20828"/>
                      <a:pt x="3051" y="21600"/>
                      <a:pt x="1055" y="21523"/>
                    </a:cubicBezTo>
                    <a:lnTo>
                      <a:pt x="0" y="20969"/>
                    </a:lnTo>
                    <a:cubicBezTo>
                      <a:pt x="469" y="18199"/>
                      <a:pt x="5458" y="15613"/>
                      <a:pt x="3757" y="12853"/>
                    </a:cubicBezTo>
                    <a:cubicBezTo>
                      <a:pt x="643" y="9898"/>
                      <a:pt x="14850" y="9453"/>
                      <a:pt x="8274" y="6573"/>
                    </a:cubicBezTo>
                    <a:cubicBezTo>
                      <a:pt x="12031" y="4465"/>
                      <a:pt x="8274" y="1499"/>
                      <a:pt x="1608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53" name="Kształt"/>
              <p:cNvSpPr/>
              <p:nvPr/>
            </p:nvSpPr>
            <p:spPr>
              <a:xfrm>
                <a:off x="921287" y="120542"/>
                <a:ext cx="356" cy="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90" h="19820" extrusionOk="0">
                    <a:moveTo>
                      <a:pt x="15579" y="15664"/>
                    </a:moveTo>
                    <a:cubicBezTo>
                      <a:pt x="12129" y="17343"/>
                      <a:pt x="9518" y="21600"/>
                      <a:pt x="0" y="18997"/>
                    </a:cubicBezTo>
                    <a:lnTo>
                      <a:pt x="9518" y="0"/>
                    </a:lnTo>
                    <a:cubicBezTo>
                      <a:pt x="21600" y="3307"/>
                      <a:pt x="12129" y="9730"/>
                      <a:pt x="15579" y="156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54" name="Kształt"/>
              <p:cNvSpPr/>
              <p:nvPr/>
            </p:nvSpPr>
            <p:spPr>
              <a:xfrm>
                <a:off x="921287" y="103321"/>
                <a:ext cx="368" cy="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55" name="Kształt"/>
              <p:cNvSpPr/>
              <p:nvPr/>
            </p:nvSpPr>
            <p:spPr>
              <a:xfrm>
                <a:off x="921287" y="77491"/>
                <a:ext cx="1278" cy="4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76" h="21600" extrusionOk="0">
                    <a:moveTo>
                      <a:pt x="7329" y="0"/>
                    </a:moveTo>
                    <a:lnTo>
                      <a:pt x="10600" y="0"/>
                    </a:lnTo>
                    <a:cubicBezTo>
                      <a:pt x="12596" y="7298"/>
                      <a:pt x="13870" y="16494"/>
                      <a:pt x="3706" y="21600"/>
                    </a:cubicBezTo>
                    <a:cubicBezTo>
                      <a:pt x="-7730" y="14013"/>
                      <a:pt x="11324" y="8269"/>
                      <a:pt x="73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56" name="Kształt"/>
              <p:cNvSpPr/>
              <p:nvPr/>
            </p:nvSpPr>
            <p:spPr>
              <a:xfrm>
                <a:off x="912676" y="94711"/>
                <a:ext cx="2292" cy="9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5" h="21600" extrusionOk="0">
                    <a:moveTo>
                      <a:pt x="16290" y="0"/>
                    </a:moveTo>
                    <a:lnTo>
                      <a:pt x="18655" y="704"/>
                    </a:lnTo>
                    <a:cubicBezTo>
                      <a:pt x="14402" y="7866"/>
                      <a:pt x="11084" y="15118"/>
                      <a:pt x="527" y="21600"/>
                    </a:cubicBezTo>
                    <a:cubicBezTo>
                      <a:pt x="-2945" y="13865"/>
                      <a:pt x="11714" y="7164"/>
                      <a:pt x="162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57" name="Kształt"/>
              <p:cNvSpPr/>
              <p:nvPr/>
            </p:nvSpPr>
            <p:spPr>
              <a:xfrm>
                <a:off x="912676" y="111932"/>
                <a:ext cx="1043" cy="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0" h="21600" extrusionOk="0">
                    <a:moveTo>
                      <a:pt x="19710" y="0"/>
                    </a:moveTo>
                    <a:cubicBezTo>
                      <a:pt x="18624" y="7570"/>
                      <a:pt x="11292" y="15083"/>
                      <a:pt x="678" y="21600"/>
                    </a:cubicBezTo>
                    <a:cubicBezTo>
                      <a:pt x="-1890" y="15745"/>
                      <a:pt x="2496" y="6133"/>
                      <a:pt x="1971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58" name="Kształt"/>
              <p:cNvSpPr/>
              <p:nvPr/>
            </p:nvSpPr>
            <p:spPr>
              <a:xfrm>
                <a:off x="912676" y="120542"/>
                <a:ext cx="501" cy="1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942" h="20634" extrusionOk="0">
                    <a:moveTo>
                      <a:pt x="2248" y="140"/>
                    </a:moveTo>
                    <a:cubicBezTo>
                      <a:pt x="7343" y="-966"/>
                      <a:pt x="12007" y="4716"/>
                      <a:pt x="10728" y="8559"/>
                    </a:cubicBezTo>
                    <a:cubicBezTo>
                      <a:pt x="7343" y="13134"/>
                      <a:pt x="13698" y="19359"/>
                      <a:pt x="6064" y="20634"/>
                    </a:cubicBezTo>
                    <a:cubicBezTo>
                      <a:pt x="-7902" y="18253"/>
                      <a:pt x="7343" y="8559"/>
                      <a:pt x="2248" y="14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59" name="Kształt"/>
              <p:cNvSpPr/>
              <p:nvPr/>
            </p:nvSpPr>
            <p:spPr>
              <a:xfrm>
                <a:off x="904066" y="129152"/>
                <a:ext cx="1879" cy="6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63" h="21600" extrusionOk="0">
                    <a:moveTo>
                      <a:pt x="14163" y="0"/>
                    </a:moveTo>
                    <a:cubicBezTo>
                      <a:pt x="8325" y="7420"/>
                      <a:pt x="16353" y="15323"/>
                      <a:pt x="2922" y="21600"/>
                    </a:cubicBezTo>
                    <a:cubicBezTo>
                      <a:pt x="-5247" y="18028"/>
                      <a:pt x="6135" y="14041"/>
                      <a:pt x="7743" y="10086"/>
                    </a:cubicBezTo>
                    <a:cubicBezTo>
                      <a:pt x="7743" y="6550"/>
                      <a:pt x="6719" y="1353"/>
                      <a:pt x="141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60" name="Kształt"/>
              <p:cNvSpPr/>
              <p:nvPr/>
            </p:nvSpPr>
            <p:spPr>
              <a:xfrm>
                <a:off x="800744" y="86101"/>
                <a:ext cx="119639" cy="292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extrusionOk="0">
                    <a:moveTo>
                      <a:pt x="18372" y="4104"/>
                    </a:moveTo>
                    <a:cubicBezTo>
                      <a:pt x="18861" y="4062"/>
                      <a:pt x="18552" y="3817"/>
                      <a:pt x="18903" y="3705"/>
                    </a:cubicBezTo>
                    <a:cubicBezTo>
                      <a:pt x="19017" y="3514"/>
                      <a:pt x="18986" y="3306"/>
                      <a:pt x="19364" y="3149"/>
                    </a:cubicBezTo>
                    <a:cubicBezTo>
                      <a:pt x="19977" y="2185"/>
                      <a:pt x="20543" y="1220"/>
                      <a:pt x="21177" y="255"/>
                    </a:cubicBezTo>
                    <a:cubicBezTo>
                      <a:pt x="21524" y="204"/>
                      <a:pt x="21136" y="64"/>
                      <a:pt x="21424" y="0"/>
                    </a:cubicBezTo>
                    <a:cubicBezTo>
                      <a:pt x="21472" y="199"/>
                      <a:pt x="21372" y="427"/>
                      <a:pt x="21264" y="636"/>
                    </a:cubicBezTo>
                    <a:cubicBezTo>
                      <a:pt x="21482" y="673"/>
                      <a:pt x="21257" y="724"/>
                      <a:pt x="21240" y="766"/>
                    </a:cubicBezTo>
                    <a:cubicBezTo>
                      <a:pt x="21406" y="891"/>
                      <a:pt x="21101" y="940"/>
                      <a:pt x="20959" y="1036"/>
                    </a:cubicBezTo>
                    <a:cubicBezTo>
                      <a:pt x="20997" y="1173"/>
                      <a:pt x="20789" y="1294"/>
                      <a:pt x="20841" y="1423"/>
                    </a:cubicBezTo>
                    <a:lnTo>
                      <a:pt x="21084" y="1146"/>
                    </a:lnTo>
                    <a:cubicBezTo>
                      <a:pt x="21101" y="1670"/>
                      <a:pt x="20480" y="2125"/>
                      <a:pt x="20314" y="2638"/>
                    </a:cubicBezTo>
                    <a:cubicBezTo>
                      <a:pt x="20265" y="2668"/>
                      <a:pt x="20286" y="2699"/>
                      <a:pt x="20186" y="2713"/>
                    </a:cubicBezTo>
                    <a:cubicBezTo>
                      <a:pt x="20147" y="2519"/>
                      <a:pt x="20244" y="2369"/>
                      <a:pt x="20407" y="2195"/>
                    </a:cubicBezTo>
                    <a:lnTo>
                      <a:pt x="20342" y="2170"/>
                    </a:lnTo>
                    <a:cubicBezTo>
                      <a:pt x="20133" y="2277"/>
                      <a:pt x="20186" y="2425"/>
                      <a:pt x="20002" y="2536"/>
                    </a:cubicBezTo>
                    <a:cubicBezTo>
                      <a:pt x="20186" y="2671"/>
                      <a:pt x="19749" y="2778"/>
                      <a:pt x="19849" y="2915"/>
                    </a:cubicBezTo>
                    <a:cubicBezTo>
                      <a:pt x="19762" y="2955"/>
                      <a:pt x="19773" y="3027"/>
                      <a:pt x="19783" y="3070"/>
                    </a:cubicBezTo>
                    <a:cubicBezTo>
                      <a:pt x="19925" y="2991"/>
                      <a:pt x="19943" y="2893"/>
                      <a:pt x="20133" y="2815"/>
                    </a:cubicBezTo>
                    <a:cubicBezTo>
                      <a:pt x="20224" y="2915"/>
                      <a:pt x="20057" y="2991"/>
                      <a:pt x="19977" y="3084"/>
                    </a:cubicBezTo>
                    <a:cubicBezTo>
                      <a:pt x="19953" y="3450"/>
                      <a:pt x="19402" y="3737"/>
                      <a:pt x="19391" y="4104"/>
                    </a:cubicBezTo>
                    <a:cubicBezTo>
                      <a:pt x="19027" y="4559"/>
                      <a:pt x="18462" y="4985"/>
                      <a:pt x="18330" y="5454"/>
                    </a:cubicBezTo>
                    <a:lnTo>
                      <a:pt x="17997" y="5517"/>
                    </a:lnTo>
                    <a:cubicBezTo>
                      <a:pt x="18164" y="5531"/>
                      <a:pt x="18049" y="5588"/>
                      <a:pt x="18060" y="5619"/>
                    </a:cubicBezTo>
                    <a:cubicBezTo>
                      <a:pt x="17793" y="5719"/>
                      <a:pt x="17949" y="5884"/>
                      <a:pt x="17689" y="5977"/>
                    </a:cubicBezTo>
                    <a:cubicBezTo>
                      <a:pt x="17599" y="6297"/>
                      <a:pt x="17006" y="6544"/>
                      <a:pt x="16981" y="6876"/>
                    </a:cubicBezTo>
                    <a:cubicBezTo>
                      <a:pt x="16669" y="7011"/>
                      <a:pt x="16697" y="7187"/>
                      <a:pt x="16482" y="7332"/>
                    </a:cubicBezTo>
                    <a:cubicBezTo>
                      <a:pt x="16236" y="7785"/>
                      <a:pt x="15761" y="8193"/>
                      <a:pt x="15376" y="8624"/>
                    </a:cubicBezTo>
                    <a:cubicBezTo>
                      <a:pt x="15376" y="8802"/>
                      <a:pt x="14998" y="8945"/>
                      <a:pt x="14911" y="9125"/>
                    </a:cubicBezTo>
                    <a:cubicBezTo>
                      <a:pt x="14925" y="9289"/>
                      <a:pt x="14651" y="9418"/>
                      <a:pt x="14668" y="9570"/>
                    </a:cubicBezTo>
                    <a:cubicBezTo>
                      <a:pt x="14457" y="9732"/>
                      <a:pt x="14062" y="9862"/>
                      <a:pt x="14048" y="10058"/>
                    </a:cubicBezTo>
                    <a:cubicBezTo>
                      <a:pt x="13531" y="10238"/>
                      <a:pt x="13531" y="10490"/>
                      <a:pt x="13215" y="10692"/>
                    </a:cubicBezTo>
                    <a:cubicBezTo>
                      <a:pt x="13032" y="10943"/>
                      <a:pt x="12852" y="11188"/>
                      <a:pt x="12529" y="11417"/>
                    </a:cubicBezTo>
                    <a:cubicBezTo>
                      <a:pt x="12338" y="11462"/>
                      <a:pt x="12338" y="11533"/>
                      <a:pt x="12262" y="11597"/>
                    </a:cubicBezTo>
                    <a:cubicBezTo>
                      <a:pt x="12415" y="11570"/>
                      <a:pt x="12505" y="11634"/>
                      <a:pt x="12505" y="11686"/>
                    </a:cubicBezTo>
                    <a:cubicBezTo>
                      <a:pt x="12449" y="11741"/>
                      <a:pt x="12262" y="11764"/>
                      <a:pt x="12158" y="11708"/>
                    </a:cubicBezTo>
                    <a:cubicBezTo>
                      <a:pt x="11659" y="11968"/>
                      <a:pt x="11669" y="12306"/>
                      <a:pt x="11208" y="12575"/>
                    </a:cubicBezTo>
                    <a:cubicBezTo>
                      <a:pt x="11281" y="12781"/>
                      <a:pt x="10649" y="12891"/>
                      <a:pt x="10833" y="13099"/>
                    </a:cubicBezTo>
                    <a:cubicBezTo>
                      <a:pt x="10535" y="13369"/>
                      <a:pt x="10178" y="13633"/>
                      <a:pt x="9907" y="13910"/>
                    </a:cubicBezTo>
                    <a:cubicBezTo>
                      <a:pt x="9661" y="13995"/>
                      <a:pt x="9491" y="14091"/>
                      <a:pt x="9567" y="14221"/>
                    </a:cubicBezTo>
                    <a:cubicBezTo>
                      <a:pt x="9249" y="14277"/>
                      <a:pt x="9138" y="14421"/>
                      <a:pt x="9176" y="14534"/>
                    </a:cubicBezTo>
                    <a:cubicBezTo>
                      <a:pt x="8645" y="14620"/>
                      <a:pt x="9186" y="14843"/>
                      <a:pt x="8669" y="14944"/>
                    </a:cubicBezTo>
                    <a:cubicBezTo>
                      <a:pt x="8635" y="14997"/>
                      <a:pt x="8659" y="15055"/>
                      <a:pt x="8513" y="15088"/>
                    </a:cubicBezTo>
                    <a:cubicBezTo>
                      <a:pt x="8066" y="15121"/>
                      <a:pt x="8222" y="15316"/>
                      <a:pt x="8142" y="15445"/>
                    </a:cubicBezTo>
                    <a:cubicBezTo>
                      <a:pt x="8094" y="15484"/>
                      <a:pt x="8142" y="15557"/>
                      <a:pt x="7962" y="15557"/>
                    </a:cubicBezTo>
                    <a:lnTo>
                      <a:pt x="7872" y="15493"/>
                    </a:lnTo>
                    <a:cubicBezTo>
                      <a:pt x="7667" y="15674"/>
                      <a:pt x="7553" y="15891"/>
                      <a:pt x="7258" y="16066"/>
                    </a:cubicBezTo>
                    <a:cubicBezTo>
                      <a:pt x="7334" y="16058"/>
                      <a:pt x="7411" y="16080"/>
                      <a:pt x="7372" y="16123"/>
                    </a:cubicBezTo>
                    <a:lnTo>
                      <a:pt x="7317" y="16146"/>
                    </a:lnTo>
                    <a:lnTo>
                      <a:pt x="7258" y="16066"/>
                    </a:lnTo>
                    <a:cubicBezTo>
                      <a:pt x="7047" y="16202"/>
                      <a:pt x="6856" y="16341"/>
                      <a:pt x="6856" y="16504"/>
                    </a:cubicBezTo>
                    <a:cubicBezTo>
                      <a:pt x="6793" y="16527"/>
                      <a:pt x="6675" y="16486"/>
                      <a:pt x="6669" y="16535"/>
                    </a:cubicBezTo>
                    <a:cubicBezTo>
                      <a:pt x="6821" y="16632"/>
                      <a:pt x="6780" y="16744"/>
                      <a:pt x="6703" y="16846"/>
                    </a:cubicBezTo>
                    <a:cubicBezTo>
                      <a:pt x="6637" y="16855"/>
                      <a:pt x="6599" y="16837"/>
                      <a:pt x="6575" y="16828"/>
                    </a:cubicBezTo>
                    <a:cubicBezTo>
                      <a:pt x="6471" y="16846"/>
                      <a:pt x="6561" y="16929"/>
                      <a:pt x="6353" y="16917"/>
                    </a:cubicBezTo>
                    <a:cubicBezTo>
                      <a:pt x="6291" y="16898"/>
                      <a:pt x="6353" y="16860"/>
                      <a:pt x="6266" y="16846"/>
                    </a:cubicBezTo>
                    <a:cubicBezTo>
                      <a:pt x="6096" y="16999"/>
                      <a:pt x="6096" y="17180"/>
                      <a:pt x="5708" y="17291"/>
                    </a:cubicBezTo>
                    <a:lnTo>
                      <a:pt x="5403" y="17527"/>
                    </a:lnTo>
                    <a:lnTo>
                      <a:pt x="5521" y="17536"/>
                    </a:lnTo>
                    <a:cubicBezTo>
                      <a:pt x="5559" y="17588"/>
                      <a:pt x="5469" y="17612"/>
                      <a:pt x="5493" y="17661"/>
                    </a:cubicBezTo>
                    <a:cubicBezTo>
                      <a:pt x="5327" y="17626"/>
                      <a:pt x="5184" y="17704"/>
                      <a:pt x="5160" y="17760"/>
                    </a:cubicBezTo>
                    <a:cubicBezTo>
                      <a:pt x="5198" y="17819"/>
                      <a:pt x="4980" y="17810"/>
                      <a:pt x="4966" y="17862"/>
                    </a:cubicBezTo>
                    <a:cubicBezTo>
                      <a:pt x="4480" y="18311"/>
                      <a:pt x="3718" y="18724"/>
                      <a:pt x="3357" y="19196"/>
                    </a:cubicBezTo>
                    <a:cubicBezTo>
                      <a:pt x="3114" y="19285"/>
                      <a:pt x="3125" y="19405"/>
                      <a:pt x="2958" y="19508"/>
                    </a:cubicBezTo>
                    <a:cubicBezTo>
                      <a:pt x="2587" y="19458"/>
                      <a:pt x="2792" y="19628"/>
                      <a:pt x="2559" y="19674"/>
                    </a:cubicBezTo>
                    <a:cubicBezTo>
                      <a:pt x="2071" y="19921"/>
                      <a:pt x="1998" y="20227"/>
                      <a:pt x="1481" y="20462"/>
                    </a:cubicBezTo>
                    <a:cubicBezTo>
                      <a:pt x="1349" y="20649"/>
                      <a:pt x="926" y="20786"/>
                      <a:pt x="839" y="20978"/>
                    </a:cubicBezTo>
                    <a:cubicBezTo>
                      <a:pt x="694" y="21065"/>
                      <a:pt x="475" y="21119"/>
                      <a:pt x="427" y="21223"/>
                    </a:cubicBezTo>
                    <a:cubicBezTo>
                      <a:pt x="642" y="21250"/>
                      <a:pt x="427" y="21316"/>
                      <a:pt x="399" y="21354"/>
                    </a:cubicBezTo>
                    <a:cubicBezTo>
                      <a:pt x="305" y="21390"/>
                      <a:pt x="115" y="21376"/>
                      <a:pt x="91" y="21432"/>
                    </a:cubicBezTo>
                    <a:cubicBezTo>
                      <a:pt x="153" y="21489"/>
                      <a:pt x="219" y="21423"/>
                      <a:pt x="271" y="21423"/>
                    </a:cubicBezTo>
                    <a:cubicBezTo>
                      <a:pt x="475" y="21549"/>
                      <a:pt x="-76" y="21474"/>
                      <a:pt x="28" y="21600"/>
                    </a:cubicBezTo>
                    <a:lnTo>
                      <a:pt x="0" y="21600"/>
                    </a:lnTo>
                    <a:cubicBezTo>
                      <a:pt x="-14" y="21423"/>
                      <a:pt x="371" y="21260"/>
                      <a:pt x="305" y="21075"/>
                    </a:cubicBezTo>
                    <a:cubicBezTo>
                      <a:pt x="427" y="21028"/>
                      <a:pt x="708" y="20992"/>
                      <a:pt x="642" y="20898"/>
                    </a:cubicBezTo>
                    <a:cubicBezTo>
                      <a:pt x="562" y="20863"/>
                      <a:pt x="541" y="20926"/>
                      <a:pt x="461" y="20922"/>
                    </a:cubicBezTo>
                    <a:cubicBezTo>
                      <a:pt x="718" y="20825"/>
                      <a:pt x="708" y="20677"/>
                      <a:pt x="839" y="20555"/>
                    </a:cubicBezTo>
                    <a:lnTo>
                      <a:pt x="860" y="20732"/>
                    </a:lnTo>
                    <a:cubicBezTo>
                      <a:pt x="1238" y="20599"/>
                      <a:pt x="1269" y="20420"/>
                      <a:pt x="1481" y="20264"/>
                    </a:cubicBezTo>
                    <a:cubicBezTo>
                      <a:pt x="1405" y="20227"/>
                      <a:pt x="1380" y="20290"/>
                      <a:pt x="1301" y="20286"/>
                    </a:cubicBezTo>
                    <a:cubicBezTo>
                      <a:pt x="1169" y="20260"/>
                      <a:pt x="1269" y="20200"/>
                      <a:pt x="1197" y="20166"/>
                    </a:cubicBezTo>
                    <a:cubicBezTo>
                      <a:pt x="1155" y="20193"/>
                      <a:pt x="1096" y="20222"/>
                      <a:pt x="1079" y="20255"/>
                    </a:cubicBezTo>
                    <a:lnTo>
                      <a:pt x="1016" y="20255"/>
                    </a:lnTo>
                    <a:cubicBezTo>
                      <a:pt x="964" y="20204"/>
                      <a:pt x="964" y="20138"/>
                      <a:pt x="1016" y="20088"/>
                    </a:cubicBezTo>
                    <a:lnTo>
                      <a:pt x="1238" y="20166"/>
                    </a:lnTo>
                    <a:cubicBezTo>
                      <a:pt x="1321" y="20148"/>
                      <a:pt x="1249" y="20128"/>
                      <a:pt x="1238" y="20111"/>
                    </a:cubicBezTo>
                    <a:cubicBezTo>
                      <a:pt x="1169" y="19999"/>
                      <a:pt x="1321" y="19892"/>
                      <a:pt x="1453" y="19794"/>
                    </a:cubicBezTo>
                    <a:cubicBezTo>
                      <a:pt x="1530" y="19814"/>
                      <a:pt x="1415" y="19879"/>
                      <a:pt x="1568" y="19896"/>
                    </a:cubicBezTo>
                    <a:cubicBezTo>
                      <a:pt x="1946" y="19861"/>
                      <a:pt x="1582" y="19655"/>
                      <a:pt x="2008" y="19620"/>
                    </a:cubicBezTo>
                    <a:cubicBezTo>
                      <a:pt x="2098" y="19540"/>
                      <a:pt x="1966" y="19472"/>
                      <a:pt x="1883" y="19405"/>
                    </a:cubicBezTo>
                    <a:lnTo>
                      <a:pt x="1699" y="19429"/>
                    </a:lnTo>
                    <a:cubicBezTo>
                      <a:pt x="1738" y="19388"/>
                      <a:pt x="1710" y="19318"/>
                      <a:pt x="1852" y="19293"/>
                    </a:cubicBezTo>
                    <a:lnTo>
                      <a:pt x="1914" y="19375"/>
                    </a:lnTo>
                    <a:cubicBezTo>
                      <a:pt x="2150" y="19308"/>
                      <a:pt x="2032" y="19101"/>
                      <a:pt x="2407" y="19151"/>
                    </a:cubicBezTo>
                    <a:cubicBezTo>
                      <a:pt x="2459" y="19096"/>
                      <a:pt x="2664" y="19127"/>
                      <a:pt x="2622" y="19063"/>
                    </a:cubicBezTo>
                    <a:cubicBezTo>
                      <a:pt x="2507" y="18989"/>
                      <a:pt x="2417" y="19101"/>
                      <a:pt x="2379" y="19086"/>
                    </a:cubicBezTo>
                    <a:cubicBezTo>
                      <a:pt x="2355" y="19058"/>
                      <a:pt x="2407" y="19014"/>
                      <a:pt x="2341" y="18997"/>
                    </a:cubicBezTo>
                    <a:cubicBezTo>
                      <a:pt x="2279" y="18989"/>
                      <a:pt x="2254" y="19007"/>
                      <a:pt x="2227" y="19014"/>
                    </a:cubicBezTo>
                    <a:cubicBezTo>
                      <a:pt x="2417" y="18888"/>
                      <a:pt x="2497" y="18729"/>
                      <a:pt x="2743" y="18594"/>
                    </a:cubicBezTo>
                    <a:cubicBezTo>
                      <a:pt x="2844" y="18594"/>
                      <a:pt x="3010" y="18600"/>
                      <a:pt x="3000" y="18552"/>
                    </a:cubicBezTo>
                    <a:cubicBezTo>
                      <a:pt x="2896" y="18412"/>
                      <a:pt x="3281" y="18284"/>
                      <a:pt x="3152" y="18149"/>
                    </a:cubicBezTo>
                    <a:cubicBezTo>
                      <a:pt x="3152" y="18094"/>
                      <a:pt x="3190" y="18052"/>
                      <a:pt x="3267" y="18006"/>
                    </a:cubicBezTo>
                    <a:lnTo>
                      <a:pt x="3357" y="18029"/>
                    </a:lnTo>
                    <a:cubicBezTo>
                      <a:pt x="3499" y="17926"/>
                      <a:pt x="3884" y="17862"/>
                      <a:pt x="3822" y="17727"/>
                    </a:cubicBezTo>
                    <a:cubicBezTo>
                      <a:pt x="3964" y="17704"/>
                      <a:pt x="3974" y="17612"/>
                      <a:pt x="4168" y="17661"/>
                    </a:cubicBezTo>
                    <a:cubicBezTo>
                      <a:pt x="4231" y="17555"/>
                      <a:pt x="4463" y="17453"/>
                      <a:pt x="4415" y="17347"/>
                    </a:cubicBezTo>
                    <a:cubicBezTo>
                      <a:pt x="4643" y="17362"/>
                      <a:pt x="4557" y="17263"/>
                      <a:pt x="4654" y="17227"/>
                    </a:cubicBezTo>
                    <a:cubicBezTo>
                      <a:pt x="4435" y="16973"/>
                      <a:pt x="5341" y="16910"/>
                      <a:pt x="5212" y="16668"/>
                    </a:cubicBezTo>
                    <a:cubicBezTo>
                      <a:pt x="5288" y="16674"/>
                      <a:pt x="5275" y="16641"/>
                      <a:pt x="5275" y="16624"/>
                    </a:cubicBezTo>
                    <a:cubicBezTo>
                      <a:pt x="5316" y="16567"/>
                      <a:pt x="5091" y="16559"/>
                      <a:pt x="5212" y="16504"/>
                    </a:cubicBezTo>
                    <a:cubicBezTo>
                      <a:pt x="5507" y="16527"/>
                      <a:pt x="5403" y="16387"/>
                      <a:pt x="5559" y="16336"/>
                    </a:cubicBezTo>
                    <a:cubicBezTo>
                      <a:pt x="5469" y="16317"/>
                      <a:pt x="5389" y="16280"/>
                      <a:pt x="5469" y="16249"/>
                    </a:cubicBezTo>
                    <a:cubicBezTo>
                      <a:pt x="5812" y="16173"/>
                      <a:pt x="5646" y="16022"/>
                      <a:pt x="5864" y="15924"/>
                    </a:cubicBezTo>
                    <a:cubicBezTo>
                      <a:pt x="6096" y="15825"/>
                      <a:pt x="6110" y="15690"/>
                      <a:pt x="6353" y="15590"/>
                    </a:cubicBezTo>
                    <a:cubicBezTo>
                      <a:pt x="6395" y="15367"/>
                      <a:pt x="7026" y="15241"/>
                      <a:pt x="6908" y="15001"/>
                    </a:cubicBezTo>
                    <a:cubicBezTo>
                      <a:pt x="7192" y="15033"/>
                      <a:pt x="6960" y="14922"/>
                      <a:pt x="7168" y="14900"/>
                    </a:cubicBezTo>
                    <a:lnTo>
                      <a:pt x="7216" y="14977"/>
                    </a:lnTo>
                    <a:cubicBezTo>
                      <a:pt x="7317" y="14900"/>
                      <a:pt x="7015" y="14727"/>
                      <a:pt x="7473" y="14713"/>
                    </a:cubicBezTo>
                    <a:cubicBezTo>
                      <a:pt x="7445" y="14565"/>
                      <a:pt x="8056" y="14534"/>
                      <a:pt x="7744" y="14389"/>
                    </a:cubicBezTo>
                    <a:cubicBezTo>
                      <a:pt x="7757" y="14250"/>
                      <a:pt x="8167" y="14190"/>
                      <a:pt x="8142" y="14046"/>
                    </a:cubicBezTo>
                    <a:cubicBezTo>
                      <a:pt x="8531" y="14000"/>
                      <a:pt x="8181" y="13856"/>
                      <a:pt x="8555" y="13809"/>
                    </a:cubicBezTo>
                    <a:cubicBezTo>
                      <a:pt x="8635" y="13613"/>
                      <a:pt x="8669" y="13377"/>
                      <a:pt x="9041" y="13220"/>
                    </a:cubicBezTo>
                    <a:cubicBezTo>
                      <a:pt x="9404" y="12933"/>
                      <a:pt x="9661" y="12618"/>
                      <a:pt x="10251" y="12376"/>
                    </a:cubicBezTo>
                    <a:cubicBezTo>
                      <a:pt x="10265" y="12347"/>
                      <a:pt x="10306" y="12311"/>
                      <a:pt x="10251" y="12284"/>
                    </a:cubicBezTo>
                    <a:lnTo>
                      <a:pt x="10192" y="12284"/>
                    </a:lnTo>
                    <a:cubicBezTo>
                      <a:pt x="10192" y="12275"/>
                      <a:pt x="10192" y="12257"/>
                      <a:pt x="10212" y="12251"/>
                    </a:cubicBezTo>
                    <a:lnTo>
                      <a:pt x="10278" y="12297"/>
                    </a:lnTo>
                    <a:cubicBezTo>
                      <a:pt x="10344" y="12257"/>
                      <a:pt x="10421" y="12228"/>
                      <a:pt x="10525" y="12210"/>
                    </a:cubicBezTo>
                    <a:cubicBezTo>
                      <a:pt x="10369" y="12195"/>
                      <a:pt x="10192" y="12155"/>
                      <a:pt x="10306" y="12084"/>
                    </a:cubicBezTo>
                    <a:cubicBezTo>
                      <a:pt x="10448" y="12028"/>
                      <a:pt x="10587" y="11968"/>
                      <a:pt x="10525" y="11885"/>
                    </a:cubicBezTo>
                    <a:cubicBezTo>
                      <a:pt x="11125" y="11659"/>
                      <a:pt x="10972" y="11301"/>
                      <a:pt x="11485" y="11050"/>
                    </a:cubicBezTo>
                    <a:cubicBezTo>
                      <a:pt x="11541" y="11054"/>
                      <a:pt x="11617" y="11095"/>
                      <a:pt x="11669" y="11050"/>
                    </a:cubicBezTo>
                    <a:cubicBezTo>
                      <a:pt x="11617" y="11013"/>
                      <a:pt x="11659" y="10958"/>
                      <a:pt x="11516" y="10930"/>
                    </a:cubicBezTo>
                    <a:cubicBezTo>
                      <a:pt x="11697" y="10916"/>
                      <a:pt x="11659" y="10836"/>
                      <a:pt x="11697" y="10772"/>
                    </a:cubicBezTo>
                    <a:cubicBezTo>
                      <a:pt x="11745" y="10777"/>
                      <a:pt x="11811" y="10763"/>
                      <a:pt x="11822" y="10781"/>
                    </a:cubicBezTo>
                    <a:cubicBezTo>
                      <a:pt x="11988" y="10711"/>
                      <a:pt x="11853" y="10595"/>
                      <a:pt x="12068" y="10526"/>
                    </a:cubicBezTo>
                    <a:cubicBezTo>
                      <a:pt x="12144" y="10248"/>
                      <a:pt x="12467" y="10011"/>
                      <a:pt x="12879" y="9779"/>
                    </a:cubicBezTo>
                    <a:cubicBezTo>
                      <a:pt x="12813" y="9774"/>
                      <a:pt x="12852" y="9751"/>
                      <a:pt x="12841" y="9738"/>
                    </a:cubicBezTo>
                    <a:cubicBezTo>
                      <a:pt x="13122" y="9771"/>
                      <a:pt x="13059" y="9625"/>
                      <a:pt x="13184" y="9570"/>
                    </a:cubicBezTo>
                    <a:cubicBezTo>
                      <a:pt x="13288" y="9356"/>
                      <a:pt x="13687" y="9196"/>
                      <a:pt x="13763" y="8981"/>
                    </a:cubicBezTo>
                    <a:cubicBezTo>
                      <a:pt x="13847" y="8903"/>
                      <a:pt x="14037" y="8825"/>
                      <a:pt x="13958" y="8735"/>
                    </a:cubicBezTo>
                    <a:cubicBezTo>
                      <a:pt x="13725" y="8768"/>
                      <a:pt x="13902" y="8890"/>
                      <a:pt x="13677" y="8927"/>
                    </a:cubicBezTo>
                    <a:cubicBezTo>
                      <a:pt x="13819" y="8833"/>
                      <a:pt x="13604" y="8600"/>
                      <a:pt x="14114" y="8624"/>
                    </a:cubicBezTo>
                    <a:cubicBezTo>
                      <a:pt x="14447" y="8557"/>
                      <a:pt x="14062" y="8388"/>
                      <a:pt x="14512" y="8370"/>
                    </a:cubicBezTo>
                    <a:lnTo>
                      <a:pt x="14537" y="8356"/>
                    </a:lnTo>
                    <a:cubicBezTo>
                      <a:pt x="14627" y="8373"/>
                      <a:pt x="14589" y="8406"/>
                      <a:pt x="14603" y="8435"/>
                    </a:cubicBezTo>
                    <a:cubicBezTo>
                      <a:pt x="14318" y="8469"/>
                      <a:pt x="14495" y="8596"/>
                      <a:pt x="14426" y="8666"/>
                    </a:cubicBezTo>
                    <a:cubicBezTo>
                      <a:pt x="14433" y="8676"/>
                      <a:pt x="14447" y="8687"/>
                      <a:pt x="14474" y="8682"/>
                    </a:cubicBezTo>
                    <a:lnTo>
                      <a:pt x="14693" y="8458"/>
                    </a:lnTo>
                    <a:cubicBezTo>
                      <a:pt x="14911" y="8431"/>
                      <a:pt x="14668" y="8352"/>
                      <a:pt x="14783" y="8301"/>
                    </a:cubicBezTo>
                    <a:cubicBezTo>
                      <a:pt x="14845" y="8269"/>
                      <a:pt x="14859" y="8221"/>
                      <a:pt x="14845" y="8181"/>
                    </a:cubicBezTo>
                    <a:lnTo>
                      <a:pt x="14783" y="8157"/>
                    </a:lnTo>
                    <a:lnTo>
                      <a:pt x="14755" y="8166"/>
                    </a:lnTo>
                    <a:cubicBezTo>
                      <a:pt x="14811" y="8092"/>
                      <a:pt x="14755" y="7940"/>
                      <a:pt x="15040" y="7878"/>
                    </a:cubicBezTo>
                    <a:cubicBezTo>
                      <a:pt x="14859" y="7729"/>
                      <a:pt x="15352" y="7646"/>
                      <a:pt x="15220" y="7487"/>
                    </a:cubicBezTo>
                    <a:cubicBezTo>
                      <a:pt x="15591" y="7424"/>
                      <a:pt x="15359" y="7220"/>
                      <a:pt x="15705" y="7132"/>
                    </a:cubicBezTo>
                    <a:cubicBezTo>
                      <a:pt x="15785" y="6938"/>
                      <a:pt x="16021" y="6737"/>
                      <a:pt x="16236" y="6552"/>
                    </a:cubicBezTo>
                    <a:lnTo>
                      <a:pt x="16277" y="6544"/>
                    </a:lnTo>
                    <a:cubicBezTo>
                      <a:pt x="16277" y="6567"/>
                      <a:pt x="16250" y="6599"/>
                      <a:pt x="16326" y="6606"/>
                    </a:cubicBezTo>
                    <a:cubicBezTo>
                      <a:pt x="16392" y="6590"/>
                      <a:pt x="16506" y="6552"/>
                      <a:pt x="16454" y="6509"/>
                    </a:cubicBezTo>
                    <a:cubicBezTo>
                      <a:pt x="16427" y="6488"/>
                      <a:pt x="16350" y="6483"/>
                      <a:pt x="16302" y="6497"/>
                    </a:cubicBezTo>
                    <a:cubicBezTo>
                      <a:pt x="16073" y="6380"/>
                      <a:pt x="16596" y="6371"/>
                      <a:pt x="16544" y="6265"/>
                    </a:cubicBezTo>
                    <a:cubicBezTo>
                      <a:pt x="16739" y="6265"/>
                      <a:pt x="16815" y="6186"/>
                      <a:pt x="16891" y="6143"/>
                    </a:cubicBezTo>
                    <a:cubicBezTo>
                      <a:pt x="16867" y="6107"/>
                      <a:pt x="16916" y="6072"/>
                      <a:pt x="16853" y="6042"/>
                    </a:cubicBezTo>
                    <a:cubicBezTo>
                      <a:pt x="16711" y="6072"/>
                      <a:pt x="16749" y="6148"/>
                      <a:pt x="16635" y="6186"/>
                    </a:cubicBezTo>
                    <a:cubicBezTo>
                      <a:pt x="16635" y="6124"/>
                      <a:pt x="16624" y="6066"/>
                      <a:pt x="16763" y="6018"/>
                    </a:cubicBezTo>
                    <a:lnTo>
                      <a:pt x="16829" y="6042"/>
                    </a:lnTo>
                    <a:cubicBezTo>
                      <a:pt x="17047" y="5903"/>
                      <a:pt x="17304" y="5783"/>
                      <a:pt x="17290" y="5607"/>
                    </a:cubicBezTo>
                    <a:cubicBezTo>
                      <a:pt x="17741" y="5407"/>
                      <a:pt x="17280" y="5113"/>
                      <a:pt x="17907" y="4939"/>
                    </a:cubicBezTo>
                    <a:cubicBezTo>
                      <a:pt x="17987" y="4675"/>
                      <a:pt x="18254" y="4433"/>
                      <a:pt x="18462" y="4184"/>
                    </a:cubicBezTo>
                    <a:cubicBezTo>
                      <a:pt x="18462" y="4154"/>
                      <a:pt x="18320" y="4145"/>
                      <a:pt x="18372" y="4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61" name="Kształt"/>
              <p:cNvSpPr/>
              <p:nvPr/>
            </p:nvSpPr>
            <p:spPr>
              <a:xfrm>
                <a:off x="817965" y="353016"/>
                <a:ext cx="923" cy="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90" h="21600" extrusionOk="0">
                    <a:moveTo>
                      <a:pt x="13437" y="0"/>
                    </a:moveTo>
                    <a:cubicBezTo>
                      <a:pt x="16695" y="7583"/>
                      <a:pt x="6940" y="14032"/>
                      <a:pt x="2502" y="21600"/>
                    </a:cubicBezTo>
                    <a:cubicBezTo>
                      <a:pt x="-4905" y="13185"/>
                      <a:pt x="5759" y="1824"/>
                      <a:pt x="1343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62" name="Kształt"/>
              <p:cNvSpPr/>
              <p:nvPr/>
            </p:nvSpPr>
            <p:spPr>
              <a:xfrm>
                <a:off x="869626" y="223864"/>
                <a:ext cx="1495" cy="3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430" h="21600" extrusionOk="0">
                    <a:moveTo>
                      <a:pt x="9694" y="0"/>
                    </a:moveTo>
                    <a:cubicBezTo>
                      <a:pt x="12666" y="7225"/>
                      <a:pt x="5644" y="13846"/>
                      <a:pt x="6052" y="21600"/>
                    </a:cubicBezTo>
                    <a:cubicBezTo>
                      <a:pt x="-8934" y="17224"/>
                      <a:pt x="8478" y="6099"/>
                      <a:pt x="96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63" name="Kształt"/>
              <p:cNvSpPr/>
              <p:nvPr/>
            </p:nvSpPr>
            <p:spPr>
              <a:xfrm>
                <a:off x="886846" y="189423"/>
                <a:ext cx="335" cy="1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76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9117" y="2868"/>
                      <a:pt x="21600" y="13603"/>
                      <a:pt x="9117" y="19519"/>
                    </a:cubicBezTo>
                    <a:cubicBezTo>
                      <a:pt x="9117" y="1951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64" name="Kształt"/>
              <p:cNvSpPr/>
              <p:nvPr/>
            </p:nvSpPr>
            <p:spPr>
              <a:xfrm>
                <a:off x="895456" y="137762"/>
                <a:ext cx="719" cy="1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44" h="19465" extrusionOk="0">
                    <a:moveTo>
                      <a:pt x="15977" y="267"/>
                    </a:moveTo>
                    <a:cubicBezTo>
                      <a:pt x="17737" y="8381"/>
                      <a:pt x="12883" y="14491"/>
                      <a:pt x="7604" y="19465"/>
                    </a:cubicBezTo>
                    <a:lnTo>
                      <a:pt x="4058" y="19465"/>
                    </a:lnTo>
                    <a:cubicBezTo>
                      <a:pt x="-3863" y="12259"/>
                      <a:pt x="-341" y="-2135"/>
                      <a:pt x="15977" y="2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65" name="Kształt"/>
              <p:cNvSpPr/>
              <p:nvPr/>
            </p:nvSpPr>
            <p:spPr>
              <a:xfrm>
                <a:off x="895456" y="146372"/>
                <a:ext cx="717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101" y="0"/>
                    </a:moveTo>
                    <a:lnTo>
                      <a:pt x="21600" y="9410"/>
                    </a:lnTo>
                    <a:cubicBezTo>
                      <a:pt x="15167" y="10801"/>
                      <a:pt x="15167" y="16327"/>
                      <a:pt x="15167" y="21600"/>
                    </a:cubicBezTo>
                    <a:cubicBezTo>
                      <a:pt x="11101" y="21600"/>
                      <a:pt x="2336" y="21600"/>
                      <a:pt x="0" y="16327"/>
                    </a:cubicBezTo>
                    <a:cubicBezTo>
                      <a:pt x="0" y="16327"/>
                      <a:pt x="11101" y="0"/>
                      <a:pt x="1110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66" name="Kształt"/>
              <p:cNvSpPr/>
              <p:nvPr/>
            </p:nvSpPr>
            <p:spPr>
              <a:xfrm>
                <a:off x="895456" y="154982"/>
                <a:ext cx="1026" cy="3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21" h="21600" extrusionOk="0">
                    <a:moveTo>
                      <a:pt x="0" y="21600"/>
                    </a:moveTo>
                    <a:cubicBezTo>
                      <a:pt x="3350" y="16353"/>
                      <a:pt x="1511" y="5587"/>
                      <a:pt x="15818" y="0"/>
                    </a:cubicBezTo>
                    <a:cubicBezTo>
                      <a:pt x="14915" y="5587"/>
                      <a:pt x="21600" y="1695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67" name="Kształt"/>
              <p:cNvSpPr/>
              <p:nvPr/>
            </p:nvSpPr>
            <p:spPr>
              <a:xfrm>
                <a:off x="886846" y="8610"/>
                <a:ext cx="6905" cy="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7" h="21600" extrusionOk="0">
                    <a:moveTo>
                      <a:pt x="7986" y="3566"/>
                    </a:moveTo>
                    <a:cubicBezTo>
                      <a:pt x="9194" y="2630"/>
                      <a:pt x="7161" y="900"/>
                      <a:pt x="8754" y="383"/>
                    </a:cubicBezTo>
                    <a:cubicBezTo>
                      <a:pt x="10460" y="0"/>
                      <a:pt x="10460" y="900"/>
                      <a:pt x="10843" y="1974"/>
                    </a:cubicBezTo>
                    <a:cubicBezTo>
                      <a:pt x="10570" y="4225"/>
                      <a:pt x="7986" y="3566"/>
                      <a:pt x="8754" y="6267"/>
                    </a:cubicBezTo>
                    <a:cubicBezTo>
                      <a:pt x="12219" y="8273"/>
                      <a:pt x="16725" y="3566"/>
                      <a:pt x="17716" y="10765"/>
                    </a:cubicBezTo>
                    <a:cubicBezTo>
                      <a:pt x="19364" y="13465"/>
                      <a:pt x="20572" y="17931"/>
                      <a:pt x="18540" y="20873"/>
                    </a:cubicBezTo>
                    <a:lnTo>
                      <a:pt x="18154" y="21600"/>
                    </a:lnTo>
                    <a:cubicBezTo>
                      <a:pt x="13646" y="14366"/>
                      <a:pt x="7986" y="10938"/>
                      <a:pt x="1004" y="8099"/>
                    </a:cubicBezTo>
                    <a:cubicBezTo>
                      <a:pt x="-1028" y="5781"/>
                      <a:pt x="784" y="1974"/>
                      <a:pt x="16" y="0"/>
                    </a:cubicBezTo>
                    <a:cubicBezTo>
                      <a:pt x="1994" y="1801"/>
                      <a:pt x="4688" y="3566"/>
                      <a:pt x="7986" y="35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68" name="Kształt"/>
              <p:cNvSpPr/>
              <p:nvPr/>
            </p:nvSpPr>
            <p:spPr>
              <a:xfrm>
                <a:off x="886846" y="163593"/>
                <a:ext cx="2759" cy="6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7" h="21600" extrusionOk="0">
                    <a:moveTo>
                      <a:pt x="20117" y="0"/>
                    </a:moveTo>
                    <a:cubicBezTo>
                      <a:pt x="16162" y="7614"/>
                      <a:pt x="7408" y="13920"/>
                      <a:pt x="3881" y="21600"/>
                    </a:cubicBezTo>
                    <a:lnTo>
                      <a:pt x="1199" y="21600"/>
                    </a:lnTo>
                    <a:cubicBezTo>
                      <a:pt x="-1483" y="18313"/>
                      <a:pt x="71" y="13920"/>
                      <a:pt x="8544" y="12680"/>
                    </a:cubicBezTo>
                    <a:cubicBezTo>
                      <a:pt x="13199" y="8422"/>
                      <a:pt x="9526" y="2116"/>
                      <a:pt x="2011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69" name="Kształt"/>
              <p:cNvSpPr/>
              <p:nvPr/>
            </p:nvSpPr>
            <p:spPr>
              <a:xfrm>
                <a:off x="886846" y="172203"/>
                <a:ext cx="1250" cy="2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409" h="18731" extrusionOk="0">
                    <a:moveTo>
                      <a:pt x="13195" y="448"/>
                    </a:moveTo>
                    <a:cubicBezTo>
                      <a:pt x="14024" y="7504"/>
                      <a:pt x="12567" y="13475"/>
                      <a:pt x="6548" y="18731"/>
                    </a:cubicBezTo>
                    <a:lnTo>
                      <a:pt x="2389" y="18731"/>
                    </a:lnTo>
                    <a:cubicBezTo>
                      <a:pt x="2389" y="13114"/>
                      <a:pt x="-7576" y="-2869"/>
                      <a:pt x="13195" y="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70" name="Kształt"/>
              <p:cNvSpPr/>
              <p:nvPr/>
            </p:nvSpPr>
            <p:spPr>
              <a:xfrm>
                <a:off x="878236" y="180813"/>
                <a:ext cx="2616" cy="6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7" h="21600" extrusionOk="0">
                    <a:moveTo>
                      <a:pt x="14068" y="4830"/>
                    </a:moveTo>
                    <a:cubicBezTo>
                      <a:pt x="12358" y="2584"/>
                      <a:pt x="17051" y="1815"/>
                      <a:pt x="19182" y="0"/>
                    </a:cubicBezTo>
                    <a:cubicBezTo>
                      <a:pt x="19182" y="2429"/>
                      <a:pt x="19750" y="4830"/>
                      <a:pt x="14068" y="6214"/>
                    </a:cubicBezTo>
                    <a:cubicBezTo>
                      <a:pt x="13493" y="11999"/>
                      <a:pt x="11791" y="18184"/>
                      <a:pt x="282" y="21600"/>
                    </a:cubicBezTo>
                    <a:cubicBezTo>
                      <a:pt x="-1850" y="15601"/>
                      <a:pt x="8662" y="10153"/>
                      <a:pt x="14068" y="4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71" name="Kształt"/>
              <p:cNvSpPr/>
              <p:nvPr/>
            </p:nvSpPr>
            <p:spPr>
              <a:xfrm>
                <a:off x="878236" y="189423"/>
                <a:ext cx="1076" cy="2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52" h="21600" extrusionOk="0">
                    <a:moveTo>
                      <a:pt x="17612" y="0"/>
                    </a:moveTo>
                    <a:cubicBezTo>
                      <a:pt x="17612" y="7956"/>
                      <a:pt x="18880" y="15555"/>
                      <a:pt x="7120" y="21600"/>
                    </a:cubicBezTo>
                    <a:lnTo>
                      <a:pt x="1086" y="21600"/>
                    </a:lnTo>
                    <a:cubicBezTo>
                      <a:pt x="-2720" y="12997"/>
                      <a:pt x="3640" y="3111"/>
                      <a:pt x="1761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72" name="Kształt"/>
              <p:cNvSpPr/>
              <p:nvPr/>
            </p:nvSpPr>
            <p:spPr>
              <a:xfrm>
                <a:off x="878236" y="189423"/>
                <a:ext cx="385" cy="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03" h="21600" extrusionOk="0">
                    <a:moveTo>
                      <a:pt x="13434" y="0"/>
                    </a:moveTo>
                    <a:cubicBezTo>
                      <a:pt x="10418" y="7191"/>
                      <a:pt x="21600" y="18713"/>
                      <a:pt x="7443" y="21600"/>
                    </a:cubicBezTo>
                    <a:lnTo>
                      <a:pt x="0" y="21600"/>
                    </a:lnTo>
                    <a:cubicBezTo>
                      <a:pt x="0" y="21600"/>
                      <a:pt x="13434" y="0"/>
                      <a:pt x="1343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73" name="Kształt"/>
              <p:cNvSpPr/>
              <p:nvPr/>
            </p:nvSpPr>
            <p:spPr>
              <a:xfrm>
                <a:off x="869626" y="129152"/>
                <a:ext cx="35301" cy="90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37" y="13287"/>
                    </a:moveTo>
                    <a:cubicBezTo>
                      <a:pt x="10184" y="12030"/>
                      <a:pt x="11060" y="10629"/>
                      <a:pt x="12482" y="9317"/>
                    </a:cubicBezTo>
                    <a:cubicBezTo>
                      <a:pt x="12813" y="8912"/>
                      <a:pt x="13441" y="8526"/>
                      <a:pt x="13298" y="8092"/>
                    </a:cubicBezTo>
                    <a:cubicBezTo>
                      <a:pt x="13926" y="8014"/>
                      <a:pt x="13962" y="7750"/>
                      <a:pt x="14222" y="7550"/>
                    </a:cubicBezTo>
                    <a:cubicBezTo>
                      <a:pt x="15927" y="5776"/>
                      <a:pt x="17656" y="3995"/>
                      <a:pt x="18900" y="2183"/>
                    </a:cubicBezTo>
                    <a:cubicBezTo>
                      <a:pt x="20427" y="1535"/>
                      <a:pt x="20155" y="641"/>
                      <a:pt x="21600" y="0"/>
                    </a:cubicBezTo>
                    <a:cubicBezTo>
                      <a:pt x="21304" y="391"/>
                      <a:pt x="20996" y="866"/>
                      <a:pt x="20996" y="1362"/>
                    </a:cubicBezTo>
                    <a:cubicBezTo>
                      <a:pt x="19421" y="1551"/>
                      <a:pt x="20546" y="2151"/>
                      <a:pt x="19634" y="2431"/>
                    </a:cubicBezTo>
                    <a:cubicBezTo>
                      <a:pt x="18710" y="3269"/>
                      <a:pt x="18047" y="4152"/>
                      <a:pt x="16981" y="4977"/>
                    </a:cubicBezTo>
                    <a:cubicBezTo>
                      <a:pt x="16732" y="5252"/>
                      <a:pt x="17124" y="5657"/>
                      <a:pt x="16555" y="5907"/>
                    </a:cubicBezTo>
                    <a:cubicBezTo>
                      <a:pt x="17124" y="6240"/>
                      <a:pt x="15927" y="6479"/>
                      <a:pt x="16034" y="6835"/>
                    </a:cubicBezTo>
                    <a:cubicBezTo>
                      <a:pt x="15288" y="6895"/>
                      <a:pt x="15643" y="7166"/>
                      <a:pt x="15501" y="7297"/>
                    </a:cubicBezTo>
                    <a:cubicBezTo>
                      <a:pt x="15193" y="7584"/>
                      <a:pt x="14353" y="7883"/>
                      <a:pt x="14885" y="8200"/>
                    </a:cubicBezTo>
                    <a:cubicBezTo>
                      <a:pt x="14139" y="8697"/>
                      <a:pt x="13796" y="9271"/>
                      <a:pt x="13547" y="9855"/>
                    </a:cubicBezTo>
                    <a:cubicBezTo>
                      <a:pt x="12292" y="9953"/>
                      <a:pt x="12375" y="10495"/>
                      <a:pt x="11806" y="10806"/>
                    </a:cubicBezTo>
                    <a:cubicBezTo>
                      <a:pt x="11498" y="11378"/>
                      <a:pt x="11724" y="12065"/>
                      <a:pt x="10444" y="12421"/>
                    </a:cubicBezTo>
                    <a:lnTo>
                      <a:pt x="10361" y="12389"/>
                    </a:lnTo>
                    <a:cubicBezTo>
                      <a:pt x="9343" y="12761"/>
                      <a:pt x="10634" y="13230"/>
                      <a:pt x="9616" y="13611"/>
                    </a:cubicBezTo>
                    <a:cubicBezTo>
                      <a:pt x="9224" y="13940"/>
                      <a:pt x="8159" y="14241"/>
                      <a:pt x="8431" y="14617"/>
                    </a:cubicBezTo>
                    <a:cubicBezTo>
                      <a:pt x="8123" y="14606"/>
                      <a:pt x="7911" y="14716"/>
                      <a:pt x="7804" y="14792"/>
                    </a:cubicBezTo>
                    <a:cubicBezTo>
                      <a:pt x="7804" y="15491"/>
                      <a:pt x="6714" y="16152"/>
                      <a:pt x="5921" y="16761"/>
                    </a:cubicBezTo>
                    <a:cubicBezTo>
                      <a:pt x="6146" y="17476"/>
                      <a:pt x="4085" y="17956"/>
                      <a:pt x="4346" y="18732"/>
                    </a:cubicBezTo>
                    <a:cubicBezTo>
                      <a:pt x="2724" y="19050"/>
                      <a:pt x="3161" y="19884"/>
                      <a:pt x="2321" y="20424"/>
                    </a:cubicBezTo>
                    <a:cubicBezTo>
                      <a:pt x="1752" y="20603"/>
                      <a:pt x="2226" y="20915"/>
                      <a:pt x="1480" y="21067"/>
                    </a:cubicBezTo>
                    <a:cubicBezTo>
                      <a:pt x="1575" y="21274"/>
                      <a:pt x="1397" y="21446"/>
                      <a:pt x="959" y="21600"/>
                    </a:cubicBezTo>
                    <a:lnTo>
                      <a:pt x="426" y="21423"/>
                    </a:lnTo>
                    <a:lnTo>
                      <a:pt x="0" y="21524"/>
                    </a:lnTo>
                    <a:cubicBezTo>
                      <a:pt x="2368" y="18721"/>
                      <a:pt x="6229" y="16122"/>
                      <a:pt x="8337" y="132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74" name="Kształt"/>
              <p:cNvSpPr/>
              <p:nvPr/>
            </p:nvSpPr>
            <p:spPr>
              <a:xfrm>
                <a:off x="869626" y="77491"/>
                <a:ext cx="546" cy="1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48" h="21600" extrusionOk="0">
                    <a:moveTo>
                      <a:pt x="14848" y="0"/>
                    </a:moveTo>
                    <a:lnTo>
                      <a:pt x="14848" y="21600"/>
                    </a:lnTo>
                    <a:lnTo>
                      <a:pt x="4844" y="21600"/>
                    </a:lnTo>
                    <a:cubicBezTo>
                      <a:pt x="-6752" y="14928"/>
                      <a:pt x="4844" y="5791"/>
                      <a:pt x="148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75" name="Kształt"/>
              <p:cNvSpPr/>
              <p:nvPr/>
            </p:nvSpPr>
            <p:spPr>
              <a:xfrm>
                <a:off x="878236" y="189423"/>
                <a:ext cx="2114" cy="6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12" h="21600" extrusionOk="0">
                    <a:moveTo>
                      <a:pt x="10278" y="6554"/>
                    </a:moveTo>
                    <a:cubicBezTo>
                      <a:pt x="16106" y="4905"/>
                      <a:pt x="15476" y="2370"/>
                      <a:pt x="17212" y="0"/>
                    </a:cubicBezTo>
                    <a:cubicBezTo>
                      <a:pt x="16743" y="7211"/>
                      <a:pt x="9020" y="14982"/>
                      <a:pt x="819" y="21600"/>
                    </a:cubicBezTo>
                    <a:cubicBezTo>
                      <a:pt x="-4388" y="16428"/>
                      <a:pt x="17212" y="12578"/>
                      <a:pt x="10278" y="65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76" name="Kształt"/>
              <p:cNvSpPr/>
              <p:nvPr/>
            </p:nvSpPr>
            <p:spPr>
              <a:xfrm>
                <a:off x="878236" y="198033"/>
                <a:ext cx="192" cy="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63" h="21600" extrusionOk="0">
                    <a:moveTo>
                      <a:pt x="0" y="0"/>
                    </a:moveTo>
                    <a:lnTo>
                      <a:pt x="7952" y="0"/>
                    </a:lnTo>
                    <a:cubicBezTo>
                      <a:pt x="4588" y="8887"/>
                      <a:pt x="21600" y="19879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77" name="Kształt"/>
              <p:cNvSpPr/>
              <p:nvPr/>
            </p:nvSpPr>
            <p:spPr>
              <a:xfrm>
                <a:off x="869626" y="198033"/>
                <a:ext cx="2830" cy="6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extrusionOk="0">
                    <a:moveTo>
                      <a:pt x="15243" y="0"/>
                    </a:moveTo>
                    <a:cubicBezTo>
                      <a:pt x="19093" y="463"/>
                      <a:pt x="15589" y="2892"/>
                      <a:pt x="16056" y="4184"/>
                    </a:cubicBezTo>
                    <a:cubicBezTo>
                      <a:pt x="10455" y="6062"/>
                      <a:pt x="12672" y="9385"/>
                      <a:pt x="8703" y="11383"/>
                    </a:cubicBezTo>
                    <a:cubicBezTo>
                      <a:pt x="4847" y="14584"/>
                      <a:pt x="4847" y="18399"/>
                      <a:pt x="411" y="21600"/>
                    </a:cubicBezTo>
                    <a:cubicBezTo>
                      <a:pt x="-2507" y="13846"/>
                      <a:pt x="10921" y="7385"/>
                      <a:pt x="152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78" name="Kształt"/>
              <p:cNvSpPr/>
              <p:nvPr/>
            </p:nvSpPr>
            <p:spPr>
              <a:xfrm>
                <a:off x="869626" y="60271"/>
                <a:ext cx="2575" cy="5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1" h="21600" extrusionOk="0">
                    <a:moveTo>
                      <a:pt x="19411" y="0"/>
                    </a:moveTo>
                    <a:cubicBezTo>
                      <a:pt x="11969" y="6103"/>
                      <a:pt x="21600" y="13160"/>
                      <a:pt x="5402" y="17319"/>
                    </a:cubicBezTo>
                    <a:cubicBezTo>
                      <a:pt x="4819" y="18865"/>
                      <a:pt x="3063" y="21162"/>
                      <a:pt x="0" y="21600"/>
                    </a:cubicBezTo>
                    <a:cubicBezTo>
                      <a:pt x="2630" y="13671"/>
                      <a:pt x="8024" y="6103"/>
                      <a:pt x="1941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79" name="Kształt"/>
              <p:cNvSpPr/>
              <p:nvPr/>
            </p:nvSpPr>
            <p:spPr>
              <a:xfrm>
                <a:off x="869626" y="68881"/>
                <a:ext cx="555" cy="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66" h="21600" extrusionOk="0">
                    <a:moveTo>
                      <a:pt x="15607" y="0"/>
                    </a:moveTo>
                    <a:cubicBezTo>
                      <a:pt x="21600" y="11153"/>
                      <a:pt x="9003" y="17323"/>
                      <a:pt x="0" y="21600"/>
                    </a:cubicBezTo>
                    <a:cubicBezTo>
                      <a:pt x="0" y="12343"/>
                      <a:pt x="9003" y="3329"/>
                      <a:pt x="1560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80" name="Kształt"/>
              <p:cNvSpPr/>
              <p:nvPr/>
            </p:nvSpPr>
            <p:spPr>
              <a:xfrm>
                <a:off x="869626" y="68881"/>
                <a:ext cx="959" cy="2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6" h="21600" extrusionOk="0">
                    <a:moveTo>
                      <a:pt x="11929" y="0"/>
                    </a:moveTo>
                    <a:cubicBezTo>
                      <a:pt x="14360" y="6646"/>
                      <a:pt x="18923" y="15692"/>
                      <a:pt x="8582" y="21600"/>
                    </a:cubicBezTo>
                    <a:lnTo>
                      <a:pt x="670" y="21600"/>
                    </a:lnTo>
                    <a:cubicBezTo>
                      <a:pt x="-2677" y="12648"/>
                      <a:pt x="7366" y="5445"/>
                      <a:pt x="119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81" name="Kształt"/>
              <p:cNvSpPr/>
              <p:nvPr/>
            </p:nvSpPr>
            <p:spPr>
              <a:xfrm>
                <a:off x="869626" y="206643"/>
                <a:ext cx="4960" cy="11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1" h="21600" extrusionOk="0">
                    <a:moveTo>
                      <a:pt x="14231" y="2496"/>
                    </a:moveTo>
                    <a:lnTo>
                      <a:pt x="18881" y="0"/>
                    </a:lnTo>
                    <a:cubicBezTo>
                      <a:pt x="21131" y="3899"/>
                      <a:pt x="11458" y="5987"/>
                      <a:pt x="12284" y="9665"/>
                    </a:cubicBezTo>
                    <a:cubicBezTo>
                      <a:pt x="10256" y="13617"/>
                      <a:pt x="5606" y="17110"/>
                      <a:pt x="3582" y="20972"/>
                    </a:cubicBezTo>
                    <a:lnTo>
                      <a:pt x="1409" y="21600"/>
                    </a:lnTo>
                    <a:cubicBezTo>
                      <a:pt x="-469" y="20972"/>
                      <a:pt x="-469" y="18921"/>
                      <a:pt x="1409" y="18109"/>
                    </a:cubicBezTo>
                    <a:cubicBezTo>
                      <a:pt x="4857" y="12860"/>
                      <a:pt x="14008" y="8499"/>
                      <a:pt x="14231" y="249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82" name="Kształt"/>
              <p:cNvSpPr/>
              <p:nvPr/>
            </p:nvSpPr>
            <p:spPr>
              <a:xfrm>
                <a:off x="869626" y="103321"/>
                <a:ext cx="683" cy="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47" h="20349" extrusionOk="0">
                    <a:moveTo>
                      <a:pt x="0" y="13369"/>
                    </a:moveTo>
                    <a:lnTo>
                      <a:pt x="3615" y="0"/>
                    </a:lnTo>
                    <a:cubicBezTo>
                      <a:pt x="11699" y="2273"/>
                      <a:pt x="21600" y="13369"/>
                      <a:pt x="11699" y="20147"/>
                    </a:cubicBezTo>
                    <a:cubicBezTo>
                      <a:pt x="4952" y="21600"/>
                      <a:pt x="3615" y="14801"/>
                      <a:pt x="0" y="133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83" name="Kształt"/>
              <p:cNvSpPr/>
              <p:nvPr/>
            </p:nvSpPr>
            <p:spPr>
              <a:xfrm>
                <a:off x="852405" y="51660"/>
                <a:ext cx="3118" cy="6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8" h="21600" extrusionOk="0">
                    <a:moveTo>
                      <a:pt x="20951" y="0"/>
                    </a:moveTo>
                    <a:cubicBezTo>
                      <a:pt x="21344" y="6747"/>
                      <a:pt x="6507" y="11870"/>
                      <a:pt x="5074" y="18888"/>
                    </a:cubicBezTo>
                    <a:lnTo>
                      <a:pt x="4" y="21600"/>
                    </a:lnTo>
                    <a:cubicBezTo>
                      <a:pt x="-256" y="16922"/>
                      <a:pt x="13662" y="6983"/>
                      <a:pt x="209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84" name="Kształt"/>
              <p:cNvSpPr/>
              <p:nvPr/>
            </p:nvSpPr>
            <p:spPr>
              <a:xfrm>
                <a:off x="852405" y="86101"/>
                <a:ext cx="694" cy="1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8" h="21600" extrusionOk="0">
                    <a:moveTo>
                      <a:pt x="11916" y="0"/>
                    </a:moveTo>
                    <a:cubicBezTo>
                      <a:pt x="21600" y="7461"/>
                      <a:pt x="10133" y="13555"/>
                      <a:pt x="8825" y="21600"/>
                    </a:cubicBezTo>
                    <a:lnTo>
                      <a:pt x="0" y="21600"/>
                    </a:lnTo>
                    <a:cubicBezTo>
                      <a:pt x="5303" y="13555"/>
                      <a:pt x="2211" y="2152"/>
                      <a:pt x="119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85" name="Kształt"/>
              <p:cNvSpPr/>
              <p:nvPr/>
            </p:nvSpPr>
            <p:spPr>
              <a:xfrm>
                <a:off x="852405" y="68881"/>
                <a:ext cx="1450" cy="2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80" h="21600" extrusionOk="0">
                    <a:moveTo>
                      <a:pt x="16487" y="0"/>
                    </a:moveTo>
                    <a:cubicBezTo>
                      <a:pt x="19970" y="7646"/>
                      <a:pt x="13004" y="17222"/>
                      <a:pt x="0" y="21600"/>
                    </a:cubicBezTo>
                    <a:cubicBezTo>
                      <a:pt x="4409" y="15368"/>
                      <a:pt x="-1630" y="2007"/>
                      <a:pt x="164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86" name="Kształt"/>
              <p:cNvSpPr/>
              <p:nvPr/>
            </p:nvSpPr>
            <p:spPr>
              <a:xfrm>
                <a:off x="852405" y="77491"/>
                <a:ext cx="1748" cy="2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98" h="20775" extrusionOk="0">
                    <a:moveTo>
                      <a:pt x="6049" y="10958"/>
                    </a:moveTo>
                    <a:cubicBezTo>
                      <a:pt x="8703" y="6944"/>
                      <a:pt x="9205" y="1928"/>
                      <a:pt x="13527" y="0"/>
                    </a:cubicBezTo>
                    <a:cubicBezTo>
                      <a:pt x="19839" y="9489"/>
                      <a:pt x="3719" y="10958"/>
                      <a:pt x="4884" y="20525"/>
                    </a:cubicBezTo>
                    <a:cubicBezTo>
                      <a:pt x="1728" y="21600"/>
                      <a:pt x="-1267" y="18977"/>
                      <a:pt x="561" y="17128"/>
                    </a:cubicBezTo>
                    <a:cubicBezTo>
                      <a:pt x="-1761" y="12420"/>
                      <a:pt x="3719" y="11961"/>
                      <a:pt x="6049" y="1095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87" name="Kształt"/>
              <p:cNvSpPr/>
              <p:nvPr/>
            </p:nvSpPr>
            <p:spPr>
              <a:xfrm>
                <a:off x="852405" y="86101"/>
                <a:ext cx="1047" cy="1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80" h="20484" extrusionOk="0">
                    <a:moveTo>
                      <a:pt x="17680" y="187"/>
                    </a:moveTo>
                    <a:cubicBezTo>
                      <a:pt x="14076" y="7363"/>
                      <a:pt x="15383" y="15945"/>
                      <a:pt x="6871" y="20484"/>
                    </a:cubicBezTo>
                    <a:cubicBezTo>
                      <a:pt x="-3920" y="17961"/>
                      <a:pt x="655" y="10692"/>
                      <a:pt x="2950" y="6753"/>
                    </a:cubicBezTo>
                    <a:cubicBezTo>
                      <a:pt x="10808" y="4737"/>
                      <a:pt x="10808" y="-1116"/>
                      <a:pt x="17680" y="1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88" name="Kształt"/>
              <p:cNvSpPr/>
              <p:nvPr/>
            </p:nvSpPr>
            <p:spPr>
              <a:xfrm>
                <a:off x="843795" y="86101"/>
                <a:ext cx="1020" cy="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66" h="21600" extrusionOk="0">
                    <a:moveTo>
                      <a:pt x="13365" y="0"/>
                    </a:moveTo>
                    <a:cubicBezTo>
                      <a:pt x="9815" y="6914"/>
                      <a:pt x="18202" y="19657"/>
                      <a:pt x="2194" y="21600"/>
                    </a:cubicBezTo>
                    <a:cubicBezTo>
                      <a:pt x="-3398" y="13919"/>
                      <a:pt x="2194" y="5160"/>
                      <a:pt x="133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89" name="Kształt"/>
              <p:cNvSpPr/>
              <p:nvPr/>
            </p:nvSpPr>
            <p:spPr>
              <a:xfrm>
                <a:off x="843795" y="94711"/>
                <a:ext cx="5382" cy="12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93" y="8982"/>
                    </a:moveTo>
                    <a:cubicBezTo>
                      <a:pt x="17017" y="7407"/>
                      <a:pt x="15617" y="2924"/>
                      <a:pt x="21600" y="0"/>
                    </a:cubicBezTo>
                    <a:cubicBezTo>
                      <a:pt x="20745" y="2579"/>
                      <a:pt x="17017" y="5849"/>
                      <a:pt x="14687" y="8671"/>
                    </a:cubicBezTo>
                    <a:cubicBezTo>
                      <a:pt x="13286" y="13500"/>
                      <a:pt x="2641" y="16754"/>
                      <a:pt x="2255" y="21600"/>
                    </a:cubicBezTo>
                    <a:lnTo>
                      <a:pt x="0" y="21600"/>
                    </a:lnTo>
                    <a:cubicBezTo>
                      <a:pt x="6603" y="18121"/>
                      <a:pt x="3186" y="13032"/>
                      <a:pt x="6993" y="89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90" name="Kształt"/>
              <p:cNvSpPr/>
              <p:nvPr/>
            </p:nvSpPr>
            <p:spPr>
              <a:xfrm>
                <a:off x="843795" y="77491"/>
                <a:ext cx="937" cy="2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91" h="21600" extrusionOk="0">
                    <a:moveTo>
                      <a:pt x="10091" y="0"/>
                    </a:moveTo>
                    <a:cubicBezTo>
                      <a:pt x="20338" y="8214"/>
                      <a:pt x="3727" y="14367"/>
                      <a:pt x="681" y="21600"/>
                    </a:cubicBezTo>
                    <a:cubicBezTo>
                      <a:pt x="-1262" y="15437"/>
                      <a:pt x="681" y="3622"/>
                      <a:pt x="100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91" name="Kształt"/>
              <p:cNvSpPr/>
              <p:nvPr/>
            </p:nvSpPr>
            <p:spPr>
              <a:xfrm>
                <a:off x="843795" y="86101"/>
                <a:ext cx="2072" cy="4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572" y="7011"/>
                      <a:pt x="9085" y="14496"/>
                      <a:pt x="0" y="21600"/>
                    </a:cubicBezTo>
                    <a:cubicBezTo>
                      <a:pt x="3638" y="13593"/>
                      <a:pt x="10294" y="5248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92" name="Kształt"/>
              <p:cNvSpPr/>
              <p:nvPr/>
            </p:nvSpPr>
            <p:spPr>
              <a:xfrm>
                <a:off x="843795" y="103321"/>
                <a:ext cx="1312" cy="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78" h="20245" extrusionOk="0">
                    <a:moveTo>
                      <a:pt x="14971" y="0"/>
                    </a:moveTo>
                    <a:cubicBezTo>
                      <a:pt x="14298" y="6907"/>
                      <a:pt x="17640" y="15390"/>
                      <a:pt x="9178" y="19732"/>
                    </a:cubicBezTo>
                    <a:cubicBezTo>
                      <a:pt x="5164" y="21600"/>
                      <a:pt x="1161" y="17954"/>
                      <a:pt x="1161" y="15390"/>
                    </a:cubicBezTo>
                    <a:cubicBezTo>
                      <a:pt x="-3960" y="3757"/>
                      <a:pt x="9178" y="6907"/>
                      <a:pt x="149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93" name="Kształt"/>
              <p:cNvSpPr/>
              <p:nvPr/>
            </p:nvSpPr>
            <p:spPr>
              <a:xfrm>
                <a:off x="843795" y="94711"/>
                <a:ext cx="512" cy="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61" h="21600" extrusionOk="0">
                    <a:moveTo>
                      <a:pt x="17013" y="5124"/>
                    </a:moveTo>
                    <a:cubicBezTo>
                      <a:pt x="14401" y="10800"/>
                      <a:pt x="21600" y="19913"/>
                      <a:pt x="12425" y="21600"/>
                    </a:cubicBezTo>
                    <a:lnTo>
                      <a:pt x="0" y="0"/>
                    </a:lnTo>
                    <a:cubicBezTo>
                      <a:pt x="4587" y="0"/>
                      <a:pt x="14401" y="0"/>
                      <a:pt x="17013" y="51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94" name="Kształt"/>
              <p:cNvSpPr/>
              <p:nvPr/>
            </p:nvSpPr>
            <p:spPr>
              <a:xfrm>
                <a:off x="835185" y="103321"/>
                <a:ext cx="2404" cy="5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72" h="21600" extrusionOk="0">
                    <a:moveTo>
                      <a:pt x="16051" y="0"/>
                    </a:moveTo>
                    <a:cubicBezTo>
                      <a:pt x="19313" y="3578"/>
                      <a:pt x="11842" y="9194"/>
                      <a:pt x="11432" y="13952"/>
                    </a:cubicBezTo>
                    <a:cubicBezTo>
                      <a:pt x="8851" y="16842"/>
                      <a:pt x="5317" y="18959"/>
                      <a:pt x="1240" y="21600"/>
                    </a:cubicBezTo>
                    <a:cubicBezTo>
                      <a:pt x="-2287" y="17084"/>
                      <a:pt x="2736" y="13060"/>
                      <a:pt x="3689" y="8869"/>
                    </a:cubicBezTo>
                    <a:cubicBezTo>
                      <a:pt x="10485" y="7811"/>
                      <a:pt x="14423" y="3578"/>
                      <a:pt x="160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95" name="Kształt"/>
              <p:cNvSpPr/>
              <p:nvPr/>
            </p:nvSpPr>
            <p:spPr>
              <a:xfrm>
                <a:off x="835185" y="94711"/>
                <a:ext cx="824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16" h="21600" extrusionOk="0">
                    <a:moveTo>
                      <a:pt x="14894" y="0"/>
                    </a:moveTo>
                    <a:cubicBezTo>
                      <a:pt x="16700" y="8946"/>
                      <a:pt x="12370" y="15184"/>
                      <a:pt x="8406" y="21600"/>
                    </a:cubicBezTo>
                    <a:lnTo>
                      <a:pt x="3005" y="21600"/>
                    </a:lnTo>
                    <a:cubicBezTo>
                      <a:pt x="-4900" y="12653"/>
                      <a:pt x="4093" y="0"/>
                      <a:pt x="148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96" name="Kształt"/>
              <p:cNvSpPr/>
              <p:nvPr/>
            </p:nvSpPr>
            <p:spPr>
              <a:xfrm>
                <a:off x="835185" y="111932"/>
                <a:ext cx="587" cy="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34" h="12823" extrusionOk="0">
                    <a:moveTo>
                      <a:pt x="14534" y="4620"/>
                    </a:moveTo>
                    <a:cubicBezTo>
                      <a:pt x="12120" y="7363"/>
                      <a:pt x="17877" y="11732"/>
                      <a:pt x="10668" y="12823"/>
                    </a:cubicBezTo>
                    <a:lnTo>
                      <a:pt x="2034" y="12823"/>
                    </a:lnTo>
                    <a:cubicBezTo>
                      <a:pt x="-3723" y="11045"/>
                      <a:pt x="3463" y="-8777"/>
                      <a:pt x="14534" y="46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97" name="Kształt"/>
              <p:cNvSpPr/>
              <p:nvPr/>
            </p:nvSpPr>
            <p:spPr>
              <a:xfrm>
                <a:off x="835185" y="111932"/>
                <a:ext cx="2966" cy="6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3" h="21600" extrusionOk="0">
                    <a:moveTo>
                      <a:pt x="8939" y="3330"/>
                    </a:moveTo>
                    <a:lnTo>
                      <a:pt x="18995" y="0"/>
                    </a:lnTo>
                    <a:cubicBezTo>
                      <a:pt x="19491" y="3813"/>
                      <a:pt x="13160" y="7938"/>
                      <a:pt x="13407" y="12344"/>
                    </a:cubicBezTo>
                    <a:cubicBezTo>
                      <a:pt x="3352" y="14425"/>
                      <a:pt x="12169" y="21220"/>
                      <a:pt x="249" y="21600"/>
                    </a:cubicBezTo>
                    <a:cubicBezTo>
                      <a:pt x="-2109" y="14631"/>
                      <a:pt x="13160" y="10818"/>
                      <a:pt x="8939" y="33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98" name="Kształt"/>
              <p:cNvSpPr/>
              <p:nvPr/>
            </p:nvSpPr>
            <p:spPr>
              <a:xfrm>
                <a:off x="835185" y="120542"/>
                <a:ext cx="877" cy="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065" h="21600" extrusionOk="0">
                    <a:moveTo>
                      <a:pt x="7170" y="0"/>
                    </a:moveTo>
                    <a:cubicBezTo>
                      <a:pt x="16769" y="6001"/>
                      <a:pt x="10107" y="14266"/>
                      <a:pt x="5300" y="19431"/>
                    </a:cubicBezTo>
                    <a:cubicBezTo>
                      <a:pt x="2364" y="18817"/>
                      <a:pt x="1299" y="20161"/>
                      <a:pt x="235" y="21600"/>
                    </a:cubicBezTo>
                    <a:cubicBezTo>
                      <a:pt x="2364" y="16224"/>
                      <a:pt x="-4831" y="4138"/>
                      <a:pt x="717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99" name="Kształt"/>
              <p:cNvSpPr/>
              <p:nvPr/>
            </p:nvSpPr>
            <p:spPr>
              <a:xfrm>
                <a:off x="826575" y="120542"/>
                <a:ext cx="681" cy="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81" h="21600" extrusionOk="0">
                    <a:moveTo>
                      <a:pt x="10840" y="0"/>
                    </a:moveTo>
                    <a:cubicBezTo>
                      <a:pt x="20384" y="7275"/>
                      <a:pt x="8754" y="15011"/>
                      <a:pt x="7925" y="21600"/>
                    </a:cubicBezTo>
                    <a:lnTo>
                      <a:pt x="441" y="21600"/>
                    </a:lnTo>
                    <a:cubicBezTo>
                      <a:pt x="-1216" y="13509"/>
                      <a:pt x="1696" y="6577"/>
                      <a:pt x="1084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00" name="Kształt"/>
              <p:cNvSpPr/>
              <p:nvPr/>
            </p:nvSpPr>
            <p:spPr>
              <a:xfrm>
                <a:off x="826575" y="120542"/>
                <a:ext cx="4946" cy="11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6" h="21600" extrusionOk="0">
                    <a:moveTo>
                      <a:pt x="9024" y="7083"/>
                    </a:moveTo>
                    <a:cubicBezTo>
                      <a:pt x="12027" y="4793"/>
                      <a:pt x="11742" y="1339"/>
                      <a:pt x="18037" y="0"/>
                    </a:cubicBezTo>
                    <a:cubicBezTo>
                      <a:pt x="19751" y="4247"/>
                      <a:pt x="11742" y="7682"/>
                      <a:pt x="9024" y="11541"/>
                    </a:cubicBezTo>
                    <a:cubicBezTo>
                      <a:pt x="5589" y="14746"/>
                      <a:pt x="7021" y="18887"/>
                      <a:pt x="297" y="21600"/>
                    </a:cubicBezTo>
                    <a:cubicBezTo>
                      <a:pt x="-1849" y="16579"/>
                      <a:pt x="8306" y="12298"/>
                      <a:pt x="9024" y="70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01" name="Kształt"/>
              <p:cNvSpPr/>
              <p:nvPr/>
            </p:nvSpPr>
            <p:spPr>
              <a:xfrm>
                <a:off x="826575" y="137762"/>
                <a:ext cx="820" cy="1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35" h="21600" extrusionOk="0">
                    <a:moveTo>
                      <a:pt x="10524" y="21600"/>
                    </a:moveTo>
                    <a:lnTo>
                      <a:pt x="2455" y="21600"/>
                    </a:lnTo>
                    <a:cubicBezTo>
                      <a:pt x="-3666" y="13816"/>
                      <a:pt x="3429" y="8119"/>
                      <a:pt x="4718" y="0"/>
                    </a:cubicBezTo>
                    <a:cubicBezTo>
                      <a:pt x="10524" y="2760"/>
                      <a:pt x="17934" y="15018"/>
                      <a:pt x="1052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02" name="Kształt"/>
              <p:cNvSpPr/>
              <p:nvPr/>
            </p:nvSpPr>
            <p:spPr>
              <a:xfrm>
                <a:off x="826575" y="137762"/>
                <a:ext cx="176" cy="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8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12980" y="0"/>
                    </a:lnTo>
                    <a:cubicBezTo>
                      <a:pt x="7223" y="8507"/>
                      <a:pt x="21600" y="173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03" name="Kształt"/>
              <p:cNvSpPr/>
              <p:nvPr/>
            </p:nvSpPr>
            <p:spPr>
              <a:xfrm>
                <a:off x="826575" y="137762"/>
                <a:ext cx="344" cy="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46" h="19304" extrusionOk="0">
                    <a:moveTo>
                      <a:pt x="8469" y="19304"/>
                    </a:moveTo>
                    <a:lnTo>
                      <a:pt x="0" y="19304"/>
                    </a:lnTo>
                    <a:lnTo>
                      <a:pt x="0" y="997"/>
                    </a:lnTo>
                    <a:cubicBezTo>
                      <a:pt x="8469" y="-2296"/>
                      <a:pt x="10344" y="3416"/>
                      <a:pt x="14094" y="5876"/>
                    </a:cubicBezTo>
                    <a:cubicBezTo>
                      <a:pt x="21600" y="14010"/>
                      <a:pt x="10344" y="17261"/>
                      <a:pt x="8469" y="193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04" name="Kształt"/>
              <p:cNvSpPr/>
              <p:nvPr/>
            </p:nvSpPr>
            <p:spPr>
              <a:xfrm>
                <a:off x="826575" y="129152"/>
                <a:ext cx="930" cy="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331" h="21019" extrusionOk="0">
                    <a:moveTo>
                      <a:pt x="10061" y="18"/>
                    </a:moveTo>
                    <a:cubicBezTo>
                      <a:pt x="15722" y="6823"/>
                      <a:pt x="9298" y="13738"/>
                      <a:pt x="6982" y="21019"/>
                    </a:cubicBezTo>
                    <a:lnTo>
                      <a:pt x="3638" y="21019"/>
                    </a:lnTo>
                    <a:cubicBezTo>
                      <a:pt x="1321" y="14459"/>
                      <a:pt x="-5878" y="-581"/>
                      <a:pt x="10061" y="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05" name="Kształt"/>
              <p:cNvSpPr/>
              <p:nvPr/>
            </p:nvSpPr>
            <p:spPr>
              <a:xfrm>
                <a:off x="826575" y="129152"/>
                <a:ext cx="782" cy="2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91" h="21600" extrusionOk="0">
                    <a:moveTo>
                      <a:pt x="3683" y="0"/>
                    </a:moveTo>
                    <a:cubicBezTo>
                      <a:pt x="8662" y="5587"/>
                      <a:pt x="15866" y="15661"/>
                      <a:pt x="7002" y="21600"/>
                    </a:cubicBezTo>
                    <a:cubicBezTo>
                      <a:pt x="-5734" y="16779"/>
                      <a:pt x="2577" y="7738"/>
                      <a:pt x="36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06" name="Kształt"/>
              <p:cNvSpPr/>
              <p:nvPr/>
            </p:nvSpPr>
            <p:spPr>
              <a:xfrm>
                <a:off x="817965" y="137762"/>
                <a:ext cx="922" cy="2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84" h="21600" extrusionOk="0">
                    <a:moveTo>
                      <a:pt x="8813" y="0"/>
                    </a:moveTo>
                    <a:cubicBezTo>
                      <a:pt x="17939" y="5650"/>
                      <a:pt x="15494" y="15440"/>
                      <a:pt x="5463" y="19907"/>
                    </a:cubicBezTo>
                    <a:lnTo>
                      <a:pt x="3330" y="21600"/>
                    </a:lnTo>
                    <a:cubicBezTo>
                      <a:pt x="-314" y="14844"/>
                      <a:pt x="-3661" y="5650"/>
                      <a:pt x="881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07" name="Kształt"/>
              <p:cNvSpPr/>
              <p:nvPr/>
            </p:nvSpPr>
            <p:spPr>
              <a:xfrm>
                <a:off x="817965" y="137762"/>
                <a:ext cx="6523" cy="14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8" extrusionOk="0">
                    <a:moveTo>
                      <a:pt x="9806" y="8190"/>
                    </a:moveTo>
                    <a:cubicBezTo>
                      <a:pt x="14997" y="5601"/>
                      <a:pt x="17882" y="2772"/>
                      <a:pt x="21600" y="0"/>
                    </a:cubicBezTo>
                    <a:cubicBezTo>
                      <a:pt x="17370" y="7441"/>
                      <a:pt x="10255" y="14541"/>
                      <a:pt x="2435" y="21416"/>
                    </a:cubicBezTo>
                    <a:cubicBezTo>
                      <a:pt x="962" y="21600"/>
                      <a:pt x="768" y="20950"/>
                      <a:pt x="0" y="20667"/>
                    </a:cubicBezTo>
                    <a:cubicBezTo>
                      <a:pt x="768" y="16083"/>
                      <a:pt x="9999" y="12844"/>
                      <a:pt x="9806" y="81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08" name="Kształt"/>
              <p:cNvSpPr/>
              <p:nvPr/>
            </p:nvSpPr>
            <p:spPr>
              <a:xfrm>
                <a:off x="817965" y="154982"/>
                <a:ext cx="5586" cy="13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7" h="21600" extrusionOk="0">
                    <a:moveTo>
                      <a:pt x="15803" y="8568"/>
                    </a:moveTo>
                    <a:lnTo>
                      <a:pt x="19519" y="8791"/>
                    </a:lnTo>
                    <a:cubicBezTo>
                      <a:pt x="13771" y="10416"/>
                      <a:pt x="20783" y="13340"/>
                      <a:pt x="15803" y="15043"/>
                    </a:cubicBezTo>
                    <a:lnTo>
                      <a:pt x="14611" y="15043"/>
                    </a:lnTo>
                    <a:cubicBezTo>
                      <a:pt x="13279" y="13789"/>
                      <a:pt x="14611" y="11796"/>
                      <a:pt x="13279" y="10848"/>
                    </a:cubicBezTo>
                    <a:cubicBezTo>
                      <a:pt x="7527" y="14112"/>
                      <a:pt x="7527" y="18371"/>
                      <a:pt x="1567" y="21600"/>
                    </a:cubicBezTo>
                    <a:lnTo>
                      <a:pt x="307" y="21600"/>
                    </a:lnTo>
                    <a:cubicBezTo>
                      <a:pt x="-817" y="19961"/>
                      <a:pt x="1359" y="18162"/>
                      <a:pt x="3391" y="16796"/>
                    </a:cubicBezTo>
                    <a:cubicBezTo>
                      <a:pt x="3951" y="14112"/>
                      <a:pt x="6547" y="11171"/>
                      <a:pt x="10895" y="9611"/>
                    </a:cubicBezTo>
                    <a:cubicBezTo>
                      <a:pt x="12507" y="9820"/>
                      <a:pt x="13771" y="9065"/>
                      <a:pt x="13979" y="8568"/>
                    </a:cubicBezTo>
                    <a:cubicBezTo>
                      <a:pt x="14259" y="5449"/>
                      <a:pt x="12507" y="1560"/>
                      <a:pt x="20223" y="0"/>
                    </a:cubicBezTo>
                    <a:cubicBezTo>
                      <a:pt x="20571" y="3135"/>
                      <a:pt x="14611" y="5321"/>
                      <a:pt x="15803" y="856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09" name="Kształt"/>
              <p:cNvSpPr/>
              <p:nvPr/>
            </p:nvSpPr>
            <p:spPr>
              <a:xfrm>
                <a:off x="817965" y="163593"/>
                <a:ext cx="738" cy="1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29" h="21600" extrusionOk="0">
                    <a:moveTo>
                      <a:pt x="7438" y="21600"/>
                    </a:moveTo>
                    <a:lnTo>
                      <a:pt x="1083" y="21600"/>
                    </a:lnTo>
                    <a:cubicBezTo>
                      <a:pt x="-1887" y="13603"/>
                      <a:pt x="1083" y="3031"/>
                      <a:pt x="12102" y="0"/>
                    </a:cubicBezTo>
                    <a:cubicBezTo>
                      <a:pt x="16743" y="3031"/>
                      <a:pt x="19713" y="16471"/>
                      <a:pt x="74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10" name="Kształt"/>
              <p:cNvSpPr/>
              <p:nvPr/>
            </p:nvSpPr>
            <p:spPr>
              <a:xfrm>
                <a:off x="809355" y="163593"/>
                <a:ext cx="5516" cy="13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82" h="21600" extrusionOk="0">
                    <a:moveTo>
                      <a:pt x="14110" y="8340"/>
                    </a:moveTo>
                    <a:cubicBezTo>
                      <a:pt x="11702" y="12977"/>
                      <a:pt x="7169" y="17470"/>
                      <a:pt x="1505" y="21600"/>
                    </a:cubicBezTo>
                    <a:lnTo>
                      <a:pt x="443" y="21600"/>
                    </a:lnTo>
                    <a:cubicBezTo>
                      <a:pt x="-619" y="18747"/>
                      <a:pt x="-126" y="15136"/>
                      <a:pt x="5897" y="13308"/>
                    </a:cubicBezTo>
                    <a:cubicBezTo>
                      <a:pt x="11702" y="8972"/>
                      <a:pt x="9367" y="2822"/>
                      <a:pt x="19919" y="0"/>
                    </a:cubicBezTo>
                    <a:cubicBezTo>
                      <a:pt x="20981" y="2933"/>
                      <a:pt x="18783" y="6040"/>
                      <a:pt x="14110" y="834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11" name="Kształt"/>
              <p:cNvSpPr/>
              <p:nvPr/>
            </p:nvSpPr>
            <p:spPr>
              <a:xfrm>
                <a:off x="817965" y="172203"/>
                <a:ext cx="1120" cy="2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3" h="21600" extrusionOk="0">
                    <a:moveTo>
                      <a:pt x="4269" y="21600"/>
                    </a:moveTo>
                    <a:lnTo>
                      <a:pt x="366" y="21600"/>
                    </a:lnTo>
                    <a:cubicBezTo>
                      <a:pt x="366" y="14805"/>
                      <a:pt x="-3538" y="0"/>
                      <a:pt x="14158" y="0"/>
                    </a:cubicBezTo>
                    <a:cubicBezTo>
                      <a:pt x="18062" y="8367"/>
                      <a:pt x="8174" y="14438"/>
                      <a:pt x="426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12" name="Kształt"/>
              <p:cNvSpPr/>
              <p:nvPr/>
            </p:nvSpPr>
            <p:spPr>
              <a:xfrm>
                <a:off x="809355" y="172203"/>
                <a:ext cx="1283" cy="2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2" h="21600" extrusionOk="0">
                    <a:moveTo>
                      <a:pt x="916" y="21600"/>
                    </a:moveTo>
                    <a:cubicBezTo>
                      <a:pt x="-3018" y="14251"/>
                      <a:pt x="6246" y="5234"/>
                      <a:pt x="18582" y="0"/>
                    </a:cubicBezTo>
                    <a:cubicBezTo>
                      <a:pt x="6246" y="5673"/>
                      <a:pt x="12406" y="16507"/>
                      <a:pt x="91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13" name="Kształt"/>
              <p:cNvSpPr/>
              <p:nvPr/>
            </p:nvSpPr>
            <p:spPr>
              <a:xfrm>
                <a:off x="809355" y="172203"/>
                <a:ext cx="686" cy="1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24" h="21600" extrusionOk="0">
                    <a:moveTo>
                      <a:pt x="13831" y="0"/>
                    </a:moveTo>
                    <a:cubicBezTo>
                      <a:pt x="15878" y="8843"/>
                      <a:pt x="12622" y="15928"/>
                      <a:pt x="4045" y="21600"/>
                    </a:cubicBezTo>
                    <a:cubicBezTo>
                      <a:pt x="-5722" y="15928"/>
                      <a:pt x="4045" y="0"/>
                      <a:pt x="138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14" name="Kształt"/>
              <p:cNvSpPr/>
              <p:nvPr/>
            </p:nvSpPr>
            <p:spPr>
              <a:xfrm>
                <a:off x="817965" y="137762"/>
                <a:ext cx="1582" cy="3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0" h="21600" extrusionOk="0">
                    <a:moveTo>
                      <a:pt x="19166" y="0"/>
                    </a:moveTo>
                    <a:cubicBezTo>
                      <a:pt x="21600" y="7200"/>
                      <a:pt x="17228" y="16374"/>
                      <a:pt x="6311" y="21600"/>
                    </a:cubicBezTo>
                    <a:cubicBezTo>
                      <a:pt x="4610" y="16784"/>
                      <a:pt x="0" y="12598"/>
                      <a:pt x="0" y="7200"/>
                    </a:cubicBezTo>
                    <a:cubicBezTo>
                      <a:pt x="10199" y="6100"/>
                      <a:pt x="11887" y="1569"/>
                      <a:pt x="191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15" name="Kształt"/>
              <p:cNvSpPr/>
              <p:nvPr/>
            </p:nvSpPr>
            <p:spPr>
              <a:xfrm>
                <a:off x="809355" y="137762"/>
                <a:ext cx="10548" cy="25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06" y="2945"/>
                    </a:moveTo>
                    <a:cubicBezTo>
                      <a:pt x="19104" y="2277"/>
                      <a:pt x="18984" y="924"/>
                      <a:pt x="20847" y="0"/>
                    </a:cubicBezTo>
                    <a:lnTo>
                      <a:pt x="20847" y="1122"/>
                    </a:lnTo>
                    <a:lnTo>
                      <a:pt x="21600" y="1122"/>
                    </a:lnTo>
                    <a:lnTo>
                      <a:pt x="21600" y="1411"/>
                    </a:lnTo>
                    <a:cubicBezTo>
                      <a:pt x="18787" y="1122"/>
                      <a:pt x="19816" y="2368"/>
                      <a:pt x="18073" y="2690"/>
                    </a:cubicBezTo>
                    <a:cubicBezTo>
                      <a:pt x="18073" y="5421"/>
                      <a:pt x="12326" y="7195"/>
                      <a:pt x="12326" y="9909"/>
                    </a:cubicBezTo>
                    <a:cubicBezTo>
                      <a:pt x="8838" y="13894"/>
                      <a:pt x="3407" y="17541"/>
                      <a:pt x="0" y="21600"/>
                    </a:cubicBezTo>
                    <a:cubicBezTo>
                      <a:pt x="5627" y="15379"/>
                      <a:pt x="11731" y="9273"/>
                      <a:pt x="16606" y="29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16" name="Kształt"/>
              <p:cNvSpPr/>
              <p:nvPr/>
            </p:nvSpPr>
            <p:spPr>
              <a:xfrm>
                <a:off x="809355" y="172203"/>
                <a:ext cx="2802" cy="8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7" h="21600" extrusionOk="0">
                    <a:moveTo>
                      <a:pt x="10685" y="5171"/>
                    </a:moveTo>
                    <a:lnTo>
                      <a:pt x="14965" y="0"/>
                    </a:lnTo>
                    <a:cubicBezTo>
                      <a:pt x="21600" y="7985"/>
                      <a:pt x="1013" y="13667"/>
                      <a:pt x="2811" y="21600"/>
                    </a:cubicBezTo>
                    <a:lnTo>
                      <a:pt x="0" y="21600"/>
                    </a:lnTo>
                    <a:cubicBezTo>
                      <a:pt x="674" y="16099"/>
                      <a:pt x="674" y="9162"/>
                      <a:pt x="10685" y="51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17" name="Kształt"/>
              <p:cNvSpPr/>
              <p:nvPr/>
            </p:nvSpPr>
            <p:spPr>
              <a:xfrm>
                <a:off x="809355" y="172203"/>
                <a:ext cx="851" cy="1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56" y="0"/>
                    </a:moveTo>
                    <a:lnTo>
                      <a:pt x="21600" y="8306"/>
                    </a:lnTo>
                    <a:lnTo>
                      <a:pt x="8349" y="21600"/>
                    </a:lnTo>
                    <a:lnTo>
                      <a:pt x="0" y="21600"/>
                    </a:lnTo>
                    <a:cubicBezTo>
                      <a:pt x="8349" y="15626"/>
                      <a:pt x="16698" y="4647"/>
                      <a:pt x="1815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18" name="Kształt"/>
              <p:cNvSpPr/>
              <p:nvPr/>
            </p:nvSpPr>
            <p:spPr>
              <a:xfrm>
                <a:off x="809355" y="180813"/>
                <a:ext cx="1448" cy="2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54" h="21600" extrusionOk="0">
                    <a:moveTo>
                      <a:pt x="12718" y="0"/>
                    </a:moveTo>
                    <a:cubicBezTo>
                      <a:pt x="16215" y="4478"/>
                      <a:pt x="13495" y="10980"/>
                      <a:pt x="14272" y="16600"/>
                    </a:cubicBezTo>
                    <a:lnTo>
                      <a:pt x="2595" y="21600"/>
                    </a:lnTo>
                    <a:cubicBezTo>
                      <a:pt x="-5385" y="14316"/>
                      <a:pt x="7068" y="4127"/>
                      <a:pt x="1271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19" name="Kształt"/>
              <p:cNvSpPr/>
              <p:nvPr/>
            </p:nvSpPr>
            <p:spPr>
              <a:xfrm>
                <a:off x="800744" y="189423"/>
                <a:ext cx="1351" cy="3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86" h="21600" extrusionOk="0">
                    <a:moveTo>
                      <a:pt x="10298" y="0"/>
                    </a:moveTo>
                    <a:cubicBezTo>
                      <a:pt x="21600" y="7837"/>
                      <a:pt x="4436" y="15358"/>
                      <a:pt x="0" y="21600"/>
                    </a:cubicBezTo>
                    <a:cubicBezTo>
                      <a:pt x="599" y="15625"/>
                      <a:pt x="4436" y="6668"/>
                      <a:pt x="1029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20" name="Kształt"/>
              <p:cNvSpPr/>
              <p:nvPr/>
            </p:nvSpPr>
            <p:spPr>
              <a:xfrm>
                <a:off x="800744" y="206643"/>
                <a:ext cx="749" cy="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85" h="21600" extrusionOk="0">
                    <a:moveTo>
                      <a:pt x="6571" y="0"/>
                    </a:moveTo>
                    <a:cubicBezTo>
                      <a:pt x="17562" y="1538"/>
                      <a:pt x="12248" y="12753"/>
                      <a:pt x="13318" y="18929"/>
                    </a:cubicBezTo>
                    <a:lnTo>
                      <a:pt x="9418" y="21600"/>
                    </a:lnTo>
                    <a:cubicBezTo>
                      <a:pt x="-864" y="18929"/>
                      <a:pt x="-4038" y="5473"/>
                      <a:pt x="65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21" name="Kształt"/>
              <p:cNvSpPr/>
              <p:nvPr/>
            </p:nvSpPr>
            <p:spPr>
              <a:xfrm>
                <a:off x="800744" y="189423"/>
                <a:ext cx="765" cy="1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72" h="21600" extrusionOk="0">
                    <a:moveTo>
                      <a:pt x="10058" y="0"/>
                    </a:moveTo>
                    <a:cubicBezTo>
                      <a:pt x="17143" y="6555"/>
                      <a:pt x="14298" y="16585"/>
                      <a:pt x="4041" y="21600"/>
                    </a:cubicBezTo>
                    <a:cubicBezTo>
                      <a:pt x="-199" y="15940"/>
                      <a:pt x="-4457" y="3093"/>
                      <a:pt x="1005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22" name="Kształt"/>
              <p:cNvSpPr/>
              <p:nvPr/>
            </p:nvSpPr>
            <p:spPr>
              <a:xfrm>
                <a:off x="800744" y="198033"/>
                <a:ext cx="546" cy="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95" h="18499" extrusionOk="0">
                    <a:moveTo>
                      <a:pt x="15547" y="687"/>
                    </a:moveTo>
                    <a:cubicBezTo>
                      <a:pt x="13273" y="7714"/>
                      <a:pt x="20086" y="16620"/>
                      <a:pt x="11559" y="18499"/>
                    </a:cubicBezTo>
                    <a:lnTo>
                      <a:pt x="756" y="18499"/>
                    </a:lnTo>
                    <a:cubicBezTo>
                      <a:pt x="-1514" y="9593"/>
                      <a:pt x="756" y="-3101"/>
                      <a:pt x="15547" y="6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23" name="Kształt"/>
              <p:cNvSpPr/>
              <p:nvPr/>
            </p:nvSpPr>
            <p:spPr>
              <a:xfrm>
                <a:off x="792134" y="206643"/>
                <a:ext cx="1131" cy="1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66" h="19891" extrusionOk="0">
                    <a:moveTo>
                      <a:pt x="7286" y="427"/>
                    </a:moveTo>
                    <a:cubicBezTo>
                      <a:pt x="14392" y="-1709"/>
                      <a:pt x="15983" y="4698"/>
                      <a:pt x="14392" y="7966"/>
                    </a:cubicBezTo>
                    <a:cubicBezTo>
                      <a:pt x="18087" y="14372"/>
                      <a:pt x="10441" y="17627"/>
                      <a:pt x="5184" y="19891"/>
                    </a:cubicBezTo>
                    <a:lnTo>
                      <a:pt x="2542" y="19891"/>
                    </a:lnTo>
                    <a:cubicBezTo>
                      <a:pt x="-3513" y="12609"/>
                      <a:pt x="2542" y="4698"/>
                      <a:pt x="7286" y="4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24" name="Kształt"/>
              <p:cNvSpPr/>
              <p:nvPr/>
            </p:nvSpPr>
            <p:spPr>
              <a:xfrm>
                <a:off x="792134" y="215254"/>
                <a:ext cx="87" cy="3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41" h="19366" extrusionOk="0">
                    <a:moveTo>
                      <a:pt x="13141" y="319"/>
                    </a:moveTo>
                    <a:lnTo>
                      <a:pt x="13141" y="19366"/>
                    </a:lnTo>
                    <a:cubicBezTo>
                      <a:pt x="228" y="11114"/>
                      <a:pt x="-8459" y="-2234"/>
                      <a:pt x="13141" y="31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25" name="Kształt"/>
              <p:cNvSpPr/>
              <p:nvPr/>
            </p:nvSpPr>
            <p:spPr>
              <a:xfrm>
                <a:off x="792134" y="206643"/>
                <a:ext cx="8940" cy="24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5" h="21600" extrusionOk="0">
                    <a:moveTo>
                      <a:pt x="11625" y="7254"/>
                    </a:moveTo>
                    <a:cubicBezTo>
                      <a:pt x="9763" y="6180"/>
                      <a:pt x="15259" y="5595"/>
                      <a:pt x="13993" y="4297"/>
                    </a:cubicBezTo>
                    <a:cubicBezTo>
                      <a:pt x="16148" y="2948"/>
                      <a:pt x="17120" y="1435"/>
                      <a:pt x="18853" y="0"/>
                    </a:cubicBezTo>
                    <a:cubicBezTo>
                      <a:pt x="21600" y="3008"/>
                      <a:pt x="15090" y="4942"/>
                      <a:pt x="14287" y="7624"/>
                    </a:cubicBezTo>
                    <a:cubicBezTo>
                      <a:pt x="9510" y="9257"/>
                      <a:pt x="11159" y="11706"/>
                      <a:pt x="9763" y="13838"/>
                    </a:cubicBezTo>
                    <a:cubicBezTo>
                      <a:pt x="10525" y="14517"/>
                      <a:pt x="11625" y="15403"/>
                      <a:pt x="10229" y="16073"/>
                    </a:cubicBezTo>
                    <a:cubicBezTo>
                      <a:pt x="9257" y="16245"/>
                      <a:pt x="8792" y="15867"/>
                      <a:pt x="8285" y="15686"/>
                    </a:cubicBezTo>
                    <a:cubicBezTo>
                      <a:pt x="4692" y="17577"/>
                      <a:pt x="4692" y="20096"/>
                      <a:pt x="0" y="21600"/>
                    </a:cubicBezTo>
                    <a:cubicBezTo>
                      <a:pt x="2537" y="16563"/>
                      <a:pt x="8792" y="12222"/>
                      <a:pt x="11625" y="72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26" name="Kształt"/>
              <p:cNvSpPr/>
              <p:nvPr/>
            </p:nvSpPr>
            <p:spPr>
              <a:xfrm>
                <a:off x="800744" y="215254"/>
                <a:ext cx="1265" cy="2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21600" extrusionOk="0">
                    <a:moveTo>
                      <a:pt x="17862" y="14372"/>
                    </a:moveTo>
                    <a:cubicBezTo>
                      <a:pt x="12601" y="18028"/>
                      <a:pt x="6771" y="19584"/>
                      <a:pt x="402" y="21600"/>
                    </a:cubicBezTo>
                    <a:cubicBezTo>
                      <a:pt x="-1526" y="14372"/>
                      <a:pt x="3452" y="3196"/>
                      <a:pt x="15920" y="0"/>
                    </a:cubicBezTo>
                    <a:cubicBezTo>
                      <a:pt x="20074" y="3656"/>
                      <a:pt x="16755" y="9609"/>
                      <a:pt x="17862" y="143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27" name="Kształt"/>
              <p:cNvSpPr/>
              <p:nvPr/>
            </p:nvSpPr>
            <p:spPr>
              <a:xfrm>
                <a:off x="783524" y="232474"/>
                <a:ext cx="5304" cy="13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62" y="4020"/>
                    </a:moveTo>
                    <a:cubicBezTo>
                      <a:pt x="16160" y="2725"/>
                      <a:pt x="14348" y="287"/>
                      <a:pt x="19078" y="0"/>
                    </a:cubicBezTo>
                    <a:cubicBezTo>
                      <a:pt x="20179" y="587"/>
                      <a:pt x="18525" y="1762"/>
                      <a:pt x="21600" y="2153"/>
                    </a:cubicBezTo>
                    <a:cubicBezTo>
                      <a:pt x="13718" y="4681"/>
                      <a:pt x="17342" y="8234"/>
                      <a:pt x="13165" y="11064"/>
                    </a:cubicBezTo>
                    <a:cubicBezTo>
                      <a:pt x="14348" y="12885"/>
                      <a:pt x="11983" y="14165"/>
                      <a:pt x="9145" y="15564"/>
                    </a:cubicBezTo>
                    <a:lnTo>
                      <a:pt x="0" y="21600"/>
                    </a:lnTo>
                    <a:cubicBezTo>
                      <a:pt x="3862" y="15308"/>
                      <a:pt x="5598" y="9498"/>
                      <a:pt x="14662" y="40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28" name="Kształt"/>
              <p:cNvSpPr/>
              <p:nvPr/>
            </p:nvSpPr>
            <p:spPr>
              <a:xfrm>
                <a:off x="783524" y="241084"/>
                <a:ext cx="929" cy="2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95" h="21600" extrusionOk="0">
                    <a:moveTo>
                      <a:pt x="12015" y="0"/>
                    </a:moveTo>
                    <a:cubicBezTo>
                      <a:pt x="18701" y="7137"/>
                      <a:pt x="10800" y="15109"/>
                      <a:pt x="6234" y="21600"/>
                    </a:cubicBezTo>
                    <a:lnTo>
                      <a:pt x="748" y="21600"/>
                    </a:lnTo>
                    <a:cubicBezTo>
                      <a:pt x="-2899" y="13163"/>
                      <a:pt x="7744" y="7137"/>
                      <a:pt x="120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29" name="Kształt"/>
              <p:cNvSpPr/>
              <p:nvPr/>
            </p:nvSpPr>
            <p:spPr>
              <a:xfrm>
                <a:off x="783524" y="249694"/>
                <a:ext cx="1226" cy="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58" h="21600" extrusionOk="0">
                    <a:moveTo>
                      <a:pt x="12745" y="0"/>
                    </a:moveTo>
                    <a:cubicBezTo>
                      <a:pt x="17914" y="7235"/>
                      <a:pt x="12745" y="15580"/>
                      <a:pt x="6410" y="21600"/>
                    </a:cubicBezTo>
                    <a:lnTo>
                      <a:pt x="2179" y="21600"/>
                    </a:lnTo>
                    <a:cubicBezTo>
                      <a:pt x="-3686" y="13814"/>
                      <a:pt x="3116" y="2972"/>
                      <a:pt x="1274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30" name="Kształt"/>
              <p:cNvSpPr/>
              <p:nvPr/>
            </p:nvSpPr>
            <p:spPr>
              <a:xfrm>
                <a:off x="774914" y="249694"/>
                <a:ext cx="11576" cy="36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6" h="21600" extrusionOk="0">
                    <a:moveTo>
                      <a:pt x="8177" y="12049"/>
                    </a:moveTo>
                    <a:cubicBezTo>
                      <a:pt x="9369" y="10318"/>
                      <a:pt x="12742" y="8627"/>
                      <a:pt x="11856" y="6890"/>
                    </a:cubicBezTo>
                    <a:cubicBezTo>
                      <a:pt x="15570" y="6004"/>
                      <a:pt x="13662" y="4404"/>
                      <a:pt x="16695" y="3462"/>
                    </a:cubicBezTo>
                    <a:lnTo>
                      <a:pt x="20102" y="0"/>
                    </a:lnTo>
                    <a:cubicBezTo>
                      <a:pt x="21600" y="2531"/>
                      <a:pt x="16557" y="4637"/>
                      <a:pt x="14888" y="6998"/>
                    </a:cubicBezTo>
                    <a:cubicBezTo>
                      <a:pt x="11106" y="9064"/>
                      <a:pt x="10119" y="11538"/>
                      <a:pt x="8553" y="13888"/>
                    </a:cubicBezTo>
                    <a:cubicBezTo>
                      <a:pt x="10358" y="14591"/>
                      <a:pt x="9064" y="15704"/>
                      <a:pt x="8553" y="16356"/>
                    </a:cubicBezTo>
                    <a:lnTo>
                      <a:pt x="7325" y="15840"/>
                    </a:lnTo>
                    <a:cubicBezTo>
                      <a:pt x="4054" y="17656"/>
                      <a:pt x="3510" y="19841"/>
                      <a:pt x="0" y="21600"/>
                    </a:cubicBezTo>
                    <a:cubicBezTo>
                      <a:pt x="511" y="18314"/>
                      <a:pt x="5929" y="15255"/>
                      <a:pt x="8177" y="120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31" name="Kształt"/>
              <p:cNvSpPr/>
              <p:nvPr/>
            </p:nvSpPr>
            <p:spPr>
              <a:xfrm>
                <a:off x="783524" y="266914"/>
                <a:ext cx="1207" cy="3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79" h="21600" extrusionOk="0">
                    <a:moveTo>
                      <a:pt x="0" y="21600"/>
                    </a:moveTo>
                    <a:cubicBezTo>
                      <a:pt x="3087" y="13672"/>
                      <a:pt x="4208" y="4289"/>
                      <a:pt x="17392" y="0"/>
                    </a:cubicBezTo>
                    <a:cubicBezTo>
                      <a:pt x="16832" y="8192"/>
                      <a:pt x="21600" y="1710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32" name="Kształt"/>
              <p:cNvSpPr/>
              <p:nvPr/>
            </p:nvSpPr>
            <p:spPr>
              <a:xfrm>
                <a:off x="774914" y="284135"/>
                <a:ext cx="774" cy="3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069" h="21600" extrusionOk="0">
                    <a:moveTo>
                      <a:pt x="7499" y="0"/>
                    </a:moveTo>
                    <a:cubicBezTo>
                      <a:pt x="11102" y="7821"/>
                      <a:pt x="14974" y="15313"/>
                      <a:pt x="2791" y="21600"/>
                    </a:cubicBezTo>
                    <a:cubicBezTo>
                      <a:pt x="-6626" y="15313"/>
                      <a:pt x="11102" y="7821"/>
                      <a:pt x="749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33" name="Kształt"/>
              <p:cNvSpPr/>
              <p:nvPr/>
            </p:nvSpPr>
            <p:spPr>
              <a:xfrm>
                <a:off x="766304" y="284135"/>
                <a:ext cx="371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41" h="21600" extrusionOk="0">
                    <a:moveTo>
                      <a:pt x="12541" y="0"/>
                    </a:moveTo>
                    <a:lnTo>
                      <a:pt x="12541" y="21600"/>
                    </a:lnTo>
                    <a:lnTo>
                      <a:pt x="5342" y="21600"/>
                    </a:lnTo>
                    <a:cubicBezTo>
                      <a:pt x="-9059" y="13829"/>
                      <a:pt x="9930" y="7393"/>
                      <a:pt x="1254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34" name="Kształt"/>
              <p:cNvSpPr/>
              <p:nvPr/>
            </p:nvSpPr>
            <p:spPr>
              <a:xfrm>
                <a:off x="774914" y="292745"/>
                <a:ext cx="1234" cy="4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665" h="21600" extrusionOk="0">
                    <a:moveTo>
                      <a:pt x="3085" y="21600"/>
                    </a:moveTo>
                    <a:cubicBezTo>
                      <a:pt x="-4453" y="15305"/>
                      <a:pt x="3753" y="6657"/>
                      <a:pt x="7270" y="0"/>
                    </a:cubicBezTo>
                    <a:cubicBezTo>
                      <a:pt x="17147" y="5991"/>
                      <a:pt x="2244" y="13874"/>
                      <a:pt x="308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35" name="Kształt"/>
              <p:cNvSpPr/>
              <p:nvPr/>
            </p:nvSpPr>
            <p:spPr>
              <a:xfrm>
                <a:off x="774914" y="68881"/>
                <a:ext cx="91242" cy="224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1" h="21600" extrusionOk="0">
                    <a:moveTo>
                      <a:pt x="161" y="21600"/>
                    </a:moveTo>
                    <a:cubicBezTo>
                      <a:pt x="229" y="21342"/>
                      <a:pt x="-176" y="21142"/>
                      <a:pt x="94" y="20876"/>
                    </a:cubicBezTo>
                    <a:cubicBezTo>
                      <a:pt x="242" y="20766"/>
                      <a:pt x="256" y="20647"/>
                      <a:pt x="359" y="20527"/>
                    </a:cubicBezTo>
                    <a:cubicBezTo>
                      <a:pt x="926" y="20079"/>
                      <a:pt x="940" y="19542"/>
                      <a:pt x="1565" y="19094"/>
                    </a:cubicBezTo>
                    <a:cubicBezTo>
                      <a:pt x="1993" y="18587"/>
                      <a:pt x="2213" y="18047"/>
                      <a:pt x="2847" y="17570"/>
                    </a:cubicBezTo>
                    <a:cubicBezTo>
                      <a:pt x="3027" y="17261"/>
                      <a:pt x="3266" y="16966"/>
                      <a:pt x="3297" y="16640"/>
                    </a:cubicBezTo>
                    <a:lnTo>
                      <a:pt x="3050" y="16682"/>
                    </a:lnTo>
                    <a:cubicBezTo>
                      <a:pt x="2865" y="16572"/>
                      <a:pt x="3311" y="16525"/>
                      <a:pt x="3216" y="16408"/>
                    </a:cubicBezTo>
                    <a:cubicBezTo>
                      <a:pt x="3248" y="16403"/>
                      <a:pt x="3266" y="16372"/>
                      <a:pt x="3333" y="16380"/>
                    </a:cubicBezTo>
                    <a:lnTo>
                      <a:pt x="3414" y="16513"/>
                    </a:lnTo>
                    <a:cubicBezTo>
                      <a:pt x="3693" y="16380"/>
                      <a:pt x="3716" y="16183"/>
                      <a:pt x="3932" y="16029"/>
                    </a:cubicBezTo>
                    <a:cubicBezTo>
                      <a:pt x="3747" y="15872"/>
                      <a:pt x="4301" y="15750"/>
                      <a:pt x="4332" y="15581"/>
                    </a:cubicBezTo>
                    <a:cubicBezTo>
                      <a:pt x="4332" y="15315"/>
                      <a:pt x="4620" y="15189"/>
                      <a:pt x="4849" y="14958"/>
                    </a:cubicBezTo>
                    <a:cubicBezTo>
                      <a:pt x="5065" y="14752"/>
                      <a:pt x="5034" y="14519"/>
                      <a:pt x="5421" y="14336"/>
                    </a:cubicBezTo>
                    <a:lnTo>
                      <a:pt x="5421" y="14246"/>
                    </a:lnTo>
                    <a:cubicBezTo>
                      <a:pt x="5700" y="14029"/>
                      <a:pt x="5952" y="13779"/>
                      <a:pt x="6019" y="13552"/>
                    </a:cubicBezTo>
                    <a:cubicBezTo>
                      <a:pt x="6366" y="13408"/>
                      <a:pt x="6420" y="13213"/>
                      <a:pt x="6618" y="13042"/>
                    </a:cubicBezTo>
                    <a:cubicBezTo>
                      <a:pt x="6604" y="12929"/>
                      <a:pt x="6834" y="12784"/>
                      <a:pt x="6568" y="12692"/>
                    </a:cubicBezTo>
                    <a:lnTo>
                      <a:pt x="6456" y="12692"/>
                    </a:lnTo>
                    <a:lnTo>
                      <a:pt x="6537" y="12566"/>
                    </a:lnTo>
                    <a:cubicBezTo>
                      <a:pt x="6298" y="12537"/>
                      <a:pt x="6271" y="12679"/>
                      <a:pt x="6019" y="12668"/>
                    </a:cubicBezTo>
                    <a:cubicBezTo>
                      <a:pt x="6235" y="12475"/>
                      <a:pt x="5902" y="12258"/>
                      <a:pt x="6420" y="12113"/>
                    </a:cubicBezTo>
                    <a:cubicBezTo>
                      <a:pt x="6402" y="12015"/>
                      <a:pt x="6550" y="11919"/>
                      <a:pt x="6735" y="11851"/>
                    </a:cubicBezTo>
                    <a:cubicBezTo>
                      <a:pt x="6672" y="11543"/>
                      <a:pt x="7522" y="11368"/>
                      <a:pt x="7369" y="11041"/>
                    </a:cubicBezTo>
                    <a:cubicBezTo>
                      <a:pt x="7423" y="11026"/>
                      <a:pt x="7441" y="10983"/>
                      <a:pt x="7535" y="11000"/>
                    </a:cubicBezTo>
                    <a:cubicBezTo>
                      <a:pt x="7774" y="11368"/>
                      <a:pt x="7000" y="11629"/>
                      <a:pt x="6815" y="11955"/>
                    </a:cubicBezTo>
                    <a:cubicBezTo>
                      <a:pt x="6806" y="12137"/>
                      <a:pt x="6204" y="12347"/>
                      <a:pt x="6703" y="12491"/>
                    </a:cubicBezTo>
                    <a:lnTo>
                      <a:pt x="6815" y="12609"/>
                    </a:lnTo>
                    <a:cubicBezTo>
                      <a:pt x="6852" y="12528"/>
                      <a:pt x="7054" y="12475"/>
                      <a:pt x="7054" y="12390"/>
                    </a:cubicBezTo>
                    <a:lnTo>
                      <a:pt x="6815" y="12378"/>
                    </a:lnTo>
                    <a:cubicBezTo>
                      <a:pt x="6806" y="12328"/>
                      <a:pt x="6834" y="12306"/>
                      <a:pt x="6937" y="12277"/>
                    </a:cubicBezTo>
                    <a:cubicBezTo>
                      <a:pt x="6973" y="12270"/>
                      <a:pt x="7000" y="12281"/>
                      <a:pt x="7018" y="12289"/>
                    </a:cubicBezTo>
                    <a:cubicBezTo>
                      <a:pt x="7670" y="12039"/>
                      <a:pt x="7522" y="11669"/>
                      <a:pt x="8026" y="11405"/>
                    </a:cubicBezTo>
                    <a:cubicBezTo>
                      <a:pt x="8156" y="11133"/>
                      <a:pt x="8705" y="10916"/>
                      <a:pt x="8741" y="10640"/>
                    </a:cubicBezTo>
                    <a:cubicBezTo>
                      <a:pt x="8872" y="10432"/>
                      <a:pt x="8944" y="10192"/>
                      <a:pt x="9425" y="10069"/>
                    </a:cubicBezTo>
                    <a:cubicBezTo>
                      <a:pt x="9119" y="9734"/>
                      <a:pt x="10271" y="9584"/>
                      <a:pt x="9978" y="9228"/>
                    </a:cubicBezTo>
                    <a:cubicBezTo>
                      <a:pt x="9925" y="8981"/>
                      <a:pt x="10712" y="8937"/>
                      <a:pt x="10658" y="8692"/>
                    </a:cubicBezTo>
                    <a:cubicBezTo>
                      <a:pt x="10442" y="8540"/>
                      <a:pt x="10910" y="8461"/>
                      <a:pt x="10856" y="8317"/>
                    </a:cubicBezTo>
                    <a:cubicBezTo>
                      <a:pt x="11324" y="8256"/>
                      <a:pt x="10946" y="8014"/>
                      <a:pt x="11342" y="7922"/>
                    </a:cubicBezTo>
                    <a:cubicBezTo>
                      <a:pt x="11175" y="7788"/>
                      <a:pt x="11441" y="7701"/>
                      <a:pt x="11630" y="7604"/>
                    </a:cubicBezTo>
                    <a:cubicBezTo>
                      <a:pt x="11909" y="7325"/>
                      <a:pt x="12376" y="7084"/>
                      <a:pt x="12309" y="6747"/>
                    </a:cubicBezTo>
                    <a:cubicBezTo>
                      <a:pt x="12745" y="6671"/>
                      <a:pt x="12849" y="6473"/>
                      <a:pt x="13060" y="6328"/>
                    </a:cubicBezTo>
                    <a:cubicBezTo>
                      <a:pt x="13011" y="6087"/>
                      <a:pt x="13713" y="5964"/>
                      <a:pt x="13632" y="5718"/>
                    </a:cubicBezTo>
                    <a:cubicBezTo>
                      <a:pt x="14415" y="5210"/>
                      <a:pt x="14581" y="4619"/>
                      <a:pt x="15382" y="4111"/>
                    </a:cubicBezTo>
                    <a:cubicBezTo>
                      <a:pt x="15467" y="4013"/>
                      <a:pt x="15548" y="3893"/>
                      <a:pt x="15719" y="3844"/>
                    </a:cubicBezTo>
                    <a:cubicBezTo>
                      <a:pt x="15616" y="4170"/>
                      <a:pt x="15179" y="4455"/>
                      <a:pt x="14950" y="4764"/>
                    </a:cubicBezTo>
                    <a:cubicBezTo>
                      <a:pt x="14513" y="5089"/>
                      <a:pt x="14082" y="5417"/>
                      <a:pt x="13861" y="5779"/>
                    </a:cubicBezTo>
                    <a:cubicBezTo>
                      <a:pt x="13227" y="5943"/>
                      <a:pt x="13479" y="6269"/>
                      <a:pt x="13024" y="6473"/>
                    </a:cubicBezTo>
                    <a:lnTo>
                      <a:pt x="12543" y="7022"/>
                    </a:lnTo>
                    <a:cubicBezTo>
                      <a:pt x="12610" y="7035"/>
                      <a:pt x="12610" y="7066"/>
                      <a:pt x="12664" y="7084"/>
                    </a:cubicBezTo>
                    <a:cubicBezTo>
                      <a:pt x="12777" y="6928"/>
                      <a:pt x="13060" y="6801"/>
                      <a:pt x="13182" y="6650"/>
                    </a:cubicBezTo>
                    <a:cubicBezTo>
                      <a:pt x="13515" y="6274"/>
                      <a:pt x="14014" y="5943"/>
                      <a:pt x="14230" y="5559"/>
                    </a:cubicBezTo>
                    <a:cubicBezTo>
                      <a:pt x="14918" y="5164"/>
                      <a:pt x="15080" y="4697"/>
                      <a:pt x="15670" y="4279"/>
                    </a:cubicBezTo>
                    <a:cubicBezTo>
                      <a:pt x="15967" y="4062"/>
                      <a:pt x="15850" y="3782"/>
                      <a:pt x="16385" y="3602"/>
                    </a:cubicBezTo>
                    <a:cubicBezTo>
                      <a:pt x="16669" y="3431"/>
                      <a:pt x="16453" y="3186"/>
                      <a:pt x="17033" y="3077"/>
                    </a:cubicBezTo>
                    <a:cubicBezTo>
                      <a:pt x="17519" y="2557"/>
                      <a:pt x="18351" y="2079"/>
                      <a:pt x="18756" y="1541"/>
                    </a:cubicBezTo>
                    <a:cubicBezTo>
                      <a:pt x="18657" y="1506"/>
                      <a:pt x="18788" y="1428"/>
                      <a:pt x="18639" y="1397"/>
                    </a:cubicBezTo>
                    <a:cubicBezTo>
                      <a:pt x="18518" y="1433"/>
                      <a:pt x="18554" y="1499"/>
                      <a:pt x="18383" y="1524"/>
                    </a:cubicBezTo>
                    <a:lnTo>
                      <a:pt x="18383" y="1451"/>
                    </a:lnTo>
                    <a:cubicBezTo>
                      <a:pt x="18572" y="1299"/>
                      <a:pt x="18657" y="1119"/>
                      <a:pt x="18954" y="1004"/>
                    </a:cubicBezTo>
                    <a:cubicBezTo>
                      <a:pt x="18972" y="1112"/>
                      <a:pt x="18756" y="1198"/>
                      <a:pt x="18833" y="1294"/>
                    </a:cubicBezTo>
                    <a:cubicBezTo>
                      <a:pt x="19255" y="1226"/>
                      <a:pt x="19458" y="1051"/>
                      <a:pt x="19472" y="889"/>
                    </a:cubicBezTo>
                    <a:lnTo>
                      <a:pt x="20074" y="510"/>
                    </a:lnTo>
                    <a:lnTo>
                      <a:pt x="20236" y="597"/>
                    </a:lnTo>
                    <a:cubicBezTo>
                      <a:pt x="20920" y="519"/>
                      <a:pt x="20038" y="139"/>
                      <a:pt x="20844" y="207"/>
                    </a:cubicBezTo>
                    <a:cubicBezTo>
                      <a:pt x="21042" y="145"/>
                      <a:pt x="20920" y="24"/>
                      <a:pt x="21190" y="0"/>
                    </a:cubicBezTo>
                    <a:cubicBezTo>
                      <a:pt x="21321" y="105"/>
                      <a:pt x="20772" y="200"/>
                      <a:pt x="21190" y="265"/>
                    </a:cubicBezTo>
                    <a:cubicBezTo>
                      <a:pt x="21145" y="326"/>
                      <a:pt x="20997" y="254"/>
                      <a:pt x="20920" y="291"/>
                    </a:cubicBezTo>
                    <a:cubicBezTo>
                      <a:pt x="21424" y="453"/>
                      <a:pt x="20790" y="654"/>
                      <a:pt x="20961" y="817"/>
                    </a:cubicBezTo>
                    <a:cubicBezTo>
                      <a:pt x="20826" y="1010"/>
                      <a:pt x="20619" y="1209"/>
                      <a:pt x="20155" y="1338"/>
                    </a:cubicBezTo>
                    <a:cubicBezTo>
                      <a:pt x="19840" y="1511"/>
                      <a:pt x="19840" y="1742"/>
                      <a:pt x="19436" y="1905"/>
                    </a:cubicBezTo>
                    <a:cubicBezTo>
                      <a:pt x="19575" y="1970"/>
                      <a:pt x="19521" y="2079"/>
                      <a:pt x="19472" y="2152"/>
                    </a:cubicBezTo>
                    <a:cubicBezTo>
                      <a:pt x="19418" y="2267"/>
                      <a:pt x="19089" y="2152"/>
                      <a:pt x="19076" y="2280"/>
                    </a:cubicBezTo>
                    <a:cubicBezTo>
                      <a:pt x="19337" y="2430"/>
                      <a:pt x="18756" y="2394"/>
                      <a:pt x="18725" y="2514"/>
                    </a:cubicBezTo>
                    <a:cubicBezTo>
                      <a:pt x="18873" y="2720"/>
                      <a:pt x="18117" y="2791"/>
                      <a:pt x="18275" y="3005"/>
                    </a:cubicBezTo>
                    <a:cubicBezTo>
                      <a:pt x="17919" y="3209"/>
                      <a:pt x="18036" y="3475"/>
                      <a:pt x="17550" y="3657"/>
                    </a:cubicBezTo>
                    <a:cubicBezTo>
                      <a:pt x="17168" y="3844"/>
                      <a:pt x="16970" y="4055"/>
                      <a:pt x="17033" y="4308"/>
                    </a:cubicBezTo>
                    <a:cubicBezTo>
                      <a:pt x="16367" y="4345"/>
                      <a:pt x="16983" y="4563"/>
                      <a:pt x="16669" y="4659"/>
                    </a:cubicBezTo>
                    <a:lnTo>
                      <a:pt x="16633" y="4528"/>
                    </a:lnTo>
                    <a:cubicBezTo>
                      <a:pt x="16349" y="4659"/>
                      <a:pt x="16165" y="4847"/>
                      <a:pt x="16322" y="5004"/>
                    </a:cubicBezTo>
                    <a:cubicBezTo>
                      <a:pt x="15836" y="5203"/>
                      <a:pt x="15616" y="5466"/>
                      <a:pt x="15548" y="5730"/>
                    </a:cubicBezTo>
                    <a:cubicBezTo>
                      <a:pt x="15179" y="5980"/>
                      <a:pt x="14734" y="6231"/>
                      <a:pt x="14752" y="6515"/>
                    </a:cubicBezTo>
                    <a:cubicBezTo>
                      <a:pt x="14612" y="6629"/>
                      <a:pt x="14486" y="6722"/>
                      <a:pt x="14262" y="6816"/>
                    </a:cubicBezTo>
                    <a:cubicBezTo>
                      <a:pt x="14248" y="7272"/>
                      <a:pt x="13249" y="7598"/>
                      <a:pt x="13317" y="8039"/>
                    </a:cubicBezTo>
                    <a:cubicBezTo>
                      <a:pt x="13281" y="8158"/>
                      <a:pt x="13042" y="8256"/>
                      <a:pt x="12862" y="8359"/>
                    </a:cubicBezTo>
                    <a:cubicBezTo>
                      <a:pt x="12579" y="8582"/>
                      <a:pt x="12579" y="8793"/>
                      <a:pt x="12147" y="8994"/>
                    </a:cubicBezTo>
                    <a:cubicBezTo>
                      <a:pt x="12106" y="9247"/>
                      <a:pt x="11616" y="9428"/>
                      <a:pt x="11513" y="9678"/>
                    </a:cubicBezTo>
                    <a:cubicBezTo>
                      <a:pt x="11576" y="9678"/>
                      <a:pt x="11675" y="9731"/>
                      <a:pt x="11576" y="9749"/>
                    </a:cubicBezTo>
                    <a:cubicBezTo>
                      <a:pt x="11207" y="9700"/>
                      <a:pt x="11342" y="9924"/>
                      <a:pt x="11139" y="9998"/>
                    </a:cubicBezTo>
                    <a:cubicBezTo>
                      <a:pt x="11576" y="10135"/>
                      <a:pt x="10775" y="10238"/>
                      <a:pt x="10824" y="10401"/>
                    </a:cubicBezTo>
                    <a:cubicBezTo>
                      <a:pt x="10824" y="10540"/>
                      <a:pt x="10527" y="10640"/>
                      <a:pt x="10577" y="10785"/>
                    </a:cubicBezTo>
                    <a:cubicBezTo>
                      <a:pt x="10041" y="11229"/>
                      <a:pt x="10073" y="11775"/>
                      <a:pt x="9308" y="12184"/>
                    </a:cubicBezTo>
                    <a:cubicBezTo>
                      <a:pt x="9456" y="12614"/>
                      <a:pt x="8053" y="12832"/>
                      <a:pt x="8341" y="13261"/>
                    </a:cubicBezTo>
                    <a:cubicBezTo>
                      <a:pt x="8120" y="13515"/>
                      <a:pt x="7639" y="13736"/>
                      <a:pt x="7652" y="14029"/>
                    </a:cubicBezTo>
                    <a:cubicBezTo>
                      <a:pt x="7423" y="14131"/>
                      <a:pt x="7301" y="14232"/>
                      <a:pt x="7220" y="14348"/>
                    </a:cubicBezTo>
                    <a:cubicBezTo>
                      <a:pt x="7054" y="14252"/>
                      <a:pt x="7423" y="14173"/>
                      <a:pt x="7171" y="14088"/>
                    </a:cubicBezTo>
                    <a:lnTo>
                      <a:pt x="7018" y="14143"/>
                    </a:lnTo>
                    <a:cubicBezTo>
                      <a:pt x="7036" y="14280"/>
                      <a:pt x="6519" y="14430"/>
                      <a:pt x="6937" y="14535"/>
                    </a:cubicBezTo>
                    <a:cubicBezTo>
                      <a:pt x="7054" y="14505"/>
                      <a:pt x="7000" y="14425"/>
                      <a:pt x="7171" y="14430"/>
                    </a:cubicBezTo>
                    <a:cubicBezTo>
                      <a:pt x="7571" y="14589"/>
                      <a:pt x="6901" y="14681"/>
                      <a:pt x="6901" y="14826"/>
                    </a:cubicBezTo>
                    <a:cubicBezTo>
                      <a:pt x="6771" y="15146"/>
                      <a:pt x="6352" y="15431"/>
                      <a:pt x="6168" y="15738"/>
                    </a:cubicBezTo>
                    <a:cubicBezTo>
                      <a:pt x="5830" y="15883"/>
                      <a:pt x="6073" y="16191"/>
                      <a:pt x="5502" y="16277"/>
                    </a:cubicBezTo>
                    <a:lnTo>
                      <a:pt x="5335" y="16221"/>
                    </a:lnTo>
                    <a:cubicBezTo>
                      <a:pt x="4795" y="16497"/>
                      <a:pt x="4746" y="16862"/>
                      <a:pt x="4449" y="17188"/>
                    </a:cubicBezTo>
                    <a:cubicBezTo>
                      <a:pt x="4769" y="17182"/>
                      <a:pt x="4719" y="17020"/>
                      <a:pt x="4904" y="16960"/>
                    </a:cubicBezTo>
                    <a:cubicBezTo>
                      <a:pt x="4769" y="17167"/>
                      <a:pt x="4831" y="17395"/>
                      <a:pt x="4535" y="17570"/>
                    </a:cubicBezTo>
                    <a:cubicBezTo>
                      <a:pt x="4598" y="17697"/>
                      <a:pt x="4449" y="17798"/>
                      <a:pt x="4251" y="17889"/>
                    </a:cubicBezTo>
                    <a:cubicBezTo>
                      <a:pt x="3729" y="18149"/>
                      <a:pt x="4220" y="18568"/>
                      <a:pt x="3500" y="18784"/>
                    </a:cubicBezTo>
                    <a:lnTo>
                      <a:pt x="3446" y="18543"/>
                    </a:lnTo>
                    <a:cubicBezTo>
                      <a:pt x="3131" y="18852"/>
                      <a:pt x="2762" y="19165"/>
                      <a:pt x="2699" y="19511"/>
                    </a:cubicBezTo>
                    <a:cubicBezTo>
                      <a:pt x="2524" y="19672"/>
                      <a:pt x="2254" y="19819"/>
                      <a:pt x="2119" y="19981"/>
                    </a:cubicBezTo>
                    <a:cubicBezTo>
                      <a:pt x="2110" y="19965"/>
                      <a:pt x="2087" y="19948"/>
                      <a:pt x="2046" y="19932"/>
                    </a:cubicBezTo>
                    <a:cubicBezTo>
                      <a:pt x="1831" y="20011"/>
                      <a:pt x="1813" y="20114"/>
                      <a:pt x="1763" y="20223"/>
                    </a:cubicBezTo>
                    <a:cubicBezTo>
                      <a:pt x="1813" y="20229"/>
                      <a:pt x="1831" y="20258"/>
                      <a:pt x="1898" y="20254"/>
                    </a:cubicBezTo>
                    <a:lnTo>
                      <a:pt x="1930" y="20235"/>
                    </a:lnTo>
                    <a:lnTo>
                      <a:pt x="1763" y="20440"/>
                    </a:lnTo>
                    <a:cubicBezTo>
                      <a:pt x="1795" y="20414"/>
                      <a:pt x="1714" y="20410"/>
                      <a:pt x="1696" y="20398"/>
                    </a:cubicBezTo>
                    <a:cubicBezTo>
                      <a:pt x="1547" y="20426"/>
                      <a:pt x="1511" y="20488"/>
                      <a:pt x="1529" y="20555"/>
                    </a:cubicBezTo>
                    <a:cubicBezTo>
                      <a:pt x="1813" y="20615"/>
                      <a:pt x="1511" y="20721"/>
                      <a:pt x="1498" y="20803"/>
                    </a:cubicBezTo>
                    <a:cubicBezTo>
                      <a:pt x="1295" y="20900"/>
                      <a:pt x="1061" y="21033"/>
                      <a:pt x="1043" y="21180"/>
                    </a:cubicBezTo>
                    <a:cubicBezTo>
                      <a:pt x="809" y="21311"/>
                      <a:pt x="440" y="21420"/>
                      <a:pt x="328" y="21569"/>
                    </a:cubicBezTo>
                    <a:cubicBezTo>
                      <a:pt x="256" y="21577"/>
                      <a:pt x="211" y="21577"/>
                      <a:pt x="16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36" name="Kształt"/>
              <p:cNvSpPr/>
              <p:nvPr/>
            </p:nvSpPr>
            <p:spPr>
              <a:xfrm>
                <a:off x="800744" y="206643"/>
                <a:ext cx="558" cy="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46" h="21600" extrusionOk="0">
                    <a:moveTo>
                      <a:pt x="12946" y="19852"/>
                    </a:moveTo>
                    <a:cubicBezTo>
                      <a:pt x="11149" y="21600"/>
                      <a:pt x="4394" y="21600"/>
                      <a:pt x="1237" y="21600"/>
                    </a:cubicBezTo>
                    <a:cubicBezTo>
                      <a:pt x="2597" y="15160"/>
                      <a:pt x="-5958" y="4709"/>
                      <a:pt x="8890" y="0"/>
                    </a:cubicBezTo>
                    <a:cubicBezTo>
                      <a:pt x="15642" y="4709"/>
                      <a:pt x="11149" y="12896"/>
                      <a:pt x="12946" y="198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37" name="Kształt"/>
              <p:cNvSpPr/>
              <p:nvPr/>
            </p:nvSpPr>
            <p:spPr>
              <a:xfrm>
                <a:off x="783524" y="525219"/>
                <a:ext cx="214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38" name="Kształt"/>
              <p:cNvSpPr/>
              <p:nvPr/>
            </p:nvSpPr>
            <p:spPr>
              <a:xfrm>
                <a:off x="783524" y="499389"/>
                <a:ext cx="3830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19" h="21600" extrusionOk="0">
                    <a:moveTo>
                      <a:pt x="10618" y="15612"/>
                    </a:moveTo>
                    <a:lnTo>
                      <a:pt x="7776" y="14439"/>
                    </a:lnTo>
                    <a:cubicBezTo>
                      <a:pt x="-2118" y="16289"/>
                      <a:pt x="7776" y="19364"/>
                      <a:pt x="2270" y="21600"/>
                    </a:cubicBezTo>
                    <a:cubicBezTo>
                      <a:pt x="979" y="18676"/>
                      <a:pt x="-2118" y="16020"/>
                      <a:pt x="2270" y="13214"/>
                    </a:cubicBezTo>
                    <a:cubicBezTo>
                      <a:pt x="-4013" y="10623"/>
                      <a:pt x="5455" y="7763"/>
                      <a:pt x="31" y="5022"/>
                    </a:cubicBezTo>
                    <a:cubicBezTo>
                      <a:pt x="31" y="3420"/>
                      <a:pt x="-224" y="1495"/>
                      <a:pt x="2956" y="0"/>
                    </a:cubicBezTo>
                    <a:cubicBezTo>
                      <a:pt x="5455" y="2527"/>
                      <a:pt x="979" y="5688"/>
                      <a:pt x="3904" y="8193"/>
                    </a:cubicBezTo>
                    <a:lnTo>
                      <a:pt x="9926" y="7903"/>
                    </a:lnTo>
                    <a:cubicBezTo>
                      <a:pt x="13454" y="8623"/>
                      <a:pt x="10269" y="9580"/>
                      <a:pt x="9926" y="10430"/>
                    </a:cubicBezTo>
                    <a:lnTo>
                      <a:pt x="13199" y="12601"/>
                    </a:lnTo>
                    <a:lnTo>
                      <a:pt x="16984" y="12257"/>
                    </a:lnTo>
                    <a:cubicBezTo>
                      <a:pt x="17587" y="14193"/>
                      <a:pt x="10269" y="13794"/>
                      <a:pt x="10618" y="156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39" name="Kształt"/>
              <p:cNvSpPr/>
              <p:nvPr/>
            </p:nvSpPr>
            <p:spPr>
              <a:xfrm>
                <a:off x="783524" y="499389"/>
                <a:ext cx="1945" cy="11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92" h="21600" extrusionOk="0">
                    <a:moveTo>
                      <a:pt x="12994" y="19921"/>
                    </a:moveTo>
                    <a:lnTo>
                      <a:pt x="8801" y="19284"/>
                    </a:lnTo>
                    <a:lnTo>
                      <a:pt x="2841" y="21600"/>
                    </a:lnTo>
                    <a:cubicBezTo>
                      <a:pt x="-4901" y="14358"/>
                      <a:pt x="5738" y="6897"/>
                      <a:pt x="4773" y="0"/>
                    </a:cubicBezTo>
                    <a:cubicBezTo>
                      <a:pt x="11541" y="3211"/>
                      <a:pt x="2189" y="7097"/>
                      <a:pt x="7678" y="10181"/>
                    </a:cubicBezTo>
                    <a:cubicBezTo>
                      <a:pt x="2841" y="12826"/>
                      <a:pt x="6383" y="16328"/>
                      <a:pt x="11541" y="18499"/>
                    </a:cubicBezTo>
                    <a:lnTo>
                      <a:pt x="15899" y="18499"/>
                    </a:lnTo>
                    <a:cubicBezTo>
                      <a:pt x="16699" y="18974"/>
                      <a:pt x="15899" y="19575"/>
                      <a:pt x="12994" y="199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40" name="Kształt"/>
              <p:cNvSpPr/>
              <p:nvPr/>
            </p:nvSpPr>
            <p:spPr>
              <a:xfrm>
                <a:off x="792134" y="568270"/>
                <a:ext cx="569" cy="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26" h="21600" extrusionOk="0">
                    <a:moveTo>
                      <a:pt x="12187" y="21600"/>
                    </a:moveTo>
                    <a:cubicBezTo>
                      <a:pt x="4266" y="21600"/>
                      <a:pt x="-5891" y="7273"/>
                      <a:pt x="4266" y="0"/>
                    </a:cubicBezTo>
                    <a:cubicBezTo>
                      <a:pt x="5573" y="7273"/>
                      <a:pt x="15709" y="10786"/>
                      <a:pt x="1218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41" name="Kształt"/>
              <p:cNvSpPr/>
              <p:nvPr/>
            </p:nvSpPr>
            <p:spPr>
              <a:xfrm>
                <a:off x="826575" y="576880"/>
                <a:ext cx="6407" cy="1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45" extrusionOk="0">
                    <a:moveTo>
                      <a:pt x="0" y="18247"/>
                    </a:moveTo>
                    <a:lnTo>
                      <a:pt x="0" y="14633"/>
                    </a:lnTo>
                    <a:cubicBezTo>
                      <a:pt x="7113" y="9124"/>
                      <a:pt x="14617" y="0"/>
                      <a:pt x="21600" y="0"/>
                    </a:cubicBezTo>
                    <a:cubicBezTo>
                      <a:pt x="16054" y="15568"/>
                      <a:pt x="7765" y="21600"/>
                      <a:pt x="0" y="182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42" name="Kształt"/>
              <p:cNvSpPr/>
              <p:nvPr/>
            </p:nvSpPr>
            <p:spPr>
              <a:xfrm>
                <a:off x="843795" y="568270"/>
                <a:ext cx="1724" cy="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870" extrusionOk="0">
                    <a:moveTo>
                      <a:pt x="21600" y="0"/>
                    </a:moveTo>
                    <a:cubicBezTo>
                      <a:pt x="13353" y="1275"/>
                      <a:pt x="10681" y="21600"/>
                      <a:pt x="0" y="14287"/>
                    </a:cubicBezTo>
                    <a:cubicBezTo>
                      <a:pt x="1701" y="1275"/>
                      <a:pt x="14321" y="384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43" name="Kształt"/>
              <p:cNvSpPr/>
              <p:nvPr/>
            </p:nvSpPr>
            <p:spPr>
              <a:xfrm>
                <a:off x="843795" y="568270"/>
                <a:ext cx="1704" cy="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177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44" name="Kształt"/>
              <p:cNvSpPr/>
              <p:nvPr/>
            </p:nvSpPr>
            <p:spPr>
              <a:xfrm>
                <a:off x="852405" y="568270"/>
                <a:ext cx="4298" cy="1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19" y="21600"/>
                    </a:moveTo>
                    <a:lnTo>
                      <a:pt x="0" y="19799"/>
                    </a:lnTo>
                    <a:cubicBezTo>
                      <a:pt x="7298" y="9970"/>
                      <a:pt x="14203" y="3603"/>
                      <a:pt x="21600" y="0"/>
                    </a:cubicBezTo>
                    <a:cubicBezTo>
                      <a:pt x="17027" y="17175"/>
                      <a:pt x="8369" y="10524"/>
                      <a:pt x="29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45" name="Kształt"/>
              <p:cNvSpPr/>
              <p:nvPr/>
            </p:nvSpPr>
            <p:spPr>
              <a:xfrm>
                <a:off x="852405" y="611321"/>
                <a:ext cx="6388" cy="1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852" extrusionOk="0">
                    <a:moveTo>
                      <a:pt x="2487" y="10852"/>
                    </a:moveTo>
                    <a:lnTo>
                      <a:pt x="0" y="10852"/>
                    </a:lnTo>
                    <a:lnTo>
                      <a:pt x="0" y="5041"/>
                    </a:lnTo>
                    <a:cubicBezTo>
                      <a:pt x="7856" y="7573"/>
                      <a:pt x="14401" y="-4051"/>
                      <a:pt x="21600" y="1540"/>
                    </a:cubicBezTo>
                    <a:cubicBezTo>
                      <a:pt x="17018" y="17549"/>
                      <a:pt x="7527" y="274"/>
                      <a:pt x="2487" y="108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46" name="Kształt"/>
              <p:cNvSpPr/>
              <p:nvPr/>
            </p:nvSpPr>
            <p:spPr>
              <a:xfrm>
                <a:off x="861016" y="559660"/>
                <a:ext cx="2923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05" y="0"/>
                    </a:moveTo>
                    <a:lnTo>
                      <a:pt x="21600" y="0"/>
                    </a:lnTo>
                    <a:cubicBezTo>
                      <a:pt x="18172" y="12397"/>
                      <a:pt x="6871" y="12397"/>
                      <a:pt x="0" y="21600"/>
                    </a:cubicBezTo>
                    <a:cubicBezTo>
                      <a:pt x="0" y="10315"/>
                      <a:pt x="9588" y="8075"/>
                      <a:pt x="1430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47" name="Kształt"/>
              <p:cNvSpPr/>
              <p:nvPr/>
            </p:nvSpPr>
            <p:spPr>
              <a:xfrm>
                <a:off x="861016" y="602711"/>
                <a:ext cx="5320" cy="1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14995" extrusionOk="0">
                    <a:moveTo>
                      <a:pt x="15067" y="11743"/>
                    </a:moveTo>
                    <a:cubicBezTo>
                      <a:pt x="10300" y="8168"/>
                      <a:pt x="5380" y="19259"/>
                      <a:pt x="0" y="13087"/>
                    </a:cubicBezTo>
                    <a:cubicBezTo>
                      <a:pt x="5152" y="1610"/>
                      <a:pt x="13685" y="-2341"/>
                      <a:pt x="21065" y="1323"/>
                    </a:cubicBezTo>
                    <a:cubicBezTo>
                      <a:pt x="21600" y="8168"/>
                      <a:pt x="18833" y="18202"/>
                      <a:pt x="15067" y="117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48" name="Kształt"/>
              <p:cNvSpPr/>
              <p:nvPr/>
            </p:nvSpPr>
            <p:spPr>
              <a:xfrm>
                <a:off x="869626" y="559660"/>
                <a:ext cx="930" cy="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6" h="18106" extrusionOk="0">
                    <a:moveTo>
                      <a:pt x="16908" y="39"/>
                    </a:moveTo>
                    <a:cubicBezTo>
                      <a:pt x="18345" y="8944"/>
                      <a:pt x="15452" y="19921"/>
                      <a:pt x="10420" y="17852"/>
                    </a:cubicBezTo>
                    <a:lnTo>
                      <a:pt x="709" y="17852"/>
                    </a:lnTo>
                    <a:cubicBezTo>
                      <a:pt x="-3255" y="-1679"/>
                      <a:pt x="10420" y="39"/>
                      <a:pt x="16908" y="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49" name="Kształt"/>
              <p:cNvSpPr/>
              <p:nvPr/>
            </p:nvSpPr>
            <p:spPr>
              <a:xfrm>
                <a:off x="869626" y="602711"/>
                <a:ext cx="3442" cy="1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3" h="18871" extrusionOk="0">
                    <a:moveTo>
                      <a:pt x="2129" y="18871"/>
                    </a:moveTo>
                    <a:cubicBezTo>
                      <a:pt x="937" y="15233"/>
                      <a:pt x="-377" y="10906"/>
                      <a:pt x="100" y="4697"/>
                    </a:cubicBezTo>
                    <a:cubicBezTo>
                      <a:pt x="6662" y="-2729"/>
                      <a:pt x="14184" y="1046"/>
                      <a:pt x="21223" y="382"/>
                    </a:cubicBezTo>
                    <a:cubicBezTo>
                      <a:pt x="17282" y="13478"/>
                      <a:pt x="8098" y="10366"/>
                      <a:pt x="2129" y="188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50" name="Kształt"/>
              <p:cNvSpPr/>
              <p:nvPr/>
            </p:nvSpPr>
            <p:spPr>
              <a:xfrm>
                <a:off x="886846" y="594100"/>
                <a:ext cx="1176" cy="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71" h="16366" extrusionOk="0">
                    <a:moveTo>
                      <a:pt x="14346" y="10027"/>
                    </a:moveTo>
                    <a:cubicBezTo>
                      <a:pt x="11471" y="17677"/>
                      <a:pt x="4271" y="17677"/>
                      <a:pt x="905" y="13861"/>
                    </a:cubicBezTo>
                    <a:cubicBezTo>
                      <a:pt x="-4612" y="-3923"/>
                      <a:pt x="16988" y="-3923"/>
                      <a:pt x="14346" y="100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51" name="Kształt"/>
              <p:cNvSpPr/>
              <p:nvPr/>
            </p:nvSpPr>
            <p:spPr>
              <a:xfrm>
                <a:off x="938507" y="568270"/>
                <a:ext cx="1619" cy="1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16254" extrusionOk="0">
                    <a:moveTo>
                      <a:pt x="20609" y="1947"/>
                    </a:moveTo>
                    <a:cubicBezTo>
                      <a:pt x="21600" y="5843"/>
                      <a:pt x="16886" y="13524"/>
                      <a:pt x="9681" y="16254"/>
                    </a:cubicBezTo>
                    <a:lnTo>
                      <a:pt x="0" y="16254"/>
                    </a:lnTo>
                    <a:cubicBezTo>
                      <a:pt x="2237" y="9728"/>
                      <a:pt x="5960" y="-5346"/>
                      <a:pt x="20609" y="19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52" name="Kształt"/>
              <p:cNvSpPr/>
              <p:nvPr/>
            </p:nvSpPr>
            <p:spPr>
              <a:xfrm>
                <a:off x="947117" y="499389"/>
                <a:ext cx="737" cy="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30" y="0"/>
                    </a:moveTo>
                    <a:cubicBezTo>
                      <a:pt x="16485" y="1730"/>
                      <a:pt x="21018" y="5922"/>
                      <a:pt x="21600" y="10791"/>
                    </a:cubicBezTo>
                    <a:cubicBezTo>
                      <a:pt x="14219" y="14447"/>
                      <a:pt x="7385" y="17944"/>
                      <a:pt x="0" y="21600"/>
                    </a:cubicBezTo>
                    <a:cubicBezTo>
                      <a:pt x="0" y="21600"/>
                      <a:pt x="3430" y="0"/>
                      <a:pt x="343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53" name="Kształt"/>
              <p:cNvSpPr/>
              <p:nvPr/>
            </p:nvSpPr>
            <p:spPr>
              <a:xfrm>
                <a:off x="921287" y="525219"/>
                <a:ext cx="1051" cy="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2" h="20578" extrusionOk="0">
                    <a:moveTo>
                      <a:pt x="17447" y="0"/>
                    </a:moveTo>
                    <a:cubicBezTo>
                      <a:pt x="21600" y="1552"/>
                      <a:pt x="21600" y="9760"/>
                      <a:pt x="17447" y="11313"/>
                    </a:cubicBezTo>
                    <a:cubicBezTo>
                      <a:pt x="12887" y="20048"/>
                      <a:pt x="6073" y="21600"/>
                      <a:pt x="0" y="20048"/>
                    </a:cubicBezTo>
                    <a:cubicBezTo>
                      <a:pt x="0" y="20048"/>
                      <a:pt x="17447" y="0"/>
                      <a:pt x="174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54" name="Kształt"/>
              <p:cNvSpPr/>
              <p:nvPr/>
            </p:nvSpPr>
            <p:spPr>
              <a:xfrm>
                <a:off x="912676" y="525219"/>
                <a:ext cx="4956" cy="3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934" y="9349"/>
                      <a:pt x="8100" y="15802"/>
                      <a:pt x="0" y="21600"/>
                    </a:cubicBezTo>
                    <a:cubicBezTo>
                      <a:pt x="5823" y="13075"/>
                      <a:pt x="13418" y="5859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55" name="Kształt"/>
              <p:cNvSpPr/>
              <p:nvPr/>
            </p:nvSpPr>
            <p:spPr>
              <a:xfrm>
                <a:off x="912676" y="533829"/>
                <a:ext cx="1053" cy="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1" h="21600" extrusionOk="0">
                    <a:moveTo>
                      <a:pt x="5400" y="21600"/>
                    </a:moveTo>
                    <a:lnTo>
                      <a:pt x="0" y="21600"/>
                    </a:lnTo>
                    <a:cubicBezTo>
                      <a:pt x="0" y="7296"/>
                      <a:pt x="9363" y="1407"/>
                      <a:pt x="19073" y="0"/>
                    </a:cubicBezTo>
                    <a:cubicBezTo>
                      <a:pt x="21600" y="10370"/>
                      <a:pt x="13676" y="15998"/>
                      <a:pt x="54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56" name="Kształt"/>
              <p:cNvSpPr/>
              <p:nvPr/>
            </p:nvSpPr>
            <p:spPr>
              <a:xfrm>
                <a:off x="912676" y="525219"/>
                <a:ext cx="3660" cy="2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200" y="7799"/>
                      <a:pt x="8799" y="16645"/>
                      <a:pt x="0" y="21600"/>
                    </a:cubicBezTo>
                    <a:cubicBezTo>
                      <a:pt x="4569" y="11939"/>
                      <a:pt x="13942" y="568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57" name="Kształt"/>
              <p:cNvSpPr/>
              <p:nvPr/>
            </p:nvSpPr>
            <p:spPr>
              <a:xfrm>
                <a:off x="912676" y="533829"/>
                <a:ext cx="3465" cy="2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7016" y="7172"/>
                      <a:pt x="8934" y="14249"/>
                      <a:pt x="3138" y="21600"/>
                    </a:cubicBezTo>
                    <a:lnTo>
                      <a:pt x="0" y="21600"/>
                    </a:lnTo>
                    <a:cubicBezTo>
                      <a:pt x="4591" y="10579"/>
                      <a:pt x="15688" y="910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58" name="Kształt"/>
              <p:cNvSpPr/>
              <p:nvPr/>
            </p:nvSpPr>
            <p:spPr>
              <a:xfrm>
                <a:off x="904066" y="533829"/>
                <a:ext cx="1042" cy="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7" h="17983" extrusionOk="0">
                    <a:moveTo>
                      <a:pt x="19049" y="954"/>
                    </a:moveTo>
                    <a:cubicBezTo>
                      <a:pt x="21600" y="9266"/>
                      <a:pt x="16106" y="14858"/>
                      <a:pt x="9525" y="17983"/>
                    </a:cubicBezTo>
                    <a:lnTo>
                      <a:pt x="0" y="17983"/>
                    </a:lnTo>
                    <a:cubicBezTo>
                      <a:pt x="1106" y="9266"/>
                      <a:pt x="8418" y="-3617"/>
                      <a:pt x="19049" y="9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59" name="Kształt"/>
              <p:cNvSpPr/>
              <p:nvPr/>
            </p:nvSpPr>
            <p:spPr>
              <a:xfrm>
                <a:off x="904066" y="533829"/>
                <a:ext cx="5189" cy="3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939" y="9739"/>
                      <a:pt x="8462" y="12488"/>
                      <a:pt x="2179" y="20667"/>
                    </a:cubicBezTo>
                    <a:lnTo>
                      <a:pt x="0" y="21600"/>
                    </a:lnTo>
                    <a:cubicBezTo>
                      <a:pt x="4514" y="15794"/>
                      <a:pt x="14425" y="5179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60" name="Kształt"/>
              <p:cNvSpPr/>
              <p:nvPr/>
            </p:nvSpPr>
            <p:spPr>
              <a:xfrm>
                <a:off x="895456" y="542440"/>
                <a:ext cx="3078" cy="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879"/>
                    </a:moveTo>
                    <a:lnTo>
                      <a:pt x="21600" y="0"/>
                    </a:lnTo>
                    <a:cubicBezTo>
                      <a:pt x="16167" y="10128"/>
                      <a:pt x="8146" y="15398"/>
                      <a:pt x="0" y="21600"/>
                    </a:cubicBezTo>
                    <a:cubicBezTo>
                      <a:pt x="0" y="21600"/>
                      <a:pt x="0" y="14879"/>
                      <a:pt x="0" y="148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61" name="Kształt"/>
              <p:cNvSpPr/>
              <p:nvPr/>
            </p:nvSpPr>
            <p:spPr>
              <a:xfrm>
                <a:off x="895456" y="542440"/>
                <a:ext cx="1041" cy="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16" h="21600" extrusionOk="0">
                    <a:moveTo>
                      <a:pt x="18716" y="0"/>
                    </a:moveTo>
                    <a:lnTo>
                      <a:pt x="595" y="21600"/>
                    </a:lnTo>
                    <a:cubicBezTo>
                      <a:pt x="-2884" y="14097"/>
                      <a:pt x="9656" y="0"/>
                      <a:pt x="187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62" name="Kształt"/>
              <p:cNvSpPr/>
              <p:nvPr/>
            </p:nvSpPr>
            <p:spPr>
              <a:xfrm>
                <a:off x="886846" y="551050"/>
                <a:ext cx="1274" cy="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5" h="21600" extrusionOk="0">
                    <a:moveTo>
                      <a:pt x="8222" y="21600"/>
                    </a:moveTo>
                    <a:lnTo>
                      <a:pt x="0" y="21600"/>
                    </a:lnTo>
                    <a:cubicBezTo>
                      <a:pt x="3659" y="12499"/>
                      <a:pt x="10341" y="0"/>
                      <a:pt x="19777" y="0"/>
                    </a:cubicBezTo>
                    <a:cubicBezTo>
                      <a:pt x="21600" y="11359"/>
                      <a:pt x="12474" y="13849"/>
                      <a:pt x="822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63" name="Kształt"/>
              <p:cNvSpPr/>
              <p:nvPr/>
            </p:nvSpPr>
            <p:spPr>
              <a:xfrm>
                <a:off x="895456" y="585490"/>
                <a:ext cx="3171" cy="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9" h="18536" extrusionOk="0">
                    <a:moveTo>
                      <a:pt x="15306" y="10279"/>
                    </a:moveTo>
                    <a:cubicBezTo>
                      <a:pt x="8392" y="5311"/>
                      <a:pt x="6541" y="21600"/>
                      <a:pt x="0" y="18015"/>
                    </a:cubicBezTo>
                    <a:cubicBezTo>
                      <a:pt x="3336" y="6009"/>
                      <a:pt x="12469" y="3809"/>
                      <a:pt x="19749" y="0"/>
                    </a:cubicBezTo>
                    <a:cubicBezTo>
                      <a:pt x="21600" y="5311"/>
                      <a:pt x="17530" y="9014"/>
                      <a:pt x="15306" y="102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64" name="Kształt"/>
              <p:cNvSpPr/>
              <p:nvPr/>
            </p:nvSpPr>
            <p:spPr>
              <a:xfrm>
                <a:off x="895456" y="585490"/>
                <a:ext cx="3949" cy="1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686" extrusionOk="0">
                    <a:moveTo>
                      <a:pt x="13343" y="9745"/>
                    </a:moveTo>
                    <a:cubicBezTo>
                      <a:pt x="11331" y="18568"/>
                      <a:pt x="5823" y="17945"/>
                      <a:pt x="1908" y="13597"/>
                    </a:cubicBezTo>
                    <a:lnTo>
                      <a:pt x="0" y="9745"/>
                    </a:lnTo>
                    <a:cubicBezTo>
                      <a:pt x="4234" y="-3032"/>
                      <a:pt x="15674" y="-681"/>
                      <a:pt x="21600" y="2549"/>
                    </a:cubicBezTo>
                    <a:cubicBezTo>
                      <a:pt x="20331" y="8258"/>
                      <a:pt x="15674" y="6897"/>
                      <a:pt x="13343" y="97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65" name="Kształt"/>
              <p:cNvSpPr/>
              <p:nvPr/>
            </p:nvSpPr>
            <p:spPr>
              <a:xfrm>
                <a:off x="904066" y="585490"/>
                <a:ext cx="1066" cy="1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41" h="19992" extrusionOk="0">
                    <a:moveTo>
                      <a:pt x="10987" y="19888"/>
                    </a:moveTo>
                    <a:cubicBezTo>
                      <a:pt x="5726" y="20741"/>
                      <a:pt x="2676" y="16145"/>
                      <a:pt x="1018" y="13936"/>
                    </a:cubicBezTo>
                    <a:cubicBezTo>
                      <a:pt x="-3422" y="2726"/>
                      <a:pt x="7653" y="-859"/>
                      <a:pt x="15143" y="168"/>
                    </a:cubicBezTo>
                    <a:cubicBezTo>
                      <a:pt x="13752" y="6973"/>
                      <a:pt x="18178" y="15293"/>
                      <a:pt x="10987" y="198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66" name="Kształt"/>
              <p:cNvSpPr/>
              <p:nvPr/>
            </p:nvSpPr>
            <p:spPr>
              <a:xfrm>
                <a:off x="904066" y="585490"/>
                <a:ext cx="4923" cy="2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8" h="19589" extrusionOk="0">
                    <a:moveTo>
                      <a:pt x="4764" y="16797"/>
                    </a:moveTo>
                    <a:cubicBezTo>
                      <a:pt x="3186" y="17265"/>
                      <a:pt x="1608" y="21600"/>
                      <a:pt x="111" y="18452"/>
                    </a:cubicBezTo>
                    <a:cubicBezTo>
                      <a:pt x="-472" y="14271"/>
                      <a:pt x="1357" y="13326"/>
                      <a:pt x="3186" y="13326"/>
                    </a:cubicBezTo>
                    <a:cubicBezTo>
                      <a:pt x="6674" y="13875"/>
                      <a:pt x="6674" y="7095"/>
                      <a:pt x="8418" y="4577"/>
                    </a:cubicBezTo>
                    <a:cubicBezTo>
                      <a:pt x="13735" y="7095"/>
                      <a:pt x="16479" y="395"/>
                      <a:pt x="21128" y="0"/>
                    </a:cubicBezTo>
                    <a:cubicBezTo>
                      <a:pt x="17389" y="7095"/>
                      <a:pt x="11826" y="20421"/>
                      <a:pt x="4764" y="167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67" name="Kształt"/>
              <p:cNvSpPr/>
              <p:nvPr/>
            </p:nvSpPr>
            <p:spPr>
              <a:xfrm>
                <a:off x="912676" y="585490"/>
                <a:ext cx="945" cy="1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49" h="17329" extrusionOk="0">
                    <a:moveTo>
                      <a:pt x="3333" y="17291"/>
                    </a:moveTo>
                    <a:cubicBezTo>
                      <a:pt x="-4427" y="11146"/>
                      <a:pt x="1983" y="-3556"/>
                      <a:pt x="16153" y="792"/>
                    </a:cubicBezTo>
                    <a:cubicBezTo>
                      <a:pt x="17173" y="7398"/>
                      <a:pt x="16153" y="18044"/>
                      <a:pt x="3333" y="172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68" name="Kształt"/>
              <p:cNvSpPr/>
              <p:nvPr/>
            </p:nvSpPr>
            <p:spPr>
              <a:xfrm>
                <a:off x="912676" y="585490"/>
                <a:ext cx="659" cy="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3" y="21600"/>
                    </a:moveTo>
                    <a:lnTo>
                      <a:pt x="0" y="16491"/>
                    </a:lnTo>
                    <a:lnTo>
                      <a:pt x="17175" y="0"/>
                    </a:lnTo>
                    <a:cubicBezTo>
                      <a:pt x="21600" y="2373"/>
                      <a:pt x="21600" y="12187"/>
                      <a:pt x="21600" y="16491"/>
                    </a:cubicBezTo>
                    <a:cubicBezTo>
                      <a:pt x="20328" y="21600"/>
                      <a:pt x="12719" y="21600"/>
                      <a:pt x="57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69" name="Kształt"/>
              <p:cNvSpPr/>
              <p:nvPr/>
            </p:nvSpPr>
            <p:spPr>
              <a:xfrm>
                <a:off x="912676" y="576880"/>
                <a:ext cx="2014" cy="1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196" extrusionOk="0">
                    <a:moveTo>
                      <a:pt x="1447" y="18164"/>
                    </a:moveTo>
                    <a:lnTo>
                      <a:pt x="0" y="16505"/>
                    </a:lnTo>
                    <a:cubicBezTo>
                      <a:pt x="1447" y="5428"/>
                      <a:pt x="11625" y="-2741"/>
                      <a:pt x="21600" y="862"/>
                    </a:cubicBezTo>
                    <a:cubicBezTo>
                      <a:pt x="15996" y="8066"/>
                      <a:pt x="11625" y="18859"/>
                      <a:pt x="1447" y="181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70" name="Kształt"/>
              <p:cNvSpPr/>
              <p:nvPr/>
            </p:nvSpPr>
            <p:spPr>
              <a:xfrm>
                <a:off x="972948" y="473558"/>
                <a:ext cx="1375" cy="7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838" y="15772"/>
                      <a:pt x="4563" y="5934"/>
                      <a:pt x="21600" y="0"/>
                    </a:cubicBezTo>
                    <a:cubicBezTo>
                      <a:pt x="19170" y="6764"/>
                      <a:pt x="19170" y="1515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71" name="Kształt"/>
              <p:cNvSpPr/>
              <p:nvPr/>
            </p:nvSpPr>
            <p:spPr>
              <a:xfrm>
                <a:off x="998778" y="516609"/>
                <a:ext cx="5187" cy="3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85" extrusionOk="0">
                    <a:moveTo>
                      <a:pt x="2096" y="20785"/>
                    </a:moveTo>
                    <a:lnTo>
                      <a:pt x="0" y="19137"/>
                    </a:lnTo>
                    <a:cubicBezTo>
                      <a:pt x="6285" y="12760"/>
                      <a:pt x="8703" y="5872"/>
                      <a:pt x="17411" y="3198"/>
                    </a:cubicBezTo>
                    <a:cubicBezTo>
                      <a:pt x="18860" y="2165"/>
                      <a:pt x="19426" y="-815"/>
                      <a:pt x="21600" y="212"/>
                    </a:cubicBezTo>
                    <a:cubicBezTo>
                      <a:pt x="16202" y="8237"/>
                      <a:pt x="10234" y="16204"/>
                      <a:pt x="2096" y="207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72" name="Kształt"/>
              <p:cNvSpPr/>
              <p:nvPr/>
            </p:nvSpPr>
            <p:spPr>
              <a:xfrm>
                <a:off x="1007388" y="516609"/>
                <a:ext cx="1918" cy="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7" h="16777" extrusionOk="0">
                    <a:moveTo>
                      <a:pt x="12722" y="13582"/>
                    </a:moveTo>
                    <a:cubicBezTo>
                      <a:pt x="7472" y="8588"/>
                      <a:pt x="3835" y="21600"/>
                      <a:pt x="0" y="14722"/>
                    </a:cubicBezTo>
                    <a:cubicBezTo>
                      <a:pt x="8082" y="10752"/>
                      <a:pt x="12722" y="6984"/>
                      <a:pt x="17972" y="0"/>
                    </a:cubicBezTo>
                    <a:cubicBezTo>
                      <a:pt x="21600" y="1883"/>
                      <a:pt x="18779" y="5661"/>
                      <a:pt x="19987" y="7264"/>
                    </a:cubicBezTo>
                    <a:cubicBezTo>
                      <a:pt x="19987" y="7264"/>
                      <a:pt x="12722" y="13582"/>
                      <a:pt x="12722" y="135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73" name="Kształt"/>
              <p:cNvSpPr/>
              <p:nvPr/>
            </p:nvSpPr>
            <p:spPr>
              <a:xfrm>
                <a:off x="1015998" y="499389"/>
                <a:ext cx="2712" cy="2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48" y="15369"/>
                      <a:pt x="13576" y="5824"/>
                      <a:pt x="21600" y="0"/>
                    </a:cubicBezTo>
                    <a:cubicBezTo>
                      <a:pt x="18670" y="9951"/>
                      <a:pt x="6792" y="1536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74" name="Kształt"/>
              <p:cNvSpPr/>
              <p:nvPr/>
            </p:nvSpPr>
            <p:spPr>
              <a:xfrm>
                <a:off x="1015998" y="499389"/>
                <a:ext cx="3098" cy="2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700" y="13792"/>
                      <a:pt x="12690" y="5835"/>
                      <a:pt x="21600" y="0"/>
                    </a:cubicBezTo>
                    <a:cubicBezTo>
                      <a:pt x="15524" y="8174"/>
                      <a:pt x="9587" y="1707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75" name="Kształt"/>
              <p:cNvSpPr/>
              <p:nvPr/>
            </p:nvSpPr>
            <p:spPr>
              <a:xfrm>
                <a:off x="1024608" y="482168"/>
                <a:ext cx="14833" cy="14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0" h="21600" extrusionOk="0">
                    <a:moveTo>
                      <a:pt x="21322" y="923"/>
                    </a:moveTo>
                    <a:cubicBezTo>
                      <a:pt x="21126" y="1914"/>
                      <a:pt x="19455" y="826"/>
                      <a:pt x="19873" y="2013"/>
                    </a:cubicBezTo>
                    <a:cubicBezTo>
                      <a:pt x="18535" y="3270"/>
                      <a:pt x="18032" y="6344"/>
                      <a:pt x="15107" y="6344"/>
                    </a:cubicBezTo>
                    <a:lnTo>
                      <a:pt x="15107" y="7182"/>
                    </a:lnTo>
                    <a:cubicBezTo>
                      <a:pt x="9309" y="12086"/>
                      <a:pt x="5379" y="17241"/>
                      <a:pt x="0" y="21600"/>
                    </a:cubicBezTo>
                    <a:cubicBezTo>
                      <a:pt x="836" y="19351"/>
                      <a:pt x="4348" y="17548"/>
                      <a:pt x="5490" y="14628"/>
                    </a:cubicBezTo>
                    <a:cubicBezTo>
                      <a:pt x="7972" y="13427"/>
                      <a:pt x="9531" y="10884"/>
                      <a:pt x="11706" y="9627"/>
                    </a:cubicBezTo>
                    <a:cubicBezTo>
                      <a:pt x="14186" y="6889"/>
                      <a:pt x="16973" y="3382"/>
                      <a:pt x="19649" y="923"/>
                    </a:cubicBezTo>
                    <a:cubicBezTo>
                      <a:pt x="19761" y="1104"/>
                      <a:pt x="20067" y="1104"/>
                      <a:pt x="20403" y="1104"/>
                    </a:cubicBezTo>
                    <a:lnTo>
                      <a:pt x="21126" y="0"/>
                    </a:lnTo>
                    <a:cubicBezTo>
                      <a:pt x="21600" y="0"/>
                      <a:pt x="21182" y="559"/>
                      <a:pt x="21322" y="9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76" name="Kształt"/>
              <p:cNvSpPr/>
              <p:nvPr/>
            </p:nvSpPr>
            <p:spPr>
              <a:xfrm>
                <a:off x="1041829" y="473558"/>
                <a:ext cx="20671" cy="2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6" extrusionOk="0">
                    <a:moveTo>
                      <a:pt x="18748" y="3344"/>
                    </a:moveTo>
                    <a:cubicBezTo>
                      <a:pt x="17555" y="5191"/>
                      <a:pt x="15067" y="6562"/>
                      <a:pt x="14097" y="8467"/>
                    </a:cubicBezTo>
                    <a:cubicBezTo>
                      <a:pt x="10517" y="10975"/>
                      <a:pt x="9142" y="15019"/>
                      <a:pt x="4712" y="16798"/>
                    </a:cubicBezTo>
                    <a:cubicBezTo>
                      <a:pt x="3984" y="18188"/>
                      <a:pt x="2629" y="19695"/>
                      <a:pt x="1254" y="20453"/>
                    </a:cubicBezTo>
                    <a:cubicBezTo>
                      <a:pt x="769" y="20823"/>
                      <a:pt x="910" y="21600"/>
                      <a:pt x="0" y="21532"/>
                    </a:cubicBezTo>
                    <a:cubicBezTo>
                      <a:pt x="1092" y="19753"/>
                      <a:pt x="1659" y="17799"/>
                      <a:pt x="4186" y="16973"/>
                    </a:cubicBezTo>
                    <a:cubicBezTo>
                      <a:pt x="7180" y="14251"/>
                      <a:pt x="9445" y="11043"/>
                      <a:pt x="12317" y="8331"/>
                    </a:cubicBezTo>
                    <a:lnTo>
                      <a:pt x="12843" y="8331"/>
                    </a:lnTo>
                    <a:cubicBezTo>
                      <a:pt x="14097" y="7485"/>
                      <a:pt x="13894" y="5716"/>
                      <a:pt x="15674" y="5444"/>
                    </a:cubicBezTo>
                    <a:cubicBezTo>
                      <a:pt x="17252" y="4861"/>
                      <a:pt x="15593" y="3490"/>
                      <a:pt x="17474" y="3344"/>
                    </a:cubicBezTo>
                    <a:cubicBezTo>
                      <a:pt x="18000" y="1438"/>
                      <a:pt x="20851" y="2012"/>
                      <a:pt x="21316" y="0"/>
                    </a:cubicBezTo>
                    <a:lnTo>
                      <a:pt x="21600" y="0"/>
                    </a:lnTo>
                    <a:cubicBezTo>
                      <a:pt x="21095" y="1438"/>
                      <a:pt x="19820" y="2129"/>
                      <a:pt x="18748" y="33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77" name="Kształt"/>
              <p:cNvSpPr/>
              <p:nvPr/>
            </p:nvSpPr>
            <p:spPr>
              <a:xfrm>
                <a:off x="1067659" y="378847"/>
                <a:ext cx="2420" cy="4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577"/>
                    </a:moveTo>
                    <a:lnTo>
                      <a:pt x="21600" y="0"/>
                    </a:lnTo>
                    <a:cubicBezTo>
                      <a:pt x="19698" y="6793"/>
                      <a:pt x="6911" y="13996"/>
                      <a:pt x="3106" y="21600"/>
                    </a:cubicBezTo>
                    <a:cubicBezTo>
                      <a:pt x="3106" y="21600"/>
                      <a:pt x="0" y="19577"/>
                      <a:pt x="0" y="195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78" name="Kształt"/>
              <p:cNvSpPr/>
              <p:nvPr/>
            </p:nvSpPr>
            <p:spPr>
              <a:xfrm>
                <a:off x="1084880" y="447728"/>
                <a:ext cx="349" cy="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31" y="1483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13231" y="14830"/>
                      <a:pt x="13231" y="14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79" name="Kształt"/>
              <p:cNvSpPr/>
              <p:nvPr/>
            </p:nvSpPr>
            <p:spPr>
              <a:xfrm>
                <a:off x="1102100" y="344406"/>
                <a:ext cx="736" cy="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301"/>
                    </a:moveTo>
                    <a:lnTo>
                      <a:pt x="21600" y="21600"/>
                    </a:lnTo>
                    <a:lnTo>
                      <a:pt x="0" y="0"/>
                    </a:lnTo>
                    <a:cubicBezTo>
                      <a:pt x="9081" y="1906"/>
                      <a:pt x="14758" y="1906"/>
                      <a:pt x="21600" y="930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80" name="Kształt"/>
              <p:cNvSpPr/>
              <p:nvPr/>
            </p:nvSpPr>
            <p:spPr>
              <a:xfrm>
                <a:off x="1067659" y="318575"/>
                <a:ext cx="1273" cy="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7" h="21600" extrusionOk="0">
                    <a:moveTo>
                      <a:pt x="3283" y="0"/>
                    </a:moveTo>
                    <a:cubicBezTo>
                      <a:pt x="9141" y="5928"/>
                      <a:pt x="14699" y="15223"/>
                      <a:pt x="20257" y="21600"/>
                    </a:cubicBezTo>
                    <a:lnTo>
                      <a:pt x="1136" y="21600"/>
                    </a:lnTo>
                    <a:cubicBezTo>
                      <a:pt x="-95" y="2964"/>
                      <a:pt x="-1343" y="11806"/>
                      <a:pt x="32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81" name="Kształt"/>
              <p:cNvSpPr/>
              <p:nvPr/>
            </p:nvSpPr>
            <p:spPr>
              <a:xfrm>
                <a:off x="998778" y="361626"/>
                <a:ext cx="75408" cy="105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extrusionOk="0">
                    <a:moveTo>
                      <a:pt x="17824" y="1295"/>
                    </a:moveTo>
                    <a:cubicBezTo>
                      <a:pt x="17698" y="1116"/>
                      <a:pt x="18021" y="1116"/>
                      <a:pt x="18124" y="1039"/>
                    </a:cubicBezTo>
                    <a:cubicBezTo>
                      <a:pt x="18370" y="1156"/>
                      <a:pt x="18556" y="998"/>
                      <a:pt x="18753" y="922"/>
                    </a:cubicBezTo>
                    <a:cubicBezTo>
                      <a:pt x="19196" y="501"/>
                      <a:pt x="20070" y="489"/>
                      <a:pt x="20655" y="152"/>
                    </a:cubicBezTo>
                    <a:lnTo>
                      <a:pt x="21229" y="0"/>
                    </a:lnTo>
                    <a:cubicBezTo>
                      <a:pt x="21475" y="238"/>
                      <a:pt x="20967" y="303"/>
                      <a:pt x="20841" y="459"/>
                    </a:cubicBezTo>
                    <a:cubicBezTo>
                      <a:pt x="21169" y="501"/>
                      <a:pt x="20841" y="718"/>
                      <a:pt x="20939" y="831"/>
                    </a:cubicBezTo>
                    <a:cubicBezTo>
                      <a:pt x="20863" y="810"/>
                      <a:pt x="20841" y="871"/>
                      <a:pt x="20808" y="883"/>
                    </a:cubicBezTo>
                    <a:cubicBezTo>
                      <a:pt x="20781" y="1015"/>
                      <a:pt x="20967" y="1102"/>
                      <a:pt x="20907" y="1192"/>
                    </a:cubicBezTo>
                    <a:lnTo>
                      <a:pt x="20655" y="1295"/>
                    </a:lnTo>
                    <a:cubicBezTo>
                      <a:pt x="19873" y="2605"/>
                      <a:pt x="19136" y="3933"/>
                      <a:pt x="18021" y="5152"/>
                    </a:cubicBezTo>
                    <a:cubicBezTo>
                      <a:pt x="18065" y="5182"/>
                      <a:pt x="18141" y="5204"/>
                      <a:pt x="18124" y="5271"/>
                    </a:cubicBezTo>
                    <a:lnTo>
                      <a:pt x="18065" y="5307"/>
                    </a:lnTo>
                    <a:lnTo>
                      <a:pt x="18065" y="5204"/>
                    </a:lnTo>
                    <a:cubicBezTo>
                      <a:pt x="17737" y="5271"/>
                      <a:pt x="17660" y="5582"/>
                      <a:pt x="17534" y="5797"/>
                    </a:cubicBezTo>
                    <a:lnTo>
                      <a:pt x="17578" y="5821"/>
                    </a:lnTo>
                    <a:lnTo>
                      <a:pt x="17983" y="5398"/>
                    </a:lnTo>
                    <a:cubicBezTo>
                      <a:pt x="17338" y="6567"/>
                      <a:pt x="16031" y="7870"/>
                      <a:pt x="14900" y="9063"/>
                    </a:cubicBezTo>
                    <a:cubicBezTo>
                      <a:pt x="14900" y="9190"/>
                      <a:pt x="15064" y="9255"/>
                      <a:pt x="14900" y="9372"/>
                    </a:cubicBezTo>
                    <a:lnTo>
                      <a:pt x="14758" y="9255"/>
                    </a:lnTo>
                    <a:lnTo>
                      <a:pt x="13747" y="10336"/>
                    </a:lnTo>
                    <a:lnTo>
                      <a:pt x="13889" y="10364"/>
                    </a:lnTo>
                    <a:lnTo>
                      <a:pt x="13747" y="10516"/>
                    </a:lnTo>
                    <a:cubicBezTo>
                      <a:pt x="13719" y="10476"/>
                      <a:pt x="13561" y="10476"/>
                      <a:pt x="13539" y="10516"/>
                    </a:cubicBezTo>
                    <a:cubicBezTo>
                      <a:pt x="11353" y="12563"/>
                      <a:pt x="9183" y="14609"/>
                      <a:pt x="6827" y="16575"/>
                    </a:cubicBezTo>
                    <a:cubicBezTo>
                      <a:pt x="6543" y="16844"/>
                      <a:pt x="6018" y="16879"/>
                      <a:pt x="5953" y="17242"/>
                    </a:cubicBezTo>
                    <a:cubicBezTo>
                      <a:pt x="5330" y="17628"/>
                      <a:pt x="4887" y="18043"/>
                      <a:pt x="4400" y="18477"/>
                    </a:cubicBezTo>
                    <a:cubicBezTo>
                      <a:pt x="3952" y="18528"/>
                      <a:pt x="3663" y="18835"/>
                      <a:pt x="3531" y="19069"/>
                    </a:cubicBezTo>
                    <a:lnTo>
                      <a:pt x="3531" y="19154"/>
                    </a:lnTo>
                    <a:cubicBezTo>
                      <a:pt x="3198" y="19047"/>
                      <a:pt x="3078" y="19389"/>
                      <a:pt x="2936" y="19532"/>
                    </a:cubicBezTo>
                    <a:lnTo>
                      <a:pt x="17" y="21600"/>
                    </a:lnTo>
                    <a:cubicBezTo>
                      <a:pt x="-125" y="21355"/>
                      <a:pt x="668" y="21139"/>
                      <a:pt x="263" y="20832"/>
                    </a:cubicBezTo>
                    <a:cubicBezTo>
                      <a:pt x="121" y="20432"/>
                      <a:pt x="826" y="20163"/>
                      <a:pt x="848" y="19775"/>
                    </a:cubicBezTo>
                    <a:cubicBezTo>
                      <a:pt x="1132" y="19623"/>
                      <a:pt x="1154" y="19377"/>
                      <a:pt x="1433" y="19247"/>
                    </a:cubicBezTo>
                    <a:cubicBezTo>
                      <a:pt x="1274" y="19201"/>
                      <a:pt x="1154" y="19356"/>
                      <a:pt x="1028" y="19403"/>
                    </a:cubicBezTo>
                    <a:cubicBezTo>
                      <a:pt x="1192" y="18322"/>
                      <a:pt x="2192" y="17297"/>
                      <a:pt x="2493" y="16224"/>
                    </a:cubicBezTo>
                    <a:cubicBezTo>
                      <a:pt x="2597" y="16121"/>
                      <a:pt x="2837" y="16008"/>
                      <a:pt x="2733" y="15826"/>
                    </a:cubicBezTo>
                    <a:cubicBezTo>
                      <a:pt x="3078" y="15662"/>
                      <a:pt x="3100" y="15379"/>
                      <a:pt x="3078" y="15147"/>
                    </a:cubicBezTo>
                    <a:cubicBezTo>
                      <a:pt x="4242" y="13356"/>
                      <a:pt x="5723" y="11632"/>
                      <a:pt x="6969" y="9896"/>
                    </a:cubicBezTo>
                    <a:cubicBezTo>
                      <a:pt x="7215" y="9669"/>
                      <a:pt x="7483" y="9489"/>
                      <a:pt x="7559" y="9190"/>
                    </a:cubicBezTo>
                    <a:cubicBezTo>
                      <a:pt x="8166" y="8665"/>
                      <a:pt x="8450" y="8060"/>
                      <a:pt x="9117" y="7559"/>
                    </a:cubicBezTo>
                    <a:cubicBezTo>
                      <a:pt x="9997" y="6775"/>
                      <a:pt x="10888" y="5928"/>
                      <a:pt x="11839" y="5113"/>
                    </a:cubicBezTo>
                    <a:cubicBezTo>
                      <a:pt x="13506" y="3699"/>
                      <a:pt x="15709" y="2456"/>
                      <a:pt x="17824" y="12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82" name="Kształt"/>
              <p:cNvSpPr/>
              <p:nvPr/>
            </p:nvSpPr>
            <p:spPr>
              <a:xfrm>
                <a:off x="1033219" y="344406"/>
                <a:ext cx="6717" cy="4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344"/>
                    </a:moveTo>
                    <a:cubicBezTo>
                      <a:pt x="7033" y="12049"/>
                      <a:pt x="15064" y="6528"/>
                      <a:pt x="21600" y="0"/>
                    </a:cubicBezTo>
                    <a:cubicBezTo>
                      <a:pt x="14130" y="5904"/>
                      <a:pt x="7470" y="15937"/>
                      <a:pt x="0" y="21600"/>
                    </a:cubicBezTo>
                    <a:cubicBezTo>
                      <a:pt x="0" y="21600"/>
                      <a:pt x="0" y="19344"/>
                      <a:pt x="0" y="193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83" name="Kształt"/>
              <p:cNvSpPr/>
              <p:nvPr/>
            </p:nvSpPr>
            <p:spPr>
              <a:xfrm>
                <a:off x="1033219" y="344406"/>
                <a:ext cx="3426" cy="2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3384"/>
                    </a:lnTo>
                    <a:cubicBezTo>
                      <a:pt x="12565" y="6694"/>
                      <a:pt x="10003" y="19728"/>
                      <a:pt x="0" y="21600"/>
                    </a:cubicBezTo>
                    <a:cubicBezTo>
                      <a:pt x="4998" y="10439"/>
                      <a:pt x="15377" y="849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84" name="Kształt"/>
              <p:cNvSpPr/>
              <p:nvPr/>
            </p:nvSpPr>
            <p:spPr>
              <a:xfrm>
                <a:off x="1033219" y="370236"/>
                <a:ext cx="2071" cy="1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53" y="8441"/>
                      <a:pt x="9695" y="18173"/>
                      <a:pt x="0" y="21600"/>
                    </a:cubicBezTo>
                    <a:cubicBezTo>
                      <a:pt x="3834" y="12075"/>
                      <a:pt x="18769" y="10587"/>
                      <a:pt x="17962" y="0"/>
                    </a:cubicBezTo>
                    <a:cubicBezTo>
                      <a:pt x="17962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85" name="Kształt"/>
              <p:cNvSpPr/>
              <p:nvPr/>
            </p:nvSpPr>
            <p:spPr>
              <a:xfrm>
                <a:off x="1033219" y="353016"/>
                <a:ext cx="2962" cy="2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354" y="10494"/>
                      <a:pt x="6636" y="14478"/>
                      <a:pt x="0" y="21600"/>
                    </a:cubicBezTo>
                    <a:cubicBezTo>
                      <a:pt x="6636" y="14478"/>
                      <a:pt x="10872" y="613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86" name="Kształt"/>
              <p:cNvSpPr/>
              <p:nvPr/>
            </p:nvSpPr>
            <p:spPr>
              <a:xfrm>
                <a:off x="1033219" y="370236"/>
                <a:ext cx="727" cy="1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5" h="21600" extrusionOk="0">
                    <a:moveTo>
                      <a:pt x="17815" y="0"/>
                    </a:moveTo>
                    <a:cubicBezTo>
                      <a:pt x="19733" y="5843"/>
                      <a:pt x="8688" y="15120"/>
                      <a:pt x="51" y="21600"/>
                    </a:cubicBezTo>
                    <a:cubicBezTo>
                      <a:pt x="51" y="12583"/>
                      <a:pt x="-1867" y="4828"/>
                      <a:pt x="178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87" name="Kształt"/>
              <p:cNvSpPr/>
              <p:nvPr/>
            </p:nvSpPr>
            <p:spPr>
              <a:xfrm>
                <a:off x="1024608" y="353016"/>
                <a:ext cx="5405" cy="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275" extrusionOk="0">
                    <a:moveTo>
                      <a:pt x="1347" y="21275"/>
                    </a:moveTo>
                    <a:lnTo>
                      <a:pt x="1347" y="16454"/>
                    </a:lnTo>
                    <a:lnTo>
                      <a:pt x="0" y="16454"/>
                    </a:lnTo>
                    <a:cubicBezTo>
                      <a:pt x="226" y="14299"/>
                      <a:pt x="6279" y="8508"/>
                      <a:pt x="9340" y="4665"/>
                    </a:cubicBezTo>
                    <a:cubicBezTo>
                      <a:pt x="7997" y="4410"/>
                      <a:pt x="9118" y="2973"/>
                      <a:pt x="8594" y="1874"/>
                    </a:cubicBezTo>
                    <a:lnTo>
                      <a:pt x="9941" y="1874"/>
                    </a:lnTo>
                    <a:cubicBezTo>
                      <a:pt x="8594" y="4115"/>
                      <a:pt x="11062" y="4665"/>
                      <a:pt x="11284" y="6608"/>
                    </a:cubicBezTo>
                    <a:cubicBezTo>
                      <a:pt x="15768" y="6102"/>
                      <a:pt x="16067" y="-325"/>
                      <a:pt x="20777" y="12"/>
                    </a:cubicBezTo>
                    <a:cubicBezTo>
                      <a:pt x="21600" y="4115"/>
                      <a:pt x="16591" y="2973"/>
                      <a:pt x="15244" y="6102"/>
                    </a:cubicBezTo>
                    <a:cubicBezTo>
                      <a:pt x="10763" y="10962"/>
                      <a:pt x="7699" y="18401"/>
                      <a:pt x="1347" y="212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88" name="Kształt"/>
              <p:cNvSpPr/>
              <p:nvPr/>
            </p:nvSpPr>
            <p:spPr>
              <a:xfrm>
                <a:off x="1024608" y="361626"/>
                <a:ext cx="2490" cy="2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02" h="21600" extrusionOk="0">
                    <a:moveTo>
                      <a:pt x="7783" y="13096"/>
                    </a:moveTo>
                    <a:lnTo>
                      <a:pt x="17616" y="0"/>
                    </a:lnTo>
                    <a:cubicBezTo>
                      <a:pt x="19693" y="8967"/>
                      <a:pt x="3764" y="13096"/>
                      <a:pt x="581" y="21600"/>
                    </a:cubicBezTo>
                    <a:cubicBezTo>
                      <a:pt x="-1907" y="18087"/>
                      <a:pt x="4183" y="15675"/>
                      <a:pt x="7783" y="1309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89" name="Kształt"/>
              <p:cNvSpPr/>
              <p:nvPr/>
            </p:nvSpPr>
            <p:spPr>
              <a:xfrm>
                <a:off x="1015998" y="370236"/>
                <a:ext cx="1747" cy="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extrusionOk="0">
                    <a:moveTo>
                      <a:pt x="20681" y="0"/>
                    </a:moveTo>
                    <a:cubicBezTo>
                      <a:pt x="21600" y="10805"/>
                      <a:pt x="7811" y="14593"/>
                      <a:pt x="0" y="21600"/>
                    </a:cubicBezTo>
                    <a:cubicBezTo>
                      <a:pt x="2530" y="13427"/>
                      <a:pt x="12634" y="5542"/>
                      <a:pt x="206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90" name="Kształt"/>
              <p:cNvSpPr/>
              <p:nvPr/>
            </p:nvSpPr>
            <p:spPr>
              <a:xfrm>
                <a:off x="1015998" y="378847"/>
                <a:ext cx="1641" cy="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2" h="21600" extrusionOk="0">
                    <a:moveTo>
                      <a:pt x="18031" y="0"/>
                    </a:moveTo>
                    <a:cubicBezTo>
                      <a:pt x="20408" y="13419"/>
                      <a:pt x="5930" y="12397"/>
                      <a:pt x="103" y="21600"/>
                    </a:cubicBezTo>
                    <a:cubicBezTo>
                      <a:pt x="-1192" y="13419"/>
                      <a:pt x="10035" y="5878"/>
                      <a:pt x="180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91" name="Kształt"/>
              <p:cNvSpPr/>
              <p:nvPr/>
            </p:nvSpPr>
            <p:spPr>
              <a:xfrm>
                <a:off x="1007388" y="378847"/>
                <a:ext cx="5885" cy="7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92" y="2432"/>
                    </a:moveTo>
                    <a:lnTo>
                      <a:pt x="21600" y="0"/>
                    </a:lnTo>
                    <a:cubicBezTo>
                      <a:pt x="15844" y="7635"/>
                      <a:pt x="7673" y="13938"/>
                      <a:pt x="1350" y="21600"/>
                    </a:cubicBezTo>
                    <a:lnTo>
                      <a:pt x="0" y="21600"/>
                    </a:lnTo>
                    <a:cubicBezTo>
                      <a:pt x="4475" y="14774"/>
                      <a:pt x="11864" y="8604"/>
                      <a:pt x="17692" y="24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92" name="Kształt"/>
              <p:cNvSpPr/>
              <p:nvPr/>
            </p:nvSpPr>
            <p:spPr>
              <a:xfrm>
                <a:off x="998778" y="404677"/>
                <a:ext cx="1746" cy="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2610" extrusionOk="0">
                    <a:moveTo>
                      <a:pt x="13531" y="3569"/>
                    </a:moveTo>
                    <a:lnTo>
                      <a:pt x="19209" y="225"/>
                    </a:lnTo>
                    <a:cubicBezTo>
                      <a:pt x="18549" y="3569"/>
                      <a:pt x="21600" y="7421"/>
                      <a:pt x="17455" y="9447"/>
                    </a:cubicBezTo>
                    <a:lnTo>
                      <a:pt x="13531" y="3569"/>
                    </a:lnTo>
                    <a:cubicBezTo>
                      <a:pt x="7196" y="828"/>
                      <a:pt x="7196" y="10464"/>
                      <a:pt x="0" y="12593"/>
                    </a:cubicBezTo>
                    <a:cubicBezTo>
                      <a:pt x="3051" y="13299"/>
                      <a:pt x="1519" y="-8301"/>
                      <a:pt x="13531" y="35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93" name="Kształt"/>
              <p:cNvSpPr/>
              <p:nvPr/>
            </p:nvSpPr>
            <p:spPr>
              <a:xfrm>
                <a:off x="998778" y="404677"/>
                <a:ext cx="715" cy="1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99" h="21600" extrusionOk="0">
                    <a:moveTo>
                      <a:pt x="11064" y="0"/>
                    </a:moveTo>
                    <a:cubicBezTo>
                      <a:pt x="19712" y="4808"/>
                      <a:pt x="9496" y="13658"/>
                      <a:pt x="7928" y="21600"/>
                    </a:cubicBezTo>
                    <a:lnTo>
                      <a:pt x="867" y="21600"/>
                    </a:lnTo>
                    <a:cubicBezTo>
                      <a:pt x="-1888" y="15609"/>
                      <a:pt x="2035" y="5546"/>
                      <a:pt x="1106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94" name="Kształt"/>
              <p:cNvSpPr/>
              <p:nvPr/>
            </p:nvSpPr>
            <p:spPr>
              <a:xfrm>
                <a:off x="990168" y="404677"/>
                <a:ext cx="137" cy="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95" name="Kształt"/>
              <p:cNvSpPr/>
              <p:nvPr/>
            </p:nvSpPr>
            <p:spPr>
              <a:xfrm>
                <a:off x="990168" y="404677"/>
                <a:ext cx="2924" cy="4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169" y="8373"/>
                      <a:pt x="7586" y="14538"/>
                      <a:pt x="0" y="21600"/>
                    </a:cubicBezTo>
                    <a:cubicBezTo>
                      <a:pt x="6436" y="14329"/>
                      <a:pt x="12301" y="66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96" name="Kształt"/>
              <p:cNvSpPr/>
              <p:nvPr/>
            </p:nvSpPr>
            <p:spPr>
              <a:xfrm>
                <a:off x="990168" y="404677"/>
                <a:ext cx="385" cy="1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19" h="21600" extrusionOk="0">
                    <a:moveTo>
                      <a:pt x="16897" y="0"/>
                    </a:moveTo>
                    <a:cubicBezTo>
                      <a:pt x="21600" y="8075"/>
                      <a:pt x="16897" y="17211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16897" y="0"/>
                      <a:pt x="168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97" name="Kształt"/>
              <p:cNvSpPr/>
              <p:nvPr/>
            </p:nvSpPr>
            <p:spPr>
              <a:xfrm>
                <a:off x="981558" y="421897"/>
                <a:ext cx="1575" cy="3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67" h="21600" extrusionOk="0">
                    <a:moveTo>
                      <a:pt x="17567" y="0"/>
                    </a:moveTo>
                    <a:cubicBezTo>
                      <a:pt x="15411" y="6024"/>
                      <a:pt x="10445" y="15181"/>
                      <a:pt x="934" y="21600"/>
                    </a:cubicBezTo>
                    <a:cubicBezTo>
                      <a:pt x="-4033" y="14341"/>
                      <a:pt x="12171" y="7087"/>
                      <a:pt x="1756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98" name="Kształt"/>
              <p:cNvSpPr/>
              <p:nvPr/>
            </p:nvSpPr>
            <p:spPr>
              <a:xfrm>
                <a:off x="981558" y="439118"/>
                <a:ext cx="853" cy="1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0" h="21600" extrusionOk="0">
                    <a:moveTo>
                      <a:pt x="20230" y="0"/>
                    </a:moveTo>
                    <a:cubicBezTo>
                      <a:pt x="18842" y="7996"/>
                      <a:pt x="4607" y="14739"/>
                      <a:pt x="18" y="21600"/>
                    </a:cubicBezTo>
                    <a:cubicBezTo>
                      <a:pt x="18" y="16917"/>
                      <a:pt x="-1370" y="1370"/>
                      <a:pt x="2023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99" name="Kształt"/>
              <p:cNvSpPr/>
              <p:nvPr/>
            </p:nvSpPr>
            <p:spPr>
              <a:xfrm>
                <a:off x="972948" y="439118"/>
                <a:ext cx="1446" cy="3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3" h="21600" extrusionOk="0">
                    <a:moveTo>
                      <a:pt x="8302" y="5734"/>
                    </a:moveTo>
                    <a:cubicBezTo>
                      <a:pt x="4167" y="3634"/>
                      <a:pt x="8869" y="1083"/>
                      <a:pt x="11870" y="0"/>
                    </a:cubicBezTo>
                    <a:cubicBezTo>
                      <a:pt x="19380" y="10001"/>
                      <a:pt x="4917" y="10509"/>
                      <a:pt x="4917" y="19943"/>
                    </a:cubicBezTo>
                    <a:lnTo>
                      <a:pt x="1916" y="21600"/>
                    </a:lnTo>
                    <a:cubicBezTo>
                      <a:pt x="-709" y="15226"/>
                      <a:pt x="-2220" y="9113"/>
                      <a:pt x="8302" y="57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00" name="Kształt"/>
              <p:cNvSpPr/>
              <p:nvPr/>
            </p:nvSpPr>
            <p:spPr>
              <a:xfrm>
                <a:off x="972948" y="439118"/>
                <a:ext cx="1897" cy="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69" extrusionOk="0">
                    <a:moveTo>
                      <a:pt x="0" y="18198"/>
                    </a:moveTo>
                    <a:lnTo>
                      <a:pt x="7278" y="0"/>
                    </a:lnTo>
                    <a:cubicBezTo>
                      <a:pt x="9705" y="5115"/>
                      <a:pt x="15428" y="-539"/>
                      <a:pt x="21600" y="1546"/>
                    </a:cubicBezTo>
                    <a:cubicBezTo>
                      <a:pt x="14546" y="6582"/>
                      <a:pt x="19400" y="21061"/>
                      <a:pt x="0" y="181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01" name="Kształt"/>
              <p:cNvSpPr/>
              <p:nvPr/>
            </p:nvSpPr>
            <p:spPr>
              <a:xfrm>
                <a:off x="972948" y="370236"/>
                <a:ext cx="58176" cy="100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4" h="21462" extrusionOk="0">
                    <a:moveTo>
                      <a:pt x="7019" y="11885"/>
                    </a:moveTo>
                    <a:cubicBezTo>
                      <a:pt x="6357" y="12265"/>
                      <a:pt x="6335" y="12794"/>
                      <a:pt x="5765" y="13207"/>
                    </a:cubicBezTo>
                    <a:cubicBezTo>
                      <a:pt x="5708" y="13367"/>
                      <a:pt x="5581" y="13603"/>
                      <a:pt x="5257" y="13645"/>
                    </a:cubicBezTo>
                    <a:cubicBezTo>
                      <a:pt x="4792" y="13734"/>
                      <a:pt x="5419" y="13940"/>
                      <a:pt x="4870" y="14021"/>
                    </a:cubicBezTo>
                    <a:cubicBezTo>
                      <a:pt x="4996" y="14419"/>
                      <a:pt x="4136" y="14857"/>
                      <a:pt x="4461" y="15150"/>
                    </a:cubicBezTo>
                    <a:cubicBezTo>
                      <a:pt x="4066" y="15017"/>
                      <a:pt x="4327" y="15313"/>
                      <a:pt x="4066" y="15355"/>
                    </a:cubicBezTo>
                    <a:cubicBezTo>
                      <a:pt x="3460" y="15836"/>
                      <a:pt x="3460" y="16548"/>
                      <a:pt x="2882" y="17040"/>
                    </a:cubicBezTo>
                    <a:cubicBezTo>
                      <a:pt x="2650" y="17698"/>
                      <a:pt x="1670" y="18225"/>
                      <a:pt x="1867" y="18943"/>
                    </a:cubicBezTo>
                    <a:cubicBezTo>
                      <a:pt x="1057" y="19640"/>
                      <a:pt x="1029" y="20476"/>
                      <a:pt x="373" y="21205"/>
                    </a:cubicBezTo>
                    <a:cubicBezTo>
                      <a:pt x="275" y="21284"/>
                      <a:pt x="317" y="21406"/>
                      <a:pt x="169" y="21462"/>
                    </a:cubicBezTo>
                    <a:cubicBezTo>
                      <a:pt x="-416" y="20864"/>
                      <a:pt x="712" y="20387"/>
                      <a:pt x="683" y="19787"/>
                    </a:cubicBezTo>
                    <a:cubicBezTo>
                      <a:pt x="867" y="19723"/>
                      <a:pt x="839" y="19507"/>
                      <a:pt x="754" y="19462"/>
                    </a:cubicBezTo>
                    <a:lnTo>
                      <a:pt x="683" y="19489"/>
                    </a:lnTo>
                    <a:cubicBezTo>
                      <a:pt x="683" y="18522"/>
                      <a:pt x="1670" y="17617"/>
                      <a:pt x="1994" y="16644"/>
                    </a:cubicBezTo>
                    <a:cubicBezTo>
                      <a:pt x="2255" y="16421"/>
                      <a:pt x="2417" y="16123"/>
                      <a:pt x="2678" y="15934"/>
                    </a:cubicBezTo>
                    <a:cubicBezTo>
                      <a:pt x="2650" y="16064"/>
                      <a:pt x="2466" y="16324"/>
                      <a:pt x="2621" y="16444"/>
                    </a:cubicBezTo>
                    <a:cubicBezTo>
                      <a:pt x="2988" y="16403"/>
                      <a:pt x="2678" y="16144"/>
                      <a:pt x="2882" y="16027"/>
                    </a:cubicBezTo>
                    <a:cubicBezTo>
                      <a:pt x="3665" y="14975"/>
                      <a:pt x="4482" y="13906"/>
                      <a:pt x="5257" y="12861"/>
                    </a:cubicBezTo>
                    <a:lnTo>
                      <a:pt x="5130" y="12794"/>
                    </a:lnTo>
                    <a:lnTo>
                      <a:pt x="5631" y="12508"/>
                    </a:lnTo>
                    <a:cubicBezTo>
                      <a:pt x="5603" y="12473"/>
                      <a:pt x="5497" y="12473"/>
                      <a:pt x="5441" y="12473"/>
                    </a:cubicBezTo>
                    <a:cubicBezTo>
                      <a:pt x="5546" y="12292"/>
                      <a:pt x="6039" y="12199"/>
                      <a:pt x="5765" y="11956"/>
                    </a:cubicBezTo>
                    <a:cubicBezTo>
                      <a:pt x="5708" y="11777"/>
                      <a:pt x="6124" y="11777"/>
                      <a:pt x="6075" y="11591"/>
                    </a:cubicBezTo>
                    <a:cubicBezTo>
                      <a:pt x="6286" y="11670"/>
                      <a:pt x="5920" y="11806"/>
                      <a:pt x="6201" y="11862"/>
                    </a:cubicBezTo>
                    <a:cubicBezTo>
                      <a:pt x="6836" y="11576"/>
                      <a:pt x="6483" y="11014"/>
                      <a:pt x="7202" y="10752"/>
                    </a:cubicBezTo>
                    <a:cubicBezTo>
                      <a:pt x="7273" y="10673"/>
                      <a:pt x="7273" y="10568"/>
                      <a:pt x="7273" y="10458"/>
                    </a:cubicBezTo>
                    <a:cubicBezTo>
                      <a:pt x="7456" y="10416"/>
                      <a:pt x="7667" y="10429"/>
                      <a:pt x="7830" y="10337"/>
                    </a:cubicBezTo>
                    <a:cubicBezTo>
                      <a:pt x="7850" y="10364"/>
                      <a:pt x="7956" y="10364"/>
                      <a:pt x="8006" y="10364"/>
                    </a:cubicBezTo>
                    <a:cubicBezTo>
                      <a:pt x="8006" y="10269"/>
                      <a:pt x="8062" y="10038"/>
                      <a:pt x="7773" y="9974"/>
                    </a:cubicBezTo>
                    <a:cubicBezTo>
                      <a:pt x="7745" y="9920"/>
                      <a:pt x="7773" y="9850"/>
                      <a:pt x="7900" y="9812"/>
                    </a:cubicBezTo>
                    <a:cubicBezTo>
                      <a:pt x="7956" y="9812"/>
                      <a:pt x="8006" y="9920"/>
                      <a:pt x="8140" y="9879"/>
                    </a:cubicBezTo>
                    <a:cubicBezTo>
                      <a:pt x="8287" y="9850"/>
                      <a:pt x="8266" y="9758"/>
                      <a:pt x="8266" y="9686"/>
                    </a:cubicBezTo>
                    <a:cubicBezTo>
                      <a:pt x="7900" y="9569"/>
                      <a:pt x="8217" y="9377"/>
                      <a:pt x="8217" y="9231"/>
                    </a:cubicBezTo>
                    <a:cubicBezTo>
                      <a:pt x="8605" y="8962"/>
                      <a:pt x="9183" y="8675"/>
                      <a:pt x="9337" y="8326"/>
                    </a:cubicBezTo>
                    <a:cubicBezTo>
                      <a:pt x="9549" y="8314"/>
                      <a:pt x="9577" y="8181"/>
                      <a:pt x="9655" y="8098"/>
                    </a:cubicBezTo>
                    <a:lnTo>
                      <a:pt x="9704" y="8258"/>
                    </a:lnTo>
                    <a:cubicBezTo>
                      <a:pt x="10021" y="8231"/>
                      <a:pt x="9965" y="8034"/>
                      <a:pt x="10141" y="7936"/>
                    </a:cubicBezTo>
                    <a:lnTo>
                      <a:pt x="9831" y="7978"/>
                    </a:lnTo>
                    <a:cubicBezTo>
                      <a:pt x="10120" y="7708"/>
                      <a:pt x="10282" y="7409"/>
                      <a:pt x="10648" y="7196"/>
                    </a:cubicBezTo>
                    <a:cubicBezTo>
                      <a:pt x="10599" y="7086"/>
                      <a:pt x="10754" y="7009"/>
                      <a:pt x="10916" y="6967"/>
                    </a:cubicBezTo>
                    <a:cubicBezTo>
                      <a:pt x="10937" y="7034"/>
                      <a:pt x="11057" y="6980"/>
                      <a:pt x="11142" y="7009"/>
                    </a:cubicBezTo>
                    <a:cubicBezTo>
                      <a:pt x="11353" y="6926"/>
                      <a:pt x="10987" y="6855"/>
                      <a:pt x="11043" y="6776"/>
                    </a:cubicBezTo>
                    <a:cubicBezTo>
                      <a:pt x="11226" y="6710"/>
                      <a:pt x="11121" y="6388"/>
                      <a:pt x="11536" y="6548"/>
                    </a:cubicBezTo>
                    <a:cubicBezTo>
                      <a:pt x="11931" y="6359"/>
                      <a:pt x="11726" y="5984"/>
                      <a:pt x="12220" y="5876"/>
                    </a:cubicBezTo>
                    <a:lnTo>
                      <a:pt x="12347" y="6133"/>
                    </a:lnTo>
                    <a:cubicBezTo>
                      <a:pt x="12537" y="6011"/>
                      <a:pt x="12847" y="5915"/>
                      <a:pt x="12713" y="5737"/>
                    </a:cubicBezTo>
                    <a:lnTo>
                      <a:pt x="12608" y="5672"/>
                    </a:lnTo>
                    <a:cubicBezTo>
                      <a:pt x="12537" y="5724"/>
                      <a:pt x="12396" y="5737"/>
                      <a:pt x="12396" y="5807"/>
                    </a:cubicBezTo>
                    <a:cubicBezTo>
                      <a:pt x="12347" y="5820"/>
                      <a:pt x="12319" y="5793"/>
                      <a:pt x="12290" y="5766"/>
                    </a:cubicBezTo>
                    <a:cubicBezTo>
                      <a:pt x="12664" y="5496"/>
                      <a:pt x="12953" y="5189"/>
                      <a:pt x="13411" y="4959"/>
                    </a:cubicBezTo>
                    <a:lnTo>
                      <a:pt x="13030" y="5347"/>
                    </a:lnTo>
                    <a:cubicBezTo>
                      <a:pt x="13496" y="5428"/>
                      <a:pt x="13446" y="5089"/>
                      <a:pt x="13658" y="4959"/>
                    </a:cubicBezTo>
                    <a:cubicBezTo>
                      <a:pt x="13474" y="4743"/>
                      <a:pt x="13728" y="4527"/>
                      <a:pt x="13918" y="4349"/>
                    </a:cubicBezTo>
                    <a:cubicBezTo>
                      <a:pt x="14066" y="4349"/>
                      <a:pt x="14101" y="4218"/>
                      <a:pt x="14285" y="4257"/>
                    </a:cubicBezTo>
                    <a:lnTo>
                      <a:pt x="14412" y="4307"/>
                    </a:lnTo>
                    <a:cubicBezTo>
                      <a:pt x="14538" y="4056"/>
                      <a:pt x="15377" y="3811"/>
                      <a:pt x="14997" y="3608"/>
                    </a:cubicBezTo>
                    <a:cubicBezTo>
                      <a:pt x="15328" y="3394"/>
                      <a:pt x="15518" y="3207"/>
                      <a:pt x="16061" y="3147"/>
                    </a:cubicBezTo>
                    <a:lnTo>
                      <a:pt x="16244" y="3243"/>
                    </a:lnTo>
                    <a:cubicBezTo>
                      <a:pt x="16681" y="2975"/>
                      <a:pt x="16611" y="2574"/>
                      <a:pt x="17315" y="2373"/>
                    </a:cubicBezTo>
                    <a:cubicBezTo>
                      <a:pt x="16928" y="2033"/>
                      <a:pt x="18288" y="2020"/>
                      <a:pt x="17992" y="1668"/>
                    </a:cubicBezTo>
                    <a:cubicBezTo>
                      <a:pt x="18365" y="1062"/>
                      <a:pt x="20035" y="1159"/>
                      <a:pt x="20141" y="470"/>
                    </a:cubicBezTo>
                    <a:cubicBezTo>
                      <a:pt x="19979" y="344"/>
                      <a:pt x="20092" y="232"/>
                      <a:pt x="20240" y="146"/>
                    </a:cubicBezTo>
                    <a:cubicBezTo>
                      <a:pt x="20402" y="92"/>
                      <a:pt x="20141" y="252"/>
                      <a:pt x="20325" y="302"/>
                    </a:cubicBezTo>
                    <a:cubicBezTo>
                      <a:pt x="20691" y="252"/>
                      <a:pt x="20825" y="-138"/>
                      <a:pt x="21184" y="51"/>
                    </a:cubicBezTo>
                    <a:cubicBezTo>
                      <a:pt x="21135" y="290"/>
                      <a:pt x="20557" y="344"/>
                      <a:pt x="20507" y="588"/>
                    </a:cubicBezTo>
                    <a:cubicBezTo>
                      <a:pt x="19930" y="632"/>
                      <a:pt x="20141" y="1043"/>
                      <a:pt x="19556" y="1115"/>
                    </a:cubicBezTo>
                    <a:cubicBezTo>
                      <a:pt x="18598" y="1802"/>
                      <a:pt x="17393" y="2475"/>
                      <a:pt x="16554" y="3243"/>
                    </a:cubicBezTo>
                    <a:lnTo>
                      <a:pt x="16371" y="3243"/>
                    </a:lnTo>
                    <a:cubicBezTo>
                      <a:pt x="15765" y="3718"/>
                      <a:pt x="15307" y="4272"/>
                      <a:pt x="14538" y="4672"/>
                    </a:cubicBezTo>
                    <a:cubicBezTo>
                      <a:pt x="14412" y="4986"/>
                      <a:pt x="13890" y="5174"/>
                      <a:pt x="13601" y="5486"/>
                    </a:cubicBezTo>
                    <a:cubicBezTo>
                      <a:pt x="12770" y="5793"/>
                      <a:pt x="12713" y="6320"/>
                      <a:pt x="12037" y="6685"/>
                    </a:cubicBezTo>
                    <a:lnTo>
                      <a:pt x="12037" y="6577"/>
                    </a:lnTo>
                    <a:cubicBezTo>
                      <a:pt x="11875" y="6494"/>
                      <a:pt x="11726" y="6818"/>
                      <a:pt x="11536" y="6617"/>
                    </a:cubicBezTo>
                    <a:cubicBezTo>
                      <a:pt x="11388" y="6644"/>
                      <a:pt x="11304" y="6764"/>
                      <a:pt x="11275" y="6841"/>
                    </a:cubicBezTo>
                    <a:cubicBezTo>
                      <a:pt x="11508" y="7086"/>
                      <a:pt x="11832" y="6787"/>
                      <a:pt x="11980" y="6741"/>
                    </a:cubicBezTo>
                    <a:cubicBezTo>
                      <a:pt x="11558" y="7306"/>
                      <a:pt x="10895" y="7789"/>
                      <a:pt x="10331" y="8326"/>
                    </a:cubicBezTo>
                    <a:cubicBezTo>
                      <a:pt x="10331" y="8422"/>
                      <a:pt x="10465" y="8557"/>
                      <a:pt x="10141" y="8557"/>
                    </a:cubicBezTo>
                    <a:cubicBezTo>
                      <a:pt x="9105" y="9673"/>
                      <a:pt x="7745" y="10700"/>
                      <a:pt x="7019" y="118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02" name="Kształt"/>
              <p:cNvSpPr/>
              <p:nvPr/>
            </p:nvSpPr>
            <p:spPr>
              <a:xfrm>
                <a:off x="1067659" y="611321"/>
                <a:ext cx="10201" cy="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175" extrusionOk="0">
                    <a:moveTo>
                      <a:pt x="14918" y="15176"/>
                    </a:moveTo>
                    <a:lnTo>
                      <a:pt x="0" y="12712"/>
                    </a:lnTo>
                    <a:lnTo>
                      <a:pt x="0" y="8344"/>
                    </a:lnTo>
                    <a:cubicBezTo>
                      <a:pt x="4262" y="-1091"/>
                      <a:pt x="9099" y="18591"/>
                      <a:pt x="12786" y="0"/>
                    </a:cubicBezTo>
                    <a:cubicBezTo>
                      <a:pt x="15369" y="9982"/>
                      <a:pt x="18526" y="7252"/>
                      <a:pt x="21600" y="10947"/>
                    </a:cubicBezTo>
                    <a:cubicBezTo>
                      <a:pt x="19714" y="20509"/>
                      <a:pt x="16436" y="9982"/>
                      <a:pt x="14918" y="151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03" name="Kształt"/>
              <p:cNvSpPr/>
              <p:nvPr/>
            </p:nvSpPr>
            <p:spPr>
              <a:xfrm>
                <a:off x="1084880" y="611321"/>
                <a:ext cx="1336" cy="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863" extrusionOk="0">
                    <a:moveTo>
                      <a:pt x="0" y="10863"/>
                    </a:moveTo>
                    <a:cubicBezTo>
                      <a:pt x="4695" y="5149"/>
                      <a:pt x="14710" y="-6865"/>
                      <a:pt x="21600" y="5149"/>
                    </a:cubicBezTo>
                    <a:cubicBezTo>
                      <a:pt x="15959" y="14735"/>
                      <a:pt x="6571" y="8744"/>
                      <a:pt x="0" y="1086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04" name="Kształt"/>
              <p:cNvSpPr/>
              <p:nvPr/>
            </p:nvSpPr>
            <p:spPr>
              <a:xfrm>
                <a:off x="1084880" y="568270"/>
                <a:ext cx="3968" cy="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25" extrusionOk="0">
                    <a:moveTo>
                      <a:pt x="0" y="17625"/>
                    </a:moveTo>
                    <a:cubicBezTo>
                      <a:pt x="5583" y="7350"/>
                      <a:pt x="14646" y="-3975"/>
                      <a:pt x="21600" y="1369"/>
                    </a:cubicBezTo>
                    <a:cubicBezTo>
                      <a:pt x="17700" y="10790"/>
                      <a:pt x="6743" y="7350"/>
                      <a:pt x="0" y="176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05" name="Kształt"/>
              <p:cNvSpPr/>
              <p:nvPr/>
            </p:nvSpPr>
            <p:spPr>
              <a:xfrm>
                <a:off x="1179591" y="585490"/>
                <a:ext cx="1742" cy="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45" extrusionOk="0">
                    <a:moveTo>
                      <a:pt x="0" y="18582"/>
                    </a:moveTo>
                    <a:cubicBezTo>
                      <a:pt x="2632" y="3018"/>
                      <a:pt x="14396" y="9529"/>
                      <a:pt x="21600" y="0"/>
                    </a:cubicBezTo>
                    <a:cubicBezTo>
                      <a:pt x="17998" y="12071"/>
                      <a:pt x="8877" y="21600"/>
                      <a:pt x="0" y="185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06" name="Kształt"/>
              <p:cNvSpPr/>
              <p:nvPr/>
            </p:nvSpPr>
            <p:spPr>
              <a:xfrm>
                <a:off x="1239862" y="611321"/>
                <a:ext cx="90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99" h="21600" extrusionOk="0">
                    <a:moveTo>
                      <a:pt x="7118" y="21600"/>
                    </a:moveTo>
                    <a:cubicBezTo>
                      <a:pt x="3461" y="17210"/>
                      <a:pt x="-4601" y="5737"/>
                      <a:pt x="3461" y="0"/>
                    </a:cubicBezTo>
                    <a:cubicBezTo>
                      <a:pt x="8579" y="5737"/>
                      <a:pt x="16999" y="3352"/>
                      <a:pt x="16999" y="17210"/>
                    </a:cubicBezTo>
                    <a:cubicBezTo>
                      <a:pt x="15910" y="21600"/>
                      <a:pt x="10416" y="21600"/>
                      <a:pt x="711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07" name="Kształt"/>
              <p:cNvSpPr/>
              <p:nvPr/>
            </p:nvSpPr>
            <p:spPr>
              <a:xfrm>
                <a:off x="1248473" y="611321"/>
                <a:ext cx="1933" cy="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6" h="17421" extrusionOk="0">
                    <a:moveTo>
                      <a:pt x="855" y="0"/>
                    </a:moveTo>
                    <a:lnTo>
                      <a:pt x="17536" y="11359"/>
                    </a:lnTo>
                    <a:cubicBezTo>
                      <a:pt x="13670" y="20227"/>
                      <a:pt x="-4064" y="21600"/>
                      <a:pt x="85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08" name="Kształt"/>
              <p:cNvSpPr/>
              <p:nvPr/>
            </p:nvSpPr>
            <p:spPr>
              <a:xfrm>
                <a:off x="1291523" y="568270"/>
                <a:ext cx="1240" cy="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696" extrusionOk="0">
                    <a:moveTo>
                      <a:pt x="0" y="12695"/>
                    </a:moveTo>
                    <a:lnTo>
                      <a:pt x="0" y="246"/>
                    </a:lnTo>
                    <a:cubicBezTo>
                      <a:pt x="7760" y="2797"/>
                      <a:pt x="16864" y="-4517"/>
                      <a:pt x="21600" y="5347"/>
                    </a:cubicBezTo>
                    <a:cubicBezTo>
                      <a:pt x="16864" y="17083"/>
                      <a:pt x="7760" y="10108"/>
                      <a:pt x="0" y="126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09" name="Kształt"/>
              <p:cNvSpPr/>
              <p:nvPr/>
            </p:nvSpPr>
            <p:spPr>
              <a:xfrm>
                <a:off x="1369015" y="594100"/>
                <a:ext cx="717" cy="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53" extrusionOk="0">
                    <a:moveTo>
                      <a:pt x="0" y="18527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12252" y="7295"/>
                      <a:pt x="19271" y="21600"/>
                      <a:pt x="0" y="185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10" name="Kształt"/>
              <p:cNvSpPr/>
              <p:nvPr/>
            </p:nvSpPr>
            <p:spPr>
              <a:xfrm>
                <a:off x="1369015" y="594100"/>
                <a:ext cx="581" cy="3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23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7923" y="21600"/>
                      <a:pt x="79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11" name="Kształt"/>
              <p:cNvSpPr/>
              <p:nvPr/>
            </p:nvSpPr>
            <p:spPr>
              <a:xfrm>
                <a:off x="1369015" y="594100"/>
                <a:ext cx="1336" cy="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18574" extrusionOk="0">
                    <a:moveTo>
                      <a:pt x="18385" y="15376"/>
                    </a:moveTo>
                    <a:cubicBezTo>
                      <a:pt x="14006" y="21600"/>
                      <a:pt x="6413" y="16557"/>
                      <a:pt x="0" y="18009"/>
                    </a:cubicBezTo>
                    <a:lnTo>
                      <a:pt x="15173" y="0"/>
                    </a:lnTo>
                    <a:cubicBezTo>
                      <a:pt x="21600" y="2879"/>
                      <a:pt x="20718" y="7675"/>
                      <a:pt x="18385" y="153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12" name="Kształt"/>
              <p:cNvSpPr/>
              <p:nvPr/>
            </p:nvSpPr>
            <p:spPr>
              <a:xfrm>
                <a:off x="1377625" y="585490"/>
                <a:ext cx="880" cy="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17998" extrusionOk="0">
                    <a:moveTo>
                      <a:pt x="181" y="17998"/>
                    </a:moveTo>
                    <a:cubicBezTo>
                      <a:pt x="-1582" y="3597"/>
                      <a:pt x="9885" y="-3602"/>
                      <a:pt x="20018" y="1788"/>
                    </a:cubicBezTo>
                    <a:cubicBezTo>
                      <a:pt x="20018" y="15117"/>
                      <a:pt x="8102" y="17998"/>
                      <a:pt x="181" y="179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13" name="Kształt"/>
              <p:cNvSpPr/>
              <p:nvPr/>
            </p:nvSpPr>
            <p:spPr>
              <a:xfrm>
                <a:off x="1386235" y="585490"/>
                <a:ext cx="2595" cy="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3" y="21600"/>
                    </a:moveTo>
                    <a:lnTo>
                      <a:pt x="0" y="19942"/>
                    </a:lnTo>
                    <a:cubicBezTo>
                      <a:pt x="3707" y="5542"/>
                      <a:pt x="13701" y="4848"/>
                      <a:pt x="21600" y="0"/>
                    </a:cubicBezTo>
                    <a:cubicBezTo>
                      <a:pt x="19182" y="14669"/>
                      <a:pt x="9665" y="19942"/>
                      <a:pt x="11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14" name="Kształt"/>
              <p:cNvSpPr/>
              <p:nvPr/>
            </p:nvSpPr>
            <p:spPr>
              <a:xfrm>
                <a:off x="1386235" y="533829"/>
                <a:ext cx="1548" cy="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9" h="21600" extrusionOk="0">
                    <a:moveTo>
                      <a:pt x="153" y="21600"/>
                    </a:moveTo>
                    <a:cubicBezTo>
                      <a:pt x="-1626" y="15678"/>
                      <a:pt x="12622" y="5226"/>
                      <a:pt x="17523" y="0"/>
                    </a:cubicBezTo>
                    <a:cubicBezTo>
                      <a:pt x="19974" y="13414"/>
                      <a:pt x="4836" y="12539"/>
                      <a:pt x="15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15" name="Kształt"/>
              <p:cNvSpPr/>
              <p:nvPr/>
            </p:nvSpPr>
            <p:spPr>
              <a:xfrm>
                <a:off x="1386235" y="585490"/>
                <a:ext cx="1236" cy="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3" h="21600" extrusionOk="0">
                    <a:moveTo>
                      <a:pt x="7544" y="21600"/>
                    </a:moveTo>
                    <a:lnTo>
                      <a:pt x="45" y="21600"/>
                    </a:lnTo>
                    <a:cubicBezTo>
                      <a:pt x="-861" y="1645"/>
                      <a:pt x="12043" y="5534"/>
                      <a:pt x="18942" y="0"/>
                    </a:cubicBezTo>
                    <a:cubicBezTo>
                      <a:pt x="20739" y="14418"/>
                      <a:pt x="9939" y="10814"/>
                      <a:pt x="754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16" name="Kształt"/>
              <p:cNvSpPr/>
              <p:nvPr/>
            </p:nvSpPr>
            <p:spPr>
              <a:xfrm>
                <a:off x="1420676" y="499389"/>
                <a:ext cx="956" cy="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28" h="21600" extrusionOk="0">
                    <a:moveTo>
                      <a:pt x="6848" y="21600"/>
                    </a:moveTo>
                    <a:lnTo>
                      <a:pt x="0" y="21600"/>
                    </a:lnTo>
                    <a:lnTo>
                      <a:pt x="15083" y="0"/>
                    </a:lnTo>
                    <a:cubicBezTo>
                      <a:pt x="21600" y="7115"/>
                      <a:pt x="8920" y="13952"/>
                      <a:pt x="684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17" name="Kształt"/>
              <p:cNvSpPr/>
              <p:nvPr/>
            </p:nvSpPr>
            <p:spPr>
              <a:xfrm>
                <a:off x="1429286" y="490779"/>
                <a:ext cx="853" cy="1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251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9251"/>
                      <a:pt x="21600" y="925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18" name="Kształt"/>
              <p:cNvSpPr/>
              <p:nvPr/>
            </p:nvSpPr>
            <p:spPr>
              <a:xfrm>
                <a:off x="1437896" y="482168"/>
                <a:ext cx="1356" cy="1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918" y="16792"/>
                      <a:pt x="8943" y="4381"/>
                      <a:pt x="21600" y="0"/>
                    </a:cubicBezTo>
                    <a:cubicBezTo>
                      <a:pt x="19434" y="8664"/>
                      <a:pt x="7095" y="1422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19" name="Kształt"/>
              <p:cNvSpPr/>
              <p:nvPr/>
            </p:nvSpPr>
            <p:spPr>
              <a:xfrm>
                <a:off x="1455117" y="525219"/>
                <a:ext cx="3494" cy="4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4" h="21600" extrusionOk="0">
                    <a:moveTo>
                      <a:pt x="12086" y="12007"/>
                    </a:moveTo>
                    <a:lnTo>
                      <a:pt x="0" y="21600"/>
                    </a:lnTo>
                    <a:cubicBezTo>
                      <a:pt x="3020" y="14639"/>
                      <a:pt x="9175" y="4196"/>
                      <a:pt x="20035" y="0"/>
                    </a:cubicBezTo>
                    <a:cubicBezTo>
                      <a:pt x="21600" y="5265"/>
                      <a:pt x="11754" y="6741"/>
                      <a:pt x="12086" y="120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20" name="Kształt"/>
              <p:cNvSpPr/>
              <p:nvPr/>
            </p:nvSpPr>
            <p:spPr>
              <a:xfrm>
                <a:off x="1472337" y="490779"/>
                <a:ext cx="1558" cy="3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4" h="21600" extrusionOk="0">
                    <a:moveTo>
                      <a:pt x="18692" y="0"/>
                    </a:moveTo>
                    <a:cubicBezTo>
                      <a:pt x="21600" y="7716"/>
                      <a:pt x="17237" y="17268"/>
                      <a:pt x="0" y="21600"/>
                    </a:cubicBezTo>
                    <a:cubicBezTo>
                      <a:pt x="3641" y="15013"/>
                      <a:pt x="3641" y="5638"/>
                      <a:pt x="1869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21" name="Kształt"/>
              <p:cNvSpPr/>
              <p:nvPr/>
            </p:nvSpPr>
            <p:spPr>
              <a:xfrm>
                <a:off x="1463727" y="499389"/>
                <a:ext cx="16932" cy="26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458" extrusionOk="0">
                    <a:moveTo>
                      <a:pt x="20095" y="3691"/>
                    </a:moveTo>
                    <a:cubicBezTo>
                      <a:pt x="16673" y="7145"/>
                      <a:pt x="14974" y="11217"/>
                      <a:pt x="10630" y="14566"/>
                    </a:cubicBezTo>
                    <a:cubicBezTo>
                      <a:pt x="9101" y="16404"/>
                      <a:pt x="7669" y="18377"/>
                      <a:pt x="5242" y="19858"/>
                    </a:cubicBezTo>
                    <a:cubicBezTo>
                      <a:pt x="3883" y="18970"/>
                      <a:pt x="3155" y="20277"/>
                      <a:pt x="2645" y="20737"/>
                    </a:cubicBezTo>
                    <a:cubicBezTo>
                      <a:pt x="2645" y="21600"/>
                      <a:pt x="922" y="21196"/>
                      <a:pt x="0" y="21458"/>
                    </a:cubicBezTo>
                    <a:cubicBezTo>
                      <a:pt x="3713" y="17086"/>
                      <a:pt x="10338" y="13260"/>
                      <a:pt x="12377" y="8642"/>
                    </a:cubicBezTo>
                    <a:cubicBezTo>
                      <a:pt x="13882" y="8642"/>
                      <a:pt x="12449" y="8016"/>
                      <a:pt x="13154" y="7620"/>
                    </a:cubicBezTo>
                    <a:cubicBezTo>
                      <a:pt x="13615" y="7913"/>
                      <a:pt x="14125" y="7565"/>
                      <a:pt x="14513" y="7406"/>
                    </a:cubicBezTo>
                    <a:cubicBezTo>
                      <a:pt x="14221" y="6678"/>
                      <a:pt x="13615" y="5648"/>
                      <a:pt x="15606" y="5648"/>
                    </a:cubicBezTo>
                    <a:cubicBezTo>
                      <a:pt x="18201" y="3889"/>
                      <a:pt x="19270" y="1751"/>
                      <a:pt x="21163" y="0"/>
                    </a:cubicBezTo>
                    <a:cubicBezTo>
                      <a:pt x="21600" y="1228"/>
                      <a:pt x="19803" y="2258"/>
                      <a:pt x="20095" y="36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22" name="Kształt"/>
              <p:cNvSpPr/>
              <p:nvPr/>
            </p:nvSpPr>
            <p:spPr>
              <a:xfrm>
                <a:off x="1480947" y="421897"/>
                <a:ext cx="1075" cy="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67" h="21600" extrusionOk="0">
                    <a:moveTo>
                      <a:pt x="10206" y="21600"/>
                    </a:moveTo>
                    <a:cubicBezTo>
                      <a:pt x="5886" y="18598"/>
                      <a:pt x="-5054" y="8508"/>
                      <a:pt x="2715" y="0"/>
                    </a:cubicBezTo>
                    <a:cubicBezTo>
                      <a:pt x="7905" y="1421"/>
                      <a:pt x="12226" y="6296"/>
                      <a:pt x="15676" y="9606"/>
                    </a:cubicBezTo>
                    <a:cubicBezTo>
                      <a:pt x="16546" y="14820"/>
                      <a:pt x="15676" y="19857"/>
                      <a:pt x="1020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23" name="Kształt"/>
              <p:cNvSpPr/>
              <p:nvPr/>
            </p:nvSpPr>
            <p:spPr>
              <a:xfrm>
                <a:off x="1480947" y="482168"/>
                <a:ext cx="369" cy="1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887" h="21045" extrusionOk="0">
                    <a:moveTo>
                      <a:pt x="7886" y="20828"/>
                    </a:moveTo>
                    <a:cubicBezTo>
                      <a:pt x="2911" y="21600"/>
                      <a:pt x="1657" y="20159"/>
                      <a:pt x="0" y="18832"/>
                    </a:cubicBezTo>
                    <a:cubicBezTo>
                      <a:pt x="18685" y="13739"/>
                      <a:pt x="-2915" y="8089"/>
                      <a:pt x="2911" y="0"/>
                    </a:cubicBezTo>
                    <a:lnTo>
                      <a:pt x="7886" y="0"/>
                    </a:lnTo>
                    <a:cubicBezTo>
                      <a:pt x="7886" y="0"/>
                      <a:pt x="7886" y="20828"/>
                      <a:pt x="7886" y="208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24" name="Kształt"/>
              <p:cNvSpPr/>
              <p:nvPr/>
            </p:nvSpPr>
            <p:spPr>
              <a:xfrm>
                <a:off x="1489557" y="464948"/>
                <a:ext cx="627" cy="1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17" h="21600" extrusionOk="0">
                    <a:moveTo>
                      <a:pt x="6312" y="21600"/>
                    </a:moveTo>
                    <a:lnTo>
                      <a:pt x="3385" y="21600"/>
                    </a:lnTo>
                    <a:cubicBezTo>
                      <a:pt x="1192" y="15287"/>
                      <a:pt x="-4302" y="5057"/>
                      <a:pt x="6312" y="0"/>
                    </a:cubicBezTo>
                    <a:cubicBezTo>
                      <a:pt x="17298" y="6571"/>
                      <a:pt x="8880" y="13891"/>
                      <a:pt x="631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25" name="Kształt"/>
              <p:cNvSpPr/>
              <p:nvPr/>
            </p:nvSpPr>
            <p:spPr>
              <a:xfrm>
                <a:off x="0" y="25830"/>
                <a:ext cx="1419732" cy="58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6" extrusionOk="0">
                    <a:moveTo>
                      <a:pt x="13066" y="8407"/>
                    </a:moveTo>
                    <a:lnTo>
                      <a:pt x="13064" y="8407"/>
                    </a:lnTo>
                    <a:lnTo>
                      <a:pt x="13064" y="8429"/>
                    </a:lnTo>
                    <a:lnTo>
                      <a:pt x="13066" y="8429"/>
                    </a:lnTo>
                    <a:cubicBezTo>
                      <a:pt x="13066" y="8429"/>
                      <a:pt x="13066" y="8407"/>
                      <a:pt x="13066" y="8407"/>
                    </a:cubicBezTo>
                    <a:close/>
                    <a:moveTo>
                      <a:pt x="13289" y="7176"/>
                    </a:moveTo>
                    <a:lnTo>
                      <a:pt x="13287" y="7188"/>
                    </a:lnTo>
                    <a:cubicBezTo>
                      <a:pt x="13282" y="7227"/>
                      <a:pt x="13285" y="7260"/>
                      <a:pt x="13295" y="7295"/>
                    </a:cubicBezTo>
                    <a:cubicBezTo>
                      <a:pt x="13296" y="7273"/>
                      <a:pt x="13305" y="7260"/>
                      <a:pt x="13302" y="7238"/>
                    </a:cubicBezTo>
                    <a:cubicBezTo>
                      <a:pt x="13282" y="7241"/>
                      <a:pt x="13298" y="7188"/>
                      <a:pt x="13289" y="7176"/>
                    </a:cubicBezTo>
                    <a:close/>
                    <a:moveTo>
                      <a:pt x="13468" y="6163"/>
                    </a:moveTo>
                    <a:cubicBezTo>
                      <a:pt x="13473" y="6168"/>
                      <a:pt x="13476" y="6158"/>
                      <a:pt x="13478" y="6154"/>
                    </a:cubicBezTo>
                    <a:cubicBezTo>
                      <a:pt x="13477" y="6136"/>
                      <a:pt x="13482" y="6118"/>
                      <a:pt x="13476" y="6103"/>
                    </a:cubicBezTo>
                    <a:cubicBezTo>
                      <a:pt x="13469" y="6115"/>
                      <a:pt x="13466" y="6141"/>
                      <a:pt x="13468" y="6163"/>
                    </a:cubicBezTo>
                    <a:close/>
                    <a:moveTo>
                      <a:pt x="13259" y="7406"/>
                    </a:moveTo>
                    <a:lnTo>
                      <a:pt x="13263" y="7350"/>
                    </a:lnTo>
                    <a:cubicBezTo>
                      <a:pt x="13259" y="7367"/>
                      <a:pt x="13245" y="7394"/>
                      <a:pt x="13259" y="7406"/>
                    </a:cubicBezTo>
                    <a:close/>
                    <a:moveTo>
                      <a:pt x="13090" y="8429"/>
                    </a:moveTo>
                    <a:cubicBezTo>
                      <a:pt x="13075" y="8458"/>
                      <a:pt x="13075" y="8506"/>
                      <a:pt x="13066" y="8547"/>
                    </a:cubicBezTo>
                    <a:cubicBezTo>
                      <a:pt x="13075" y="8506"/>
                      <a:pt x="13090" y="8477"/>
                      <a:pt x="13090" y="8429"/>
                    </a:cubicBezTo>
                    <a:close/>
                    <a:moveTo>
                      <a:pt x="13085" y="8296"/>
                    </a:moveTo>
                    <a:lnTo>
                      <a:pt x="13090" y="8272"/>
                    </a:lnTo>
                    <a:lnTo>
                      <a:pt x="13085" y="8272"/>
                    </a:lnTo>
                    <a:cubicBezTo>
                      <a:pt x="13085" y="8272"/>
                      <a:pt x="13085" y="8296"/>
                      <a:pt x="13085" y="8296"/>
                    </a:cubicBezTo>
                    <a:close/>
                    <a:moveTo>
                      <a:pt x="13038" y="2176"/>
                    </a:moveTo>
                    <a:cubicBezTo>
                      <a:pt x="13034" y="2179"/>
                      <a:pt x="13020" y="2172"/>
                      <a:pt x="13023" y="2153"/>
                    </a:cubicBezTo>
                    <a:cubicBezTo>
                      <a:pt x="13014" y="2172"/>
                      <a:pt x="13014" y="2218"/>
                      <a:pt x="13023" y="2232"/>
                    </a:cubicBezTo>
                    <a:cubicBezTo>
                      <a:pt x="13023" y="2232"/>
                      <a:pt x="13038" y="2176"/>
                      <a:pt x="13038" y="2176"/>
                    </a:cubicBezTo>
                    <a:close/>
                    <a:moveTo>
                      <a:pt x="13180" y="7839"/>
                    </a:moveTo>
                    <a:lnTo>
                      <a:pt x="13180" y="7899"/>
                    </a:lnTo>
                    <a:cubicBezTo>
                      <a:pt x="13178" y="7910"/>
                      <a:pt x="13170" y="7923"/>
                      <a:pt x="13177" y="7935"/>
                    </a:cubicBezTo>
                    <a:cubicBezTo>
                      <a:pt x="13176" y="7899"/>
                      <a:pt x="13206" y="7860"/>
                      <a:pt x="13180" y="7839"/>
                    </a:cubicBezTo>
                    <a:close/>
                    <a:moveTo>
                      <a:pt x="13399" y="6600"/>
                    </a:moveTo>
                    <a:cubicBezTo>
                      <a:pt x="13403" y="6587"/>
                      <a:pt x="13405" y="6578"/>
                      <a:pt x="13405" y="6565"/>
                    </a:cubicBezTo>
                    <a:lnTo>
                      <a:pt x="13399" y="6565"/>
                    </a:lnTo>
                    <a:cubicBezTo>
                      <a:pt x="13399" y="6565"/>
                      <a:pt x="13399" y="6600"/>
                      <a:pt x="13399" y="6600"/>
                    </a:cubicBezTo>
                    <a:close/>
                    <a:moveTo>
                      <a:pt x="12015" y="8463"/>
                    </a:moveTo>
                    <a:lnTo>
                      <a:pt x="12000" y="8590"/>
                    </a:lnTo>
                    <a:lnTo>
                      <a:pt x="12010" y="8562"/>
                    </a:lnTo>
                    <a:cubicBezTo>
                      <a:pt x="12010" y="8562"/>
                      <a:pt x="12015" y="8463"/>
                      <a:pt x="12015" y="8463"/>
                    </a:cubicBezTo>
                    <a:close/>
                    <a:moveTo>
                      <a:pt x="11845" y="17790"/>
                    </a:moveTo>
                    <a:cubicBezTo>
                      <a:pt x="11841" y="17802"/>
                      <a:pt x="11839" y="17832"/>
                      <a:pt x="11847" y="17836"/>
                    </a:cubicBezTo>
                    <a:cubicBezTo>
                      <a:pt x="11849" y="17822"/>
                      <a:pt x="11859" y="17811"/>
                      <a:pt x="11852" y="17798"/>
                    </a:cubicBezTo>
                    <a:cubicBezTo>
                      <a:pt x="11852" y="17798"/>
                      <a:pt x="11845" y="17790"/>
                      <a:pt x="11845" y="17790"/>
                    </a:cubicBezTo>
                    <a:close/>
                    <a:moveTo>
                      <a:pt x="16116" y="13391"/>
                    </a:moveTo>
                    <a:cubicBezTo>
                      <a:pt x="16107" y="13386"/>
                      <a:pt x="16104" y="13416"/>
                      <a:pt x="16105" y="13418"/>
                    </a:cubicBezTo>
                    <a:cubicBezTo>
                      <a:pt x="16113" y="13418"/>
                      <a:pt x="16112" y="13401"/>
                      <a:pt x="16116" y="13391"/>
                    </a:cubicBezTo>
                    <a:close/>
                    <a:moveTo>
                      <a:pt x="13010" y="2225"/>
                    </a:moveTo>
                    <a:lnTo>
                      <a:pt x="13006" y="2225"/>
                    </a:lnTo>
                    <a:lnTo>
                      <a:pt x="13006" y="2248"/>
                    </a:lnTo>
                    <a:cubicBezTo>
                      <a:pt x="13012" y="2246"/>
                      <a:pt x="13007" y="2234"/>
                      <a:pt x="13010" y="2225"/>
                    </a:cubicBezTo>
                    <a:close/>
                    <a:moveTo>
                      <a:pt x="12534" y="4569"/>
                    </a:moveTo>
                    <a:cubicBezTo>
                      <a:pt x="12512" y="4652"/>
                      <a:pt x="12481" y="4750"/>
                      <a:pt x="12490" y="4851"/>
                    </a:cubicBezTo>
                    <a:cubicBezTo>
                      <a:pt x="12498" y="4752"/>
                      <a:pt x="12526" y="4668"/>
                      <a:pt x="12534" y="4569"/>
                    </a:cubicBezTo>
                    <a:close/>
                    <a:moveTo>
                      <a:pt x="12369" y="5575"/>
                    </a:moveTo>
                    <a:cubicBezTo>
                      <a:pt x="12364" y="5591"/>
                      <a:pt x="12354" y="5614"/>
                      <a:pt x="12362" y="5635"/>
                    </a:cubicBezTo>
                    <a:cubicBezTo>
                      <a:pt x="12368" y="5619"/>
                      <a:pt x="12370" y="5586"/>
                      <a:pt x="12369" y="5575"/>
                    </a:cubicBezTo>
                    <a:close/>
                    <a:moveTo>
                      <a:pt x="12199" y="7144"/>
                    </a:moveTo>
                    <a:cubicBezTo>
                      <a:pt x="12187" y="7169"/>
                      <a:pt x="12194" y="7213"/>
                      <a:pt x="12188" y="7244"/>
                    </a:cubicBezTo>
                    <a:lnTo>
                      <a:pt x="12197" y="7244"/>
                    </a:lnTo>
                    <a:cubicBezTo>
                      <a:pt x="12182" y="7203"/>
                      <a:pt x="12213" y="7172"/>
                      <a:pt x="12199" y="7144"/>
                    </a:cubicBezTo>
                    <a:close/>
                    <a:moveTo>
                      <a:pt x="12401" y="5413"/>
                    </a:moveTo>
                    <a:cubicBezTo>
                      <a:pt x="12430" y="5301"/>
                      <a:pt x="12437" y="5169"/>
                      <a:pt x="12456" y="5046"/>
                    </a:cubicBezTo>
                    <a:lnTo>
                      <a:pt x="12446" y="5090"/>
                    </a:lnTo>
                    <a:cubicBezTo>
                      <a:pt x="12417" y="5173"/>
                      <a:pt x="12415" y="5280"/>
                      <a:pt x="12401" y="5376"/>
                    </a:cubicBezTo>
                    <a:cubicBezTo>
                      <a:pt x="12401" y="5406"/>
                      <a:pt x="12374" y="5396"/>
                      <a:pt x="12385" y="5431"/>
                    </a:cubicBezTo>
                    <a:cubicBezTo>
                      <a:pt x="12385" y="5431"/>
                      <a:pt x="12401" y="5413"/>
                      <a:pt x="12401" y="5413"/>
                    </a:cubicBezTo>
                    <a:close/>
                    <a:moveTo>
                      <a:pt x="13072" y="8379"/>
                    </a:moveTo>
                    <a:cubicBezTo>
                      <a:pt x="13075" y="8357"/>
                      <a:pt x="13089" y="8331"/>
                      <a:pt x="13079" y="8312"/>
                    </a:cubicBezTo>
                    <a:cubicBezTo>
                      <a:pt x="13072" y="8333"/>
                      <a:pt x="13063" y="8357"/>
                      <a:pt x="13066" y="8389"/>
                    </a:cubicBezTo>
                    <a:cubicBezTo>
                      <a:pt x="13066" y="8389"/>
                      <a:pt x="13072" y="8379"/>
                      <a:pt x="13072" y="8379"/>
                    </a:cubicBezTo>
                    <a:close/>
                    <a:moveTo>
                      <a:pt x="10912" y="14619"/>
                    </a:moveTo>
                    <a:lnTo>
                      <a:pt x="10912" y="14602"/>
                    </a:lnTo>
                    <a:lnTo>
                      <a:pt x="10901" y="14643"/>
                    </a:lnTo>
                    <a:cubicBezTo>
                      <a:pt x="10901" y="14643"/>
                      <a:pt x="10912" y="14619"/>
                      <a:pt x="10912" y="14619"/>
                    </a:cubicBezTo>
                    <a:close/>
                    <a:moveTo>
                      <a:pt x="12673" y="5987"/>
                    </a:moveTo>
                    <a:lnTo>
                      <a:pt x="12674" y="5978"/>
                    </a:lnTo>
                    <a:cubicBezTo>
                      <a:pt x="12673" y="5981"/>
                      <a:pt x="12672" y="5984"/>
                      <a:pt x="12671" y="5987"/>
                    </a:cubicBezTo>
                    <a:cubicBezTo>
                      <a:pt x="12671" y="5987"/>
                      <a:pt x="12673" y="5987"/>
                      <a:pt x="12673" y="5987"/>
                    </a:cubicBezTo>
                    <a:close/>
                    <a:moveTo>
                      <a:pt x="805" y="15815"/>
                    </a:moveTo>
                    <a:cubicBezTo>
                      <a:pt x="813" y="15787"/>
                      <a:pt x="826" y="15755"/>
                      <a:pt x="820" y="15727"/>
                    </a:cubicBezTo>
                    <a:lnTo>
                      <a:pt x="800" y="15811"/>
                    </a:lnTo>
                    <a:cubicBezTo>
                      <a:pt x="802" y="15809"/>
                      <a:pt x="803" y="15813"/>
                      <a:pt x="805" y="15815"/>
                    </a:cubicBezTo>
                    <a:close/>
                    <a:moveTo>
                      <a:pt x="11937" y="15592"/>
                    </a:moveTo>
                    <a:lnTo>
                      <a:pt x="11939" y="15548"/>
                    </a:lnTo>
                    <a:cubicBezTo>
                      <a:pt x="11935" y="15560"/>
                      <a:pt x="11932" y="15579"/>
                      <a:pt x="11937" y="15592"/>
                    </a:cubicBezTo>
                    <a:close/>
                    <a:moveTo>
                      <a:pt x="12927" y="9274"/>
                    </a:moveTo>
                    <a:cubicBezTo>
                      <a:pt x="12933" y="9241"/>
                      <a:pt x="12950" y="9206"/>
                      <a:pt x="12948" y="9163"/>
                    </a:cubicBezTo>
                    <a:cubicBezTo>
                      <a:pt x="12931" y="9186"/>
                      <a:pt x="12938" y="9237"/>
                      <a:pt x="12927" y="9274"/>
                    </a:cubicBezTo>
                    <a:close/>
                    <a:moveTo>
                      <a:pt x="13001" y="8880"/>
                    </a:moveTo>
                    <a:cubicBezTo>
                      <a:pt x="13004" y="8866"/>
                      <a:pt x="13010" y="8857"/>
                      <a:pt x="13010" y="8840"/>
                    </a:cubicBezTo>
                    <a:cubicBezTo>
                      <a:pt x="13038" y="8804"/>
                      <a:pt x="13039" y="8720"/>
                      <a:pt x="13040" y="8667"/>
                    </a:cubicBezTo>
                    <a:lnTo>
                      <a:pt x="13023" y="8773"/>
                    </a:lnTo>
                    <a:cubicBezTo>
                      <a:pt x="13013" y="8813"/>
                      <a:pt x="12983" y="8831"/>
                      <a:pt x="13001" y="8880"/>
                    </a:cubicBezTo>
                    <a:close/>
                    <a:moveTo>
                      <a:pt x="12970" y="9068"/>
                    </a:moveTo>
                    <a:cubicBezTo>
                      <a:pt x="12980" y="9014"/>
                      <a:pt x="12994" y="8966"/>
                      <a:pt x="12997" y="8908"/>
                    </a:cubicBezTo>
                    <a:cubicBezTo>
                      <a:pt x="12987" y="8959"/>
                      <a:pt x="12959" y="9010"/>
                      <a:pt x="12970" y="9068"/>
                    </a:cubicBezTo>
                    <a:close/>
                    <a:moveTo>
                      <a:pt x="12671" y="5830"/>
                    </a:moveTo>
                    <a:cubicBezTo>
                      <a:pt x="12669" y="5816"/>
                      <a:pt x="12663" y="5830"/>
                      <a:pt x="12660" y="5836"/>
                    </a:cubicBezTo>
                    <a:cubicBezTo>
                      <a:pt x="12663" y="5841"/>
                      <a:pt x="12665" y="5850"/>
                      <a:pt x="12671" y="5848"/>
                    </a:cubicBezTo>
                    <a:cubicBezTo>
                      <a:pt x="12671" y="5848"/>
                      <a:pt x="12671" y="5830"/>
                      <a:pt x="12671" y="5830"/>
                    </a:cubicBezTo>
                    <a:close/>
                    <a:moveTo>
                      <a:pt x="12920" y="9334"/>
                    </a:moveTo>
                    <a:cubicBezTo>
                      <a:pt x="12921" y="9319"/>
                      <a:pt x="12927" y="9313"/>
                      <a:pt x="12925" y="9297"/>
                    </a:cubicBezTo>
                    <a:cubicBezTo>
                      <a:pt x="12919" y="9304"/>
                      <a:pt x="12914" y="9327"/>
                      <a:pt x="12920" y="9334"/>
                    </a:cubicBezTo>
                    <a:close/>
                    <a:moveTo>
                      <a:pt x="12865" y="9568"/>
                    </a:moveTo>
                    <a:lnTo>
                      <a:pt x="12867" y="9564"/>
                    </a:lnTo>
                    <a:cubicBezTo>
                      <a:pt x="12874" y="9520"/>
                      <a:pt x="12898" y="9473"/>
                      <a:pt x="12888" y="9430"/>
                    </a:cubicBezTo>
                    <a:cubicBezTo>
                      <a:pt x="12888" y="9430"/>
                      <a:pt x="12865" y="9568"/>
                      <a:pt x="12865" y="9568"/>
                    </a:cubicBezTo>
                    <a:close/>
                    <a:moveTo>
                      <a:pt x="12660" y="5920"/>
                    </a:moveTo>
                    <a:cubicBezTo>
                      <a:pt x="12646" y="5939"/>
                      <a:pt x="12633" y="5982"/>
                      <a:pt x="12643" y="6024"/>
                    </a:cubicBezTo>
                    <a:cubicBezTo>
                      <a:pt x="12662" y="6001"/>
                      <a:pt x="12656" y="5950"/>
                      <a:pt x="12660" y="5920"/>
                    </a:cubicBezTo>
                    <a:close/>
                    <a:moveTo>
                      <a:pt x="15390" y="13256"/>
                    </a:moveTo>
                    <a:lnTo>
                      <a:pt x="15387" y="13256"/>
                    </a:lnTo>
                    <a:lnTo>
                      <a:pt x="15387" y="13274"/>
                    </a:lnTo>
                    <a:lnTo>
                      <a:pt x="15390" y="13274"/>
                    </a:lnTo>
                    <a:cubicBezTo>
                      <a:pt x="15390" y="13274"/>
                      <a:pt x="15390" y="13256"/>
                      <a:pt x="15390" y="13256"/>
                    </a:cubicBezTo>
                    <a:close/>
                    <a:moveTo>
                      <a:pt x="584" y="16834"/>
                    </a:moveTo>
                    <a:cubicBezTo>
                      <a:pt x="587" y="16824"/>
                      <a:pt x="593" y="16808"/>
                      <a:pt x="587" y="16796"/>
                    </a:cubicBezTo>
                    <a:lnTo>
                      <a:pt x="577" y="16828"/>
                    </a:lnTo>
                    <a:cubicBezTo>
                      <a:pt x="578" y="16834"/>
                      <a:pt x="582" y="16834"/>
                      <a:pt x="584" y="16834"/>
                    </a:cubicBezTo>
                    <a:close/>
                    <a:moveTo>
                      <a:pt x="569" y="16734"/>
                    </a:moveTo>
                    <a:lnTo>
                      <a:pt x="569" y="16717"/>
                    </a:lnTo>
                    <a:lnTo>
                      <a:pt x="566" y="16740"/>
                    </a:lnTo>
                    <a:cubicBezTo>
                      <a:pt x="566" y="16740"/>
                      <a:pt x="569" y="16734"/>
                      <a:pt x="569" y="16734"/>
                    </a:cubicBezTo>
                    <a:close/>
                    <a:moveTo>
                      <a:pt x="566" y="16617"/>
                    </a:moveTo>
                    <a:cubicBezTo>
                      <a:pt x="580" y="16603"/>
                      <a:pt x="584" y="16573"/>
                      <a:pt x="590" y="16546"/>
                    </a:cubicBezTo>
                    <a:cubicBezTo>
                      <a:pt x="571" y="16546"/>
                      <a:pt x="570" y="16589"/>
                      <a:pt x="566" y="16617"/>
                    </a:cubicBezTo>
                    <a:close/>
                    <a:moveTo>
                      <a:pt x="560" y="16661"/>
                    </a:moveTo>
                    <a:cubicBezTo>
                      <a:pt x="558" y="16675"/>
                      <a:pt x="547" y="16689"/>
                      <a:pt x="556" y="16705"/>
                    </a:cubicBezTo>
                    <a:lnTo>
                      <a:pt x="560" y="16705"/>
                    </a:lnTo>
                    <a:cubicBezTo>
                      <a:pt x="560" y="16705"/>
                      <a:pt x="560" y="16661"/>
                      <a:pt x="560" y="16661"/>
                    </a:cubicBezTo>
                    <a:close/>
                    <a:moveTo>
                      <a:pt x="521" y="16990"/>
                    </a:moveTo>
                    <a:cubicBezTo>
                      <a:pt x="511" y="17009"/>
                      <a:pt x="506" y="17048"/>
                      <a:pt x="495" y="17067"/>
                    </a:cubicBezTo>
                    <a:lnTo>
                      <a:pt x="504" y="17067"/>
                    </a:lnTo>
                    <a:cubicBezTo>
                      <a:pt x="512" y="17048"/>
                      <a:pt x="528" y="17020"/>
                      <a:pt x="521" y="16990"/>
                    </a:cubicBezTo>
                    <a:close/>
                    <a:moveTo>
                      <a:pt x="514" y="17206"/>
                    </a:moveTo>
                    <a:lnTo>
                      <a:pt x="511" y="17190"/>
                    </a:lnTo>
                    <a:lnTo>
                      <a:pt x="500" y="17252"/>
                    </a:lnTo>
                    <a:cubicBezTo>
                      <a:pt x="500" y="17252"/>
                      <a:pt x="514" y="17206"/>
                      <a:pt x="514" y="17206"/>
                    </a:cubicBezTo>
                    <a:close/>
                    <a:moveTo>
                      <a:pt x="558" y="16907"/>
                    </a:moveTo>
                    <a:cubicBezTo>
                      <a:pt x="544" y="16969"/>
                      <a:pt x="533" y="17023"/>
                      <a:pt x="530" y="17090"/>
                    </a:cubicBezTo>
                    <a:cubicBezTo>
                      <a:pt x="539" y="17029"/>
                      <a:pt x="565" y="16969"/>
                      <a:pt x="558" y="16907"/>
                    </a:cubicBezTo>
                    <a:close/>
                    <a:moveTo>
                      <a:pt x="624" y="16390"/>
                    </a:moveTo>
                    <a:cubicBezTo>
                      <a:pt x="616" y="16392"/>
                      <a:pt x="610" y="16404"/>
                      <a:pt x="603" y="16410"/>
                    </a:cubicBezTo>
                    <a:cubicBezTo>
                      <a:pt x="592" y="16439"/>
                      <a:pt x="590" y="16478"/>
                      <a:pt x="595" y="16511"/>
                    </a:cubicBezTo>
                    <a:lnTo>
                      <a:pt x="631" y="16427"/>
                    </a:lnTo>
                    <a:cubicBezTo>
                      <a:pt x="625" y="16418"/>
                      <a:pt x="623" y="16406"/>
                      <a:pt x="624" y="16390"/>
                    </a:cubicBezTo>
                    <a:close/>
                    <a:moveTo>
                      <a:pt x="852" y="15578"/>
                    </a:moveTo>
                    <a:cubicBezTo>
                      <a:pt x="846" y="15618"/>
                      <a:pt x="828" y="15659"/>
                      <a:pt x="831" y="15699"/>
                    </a:cubicBezTo>
                    <a:cubicBezTo>
                      <a:pt x="846" y="15667"/>
                      <a:pt x="857" y="15616"/>
                      <a:pt x="852" y="15578"/>
                    </a:cubicBezTo>
                    <a:close/>
                    <a:moveTo>
                      <a:pt x="789" y="15715"/>
                    </a:moveTo>
                    <a:cubicBezTo>
                      <a:pt x="782" y="15722"/>
                      <a:pt x="781" y="15746"/>
                      <a:pt x="781" y="15755"/>
                    </a:cubicBezTo>
                    <a:lnTo>
                      <a:pt x="783" y="15755"/>
                    </a:lnTo>
                    <a:cubicBezTo>
                      <a:pt x="789" y="15746"/>
                      <a:pt x="795" y="15729"/>
                      <a:pt x="789" y="15715"/>
                    </a:cubicBezTo>
                    <a:close/>
                    <a:moveTo>
                      <a:pt x="794" y="15628"/>
                    </a:moveTo>
                    <a:cubicBezTo>
                      <a:pt x="799" y="15648"/>
                      <a:pt x="800" y="15676"/>
                      <a:pt x="796" y="15696"/>
                    </a:cubicBezTo>
                    <a:lnTo>
                      <a:pt x="800" y="15696"/>
                    </a:lnTo>
                    <a:cubicBezTo>
                      <a:pt x="805" y="15689"/>
                      <a:pt x="801" y="15681"/>
                      <a:pt x="802" y="15671"/>
                    </a:cubicBezTo>
                    <a:cubicBezTo>
                      <a:pt x="815" y="15635"/>
                      <a:pt x="819" y="15601"/>
                      <a:pt x="831" y="15572"/>
                    </a:cubicBezTo>
                    <a:cubicBezTo>
                      <a:pt x="815" y="15572"/>
                      <a:pt x="807" y="15613"/>
                      <a:pt x="794" y="15628"/>
                    </a:cubicBezTo>
                    <a:close/>
                    <a:moveTo>
                      <a:pt x="482" y="17029"/>
                    </a:moveTo>
                    <a:cubicBezTo>
                      <a:pt x="480" y="17053"/>
                      <a:pt x="466" y="17078"/>
                      <a:pt x="474" y="17101"/>
                    </a:cubicBezTo>
                    <a:lnTo>
                      <a:pt x="490" y="17046"/>
                    </a:lnTo>
                    <a:cubicBezTo>
                      <a:pt x="487" y="17039"/>
                      <a:pt x="490" y="17023"/>
                      <a:pt x="482" y="17029"/>
                    </a:cubicBezTo>
                    <a:close/>
                    <a:moveTo>
                      <a:pt x="749" y="16045"/>
                    </a:moveTo>
                    <a:cubicBezTo>
                      <a:pt x="747" y="16047"/>
                      <a:pt x="746" y="16042"/>
                      <a:pt x="744" y="16038"/>
                    </a:cubicBezTo>
                    <a:lnTo>
                      <a:pt x="742" y="16066"/>
                    </a:lnTo>
                    <a:cubicBezTo>
                      <a:pt x="744" y="16061"/>
                      <a:pt x="753" y="16059"/>
                      <a:pt x="749" y="16045"/>
                    </a:cubicBezTo>
                    <a:close/>
                    <a:moveTo>
                      <a:pt x="708" y="16232"/>
                    </a:moveTo>
                    <a:cubicBezTo>
                      <a:pt x="713" y="16197"/>
                      <a:pt x="733" y="16163"/>
                      <a:pt x="728" y="16117"/>
                    </a:cubicBezTo>
                    <a:cubicBezTo>
                      <a:pt x="722" y="16156"/>
                      <a:pt x="701" y="16189"/>
                      <a:pt x="708" y="16232"/>
                    </a:cubicBezTo>
                    <a:close/>
                    <a:moveTo>
                      <a:pt x="6927" y="21156"/>
                    </a:moveTo>
                    <a:lnTo>
                      <a:pt x="6908" y="21203"/>
                    </a:lnTo>
                    <a:cubicBezTo>
                      <a:pt x="6903" y="21220"/>
                      <a:pt x="6879" y="21198"/>
                      <a:pt x="6888" y="21231"/>
                    </a:cubicBezTo>
                    <a:cubicBezTo>
                      <a:pt x="6905" y="21223"/>
                      <a:pt x="6920" y="21198"/>
                      <a:pt x="6937" y="21184"/>
                    </a:cubicBezTo>
                    <a:cubicBezTo>
                      <a:pt x="6934" y="21178"/>
                      <a:pt x="6928" y="21167"/>
                      <a:pt x="6927" y="21156"/>
                    </a:cubicBezTo>
                    <a:close/>
                    <a:moveTo>
                      <a:pt x="603" y="16550"/>
                    </a:moveTo>
                    <a:lnTo>
                      <a:pt x="611" y="16550"/>
                    </a:lnTo>
                    <a:lnTo>
                      <a:pt x="611" y="16534"/>
                    </a:lnTo>
                    <a:cubicBezTo>
                      <a:pt x="605" y="16529"/>
                      <a:pt x="600" y="16538"/>
                      <a:pt x="603" y="16550"/>
                    </a:cubicBezTo>
                    <a:close/>
                    <a:moveTo>
                      <a:pt x="682" y="16195"/>
                    </a:moveTo>
                    <a:lnTo>
                      <a:pt x="674" y="16228"/>
                    </a:lnTo>
                    <a:lnTo>
                      <a:pt x="678" y="16228"/>
                    </a:lnTo>
                    <a:cubicBezTo>
                      <a:pt x="680" y="16217"/>
                      <a:pt x="688" y="16200"/>
                      <a:pt x="682" y="16195"/>
                    </a:cubicBezTo>
                    <a:close/>
                    <a:moveTo>
                      <a:pt x="15321" y="13502"/>
                    </a:moveTo>
                    <a:lnTo>
                      <a:pt x="15321" y="13497"/>
                    </a:lnTo>
                    <a:cubicBezTo>
                      <a:pt x="15327" y="13485"/>
                      <a:pt x="15333" y="13463"/>
                      <a:pt x="15327" y="13451"/>
                    </a:cubicBezTo>
                    <a:lnTo>
                      <a:pt x="15317" y="13497"/>
                    </a:lnTo>
                    <a:cubicBezTo>
                      <a:pt x="15318" y="13500"/>
                      <a:pt x="15319" y="13505"/>
                      <a:pt x="15321" y="13502"/>
                    </a:cubicBezTo>
                    <a:close/>
                    <a:moveTo>
                      <a:pt x="663" y="16284"/>
                    </a:moveTo>
                    <a:cubicBezTo>
                      <a:pt x="665" y="16279"/>
                      <a:pt x="670" y="16272"/>
                      <a:pt x="668" y="16260"/>
                    </a:cubicBezTo>
                    <a:cubicBezTo>
                      <a:pt x="668" y="16259"/>
                      <a:pt x="665" y="16253"/>
                      <a:pt x="663" y="16256"/>
                    </a:cubicBezTo>
                    <a:cubicBezTo>
                      <a:pt x="663" y="16256"/>
                      <a:pt x="663" y="16284"/>
                      <a:pt x="663" y="16284"/>
                    </a:cubicBezTo>
                    <a:close/>
                    <a:moveTo>
                      <a:pt x="16501" y="21552"/>
                    </a:moveTo>
                    <a:cubicBezTo>
                      <a:pt x="16503" y="21550"/>
                      <a:pt x="16505" y="21545"/>
                      <a:pt x="16504" y="21540"/>
                    </a:cubicBezTo>
                    <a:cubicBezTo>
                      <a:pt x="16503" y="21536"/>
                      <a:pt x="16498" y="21536"/>
                      <a:pt x="16496" y="21536"/>
                    </a:cubicBezTo>
                    <a:lnTo>
                      <a:pt x="16496" y="21552"/>
                    </a:lnTo>
                    <a:cubicBezTo>
                      <a:pt x="16496" y="21552"/>
                      <a:pt x="16501" y="21552"/>
                      <a:pt x="16501" y="21552"/>
                    </a:cubicBezTo>
                    <a:close/>
                    <a:moveTo>
                      <a:pt x="14433" y="19621"/>
                    </a:moveTo>
                    <a:lnTo>
                      <a:pt x="14428" y="19621"/>
                    </a:lnTo>
                    <a:lnTo>
                      <a:pt x="14396" y="19682"/>
                    </a:lnTo>
                    <a:cubicBezTo>
                      <a:pt x="14396" y="19682"/>
                      <a:pt x="14433" y="19621"/>
                      <a:pt x="14433" y="19621"/>
                    </a:cubicBezTo>
                    <a:close/>
                    <a:moveTo>
                      <a:pt x="15127" y="14164"/>
                    </a:moveTo>
                    <a:cubicBezTo>
                      <a:pt x="15131" y="14158"/>
                      <a:pt x="15131" y="14147"/>
                      <a:pt x="15135" y="14142"/>
                    </a:cubicBezTo>
                    <a:cubicBezTo>
                      <a:pt x="15122" y="14130"/>
                      <a:pt x="15129" y="14183"/>
                      <a:pt x="15127" y="14164"/>
                    </a:cubicBezTo>
                    <a:close/>
                    <a:moveTo>
                      <a:pt x="14388" y="19687"/>
                    </a:moveTo>
                    <a:cubicBezTo>
                      <a:pt x="14380" y="19702"/>
                      <a:pt x="14364" y="19696"/>
                      <a:pt x="14364" y="19729"/>
                    </a:cubicBezTo>
                    <a:cubicBezTo>
                      <a:pt x="14364" y="19729"/>
                      <a:pt x="14388" y="19687"/>
                      <a:pt x="14388" y="19687"/>
                    </a:cubicBezTo>
                    <a:close/>
                    <a:moveTo>
                      <a:pt x="15199" y="13903"/>
                    </a:moveTo>
                    <a:cubicBezTo>
                      <a:pt x="15193" y="13896"/>
                      <a:pt x="15187" y="13915"/>
                      <a:pt x="15185" y="13924"/>
                    </a:cubicBezTo>
                    <a:lnTo>
                      <a:pt x="15190" y="13935"/>
                    </a:lnTo>
                    <a:cubicBezTo>
                      <a:pt x="15196" y="13933"/>
                      <a:pt x="15194" y="13910"/>
                      <a:pt x="15199" y="13903"/>
                    </a:cubicBezTo>
                    <a:close/>
                    <a:moveTo>
                      <a:pt x="14797" y="15838"/>
                    </a:moveTo>
                    <a:cubicBezTo>
                      <a:pt x="14792" y="15882"/>
                      <a:pt x="14775" y="15922"/>
                      <a:pt x="14779" y="15966"/>
                    </a:cubicBezTo>
                    <a:cubicBezTo>
                      <a:pt x="14789" y="15934"/>
                      <a:pt x="14790" y="15881"/>
                      <a:pt x="14797" y="15838"/>
                    </a:cubicBezTo>
                    <a:close/>
                    <a:moveTo>
                      <a:pt x="15190" y="13959"/>
                    </a:moveTo>
                    <a:lnTo>
                      <a:pt x="15175" y="13974"/>
                    </a:lnTo>
                    <a:lnTo>
                      <a:pt x="15180" y="13974"/>
                    </a:lnTo>
                    <a:cubicBezTo>
                      <a:pt x="15180" y="13974"/>
                      <a:pt x="15190" y="13959"/>
                      <a:pt x="15190" y="13959"/>
                    </a:cubicBezTo>
                    <a:close/>
                    <a:moveTo>
                      <a:pt x="14800" y="15823"/>
                    </a:moveTo>
                    <a:lnTo>
                      <a:pt x="14815" y="15755"/>
                    </a:lnTo>
                    <a:cubicBezTo>
                      <a:pt x="14821" y="15681"/>
                      <a:pt x="14836" y="15601"/>
                      <a:pt x="14841" y="15537"/>
                    </a:cubicBezTo>
                    <a:cubicBezTo>
                      <a:pt x="14826" y="15604"/>
                      <a:pt x="14819" y="15676"/>
                      <a:pt x="14810" y="15751"/>
                    </a:cubicBezTo>
                    <a:cubicBezTo>
                      <a:pt x="14806" y="15773"/>
                      <a:pt x="14793" y="15794"/>
                      <a:pt x="14800" y="15823"/>
                    </a:cubicBezTo>
                    <a:close/>
                    <a:moveTo>
                      <a:pt x="419" y="17535"/>
                    </a:moveTo>
                    <a:cubicBezTo>
                      <a:pt x="413" y="17549"/>
                      <a:pt x="409" y="17568"/>
                      <a:pt x="414" y="17586"/>
                    </a:cubicBezTo>
                    <a:cubicBezTo>
                      <a:pt x="415" y="17568"/>
                      <a:pt x="423" y="17549"/>
                      <a:pt x="419" y="17535"/>
                    </a:cubicBezTo>
                    <a:close/>
                    <a:moveTo>
                      <a:pt x="466" y="17157"/>
                    </a:moveTo>
                    <a:cubicBezTo>
                      <a:pt x="472" y="17148"/>
                      <a:pt x="467" y="17134"/>
                      <a:pt x="468" y="17123"/>
                    </a:cubicBezTo>
                    <a:cubicBezTo>
                      <a:pt x="467" y="17134"/>
                      <a:pt x="460" y="17150"/>
                      <a:pt x="466" y="17157"/>
                    </a:cubicBezTo>
                    <a:close/>
                    <a:moveTo>
                      <a:pt x="453" y="17512"/>
                    </a:moveTo>
                    <a:cubicBezTo>
                      <a:pt x="447" y="17549"/>
                      <a:pt x="434" y="17579"/>
                      <a:pt x="435" y="17623"/>
                    </a:cubicBezTo>
                    <a:cubicBezTo>
                      <a:pt x="451" y="17590"/>
                      <a:pt x="456" y="17560"/>
                      <a:pt x="453" y="17512"/>
                    </a:cubicBezTo>
                    <a:close/>
                    <a:moveTo>
                      <a:pt x="425" y="17503"/>
                    </a:moveTo>
                    <a:lnTo>
                      <a:pt x="435" y="17485"/>
                    </a:lnTo>
                    <a:cubicBezTo>
                      <a:pt x="430" y="17451"/>
                      <a:pt x="460" y="17454"/>
                      <a:pt x="446" y="17424"/>
                    </a:cubicBezTo>
                    <a:cubicBezTo>
                      <a:pt x="427" y="17447"/>
                      <a:pt x="436" y="17468"/>
                      <a:pt x="425" y="17503"/>
                    </a:cubicBezTo>
                    <a:close/>
                    <a:moveTo>
                      <a:pt x="399" y="17662"/>
                    </a:moveTo>
                    <a:lnTo>
                      <a:pt x="395" y="17691"/>
                    </a:lnTo>
                    <a:lnTo>
                      <a:pt x="399" y="17686"/>
                    </a:lnTo>
                    <a:cubicBezTo>
                      <a:pt x="399" y="17686"/>
                      <a:pt x="399" y="17662"/>
                      <a:pt x="399" y="17662"/>
                    </a:cubicBezTo>
                    <a:close/>
                    <a:moveTo>
                      <a:pt x="14126" y="20106"/>
                    </a:moveTo>
                    <a:cubicBezTo>
                      <a:pt x="14135" y="20092"/>
                      <a:pt x="14146" y="20075"/>
                      <a:pt x="14154" y="20061"/>
                    </a:cubicBezTo>
                    <a:cubicBezTo>
                      <a:pt x="14143" y="20047"/>
                      <a:pt x="14128" y="20097"/>
                      <a:pt x="14126" y="20106"/>
                    </a:cubicBezTo>
                    <a:close/>
                    <a:moveTo>
                      <a:pt x="14336" y="19765"/>
                    </a:moveTo>
                    <a:lnTo>
                      <a:pt x="14328" y="19765"/>
                    </a:lnTo>
                    <a:lnTo>
                      <a:pt x="14325" y="19788"/>
                    </a:lnTo>
                    <a:cubicBezTo>
                      <a:pt x="14325" y="19788"/>
                      <a:pt x="14336" y="19765"/>
                      <a:pt x="14336" y="19765"/>
                    </a:cubicBezTo>
                    <a:close/>
                    <a:moveTo>
                      <a:pt x="386" y="17590"/>
                    </a:moveTo>
                    <a:cubicBezTo>
                      <a:pt x="390" y="17560"/>
                      <a:pt x="396" y="17517"/>
                      <a:pt x="399" y="17485"/>
                    </a:cubicBezTo>
                    <a:cubicBezTo>
                      <a:pt x="394" y="17521"/>
                      <a:pt x="380" y="17558"/>
                      <a:pt x="386" y="17590"/>
                    </a:cubicBezTo>
                    <a:close/>
                    <a:moveTo>
                      <a:pt x="375" y="17635"/>
                    </a:moveTo>
                    <a:lnTo>
                      <a:pt x="356" y="17758"/>
                    </a:lnTo>
                    <a:cubicBezTo>
                      <a:pt x="374" y="17727"/>
                      <a:pt x="375" y="17672"/>
                      <a:pt x="375" y="17635"/>
                    </a:cubicBezTo>
                    <a:close/>
                    <a:moveTo>
                      <a:pt x="270" y="18441"/>
                    </a:moveTo>
                    <a:cubicBezTo>
                      <a:pt x="259" y="18523"/>
                      <a:pt x="237" y="18603"/>
                      <a:pt x="238" y="18680"/>
                    </a:cubicBezTo>
                    <a:lnTo>
                      <a:pt x="249" y="18575"/>
                    </a:lnTo>
                    <a:cubicBezTo>
                      <a:pt x="270" y="18541"/>
                      <a:pt x="263" y="18486"/>
                      <a:pt x="270" y="18441"/>
                    </a:cubicBezTo>
                    <a:close/>
                    <a:moveTo>
                      <a:pt x="12674" y="5971"/>
                    </a:moveTo>
                    <a:lnTo>
                      <a:pt x="12678" y="5903"/>
                    </a:lnTo>
                    <a:cubicBezTo>
                      <a:pt x="12657" y="5911"/>
                      <a:pt x="12674" y="5945"/>
                      <a:pt x="12674" y="5971"/>
                    </a:cubicBezTo>
                    <a:close/>
                    <a:moveTo>
                      <a:pt x="3974" y="18553"/>
                    </a:moveTo>
                    <a:cubicBezTo>
                      <a:pt x="3969" y="18566"/>
                      <a:pt x="3954" y="18566"/>
                      <a:pt x="3959" y="18592"/>
                    </a:cubicBezTo>
                    <a:lnTo>
                      <a:pt x="3972" y="18592"/>
                    </a:lnTo>
                    <a:cubicBezTo>
                      <a:pt x="3972" y="18592"/>
                      <a:pt x="3974" y="18553"/>
                      <a:pt x="3974" y="18553"/>
                    </a:cubicBezTo>
                    <a:close/>
                    <a:moveTo>
                      <a:pt x="3943" y="18631"/>
                    </a:moveTo>
                    <a:cubicBezTo>
                      <a:pt x="3946" y="18629"/>
                      <a:pt x="3946" y="18620"/>
                      <a:pt x="3946" y="18615"/>
                    </a:cubicBezTo>
                    <a:lnTo>
                      <a:pt x="3943" y="18615"/>
                    </a:lnTo>
                    <a:cubicBezTo>
                      <a:pt x="3943" y="18615"/>
                      <a:pt x="3943" y="18631"/>
                      <a:pt x="3943" y="18631"/>
                    </a:cubicBezTo>
                    <a:close/>
                    <a:moveTo>
                      <a:pt x="3581" y="19442"/>
                    </a:moveTo>
                    <a:lnTo>
                      <a:pt x="3605" y="19403"/>
                    </a:lnTo>
                    <a:lnTo>
                      <a:pt x="3597" y="19403"/>
                    </a:lnTo>
                    <a:cubicBezTo>
                      <a:pt x="3597" y="19403"/>
                      <a:pt x="3581" y="19442"/>
                      <a:pt x="3581" y="19442"/>
                    </a:cubicBezTo>
                    <a:close/>
                    <a:moveTo>
                      <a:pt x="10875" y="14714"/>
                    </a:moveTo>
                    <a:cubicBezTo>
                      <a:pt x="10884" y="14698"/>
                      <a:pt x="10892" y="14675"/>
                      <a:pt x="10896" y="14654"/>
                    </a:cubicBezTo>
                    <a:cubicBezTo>
                      <a:pt x="10887" y="14672"/>
                      <a:pt x="10873" y="14698"/>
                      <a:pt x="10875" y="14714"/>
                    </a:cubicBezTo>
                    <a:close/>
                    <a:moveTo>
                      <a:pt x="4034" y="18437"/>
                    </a:moveTo>
                    <a:cubicBezTo>
                      <a:pt x="4024" y="18439"/>
                      <a:pt x="4014" y="18448"/>
                      <a:pt x="4006" y="18465"/>
                    </a:cubicBezTo>
                    <a:cubicBezTo>
                      <a:pt x="4002" y="18470"/>
                      <a:pt x="3998" y="18483"/>
                      <a:pt x="4004" y="18492"/>
                    </a:cubicBezTo>
                    <a:cubicBezTo>
                      <a:pt x="4024" y="18500"/>
                      <a:pt x="4027" y="18458"/>
                      <a:pt x="4034" y="18437"/>
                    </a:cubicBezTo>
                    <a:close/>
                    <a:moveTo>
                      <a:pt x="3966" y="18736"/>
                    </a:moveTo>
                    <a:lnTo>
                      <a:pt x="3972" y="18736"/>
                    </a:lnTo>
                    <a:cubicBezTo>
                      <a:pt x="3974" y="18729"/>
                      <a:pt x="3982" y="18722"/>
                      <a:pt x="3979" y="18708"/>
                    </a:cubicBezTo>
                    <a:cubicBezTo>
                      <a:pt x="3974" y="18712"/>
                      <a:pt x="3962" y="18727"/>
                      <a:pt x="3966" y="18736"/>
                    </a:cubicBezTo>
                    <a:close/>
                    <a:moveTo>
                      <a:pt x="4069" y="18437"/>
                    </a:moveTo>
                    <a:lnTo>
                      <a:pt x="4060" y="18437"/>
                    </a:lnTo>
                    <a:lnTo>
                      <a:pt x="4053" y="18470"/>
                    </a:lnTo>
                    <a:cubicBezTo>
                      <a:pt x="4053" y="18470"/>
                      <a:pt x="4069" y="18437"/>
                      <a:pt x="4069" y="18437"/>
                    </a:cubicBezTo>
                    <a:close/>
                    <a:moveTo>
                      <a:pt x="4043" y="18425"/>
                    </a:moveTo>
                    <a:lnTo>
                      <a:pt x="4053" y="18425"/>
                    </a:lnTo>
                    <a:cubicBezTo>
                      <a:pt x="4059" y="18413"/>
                      <a:pt x="4064" y="18402"/>
                      <a:pt x="4064" y="18386"/>
                    </a:cubicBezTo>
                    <a:cubicBezTo>
                      <a:pt x="4054" y="18386"/>
                      <a:pt x="4046" y="18409"/>
                      <a:pt x="4043" y="18425"/>
                    </a:cubicBezTo>
                    <a:close/>
                    <a:moveTo>
                      <a:pt x="3744" y="19004"/>
                    </a:moveTo>
                    <a:cubicBezTo>
                      <a:pt x="3736" y="19006"/>
                      <a:pt x="3730" y="19017"/>
                      <a:pt x="3726" y="19030"/>
                    </a:cubicBezTo>
                    <a:cubicBezTo>
                      <a:pt x="3732" y="19019"/>
                      <a:pt x="3745" y="19033"/>
                      <a:pt x="3744" y="19004"/>
                    </a:cubicBezTo>
                    <a:close/>
                    <a:moveTo>
                      <a:pt x="3495" y="19582"/>
                    </a:moveTo>
                    <a:cubicBezTo>
                      <a:pt x="3508" y="19588"/>
                      <a:pt x="3510" y="19554"/>
                      <a:pt x="3518" y="19542"/>
                    </a:cubicBezTo>
                    <a:cubicBezTo>
                      <a:pt x="3510" y="19550"/>
                      <a:pt x="3502" y="19570"/>
                      <a:pt x="3495" y="19582"/>
                    </a:cubicBezTo>
                    <a:close/>
                    <a:moveTo>
                      <a:pt x="3602" y="19271"/>
                    </a:moveTo>
                    <a:lnTo>
                      <a:pt x="3607" y="19271"/>
                    </a:lnTo>
                    <a:cubicBezTo>
                      <a:pt x="3611" y="19265"/>
                      <a:pt x="3611" y="19255"/>
                      <a:pt x="3615" y="19248"/>
                    </a:cubicBezTo>
                    <a:cubicBezTo>
                      <a:pt x="3608" y="19243"/>
                      <a:pt x="3600" y="19257"/>
                      <a:pt x="3602" y="19271"/>
                    </a:cubicBezTo>
                    <a:close/>
                    <a:moveTo>
                      <a:pt x="3676" y="19137"/>
                    </a:moveTo>
                    <a:cubicBezTo>
                      <a:pt x="3679" y="19139"/>
                      <a:pt x="3686" y="19132"/>
                      <a:pt x="3689" y="19144"/>
                    </a:cubicBezTo>
                    <a:lnTo>
                      <a:pt x="3696" y="19093"/>
                    </a:lnTo>
                    <a:cubicBezTo>
                      <a:pt x="3689" y="19105"/>
                      <a:pt x="3677" y="19112"/>
                      <a:pt x="3676" y="19137"/>
                    </a:cubicBezTo>
                    <a:close/>
                    <a:moveTo>
                      <a:pt x="3637" y="19204"/>
                    </a:moveTo>
                    <a:cubicBezTo>
                      <a:pt x="3630" y="19206"/>
                      <a:pt x="3623" y="19220"/>
                      <a:pt x="3626" y="19232"/>
                    </a:cubicBezTo>
                    <a:lnTo>
                      <a:pt x="3628" y="19232"/>
                    </a:lnTo>
                    <a:cubicBezTo>
                      <a:pt x="3634" y="19229"/>
                      <a:pt x="3643" y="19218"/>
                      <a:pt x="3637" y="19204"/>
                    </a:cubicBezTo>
                    <a:close/>
                    <a:moveTo>
                      <a:pt x="3908" y="18664"/>
                    </a:moveTo>
                    <a:cubicBezTo>
                      <a:pt x="3881" y="18732"/>
                      <a:pt x="3841" y="18791"/>
                      <a:pt x="3815" y="18866"/>
                    </a:cubicBezTo>
                    <a:lnTo>
                      <a:pt x="3838" y="18838"/>
                    </a:lnTo>
                    <a:cubicBezTo>
                      <a:pt x="3857" y="18771"/>
                      <a:pt x="3894" y="18717"/>
                      <a:pt x="3908" y="18664"/>
                    </a:cubicBezTo>
                    <a:close/>
                    <a:moveTo>
                      <a:pt x="3746" y="19153"/>
                    </a:moveTo>
                    <a:cubicBezTo>
                      <a:pt x="3748" y="19148"/>
                      <a:pt x="3752" y="19146"/>
                      <a:pt x="3751" y="19137"/>
                    </a:cubicBezTo>
                    <a:cubicBezTo>
                      <a:pt x="3749" y="19137"/>
                      <a:pt x="3738" y="19151"/>
                      <a:pt x="3746" y="19153"/>
                    </a:cubicBezTo>
                    <a:close/>
                    <a:moveTo>
                      <a:pt x="4090" y="18392"/>
                    </a:moveTo>
                    <a:lnTo>
                      <a:pt x="4137" y="18303"/>
                    </a:lnTo>
                    <a:cubicBezTo>
                      <a:pt x="4118" y="18323"/>
                      <a:pt x="4099" y="18351"/>
                      <a:pt x="4090" y="18392"/>
                    </a:cubicBezTo>
                    <a:close/>
                    <a:moveTo>
                      <a:pt x="3540" y="19438"/>
                    </a:moveTo>
                    <a:cubicBezTo>
                      <a:pt x="3560" y="19401"/>
                      <a:pt x="3578" y="19359"/>
                      <a:pt x="3602" y="19331"/>
                    </a:cubicBezTo>
                    <a:cubicBezTo>
                      <a:pt x="3644" y="19259"/>
                      <a:pt x="3679" y="19189"/>
                      <a:pt x="3719" y="19109"/>
                    </a:cubicBezTo>
                    <a:cubicBezTo>
                      <a:pt x="3738" y="19056"/>
                      <a:pt x="3775" y="19019"/>
                      <a:pt x="3794" y="18965"/>
                    </a:cubicBezTo>
                    <a:cubicBezTo>
                      <a:pt x="3833" y="18898"/>
                      <a:pt x="3869" y="18831"/>
                      <a:pt x="3899" y="18759"/>
                    </a:cubicBezTo>
                    <a:cubicBezTo>
                      <a:pt x="3877" y="18805"/>
                      <a:pt x="3848" y="18840"/>
                      <a:pt x="3828" y="18893"/>
                    </a:cubicBezTo>
                    <a:cubicBezTo>
                      <a:pt x="3802" y="18901"/>
                      <a:pt x="3796" y="19014"/>
                      <a:pt x="3770" y="18949"/>
                    </a:cubicBezTo>
                    <a:cubicBezTo>
                      <a:pt x="3766" y="19033"/>
                      <a:pt x="3722" y="19098"/>
                      <a:pt x="3689" y="19144"/>
                    </a:cubicBezTo>
                    <a:cubicBezTo>
                      <a:pt x="3667" y="19227"/>
                      <a:pt x="3619" y="19269"/>
                      <a:pt x="3592" y="19331"/>
                    </a:cubicBezTo>
                    <a:cubicBezTo>
                      <a:pt x="3574" y="19369"/>
                      <a:pt x="3542" y="19390"/>
                      <a:pt x="3540" y="19438"/>
                    </a:cubicBezTo>
                    <a:close/>
                    <a:moveTo>
                      <a:pt x="4441" y="17642"/>
                    </a:moveTo>
                    <a:cubicBezTo>
                      <a:pt x="4428" y="17646"/>
                      <a:pt x="4424" y="17679"/>
                      <a:pt x="4418" y="17702"/>
                    </a:cubicBezTo>
                    <a:cubicBezTo>
                      <a:pt x="4423" y="17675"/>
                      <a:pt x="4438" y="17670"/>
                      <a:pt x="4441" y="17642"/>
                    </a:cubicBezTo>
                    <a:close/>
                    <a:moveTo>
                      <a:pt x="4472" y="17568"/>
                    </a:moveTo>
                    <a:lnTo>
                      <a:pt x="4451" y="17623"/>
                    </a:lnTo>
                    <a:lnTo>
                      <a:pt x="4470" y="17590"/>
                    </a:lnTo>
                    <a:cubicBezTo>
                      <a:pt x="4470" y="17590"/>
                      <a:pt x="4472" y="17568"/>
                      <a:pt x="4472" y="17568"/>
                    </a:cubicBezTo>
                    <a:close/>
                    <a:moveTo>
                      <a:pt x="4399" y="17679"/>
                    </a:moveTo>
                    <a:cubicBezTo>
                      <a:pt x="4408" y="17683"/>
                      <a:pt x="4411" y="17658"/>
                      <a:pt x="4418" y="17646"/>
                    </a:cubicBezTo>
                    <a:cubicBezTo>
                      <a:pt x="4410" y="17651"/>
                      <a:pt x="4399" y="17658"/>
                      <a:pt x="4399" y="17679"/>
                    </a:cubicBezTo>
                    <a:close/>
                    <a:moveTo>
                      <a:pt x="6727" y="21441"/>
                    </a:moveTo>
                    <a:cubicBezTo>
                      <a:pt x="6772" y="21417"/>
                      <a:pt x="6811" y="21371"/>
                      <a:pt x="6853" y="21335"/>
                    </a:cubicBezTo>
                    <a:cubicBezTo>
                      <a:pt x="6832" y="21301"/>
                      <a:pt x="6804" y="21342"/>
                      <a:pt x="6785" y="21369"/>
                    </a:cubicBezTo>
                    <a:cubicBezTo>
                      <a:pt x="6764" y="21387"/>
                      <a:pt x="6730" y="21392"/>
                      <a:pt x="6727" y="21441"/>
                    </a:cubicBezTo>
                    <a:close/>
                    <a:moveTo>
                      <a:pt x="4562" y="17369"/>
                    </a:moveTo>
                    <a:cubicBezTo>
                      <a:pt x="4537" y="17426"/>
                      <a:pt x="4499" y="17482"/>
                      <a:pt x="4489" y="17547"/>
                    </a:cubicBezTo>
                    <a:cubicBezTo>
                      <a:pt x="4522" y="17499"/>
                      <a:pt x="4542" y="17410"/>
                      <a:pt x="4562" y="17369"/>
                    </a:cubicBezTo>
                    <a:close/>
                    <a:moveTo>
                      <a:pt x="6822" y="21262"/>
                    </a:moveTo>
                    <a:cubicBezTo>
                      <a:pt x="6810" y="21262"/>
                      <a:pt x="6796" y="21299"/>
                      <a:pt x="6793" y="21286"/>
                    </a:cubicBezTo>
                    <a:lnTo>
                      <a:pt x="6813" y="21301"/>
                    </a:lnTo>
                    <a:cubicBezTo>
                      <a:pt x="6824" y="21301"/>
                      <a:pt x="6816" y="21272"/>
                      <a:pt x="6822" y="21262"/>
                    </a:cubicBezTo>
                    <a:close/>
                    <a:moveTo>
                      <a:pt x="4339" y="17813"/>
                    </a:moveTo>
                    <a:lnTo>
                      <a:pt x="4345" y="17802"/>
                    </a:lnTo>
                    <a:lnTo>
                      <a:pt x="4345" y="17790"/>
                    </a:lnTo>
                    <a:cubicBezTo>
                      <a:pt x="4345" y="17790"/>
                      <a:pt x="4339" y="17813"/>
                      <a:pt x="4339" y="17813"/>
                    </a:cubicBezTo>
                    <a:close/>
                    <a:moveTo>
                      <a:pt x="4515" y="17419"/>
                    </a:moveTo>
                    <a:lnTo>
                      <a:pt x="4493" y="17463"/>
                    </a:lnTo>
                    <a:cubicBezTo>
                      <a:pt x="4505" y="17468"/>
                      <a:pt x="4512" y="17441"/>
                      <a:pt x="4517" y="17424"/>
                    </a:cubicBezTo>
                    <a:cubicBezTo>
                      <a:pt x="4517" y="17424"/>
                      <a:pt x="4515" y="17419"/>
                      <a:pt x="4515" y="17419"/>
                    </a:cubicBezTo>
                    <a:close/>
                    <a:moveTo>
                      <a:pt x="4258" y="18045"/>
                    </a:moveTo>
                    <a:lnTo>
                      <a:pt x="4257" y="18049"/>
                    </a:lnTo>
                    <a:lnTo>
                      <a:pt x="4257" y="18048"/>
                    </a:lnTo>
                    <a:cubicBezTo>
                      <a:pt x="4257" y="18047"/>
                      <a:pt x="4258" y="18047"/>
                      <a:pt x="4258" y="18045"/>
                    </a:cubicBezTo>
                    <a:close/>
                    <a:moveTo>
                      <a:pt x="4231" y="18059"/>
                    </a:moveTo>
                    <a:lnTo>
                      <a:pt x="4239" y="18059"/>
                    </a:lnTo>
                    <a:cubicBezTo>
                      <a:pt x="4244" y="18052"/>
                      <a:pt x="4241" y="18038"/>
                      <a:pt x="4242" y="18031"/>
                    </a:cubicBezTo>
                    <a:cubicBezTo>
                      <a:pt x="4233" y="18020"/>
                      <a:pt x="4227" y="18050"/>
                      <a:pt x="4231" y="18059"/>
                    </a:cubicBezTo>
                    <a:close/>
                    <a:moveTo>
                      <a:pt x="4205" y="18115"/>
                    </a:moveTo>
                    <a:cubicBezTo>
                      <a:pt x="4210" y="18110"/>
                      <a:pt x="4218" y="18101"/>
                      <a:pt x="4216" y="18087"/>
                    </a:cubicBezTo>
                    <a:cubicBezTo>
                      <a:pt x="4207" y="18078"/>
                      <a:pt x="4204" y="18101"/>
                      <a:pt x="4205" y="18115"/>
                    </a:cubicBezTo>
                    <a:close/>
                    <a:moveTo>
                      <a:pt x="4187" y="18147"/>
                    </a:moveTo>
                    <a:cubicBezTo>
                      <a:pt x="4161" y="18161"/>
                      <a:pt x="4156" y="18222"/>
                      <a:pt x="4137" y="18254"/>
                    </a:cubicBezTo>
                    <a:cubicBezTo>
                      <a:pt x="4149" y="18240"/>
                      <a:pt x="4156" y="18203"/>
                      <a:pt x="4171" y="18207"/>
                    </a:cubicBezTo>
                    <a:cubicBezTo>
                      <a:pt x="4170" y="18206"/>
                      <a:pt x="4169" y="18205"/>
                      <a:pt x="4169" y="18202"/>
                    </a:cubicBezTo>
                    <a:cubicBezTo>
                      <a:pt x="4172" y="18194"/>
                      <a:pt x="4176" y="18184"/>
                      <a:pt x="4182" y="18179"/>
                    </a:cubicBezTo>
                    <a:cubicBezTo>
                      <a:pt x="4184" y="18184"/>
                      <a:pt x="4184" y="18191"/>
                      <a:pt x="4184" y="18198"/>
                    </a:cubicBezTo>
                    <a:cubicBezTo>
                      <a:pt x="4196" y="18191"/>
                      <a:pt x="4209" y="18166"/>
                      <a:pt x="4213" y="18142"/>
                    </a:cubicBezTo>
                    <a:lnTo>
                      <a:pt x="4187" y="18175"/>
                    </a:lnTo>
                    <a:cubicBezTo>
                      <a:pt x="4178" y="18166"/>
                      <a:pt x="4191" y="18161"/>
                      <a:pt x="4187" y="18147"/>
                    </a:cubicBezTo>
                    <a:close/>
                    <a:moveTo>
                      <a:pt x="4182" y="18207"/>
                    </a:moveTo>
                    <a:cubicBezTo>
                      <a:pt x="4178" y="18205"/>
                      <a:pt x="4174" y="18210"/>
                      <a:pt x="4171" y="18207"/>
                    </a:cubicBezTo>
                    <a:lnTo>
                      <a:pt x="4152" y="18263"/>
                    </a:lnTo>
                    <a:cubicBezTo>
                      <a:pt x="4169" y="18261"/>
                      <a:pt x="4174" y="18228"/>
                      <a:pt x="4182" y="18207"/>
                    </a:cubicBezTo>
                    <a:close/>
                    <a:moveTo>
                      <a:pt x="4229" y="18119"/>
                    </a:moveTo>
                    <a:cubicBezTo>
                      <a:pt x="4230" y="18115"/>
                      <a:pt x="4235" y="18110"/>
                      <a:pt x="4234" y="18103"/>
                    </a:cubicBezTo>
                    <a:cubicBezTo>
                      <a:pt x="4231" y="18103"/>
                      <a:pt x="4221" y="18116"/>
                      <a:pt x="4229" y="18119"/>
                    </a:cubicBezTo>
                    <a:close/>
                    <a:moveTo>
                      <a:pt x="4244" y="18074"/>
                    </a:moveTo>
                    <a:lnTo>
                      <a:pt x="4257" y="18049"/>
                    </a:lnTo>
                    <a:cubicBezTo>
                      <a:pt x="4252" y="18055"/>
                      <a:pt x="4242" y="18056"/>
                      <a:pt x="4244" y="18074"/>
                    </a:cubicBezTo>
                    <a:close/>
                    <a:moveTo>
                      <a:pt x="4407" y="17718"/>
                    </a:moveTo>
                    <a:cubicBezTo>
                      <a:pt x="4390" y="17741"/>
                      <a:pt x="4378" y="17795"/>
                      <a:pt x="4358" y="17813"/>
                    </a:cubicBezTo>
                    <a:cubicBezTo>
                      <a:pt x="4332" y="17900"/>
                      <a:pt x="4283" y="17952"/>
                      <a:pt x="4258" y="18045"/>
                    </a:cubicBezTo>
                    <a:lnTo>
                      <a:pt x="4397" y="17758"/>
                    </a:lnTo>
                    <a:cubicBezTo>
                      <a:pt x="4397" y="17758"/>
                      <a:pt x="4407" y="17718"/>
                      <a:pt x="4407" y="17718"/>
                    </a:cubicBezTo>
                    <a:close/>
                    <a:moveTo>
                      <a:pt x="4294" y="17901"/>
                    </a:moveTo>
                    <a:lnTo>
                      <a:pt x="4289" y="17901"/>
                    </a:lnTo>
                    <a:cubicBezTo>
                      <a:pt x="4286" y="17953"/>
                      <a:pt x="4254" y="17964"/>
                      <a:pt x="4249" y="18013"/>
                    </a:cubicBezTo>
                    <a:lnTo>
                      <a:pt x="4276" y="17964"/>
                    </a:lnTo>
                    <a:cubicBezTo>
                      <a:pt x="4276" y="17934"/>
                      <a:pt x="4299" y="17936"/>
                      <a:pt x="4294" y="17901"/>
                    </a:cubicBezTo>
                    <a:close/>
                    <a:moveTo>
                      <a:pt x="4171" y="18207"/>
                    </a:moveTo>
                    <a:lnTo>
                      <a:pt x="4171" y="18207"/>
                    </a:lnTo>
                    <a:lnTo>
                      <a:pt x="4171" y="18207"/>
                    </a:lnTo>
                    <a:cubicBezTo>
                      <a:pt x="4171" y="18207"/>
                      <a:pt x="4171" y="18207"/>
                      <a:pt x="4171" y="18207"/>
                    </a:cubicBezTo>
                    <a:close/>
                    <a:moveTo>
                      <a:pt x="3916" y="18732"/>
                    </a:moveTo>
                    <a:cubicBezTo>
                      <a:pt x="3940" y="18685"/>
                      <a:pt x="3966" y="18643"/>
                      <a:pt x="3987" y="18592"/>
                    </a:cubicBezTo>
                    <a:lnTo>
                      <a:pt x="3979" y="18592"/>
                    </a:lnTo>
                    <a:cubicBezTo>
                      <a:pt x="3962" y="18648"/>
                      <a:pt x="3933" y="18680"/>
                      <a:pt x="3916" y="18732"/>
                    </a:cubicBezTo>
                    <a:close/>
                    <a:moveTo>
                      <a:pt x="10345" y="16307"/>
                    </a:moveTo>
                    <a:cubicBezTo>
                      <a:pt x="10355" y="16300"/>
                      <a:pt x="10356" y="16281"/>
                      <a:pt x="10361" y="16267"/>
                    </a:cubicBezTo>
                    <a:cubicBezTo>
                      <a:pt x="10352" y="16267"/>
                      <a:pt x="10348" y="16288"/>
                      <a:pt x="10345" y="16307"/>
                    </a:cubicBezTo>
                    <a:close/>
                    <a:moveTo>
                      <a:pt x="10382" y="16217"/>
                    </a:moveTo>
                    <a:cubicBezTo>
                      <a:pt x="10395" y="16177"/>
                      <a:pt x="10418" y="16156"/>
                      <a:pt x="10427" y="16104"/>
                    </a:cubicBezTo>
                    <a:cubicBezTo>
                      <a:pt x="10402" y="16126"/>
                      <a:pt x="10397" y="16187"/>
                      <a:pt x="10382" y="16217"/>
                    </a:cubicBezTo>
                    <a:close/>
                    <a:moveTo>
                      <a:pt x="10613" y="16066"/>
                    </a:moveTo>
                    <a:cubicBezTo>
                      <a:pt x="10614" y="16061"/>
                      <a:pt x="10619" y="16059"/>
                      <a:pt x="10618" y="16050"/>
                    </a:cubicBezTo>
                    <a:cubicBezTo>
                      <a:pt x="10615" y="16056"/>
                      <a:pt x="10607" y="16050"/>
                      <a:pt x="10610" y="16066"/>
                    </a:cubicBezTo>
                    <a:cubicBezTo>
                      <a:pt x="10610" y="16066"/>
                      <a:pt x="10613" y="16066"/>
                      <a:pt x="10613" y="16066"/>
                    </a:cubicBezTo>
                    <a:close/>
                    <a:moveTo>
                      <a:pt x="10811" y="14888"/>
                    </a:moveTo>
                    <a:lnTo>
                      <a:pt x="10762" y="15016"/>
                    </a:lnTo>
                    <a:cubicBezTo>
                      <a:pt x="10783" y="14988"/>
                      <a:pt x="10807" y="14939"/>
                      <a:pt x="10811" y="14888"/>
                    </a:cubicBezTo>
                    <a:close/>
                    <a:moveTo>
                      <a:pt x="8736" y="19923"/>
                    </a:moveTo>
                    <a:cubicBezTo>
                      <a:pt x="8747" y="19916"/>
                      <a:pt x="8757" y="19885"/>
                      <a:pt x="8764" y="19871"/>
                    </a:cubicBezTo>
                    <a:cubicBezTo>
                      <a:pt x="8749" y="19869"/>
                      <a:pt x="8746" y="19911"/>
                      <a:pt x="8736" y="19923"/>
                    </a:cubicBezTo>
                    <a:close/>
                    <a:moveTo>
                      <a:pt x="9205" y="18921"/>
                    </a:moveTo>
                    <a:lnTo>
                      <a:pt x="9218" y="18898"/>
                    </a:lnTo>
                    <a:cubicBezTo>
                      <a:pt x="9245" y="18923"/>
                      <a:pt x="9237" y="18842"/>
                      <a:pt x="9252" y="18819"/>
                    </a:cubicBezTo>
                    <a:cubicBezTo>
                      <a:pt x="9234" y="18853"/>
                      <a:pt x="9214" y="18893"/>
                      <a:pt x="9205" y="18921"/>
                    </a:cubicBezTo>
                    <a:close/>
                    <a:moveTo>
                      <a:pt x="9268" y="18803"/>
                    </a:moveTo>
                    <a:cubicBezTo>
                      <a:pt x="9293" y="18749"/>
                      <a:pt x="9324" y="18715"/>
                      <a:pt x="9336" y="18652"/>
                    </a:cubicBezTo>
                    <a:lnTo>
                      <a:pt x="9260" y="18810"/>
                    </a:lnTo>
                    <a:cubicBezTo>
                      <a:pt x="9263" y="18810"/>
                      <a:pt x="9267" y="18810"/>
                      <a:pt x="9268" y="18803"/>
                    </a:cubicBezTo>
                    <a:close/>
                    <a:moveTo>
                      <a:pt x="9163" y="18982"/>
                    </a:moveTo>
                    <a:cubicBezTo>
                      <a:pt x="9160" y="19025"/>
                      <a:pt x="9127" y="19025"/>
                      <a:pt x="9139" y="19069"/>
                    </a:cubicBezTo>
                    <a:cubicBezTo>
                      <a:pt x="9158" y="19033"/>
                      <a:pt x="9197" y="19006"/>
                      <a:pt x="9186" y="18942"/>
                    </a:cubicBezTo>
                    <a:cubicBezTo>
                      <a:pt x="9186" y="18942"/>
                      <a:pt x="9163" y="18982"/>
                      <a:pt x="9163" y="18982"/>
                    </a:cubicBezTo>
                    <a:close/>
                    <a:moveTo>
                      <a:pt x="2146" y="21279"/>
                    </a:moveTo>
                    <a:cubicBezTo>
                      <a:pt x="2140" y="21279"/>
                      <a:pt x="2130" y="21293"/>
                      <a:pt x="2134" y="21314"/>
                    </a:cubicBezTo>
                    <a:cubicBezTo>
                      <a:pt x="2142" y="21308"/>
                      <a:pt x="2152" y="21294"/>
                      <a:pt x="2146" y="21279"/>
                    </a:cubicBezTo>
                    <a:close/>
                    <a:moveTo>
                      <a:pt x="2063" y="21378"/>
                    </a:moveTo>
                    <a:cubicBezTo>
                      <a:pt x="2079" y="21371"/>
                      <a:pt x="2097" y="21355"/>
                      <a:pt x="2105" y="21335"/>
                    </a:cubicBezTo>
                    <a:cubicBezTo>
                      <a:pt x="2090" y="21320"/>
                      <a:pt x="2073" y="21357"/>
                      <a:pt x="2063" y="21378"/>
                    </a:cubicBezTo>
                    <a:close/>
                    <a:moveTo>
                      <a:pt x="3084" y="20114"/>
                    </a:moveTo>
                    <a:cubicBezTo>
                      <a:pt x="3103" y="20091"/>
                      <a:pt x="3123" y="20072"/>
                      <a:pt x="3138" y="20034"/>
                    </a:cubicBezTo>
                    <a:cubicBezTo>
                      <a:pt x="3118" y="20052"/>
                      <a:pt x="3101" y="20085"/>
                      <a:pt x="3084" y="20114"/>
                    </a:cubicBezTo>
                    <a:close/>
                    <a:moveTo>
                      <a:pt x="3186" y="19960"/>
                    </a:moveTo>
                    <a:cubicBezTo>
                      <a:pt x="3207" y="19941"/>
                      <a:pt x="3232" y="19902"/>
                      <a:pt x="3246" y="19867"/>
                    </a:cubicBezTo>
                    <a:cubicBezTo>
                      <a:pt x="3217" y="19902"/>
                      <a:pt x="3189" y="19946"/>
                      <a:pt x="3161" y="19988"/>
                    </a:cubicBezTo>
                    <a:lnTo>
                      <a:pt x="3161" y="20006"/>
                    </a:lnTo>
                    <a:cubicBezTo>
                      <a:pt x="3171" y="19997"/>
                      <a:pt x="3178" y="19974"/>
                      <a:pt x="3186" y="19960"/>
                    </a:cubicBezTo>
                    <a:close/>
                    <a:moveTo>
                      <a:pt x="2171" y="21275"/>
                    </a:moveTo>
                    <a:cubicBezTo>
                      <a:pt x="2165" y="21275"/>
                      <a:pt x="2155" y="21272"/>
                      <a:pt x="2157" y="21290"/>
                    </a:cubicBezTo>
                    <a:lnTo>
                      <a:pt x="2163" y="21290"/>
                    </a:lnTo>
                    <a:cubicBezTo>
                      <a:pt x="2165" y="21286"/>
                      <a:pt x="2173" y="21290"/>
                      <a:pt x="2171" y="21275"/>
                    </a:cubicBezTo>
                    <a:close/>
                    <a:moveTo>
                      <a:pt x="3300" y="19784"/>
                    </a:moveTo>
                    <a:cubicBezTo>
                      <a:pt x="3283" y="19798"/>
                      <a:pt x="3263" y="19820"/>
                      <a:pt x="3251" y="19860"/>
                    </a:cubicBezTo>
                    <a:cubicBezTo>
                      <a:pt x="3277" y="19862"/>
                      <a:pt x="3278" y="19804"/>
                      <a:pt x="3300" y="19784"/>
                    </a:cubicBezTo>
                    <a:close/>
                    <a:moveTo>
                      <a:pt x="3060" y="20151"/>
                    </a:moveTo>
                    <a:cubicBezTo>
                      <a:pt x="3068" y="20140"/>
                      <a:pt x="3076" y="20127"/>
                      <a:pt x="3084" y="20114"/>
                    </a:cubicBezTo>
                    <a:cubicBezTo>
                      <a:pt x="3075" y="20124"/>
                      <a:pt x="3067" y="20136"/>
                      <a:pt x="3060" y="20151"/>
                    </a:cubicBezTo>
                    <a:close/>
                    <a:moveTo>
                      <a:pt x="682" y="16367"/>
                    </a:moveTo>
                    <a:lnTo>
                      <a:pt x="682" y="16323"/>
                    </a:lnTo>
                    <a:cubicBezTo>
                      <a:pt x="659" y="16410"/>
                      <a:pt x="641" y="16506"/>
                      <a:pt x="618" y="16593"/>
                    </a:cubicBezTo>
                    <a:cubicBezTo>
                      <a:pt x="622" y="16664"/>
                      <a:pt x="593" y="16696"/>
                      <a:pt x="592" y="16761"/>
                    </a:cubicBezTo>
                    <a:cubicBezTo>
                      <a:pt x="628" y="16633"/>
                      <a:pt x="651" y="16497"/>
                      <a:pt x="682" y="16367"/>
                    </a:cubicBezTo>
                    <a:close/>
                    <a:moveTo>
                      <a:pt x="6523" y="12929"/>
                    </a:moveTo>
                    <a:cubicBezTo>
                      <a:pt x="6517" y="12931"/>
                      <a:pt x="6514" y="12946"/>
                      <a:pt x="6510" y="12929"/>
                    </a:cubicBezTo>
                    <a:cubicBezTo>
                      <a:pt x="6514" y="12974"/>
                      <a:pt x="6504" y="13020"/>
                      <a:pt x="6496" y="13062"/>
                    </a:cubicBezTo>
                    <a:cubicBezTo>
                      <a:pt x="6508" y="13025"/>
                      <a:pt x="6534" y="12985"/>
                      <a:pt x="6523" y="12929"/>
                    </a:cubicBezTo>
                    <a:close/>
                    <a:moveTo>
                      <a:pt x="6525" y="13096"/>
                    </a:moveTo>
                    <a:lnTo>
                      <a:pt x="6531" y="13085"/>
                    </a:lnTo>
                    <a:cubicBezTo>
                      <a:pt x="6535" y="13048"/>
                      <a:pt x="6560" y="12996"/>
                      <a:pt x="6536" y="12969"/>
                    </a:cubicBezTo>
                    <a:cubicBezTo>
                      <a:pt x="6543" y="13015"/>
                      <a:pt x="6522" y="13062"/>
                      <a:pt x="6525" y="13096"/>
                    </a:cubicBezTo>
                    <a:close/>
                    <a:moveTo>
                      <a:pt x="6486" y="13280"/>
                    </a:moveTo>
                    <a:cubicBezTo>
                      <a:pt x="6488" y="13209"/>
                      <a:pt x="6521" y="13182"/>
                      <a:pt x="6523" y="13112"/>
                    </a:cubicBezTo>
                    <a:lnTo>
                      <a:pt x="6504" y="13145"/>
                    </a:lnTo>
                    <a:cubicBezTo>
                      <a:pt x="6510" y="13187"/>
                      <a:pt x="6488" y="13228"/>
                      <a:pt x="6481" y="13274"/>
                    </a:cubicBezTo>
                    <a:cubicBezTo>
                      <a:pt x="6482" y="13277"/>
                      <a:pt x="6483" y="13282"/>
                      <a:pt x="6486" y="13280"/>
                    </a:cubicBezTo>
                    <a:close/>
                    <a:moveTo>
                      <a:pt x="6386" y="13526"/>
                    </a:moveTo>
                    <a:lnTo>
                      <a:pt x="6386" y="13546"/>
                    </a:lnTo>
                    <a:lnTo>
                      <a:pt x="6389" y="13546"/>
                    </a:lnTo>
                    <a:lnTo>
                      <a:pt x="6389" y="13526"/>
                    </a:lnTo>
                    <a:cubicBezTo>
                      <a:pt x="6389" y="13526"/>
                      <a:pt x="6386" y="13526"/>
                      <a:pt x="6386" y="13526"/>
                    </a:cubicBezTo>
                    <a:close/>
                    <a:moveTo>
                      <a:pt x="6412" y="13574"/>
                    </a:moveTo>
                    <a:cubicBezTo>
                      <a:pt x="6433" y="13527"/>
                      <a:pt x="6444" y="13472"/>
                      <a:pt x="6452" y="13414"/>
                    </a:cubicBezTo>
                    <a:cubicBezTo>
                      <a:pt x="6444" y="13479"/>
                      <a:pt x="6405" y="13500"/>
                      <a:pt x="6412" y="13574"/>
                    </a:cubicBezTo>
                    <a:close/>
                    <a:moveTo>
                      <a:pt x="6410" y="13367"/>
                    </a:moveTo>
                    <a:lnTo>
                      <a:pt x="6412" y="13363"/>
                    </a:lnTo>
                    <a:lnTo>
                      <a:pt x="6412" y="13347"/>
                    </a:lnTo>
                    <a:cubicBezTo>
                      <a:pt x="6412" y="13347"/>
                      <a:pt x="6410" y="13367"/>
                      <a:pt x="6410" y="13367"/>
                    </a:cubicBezTo>
                    <a:close/>
                    <a:moveTo>
                      <a:pt x="6342" y="13852"/>
                    </a:moveTo>
                    <a:cubicBezTo>
                      <a:pt x="6324" y="13878"/>
                      <a:pt x="6335" y="13935"/>
                      <a:pt x="6319" y="13959"/>
                    </a:cubicBezTo>
                    <a:cubicBezTo>
                      <a:pt x="6346" y="13956"/>
                      <a:pt x="6329" y="13882"/>
                      <a:pt x="6342" y="13852"/>
                    </a:cubicBezTo>
                    <a:close/>
                    <a:moveTo>
                      <a:pt x="6354" y="13785"/>
                    </a:moveTo>
                    <a:cubicBezTo>
                      <a:pt x="6344" y="13827"/>
                      <a:pt x="6364" y="13820"/>
                      <a:pt x="6371" y="13824"/>
                    </a:cubicBezTo>
                    <a:cubicBezTo>
                      <a:pt x="6377" y="13810"/>
                      <a:pt x="6380" y="13806"/>
                      <a:pt x="6371" y="13792"/>
                    </a:cubicBezTo>
                    <a:cubicBezTo>
                      <a:pt x="6377" y="13747"/>
                      <a:pt x="6387" y="13706"/>
                      <a:pt x="6397" y="13664"/>
                    </a:cubicBezTo>
                    <a:cubicBezTo>
                      <a:pt x="6389" y="13708"/>
                      <a:pt x="6359" y="13733"/>
                      <a:pt x="6354" y="13785"/>
                    </a:cubicBezTo>
                    <a:close/>
                    <a:moveTo>
                      <a:pt x="6442" y="13335"/>
                    </a:moveTo>
                    <a:lnTo>
                      <a:pt x="6450" y="13335"/>
                    </a:lnTo>
                    <a:cubicBezTo>
                      <a:pt x="6458" y="13354"/>
                      <a:pt x="6453" y="13367"/>
                      <a:pt x="6455" y="13395"/>
                    </a:cubicBezTo>
                    <a:cubicBezTo>
                      <a:pt x="6465" y="13395"/>
                      <a:pt x="6466" y="13372"/>
                      <a:pt x="6468" y="13351"/>
                    </a:cubicBezTo>
                    <a:lnTo>
                      <a:pt x="6463" y="13351"/>
                    </a:lnTo>
                    <a:cubicBezTo>
                      <a:pt x="6452" y="13326"/>
                      <a:pt x="6470" y="13335"/>
                      <a:pt x="6473" y="13319"/>
                    </a:cubicBezTo>
                    <a:cubicBezTo>
                      <a:pt x="6477" y="13291"/>
                      <a:pt x="6468" y="13268"/>
                      <a:pt x="6463" y="13252"/>
                    </a:cubicBezTo>
                    <a:cubicBezTo>
                      <a:pt x="6471" y="13196"/>
                      <a:pt x="6488" y="13140"/>
                      <a:pt x="6489" y="13085"/>
                    </a:cubicBezTo>
                    <a:cubicBezTo>
                      <a:pt x="6479" y="13087"/>
                      <a:pt x="6481" y="13110"/>
                      <a:pt x="6481" y="13125"/>
                    </a:cubicBezTo>
                    <a:cubicBezTo>
                      <a:pt x="6452" y="13184"/>
                      <a:pt x="6452" y="13280"/>
                      <a:pt x="6431" y="13351"/>
                    </a:cubicBezTo>
                    <a:cubicBezTo>
                      <a:pt x="6416" y="13395"/>
                      <a:pt x="6414" y="13456"/>
                      <a:pt x="6397" y="13497"/>
                    </a:cubicBezTo>
                    <a:cubicBezTo>
                      <a:pt x="6414" y="13456"/>
                      <a:pt x="6432" y="13393"/>
                      <a:pt x="6442" y="13335"/>
                    </a:cubicBezTo>
                    <a:close/>
                    <a:moveTo>
                      <a:pt x="5830" y="20484"/>
                    </a:moveTo>
                    <a:cubicBezTo>
                      <a:pt x="5835" y="20481"/>
                      <a:pt x="5841" y="20488"/>
                      <a:pt x="5843" y="20479"/>
                    </a:cubicBezTo>
                    <a:cubicBezTo>
                      <a:pt x="5843" y="20456"/>
                      <a:pt x="5834" y="20474"/>
                      <a:pt x="5830" y="20484"/>
                    </a:cubicBezTo>
                    <a:close/>
                    <a:moveTo>
                      <a:pt x="5652" y="20534"/>
                    </a:moveTo>
                    <a:cubicBezTo>
                      <a:pt x="5658" y="20530"/>
                      <a:pt x="5664" y="20539"/>
                      <a:pt x="5668" y="20528"/>
                    </a:cubicBezTo>
                    <a:cubicBezTo>
                      <a:pt x="5663" y="20530"/>
                      <a:pt x="5656" y="20523"/>
                      <a:pt x="5652" y="20534"/>
                    </a:cubicBezTo>
                    <a:close/>
                    <a:moveTo>
                      <a:pt x="5826" y="20484"/>
                    </a:moveTo>
                    <a:lnTo>
                      <a:pt x="5822" y="20479"/>
                    </a:lnTo>
                    <a:cubicBezTo>
                      <a:pt x="5784" y="20502"/>
                      <a:pt x="5731" y="20495"/>
                      <a:pt x="5695" y="20528"/>
                    </a:cubicBezTo>
                    <a:cubicBezTo>
                      <a:pt x="5737" y="20528"/>
                      <a:pt x="5784" y="20511"/>
                      <a:pt x="5826" y="20484"/>
                    </a:cubicBezTo>
                    <a:close/>
                    <a:moveTo>
                      <a:pt x="5901" y="20439"/>
                    </a:moveTo>
                    <a:cubicBezTo>
                      <a:pt x="5889" y="20442"/>
                      <a:pt x="5873" y="20453"/>
                      <a:pt x="5859" y="20468"/>
                    </a:cubicBezTo>
                    <a:cubicBezTo>
                      <a:pt x="5874" y="20458"/>
                      <a:pt x="5891" y="20465"/>
                      <a:pt x="5901" y="20439"/>
                    </a:cubicBezTo>
                    <a:close/>
                    <a:moveTo>
                      <a:pt x="5983" y="15433"/>
                    </a:moveTo>
                    <a:lnTo>
                      <a:pt x="5974" y="15433"/>
                    </a:lnTo>
                    <a:cubicBezTo>
                      <a:pt x="5968" y="15479"/>
                      <a:pt x="5955" y="15521"/>
                      <a:pt x="5951" y="15572"/>
                    </a:cubicBezTo>
                    <a:cubicBezTo>
                      <a:pt x="5957" y="15521"/>
                      <a:pt x="5986" y="15490"/>
                      <a:pt x="5983" y="15433"/>
                    </a:cubicBezTo>
                    <a:close/>
                    <a:moveTo>
                      <a:pt x="6043" y="15242"/>
                    </a:moveTo>
                    <a:cubicBezTo>
                      <a:pt x="6056" y="15222"/>
                      <a:pt x="6064" y="15187"/>
                      <a:pt x="6071" y="15166"/>
                    </a:cubicBezTo>
                    <a:lnTo>
                      <a:pt x="6071" y="15143"/>
                    </a:lnTo>
                    <a:lnTo>
                      <a:pt x="6066" y="15159"/>
                    </a:lnTo>
                    <a:cubicBezTo>
                      <a:pt x="6043" y="15154"/>
                      <a:pt x="6057" y="15222"/>
                      <a:pt x="6043" y="15242"/>
                    </a:cubicBezTo>
                    <a:close/>
                    <a:moveTo>
                      <a:pt x="5930" y="20417"/>
                    </a:moveTo>
                    <a:cubicBezTo>
                      <a:pt x="5921" y="20412"/>
                      <a:pt x="5915" y="20427"/>
                      <a:pt x="5909" y="20427"/>
                    </a:cubicBezTo>
                    <a:cubicBezTo>
                      <a:pt x="5917" y="20427"/>
                      <a:pt x="5927" y="20432"/>
                      <a:pt x="5930" y="20417"/>
                    </a:cubicBezTo>
                    <a:close/>
                    <a:moveTo>
                      <a:pt x="6234" y="14197"/>
                    </a:moveTo>
                    <a:cubicBezTo>
                      <a:pt x="6246" y="14160"/>
                      <a:pt x="6254" y="14111"/>
                      <a:pt x="6258" y="14074"/>
                    </a:cubicBezTo>
                    <a:cubicBezTo>
                      <a:pt x="6246" y="14114"/>
                      <a:pt x="6239" y="14153"/>
                      <a:pt x="6234" y="14197"/>
                    </a:cubicBezTo>
                    <a:close/>
                    <a:moveTo>
                      <a:pt x="6167" y="14284"/>
                    </a:moveTo>
                    <a:lnTo>
                      <a:pt x="6156" y="14332"/>
                    </a:lnTo>
                    <a:lnTo>
                      <a:pt x="6161" y="14332"/>
                    </a:lnTo>
                    <a:cubicBezTo>
                      <a:pt x="6167" y="14320"/>
                      <a:pt x="6173" y="14297"/>
                      <a:pt x="6167" y="14284"/>
                    </a:cubicBezTo>
                    <a:close/>
                    <a:moveTo>
                      <a:pt x="6193" y="14130"/>
                    </a:moveTo>
                    <a:cubicBezTo>
                      <a:pt x="6202" y="14138"/>
                      <a:pt x="6206" y="14158"/>
                      <a:pt x="6208" y="14173"/>
                    </a:cubicBezTo>
                    <a:cubicBezTo>
                      <a:pt x="6215" y="14147"/>
                      <a:pt x="6230" y="14116"/>
                      <a:pt x="6221" y="14074"/>
                    </a:cubicBezTo>
                    <a:cubicBezTo>
                      <a:pt x="6213" y="14097"/>
                      <a:pt x="6217" y="14118"/>
                      <a:pt x="6215" y="14142"/>
                    </a:cubicBezTo>
                    <a:cubicBezTo>
                      <a:pt x="6207" y="14144"/>
                      <a:pt x="6202" y="14111"/>
                      <a:pt x="6193" y="14130"/>
                    </a:cubicBezTo>
                    <a:close/>
                    <a:moveTo>
                      <a:pt x="6339" y="13586"/>
                    </a:moveTo>
                    <a:cubicBezTo>
                      <a:pt x="6342" y="13581"/>
                      <a:pt x="6346" y="13574"/>
                      <a:pt x="6345" y="13562"/>
                    </a:cubicBezTo>
                    <a:cubicBezTo>
                      <a:pt x="6338" y="13559"/>
                      <a:pt x="6339" y="13577"/>
                      <a:pt x="6339" y="13586"/>
                    </a:cubicBezTo>
                    <a:close/>
                    <a:moveTo>
                      <a:pt x="6129" y="20285"/>
                    </a:moveTo>
                    <a:cubicBezTo>
                      <a:pt x="6137" y="20280"/>
                      <a:pt x="6145" y="20263"/>
                      <a:pt x="6150" y="20261"/>
                    </a:cubicBezTo>
                    <a:cubicBezTo>
                      <a:pt x="6141" y="20256"/>
                      <a:pt x="6134" y="20272"/>
                      <a:pt x="6129" y="20285"/>
                    </a:cubicBezTo>
                    <a:close/>
                    <a:moveTo>
                      <a:pt x="6101" y="14675"/>
                    </a:moveTo>
                    <a:lnTo>
                      <a:pt x="6101" y="14698"/>
                    </a:lnTo>
                    <a:cubicBezTo>
                      <a:pt x="6115" y="14670"/>
                      <a:pt x="6122" y="14626"/>
                      <a:pt x="6127" y="14602"/>
                    </a:cubicBezTo>
                    <a:cubicBezTo>
                      <a:pt x="6115" y="14626"/>
                      <a:pt x="6117" y="14672"/>
                      <a:pt x="6101" y="14675"/>
                    </a:cubicBezTo>
                    <a:close/>
                    <a:moveTo>
                      <a:pt x="6193" y="14347"/>
                    </a:moveTo>
                    <a:cubicBezTo>
                      <a:pt x="6180" y="14362"/>
                      <a:pt x="6184" y="14403"/>
                      <a:pt x="6177" y="14424"/>
                    </a:cubicBezTo>
                    <a:cubicBezTo>
                      <a:pt x="6184" y="14401"/>
                      <a:pt x="6193" y="14366"/>
                      <a:pt x="6193" y="14347"/>
                    </a:cubicBezTo>
                    <a:close/>
                    <a:moveTo>
                      <a:pt x="6190" y="14220"/>
                    </a:moveTo>
                    <a:lnTo>
                      <a:pt x="6193" y="14220"/>
                    </a:lnTo>
                    <a:lnTo>
                      <a:pt x="6193" y="14213"/>
                    </a:lnTo>
                    <a:cubicBezTo>
                      <a:pt x="6194" y="14203"/>
                      <a:pt x="6203" y="14188"/>
                      <a:pt x="6193" y="14181"/>
                    </a:cubicBezTo>
                    <a:cubicBezTo>
                      <a:pt x="6193" y="14181"/>
                      <a:pt x="6190" y="14220"/>
                      <a:pt x="6190" y="14220"/>
                    </a:cubicBezTo>
                    <a:close/>
                    <a:moveTo>
                      <a:pt x="6287" y="14095"/>
                    </a:moveTo>
                    <a:cubicBezTo>
                      <a:pt x="6294" y="14057"/>
                      <a:pt x="6315" y="14035"/>
                      <a:pt x="6313" y="13991"/>
                    </a:cubicBezTo>
                    <a:cubicBezTo>
                      <a:pt x="6303" y="14015"/>
                      <a:pt x="6292" y="14059"/>
                      <a:pt x="6287" y="14095"/>
                    </a:cubicBezTo>
                    <a:close/>
                    <a:moveTo>
                      <a:pt x="6384" y="13581"/>
                    </a:moveTo>
                    <a:lnTo>
                      <a:pt x="6376" y="13581"/>
                    </a:lnTo>
                    <a:lnTo>
                      <a:pt x="6352" y="13685"/>
                    </a:lnTo>
                    <a:cubicBezTo>
                      <a:pt x="6350" y="13685"/>
                      <a:pt x="6346" y="13685"/>
                      <a:pt x="6345" y="13680"/>
                    </a:cubicBezTo>
                    <a:cubicBezTo>
                      <a:pt x="6335" y="13678"/>
                      <a:pt x="6352" y="13711"/>
                      <a:pt x="6337" y="13719"/>
                    </a:cubicBezTo>
                    <a:cubicBezTo>
                      <a:pt x="6342" y="13771"/>
                      <a:pt x="6317" y="13822"/>
                      <a:pt x="6319" y="13847"/>
                    </a:cubicBezTo>
                    <a:cubicBezTo>
                      <a:pt x="6333" y="13753"/>
                      <a:pt x="6373" y="13680"/>
                      <a:pt x="6384" y="13581"/>
                    </a:cubicBezTo>
                    <a:close/>
                    <a:moveTo>
                      <a:pt x="6214" y="14225"/>
                    </a:moveTo>
                    <a:cubicBezTo>
                      <a:pt x="6215" y="14258"/>
                      <a:pt x="6195" y="14283"/>
                      <a:pt x="6206" y="14314"/>
                    </a:cubicBezTo>
                    <a:cubicBezTo>
                      <a:pt x="6210" y="14283"/>
                      <a:pt x="6221" y="14253"/>
                      <a:pt x="6221" y="14225"/>
                    </a:cubicBezTo>
                    <a:cubicBezTo>
                      <a:pt x="6221" y="14225"/>
                      <a:pt x="6214" y="14225"/>
                      <a:pt x="6214" y="14225"/>
                    </a:cubicBezTo>
                    <a:close/>
                    <a:moveTo>
                      <a:pt x="6306" y="13919"/>
                    </a:moveTo>
                    <a:lnTo>
                      <a:pt x="6307" y="13880"/>
                    </a:lnTo>
                    <a:lnTo>
                      <a:pt x="6292" y="13963"/>
                    </a:lnTo>
                    <a:cubicBezTo>
                      <a:pt x="6292" y="13963"/>
                      <a:pt x="6306" y="13919"/>
                      <a:pt x="6306" y="13919"/>
                    </a:cubicBezTo>
                    <a:close/>
                    <a:moveTo>
                      <a:pt x="6237" y="14571"/>
                    </a:moveTo>
                    <a:cubicBezTo>
                      <a:pt x="6233" y="14522"/>
                      <a:pt x="6267" y="14501"/>
                      <a:pt x="6255" y="14453"/>
                    </a:cubicBezTo>
                    <a:cubicBezTo>
                      <a:pt x="6254" y="14473"/>
                      <a:pt x="6237" y="14475"/>
                      <a:pt x="6240" y="14503"/>
                    </a:cubicBezTo>
                    <a:cubicBezTo>
                      <a:pt x="6221" y="14517"/>
                      <a:pt x="6233" y="14576"/>
                      <a:pt x="6219" y="14602"/>
                    </a:cubicBezTo>
                    <a:cubicBezTo>
                      <a:pt x="6225" y="14592"/>
                      <a:pt x="6229" y="14576"/>
                      <a:pt x="6237" y="14571"/>
                    </a:cubicBezTo>
                    <a:close/>
                    <a:moveTo>
                      <a:pt x="5283" y="18048"/>
                    </a:moveTo>
                    <a:cubicBezTo>
                      <a:pt x="5276" y="18063"/>
                      <a:pt x="5277" y="18091"/>
                      <a:pt x="5277" y="18115"/>
                    </a:cubicBezTo>
                    <a:cubicBezTo>
                      <a:pt x="5277" y="18115"/>
                      <a:pt x="5283" y="18048"/>
                      <a:pt x="5283" y="18048"/>
                    </a:cubicBezTo>
                    <a:close/>
                    <a:moveTo>
                      <a:pt x="6105" y="15016"/>
                    </a:moveTo>
                    <a:cubicBezTo>
                      <a:pt x="6089" y="15036"/>
                      <a:pt x="6097" y="15083"/>
                      <a:pt x="6085" y="15111"/>
                    </a:cubicBezTo>
                    <a:cubicBezTo>
                      <a:pt x="6097" y="15083"/>
                      <a:pt x="6104" y="15050"/>
                      <a:pt x="6105" y="15016"/>
                    </a:cubicBezTo>
                    <a:close/>
                    <a:moveTo>
                      <a:pt x="13557" y="6531"/>
                    </a:moveTo>
                    <a:cubicBezTo>
                      <a:pt x="13541" y="6525"/>
                      <a:pt x="13544" y="6565"/>
                      <a:pt x="13544" y="6587"/>
                    </a:cubicBezTo>
                    <a:cubicBezTo>
                      <a:pt x="13556" y="6585"/>
                      <a:pt x="13565" y="6553"/>
                      <a:pt x="13557" y="6531"/>
                    </a:cubicBezTo>
                    <a:close/>
                    <a:moveTo>
                      <a:pt x="13583" y="6976"/>
                    </a:moveTo>
                    <a:lnTo>
                      <a:pt x="13573" y="7009"/>
                    </a:lnTo>
                    <a:cubicBezTo>
                      <a:pt x="13571" y="7102"/>
                      <a:pt x="13524" y="7142"/>
                      <a:pt x="13523" y="7232"/>
                    </a:cubicBezTo>
                    <a:cubicBezTo>
                      <a:pt x="13531" y="7322"/>
                      <a:pt x="13490" y="7369"/>
                      <a:pt x="13486" y="7450"/>
                    </a:cubicBezTo>
                    <a:cubicBezTo>
                      <a:pt x="13492" y="7508"/>
                      <a:pt x="13464" y="7547"/>
                      <a:pt x="13473" y="7593"/>
                    </a:cubicBezTo>
                    <a:lnTo>
                      <a:pt x="13491" y="7554"/>
                    </a:lnTo>
                    <a:cubicBezTo>
                      <a:pt x="13497" y="7468"/>
                      <a:pt x="13499" y="7381"/>
                      <a:pt x="13525" y="7311"/>
                    </a:cubicBezTo>
                    <a:cubicBezTo>
                      <a:pt x="13556" y="7290"/>
                      <a:pt x="13535" y="7369"/>
                      <a:pt x="13541" y="7372"/>
                    </a:cubicBezTo>
                    <a:lnTo>
                      <a:pt x="13570" y="7200"/>
                    </a:lnTo>
                    <a:lnTo>
                      <a:pt x="13552" y="7244"/>
                    </a:lnTo>
                    <a:cubicBezTo>
                      <a:pt x="13538" y="7220"/>
                      <a:pt x="13553" y="7192"/>
                      <a:pt x="13557" y="7172"/>
                    </a:cubicBezTo>
                    <a:cubicBezTo>
                      <a:pt x="13555" y="7095"/>
                      <a:pt x="13584" y="7044"/>
                      <a:pt x="13583" y="6976"/>
                    </a:cubicBezTo>
                    <a:close/>
                    <a:moveTo>
                      <a:pt x="13534" y="7065"/>
                    </a:moveTo>
                    <a:cubicBezTo>
                      <a:pt x="13536" y="6980"/>
                      <a:pt x="13560" y="6905"/>
                      <a:pt x="13565" y="6826"/>
                    </a:cubicBezTo>
                    <a:lnTo>
                      <a:pt x="13549" y="6849"/>
                    </a:lnTo>
                    <a:cubicBezTo>
                      <a:pt x="13547" y="6924"/>
                      <a:pt x="13530" y="6984"/>
                      <a:pt x="13515" y="7049"/>
                    </a:cubicBezTo>
                    <a:cubicBezTo>
                      <a:pt x="13497" y="6993"/>
                      <a:pt x="13527" y="6951"/>
                      <a:pt x="13521" y="6893"/>
                    </a:cubicBezTo>
                    <a:cubicBezTo>
                      <a:pt x="13495" y="6936"/>
                      <a:pt x="13504" y="7035"/>
                      <a:pt x="13502" y="7100"/>
                    </a:cubicBezTo>
                    <a:lnTo>
                      <a:pt x="13497" y="7109"/>
                    </a:lnTo>
                    <a:cubicBezTo>
                      <a:pt x="13504" y="7225"/>
                      <a:pt x="13463" y="7301"/>
                      <a:pt x="13465" y="7406"/>
                    </a:cubicBezTo>
                    <a:cubicBezTo>
                      <a:pt x="13497" y="7299"/>
                      <a:pt x="13499" y="7169"/>
                      <a:pt x="13534" y="7065"/>
                    </a:cubicBezTo>
                    <a:close/>
                    <a:moveTo>
                      <a:pt x="13392" y="8018"/>
                    </a:moveTo>
                    <a:cubicBezTo>
                      <a:pt x="13391" y="8066"/>
                      <a:pt x="13371" y="8102"/>
                      <a:pt x="13371" y="8150"/>
                    </a:cubicBezTo>
                    <a:cubicBezTo>
                      <a:pt x="13384" y="8110"/>
                      <a:pt x="13396" y="8063"/>
                      <a:pt x="13392" y="8018"/>
                    </a:cubicBezTo>
                    <a:close/>
                    <a:moveTo>
                      <a:pt x="13463" y="7935"/>
                    </a:moveTo>
                    <a:cubicBezTo>
                      <a:pt x="13464" y="7914"/>
                      <a:pt x="13472" y="7897"/>
                      <a:pt x="13465" y="7879"/>
                    </a:cubicBezTo>
                    <a:cubicBezTo>
                      <a:pt x="13445" y="7875"/>
                      <a:pt x="13457" y="7925"/>
                      <a:pt x="13463" y="7935"/>
                    </a:cubicBezTo>
                    <a:close/>
                    <a:moveTo>
                      <a:pt x="13394" y="7795"/>
                    </a:moveTo>
                    <a:lnTo>
                      <a:pt x="13397" y="7800"/>
                    </a:lnTo>
                    <a:cubicBezTo>
                      <a:pt x="13414" y="7767"/>
                      <a:pt x="13418" y="7718"/>
                      <a:pt x="13420" y="7672"/>
                    </a:cubicBezTo>
                    <a:cubicBezTo>
                      <a:pt x="13420" y="7672"/>
                      <a:pt x="13394" y="7795"/>
                      <a:pt x="13394" y="7795"/>
                    </a:cubicBezTo>
                    <a:close/>
                    <a:moveTo>
                      <a:pt x="13429" y="7628"/>
                    </a:moveTo>
                    <a:cubicBezTo>
                      <a:pt x="13446" y="7575"/>
                      <a:pt x="13457" y="7496"/>
                      <a:pt x="13459" y="7434"/>
                    </a:cubicBezTo>
                    <a:lnTo>
                      <a:pt x="13449" y="7454"/>
                    </a:lnTo>
                    <a:cubicBezTo>
                      <a:pt x="13451" y="7519"/>
                      <a:pt x="13429" y="7568"/>
                      <a:pt x="13429" y="7628"/>
                    </a:cubicBezTo>
                    <a:close/>
                    <a:moveTo>
                      <a:pt x="13420" y="7899"/>
                    </a:moveTo>
                    <a:cubicBezTo>
                      <a:pt x="13435" y="7856"/>
                      <a:pt x="13433" y="7797"/>
                      <a:pt x="13452" y="7756"/>
                    </a:cubicBezTo>
                    <a:cubicBezTo>
                      <a:pt x="13455" y="7717"/>
                      <a:pt x="13479" y="7679"/>
                      <a:pt x="13463" y="7638"/>
                    </a:cubicBezTo>
                    <a:cubicBezTo>
                      <a:pt x="13442" y="7711"/>
                      <a:pt x="13431" y="7805"/>
                      <a:pt x="13416" y="7888"/>
                    </a:cubicBezTo>
                    <a:cubicBezTo>
                      <a:pt x="13416" y="7888"/>
                      <a:pt x="13420" y="7899"/>
                      <a:pt x="13420" y="7899"/>
                    </a:cubicBezTo>
                    <a:close/>
                    <a:moveTo>
                      <a:pt x="13731" y="6226"/>
                    </a:moveTo>
                    <a:cubicBezTo>
                      <a:pt x="13737" y="6211"/>
                      <a:pt x="13737" y="6188"/>
                      <a:pt x="13738" y="6167"/>
                    </a:cubicBezTo>
                    <a:cubicBezTo>
                      <a:pt x="13734" y="6188"/>
                      <a:pt x="13727" y="6206"/>
                      <a:pt x="13731" y="6226"/>
                    </a:cubicBezTo>
                    <a:close/>
                    <a:moveTo>
                      <a:pt x="13695" y="5642"/>
                    </a:moveTo>
                    <a:cubicBezTo>
                      <a:pt x="13713" y="5612"/>
                      <a:pt x="13713" y="5565"/>
                      <a:pt x="13717" y="5521"/>
                    </a:cubicBezTo>
                    <a:cubicBezTo>
                      <a:pt x="13707" y="5560"/>
                      <a:pt x="13695" y="5594"/>
                      <a:pt x="13695" y="5642"/>
                    </a:cubicBezTo>
                    <a:close/>
                    <a:moveTo>
                      <a:pt x="13124" y="9919"/>
                    </a:moveTo>
                    <a:lnTo>
                      <a:pt x="13118" y="9919"/>
                    </a:lnTo>
                    <a:cubicBezTo>
                      <a:pt x="13122" y="9985"/>
                      <a:pt x="13068" y="9944"/>
                      <a:pt x="13088" y="10020"/>
                    </a:cubicBezTo>
                    <a:cubicBezTo>
                      <a:pt x="13091" y="10106"/>
                      <a:pt x="13052" y="10155"/>
                      <a:pt x="13057" y="10243"/>
                    </a:cubicBezTo>
                    <a:lnTo>
                      <a:pt x="13062" y="10232"/>
                    </a:lnTo>
                    <a:cubicBezTo>
                      <a:pt x="13057" y="10145"/>
                      <a:pt x="13091" y="10125"/>
                      <a:pt x="13104" y="10053"/>
                    </a:cubicBezTo>
                    <a:cubicBezTo>
                      <a:pt x="13098" y="9996"/>
                      <a:pt x="13134" y="9979"/>
                      <a:pt x="13124" y="9919"/>
                    </a:cubicBezTo>
                    <a:close/>
                    <a:moveTo>
                      <a:pt x="13688" y="5662"/>
                    </a:moveTo>
                    <a:lnTo>
                      <a:pt x="13691" y="5702"/>
                    </a:lnTo>
                    <a:cubicBezTo>
                      <a:pt x="13695" y="5695"/>
                      <a:pt x="13692" y="5677"/>
                      <a:pt x="13693" y="5662"/>
                    </a:cubicBezTo>
                    <a:cubicBezTo>
                      <a:pt x="13693" y="5662"/>
                      <a:pt x="13688" y="5662"/>
                      <a:pt x="13688" y="5662"/>
                    </a:cubicBezTo>
                    <a:close/>
                    <a:moveTo>
                      <a:pt x="13717" y="5521"/>
                    </a:moveTo>
                    <a:cubicBezTo>
                      <a:pt x="13721" y="5505"/>
                      <a:pt x="13725" y="5487"/>
                      <a:pt x="13727" y="5467"/>
                    </a:cubicBezTo>
                    <a:cubicBezTo>
                      <a:pt x="13721" y="5483"/>
                      <a:pt x="13719" y="5502"/>
                      <a:pt x="13717" y="5521"/>
                    </a:cubicBezTo>
                    <a:close/>
                    <a:moveTo>
                      <a:pt x="13350" y="8289"/>
                    </a:moveTo>
                    <a:cubicBezTo>
                      <a:pt x="13353" y="8259"/>
                      <a:pt x="13365" y="8236"/>
                      <a:pt x="13360" y="8200"/>
                    </a:cubicBezTo>
                    <a:cubicBezTo>
                      <a:pt x="13353" y="8226"/>
                      <a:pt x="13341" y="8261"/>
                      <a:pt x="13350" y="8289"/>
                    </a:cubicBezTo>
                    <a:close/>
                    <a:moveTo>
                      <a:pt x="5264" y="18330"/>
                    </a:moveTo>
                    <a:lnTo>
                      <a:pt x="5262" y="18354"/>
                    </a:lnTo>
                    <a:lnTo>
                      <a:pt x="5264" y="18346"/>
                    </a:lnTo>
                    <a:cubicBezTo>
                      <a:pt x="5264" y="18346"/>
                      <a:pt x="5264" y="18330"/>
                      <a:pt x="5264" y="18330"/>
                    </a:cubicBezTo>
                    <a:close/>
                    <a:moveTo>
                      <a:pt x="13738" y="6167"/>
                    </a:moveTo>
                    <a:cubicBezTo>
                      <a:pt x="13740" y="6155"/>
                      <a:pt x="13742" y="6144"/>
                      <a:pt x="13740" y="6131"/>
                    </a:cubicBezTo>
                    <a:cubicBezTo>
                      <a:pt x="13738" y="6138"/>
                      <a:pt x="13738" y="6152"/>
                      <a:pt x="13738" y="6167"/>
                    </a:cubicBezTo>
                    <a:close/>
                    <a:moveTo>
                      <a:pt x="14210" y="2325"/>
                    </a:moveTo>
                    <a:lnTo>
                      <a:pt x="14204" y="2325"/>
                    </a:lnTo>
                    <a:lnTo>
                      <a:pt x="14207" y="2371"/>
                    </a:lnTo>
                    <a:lnTo>
                      <a:pt x="14210" y="2371"/>
                    </a:lnTo>
                    <a:cubicBezTo>
                      <a:pt x="14210" y="2371"/>
                      <a:pt x="14210" y="2325"/>
                      <a:pt x="14210" y="2325"/>
                    </a:cubicBezTo>
                    <a:close/>
                    <a:moveTo>
                      <a:pt x="14154" y="3039"/>
                    </a:moveTo>
                    <a:lnTo>
                      <a:pt x="14154" y="3067"/>
                    </a:lnTo>
                    <a:lnTo>
                      <a:pt x="14158" y="3067"/>
                    </a:lnTo>
                    <a:lnTo>
                      <a:pt x="14158" y="3039"/>
                    </a:lnTo>
                    <a:cubicBezTo>
                      <a:pt x="14158" y="3039"/>
                      <a:pt x="14154" y="3039"/>
                      <a:pt x="14154" y="3039"/>
                    </a:cubicBezTo>
                    <a:close/>
                    <a:moveTo>
                      <a:pt x="13416" y="7438"/>
                    </a:moveTo>
                    <a:lnTo>
                      <a:pt x="13413" y="7489"/>
                    </a:lnTo>
                    <a:lnTo>
                      <a:pt x="13418" y="7478"/>
                    </a:lnTo>
                    <a:cubicBezTo>
                      <a:pt x="13422" y="7466"/>
                      <a:pt x="13422" y="7441"/>
                      <a:pt x="13416" y="7438"/>
                    </a:cubicBezTo>
                    <a:close/>
                    <a:moveTo>
                      <a:pt x="12817" y="1351"/>
                    </a:moveTo>
                    <a:cubicBezTo>
                      <a:pt x="12810" y="1370"/>
                      <a:pt x="12806" y="1400"/>
                      <a:pt x="12810" y="1414"/>
                    </a:cubicBezTo>
                    <a:cubicBezTo>
                      <a:pt x="12810" y="1391"/>
                      <a:pt x="12828" y="1372"/>
                      <a:pt x="12817" y="1351"/>
                    </a:cubicBezTo>
                    <a:close/>
                    <a:moveTo>
                      <a:pt x="11483" y="9736"/>
                    </a:moveTo>
                    <a:cubicBezTo>
                      <a:pt x="11489" y="9717"/>
                      <a:pt x="11484" y="9690"/>
                      <a:pt x="11485" y="9668"/>
                    </a:cubicBezTo>
                    <a:cubicBezTo>
                      <a:pt x="11477" y="9687"/>
                      <a:pt x="11480" y="9717"/>
                      <a:pt x="11483" y="9736"/>
                    </a:cubicBezTo>
                    <a:close/>
                    <a:moveTo>
                      <a:pt x="13405" y="8435"/>
                    </a:moveTo>
                    <a:cubicBezTo>
                      <a:pt x="13393" y="8440"/>
                      <a:pt x="13384" y="8481"/>
                      <a:pt x="13392" y="8500"/>
                    </a:cubicBezTo>
                    <a:cubicBezTo>
                      <a:pt x="13404" y="8491"/>
                      <a:pt x="13413" y="8458"/>
                      <a:pt x="13405" y="8435"/>
                    </a:cubicBezTo>
                    <a:close/>
                    <a:moveTo>
                      <a:pt x="13444" y="8340"/>
                    </a:moveTo>
                    <a:cubicBezTo>
                      <a:pt x="13439" y="8354"/>
                      <a:pt x="13432" y="8379"/>
                      <a:pt x="13439" y="8389"/>
                    </a:cubicBezTo>
                    <a:cubicBezTo>
                      <a:pt x="13439" y="8389"/>
                      <a:pt x="13444" y="8340"/>
                      <a:pt x="13444" y="8340"/>
                    </a:cubicBezTo>
                    <a:close/>
                    <a:moveTo>
                      <a:pt x="5236" y="18425"/>
                    </a:moveTo>
                    <a:cubicBezTo>
                      <a:pt x="5238" y="18405"/>
                      <a:pt x="5238" y="18377"/>
                      <a:pt x="5238" y="18354"/>
                    </a:cubicBezTo>
                    <a:cubicBezTo>
                      <a:pt x="5236" y="18378"/>
                      <a:pt x="5233" y="18408"/>
                      <a:pt x="5236" y="18425"/>
                    </a:cubicBezTo>
                    <a:close/>
                    <a:moveTo>
                      <a:pt x="5243" y="19459"/>
                    </a:moveTo>
                    <a:cubicBezTo>
                      <a:pt x="5243" y="19401"/>
                      <a:pt x="5234" y="19346"/>
                      <a:pt x="5231" y="19299"/>
                    </a:cubicBezTo>
                    <a:cubicBezTo>
                      <a:pt x="5238" y="19422"/>
                      <a:pt x="5223" y="19582"/>
                      <a:pt x="5254" y="19682"/>
                    </a:cubicBezTo>
                    <a:cubicBezTo>
                      <a:pt x="5250" y="19633"/>
                      <a:pt x="5251" y="19524"/>
                      <a:pt x="5243" y="19459"/>
                    </a:cubicBezTo>
                    <a:close/>
                    <a:moveTo>
                      <a:pt x="5249" y="19855"/>
                    </a:moveTo>
                    <a:lnTo>
                      <a:pt x="5246" y="19844"/>
                    </a:lnTo>
                    <a:lnTo>
                      <a:pt x="5249" y="19871"/>
                    </a:lnTo>
                    <a:cubicBezTo>
                      <a:pt x="5249" y="19871"/>
                      <a:pt x="5249" y="19855"/>
                      <a:pt x="5249" y="19855"/>
                    </a:cubicBezTo>
                    <a:close/>
                    <a:moveTo>
                      <a:pt x="13392" y="8630"/>
                    </a:moveTo>
                    <a:cubicBezTo>
                      <a:pt x="13394" y="8626"/>
                      <a:pt x="13394" y="8619"/>
                      <a:pt x="13394" y="8611"/>
                    </a:cubicBezTo>
                    <a:lnTo>
                      <a:pt x="13392" y="8611"/>
                    </a:lnTo>
                    <a:cubicBezTo>
                      <a:pt x="13392" y="8611"/>
                      <a:pt x="13392" y="8630"/>
                      <a:pt x="13392" y="8630"/>
                    </a:cubicBezTo>
                    <a:close/>
                    <a:moveTo>
                      <a:pt x="13216" y="8829"/>
                    </a:moveTo>
                    <a:cubicBezTo>
                      <a:pt x="13220" y="8745"/>
                      <a:pt x="13248" y="8685"/>
                      <a:pt x="13253" y="8602"/>
                    </a:cubicBezTo>
                    <a:cubicBezTo>
                      <a:pt x="13226" y="8729"/>
                      <a:pt x="13202" y="8860"/>
                      <a:pt x="13177" y="8991"/>
                    </a:cubicBezTo>
                    <a:cubicBezTo>
                      <a:pt x="13174" y="9012"/>
                      <a:pt x="13162" y="9065"/>
                      <a:pt x="13148" y="9029"/>
                    </a:cubicBezTo>
                    <a:cubicBezTo>
                      <a:pt x="13145" y="9051"/>
                      <a:pt x="13141" y="9088"/>
                      <a:pt x="13151" y="9108"/>
                    </a:cubicBezTo>
                    <a:cubicBezTo>
                      <a:pt x="13136" y="9144"/>
                      <a:pt x="13135" y="9204"/>
                      <a:pt x="13132" y="9235"/>
                    </a:cubicBezTo>
                    <a:cubicBezTo>
                      <a:pt x="13160" y="9098"/>
                      <a:pt x="13186" y="8963"/>
                      <a:pt x="13216" y="8829"/>
                    </a:cubicBezTo>
                    <a:close/>
                    <a:moveTo>
                      <a:pt x="13169" y="9652"/>
                    </a:moveTo>
                    <a:cubicBezTo>
                      <a:pt x="13145" y="9721"/>
                      <a:pt x="13144" y="9811"/>
                      <a:pt x="13132" y="9891"/>
                    </a:cubicBezTo>
                    <a:cubicBezTo>
                      <a:pt x="13151" y="9819"/>
                      <a:pt x="13169" y="9732"/>
                      <a:pt x="13169" y="9652"/>
                    </a:cubicBezTo>
                    <a:close/>
                    <a:moveTo>
                      <a:pt x="13166" y="9222"/>
                    </a:moveTo>
                    <a:lnTo>
                      <a:pt x="13164" y="9262"/>
                    </a:lnTo>
                    <a:lnTo>
                      <a:pt x="13174" y="9241"/>
                    </a:lnTo>
                    <a:cubicBezTo>
                      <a:pt x="13171" y="9235"/>
                      <a:pt x="13174" y="9218"/>
                      <a:pt x="13166" y="9222"/>
                    </a:cubicBezTo>
                    <a:close/>
                    <a:moveTo>
                      <a:pt x="13311" y="8316"/>
                    </a:moveTo>
                    <a:cubicBezTo>
                      <a:pt x="13325" y="8145"/>
                      <a:pt x="13374" y="8006"/>
                      <a:pt x="13390" y="7832"/>
                    </a:cubicBezTo>
                    <a:cubicBezTo>
                      <a:pt x="13384" y="7830"/>
                      <a:pt x="13378" y="7832"/>
                      <a:pt x="13376" y="7844"/>
                    </a:cubicBezTo>
                    <a:cubicBezTo>
                      <a:pt x="13378" y="7925"/>
                      <a:pt x="13339" y="7966"/>
                      <a:pt x="13350" y="8055"/>
                    </a:cubicBezTo>
                    <a:cubicBezTo>
                      <a:pt x="13338" y="8104"/>
                      <a:pt x="13305" y="8124"/>
                      <a:pt x="13313" y="8194"/>
                    </a:cubicBezTo>
                    <a:cubicBezTo>
                      <a:pt x="13286" y="8250"/>
                      <a:pt x="13315" y="8361"/>
                      <a:pt x="13276" y="8399"/>
                    </a:cubicBezTo>
                    <a:cubicBezTo>
                      <a:pt x="13274" y="8468"/>
                      <a:pt x="13262" y="8525"/>
                      <a:pt x="13255" y="8590"/>
                    </a:cubicBezTo>
                    <a:cubicBezTo>
                      <a:pt x="13282" y="8506"/>
                      <a:pt x="13287" y="8403"/>
                      <a:pt x="13311" y="8316"/>
                    </a:cubicBezTo>
                    <a:close/>
                    <a:moveTo>
                      <a:pt x="13148" y="9370"/>
                    </a:moveTo>
                    <a:lnTo>
                      <a:pt x="13154" y="9370"/>
                    </a:lnTo>
                    <a:cubicBezTo>
                      <a:pt x="13157" y="9355"/>
                      <a:pt x="13157" y="9327"/>
                      <a:pt x="13154" y="9313"/>
                    </a:cubicBezTo>
                    <a:cubicBezTo>
                      <a:pt x="13148" y="9327"/>
                      <a:pt x="13141" y="9348"/>
                      <a:pt x="13148" y="9370"/>
                    </a:cubicBezTo>
                    <a:close/>
                    <a:moveTo>
                      <a:pt x="13234" y="19438"/>
                    </a:moveTo>
                    <a:cubicBezTo>
                      <a:pt x="13243" y="19429"/>
                      <a:pt x="13254" y="19431"/>
                      <a:pt x="13261" y="19411"/>
                    </a:cubicBezTo>
                    <a:cubicBezTo>
                      <a:pt x="13250" y="19408"/>
                      <a:pt x="13239" y="19415"/>
                      <a:pt x="13234" y="19438"/>
                    </a:cubicBezTo>
                    <a:close/>
                    <a:moveTo>
                      <a:pt x="13266" y="8233"/>
                    </a:moveTo>
                    <a:lnTo>
                      <a:pt x="13266" y="8261"/>
                    </a:lnTo>
                    <a:lnTo>
                      <a:pt x="13268" y="8257"/>
                    </a:lnTo>
                    <a:cubicBezTo>
                      <a:pt x="13267" y="8247"/>
                      <a:pt x="13272" y="8233"/>
                      <a:pt x="13266" y="8233"/>
                    </a:cubicBezTo>
                    <a:close/>
                    <a:moveTo>
                      <a:pt x="13384" y="8527"/>
                    </a:moveTo>
                    <a:cubicBezTo>
                      <a:pt x="13372" y="8518"/>
                      <a:pt x="13373" y="8549"/>
                      <a:pt x="13373" y="8562"/>
                    </a:cubicBezTo>
                    <a:cubicBezTo>
                      <a:pt x="13347" y="8581"/>
                      <a:pt x="13371" y="8650"/>
                      <a:pt x="13341" y="8662"/>
                    </a:cubicBezTo>
                    <a:cubicBezTo>
                      <a:pt x="13341" y="8729"/>
                      <a:pt x="13337" y="8790"/>
                      <a:pt x="13326" y="8846"/>
                    </a:cubicBezTo>
                    <a:cubicBezTo>
                      <a:pt x="13322" y="8871"/>
                      <a:pt x="13309" y="8882"/>
                      <a:pt x="13300" y="8861"/>
                    </a:cubicBezTo>
                    <a:cubicBezTo>
                      <a:pt x="13291" y="8963"/>
                      <a:pt x="13301" y="9079"/>
                      <a:pt x="13261" y="9151"/>
                    </a:cubicBezTo>
                    <a:cubicBezTo>
                      <a:pt x="13253" y="9230"/>
                      <a:pt x="13233" y="9297"/>
                      <a:pt x="13219" y="9370"/>
                    </a:cubicBezTo>
                    <a:cubicBezTo>
                      <a:pt x="13186" y="9374"/>
                      <a:pt x="13230" y="9480"/>
                      <a:pt x="13190" y="9457"/>
                    </a:cubicBezTo>
                    <a:cubicBezTo>
                      <a:pt x="13184" y="9498"/>
                      <a:pt x="13200" y="9570"/>
                      <a:pt x="13169" y="9585"/>
                    </a:cubicBezTo>
                    <a:cubicBezTo>
                      <a:pt x="13174" y="9599"/>
                      <a:pt x="13184" y="9608"/>
                      <a:pt x="13187" y="9603"/>
                    </a:cubicBezTo>
                    <a:cubicBezTo>
                      <a:pt x="13222" y="9457"/>
                      <a:pt x="13242" y="9300"/>
                      <a:pt x="13282" y="9158"/>
                    </a:cubicBezTo>
                    <a:lnTo>
                      <a:pt x="13287" y="9158"/>
                    </a:lnTo>
                    <a:cubicBezTo>
                      <a:pt x="13289" y="9177"/>
                      <a:pt x="13282" y="9189"/>
                      <a:pt x="13285" y="9206"/>
                    </a:cubicBezTo>
                    <a:cubicBezTo>
                      <a:pt x="13299" y="9112"/>
                      <a:pt x="13344" y="8996"/>
                      <a:pt x="13324" y="8869"/>
                    </a:cubicBezTo>
                    <a:lnTo>
                      <a:pt x="13355" y="8773"/>
                    </a:lnTo>
                    <a:cubicBezTo>
                      <a:pt x="13353" y="8681"/>
                      <a:pt x="13403" y="8630"/>
                      <a:pt x="13384" y="8527"/>
                    </a:cubicBezTo>
                    <a:close/>
                    <a:moveTo>
                      <a:pt x="1824" y="12378"/>
                    </a:moveTo>
                    <a:lnTo>
                      <a:pt x="1830" y="12378"/>
                    </a:lnTo>
                    <a:cubicBezTo>
                      <a:pt x="1829" y="12370"/>
                      <a:pt x="1834" y="12366"/>
                      <a:pt x="1835" y="12361"/>
                    </a:cubicBezTo>
                    <a:cubicBezTo>
                      <a:pt x="1829" y="12357"/>
                      <a:pt x="1828" y="12373"/>
                      <a:pt x="1824" y="12378"/>
                    </a:cubicBezTo>
                    <a:close/>
                    <a:moveTo>
                      <a:pt x="1508" y="13330"/>
                    </a:moveTo>
                    <a:lnTo>
                      <a:pt x="1508" y="13302"/>
                    </a:lnTo>
                    <a:lnTo>
                      <a:pt x="1500" y="13335"/>
                    </a:lnTo>
                    <a:cubicBezTo>
                      <a:pt x="1500" y="13335"/>
                      <a:pt x="1508" y="13330"/>
                      <a:pt x="1508" y="13330"/>
                    </a:cubicBezTo>
                    <a:close/>
                    <a:moveTo>
                      <a:pt x="1489" y="13280"/>
                    </a:moveTo>
                    <a:lnTo>
                      <a:pt x="1494" y="13280"/>
                    </a:lnTo>
                    <a:cubicBezTo>
                      <a:pt x="1498" y="13268"/>
                      <a:pt x="1508" y="13263"/>
                      <a:pt x="1504" y="13247"/>
                    </a:cubicBezTo>
                    <a:cubicBezTo>
                      <a:pt x="1498" y="13252"/>
                      <a:pt x="1491" y="13266"/>
                      <a:pt x="1489" y="13280"/>
                    </a:cubicBezTo>
                    <a:close/>
                    <a:moveTo>
                      <a:pt x="1486" y="13368"/>
                    </a:moveTo>
                    <a:cubicBezTo>
                      <a:pt x="1475" y="13396"/>
                      <a:pt x="1461" y="13415"/>
                      <a:pt x="1465" y="13446"/>
                    </a:cubicBezTo>
                    <a:cubicBezTo>
                      <a:pt x="1478" y="13425"/>
                      <a:pt x="1479" y="13394"/>
                      <a:pt x="1486" y="13368"/>
                    </a:cubicBezTo>
                    <a:close/>
                    <a:moveTo>
                      <a:pt x="1373" y="13836"/>
                    </a:moveTo>
                    <a:cubicBezTo>
                      <a:pt x="1378" y="13839"/>
                      <a:pt x="1382" y="13831"/>
                      <a:pt x="1384" y="13824"/>
                    </a:cubicBezTo>
                    <a:cubicBezTo>
                      <a:pt x="1383" y="13789"/>
                      <a:pt x="1423" y="13755"/>
                      <a:pt x="1397" y="13736"/>
                    </a:cubicBezTo>
                    <a:cubicBezTo>
                      <a:pt x="1389" y="13764"/>
                      <a:pt x="1370" y="13792"/>
                      <a:pt x="1373" y="13836"/>
                    </a:cubicBezTo>
                    <a:close/>
                    <a:moveTo>
                      <a:pt x="1366" y="13629"/>
                    </a:moveTo>
                    <a:lnTo>
                      <a:pt x="1369" y="13601"/>
                    </a:lnTo>
                    <a:lnTo>
                      <a:pt x="1360" y="13641"/>
                    </a:lnTo>
                    <a:cubicBezTo>
                      <a:pt x="1360" y="13641"/>
                      <a:pt x="1366" y="13629"/>
                      <a:pt x="1366" y="13629"/>
                    </a:cubicBezTo>
                    <a:close/>
                    <a:moveTo>
                      <a:pt x="1494" y="13497"/>
                    </a:moveTo>
                    <a:cubicBezTo>
                      <a:pt x="1509" y="13485"/>
                      <a:pt x="1514" y="13444"/>
                      <a:pt x="1517" y="13430"/>
                    </a:cubicBezTo>
                    <a:cubicBezTo>
                      <a:pt x="1498" y="13393"/>
                      <a:pt x="1489" y="13470"/>
                      <a:pt x="1494" y="13497"/>
                    </a:cubicBezTo>
                    <a:close/>
                    <a:moveTo>
                      <a:pt x="1515" y="13526"/>
                    </a:moveTo>
                    <a:lnTo>
                      <a:pt x="1483" y="13629"/>
                    </a:lnTo>
                    <a:cubicBezTo>
                      <a:pt x="1495" y="13603"/>
                      <a:pt x="1510" y="13553"/>
                      <a:pt x="1515" y="13526"/>
                    </a:cubicBezTo>
                    <a:close/>
                    <a:moveTo>
                      <a:pt x="1554" y="13173"/>
                    </a:moveTo>
                    <a:lnTo>
                      <a:pt x="1543" y="13219"/>
                    </a:lnTo>
                    <a:lnTo>
                      <a:pt x="1554" y="13201"/>
                    </a:lnTo>
                    <a:cubicBezTo>
                      <a:pt x="1554" y="13201"/>
                      <a:pt x="1554" y="13173"/>
                      <a:pt x="1554" y="13173"/>
                    </a:cubicBezTo>
                    <a:close/>
                    <a:moveTo>
                      <a:pt x="1620" y="13136"/>
                    </a:moveTo>
                    <a:cubicBezTo>
                      <a:pt x="1626" y="13140"/>
                      <a:pt x="1628" y="13125"/>
                      <a:pt x="1628" y="13112"/>
                    </a:cubicBezTo>
                    <a:cubicBezTo>
                      <a:pt x="1621" y="13107"/>
                      <a:pt x="1620" y="13125"/>
                      <a:pt x="1620" y="13136"/>
                    </a:cubicBezTo>
                    <a:close/>
                    <a:moveTo>
                      <a:pt x="1586" y="13096"/>
                    </a:moveTo>
                    <a:cubicBezTo>
                      <a:pt x="1599" y="13071"/>
                      <a:pt x="1613" y="13034"/>
                      <a:pt x="1622" y="13001"/>
                    </a:cubicBezTo>
                    <a:cubicBezTo>
                      <a:pt x="1613" y="13034"/>
                      <a:pt x="1583" y="13054"/>
                      <a:pt x="1586" y="13096"/>
                    </a:cubicBezTo>
                    <a:close/>
                    <a:moveTo>
                      <a:pt x="1554" y="13422"/>
                    </a:moveTo>
                    <a:cubicBezTo>
                      <a:pt x="1569" y="13416"/>
                      <a:pt x="1570" y="13379"/>
                      <a:pt x="1579" y="13358"/>
                    </a:cubicBezTo>
                    <a:cubicBezTo>
                      <a:pt x="1566" y="13372"/>
                      <a:pt x="1557" y="13395"/>
                      <a:pt x="1554" y="13422"/>
                    </a:cubicBezTo>
                    <a:close/>
                    <a:moveTo>
                      <a:pt x="1528" y="13490"/>
                    </a:moveTo>
                    <a:lnTo>
                      <a:pt x="1534" y="13490"/>
                    </a:lnTo>
                    <a:cubicBezTo>
                      <a:pt x="1534" y="13476"/>
                      <a:pt x="1548" y="13465"/>
                      <a:pt x="1541" y="13459"/>
                    </a:cubicBezTo>
                    <a:cubicBezTo>
                      <a:pt x="1541" y="13459"/>
                      <a:pt x="1528" y="13490"/>
                      <a:pt x="1528" y="13490"/>
                    </a:cubicBezTo>
                    <a:close/>
                    <a:moveTo>
                      <a:pt x="1465" y="13363"/>
                    </a:moveTo>
                    <a:lnTo>
                      <a:pt x="1465" y="13351"/>
                    </a:lnTo>
                    <a:lnTo>
                      <a:pt x="1461" y="13374"/>
                    </a:lnTo>
                    <a:cubicBezTo>
                      <a:pt x="1461" y="13374"/>
                      <a:pt x="1465" y="13363"/>
                      <a:pt x="1465" y="13363"/>
                    </a:cubicBezTo>
                    <a:close/>
                    <a:moveTo>
                      <a:pt x="1465" y="13553"/>
                    </a:moveTo>
                    <a:cubicBezTo>
                      <a:pt x="1468" y="13555"/>
                      <a:pt x="1469" y="13567"/>
                      <a:pt x="1474" y="13562"/>
                    </a:cubicBezTo>
                    <a:cubicBezTo>
                      <a:pt x="1478" y="13559"/>
                      <a:pt x="1475" y="13548"/>
                      <a:pt x="1476" y="13541"/>
                    </a:cubicBezTo>
                    <a:cubicBezTo>
                      <a:pt x="1471" y="13541"/>
                      <a:pt x="1464" y="13539"/>
                      <a:pt x="1465" y="13553"/>
                    </a:cubicBezTo>
                    <a:close/>
                    <a:moveTo>
                      <a:pt x="1530" y="13395"/>
                    </a:moveTo>
                    <a:cubicBezTo>
                      <a:pt x="1543" y="13354"/>
                      <a:pt x="1569" y="13326"/>
                      <a:pt x="1575" y="13280"/>
                    </a:cubicBezTo>
                    <a:cubicBezTo>
                      <a:pt x="1574" y="13247"/>
                      <a:pt x="1598" y="13238"/>
                      <a:pt x="1594" y="13201"/>
                    </a:cubicBezTo>
                    <a:cubicBezTo>
                      <a:pt x="1573" y="13249"/>
                      <a:pt x="1561" y="13317"/>
                      <a:pt x="1530" y="13335"/>
                    </a:cubicBezTo>
                    <a:cubicBezTo>
                      <a:pt x="1527" y="13358"/>
                      <a:pt x="1515" y="13381"/>
                      <a:pt x="1530" y="13395"/>
                    </a:cubicBezTo>
                    <a:close/>
                    <a:moveTo>
                      <a:pt x="1618" y="12913"/>
                    </a:moveTo>
                    <a:lnTo>
                      <a:pt x="1626" y="12913"/>
                    </a:lnTo>
                    <a:lnTo>
                      <a:pt x="1631" y="12874"/>
                    </a:lnTo>
                    <a:cubicBezTo>
                      <a:pt x="1631" y="12874"/>
                      <a:pt x="1618" y="12913"/>
                      <a:pt x="1618" y="12913"/>
                    </a:cubicBezTo>
                    <a:close/>
                    <a:moveTo>
                      <a:pt x="1429" y="13696"/>
                    </a:moveTo>
                    <a:lnTo>
                      <a:pt x="1434" y="13685"/>
                    </a:lnTo>
                    <a:cubicBezTo>
                      <a:pt x="1443" y="13668"/>
                      <a:pt x="1430" y="13657"/>
                      <a:pt x="1425" y="13646"/>
                    </a:cubicBezTo>
                    <a:cubicBezTo>
                      <a:pt x="1425" y="13646"/>
                      <a:pt x="1429" y="13696"/>
                      <a:pt x="1429" y="13696"/>
                    </a:cubicBezTo>
                    <a:close/>
                    <a:moveTo>
                      <a:pt x="894" y="15327"/>
                    </a:moveTo>
                    <a:cubicBezTo>
                      <a:pt x="897" y="15310"/>
                      <a:pt x="888" y="15308"/>
                      <a:pt x="884" y="15310"/>
                    </a:cubicBezTo>
                    <a:cubicBezTo>
                      <a:pt x="875" y="15327"/>
                      <a:pt x="862" y="15347"/>
                      <a:pt x="865" y="15377"/>
                    </a:cubicBezTo>
                    <a:lnTo>
                      <a:pt x="873" y="15377"/>
                    </a:lnTo>
                    <a:cubicBezTo>
                      <a:pt x="877" y="15354"/>
                      <a:pt x="897" y="15360"/>
                      <a:pt x="894" y="15327"/>
                    </a:cubicBezTo>
                    <a:close/>
                    <a:moveTo>
                      <a:pt x="1019" y="14869"/>
                    </a:moveTo>
                    <a:lnTo>
                      <a:pt x="1025" y="14860"/>
                    </a:lnTo>
                    <a:cubicBezTo>
                      <a:pt x="1023" y="14855"/>
                      <a:pt x="1021" y="14853"/>
                      <a:pt x="1022" y="14849"/>
                    </a:cubicBezTo>
                    <a:cubicBezTo>
                      <a:pt x="1022" y="14849"/>
                      <a:pt x="1019" y="14869"/>
                      <a:pt x="1019" y="14869"/>
                    </a:cubicBezTo>
                    <a:close/>
                    <a:moveTo>
                      <a:pt x="1083" y="14626"/>
                    </a:moveTo>
                    <a:lnTo>
                      <a:pt x="1077" y="14643"/>
                    </a:lnTo>
                    <a:cubicBezTo>
                      <a:pt x="1080" y="14643"/>
                      <a:pt x="1084" y="14643"/>
                      <a:pt x="1085" y="14638"/>
                    </a:cubicBezTo>
                    <a:cubicBezTo>
                      <a:pt x="1087" y="14631"/>
                      <a:pt x="1084" y="14629"/>
                      <a:pt x="1083" y="14626"/>
                    </a:cubicBezTo>
                    <a:close/>
                    <a:moveTo>
                      <a:pt x="1051" y="14888"/>
                    </a:moveTo>
                    <a:cubicBezTo>
                      <a:pt x="1075" y="14869"/>
                      <a:pt x="1063" y="14797"/>
                      <a:pt x="1090" y="14781"/>
                    </a:cubicBezTo>
                    <a:cubicBezTo>
                      <a:pt x="1131" y="14624"/>
                      <a:pt x="1175" y="14475"/>
                      <a:pt x="1221" y="14325"/>
                    </a:cubicBezTo>
                    <a:cubicBezTo>
                      <a:pt x="1224" y="14283"/>
                      <a:pt x="1238" y="14269"/>
                      <a:pt x="1242" y="14229"/>
                    </a:cubicBezTo>
                    <a:cubicBezTo>
                      <a:pt x="1233" y="14258"/>
                      <a:pt x="1220" y="14292"/>
                      <a:pt x="1206" y="14320"/>
                    </a:cubicBezTo>
                    <a:cubicBezTo>
                      <a:pt x="1155" y="14489"/>
                      <a:pt x="1102" y="14658"/>
                      <a:pt x="1054" y="14832"/>
                    </a:cubicBezTo>
                    <a:cubicBezTo>
                      <a:pt x="1051" y="14855"/>
                      <a:pt x="1050" y="14882"/>
                      <a:pt x="1038" y="14897"/>
                    </a:cubicBezTo>
                    <a:cubicBezTo>
                      <a:pt x="1041" y="14953"/>
                      <a:pt x="1015" y="14985"/>
                      <a:pt x="1006" y="15032"/>
                    </a:cubicBezTo>
                    <a:cubicBezTo>
                      <a:pt x="1032" y="15004"/>
                      <a:pt x="1036" y="14930"/>
                      <a:pt x="1051" y="14888"/>
                    </a:cubicBezTo>
                    <a:close/>
                    <a:moveTo>
                      <a:pt x="1043" y="14749"/>
                    </a:moveTo>
                    <a:lnTo>
                      <a:pt x="1051" y="14749"/>
                    </a:lnTo>
                    <a:cubicBezTo>
                      <a:pt x="1056" y="14744"/>
                      <a:pt x="1052" y="14735"/>
                      <a:pt x="1054" y="14725"/>
                    </a:cubicBezTo>
                    <a:cubicBezTo>
                      <a:pt x="1049" y="14710"/>
                      <a:pt x="1039" y="14735"/>
                      <a:pt x="1043" y="14749"/>
                    </a:cubicBezTo>
                    <a:close/>
                    <a:moveTo>
                      <a:pt x="1517" y="13280"/>
                    </a:moveTo>
                    <a:lnTo>
                      <a:pt x="1521" y="13280"/>
                    </a:lnTo>
                    <a:cubicBezTo>
                      <a:pt x="1524" y="13274"/>
                      <a:pt x="1530" y="13254"/>
                      <a:pt x="1526" y="13252"/>
                    </a:cubicBezTo>
                    <a:cubicBezTo>
                      <a:pt x="1526" y="13252"/>
                      <a:pt x="1517" y="13280"/>
                      <a:pt x="1517" y="13280"/>
                    </a:cubicBezTo>
                    <a:close/>
                    <a:moveTo>
                      <a:pt x="964" y="15049"/>
                    </a:moveTo>
                    <a:cubicBezTo>
                      <a:pt x="955" y="15080"/>
                      <a:pt x="939" y="15095"/>
                      <a:pt x="944" y="15131"/>
                    </a:cubicBezTo>
                    <a:cubicBezTo>
                      <a:pt x="962" y="15122"/>
                      <a:pt x="959" y="15079"/>
                      <a:pt x="964" y="15049"/>
                    </a:cubicBezTo>
                    <a:close/>
                    <a:moveTo>
                      <a:pt x="1369" y="13708"/>
                    </a:moveTo>
                    <a:lnTo>
                      <a:pt x="1384" y="13685"/>
                    </a:lnTo>
                    <a:cubicBezTo>
                      <a:pt x="1402" y="13613"/>
                      <a:pt x="1432" y="13555"/>
                      <a:pt x="1447" y="13485"/>
                    </a:cubicBezTo>
                    <a:cubicBezTo>
                      <a:pt x="1410" y="13541"/>
                      <a:pt x="1393" y="13639"/>
                      <a:pt x="1369" y="13708"/>
                    </a:cubicBezTo>
                    <a:close/>
                    <a:moveTo>
                      <a:pt x="940" y="15255"/>
                    </a:moveTo>
                    <a:lnTo>
                      <a:pt x="931" y="15310"/>
                    </a:lnTo>
                    <a:lnTo>
                      <a:pt x="936" y="15310"/>
                    </a:lnTo>
                    <a:cubicBezTo>
                      <a:pt x="940" y="15296"/>
                      <a:pt x="947" y="15268"/>
                      <a:pt x="940" y="15255"/>
                    </a:cubicBezTo>
                    <a:close/>
                    <a:moveTo>
                      <a:pt x="1337" y="13803"/>
                    </a:moveTo>
                    <a:cubicBezTo>
                      <a:pt x="1345" y="13796"/>
                      <a:pt x="1356" y="13771"/>
                      <a:pt x="1352" y="13747"/>
                    </a:cubicBezTo>
                    <a:lnTo>
                      <a:pt x="1332" y="13803"/>
                    </a:lnTo>
                    <a:cubicBezTo>
                      <a:pt x="1332" y="13803"/>
                      <a:pt x="1337" y="13803"/>
                      <a:pt x="1337" y="13803"/>
                    </a:cubicBezTo>
                    <a:close/>
                    <a:moveTo>
                      <a:pt x="1332" y="13948"/>
                    </a:moveTo>
                    <a:cubicBezTo>
                      <a:pt x="1324" y="13991"/>
                      <a:pt x="1280" y="14016"/>
                      <a:pt x="1303" y="14063"/>
                    </a:cubicBezTo>
                    <a:cubicBezTo>
                      <a:pt x="1325" y="14041"/>
                      <a:pt x="1323" y="13986"/>
                      <a:pt x="1332" y="13948"/>
                    </a:cubicBezTo>
                    <a:close/>
                    <a:moveTo>
                      <a:pt x="1332" y="13696"/>
                    </a:moveTo>
                    <a:lnTo>
                      <a:pt x="1334" y="13719"/>
                    </a:lnTo>
                    <a:cubicBezTo>
                      <a:pt x="1337" y="13712"/>
                      <a:pt x="1340" y="13708"/>
                      <a:pt x="1339" y="13696"/>
                    </a:cubicBezTo>
                    <a:cubicBezTo>
                      <a:pt x="1339" y="13696"/>
                      <a:pt x="1332" y="13696"/>
                      <a:pt x="1332" y="13696"/>
                    </a:cubicBezTo>
                    <a:close/>
                    <a:moveTo>
                      <a:pt x="1337" y="13930"/>
                    </a:moveTo>
                    <a:cubicBezTo>
                      <a:pt x="1344" y="13921"/>
                      <a:pt x="1345" y="13887"/>
                      <a:pt x="1358" y="13891"/>
                    </a:cubicBezTo>
                    <a:cubicBezTo>
                      <a:pt x="1351" y="13827"/>
                      <a:pt x="1338" y="13915"/>
                      <a:pt x="1337" y="13930"/>
                    </a:cubicBezTo>
                    <a:close/>
                    <a:moveTo>
                      <a:pt x="1174" y="14308"/>
                    </a:moveTo>
                    <a:lnTo>
                      <a:pt x="1185" y="14258"/>
                    </a:lnTo>
                    <a:lnTo>
                      <a:pt x="1169" y="14320"/>
                    </a:lnTo>
                    <a:cubicBezTo>
                      <a:pt x="1169" y="14320"/>
                      <a:pt x="1174" y="14308"/>
                      <a:pt x="1174" y="14308"/>
                    </a:cubicBezTo>
                    <a:close/>
                    <a:moveTo>
                      <a:pt x="1274" y="14109"/>
                    </a:moveTo>
                    <a:cubicBezTo>
                      <a:pt x="1283" y="14100"/>
                      <a:pt x="1298" y="14102"/>
                      <a:pt x="1298" y="14074"/>
                    </a:cubicBezTo>
                    <a:cubicBezTo>
                      <a:pt x="1290" y="14086"/>
                      <a:pt x="1277" y="14086"/>
                      <a:pt x="1274" y="14109"/>
                    </a:cubicBezTo>
                    <a:close/>
                    <a:moveTo>
                      <a:pt x="1169" y="14237"/>
                    </a:moveTo>
                    <a:cubicBezTo>
                      <a:pt x="1168" y="14225"/>
                      <a:pt x="1170" y="14216"/>
                      <a:pt x="1172" y="14209"/>
                    </a:cubicBezTo>
                    <a:lnTo>
                      <a:pt x="1163" y="14237"/>
                    </a:lnTo>
                    <a:cubicBezTo>
                      <a:pt x="1163" y="14237"/>
                      <a:pt x="1169" y="14237"/>
                      <a:pt x="1169" y="14237"/>
                    </a:cubicBezTo>
                    <a:close/>
                    <a:moveTo>
                      <a:pt x="1127" y="14475"/>
                    </a:moveTo>
                    <a:cubicBezTo>
                      <a:pt x="1139" y="14457"/>
                      <a:pt x="1143" y="14408"/>
                      <a:pt x="1148" y="14392"/>
                    </a:cubicBezTo>
                    <a:cubicBezTo>
                      <a:pt x="1129" y="14405"/>
                      <a:pt x="1129" y="14450"/>
                      <a:pt x="1127" y="14475"/>
                    </a:cubicBezTo>
                    <a:close/>
                    <a:moveTo>
                      <a:pt x="1224" y="14130"/>
                    </a:moveTo>
                    <a:cubicBezTo>
                      <a:pt x="1219" y="14144"/>
                      <a:pt x="1213" y="14167"/>
                      <a:pt x="1216" y="14181"/>
                    </a:cubicBezTo>
                    <a:lnTo>
                      <a:pt x="1219" y="14173"/>
                    </a:lnTo>
                    <a:cubicBezTo>
                      <a:pt x="1220" y="14160"/>
                      <a:pt x="1238" y="14140"/>
                      <a:pt x="1224" y="14130"/>
                    </a:cubicBezTo>
                    <a:close/>
                    <a:moveTo>
                      <a:pt x="6214" y="14619"/>
                    </a:moveTo>
                    <a:cubicBezTo>
                      <a:pt x="6209" y="14617"/>
                      <a:pt x="6203" y="14626"/>
                      <a:pt x="6200" y="14615"/>
                    </a:cubicBezTo>
                    <a:cubicBezTo>
                      <a:pt x="6196" y="14652"/>
                      <a:pt x="6197" y="14688"/>
                      <a:pt x="6190" y="14721"/>
                    </a:cubicBezTo>
                    <a:cubicBezTo>
                      <a:pt x="6162" y="14763"/>
                      <a:pt x="6160" y="14837"/>
                      <a:pt x="6135" y="14882"/>
                    </a:cubicBezTo>
                    <a:cubicBezTo>
                      <a:pt x="6144" y="14920"/>
                      <a:pt x="6119" y="14895"/>
                      <a:pt x="6122" y="14925"/>
                    </a:cubicBezTo>
                    <a:cubicBezTo>
                      <a:pt x="6127" y="14939"/>
                      <a:pt x="6123" y="14967"/>
                      <a:pt x="6114" y="14971"/>
                    </a:cubicBezTo>
                    <a:lnTo>
                      <a:pt x="6119" y="14980"/>
                    </a:lnTo>
                    <a:cubicBezTo>
                      <a:pt x="6149" y="14908"/>
                      <a:pt x="6163" y="14810"/>
                      <a:pt x="6195" y="14738"/>
                    </a:cubicBezTo>
                    <a:cubicBezTo>
                      <a:pt x="6204" y="14752"/>
                      <a:pt x="6188" y="14754"/>
                      <a:pt x="6193" y="14770"/>
                    </a:cubicBezTo>
                    <a:cubicBezTo>
                      <a:pt x="6203" y="14723"/>
                      <a:pt x="6220" y="14675"/>
                      <a:pt x="6214" y="14619"/>
                    </a:cubicBezTo>
                    <a:close/>
                    <a:moveTo>
                      <a:pt x="3023" y="10037"/>
                    </a:moveTo>
                    <a:cubicBezTo>
                      <a:pt x="3017" y="10030"/>
                      <a:pt x="3012" y="10044"/>
                      <a:pt x="3012" y="10053"/>
                    </a:cubicBezTo>
                    <a:cubicBezTo>
                      <a:pt x="3014" y="10055"/>
                      <a:pt x="3015" y="10062"/>
                      <a:pt x="3017" y="10057"/>
                    </a:cubicBezTo>
                    <a:cubicBezTo>
                      <a:pt x="3020" y="10053"/>
                      <a:pt x="3024" y="10049"/>
                      <a:pt x="3023" y="10037"/>
                    </a:cubicBezTo>
                    <a:close/>
                    <a:moveTo>
                      <a:pt x="2317" y="11439"/>
                    </a:moveTo>
                    <a:cubicBezTo>
                      <a:pt x="2334" y="11444"/>
                      <a:pt x="2336" y="11390"/>
                      <a:pt x="2352" y="11383"/>
                    </a:cubicBezTo>
                    <a:cubicBezTo>
                      <a:pt x="2365" y="11309"/>
                      <a:pt x="2392" y="11289"/>
                      <a:pt x="2418" y="11233"/>
                    </a:cubicBezTo>
                    <a:cubicBezTo>
                      <a:pt x="2425" y="11207"/>
                      <a:pt x="2431" y="11166"/>
                      <a:pt x="2448" y="11181"/>
                    </a:cubicBezTo>
                    <a:cubicBezTo>
                      <a:pt x="2465" y="11126"/>
                      <a:pt x="2483" y="11082"/>
                      <a:pt x="2506" y="11043"/>
                    </a:cubicBezTo>
                    <a:cubicBezTo>
                      <a:pt x="2512" y="11015"/>
                      <a:pt x="2523" y="10984"/>
                      <a:pt x="2540" y="10982"/>
                    </a:cubicBezTo>
                    <a:cubicBezTo>
                      <a:pt x="2546" y="10931"/>
                      <a:pt x="2581" y="10919"/>
                      <a:pt x="2588" y="10871"/>
                    </a:cubicBezTo>
                    <a:cubicBezTo>
                      <a:pt x="2637" y="10820"/>
                      <a:pt x="2669" y="10711"/>
                      <a:pt x="2706" y="10632"/>
                    </a:cubicBezTo>
                    <a:cubicBezTo>
                      <a:pt x="2746" y="10599"/>
                      <a:pt x="2775" y="10514"/>
                      <a:pt x="2805" y="10454"/>
                    </a:cubicBezTo>
                    <a:cubicBezTo>
                      <a:pt x="2818" y="10445"/>
                      <a:pt x="2828" y="10426"/>
                      <a:pt x="2839" y="10410"/>
                    </a:cubicBezTo>
                    <a:cubicBezTo>
                      <a:pt x="2841" y="10384"/>
                      <a:pt x="2864" y="10355"/>
                      <a:pt x="2847" y="10335"/>
                    </a:cubicBezTo>
                    <a:lnTo>
                      <a:pt x="2776" y="10486"/>
                    </a:lnTo>
                    <a:cubicBezTo>
                      <a:pt x="2749" y="10473"/>
                      <a:pt x="2767" y="10565"/>
                      <a:pt x="2740" y="10550"/>
                    </a:cubicBezTo>
                    <a:cubicBezTo>
                      <a:pt x="2708" y="10623"/>
                      <a:pt x="2664" y="10666"/>
                      <a:pt x="2643" y="10753"/>
                    </a:cubicBezTo>
                    <a:cubicBezTo>
                      <a:pt x="2632" y="10759"/>
                      <a:pt x="2622" y="10764"/>
                      <a:pt x="2614" y="10788"/>
                    </a:cubicBezTo>
                    <a:cubicBezTo>
                      <a:pt x="2570" y="10913"/>
                      <a:pt x="2512" y="10993"/>
                      <a:pt x="2465" y="11098"/>
                    </a:cubicBezTo>
                    <a:cubicBezTo>
                      <a:pt x="2405" y="11207"/>
                      <a:pt x="2356" y="11332"/>
                      <a:pt x="2307" y="11444"/>
                    </a:cubicBezTo>
                    <a:cubicBezTo>
                      <a:pt x="2288" y="11476"/>
                      <a:pt x="2258" y="11514"/>
                      <a:pt x="2260" y="11566"/>
                    </a:cubicBezTo>
                    <a:lnTo>
                      <a:pt x="2264" y="11566"/>
                    </a:lnTo>
                    <a:cubicBezTo>
                      <a:pt x="2276" y="11502"/>
                      <a:pt x="2311" y="11499"/>
                      <a:pt x="2317" y="11439"/>
                    </a:cubicBezTo>
                    <a:close/>
                    <a:moveTo>
                      <a:pt x="2994" y="10120"/>
                    </a:moveTo>
                    <a:cubicBezTo>
                      <a:pt x="3001" y="10104"/>
                      <a:pt x="3011" y="10090"/>
                      <a:pt x="3007" y="10064"/>
                    </a:cubicBezTo>
                    <a:cubicBezTo>
                      <a:pt x="2999" y="10071"/>
                      <a:pt x="2983" y="10080"/>
                      <a:pt x="2986" y="10109"/>
                    </a:cubicBezTo>
                    <a:cubicBezTo>
                      <a:pt x="2985" y="10118"/>
                      <a:pt x="2990" y="10122"/>
                      <a:pt x="2994" y="10120"/>
                    </a:cubicBezTo>
                    <a:close/>
                    <a:moveTo>
                      <a:pt x="2968" y="10136"/>
                    </a:moveTo>
                    <a:cubicBezTo>
                      <a:pt x="2955" y="10134"/>
                      <a:pt x="2965" y="10174"/>
                      <a:pt x="2952" y="10181"/>
                    </a:cubicBezTo>
                    <a:cubicBezTo>
                      <a:pt x="2930" y="10169"/>
                      <a:pt x="2913" y="10220"/>
                      <a:pt x="2894" y="10232"/>
                    </a:cubicBezTo>
                    <a:cubicBezTo>
                      <a:pt x="2891" y="10259"/>
                      <a:pt x="2872" y="10287"/>
                      <a:pt x="2879" y="10308"/>
                    </a:cubicBezTo>
                    <a:cubicBezTo>
                      <a:pt x="2907" y="10261"/>
                      <a:pt x="2952" y="10222"/>
                      <a:pt x="2968" y="10136"/>
                    </a:cubicBezTo>
                    <a:close/>
                    <a:moveTo>
                      <a:pt x="2231" y="11627"/>
                    </a:moveTo>
                    <a:lnTo>
                      <a:pt x="2236" y="11627"/>
                    </a:lnTo>
                    <a:cubicBezTo>
                      <a:pt x="2242" y="11615"/>
                      <a:pt x="2243" y="11599"/>
                      <a:pt x="2242" y="11583"/>
                    </a:cubicBezTo>
                    <a:cubicBezTo>
                      <a:pt x="2229" y="11587"/>
                      <a:pt x="2236" y="11611"/>
                      <a:pt x="2231" y="11627"/>
                    </a:cubicBezTo>
                    <a:close/>
                    <a:moveTo>
                      <a:pt x="6300" y="13808"/>
                    </a:moveTo>
                    <a:cubicBezTo>
                      <a:pt x="6312" y="13792"/>
                      <a:pt x="6311" y="13764"/>
                      <a:pt x="6311" y="13736"/>
                    </a:cubicBezTo>
                    <a:cubicBezTo>
                      <a:pt x="6300" y="13725"/>
                      <a:pt x="6298" y="13755"/>
                      <a:pt x="6289" y="13757"/>
                    </a:cubicBezTo>
                    <a:cubicBezTo>
                      <a:pt x="6286" y="13750"/>
                      <a:pt x="6279" y="13740"/>
                      <a:pt x="6281" y="13725"/>
                    </a:cubicBezTo>
                    <a:cubicBezTo>
                      <a:pt x="6317" y="13666"/>
                      <a:pt x="6319" y="13569"/>
                      <a:pt x="6315" y="13490"/>
                    </a:cubicBezTo>
                    <a:cubicBezTo>
                      <a:pt x="6319" y="13611"/>
                      <a:pt x="6262" y="13664"/>
                      <a:pt x="6250" y="13769"/>
                    </a:cubicBezTo>
                    <a:lnTo>
                      <a:pt x="6247" y="13764"/>
                    </a:lnTo>
                    <a:cubicBezTo>
                      <a:pt x="6235" y="13820"/>
                      <a:pt x="6204" y="13880"/>
                      <a:pt x="6215" y="13948"/>
                    </a:cubicBezTo>
                    <a:cubicBezTo>
                      <a:pt x="6213" y="13970"/>
                      <a:pt x="6199" y="13983"/>
                      <a:pt x="6193" y="13986"/>
                    </a:cubicBezTo>
                    <a:cubicBezTo>
                      <a:pt x="6188" y="14039"/>
                      <a:pt x="6148" y="14077"/>
                      <a:pt x="6174" y="14130"/>
                    </a:cubicBezTo>
                    <a:cubicBezTo>
                      <a:pt x="6196" y="14128"/>
                      <a:pt x="6174" y="14082"/>
                      <a:pt x="6193" y="14070"/>
                    </a:cubicBezTo>
                    <a:cubicBezTo>
                      <a:pt x="6203" y="14074"/>
                      <a:pt x="6194" y="14100"/>
                      <a:pt x="6200" y="14109"/>
                    </a:cubicBezTo>
                    <a:cubicBezTo>
                      <a:pt x="6202" y="14104"/>
                      <a:pt x="6203" y="14100"/>
                      <a:pt x="6206" y="14102"/>
                    </a:cubicBezTo>
                    <a:cubicBezTo>
                      <a:pt x="6214" y="14068"/>
                      <a:pt x="6188" y="14041"/>
                      <a:pt x="6208" y="14014"/>
                    </a:cubicBezTo>
                    <a:lnTo>
                      <a:pt x="6215" y="14054"/>
                    </a:lnTo>
                    <a:cubicBezTo>
                      <a:pt x="6225" y="14014"/>
                      <a:pt x="6234" y="13986"/>
                      <a:pt x="6234" y="13935"/>
                    </a:cubicBezTo>
                    <a:cubicBezTo>
                      <a:pt x="6240" y="13896"/>
                      <a:pt x="6260" y="13930"/>
                      <a:pt x="6266" y="13896"/>
                    </a:cubicBezTo>
                    <a:cubicBezTo>
                      <a:pt x="6262" y="13849"/>
                      <a:pt x="6292" y="13839"/>
                      <a:pt x="6281" y="13792"/>
                    </a:cubicBezTo>
                    <a:cubicBezTo>
                      <a:pt x="6289" y="13785"/>
                      <a:pt x="6298" y="13798"/>
                      <a:pt x="6300" y="13808"/>
                    </a:cubicBezTo>
                    <a:close/>
                    <a:moveTo>
                      <a:pt x="6206" y="20210"/>
                    </a:moveTo>
                    <a:cubicBezTo>
                      <a:pt x="6188" y="20218"/>
                      <a:pt x="6174" y="20243"/>
                      <a:pt x="6161" y="20256"/>
                    </a:cubicBezTo>
                    <a:cubicBezTo>
                      <a:pt x="6175" y="20243"/>
                      <a:pt x="6204" y="20247"/>
                      <a:pt x="6206" y="20210"/>
                    </a:cubicBezTo>
                    <a:close/>
                    <a:moveTo>
                      <a:pt x="1635" y="13085"/>
                    </a:moveTo>
                    <a:lnTo>
                      <a:pt x="1639" y="13085"/>
                    </a:lnTo>
                    <a:cubicBezTo>
                      <a:pt x="1641" y="13082"/>
                      <a:pt x="1641" y="13073"/>
                      <a:pt x="1641" y="13069"/>
                    </a:cubicBezTo>
                    <a:cubicBezTo>
                      <a:pt x="1641" y="13069"/>
                      <a:pt x="1635" y="13085"/>
                      <a:pt x="1635" y="13085"/>
                    </a:cubicBezTo>
                    <a:close/>
                    <a:moveTo>
                      <a:pt x="6272" y="14046"/>
                    </a:moveTo>
                    <a:lnTo>
                      <a:pt x="6276" y="14035"/>
                    </a:lnTo>
                    <a:lnTo>
                      <a:pt x="6281" y="14003"/>
                    </a:lnTo>
                    <a:cubicBezTo>
                      <a:pt x="6281" y="14003"/>
                      <a:pt x="6272" y="14046"/>
                      <a:pt x="6272" y="14046"/>
                    </a:cubicBezTo>
                    <a:close/>
                    <a:moveTo>
                      <a:pt x="6508" y="19744"/>
                    </a:moveTo>
                    <a:cubicBezTo>
                      <a:pt x="6531" y="19731"/>
                      <a:pt x="6551" y="19686"/>
                      <a:pt x="6575" y="19665"/>
                    </a:cubicBezTo>
                    <a:cubicBezTo>
                      <a:pt x="6550" y="19672"/>
                      <a:pt x="6527" y="19724"/>
                      <a:pt x="6508" y="19744"/>
                    </a:cubicBezTo>
                    <a:close/>
                    <a:moveTo>
                      <a:pt x="3043" y="9996"/>
                    </a:moveTo>
                    <a:cubicBezTo>
                      <a:pt x="3068" y="10000"/>
                      <a:pt x="3080" y="9955"/>
                      <a:pt x="3099" y="9936"/>
                    </a:cubicBezTo>
                    <a:cubicBezTo>
                      <a:pt x="3106" y="9911"/>
                      <a:pt x="3106" y="9876"/>
                      <a:pt x="3125" y="9891"/>
                    </a:cubicBezTo>
                    <a:cubicBezTo>
                      <a:pt x="3167" y="9819"/>
                      <a:pt x="3214" y="9745"/>
                      <a:pt x="3246" y="9640"/>
                    </a:cubicBezTo>
                    <a:cubicBezTo>
                      <a:pt x="3260" y="9649"/>
                      <a:pt x="3271" y="9633"/>
                      <a:pt x="3279" y="9603"/>
                    </a:cubicBezTo>
                    <a:cubicBezTo>
                      <a:pt x="3263" y="9550"/>
                      <a:pt x="3254" y="9668"/>
                      <a:pt x="3232" y="9631"/>
                    </a:cubicBezTo>
                    <a:cubicBezTo>
                      <a:pt x="3218" y="9707"/>
                      <a:pt x="3166" y="9724"/>
                      <a:pt x="3156" y="9807"/>
                    </a:cubicBezTo>
                    <a:cubicBezTo>
                      <a:pt x="3120" y="9807"/>
                      <a:pt x="3099" y="9886"/>
                      <a:pt x="3080" y="9941"/>
                    </a:cubicBezTo>
                    <a:cubicBezTo>
                      <a:pt x="3057" y="9946"/>
                      <a:pt x="3043" y="9988"/>
                      <a:pt x="3028" y="10020"/>
                    </a:cubicBezTo>
                    <a:cubicBezTo>
                      <a:pt x="3036" y="10025"/>
                      <a:pt x="3038" y="10006"/>
                      <a:pt x="3043" y="9996"/>
                    </a:cubicBezTo>
                    <a:close/>
                    <a:moveTo>
                      <a:pt x="6284" y="14360"/>
                    </a:moveTo>
                    <a:lnTo>
                      <a:pt x="6276" y="14375"/>
                    </a:lnTo>
                    <a:lnTo>
                      <a:pt x="6279" y="14380"/>
                    </a:lnTo>
                    <a:cubicBezTo>
                      <a:pt x="6282" y="14375"/>
                      <a:pt x="6282" y="14366"/>
                      <a:pt x="6284" y="14360"/>
                    </a:cubicBezTo>
                    <a:close/>
                    <a:moveTo>
                      <a:pt x="6352" y="14109"/>
                    </a:moveTo>
                    <a:cubicBezTo>
                      <a:pt x="6351" y="14068"/>
                      <a:pt x="6372" y="14061"/>
                      <a:pt x="6367" y="14020"/>
                    </a:cubicBezTo>
                    <a:cubicBezTo>
                      <a:pt x="6348" y="14033"/>
                      <a:pt x="6365" y="14097"/>
                      <a:pt x="6339" y="14086"/>
                    </a:cubicBezTo>
                    <a:cubicBezTo>
                      <a:pt x="6337" y="14140"/>
                      <a:pt x="6326" y="14193"/>
                      <a:pt x="6307" y="14225"/>
                    </a:cubicBezTo>
                    <a:cubicBezTo>
                      <a:pt x="6313" y="14277"/>
                      <a:pt x="6273" y="14294"/>
                      <a:pt x="6289" y="14341"/>
                    </a:cubicBezTo>
                    <a:lnTo>
                      <a:pt x="6307" y="14284"/>
                    </a:lnTo>
                    <a:cubicBezTo>
                      <a:pt x="6320" y="14292"/>
                      <a:pt x="6306" y="14318"/>
                      <a:pt x="6313" y="14308"/>
                    </a:cubicBezTo>
                    <a:lnTo>
                      <a:pt x="6357" y="14125"/>
                    </a:lnTo>
                    <a:lnTo>
                      <a:pt x="6347" y="14125"/>
                    </a:lnTo>
                    <a:lnTo>
                      <a:pt x="6347" y="14114"/>
                    </a:lnTo>
                    <a:cubicBezTo>
                      <a:pt x="6348" y="14111"/>
                      <a:pt x="6350" y="14104"/>
                      <a:pt x="6352" y="14109"/>
                    </a:cubicBezTo>
                    <a:close/>
                    <a:moveTo>
                      <a:pt x="6379" y="14046"/>
                    </a:moveTo>
                    <a:cubicBezTo>
                      <a:pt x="6367" y="14046"/>
                      <a:pt x="6372" y="14084"/>
                      <a:pt x="6371" y="14086"/>
                    </a:cubicBezTo>
                    <a:cubicBezTo>
                      <a:pt x="6371" y="14086"/>
                      <a:pt x="6379" y="14046"/>
                      <a:pt x="6379" y="14046"/>
                    </a:cubicBezTo>
                    <a:close/>
                    <a:moveTo>
                      <a:pt x="6263" y="14432"/>
                    </a:moveTo>
                    <a:cubicBezTo>
                      <a:pt x="6267" y="14434"/>
                      <a:pt x="6268" y="14422"/>
                      <a:pt x="6272" y="14419"/>
                    </a:cubicBezTo>
                    <a:cubicBezTo>
                      <a:pt x="6273" y="14415"/>
                      <a:pt x="6269" y="14410"/>
                      <a:pt x="6268" y="14408"/>
                    </a:cubicBezTo>
                    <a:cubicBezTo>
                      <a:pt x="6268" y="14408"/>
                      <a:pt x="6263" y="14432"/>
                      <a:pt x="6263" y="14432"/>
                    </a:cubicBezTo>
                    <a:close/>
                    <a:moveTo>
                      <a:pt x="1924" y="12223"/>
                    </a:moveTo>
                    <a:lnTo>
                      <a:pt x="1927" y="12223"/>
                    </a:lnTo>
                    <a:cubicBezTo>
                      <a:pt x="1929" y="12218"/>
                      <a:pt x="1934" y="12211"/>
                      <a:pt x="1932" y="12199"/>
                    </a:cubicBezTo>
                    <a:cubicBezTo>
                      <a:pt x="1928" y="12199"/>
                      <a:pt x="1922" y="12211"/>
                      <a:pt x="1924" y="12223"/>
                    </a:cubicBezTo>
                    <a:close/>
                    <a:moveTo>
                      <a:pt x="901" y="15444"/>
                    </a:moveTo>
                    <a:cubicBezTo>
                      <a:pt x="908" y="15409"/>
                      <a:pt x="921" y="15377"/>
                      <a:pt x="920" y="15342"/>
                    </a:cubicBezTo>
                    <a:lnTo>
                      <a:pt x="865" y="15543"/>
                    </a:lnTo>
                    <a:cubicBezTo>
                      <a:pt x="885" y="15534"/>
                      <a:pt x="884" y="15463"/>
                      <a:pt x="901" y="15444"/>
                    </a:cubicBezTo>
                    <a:close/>
                    <a:moveTo>
                      <a:pt x="1845" y="12406"/>
                    </a:moveTo>
                    <a:cubicBezTo>
                      <a:pt x="1838" y="12406"/>
                      <a:pt x="1839" y="12426"/>
                      <a:pt x="1835" y="12433"/>
                    </a:cubicBezTo>
                    <a:cubicBezTo>
                      <a:pt x="1841" y="12431"/>
                      <a:pt x="1848" y="12420"/>
                      <a:pt x="1845" y="12406"/>
                    </a:cubicBezTo>
                    <a:close/>
                    <a:moveTo>
                      <a:pt x="1822" y="12484"/>
                    </a:moveTo>
                    <a:lnTo>
                      <a:pt x="1828" y="12449"/>
                    </a:lnTo>
                    <a:lnTo>
                      <a:pt x="1803" y="12512"/>
                    </a:lnTo>
                    <a:cubicBezTo>
                      <a:pt x="1803" y="12512"/>
                      <a:pt x="1822" y="12484"/>
                      <a:pt x="1822" y="12484"/>
                    </a:cubicBezTo>
                    <a:close/>
                    <a:moveTo>
                      <a:pt x="1814" y="12635"/>
                    </a:moveTo>
                    <a:cubicBezTo>
                      <a:pt x="1817" y="12600"/>
                      <a:pt x="1841" y="12587"/>
                      <a:pt x="1841" y="12551"/>
                    </a:cubicBezTo>
                    <a:cubicBezTo>
                      <a:pt x="1828" y="12573"/>
                      <a:pt x="1811" y="12594"/>
                      <a:pt x="1814" y="12635"/>
                    </a:cubicBezTo>
                    <a:close/>
                    <a:moveTo>
                      <a:pt x="1665" y="13001"/>
                    </a:moveTo>
                    <a:lnTo>
                      <a:pt x="1659" y="13029"/>
                    </a:lnTo>
                    <a:cubicBezTo>
                      <a:pt x="1662" y="13029"/>
                      <a:pt x="1666" y="13029"/>
                      <a:pt x="1667" y="13025"/>
                    </a:cubicBezTo>
                    <a:cubicBezTo>
                      <a:pt x="1666" y="13015"/>
                      <a:pt x="1670" y="13001"/>
                      <a:pt x="1665" y="13001"/>
                    </a:cubicBezTo>
                    <a:close/>
                    <a:moveTo>
                      <a:pt x="1693" y="13034"/>
                    </a:moveTo>
                    <a:lnTo>
                      <a:pt x="1683" y="13069"/>
                    </a:lnTo>
                    <a:lnTo>
                      <a:pt x="1693" y="13052"/>
                    </a:lnTo>
                    <a:cubicBezTo>
                      <a:pt x="1693" y="13052"/>
                      <a:pt x="1693" y="13034"/>
                      <a:pt x="1693" y="13034"/>
                    </a:cubicBezTo>
                    <a:close/>
                    <a:moveTo>
                      <a:pt x="1793" y="12533"/>
                    </a:moveTo>
                    <a:lnTo>
                      <a:pt x="1785" y="12560"/>
                    </a:lnTo>
                    <a:lnTo>
                      <a:pt x="1788" y="12560"/>
                    </a:lnTo>
                    <a:cubicBezTo>
                      <a:pt x="1788" y="12560"/>
                      <a:pt x="1793" y="12533"/>
                      <a:pt x="1793" y="12533"/>
                    </a:cubicBezTo>
                    <a:close/>
                    <a:moveTo>
                      <a:pt x="1779" y="12724"/>
                    </a:moveTo>
                    <a:lnTo>
                      <a:pt x="1730" y="12802"/>
                    </a:lnTo>
                    <a:cubicBezTo>
                      <a:pt x="1730" y="12816"/>
                      <a:pt x="1729" y="12837"/>
                      <a:pt x="1736" y="12840"/>
                    </a:cubicBezTo>
                    <a:cubicBezTo>
                      <a:pt x="1750" y="12802"/>
                      <a:pt x="1762" y="12753"/>
                      <a:pt x="1779" y="12724"/>
                    </a:cubicBezTo>
                    <a:close/>
                    <a:moveTo>
                      <a:pt x="1959" y="12238"/>
                    </a:moveTo>
                    <a:cubicBezTo>
                      <a:pt x="1960" y="12253"/>
                      <a:pt x="1955" y="12268"/>
                      <a:pt x="1961" y="12279"/>
                    </a:cubicBezTo>
                    <a:cubicBezTo>
                      <a:pt x="1980" y="12235"/>
                      <a:pt x="1998" y="12190"/>
                      <a:pt x="2008" y="12139"/>
                    </a:cubicBezTo>
                    <a:cubicBezTo>
                      <a:pt x="1978" y="12141"/>
                      <a:pt x="1986" y="12235"/>
                      <a:pt x="1959" y="12238"/>
                    </a:cubicBezTo>
                    <a:close/>
                    <a:moveTo>
                      <a:pt x="2225" y="11638"/>
                    </a:moveTo>
                    <a:cubicBezTo>
                      <a:pt x="2201" y="11641"/>
                      <a:pt x="2199" y="11694"/>
                      <a:pt x="2178" y="11718"/>
                    </a:cubicBezTo>
                    <a:cubicBezTo>
                      <a:pt x="2177" y="11736"/>
                      <a:pt x="2165" y="11754"/>
                      <a:pt x="2173" y="11773"/>
                    </a:cubicBezTo>
                    <a:cubicBezTo>
                      <a:pt x="2184" y="11738"/>
                      <a:pt x="2201" y="11718"/>
                      <a:pt x="2205" y="11670"/>
                    </a:cubicBezTo>
                    <a:cubicBezTo>
                      <a:pt x="2212" y="11664"/>
                      <a:pt x="2229" y="11668"/>
                      <a:pt x="2225" y="11638"/>
                    </a:cubicBezTo>
                    <a:close/>
                    <a:moveTo>
                      <a:pt x="1940" y="12301"/>
                    </a:moveTo>
                    <a:cubicBezTo>
                      <a:pt x="1924" y="12295"/>
                      <a:pt x="1931" y="12334"/>
                      <a:pt x="1925" y="12353"/>
                    </a:cubicBezTo>
                    <a:cubicBezTo>
                      <a:pt x="1932" y="12340"/>
                      <a:pt x="1941" y="12325"/>
                      <a:pt x="1940" y="12301"/>
                    </a:cubicBezTo>
                    <a:close/>
                    <a:moveTo>
                      <a:pt x="2099" y="11928"/>
                    </a:moveTo>
                    <a:cubicBezTo>
                      <a:pt x="2072" y="11944"/>
                      <a:pt x="2063" y="12016"/>
                      <a:pt x="2037" y="12039"/>
                    </a:cubicBezTo>
                    <a:lnTo>
                      <a:pt x="2032" y="12060"/>
                    </a:lnTo>
                    <a:lnTo>
                      <a:pt x="2042" y="12067"/>
                    </a:lnTo>
                    <a:cubicBezTo>
                      <a:pt x="2068" y="12031"/>
                      <a:pt x="2086" y="11986"/>
                      <a:pt x="2099" y="11928"/>
                    </a:cubicBezTo>
                    <a:close/>
                    <a:moveTo>
                      <a:pt x="1877" y="12457"/>
                    </a:moveTo>
                    <a:cubicBezTo>
                      <a:pt x="1895" y="12459"/>
                      <a:pt x="1894" y="12414"/>
                      <a:pt x="1903" y="12394"/>
                    </a:cubicBezTo>
                    <a:cubicBezTo>
                      <a:pt x="1888" y="12392"/>
                      <a:pt x="1870" y="12418"/>
                      <a:pt x="1877" y="12457"/>
                    </a:cubicBezTo>
                    <a:close/>
                    <a:moveTo>
                      <a:pt x="2129" y="11738"/>
                    </a:moveTo>
                    <a:lnTo>
                      <a:pt x="2137" y="11733"/>
                    </a:lnTo>
                    <a:lnTo>
                      <a:pt x="2142" y="11705"/>
                    </a:lnTo>
                    <a:cubicBezTo>
                      <a:pt x="2142" y="11705"/>
                      <a:pt x="2129" y="11738"/>
                      <a:pt x="2129" y="11738"/>
                    </a:cubicBezTo>
                    <a:close/>
                    <a:moveTo>
                      <a:pt x="1867" y="12366"/>
                    </a:moveTo>
                    <a:cubicBezTo>
                      <a:pt x="1884" y="12339"/>
                      <a:pt x="1890" y="12297"/>
                      <a:pt x="1906" y="12266"/>
                    </a:cubicBezTo>
                    <a:cubicBezTo>
                      <a:pt x="1893" y="12294"/>
                      <a:pt x="1868" y="12337"/>
                      <a:pt x="1867" y="12366"/>
                    </a:cubicBezTo>
                    <a:close/>
                    <a:moveTo>
                      <a:pt x="1895" y="12211"/>
                    </a:moveTo>
                    <a:cubicBezTo>
                      <a:pt x="1910" y="12192"/>
                      <a:pt x="1924" y="12151"/>
                      <a:pt x="1929" y="12127"/>
                    </a:cubicBezTo>
                    <a:cubicBezTo>
                      <a:pt x="1917" y="12164"/>
                      <a:pt x="1899" y="12166"/>
                      <a:pt x="1895" y="12211"/>
                    </a:cubicBezTo>
                    <a:close/>
                    <a:moveTo>
                      <a:pt x="1914" y="12489"/>
                    </a:moveTo>
                    <a:lnTo>
                      <a:pt x="1914" y="12477"/>
                    </a:lnTo>
                    <a:lnTo>
                      <a:pt x="1906" y="12501"/>
                    </a:lnTo>
                    <a:cubicBezTo>
                      <a:pt x="1906" y="12501"/>
                      <a:pt x="1914" y="12489"/>
                      <a:pt x="1914" y="12489"/>
                    </a:cubicBezTo>
                    <a:close/>
                    <a:moveTo>
                      <a:pt x="4869" y="14109"/>
                    </a:moveTo>
                    <a:cubicBezTo>
                      <a:pt x="4862" y="14138"/>
                      <a:pt x="4838" y="14169"/>
                      <a:pt x="4850" y="14197"/>
                    </a:cubicBezTo>
                    <a:lnTo>
                      <a:pt x="4903" y="14070"/>
                    </a:lnTo>
                    <a:cubicBezTo>
                      <a:pt x="4892" y="14089"/>
                      <a:pt x="4882" y="14125"/>
                      <a:pt x="4869" y="14109"/>
                    </a:cubicBezTo>
                    <a:close/>
                    <a:moveTo>
                      <a:pt x="4148" y="15766"/>
                    </a:moveTo>
                    <a:cubicBezTo>
                      <a:pt x="4167" y="15760"/>
                      <a:pt x="4164" y="15704"/>
                      <a:pt x="4161" y="15683"/>
                    </a:cubicBezTo>
                    <a:cubicBezTo>
                      <a:pt x="4150" y="15704"/>
                      <a:pt x="4161" y="15746"/>
                      <a:pt x="4148" y="15766"/>
                    </a:cubicBezTo>
                    <a:close/>
                    <a:moveTo>
                      <a:pt x="4158" y="15616"/>
                    </a:moveTo>
                    <a:lnTo>
                      <a:pt x="4143" y="15655"/>
                    </a:lnTo>
                    <a:lnTo>
                      <a:pt x="4158" y="15639"/>
                    </a:lnTo>
                    <a:cubicBezTo>
                      <a:pt x="4158" y="15639"/>
                      <a:pt x="4158" y="15616"/>
                      <a:pt x="4158" y="15616"/>
                    </a:cubicBezTo>
                    <a:close/>
                    <a:moveTo>
                      <a:pt x="4431" y="14619"/>
                    </a:moveTo>
                    <a:lnTo>
                      <a:pt x="4391" y="14710"/>
                    </a:lnTo>
                    <a:cubicBezTo>
                      <a:pt x="4410" y="14684"/>
                      <a:pt x="4423" y="14665"/>
                      <a:pt x="4431" y="14619"/>
                    </a:cubicBezTo>
                    <a:close/>
                    <a:moveTo>
                      <a:pt x="4489" y="14499"/>
                    </a:moveTo>
                    <a:cubicBezTo>
                      <a:pt x="4482" y="14494"/>
                      <a:pt x="4476" y="14513"/>
                      <a:pt x="4478" y="14526"/>
                    </a:cubicBezTo>
                    <a:cubicBezTo>
                      <a:pt x="4486" y="14526"/>
                      <a:pt x="4484" y="14506"/>
                      <a:pt x="4489" y="14499"/>
                    </a:cubicBezTo>
                    <a:close/>
                    <a:moveTo>
                      <a:pt x="4572" y="14304"/>
                    </a:moveTo>
                    <a:cubicBezTo>
                      <a:pt x="4564" y="14308"/>
                      <a:pt x="4555" y="14334"/>
                      <a:pt x="4559" y="14341"/>
                    </a:cubicBezTo>
                    <a:cubicBezTo>
                      <a:pt x="4563" y="14327"/>
                      <a:pt x="4574" y="14320"/>
                      <a:pt x="4572" y="14304"/>
                    </a:cubicBezTo>
                    <a:close/>
                    <a:moveTo>
                      <a:pt x="4083" y="15572"/>
                    </a:moveTo>
                    <a:cubicBezTo>
                      <a:pt x="4100" y="15565"/>
                      <a:pt x="4105" y="15502"/>
                      <a:pt x="4126" y="15501"/>
                    </a:cubicBezTo>
                    <a:cubicBezTo>
                      <a:pt x="4137" y="15407"/>
                      <a:pt x="4204" y="15388"/>
                      <a:pt x="4197" y="15287"/>
                    </a:cubicBezTo>
                    <a:cubicBezTo>
                      <a:pt x="4157" y="15371"/>
                      <a:pt x="4105" y="15457"/>
                      <a:pt x="4083" y="15572"/>
                    </a:cubicBezTo>
                    <a:close/>
                    <a:moveTo>
                      <a:pt x="4465" y="14554"/>
                    </a:moveTo>
                    <a:cubicBezTo>
                      <a:pt x="4454" y="14547"/>
                      <a:pt x="4447" y="14576"/>
                      <a:pt x="4446" y="14592"/>
                    </a:cubicBezTo>
                    <a:cubicBezTo>
                      <a:pt x="4458" y="14592"/>
                      <a:pt x="4458" y="14568"/>
                      <a:pt x="4465" y="14554"/>
                    </a:cubicBezTo>
                    <a:close/>
                    <a:moveTo>
                      <a:pt x="4509" y="14447"/>
                    </a:moveTo>
                    <a:cubicBezTo>
                      <a:pt x="4505" y="14450"/>
                      <a:pt x="4496" y="14461"/>
                      <a:pt x="4502" y="14470"/>
                    </a:cubicBezTo>
                    <a:cubicBezTo>
                      <a:pt x="4504" y="14464"/>
                      <a:pt x="4512" y="14461"/>
                      <a:pt x="4509" y="14447"/>
                    </a:cubicBezTo>
                    <a:close/>
                    <a:moveTo>
                      <a:pt x="4276" y="15465"/>
                    </a:moveTo>
                    <a:lnTo>
                      <a:pt x="4257" y="15482"/>
                    </a:lnTo>
                    <a:lnTo>
                      <a:pt x="4262" y="15516"/>
                    </a:lnTo>
                    <a:cubicBezTo>
                      <a:pt x="4274" y="15495"/>
                      <a:pt x="4287" y="15465"/>
                      <a:pt x="4281" y="15426"/>
                    </a:cubicBezTo>
                    <a:cubicBezTo>
                      <a:pt x="4266" y="15424"/>
                      <a:pt x="4267" y="15450"/>
                      <a:pt x="4276" y="15465"/>
                    </a:cubicBezTo>
                    <a:close/>
                    <a:moveTo>
                      <a:pt x="4341" y="15333"/>
                    </a:moveTo>
                    <a:lnTo>
                      <a:pt x="4349" y="15315"/>
                    </a:lnTo>
                    <a:lnTo>
                      <a:pt x="4346" y="15315"/>
                    </a:lnTo>
                    <a:cubicBezTo>
                      <a:pt x="4346" y="15315"/>
                      <a:pt x="4341" y="15333"/>
                      <a:pt x="4341" y="15333"/>
                    </a:cubicBezTo>
                    <a:close/>
                    <a:moveTo>
                      <a:pt x="3933" y="16104"/>
                    </a:moveTo>
                    <a:lnTo>
                      <a:pt x="3929" y="16100"/>
                    </a:lnTo>
                    <a:lnTo>
                      <a:pt x="3875" y="16223"/>
                    </a:lnTo>
                    <a:cubicBezTo>
                      <a:pt x="3899" y="16197"/>
                      <a:pt x="3907" y="16130"/>
                      <a:pt x="3933" y="16104"/>
                    </a:cubicBezTo>
                    <a:close/>
                    <a:moveTo>
                      <a:pt x="4414" y="15120"/>
                    </a:moveTo>
                    <a:cubicBezTo>
                      <a:pt x="4413" y="15115"/>
                      <a:pt x="4416" y="15113"/>
                      <a:pt x="4418" y="15111"/>
                    </a:cubicBezTo>
                    <a:lnTo>
                      <a:pt x="4412" y="15099"/>
                    </a:lnTo>
                    <a:cubicBezTo>
                      <a:pt x="4412" y="15099"/>
                      <a:pt x="4414" y="15120"/>
                      <a:pt x="4414" y="15120"/>
                    </a:cubicBezTo>
                    <a:close/>
                    <a:moveTo>
                      <a:pt x="4467" y="15032"/>
                    </a:moveTo>
                    <a:cubicBezTo>
                      <a:pt x="4466" y="15062"/>
                      <a:pt x="4454" y="15079"/>
                      <a:pt x="4441" y="15087"/>
                    </a:cubicBezTo>
                    <a:cubicBezTo>
                      <a:pt x="4436" y="15168"/>
                      <a:pt x="4393" y="15154"/>
                      <a:pt x="4375" y="15211"/>
                    </a:cubicBezTo>
                    <a:cubicBezTo>
                      <a:pt x="4375" y="15246"/>
                      <a:pt x="4366" y="15287"/>
                      <a:pt x="4358" y="15305"/>
                    </a:cubicBezTo>
                    <a:lnTo>
                      <a:pt x="4371" y="15277"/>
                    </a:lnTo>
                    <a:cubicBezTo>
                      <a:pt x="4421" y="15180"/>
                      <a:pt x="4457" y="15065"/>
                      <a:pt x="4506" y="14980"/>
                    </a:cubicBezTo>
                    <a:cubicBezTo>
                      <a:pt x="4492" y="14967"/>
                      <a:pt x="4482" y="15029"/>
                      <a:pt x="4467" y="15032"/>
                    </a:cubicBezTo>
                    <a:close/>
                    <a:moveTo>
                      <a:pt x="4478" y="14908"/>
                    </a:moveTo>
                    <a:cubicBezTo>
                      <a:pt x="4471" y="14912"/>
                      <a:pt x="4460" y="14917"/>
                      <a:pt x="4463" y="14937"/>
                    </a:cubicBezTo>
                    <a:lnTo>
                      <a:pt x="4467" y="14937"/>
                    </a:lnTo>
                    <a:cubicBezTo>
                      <a:pt x="4471" y="14930"/>
                      <a:pt x="4476" y="14920"/>
                      <a:pt x="4478" y="14908"/>
                    </a:cubicBezTo>
                    <a:close/>
                    <a:moveTo>
                      <a:pt x="4326" y="15231"/>
                    </a:moveTo>
                    <a:cubicBezTo>
                      <a:pt x="4359" y="15197"/>
                      <a:pt x="4384" y="15115"/>
                      <a:pt x="4412" y="15060"/>
                    </a:cubicBezTo>
                    <a:lnTo>
                      <a:pt x="4412" y="15028"/>
                    </a:lnTo>
                    <a:cubicBezTo>
                      <a:pt x="4371" y="15073"/>
                      <a:pt x="4361" y="15166"/>
                      <a:pt x="4326" y="15231"/>
                    </a:cubicBezTo>
                    <a:close/>
                    <a:moveTo>
                      <a:pt x="4640" y="14118"/>
                    </a:moveTo>
                    <a:lnTo>
                      <a:pt x="4637" y="14153"/>
                    </a:lnTo>
                    <a:lnTo>
                      <a:pt x="4648" y="14138"/>
                    </a:lnTo>
                    <a:cubicBezTo>
                      <a:pt x="4650" y="14118"/>
                      <a:pt x="4643" y="14125"/>
                      <a:pt x="4640" y="14118"/>
                    </a:cubicBezTo>
                    <a:close/>
                    <a:moveTo>
                      <a:pt x="4289" y="15409"/>
                    </a:moveTo>
                    <a:cubicBezTo>
                      <a:pt x="4288" y="15380"/>
                      <a:pt x="4314" y="15380"/>
                      <a:pt x="4305" y="15349"/>
                    </a:cubicBezTo>
                    <a:cubicBezTo>
                      <a:pt x="4292" y="15351"/>
                      <a:pt x="4287" y="15409"/>
                      <a:pt x="4289" y="15409"/>
                    </a:cubicBezTo>
                    <a:close/>
                    <a:moveTo>
                      <a:pt x="4213" y="15556"/>
                    </a:moveTo>
                    <a:cubicBezTo>
                      <a:pt x="4227" y="15572"/>
                      <a:pt x="4210" y="15592"/>
                      <a:pt x="4203" y="15604"/>
                    </a:cubicBezTo>
                    <a:cubicBezTo>
                      <a:pt x="4201" y="15616"/>
                      <a:pt x="4205" y="15630"/>
                      <a:pt x="4208" y="15632"/>
                    </a:cubicBezTo>
                    <a:cubicBezTo>
                      <a:pt x="4221" y="15601"/>
                      <a:pt x="4235" y="15579"/>
                      <a:pt x="4247" y="15543"/>
                    </a:cubicBezTo>
                    <a:cubicBezTo>
                      <a:pt x="4235" y="15495"/>
                      <a:pt x="4227" y="15560"/>
                      <a:pt x="4213" y="15556"/>
                    </a:cubicBezTo>
                    <a:close/>
                    <a:moveTo>
                      <a:pt x="4216" y="15493"/>
                    </a:moveTo>
                    <a:cubicBezTo>
                      <a:pt x="4254" y="15446"/>
                      <a:pt x="4270" y="15356"/>
                      <a:pt x="4307" y="15305"/>
                    </a:cubicBezTo>
                    <a:lnTo>
                      <a:pt x="4307" y="15270"/>
                    </a:lnTo>
                    <a:cubicBezTo>
                      <a:pt x="4282" y="15356"/>
                      <a:pt x="4234" y="15388"/>
                      <a:pt x="4216" y="15493"/>
                    </a:cubicBezTo>
                    <a:close/>
                    <a:moveTo>
                      <a:pt x="3571" y="16868"/>
                    </a:moveTo>
                    <a:lnTo>
                      <a:pt x="3575" y="16844"/>
                    </a:lnTo>
                    <a:lnTo>
                      <a:pt x="3562" y="16879"/>
                    </a:lnTo>
                    <a:cubicBezTo>
                      <a:pt x="3562" y="16879"/>
                      <a:pt x="3571" y="16868"/>
                      <a:pt x="3571" y="16868"/>
                    </a:cubicBezTo>
                    <a:close/>
                    <a:moveTo>
                      <a:pt x="3599" y="16912"/>
                    </a:moveTo>
                    <a:cubicBezTo>
                      <a:pt x="3604" y="16881"/>
                      <a:pt x="3623" y="16859"/>
                      <a:pt x="3628" y="16834"/>
                    </a:cubicBezTo>
                    <a:cubicBezTo>
                      <a:pt x="3617" y="16859"/>
                      <a:pt x="3594" y="16881"/>
                      <a:pt x="3599" y="16912"/>
                    </a:cubicBezTo>
                    <a:close/>
                    <a:moveTo>
                      <a:pt x="3704" y="16661"/>
                    </a:moveTo>
                    <a:cubicBezTo>
                      <a:pt x="3704" y="16664"/>
                      <a:pt x="3703" y="16671"/>
                      <a:pt x="3702" y="16678"/>
                    </a:cubicBezTo>
                    <a:cubicBezTo>
                      <a:pt x="3704" y="16674"/>
                      <a:pt x="3705" y="16669"/>
                      <a:pt x="3704" y="16661"/>
                    </a:cubicBezTo>
                    <a:close/>
                    <a:moveTo>
                      <a:pt x="3841" y="16288"/>
                    </a:moveTo>
                    <a:cubicBezTo>
                      <a:pt x="3833" y="16295"/>
                      <a:pt x="3823" y="16320"/>
                      <a:pt x="3828" y="16328"/>
                    </a:cubicBezTo>
                    <a:cubicBezTo>
                      <a:pt x="3831" y="16314"/>
                      <a:pt x="3842" y="16307"/>
                      <a:pt x="3841" y="16288"/>
                    </a:cubicBezTo>
                    <a:close/>
                    <a:moveTo>
                      <a:pt x="3864" y="16240"/>
                    </a:moveTo>
                    <a:cubicBezTo>
                      <a:pt x="3860" y="16253"/>
                      <a:pt x="3844" y="16253"/>
                      <a:pt x="3846" y="16279"/>
                    </a:cubicBezTo>
                    <a:cubicBezTo>
                      <a:pt x="3855" y="16279"/>
                      <a:pt x="3860" y="16253"/>
                      <a:pt x="3864" y="16240"/>
                    </a:cubicBezTo>
                    <a:close/>
                    <a:moveTo>
                      <a:pt x="3526" y="17051"/>
                    </a:moveTo>
                    <a:cubicBezTo>
                      <a:pt x="3542" y="17046"/>
                      <a:pt x="3548" y="17004"/>
                      <a:pt x="3560" y="16979"/>
                    </a:cubicBezTo>
                    <a:cubicBezTo>
                      <a:pt x="3551" y="17006"/>
                      <a:pt x="3534" y="17018"/>
                      <a:pt x="3526" y="17051"/>
                    </a:cubicBezTo>
                    <a:close/>
                    <a:moveTo>
                      <a:pt x="3521" y="16966"/>
                    </a:moveTo>
                    <a:lnTo>
                      <a:pt x="3523" y="16951"/>
                    </a:lnTo>
                    <a:lnTo>
                      <a:pt x="3513" y="16979"/>
                    </a:lnTo>
                    <a:cubicBezTo>
                      <a:pt x="3513" y="16979"/>
                      <a:pt x="3521" y="16966"/>
                      <a:pt x="3521" y="16966"/>
                    </a:cubicBezTo>
                    <a:close/>
                    <a:moveTo>
                      <a:pt x="3689" y="16705"/>
                    </a:moveTo>
                    <a:cubicBezTo>
                      <a:pt x="3696" y="16704"/>
                      <a:pt x="3699" y="16690"/>
                      <a:pt x="3702" y="16678"/>
                    </a:cubicBezTo>
                    <a:cubicBezTo>
                      <a:pt x="3696" y="16690"/>
                      <a:pt x="3684" y="16690"/>
                      <a:pt x="3689" y="16705"/>
                    </a:cubicBezTo>
                    <a:close/>
                    <a:moveTo>
                      <a:pt x="4011" y="16077"/>
                    </a:moveTo>
                    <a:cubicBezTo>
                      <a:pt x="4026" y="16066"/>
                      <a:pt x="4027" y="16033"/>
                      <a:pt x="4034" y="16010"/>
                    </a:cubicBezTo>
                    <a:lnTo>
                      <a:pt x="4019" y="16005"/>
                    </a:lnTo>
                    <a:cubicBezTo>
                      <a:pt x="4004" y="16024"/>
                      <a:pt x="4017" y="16056"/>
                      <a:pt x="4011" y="16077"/>
                    </a:cubicBezTo>
                    <a:close/>
                    <a:moveTo>
                      <a:pt x="3985" y="15787"/>
                    </a:moveTo>
                    <a:cubicBezTo>
                      <a:pt x="4000" y="15760"/>
                      <a:pt x="4023" y="15725"/>
                      <a:pt x="4027" y="15688"/>
                    </a:cubicBezTo>
                    <a:cubicBezTo>
                      <a:pt x="4011" y="15715"/>
                      <a:pt x="3984" y="15737"/>
                      <a:pt x="3985" y="15787"/>
                    </a:cubicBezTo>
                    <a:close/>
                    <a:moveTo>
                      <a:pt x="3987" y="15989"/>
                    </a:moveTo>
                    <a:lnTo>
                      <a:pt x="4008" y="15934"/>
                    </a:lnTo>
                    <a:lnTo>
                      <a:pt x="3979" y="16001"/>
                    </a:lnTo>
                    <a:cubicBezTo>
                      <a:pt x="3979" y="16001"/>
                      <a:pt x="3987" y="15989"/>
                      <a:pt x="3987" y="15989"/>
                    </a:cubicBezTo>
                    <a:close/>
                    <a:moveTo>
                      <a:pt x="4024" y="15905"/>
                    </a:moveTo>
                    <a:cubicBezTo>
                      <a:pt x="4031" y="15896"/>
                      <a:pt x="4040" y="15882"/>
                      <a:pt x="4040" y="15866"/>
                    </a:cubicBezTo>
                    <a:cubicBezTo>
                      <a:pt x="4032" y="15878"/>
                      <a:pt x="4026" y="15882"/>
                      <a:pt x="4024" y="15905"/>
                    </a:cubicBezTo>
                    <a:close/>
                    <a:moveTo>
                      <a:pt x="4066" y="15578"/>
                    </a:moveTo>
                    <a:lnTo>
                      <a:pt x="4040" y="15667"/>
                    </a:lnTo>
                    <a:cubicBezTo>
                      <a:pt x="4062" y="15671"/>
                      <a:pt x="4051" y="15612"/>
                      <a:pt x="4071" y="15612"/>
                    </a:cubicBezTo>
                    <a:cubicBezTo>
                      <a:pt x="4071" y="15599"/>
                      <a:pt x="4072" y="15583"/>
                      <a:pt x="4066" y="15578"/>
                    </a:cubicBezTo>
                    <a:close/>
                    <a:moveTo>
                      <a:pt x="19414" y="17058"/>
                    </a:moveTo>
                    <a:cubicBezTo>
                      <a:pt x="19402" y="17071"/>
                      <a:pt x="19400" y="17104"/>
                      <a:pt x="19401" y="17123"/>
                    </a:cubicBezTo>
                    <a:cubicBezTo>
                      <a:pt x="19401" y="17123"/>
                      <a:pt x="19414" y="17058"/>
                      <a:pt x="19414" y="17058"/>
                    </a:cubicBezTo>
                    <a:close/>
                    <a:moveTo>
                      <a:pt x="3966" y="16148"/>
                    </a:moveTo>
                    <a:cubicBezTo>
                      <a:pt x="3943" y="16167"/>
                      <a:pt x="3940" y="16247"/>
                      <a:pt x="3914" y="16260"/>
                    </a:cubicBezTo>
                    <a:cubicBezTo>
                      <a:pt x="3894" y="16223"/>
                      <a:pt x="3892" y="16307"/>
                      <a:pt x="3873" y="16300"/>
                    </a:cubicBezTo>
                    <a:cubicBezTo>
                      <a:pt x="3860" y="16365"/>
                      <a:pt x="3807" y="16381"/>
                      <a:pt x="3822" y="16466"/>
                    </a:cubicBezTo>
                    <a:cubicBezTo>
                      <a:pt x="3838" y="16434"/>
                      <a:pt x="3848" y="16396"/>
                      <a:pt x="3869" y="16372"/>
                    </a:cubicBezTo>
                    <a:cubicBezTo>
                      <a:pt x="3920" y="16309"/>
                      <a:pt x="3949" y="16195"/>
                      <a:pt x="3995" y="16112"/>
                    </a:cubicBezTo>
                    <a:cubicBezTo>
                      <a:pt x="3978" y="16094"/>
                      <a:pt x="3978" y="16140"/>
                      <a:pt x="3966" y="16148"/>
                    </a:cubicBezTo>
                    <a:close/>
                    <a:moveTo>
                      <a:pt x="3728" y="16529"/>
                    </a:moveTo>
                    <a:lnTo>
                      <a:pt x="3749" y="16490"/>
                    </a:lnTo>
                    <a:cubicBezTo>
                      <a:pt x="3742" y="16506"/>
                      <a:pt x="3728" y="16501"/>
                      <a:pt x="3728" y="16529"/>
                    </a:cubicBezTo>
                    <a:close/>
                    <a:moveTo>
                      <a:pt x="3620" y="16757"/>
                    </a:moveTo>
                    <a:cubicBezTo>
                      <a:pt x="3653" y="16691"/>
                      <a:pt x="3696" y="16615"/>
                      <a:pt x="3715" y="16546"/>
                    </a:cubicBezTo>
                    <a:cubicBezTo>
                      <a:pt x="3689" y="16629"/>
                      <a:pt x="3651" y="16671"/>
                      <a:pt x="3620" y="16757"/>
                    </a:cubicBezTo>
                    <a:close/>
                    <a:moveTo>
                      <a:pt x="3775" y="16200"/>
                    </a:moveTo>
                    <a:cubicBezTo>
                      <a:pt x="3704" y="16385"/>
                      <a:pt x="3607" y="16520"/>
                      <a:pt x="3540" y="16711"/>
                    </a:cubicBezTo>
                    <a:lnTo>
                      <a:pt x="3536" y="16752"/>
                    </a:lnTo>
                    <a:lnTo>
                      <a:pt x="3615" y="16589"/>
                    </a:lnTo>
                    <a:cubicBezTo>
                      <a:pt x="3657" y="16534"/>
                      <a:pt x="3673" y="16451"/>
                      <a:pt x="3710" y="16395"/>
                    </a:cubicBezTo>
                    <a:lnTo>
                      <a:pt x="3794" y="16205"/>
                    </a:lnTo>
                    <a:cubicBezTo>
                      <a:pt x="3787" y="16202"/>
                      <a:pt x="3779" y="16211"/>
                      <a:pt x="3775" y="16200"/>
                    </a:cubicBezTo>
                    <a:close/>
                    <a:moveTo>
                      <a:pt x="4449" y="14971"/>
                    </a:moveTo>
                    <a:lnTo>
                      <a:pt x="4444" y="14971"/>
                    </a:lnTo>
                    <a:lnTo>
                      <a:pt x="4423" y="15021"/>
                    </a:lnTo>
                    <a:cubicBezTo>
                      <a:pt x="4437" y="15023"/>
                      <a:pt x="4439" y="14988"/>
                      <a:pt x="4449" y="14971"/>
                    </a:cubicBezTo>
                    <a:close/>
                    <a:moveTo>
                      <a:pt x="5044" y="13740"/>
                    </a:moveTo>
                    <a:cubicBezTo>
                      <a:pt x="5047" y="13733"/>
                      <a:pt x="5053" y="13733"/>
                      <a:pt x="5054" y="13725"/>
                    </a:cubicBezTo>
                    <a:cubicBezTo>
                      <a:pt x="5049" y="13723"/>
                      <a:pt x="5042" y="13725"/>
                      <a:pt x="5044" y="13740"/>
                    </a:cubicBezTo>
                    <a:close/>
                    <a:moveTo>
                      <a:pt x="5118" y="13184"/>
                    </a:moveTo>
                    <a:cubicBezTo>
                      <a:pt x="5118" y="13219"/>
                      <a:pt x="5090" y="13208"/>
                      <a:pt x="5099" y="13252"/>
                    </a:cubicBezTo>
                    <a:cubicBezTo>
                      <a:pt x="5096" y="13274"/>
                      <a:pt x="5085" y="13302"/>
                      <a:pt x="5070" y="13291"/>
                    </a:cubicBezTo>
                    <a:cubicBezTo>
                      <a:pt x="5061" y="13324"/>
                      <a:pt x="5037" y="13349"/>
                      <a:pt x="5047" y="13391"/>
                    </a:cubicBezTo>
                    <a:cubicBezTo>
                      <a:pt x="5086" y="13321"/>
                      <a:pt x="5118" y="13239"/>
                      <a:pt x="5146" y="13152"/>
                    </a:cubicBezTo>
                    <a:cubicBezTo>
                      <a:pt x="5133" y="13152"/>
                      <a:pt x="5131" y="13179"/>
                      <a:pt x="5118" y="13184"/>
                    </a:cubicBezTo>
                    <a:close/>
                    <a:moveTo>
                      <a:pt x="5118" y="13463"/>
                    </a:moveTo>
                    <a:cubicBezTo>
                      <a:pt x="5122" y="13446"/>
                      <a:pt x="5131" y="13446"/>
                      <a:pt x="5138" y="13446"/>
                    </a:cubicBezTo>
                    <a:lnTo>
                      <a:pt x="5138" y="13435"/>
                    </a:lnTo>
                    <a:cubicBezTo>
                      <a:pt x="5129" y="13416"/>
                      <a:pt x="5119" y="13446"/>
                      <a:pt x="5118" y="13463"/>
                    </a:cubicBezTo>
                    <a:close/>
                    <a:moveTo>
                      <a:pt x="5023" y="13435"/>
                    </a:moveTo>
                    <a:cubicBezTo>
                      <a:pt x="4996" y="13451"/>
                      <a:pt x="4977" y="13507"/>
                      <a:pt x="4963" y="13557"/>
                    </a:cubicBezTo>
                    <a:cubicBezTo>
                      <a:pt x="4929" y="13615"/>
                      <a:pt x="4900" y="13692"/>
                      <a:pt x="4860" y="13729"/>
                    </a:cubicBezTo>
                    <a:cubicBezTo>
                      <a:pt x="4856" y="13822"/>
                      <a:pt x="4812" y="13863"/>
                      <a:pt x="4785" y="13935"/>
                    </a:cubicBezTo>
                    <a:cubicBezTo>
                      <a:pt x="4757" y="13948"/>
                      <a:pt x="4775" y="14026"/>
                      <a:pt x="4745" y="14026"/>
                    </a:cubicBezTo>
                    <a:cubicBezTo>
                      <a:pt x="4711" y="14114"/>
                      <a:pt x="4680" y="14225"/>
                      <a:pt x="4635" y="14284"/>
                    </a:cubicBezTo>
                    <a:cubicBezTo>
                      <a:pt x="4577" y="14436"/>
                      <a:pt x="4517" y="14550"/>
                      <a:pt x="4459" y="14694"/>
                    </a:cubicBezTo>
                    <a:cubicBezTo>
                      <a:pt x="4433" y="14754"/>
                      <a:pt x="4394" y="14805"/>
                      <a:pt x="4380" y="14877"/>
                    </a:cubicBezTo>
                    <a:cubicBezTo>
                      <a:pt x="4331" y="14935"/>
                      <a:pt x="4305" y="15060"/>
                      <a:pt x="4260" y="15138"/>
                    </a:cubicBezTo>
                    <a:cubicBezTo>
                      <a:pt x="4249" y="15190"/>
                      <a:pt x="4213" y="15222"/>
                      <a:pt x="4210" y="15281"/>
                    </a:cubicBezTo>
                    <a:cubicBezTo>
                      <a:pt x="4253" y="15250"/>
                      <a:pt x="4269" y="15141"/>
                      <a:pt x="4307" y="15099"/>
                    </a:cubicBezTo>
                    <a:cubicBezTo>
                      <a:pt x="4354" y="15004"/>
                      <a:pt x="4390" y="14893"/>
                      <a:pt x="4436" y="14793"/>
                    </a:cubicBezTo>
                    <a:cubicBezTo>
                      <a:pt x="4446" y="14772"/>
                      <a:pt x="4463" y="14763"/>
                      <a:pt x="4459" y="14725"/>
                    </a:cubicBezTo>
                    <a:cubicBezTo>
                      <a:pt x="4490" y="14694"/>
                      <a:pt x="4509" y="14633"/>
                      <a:pt x="4528" y="14576"/>
                    </a:cubicBezTo>
                    <a:cubicBezTo>
                      <a:pt x="4570" y="14513"/>
                      <a:pt x="4601" y="14417"/>
                      <a:pt x="4640" y="14336"/>
                    </a:cubicBezTo>
                    <a:cubicBezTo>
                      <a:pt x="4662" y="14281"/>
                      <a:pt x="4680" y="14227"/>
                      <a:pt x="4706" y="14186"/>
                    </a:cubicBezTo>
                    <a:cubicBezTo>
                      <a:pt x="4753" y="14089"/>
                      <a:pt x="4784" y="13970"/>
                      <a:pt x="4837" y="13896"/>
                    </a:cubicBezTo>
                    <a:lnTo>
                      <a:pt x="4837" y="13875"/>
                    </a:lnTo>
                    <a:lnTo>
                      <a:pt x="4968" y="13581"/>
                    </a:lnTo>
                    <a:cubicBezTo>
                      <a:pt x="4987" y="13511"/>
                      <a:pt x="5030" y="13465"/>
                      <a:pt x="5042" y="13402"/>
                    </a:cubicBezTo>
                    <a:cubicBezTo>
                      <a:pt x="5042" y="13402"/>
                      <a:pt x="5023" y="13435"/>
                      <a:pt x="5023" y="13435"/>
                    </a:cubicBezTo>
                    <a:close/>
                    <a:moveTo>
                      <a:pt x="5039" y="13629"/>
                    </a:moveTo>
                    <a:lnTo>
                      <a:pt x="5039" y="13641"/>
                    </a:lnTo>
                    <a:lnTo>
                      <a:pt x="5047" y="13641"/>
                    </a:lnTo>
                    <a:cubicBezTo>
                      <a:pt x="5044" y="13639"/>
                      <a:pt x="5042" y="13627"/>
                      <a:pt x="5039" y="13629"/>
                    </a:cubicBezTo>
                    <a:close/>
                    <a:moveTo>
                      <a:pt x="9276" y="21107"/>
                    </a:moveTo>
                    <a:cubicBezTo>
                      <a:pt x="9297" y="21162"/>
                      <a:pt x="9297" y="21048"/>
                      <a:pt x="9323" y="21063"/>
                    </a:cubicBezTo>
                    <a:cubicBezTo>
                      <a:pt x="9314" y="21003"/>
                      <a:pt x="9280" y="21067"/>
                      <a:pt x="9276" y="21107"/>
                    </a:cubicBezTo>
                    <a:close/>
                    <a:moveTo>
                      <a:pt x="5034" y="13685"/>
                    </a:moveTo>
                    <a:cubicBezTo>
                      <a:pt x="5036" y="13680"/>
                      <a:pt x="5040" y="13673"/>
                      <a:pt x="5039" y="13664"/>
                    </a:cubicBezTo>
                    <a:cubicBezTo>
                      <a:pt x="5037" y="13657"/>
                      <a:pt x="5034" y="13657"/>
                      <a:pt x="5030" y="13657"/>
                    </a:cubicBezTo>
                    <a:cubicBezTo>
                      <a:pt x="5030" y="13657"/>
                      <a:pt x="5034" y="13685"/>
                      <a:pt x="5034" y="13685"/>
                    </a:cubicBezTo>
                    <a:close/>
                    <a:moveTo>
                      <a:pt x="8568" y="14292"/>
                    </a:moveTo>
                    <a:lnTo>
                      <a:pt x="8557" y="14332"/>
                    </a:lnTo>
                    <a:lnTo>
                      <a:pt x="8562" y="14320"/>
                    </a:lnTo>
                    <a:cubicBezTo>
                      <a:pt x="8562" y="14320"/>
                      <a:pt x="8568" y="14292"/>
                      <a:pt x="8568" y="14292"/>
                    </a:cubicBezTo>
                    <a:close/>
                    <a:moveTo>
                      <a:pt x="8605" y="14225"/>
                    </a:moveTo>
                    <a:lnTo>
                      <a:pt x="8631" y="14169"/>
                    </a:lnTo>
                    <a:cubicBezTo>
                      <a:pt x="8619" y="14186"/>
                      <a:pt x="8605" y="14203"/>
                      <a:pt x="8605" y="14225"/>
                    </a:cubicBezTo>
                    <a:close/>
                    <a:moveTo>
                      <a:pt x="8667" y="14090"/>
                    </a:moveTo>
                    <a:lnTo>
                      <a:pt x="8688" y="14046"/>
                    </a:lnTo>
                    <a:cubicBezTo>
                      <a:pt x="8679" y="14054"/>
                      <a:pt x="8665" y="14077"/>
                      <a:pt x="8667" y="14090"/>
                    </a:cubicBezTo>
                    <a:close/>
                    <a:moveTo>
                      <a:pt x="4496" y="14865"/>
                    </a:moveTo>
                    <a:cubicBezTo>
                      <a:pt x="4493" y="14865"/>
                      <a:pt x="4483" y="14879"/>
                      <a:pt x="4491" y="14882"/>
                    </a:cubicBezTo>
                    <a:cubicBezTo>
                      <a:pt x="4492" y="14877"/>
                      <a:pt x="4497" y="14874"/>
                      <a:pt x="4496" y="14865"/>
                    </a:cubicBezTo>
                    <a:close/>
                    <a:moveTo>
                      <a:pt x="9087" y="13959"/>
                    </a:moveTo>
                    <a:cubicBezTo>
                      <a:pt x="9092" y="13944"/>
                      <a:pt x="9101" y="13938"/>
                      <a:pt x="9098" y="13924"/>
                    </a:cubicBezTo>
                    <a:cubicBezTo>
                      <a:pt x="9098" y="13924"/>
                      <a:pt x="9087" y="13959"/>
                      <a:pt x="9087" y="13959"/>
                    </a:cubicBezTo>
                    <a:close/>
                    <a:moveTo>
                      <a:pt x="8775" y="13852"/>
                    </a:moveTo>
                    <a:cubicBezTo>
                      <a:pt x="8770" y="13863"/>
                      <a:pt x="8759" y="13863"/>
                      <a:pt x="8759" y="13887"/>
                    </a:cubicBezTo>
                    <a:cubicBezTo>
                      <a:pt x="8764" y="13875"/>
                      <a:pt x="8775" y="13875"/>
                      <a:pt x="8775" y="13852"/>
                    </a:cubicBezTo>
                    <a:close/>
                    <a:moveTo>
                      <a:pt x="9763" y="12691"/>
                    </a:moveTo>
                    <a:lnTo>
                      <a:pt x="9753" y="12719"/>
                    </a:lnTo>
                    <a:lnTo>
                      <a:pt x="9759" y="12719"/>
                    </a:lnTo>
                    <a:cubicBezTo>
                      <a:pt x="9762" y="12711"/>
                      <a:pt x="9767" y="12695"/>
                      <a:pt x="9763" y="12691"/>
                    </a:cubicBezTo>
                    <a:close/>
                    <a:moveTo>
                      <a:pt x="9740" y="12739"/>
                    </a:moveTo>
                    <a:lnTo>
                      <a:pt x="9729" y="12756"/>
                    </a:lnTo>
                    <a:lnTo>
                      <a:pt x="9732" y="12756"/>
                    </a:lnTo>
                    <a:cubicBezTo>
                      <a:pt x="9732" y="12756"/>
                      <a:pt x="9740" y="12739"/>
                      <a:pt x="9740" y="12739"/>
                    </a:cubicBezTo>
                    <a:close/>
                    <a:moveTo>
                      <a:pt x="8436" y="14609"/>
                    </a:moveTo>
                    <a:cubicBezTo>
                      <a:pt x="8419" y="14624"/>
                      <a:pt x="8408" y="14658"/>
                      <a:pt x="8403" y="14694"/>
                    </a:cubicBezTo>
                    <a:cubicBezTo>
                      <a:pt x="8419" y="14675"/>
                      <a:pt x="8424" y="14638"/>
                      <a:pt x="8436" y="14609"/>
                    </a:cubicBezTo>
                    <a:close/>
                    <a:moveTo>
                      <a:pt x="4596" y="14765"/>
                    </a:moveTo>
                    <a:cubicBezTo>
                      <a:pt x="4614" y="14752"/>
                      <a:pt x="4616" y="14721"/>
                      <a:pt x="4630" y="14694"/>
                    </a:cubicBezTo>
                    <a:lnTo>
                      <a:pt x="4624" y="14694"/>
                    </a:lnTo>
                    <a:cubicBezTo>
                      <a:pt x="4622" y="14727"/>
                      <a:pt x="4598" y="14740"/>
                      <a:pt x="4596" y="14765"/>
                    </a:cubicBezTo>
                    <a:close/>
                    <a:moveTo>
                      <a:pt x="4609" y="14609"/>
                    </a:moveTo>
                    <a:cubicBezTo>
                      <a:pt x="4598" y="14629"/>
                      <a:pt x="4578" y="14657"/>
                      <a:pt x="4583" y="14681"/>
                    </a:cubicBezTo>
                    <a:cubicBezTo>
                      <a:pt x="4598" y="14668"/>
                      <a:pt x="4594" y="14624"/>
                      <a:pt x="4609" y="14609"/>
                    </a:cubicBezTo>
                    <a:close/>
                    <a:moveTo>
                      <a:pt x="4640" y="14542"/>
                    </a:moveTo>
                    <a:cubicBezTo>
                      <a:pt x="4635" y="14545"/>
                      <a:pt x="4628" y="14556"/>
                      <a:pt x="4630" y="14571"/>
                    </a:cubicBezTo>
                    <a:lnTo>
                      <a:pt x="4633" y="14571"/>
                    </a:lnTo>
                    <a:cubicBezTo>
                      <a:pt x="4635" y="14562"/>
                      <a:pt x="4643" y="14556"/>
                      <a:pt x="4640" y="14542"/>
                    </a:cubicBezTo>
                    <a:close/>
                    <a:moveTo>
                      <a:pt x="4672" y="14475"/>
                    </a:moveTo>
                    <a:cubicBezTo>
                      <a:pt x="4685" y="14470"/>
                      <a:pt x="4693" y="14439"/>
                      <a:pt x="4695" y="14415"/>
                    </a:cubicBezTo>
                    <a:cubicBezTo>
                      <a:pt x="4695" y="14415"/>
                      <a:pt x="4672" y="14475"/>
                      <a:pt x="4672" y="14475"/>
                    </a:cubicBezTo>
                    <a:close/>
                    <a:moveTo>
                      <a:pt x="4714" y="14492"/>
                    </a:moveTo>
                    <a:cubicBezTo>
                      <a:pt x="4685" y="14550"/>
                      <a:pt x="4642" y="14592"/>
                      <a:pt x="4637" y="14675"/>
                    </a:cubicBezTo>
                    <a:cubicBezTo>
                      <a:pt x="4669" y="14613"/>
                      <a:pt x="4708" y="14529"/>
                      <a:pt x="4727" y="14464"/>
                    </a:cubicBezTo>
                    <a:cubicBezTo>
                      <a:pt x="4718" y="14461"/>
                      <a:pt x="4716" y="14480"/>
                      <a:pt x="4714" y="14492"/>
                    </a:cubicBezTo>
                    <a:close/>
                    <a:moveTo>
                      <a:pt x="4577" y="14814"/>
                    </a:moveTo>
                    <a:lnTo>
                      <a:pt x="4585" y="14797"/>
                    </a:lnTo>
                    <a:lnTo>
                      <a:pt x="4583" y="14797"/>
                    </a:lnTo>
                    <a:cubicBezTo>
                      <a:pt x="4583" y="14797"/>
                      <a:pt x="4577" y="14814"/>
                      <a:pt x="4577" y="14814"/>
                    </a:cubicBezTo>
                    <a:close/>
                    <a:moveTo>
                      <a:pt x="4532" y="14785"/>
                    </a:moveTo>
                    <a:lnTo>
                      <a:pt x="4545" y="14759"/>
                    </a:lnTo>
                    <a:lnTo>
                      <a:pt x="4541" y="14759"/>
                    </a:lnTo>
                    <a:cubicBezTo>
                      <a:pt x="4534" y="14759"/>
                      <a:pt x="4530" y="14781"/>
                      <a:pt x="4532" y="14785"/>
                    </a:cubicBezTo>
                    <a:close/>
                    <a:moveTo>
                      <a:pt x="4562" y="14860"/>
                    </a:moveTo>
                    <a:lnTo>
                      <a:pt x="4567" y="14837"/>
                    </a:lnTo>
                    <a:lnTo>
                      <a:pt x="4554" y="14877"/>
                    </a:lnTo>
                    <a:cubicBezTo>
                      <a:pt x="4554" y="14877"/>
                      <a:pt x="4562" y="14860"/>
                      <a:pt x="4562" y="14860"/>
                    </a:cubicBezTo>
                    <a:close/>
                    <a:moveTo>
                      <a:pt x="4577" y="14694"/>
                    </a:moveTo>
                    <a:cubicBezTo>
                      <a:pt x="4565" y="14694"/>
                      <a:pt x="4547" y="14727"/>
                      <a:pt x="4554" y="14749"/>
                    </a:cubicBezTo>
                    <a:cubicBezTo>
                      <a:pt x="4562" y="14727"/>
                      <a:pt x="4572" y="14714"/>
                      <a:pt x="4577" y="14694"/>
                    </a:cubicBezTo>
                    <a:close/>
                    <a:moveTo>
                      <a:pt x="4863" y="14054"/>
                    </a:moveTo>
                    <a:lnTo>
                      <a:pt x="4852" y="14074"/>
                    </a:lnTo>
                    <a:lnTo>
                      <a:pt x="4856" y="14082"/>
                    </a:lnTo>
                    <a:cubicBezTo>
                      <a:pt x="4859" y="14077"/>
                      <a:pt x="4865" y="14086"/>
                      <a:pt x="4866" y="14074"/>
                    </a:cubicBezTo>
                    <a:cubicBezTo>
                      <a:pt x="4865" y="14068"/>
                      <a:pt x="4869" y="14055"/>
                      <a:pt x="4863" y="14054"/>
                    </a:cubicBezTo>
                    <a:close/>
                    <a:moveTo>
                      <a:pt x="4971" y="13915"/>
                    </a:moveTo>
                    <a:lnTo>
                      <a:pt x="4973" y="13903"/>
                    </a:lnTo>
                    <a:lnTo>
                      <a:pt x="4965" y="13924"/>
                    </a:lnTo>
                    <a:cubicBezTo>
                      <a:pt x="4965" y="13924"/>
                      <a:pt x="4971" y="13915"/>
                      <a:pt x="4971" y="13915"/>
                    </a:cubicBezTo>
                    <a:close/>
                    <a:moveTo>
                      <a:pt x="4742" y="14443"/>
                    </a:moveTo>
                    <a:cubicBezTo>
                      <a:pt x="4748" y="14432"/>
                      <a:pt x="4754" y="14415"/>
                      <a:pt x="4755" y="14403"/>
                    </a:cubicBezTo>
                    <a:cubicBezTo>
                      <a:pt x="4754" y="14417"/>
                      <a:pt x="4738" y="14429"/>
                      <a:pt x="4742" y="14443"/>
                    </a:cubicBezTo>
                    <a:close/>
                    <a:moveTo>
                      <a:pt x="4931" y="14003"/>
                    </a:moveTo>
                    <a:cubicBezTo>
                      <a:pt x="4932" y="13998"/>
                      <a:pt x="4938" y="13993"/>
                      <a:pt x="4937" y="13986"/>
                    </a:cubicBezTo>
                    <a:lnTo>
                      <a:pt x="4931" y="13986"/>
                    </a:lnTo>
                    <a:cubicBezTo>
                      <a:pt x="4931" y="13986"/>
                      <a:pt x="4931" y="14003"/>
                      <a:pt x="4931" y="14003"/>
                    </a:cubicBezTo>
                    <a:close/>
                    <a:moveTo>
                      <a:pt x="4884" y="14026"/>
                    </a:moveTo>
                    <a:cubicBezTo>
                      <a:pt x="4879" y="14028"/>
                      <a:pt x="4875" y="14021"/>
                      <a:pt x="4871" y="14020"/>
                    </a:cubicBezTo>
                    <a:lnTo>
                      <a:pt x="4882" y="14035"/>
                    </a:lnTo>
                    <a:cubicBezTo>
                      <a:pt x="4883" y="14033"/>
                      <a:pt x="4885" y="14030"/>
                      <a:pt x="4884" y="14026"/>
                    </a:cubicBezTo>
                    <a:close/>
                    <a:moveTo>
                      <a:pt x="4766" y="14380"/>
                    </a:moveTo>
                    <a:cubicBezTo>
                      <a:pt x="4772" y="14378"/>
                      <a:pt x="4779" y="14366"/>
                      <a:pt x="4777" y="14353"/>
                    </a:cubicBezTo>
                    <a:cubicBezTo>
                      <a:pt x="4768" y="14347"/>
                      <a:pt x="4765" y="14374"/>
                      <a:pt x="4766" y="14380"/>
                    </a:cubicBezTo>
                    <a:close/>
                    <a:moveTo>
                      <a:pt x="4826" y="14225"/>
                    </a:moveTo>
                    <a:lnTo>
                      <a:pt x="4834" y="14213"/>
                    </a:lnTo>
                    <a:lnTo>
                      <a:pt x="4832" y="14209"/>
                    </a:lnTo>
                    <a:cubicBezTo>
                      <a:pt x="4832" y="14209"/>
                      <a:pt x="4826" y="14225"/>
                      <a:pt x="4826" y="14225"/>
                    </a:cubicBezTo>
                    <a:close/>
                    <a:moveTo>
                      <a:pt x="4800" y="14304"/>
                    </a:moveTo>
                    <a:cubicBezTo>
                      <a:pt x="4810" y="14297"/>
                      <a:pt x="4811" y="14278"/>
                      <a:pt x="4817" y="14265"/>
                    </a:cubicBezTo>
                    <a:cubicBezTo>
                      <a:pt x="4807" y="14265"/>
                      <a:pt x="4803" y="14284"/>
                      <a:pt x="4800" y="14304"/>
                    </a:cubicBezTo>
                    <a:close/>
                    <a:moveTo>
                      <a:pt x="13043" y="9695"/>
                    </a:moveTo>
                    <a:lnTo>
                      <a:pt x="13057" y="9659"/>
                    </a:lnTo>
                    <a:lnTo>
                      <a:pt x="13062" y="9613"/>
                    </a:lnTo>
                    <a:cubicBezTo>
                      <a:pt x="13062" y="9613"/>
                      <a:pt x="13043" y="9695"/>
                      <a:pt x="13043" y="9695"/>
                    </a:cubicBezTo>
                    <a:close/>
                    <a:moveTo>
                      <a:pt x="3764" y="16455"/>
                    </a:moveTo>
                    <a:lnTo>
                      <a:pt x="3815" y="16350"/>
                    </a:lnTo>
                    <a:cubicBezTo>
                      <a:pt x="3800" y="16390"/>
                      <a:pt x="3771" y="16399"/>
                      <a:pt x="3764" y="16455"/>
                    </a:cubicBezTo>
                    <a:close/>
                    <a:moveTo>
                      <a:pt x="5691" y="12235"/>
                    </a:moveTo>
                    <a:lnTo>
                      <a:pt x="5712" y="12199"/>
                    </a:lnTo>
                    <a:cubicBezTo>
                      <a:pt x="5718" y="12186"/>
                      <a:pt x="5715" y="12157"/>
                      <a:pt x="5710" y="12151"/>
                    </a:cubicBezTo>
                    <a:cubicBezTo>
                      <a:pt x="5702" y="12176"/>
                      <a:pt x="5705" y="12213"/>
                      <a:pt x="5691" y="12235"/>
                    </a:cubicBezTo>
                    <a:close/>
                    <a:moveTo>
                      <a:pt x="5747" y="10776"/>
                    </a:moveTo>
                    <a:lnTo>
                      <a:pt x="5742" y="10808"/>
                    </a:lnTo>
                    <a:lnTo>
                      <a:pt x="5747" y="10799"/>
                    </a:lnTo>
                    <a:cubicBezTo>
                      <a:pt x="5747" y="10799"/>
                      <a:pt x="5747" y="10776"/>
                      <a:pt x="5747" y="10776"/>
                    </a:cubicBezTo>
                    <a:close/>
                    <a:moveTo>
                      <a:pt x="5658" y="11332"/>
                    </a:moveTo>
                    <a:cubicBezTo>
                      <a:pt x="5642" y="11402"/>
                      <a:pt x="5624" y="11467"/>
                      <a:pt x="5611" y="11539"/>
                    </a:cubicBezTo>
                    <a:cubicBezTo>
                      <a:pt x="5634" y="11485"/>
                      <a:pt x="5651" y="11397"/>
                      <a:pt x="5658" y="11332"/>
                    </a:cubicBezTo>
                    <a:close/>
                    <a:moveTo>
                      <a:pt x="5684" y="12262"/>
                    </a:moveTo>
                    <a:cubicBezTo>
                      <a:pt x="5678" y="12278"/>
                      <a:pt x="5659" y="12271"/>
                      <a:pt x="5668" y="12305"/>
                    </a:cubicBezTo>
                    <a:cubicBezTo>
                      <a:pt x="5675" y="12303"/>
                      <a:pt x="5679" y="12280"/>
                      <a:pt x="5686" y="12294"/>
                    </a:cubicBezTo>
                    <a:cubicBezTo>
                      <a:pt x="5674" y="12282"/>
                      <a:pt x="5680" y="12273"/>
                      <a:pt x="5684" y="12262"/>
                    </a:cubicBezTo>
                    <a:close/>
                    <a:moveTo>
                      <a:pt x="5796" y="10836"/>
                    </a:moveTo>
                    <a:lnTo>
                      <a:pt x="5789" y="10836"/>
                    </a:lnTo>
                    <a:lnTo>
                      <a:pt x="5778" y="10887"/>
                    </a:lnTo>
                    <a:cubicBezTo>
                      <a:pt x="5778" y="10887"/>
                      <a:pt x="5796" y="10836"/>
                      <a:pt x="5796" y="10836"/>
                    </a:cubicBezTo>
                    <a:close/>
                    <a:moveTo>
                      <a:pt x="5605" y="11550"/>
                    </a:moveTo>
                    <a:cubicBezTo>
                      <a:pt x="5600" y="11563"/>
                      <a:pt x="5597" y="11578"/>
                      <a:pt x="5595" y="11595"/>
                    </a:cubicBezTo>
                    <a:cubicBezTo>
                      <a:pt x="5599" y="11580"/>
                      <a:pt x="5602" y="11566"/>
                      <a:pt x="5605" y="11550"/>
                    </a:cubicBezTo>
                    <a:close/>
                    <a:moveTo>
                      <a:pt x="5778" y="10653"/>
                    </a:moveTo>
                    <a:lnTo>
                      <a:pt x="5749" y="10764"/>
                    </a:lnTo>
                    <a:cubicBezTo>
                      <a:pt x="5763" y="10744"/>
                      <a:pt x="5781" y="10690"/>
                      <a:pt x="5778" y="10653"/>
                    </a:cubicBezTo>
                    <a:close/>
                    <a:moveTo>
                      <a:pt x="5315" y="12433"/>
                    </a:moveTo>
                    <a:lnTo>
                      <a:pt x="5285" y="12501"/>
                    </a:lnTo>
                    <a:lnTo>
                      <a:pt x="5290" y="12512"/>
                    </a:lnTo>
                    <a:cubicBezTo>
                      <a:pt x="5298" y="12491"/>
                      <a:pt x="5323" y="12464"/>
                      <a:pt x="5315" y="12433"/>
                    </a:cubicBezTo>
                    <a:close/>
                    <a:moveTo>
                      <a:pt x="5718" y="11956"/>
                    </a:moveTo>
                    <a:lnTo>
                      <a:pt x="5715" y="11977"/>
                    </a:lnTo>
                    <a:lnTo>
                      <a:pt x="5718" y="11972"/>
                    </a:lnTo>
                    <a:cubicBezTo>
                      <a:pt x="5718" y="11972"/>
                      <a:pt x="5718" y="11956"/>
                      <a:pt x="5718" y="11956"/>
                    </a:cubicBezTo>
                    <a:close/>
                    <a:moveTo>
                      <a:pt x="5191" y="12778"/>
                    </a:moveTo>
                    <a:cubicBezTo>
                      <a:pt x="5197" y="12734"/>
                      <a:pt x="5223" y="12700"/>
                      <a:pt x="5220" y="12656"/>
                    </a:cubicBezTo>
                    <a:lnTo>
                      <a:pt x="5173" y="12778"/>
                    </a:lnTo>
                    <a:cubicBezTo>
                      <a:pt x="5178" y="12792"/>
                      <a:pt x="5183" y="12770"/>
                      <a:pt x="5191" y="12778"/>
                    </a:cubicBezTo>
                    <a:close/>
                    <a:moveTo>
                      <a:pt x="4978" y="13252"/>
                    </a:moveTo>
                    <a:cubicBezTo>
                      <a:pt x="4981" y="13226"/>
                      <a:pt x="4996" y="13228"/>
                      <a:pt x="4996" y="13201"/>
                    </a:cubicBezTo>
                    <a:cubicBezTo>
                      <a:pt x="4989" y="13206"/>
                      <a:pt x="4981" y="13214"/>
                      <a:pt x="4976" y="13228"/>
                    </a:cubicBezTo>
                    <a:cubicBezTo>
                      <a:pt x="4977" y="13238"/>
                      <a:pt x="4973" y="13252"/>
                      <a:pt x="4978" y="13252"/>
                    </a:cubicBezTo>
                    <a:close/>
                    <a:moveTo>
                      <a:pt x="5243" y="12600"/>
                    </a:moveTo>
                    <a:lnTo>
                      <a:pt x="5236" y="12623"/>
                    </a:lnTo>
                    <a:lnTo>
                      <a:pt x="5240" y="12623"/>
                    </a:lnTo>
                    <a:cubicBezTo>
                      <a:pt x="5246" y="12621"/>
                      <a:pt x="5242" y="12609"/>
                      <a:pt x="5243" y="12600"/>
                    </a:cubicBezTo>
                    <a:close/>
                    <a:moveTo>
                      <a:pt x="5742" y="11031"/>
                    </a:moveTo>
                    <a:cubicBezTo>
                      <a:pt x="5755" y="10998"/>
                      <a:pt x="5763" y="10952"/>
                      <a:pt x="5764" y="10919"/>
                    </a:cubicBezTo>
                    <a:cubicBezTo>
                      <a:pt x="5757" y="10957"/>
                      <a:pt x="5742" y="10996"/>
                      <a:pt x="5742" y="11031"/>
                    </a:cubicBezTo>
                    <a:close/>
                    <a:moveTo>
                      <a:pt x="5734" y="11054"/>
                    </a:moveTo>
                    <a:cubicBezTo>
                      <a:pt x="5721" y="11078"/>
                      <a:pt x="5710" y="11110"/>
                      <a:pt x="5708" y="11142"/>
                    </a:cubicBezTo>
                    <a:cubicBezTo>
                      <a:pt x="5712" y="11119"/>
                      <a:pt x="5741" y="11108"/>
                      <a:pt x="5734" y="11054"/>
                    </a:cubicBezTo>
                    <a:close/>
                    <a:moveTo>
                      <a:pt x="5516" y="11718"/>
                    </a:moveTo>
                    <a:cubicBezTo>
                      <a:pt x="5541" y="11710"/>
                      <a:pt x="5532" y="11643"/>
                      <a:pt x="5547" y="11615"/>
                    </a:cubicBezTo>
                    <a:cubicBezTo>
                      <a:pt x="5553" y="11622"/>
                      <a:pt x="5548" y="11635"/>
                      <a:pt x="5551" y="11643"/>
                    </a:cubicBezTo>
                    <a:cubicBezTo>
                      <a:pt x="5564" y="11601"/>
                      <a:pt x="5557" y="11566"/>
                      <a:pt x="5574" y="11527"/>
                    </a:cubicBezTo>
                    <a:cubicBezTo>
                      <a:pt x="5592" y="11483"/>
                      <a:pt x="5579" y="11427"/>
                      <a:pt x="5605" y="11393"/>
                    </a:cubicBezTo>
                    <a:cubicBezTo>
                      <a:pt x="5612" y="11323"/>
                      <a:pt x="5632" y="11258"/>
                      <a:pt x="5647" y="11188"/>
                    </a:cubicBezTo>
                    <a:cubicBezTo>
                      <a:pt x="5676" y="11112"/>
                      <a:pt x="5679" y="11012"/>
                      <a:pt x="5710" y="10942"/>
                    </a:cubicBezTo>
                    <a:cubicBezTo>
                      <a:pt x="5704" y="10899"/>
                      <a:pt x="5731" y="10892"/>
                      <a:pt x="5723" y="10855"/>
                    </a:cubicBezTo>
                    <a:cubicBezTo>
                      <a:pt x="5627" y="11207"/>
                      <a:pt x="5546" y="11571"/>
                      <a:pt x="5461" y="11932"/>
                    </a:cubicBezTo>
                    <a:lnTo>
                      <a:pt x="5482" y="11912"/>
                    </a:lnTo>
                    <a:cubicBezTo>
                      <a:pt x="5486" y="11838"/>
                      <a:pt x="5514" y="11791"/>
                      <a:pt x="5516" y="11718"/>
                    </a:cubicBezTo>
                    <a:close/>
                    <a:moveTo>
                      <a:pt x="5348" y="12345"/>
                    </a:moveTo>
                    <a:lnTo>
                      <a:pt x="5338" y="12373"/>
                    </a:lnTo>
                    <a:lnTo>
                      <a:pt x="5343" y="12373"/>
                    </a:lnTo>
                    <a:cubicBezTo>
                      <a:pt x="5347" y="12366"/>
                      <a:pt x="5354" y="12348"/>
                      <a:pt x="5348" y="12345"/>
                    </a:cubicBezTo>
                    <a:close/>
                    <a:moveTo>
                      <a:pt x="5115" y="12941"/>
                    </a:moveTo>
                    <a:cubicBezTo>
                      <a:pt x="5119" y="12885"/>
                      <a:pt x="5152" y="12885"/>
                      <a:pt x="5160" y="12840"/>
                    </a:cubicBezTo>
                    <a:cubicBezTo>
                      <a:pt x="5153" y="12837"/>
                      <a:pt x="5150" y="12861"/>
                      <a:pt x="5144" y="12861"/>
                    </a:cubicBezTo>
                    <a:lnTo>
                      <a:pt x="5138" y="12850"/>
                    </a:lnTo>
                    <a:cubicBezTo>
                      <a:pt x="5109" y="12907"/>
                      <a:pt x="5081" y="12987"/>
                      <a:pt x="5049" y="13045"/>
                    </a:cubicBezTo>
                    <a:lnTo>
                      <a:pt x="5049" y="13073"/>
                    </a:lnTo>
                    <a:cubicBezTo>
                      <a:pt x="5081" y="13052"/>
                      <a:pt x="5088" y="12975"/>
                      <a:pt x="5115" y="12941"/>
                    </a:cubicBezTo>
                    <a:close/>
                    <a:moveTo>
                      <a:pt x="1828" y="13646"/>
                    </a:moveTo>
                    <a:lnTo>
                      <a:pt x="1814" y="13646"/>
                    </a:lnTo>
                    <a:lnTo>
                      <a:pt x="1811" y="13685"/>
                    </a:lnTo>
                    <a:lnTo>
                      <a:pt x="1817" y="13685"/>
                    </a:lnTo>
                    <a:cubicBezTo>
                      <a:pt x="1824" y="13678"/>
                      <a:pt x="1823" y="13659"/>
                      <a:pt x="1828" y="13646"/>
                    </a:cubicBezTo>
                    <a:close/>
                    <a:moveTo>
                      <a:pt x="5317" y="13085"/>
                    </a:moveTo>
                    <a:lnTo>
                      <a:pt x="5311" y="13125"/>
                    </a:lnTo>
                    <a:lnTo>
                      <a:pt x="5315" y="13117"/>
                    </a:lnTo>
                    <a:cubicBezTo>
                      <a:pt x="5315" y="13117"/>
                      <a:pt x="5317" y="13085"/>
                      <a:pt x="5317" y="13085"/>
                    </a:cubicBezTo>
                    <a:close/>
                    <a:moveTo>
                      <a:pt x="1447" y="15055"/>
                    </a:moveTo>
                    <a:cubicBezTo>
                      <a:pt x="1437" y="15062"/>
                      <a:pt x="1435" y="15103"/>
                      <a:pt x="1429" y="15120"/>
                    </a:cubicBezTo>
                    <a:cubicBezTo>
                      <a:pt x="1447" y="15117"/>
                      <a:pt x="1437" y="15073"/>
                      <a:pt x="1447" y="15055"/>
                    </a:cubicBezTo>
                    <a:close/>
                    <a:moveTo>
                      <a:pt x="2884" y="11611"/>
                    </a:moveTo>
                    <a:lnTo>
                      <a:pt x="2886" y="11611"/>
                    </a:lnTo>
                    <a:cubicBezTo>
                      <a:pt x="2891" y="11599"/>
                      <a:pt x="2899" y="11594"/>
                      <a:pt x="2897" y="11578"/>
                    </a:cubicBezTo>
                    <a:cubicBezTo>
                      <a:pt x="2892" y="11583"/>
                      <a:pt x="2883" y="11594"/>
                      <a:pt x="2884" y="11611"/>
                    </a:cubicBezTo>
                    <a:close/>
                    <a:moveTo>
                      <a:pt x="1382" y="15333"/>
                    </a:moveTo>
                    <a:lnTo>
                      <a:pt x="1378" y="15333"/>
                    </a:lnTo>
                    <a:lnTo>
                      <a:pt x="1378" y="15354"/>
                    </a:lnTo>
                    <a:lnTo>
                      <a:pt x="1382" y="15354"/>
                    </a:lnTo>
                    <a:cubicBezTo>
                      <a:pt x="1382" y="15354"/>
                      <a:pt x="1382" y="15333"/>
                      <a:pt x="1382" y="15333"/>
                    </a:cubicBezTo>
                    <a:close/>
                    <a:moveTo>
                      <a:pt x="5822" y="10570"/>
                    </a:moveTo>
                    <a:cubicBezTo>
                      <a:pt x="5822" y="10590"/>
                      <a:pt x="5807" y="10583"/>
                      <a:pt x="5813" y="10609"/>
                    </a:cubicBezTo>
                    <a:cubicBezTo>
                      <a:pt x="5817" y="10599"/>
                      <a:pt x="5826" y="10579"/>
                      <a:pt x="5822" y="10570"/>
                    </a:cubicBezTo>
                    <a:close/>
                    <a:moveTo>
                      <a:pt x="6311" y="9302"/>
                    </a:moveTo>
                    <a:lnTo>
                      <a:pt x="6306" y="9318"/>
                    </a:lnTo>
                    <a:lnTo>
                      <a:pt x="6329" y="9353"/>
                    </a:lnTo>
                    <a:cubicBezTo>
                      <a:pt x="6329" y="9353"/>
                      <a:pt x="6311" y="9302"/>
                      <a:pt x="6311" y="9302"/>
                    </a:cubicBezTo>
                    <a:close/>
                    <a:moveTo>
                      <a:pt x="5534" y="11865"/>
                    </a:moveTo>
                    <a:lnTo>
                      <a:pt x="5529" y="11889"/>
                    </a:lnTo>
                    <a:lnTo>
                      <a:pt x="5532" y="11889"/>
                    </a:lnTo>
                    <a:cubicBezTo>
                      <a:pt x="5537" y="11886"/>
                      <a:pt x="5533" y="11875"/>
                      <a:pt x="5534" y="11865"/>
                    </a:cubicBezTo>
                    <a:close/>
                    <a:moveTo>
                      <a:pt x="5566" y="11733"/>
                    </a:moveTo>
                    <a:cubicBezTo>
                      <a:pt x="5557" y="11773"/>
                      <a:pt x="5541" y="11805"/>
                      <a:pt x="5539" y="11850"/>
                    </a:cubicBezTo>
                    <a:cubicBezTo>
                      <a:pt x="5548" y="11809"/>
                      <a:pt x="5559" y="11759"/>
                      <a:pt x="5566" y="11733"/>
                    </a:cubicBezTo>
                    <a:close/>
                    <a:moveTo>
                      <a:pt x="5290" y="13223"/>
                    </a:moveTo>
                    <a:cubicBezTo>
                      <a:pt x="5297" y="13196"/>
                      <a:pt x="5306" y="13154"/>
                      <a:pt x="5302" y="13136"/>
                    </a:cubicBezTo>
                    <a:lnTo>
                      <a:pt x="5285" y="13196"/>
                    </a:lnTo>
                    <a:cubicBezTo>
                      <a:pt x="5295" y="13242"/>
                      <a:pt x="5263" y="13271"/>
                      <a:pt x="5266" y="13312"/>
                    </a:cubicBezTo>
                    <a:cubicBezTo>
                      <a:pt x="5279" y="13296"/>
                      <a:pt x="5285" y="13256"/>
                      <a:pt x="5290" y="13223"/>
                    </a:cubicBezTo>
                    <a:close/>
                    <a:moveTo>
                      <a:pt x="5539" y="11905"/>
                    </a:moveTo>
                    <a:cubicBezTo>
                      <a:pt x="5546" y="11900"/>
                      <a:pt x="5548" y="11879"/>
                      <a:pt x="5551" y="11865"/>
                    </a:cubicBezTo>
                    <a:lnTo>
                      <a:pt x="5537" y="11900"/>
                    </a:lnTo>
                    <a:cubicBezTo>
                      <a:pt x="5537" y="11900"/>
                      <a:pt x="5539" y="11905"/>
                      <a:pt x="5539" y="11905"/>
                    </a:cubicBezTo>
                    <a:close/>
                    <a:moveTo>
                      <a:pt x="6543" y="9758"/>
                    </a:moveTo>
                    <a:lnTo>
                      <a:pt x="6538" y="9770"/>
                    </a:lnTo>
                    <a:lnTo>
                      <a:pt x="6556" y="9791"/>
                    </a:lnTo>
                    <a:cubicBezTo>
                      <a:pt x="6556" y="9791"/>
                      <a:pt x="6543" y="9758"/>
                      <a:pt x="6543" y="9758"/>
                    </a:cubicBezTo>
                    <a:close/>
                    <a:moveTo>
                      <a:pt x="5210" y="13402"/>
                    </a:moveTo>
                    <a:cubicBezTo>
                      <a:pt x="5211" y="13391"/>
                      <a:pt x="5218" y="13374"/>
                      <a:pt x="5212" y="13367"/>
                    </a:cubicBezTo>
                    <a:cubicBezTo>
                      <a:pt x="5207" y="13381"/>
                      <a:pt x="5198" y="13386"/>
                      <a:pt x="5201" y="13402"/>
                    </a:cubicBezTo>
                    <a:cubicBezTo>
                      <a:pt x="5201" y="13402"/>
                      <a:pt x="5210" y="13402"/>
                      <a:pt x="5210" y="13402"/>
                    </a:cubicBezTo>
                    <a:close/>
                    <a:moveTo>
                      <a:pt x="5595" y="11595"/>
                    </a:moveTo>
                    <a:cubicBezTo>
                      <a:pt x="5585" y="11635"/>
                      <a:pt x="5573" y="11674"/>
                      <a:pt x="5571" y="11722"/>
                    </a:cubicBezTo>
                    <a:cubicBezTo>
                      <a:pt x="5591" y="11693"/>
                      <a:pt x="5589" y="11640"/>
                      <a:pt x="5595" y="11595"/>
                    </a:cubicBezTo>
                    <a:close/>
                    <a:moveTo>
                      <a:pt x="5856" y="10454"/>
                    </a:moveTo>
                    <a:lnTo>
                      <a:pt x="5839" y="10521"/>
                    </a:lnTo>
                    <a:cubicBezTo>
                      <a:pt x="5852" y="10510"/>
                      <a:pt x="5855" y="10479"/>
                      <a:pt x="5856" y="10454"/>
                    </a:cubicBezTo>
                    <a:close/>
                    <a:moveTo>
                      <a:pt x="4667" y="13970"/>
                    </a:moveTo>
                    <a:cubicBezTo>
                      <a:pt x="4677" y="13933"/>
                      <a:pt x="4695" y="13915"/>
                      <a:pt x="4703" y="13875"/>
                    </a:cubicBezTo>
                    <a:cubicBezTo>
                      <a:pt x="4688" y="13889"/>
                      <a:pt x="4667" y="13938"/>
                      <a:pt x="4667" y="13970"/>
                    </a:cubicBezTo>
                    <a:close/>
                    <a:moveTo>
                      <a:pt x="3146" y="17813"/>
                    </a:moveTo>
                    <a:cubicBezTo>
                      <a:pt x="3120" y="17829"/>
                      <a:pt x="3096" y="17895"/>
                      <a:pt x="3091" y="17942"/>
                    </a:cubicBezTo>
                    <a:lnTo>
                      <a:pt x="3096" y="17942"/>
                    </a:lnTo>
                    <a:cubicBezTo>
                      <a:pt x="3097" y="17929"/>
                      <a:pt x="3102" y="17925"/>
                      <a:pt x="3104" y="17913"/>
                    </a:cubicBezTo>
                    <a:cubicBezTo>
                      <a:pt x="3138" y="17899"/>
                      <a:pt x="3125" y="17800"/>
                      <a:pt x="3161" y="17813"/>
                    </a:cubicBezTo>
                    <a:lnTo>
                      <a:pt x="3161" y="17809"/>
                    </a:lnTo>
                    <a:cubicBezTo>
                      <a:pt x="3162" y="17773"/>
                      <a:pt x="3147" y="17800"/>
                      <a:pt x="3146" y="17813"/>
                    </a:cubicBezTo>
                    <a:close/>
                    <a:moveTo>
                      <a:pt x="3180" y="17424"/>
                    </a:moveTo>
                    <a:cubicBezTo>
                      <a:pt x="3179" y="17429"/>
                      <a:pt x="3176" y="17438"/>
                      <a:pt x="3174" y="17447"/>
                    </a:cubicBezTo>
                    <a:cubicBezTo>
                      <a:pt x="3177" y="17441"/>
                      <a:pt x="3179" y="17434"/>
                      <a:pt x="3180" y="17424"/>
                    </a:cubicBezTo>
                    <a:close/>
                    <a:moveTo>
                      <a:pt x="3148" y="17503"/>
                    </a:moveTo>
                    <a:cubicBezTo>
                      <a:pt x="3157" y="17493"/>
                      <a:pt x="3167" y="17467"/>
                      <a:pt x="3174" y="17447"/>
                    </a:cubicBezTo>
                    <a:cubicBezTo>
                      <a:pt x="3164" y="17462"/>
                      <a:pt x="3146" y="17463"/>
                      <a:pt x="3148" y="17503"/>
                    </a:cubicBezTo>
                    <a:close/>
                    <a:moveTo>
                      <a:pt x="3214" y="17369"/>
                    </a:moveTo>
                    <a:cubicBezTo>
                      <a:pt x="3207" y="17385"/>
                      <a:pt x="3194" y="17385"/>
                      <a:pt x="3191" y="17408"/>
                    </a:cubicBezTo>
                    <a:cubicBezTo>
                      <a:pt x="3197" y="17387"/>
                      <a:pt x="3214" y="17400"/>
                      <a:pt x="3214" y="17369"/>
                    </a:cubicBezTo>
                    <a:close/>
                    <a:moveTo>
                      <a:pt x="3253" y="17296"/>
                    </a:moveTo>
                    <a:cubicBezTo>
                      <a:pt x="3252" y="17294"/>
                      <a:pt x="3251" y="17287"/>
                      <a:pt x="3248" y="17289"/>
                    </a:cubicBezTo>
                    <a:lnTo>
                      <a:pt x="3248" y="17308"/>
                    </a:lnTo>
                    <a:lnTo>
                      <a:pt x="3253" y="17308"/>
                    </a:lnTo>
                    <a:cubicBezTo>
                      <a:pt x="3253" y="17308"/>
                      <a:pt x="3253" y="17296"/>
                      <a:pt x="3253" y="17296"/>
                    </a:cubicBezTo>
                    <a:close/>
                    <a:moveTo>
                      <a:pt x="3104" y="17790"/>
                    </a:moveTo>
                    <a:lnTo>
                      <a:pt x="3099" y="17809"/>
                    </a:lnTo>
                    <a:lnTo>
                      <a:pt x="3107" y="17790"/>
                    </a:lnTo>
                    <a:cubicBezTo>
                      <a:pt x="3107" y="17790"/>
                      <a:pt x="3104" y="17790"/>
                      <a:pt x="3104" y="17790"/>
                    </a:cubicBezTo>
                    <a:close/>
                    <a:moveTo>
                      <a:pt x="3120" y="17563"/>
                    </a:moveTo>
                    <a:cubicBezTo>
                      <a:pt x="3125" y="17554"/>
                      <a:pt x="3128" y="17545"/>
                      <a:pt x="3128" y="17531"/>
                    </a:cubicBezTo>
                    <a:cubicBezTo>
                      <a:pt x="3121" y="17531"/>
                      <a:pt x="3110" y="17545"/>
                      <a:pt x="3114" y="17563"/>
                    </a:cubicBezTo>
                    <a:cubicBezTo>
                      <a:pt x="3114" y="17563"/>
                      <a:pt x="3120" y="17563"/>
                      <a:pt x="3120" y="17563"/>
                    </a:cubicBezTo>
                    <a:close/>
                    <a:moveTo>
                      <a:pt x="3146" y="17706"/>
                    </a:moveTo>
                    <a:lnTo>
                      <a:pt x="3133" y="17735"/>
                    </a:lnTo>
                    <a:lnTo>
                      <a:pt x="3143" y="17725"/>
                    </a:lnTo>
                    <a:cubicBezTo>
                      <a:pt x="3143" y="17725"/>
                      <a:pt x="3146" y="17706"/>
                      <a:pt x="3146" y="17706"/>
                    </a:cubicBezTo>
                    <a:close/>
                    <a:moveTo>
                      <a:pt x="3366" y="17268"/>
                    </a:moveTo>
                    <a:lnTo>
                      <a:pt x="3351" y="17296"/>
                    </a:lnTo>
                    <a:lnTo>
                      <a:pt x="3356" y="17296"/>
                    </a:lnTo>
                    <a:cubicBezTo>
                      <a:pt x="3359" y="17287"/>
                      <a:pt x="3365" y="17280"/>
                      <a:pt x="3366" y="17268"/>
                    </a:cubicBezTo>
                    <a:close/>
                    <a:moveTo>
                      <a:pt x="3479" y="17046"/>
                    </a:moveTo>
                    <a:lnTo>
                      <a:pt x="3506" y="16990"/>
                    </a:lnTo>
                    <a:lnTo>
                      <a:pt x="3500" y="16990"/>
                    </a:lnTo>
                    <a:cubicBezTo>
                      <a:pt x="3489" y="16995"/>
                      <a:pt x="3477" y="17032"/>
                      <a:pt x="3479" y="17046"/>
                    </a:cubicBezTo>
                    <a:close/>
                    <a:moveTo>
                      <a:pt x="3214" y="17697"/>
                    </a:moveTo>
                    <a:cubicBezTo>
                      <a:pt x="3226" y="17689"/>
                      <a:pt x="3232" y="17655"/>
                      <a:pt x="3230" y="17642"/>
                    </a:cubicBezTo>
                    <a:lnTo>
                      <a:pt x="3201" y="17697"/>
                    </a:lnTo>
                    <a:cubicBezTo>
                      <a:pt x="3201" y="17697"/>
                      <a:pt x="3214" y="17697"/>
                      <a:pt x="3214" y="17697"/>
                    </a:cubicBezTo>
                    <a:close/>
                    <a:moveTo>
                      <a:pt x="3356" y="17385"/>
                    </a:moveTo>
                    <a:lnTo>
                      <a:pt x="3356" y="17413"/>
                    </a:lnTo>
                    <a:cubicBezTo>
                      <a:pt x="3364" y="17396"/>
                      <a:pt x="3376" y="17369"/>
                      <a:pt x="3384" y="17352"/>
                    </a:cubicBezTo>
                    <a:cubicBezTo>
                      <a:pt x="3409" y="17345"/>
                      <a:pt x="3397" y="17257"/>
                      <a:pt x="3429" y="17262"/>
                    </a:cubicBezTo>
                    <a:cubicBezTo>
                      <a:pt x="3451" y="17218"/>
                      <a:pt x="3484" y="17192"/>
                      <a:pt x="3489" y="17118"/>
                    </a:cubicBezTo>
                    <a:cubicBezTo>
                      <a:pt x="3451" y="17218"/>
                      <a:pt x="3394" y="17284"/>
                      <a:pt x="3356" y="17385"/>
                    </a:cubicBezTo>
                    <a:close/>
                    <a:moveTo>
                      <a:pt x="3946" y="15871"/>
                    </a:moveTo>
                    <a:cubicBezTo>
                      <a:pt x="3935" y="15852"/>
                      <a:pt x="3927" y="15881"/>
                      <a:pt x="3920" y="15889"/>
                    </a:cubicBezTo>
                    <a:cubicBezTo>
                      <a:pt x="3908" y="15927"/>
                      <a:pt x="3882" y="15949"/>
                      <a:pt x="3893" y="15994"/>
                    </a:cubicBezTo>
                    <a:cubicBezTo>
                      <a:pt x="3893" y="15994"/>
                      <a:pt x="3946" y="15871"/>
                      <a:pt x="3946" y="15871"/>
                    </a:cubicBezTo>
                    <a:close/>
                    <a:moveTo>
                      <a:pt x="3978" y="15800"/>
                    </a:moveTo>
                    <a:cubicBezTo>
                      <a:pt x="3972" y="15801"/>
                      <a:pt x="3961" y="15801"/>
                      <a:pt x="3964" y="15823"/>
                    </a:cubicBezTo>
                    <a:cubicBezTo>
                      <a:pt x="3968" y="15813"/>
                      <a:pt x="3978" y="15815"/>
                      <a:pt x="3978" y="15800"/>
                    </a:cubicBezTo>
                    <a:close/>
                    <a:moveTo>
                      <a:pt x="3209" y="17586"/>
                    </a:moveTo>
                    <a:cubicBezTo>
                      <a:pt x="3226" y="17558"/>
                      <a:pt x="3241" y="17523"/>
                      <a:pt x="3253" y="17496"/>
                    </a:cubicBezTo>
                    <a:cubicBezTo>
                      <a:pt x="3239" y="17526"/>
                      <a:pt x="3215" y="17554"/>
                      <a:pt x="3209" y="17586"/>
                    </a:cubicBezTo>
                    <a:close/>
                    <a:moveTo>
                      <a:pt x="3337" y="17413"/>
                    </a:moveTo>
                    <a:cubicBezTo>
                      <a:pt x="3333" y="17450"/>
                      <a:pt x="3302" y="17454"/>
                      <a:pt x="3313" y="17496"/>
                    </a:cubicBezTo>
                    <a:cubicBezTo>
                      <a:pt x="3323" y="17475"/>
                      <a:pt x="3338" y="17447"/>
                      <a:pt x="3348" y="17419"/>
                    </a:cubicBezTo>
                    <a:cubicBezTo>
                      <a:pt x="3346" y="17408"/>
                      <a:pt x="3342" y="17414"/>
                      <a:pt x="3337" y="17413"/>
                    </a:cubicBezTo>
                    <a:close/>
                    <a:moveTo>
                      <a:pt x="3238" y="17614"/>
                    </a:moveTo>
                    <a:lnTo>
                      <a:pt x="3238" y="17623"/>
                    </a:lnTo>
                    <a:cubicBezTo>
                      <a:pt x="3259" y="17642"/>
                      <a:pt x="3257" y="17575"/>
                      <a:pt x="3277" y="17579"/>
                    </a:cubicBezTo>
                    <a:cubicBezTo>
                      <a:pt x="3284" y="17565"/>
                      <a:pt x="3309" y="17545"/>
                      <a:pt x="3292" y="17518"/>
                    </a:cubicBezTo>
                    <a:cubicBezTo>
                      <a:pt x="3292" y="17518"/>
                      <a:pt x="3238" y="17614"/>
                      <a:pt x="3238" y="17614"/>
                    </a:cubicBezTo>
                    <a:close/>
                    <a:moveTo>
                      <a:pt x="3277" y="17447"/>
                    </a:moveTo>
                    <a:lnTo>
                      <a:pt x="3266" y="17475"/>
                    </a:lnTo>
                    <a:lnTo>
                      <a:pt x="3271" y="17463"/>
                    </a:lnTo>
                    <a:cubicBezTo>
                      <a:pt x="3271" y="17463"/>
                      <a:pt x="3277" y="17447"/>
                      <a:pt x="3277" y="17447"/>
                    </a:cubicBezTo>
                    <a:close/>
                    <a:moveTo>
                      <a:pt x="2459" y="19132"/>
                    </a:moveTo>
                    <a:cubicBezTo>
                      <a:pt x="2485" y="19076"/>
                      <a:pt x="2533" y="19046"/>
                      <a:pt x="2545" y="18965"/>
                    </a:cubicBezTo>
                    <a:cubicBezTo>
                      <a:pt x="2517" y="18998"/>
                      <a:pt x="2494" y="19060"/>
                      <a:pt x="2465" y="19105"/>
                    </a:cubicBezTo>
                    <a:cubicBezTo>
                      <a:pt x="2465" y="19105"/>
                      <a:pt x="2459" y="19132"/>
                      <a:pt x="2459" y="19132"/>
                    </a:cubicBezTo>
                    <a:close/>
                    <a:moveTo>
                      <a:pt x="1412" y="20678"/>
                    </a:moveTo>
                    <a:cubicBezTo>
                      <a:pt x="1393" y="20692"/>
                      <a:pt x="1373" y="20704"/>
                      <a:pt x="1356" y="20722"/>
                    </a:cubicBezTo>
                    <a:cubicBezTo>
                      <a:pt x="1373" y="20718"/>
                      <a:pt x="1402" y="20718"/>
                      <a:pt x="1412" y="20678"/>
                    </a:cubicBezTo>
                    <a:close/>
                    <a:moveTo>
                      <a:pt x="3899" y="16104"/>
                    </a:moveTo>
                    <a:lnTo>
                      <a:pt x="3882" y="16140"/>
                    </a:lnTo>
                    <a:lnTo>
                      <a:pt x="3888" y="16140"/>
                    </a:lnTo>
                    <a:cubicBezTo>
                      <a:pt x="3892" y="16128"/>
                      <a:pt x="3902" y="16112"/>
                      <a:pt x="3899" y="16104"/>
                    </a:cubicBezTo>
                    <a:close/>
                    <a:moveTo>
                      <a:pt x="4957" y="13268"/>
                    </a:moveTo>
                    <a:lnTo>
                      <a:pt x="4950" y="13302"/>
                    </a:lnTo>
                    <a:lnTo>
                      <a:pt x="4965" y="13268"/>
                    </a:lnTo>
                    <a:cubicBezTo>
                      <a:pt x="4965" y="13268"/>
                      <a:pt x="4957" y="13268"/>
                      <a:pt x="4957" y="13268"/>
                    </a:cubicBezTo>
                    <a:close/>
                    <a:moveTo>
                      <a:pt x="2418" y="19199"/>
                    </a:moveTo>
                    <a:lnTo>
                      <a:pt x="2425" y="19199"/>
                    </a:lnTo>
                    <a:cubicBezTo>
                      <a:pt x="2433" y="19185"/>
                      <a:pt x="2441" y="19160"/>
                      <a:pt x="2440" y="19148"/>
                    </a:cubicBezTo>
                    <a:cubicBezTo>
                      <a:pt x="2434" y="19173"/>
                      <a:pt x="2418" y="19168"/>
                      <a:pt x="2418" y="19199"/>
                    </a:cubicBezTo>
                    <a:close/>
                    <a:moveTo>
                      <a:pt x="4910" y="13386"/>
                    </a:moveTo>
                    <a:cubicBezTo>
                      <a:pt x="4898" y="13407"/>
                      <a:pt x="4877" y="13435"/>
                      <a:pt x="4879" y="13470"/>
                    </a:cubicBezTo>
                    <a:cubicBezTo>
                      <a:pt x="4890" y="13432"/>
                      <a:pt x="4917" y="13444"/>
                      <a:pt x="4910" y="13386"/>
                    </a:cubicBezTo>
                    <a:close/>
                    <a:moveTo>
                      <a:pt x="2564" y="18942"/>
                    </a:moveTo>
                    <a:cubicBezTo>
                      <a:pt x="2604" y="18923"/>
                      <a:pt x="2617" y="18842"/>
                      <a:pt x="2644" y="18791"/>
                    </a:cubicBezTo>
                    <a:lnTo>
                      <a:pt x="2643" y="18787"/>
                    </a:lnTo>
                    <a:cubicBezTo>
                      <a:pt x="2614" y="18838"/>
                      <a:pt x="2581" y="18868"/>
                      <a:pt x="2564" y="18942"/>
                    </a:cubicBezTo>
                    <a:close/>
                    <a:moveTo>
                      <a:pt x="4790" y="13680"/>
                    </a:moveTo>
                    <a:cubicBezTo>
                      <a:pt x="4811" y="13632"/>
                      <a:pt x="4838" y="13588"/>
                      <a:pt x="4845" y="13529"/>
                    </a:cubicBezTo>
                    <a:cubicBezTo>
                      <a:pt x="4826" y="13572"/>
                      <a:pt x="4819" y="13627"/>
                      <a:pt x="4792" y="13646"/>
                    </a:cubicBezTo>
                    <a:cubicBezTo>
                      <a:pt x="4792" y="13696"/>
                      <a:pt x="4762" y="13708"/>
                      <a:pt x="4755" y="13747"/>
                    </a:cubicBezTo>
                    <a:cubicBezTo>
                      <a:pt x="4770" y="13738"/>
                      <a:pt x="4778" y="13701"/>
                      <a:pt x="4790" y="13680"/>
                    </a:cubicBezTo>
                    <a:close/>
                    <a:moveTo>
                      <a:pt x="4719" y="13831"/>
                    </a:moveTo>
                    <a:lnTo>
                      <a:pt x="4706" y="13858"/>
                    </a:lnTo>
                    <a:lnTo>
                      <a:pt x="4711" y="13858"/>
                    </a:lnTo>
                    <a:cubicBezTo>
                      <a:pt x="4718" y="13858"/>
                      <a:pt x="4720" y="13831"/>
                      <a:pt x="4719" y="13831"/>
                    </a:cubicBezTo>
                    <a:close/>
                    <a:moveTo>
                      <a:pt x="4740" y="13785"/>
                    </a:moveTo>
                    <a:lnTo>
                      <a:pt x="4732" y="13785"/>
                    </a:lnTo>
                    <a:lnTo>
                      <a:pt x="4732" y="13808"/>
                    </a:lnTo>
                    <a:cubicBezTo>
                      <a:pt x="4734" y="13803"/>
                      <a:pt x="4742" y="13798"/>
                      <a:pt x="4740" y="13785"/>
                    </a:cubicBezTo>
                    <a:close/>
                    <a:moveTo>
                      <a:pt x="3448" y="17113"/>
                    </a:moveTo>
                    <a:lnTo>
                      <a:pt x="3453" y="17090"/>
                    </a:lnTo>
                    <a:lnTo>
                      <a:pt x="3435" y="17130"/>
                    </a:lnTo>
                    <a:cubicBezTo>
                      <a:pt x="3435" y="17130"/>
                      <a:pt x="3448" y="17113"/>
                      <a:pt x="3448" y="17113"/>
                    </a:cubicBezTo>
                    <a:close/>
                    <a:moveTo>
                      <a:pt x="3324" y="17184"/>
                    </a:moveTo>
                    <a:cubicBezTo>
                      <a:pt x="3297" y="17171"/>
                      <a:pt x="3284" y="17225"/>
                      <a:pt x="3271" y="17252"/>
                    </a:cubicBezTo>
                    <a:cubicBezTo>
                      <a:pt x="3292" y="17246"/>
                      <a:pt x="3315" y="17225"/>
                      <a:pt x="3324" y="17184"/>
                    </a:cubicBezTo>
                    <a:close/>
                    <a:moveTo>
                      <a:pt x="3379" y="17067"/>
                    </a:moveTo>
                    <a:cubicBezTo>
                      <a:pt x="3378" y="17058"/>
                      <a:pt x="3382" y="17036"/>
                      <a:pt x="3376" y="17035"/>
                    </a:cubicBezTo>
                    <a:cubicBezTo>
                      <a:pt x="3359" y="17067"/>
                      <a:pt x="3326" y="17113"/>
                      <a:pt x="3337" y="17162"/>
                    </a:cubicBezTo>
                    <a:cubicBezTo>
                      <a:pt x="3361" y="17143"/>
                      <a:pt x="3357" y="17081"/>
                      <a:pt x="3379" y="17067"/>
                    </a:cubicBezTo>
                    <a:close/>
                    <a:moveTo>
                      <a:pt x="2847" y="18370"/>
                    </a:moveTo>
                    <a:cubicBezTo>
                      <a:pt x="2792" y="18523"/>
                      <a:pt x="2720" y="18624"/>
                      <a:pt x="2654" y="18759"/>
                    </a:cubicBezTo>
                    <a:lnTo>
                      <a:pt x="2654" y="18775"/>
                    </a:lnTo>
                    <a:cubicBezTo>
                      <a:pt x="2663" y="18771"/>
                      <a:pt x="2674" y="18763"/>
                      <a:pt x="2682" y="18742"/>
                    </a:cubicBezTo>
                    <a:cubicBezTo>
                      <a:pt x="2696" y="18678"/>
                      <a:pt x="2734" y="18674"/>
                      <a:pt x="2747" y="18603"/>
                    </a:cubicBezTo>
                    <a:cubicBezTo>
                      <a:pt x="2778" y="18566"/>
                      <a:pt x="2805" y="18494"/>
                      <a:pt x="2837" y="18448"/>
                    </a:cubicBezTo>
                    <a:cubicBezTo>
                      <a:pt x="2840" y="18379"/>
                      <a:pt x="2884" y="18351"/>
                      <a:pt x="2894" y="18291"/>
                    </a:cubicBezTo>
                    <a:cubicBezTo>
                      <a:pt x="2874" y="18311"/>
                      <a:pt x="2866" y="18365"/>
                      <a:pt x="2847" y="18370"/>
                    </a:cubicBezTo>
                    <a:close/>
                    <a:moveTo>
                      <a:pt x="3437" y="16939"/>
                    </a:moveTo>
                    <a:lnTo>
                      <a:pt x="3431" y="16956"/>
                    </a:lnTo>
                    <a:lnTo>
                      <a:pt x="3437" y="16956"/>
                    </a:lnTo>
                    <a:cubicBezTo>
                      <a:pt x="3437" y="16956"/>
                      <a:pt x="3437" y="16939"/>
                      <a:pt x="3437" y="16939"/>
                    </a:cubicBezTo>
                    <a:close/>
                    <a:moveTo>
                      <a:pt x="3424" y="17150"/>
                    </a:moveTo>
                    <a:lnTo>
                      <a:pt x="3414" y="17178"/>
                    </a:lnTo>
                    <a:lnTo>
                      <a:pt x="3421" y="17162"/>
                    </a:lnTo>
                    <a:cubicBezTo>
                      <a:pt x="3421" y="17162"/>
                      <a:pt x="3424" y="17150"/>
                      <a:pt x="3424" y="17150"/>
                    </a:cubicBezTo>
                    <a:close/>
                    <a:moveTo>
                      <a:pt x="2913" y="18258"/>
                    </a:moveTo>
                    <a:lnTo>
                      <a:pt x="2918" y="18258"/>
                    </a:lnTo>
                    <a:cubicBezTo>
                      <a:pt x="2920" y="18249"/>
                      <a:pt x="2929" y="18244"/>
                      <a:pt x="2925" y="18230"/>
                    </a:cubicBezTo>
                    <a:cubicBezTo>
                      <a:pt x="2925" y="18230"/>
                      <a:pt x="2913" y="18258"/>
                      <a:pt x="2913" y="18258"/>
                    </a:cubicBezTo>
                    <a:close/>
                    <a:moveTo>
                      <a:pt x="3492" y="16834"/>
                    </a:moveTo>
                    <a:cubicBezTo>
                      <a:pt x="3479" y="16839"/>
                      <a:pt x="3462" y="16863"/>
                      <a:pt x="3461" y="16895"/>
                    </a:cubicBezTo>
                    <a:cubicBezTo>
                      <a:pt x="3474" y="16887"/>
                      <a:pt x="3484" y="16856"/>
                      <a:pt x="3492" y="16834"/>
                    </a:cubicBezTo>
                    <a:close/>
                    <a:moveTo>
                      <a:pt x="3068" y="17858"/>
                    </a:moveTo>
                    <a:lnTo>
                      <a:pt x="3041" y="17920"/>
                    </a:lnTo>
                    <a:cubicBezTo>
                      <a:pt x="3051" y="17906"/>
                      <a:pt x="3068" y="17873"/>
                      <a:pt x="3068" y="17858"/>
                    </a:cubicBezTo>
                    <a:close/>
                    <a:moveTo>
                      <a:pt x="3049" y="18008"/>
                    </a:moveTo>
                    <a:lnTo>
                      <a:pt x="3068" y="17964"/>
                    </a:lnTo>
                    <a:lnTo>
                      <a:pt x="3062" y="17964"/>
                    </a:lnTo>
                    <a:cubicBezTo>
                      <a:pt x="3055" y="17978"/>
                      <a:pt x="3043" y="17997"/>
                      <a:pt x="3049" y="18008"/>
                    </a:cubicBezTo>
                    <a:close/>
                    <a:moveTo>
                      <a:pt x="9068" y="14014"/>
                    </a:moveTo>
                    <a:lnTo>
                      <a:pt x="9077" y="13974"/>
                    </a:lnTo>
                    <a:cubicBezTo>
                      <a:pt x="9071" y="13986"/>
                      <a:pt x="9062" y="14005"/>
                      <a:pt x="9068" y="14014"/>
                    </a:cubicBezTo>
                    <a:close/>
                    <a:moveTo>
                      <a:pt x="20918" y="20873"/>
                    </a:moveTo>
                    <a:cubicBezTo>
                      <a:pt x="20907" y="20884"/>
                      <a:pt x="20879" y="20870"/>
                      <a:pt x="20882" y="20905"/>
                    </a:cubicBezTo>
                    <a:cubicBezTo>
                      <a:pt x="20898" y="20927"/>
                      <a:pt x="20910" y="20896"/>
                      <a:pt x="20922" y="20884"/>
                    </a:cubicBezTo>
                    <a:cubicBezTo>
                      <a:pt x="20921" y="20883"/>
                      <a:pt x="20918" y="20878"/>
                      <a:pt x="20918" y="20873"/>
                    </a:cubicBezTo>
                    <a:close/>
                    <a:moveTo>
                      <a:pt x="16690" y="21489"/>
                    </a:moveTo>
                    <a:cubicBezTo>
                      <a:pt x="16710" y="21483"/>
                      <a:pt x="16736" y="21487"/>
                      <a:pt x="16750" y="21462"/>
                    </a:cubicBezTo>
                    <a:cubicBezTo>
                      <a:pt x="16732" y="21462"/>
                      <a:pt x="16706" y="21457"/>
                      <a:pt x="16690" y="21489"/>
                    </a:cubicBezTo>
                    <a:close/>
                    <a:moveTo>
                      <a:pt x="13442" y="21179"/>
                    </a:moveTo>
                    <a:cubicBezTo>
                      <a:pt x="13464" y="21181"/>
                      <a:pt x="13484" y="21156"/>
                      <a:pt x="13499" y="21135"/>
                    </a:cubicBezTo>
                    <a:cubicBezTo>
                      <a:pt x="13479" y="21156"/>
                      <a:pt x="13451" y="21140"/>
                      <a:pt x="13442" y="21179"/>
                    </a:cubicBezTo>
                    <a:close/>
                    <a:moveTo>
                      <a:pt x="13424" y="21167"/>
                    </a:moveTo>
                    <a:cubicBezTo>
                      <a:pt x="13416" y="21174"/>
                      <a:pt x="13411" y="21190"/>
                      <a:pt x="13410" y="21207"/>
                    </a:cubicBezTo>
                    <a:lnTo>
                      <a:pt x="13433" y="21179"/>
                    </a:lnTo>
                    <a:cubicBezTo>
                      <a:pt x="13431" y="21174"/>
                      <a:pt x="13429" y="21165"/>
                      <a:pt x="13424" y="21167"/>
                    </a:cubicBezTo>
                    <a:close/>
                    <a:moveTo>
                      <a:pt x="13394" y="21211"/>
                    </a:moveTo>
                    <a:cubicBezTo>
                      <a:pt x="13386" y="21209"/>
                      <a:pt x="13378" y="21211"/>
                      <a:pt x="13373" y="21223"/>
                    </a:cubicBezTo>
                    <a:cubicBezTo>
                      <a:pt x="13381" y="21220"/>
                      <a:pt x="13392" y="21231"/>
                      <a:pt x="13394" y="21211"/>
                    </a:cubicBezTo>
                    <a:close/>
                    <a:moveTo>
                      <a:pt x="19453" y="16873"/>
                    </a:moveTo>
                    <a:lnTo>
                      <a:pt x="19449" y="16866"/>
                    </a:lnTo>
                    <a:lnTo>
                      <a:pt x="19440" y="16904"/>
                    </a:lnTo>
                    <a:cubicBezTo>
                      <a:pt x="19440" y="16904"/>
                      <a:pt x="19453" y="16873"/>
                      <a:pt x="19453" y="16873"/>
                    </a:cubicBezTo>
                    <a:close/>
                    <a:moveTo>
                      <a:pt x="16587" y="21569"/>
                    </a:moveTo>
                    <a:cubicBezTo>
                      <a:pt x="16586" y="21570"/>
                      <a:pt x="16585" y="21571"/>
                      <a:pt x="16584" y="21573"/>
                    </a:cubicBezTo>
                    <a:lnTo>
                      <a:pt x="16585" y="21573"/>
                    </a:lnTo>
                    <a:cubicBezTo>
                      <a:pt x="16585" y="21573"/>
                      <a:pt x="16587" y="21569"/>
                      <a:pt x="16587" y="21569"/>
                    </a:cubicBezTo>
                    <a:close/>
                    <a:moveTo>
                      <a:pt x="16587" y="21569"/>
                    </a:moveTo>
                    <a:cubicBezTo>
                      <a:pt x="16589" y="21567"/>
                      <a:pt x="16590" y="21565"/>
                      <a:pt x="16591" y="21564"/>
                    </a:cubicBezTo>
                    <a:cubicBezTo>
                      <a:pt x="16591" y="21564"/>
                      <a:pt x="16587" y="21569"/>
                      <a:pt x="16587" y="21569"/>
                    </a:cubicBezTo>
                    <a:close/>
                    <a:moveTo>
                      <a:pt x="16584" y="21573"/>
                    </a:moveTo>
                    <a:cubicBezTo>
                      <a:pt x="16570" y="21574"/>
                      <a:pt x="16556" y="21577"/>
                      <a:pt x="16546" y="21557"/>
                    </a:cubicBezTo>
                    <a:lnTo>
                      <a:pt x="16540" y="21580"/>
                    </a:lnTo>
                    <a:cubicBezTo>
                      <a:pt x="16544" y="21583"/>
                      <a:pt x="16547" y="21596"/>
                      <a:pt x="16553" y="21592"/>
                    </a:cubicBezTo>
                    <a:cubicBezTo>
                      <a:pt x="16564" y="21592"/>
                      <a:pt x="16576" y="21582"/>
                      <a:pt x="16584" y="21573"/>
                    </a:cubicBezTo>
                    <a:close/>
                    <a:moveTo>
                      <a:pt x="9459" y="20861"/>
                    </a:moveTo>
                    <a:cubicBezTo>
                      <a:pt x="9461" y="20848"/>
                      <a:pt x="9464" y="20826"/>
                      <a:pt x="9467" y="20817"/>
                    </a:cubicBezTo>
                    <a:cubicBezTo>
                      <a:pt x="9453" y="20812"/>
                      <a:pt x="9455" y="20855"/>
                      <a:pt x="9459" y="20861"/>
                    </a:cubicBezTo>
                    <a:close/>
                    <a:moveTo>
                      <a:pt x="9378" y="20940"/>
                    </a:moveTo>
                    <a:lnTo>
                      <a:pt x="9357" y="20979"/>
                    </a:lnTo>
                    <a:lnTo>
                      <a:pt x="9352" y="20967"/>
                    </a:lnTo>
                    <a:lnTo>
                      <a:pt x="9326" y="21023"/>
                    </a:lnTo>
                    <a:cubicBezTo>
                      <a:pt x="9349" y="21067"/>
                      <a:pt x="9363" y="20993"/>
                      <a:pt x="9383" y="20979"/>
                    </a:cubicBezTo>
                    <a:cubicBezTo>
                      <a:pt x="9389" y="20965"/>
                      <a:pt x="9383" y="20945"/>
                      <a:pt x="9378" y="20940"/>
                    </a:cubicBezTo>
                    <a:close/>
                    <a:moveTo>
                      <a:pt x="9443" y="20873"/>
                    </a:moveTo>
                    <a:cubicBezTo>
                      <a:pt x="9441" y="20869"/>
                      <a:pt x="9438" y="20859"/>
                      <a:pt x="9433" y="20861"/>
                    </a:cubicBezTo>
                    <a:cubicBezTo>
                      <a:pt x="9435" y="20899"/>
                      <a:pt x="9405" y="20884"/>
                      <a:pt x="9418" y="20923"/>
                    </a:cubicBezTo>
                    <a:cubicBezTo>
                      <a:pt x="9428" y="20916"/>
                      <a:pt x="9437" y="20892"/>
                      <a:pt x="9443" y="20873"/>
                    </a:cubicBezTo>
                    <a:close/>
                    <a:moveTo>
                      <a:pt x="9478" y="20840"/>
                    </a:moveTo>
                    <a:cubicBezTo>
                      <a:pt x="9492" y="20835"/>
                      <a:pt x="9490" y="20790"/>
                      <a:pt x="9493" y="20778"/>
                    </a:cubicBezTo>
                    <a:cubicBezTo>
                      <a:pt x="9484" y="20794"/>
                      <a:pt x="9479" y="20817"/>
                      <a:pt x="9478" y="20840"/>
                    </a:cubicBezTo>
                    <a:close/>
                    <a:moveTo>
                      <a:pt x="9512" y="20761"/>
                    </a:moveTo>
                    <a:lnTo>
                      <a:pt x="9519" y="20761"/>
                    </a:lnTo>
                    <a:lnTo>
                      <a:pt x="9519" y="20739"/>
                    </a:lnTo>
                    <a:cubicBezTo>
                      <a:pt x="9519" y="20739"/>
                      <a:pt x="9512" y="20761"/>
                      <a:pt x="9512" y="20761"/>
                    </a:cubicBezTo>
                    <a:close/>
                    <a:moveTo>
                      <a:pt x="13339" y="21235"/>
                    </a:moveTo>
                    <a:cubicBezTo>
                      <a:pt x="13335" y="21220"/>
                      <a:pt x="13326" y="21235"/>
                      <a:pt x="13326" y="21246"/>
                    </a:cubicBezTo>
                    <a:lnTo>
                      <a:pt x="13334" y="21246"/>
                    </a:lnTo>
                    <a:cubicBezTo>
                      <a:pt x="13337" y="21248"/>
                      <a:pt x="13340" y="21240"/>
                      <a:pt x="13339" y="21235"/>
                    </a:cubicBezTo>
                    <a:close/>
                    <a:moveTo>
                      <a:pt x="10130" y="19705"/>
                    </a:moveTo>
                    <a:cubicBezTo>
                      <a:pt x="10090" y="19760"/>
                      <a:pt x="10051" y="19842"/>
                      <a:pt x="10015" y="19905"/>
                    </a:cubicBezTo>
                    <a:cubicBezTo>
                      <a:pt x="10005" y="19925"/>
                      <a:pt x="9986" y="19939"/>
                      <a:pt x="9986" y="19978"/>
                    </a:cubicBezTo>
                    <a:cubicBezTo>
                      <a:pt x="10115" y="19746"/>
                      <a:pt x="10224" y="19528"/>
                      <a:pt x="10348" y="19283"/>
                    </a:cubicBezTo>
                    <a:cubicBezTo>
                      <a:pt x="10355" y="19238"/>
                      <a:pt x="10389" y="19218"/>
                      <a:pt x="10401" y="19160"/>
                    </a:cubicBezTo>
                    <a:cubicBezTo>
                      <a:pt x="10425" y="19137"/>
                      <a:pt x="10436" y="19069"/>
                      <a:pt x="10458" y="19033"/>
                    </a:cubicBezTo>
                    <a:lnTo>
                      <a:pt x="10453" y="19014"/>
                    </a:lnTo>
                    <a:cubicBezTo>
                      <a:pt x="10416" y="19083"/>
                      <a:pt x="10366" y="19172"/>
                      <a:pt x="10335" y="19259"/>
                    </a:cubicBezTo>
                    <a:cubicBezTo>
                      <a:pt x="10304" y="19279"/>
                      <a:pt x="10310" y="19348"/>
                      <a:pt x="10285" y="19382"/>
                    </a:cubicBezTo>
                    <a:cubicBezTo>
                      <a:pt x="10279" y="19396"/>
                      <a:pt x="10266" y="19387"/>
                      <a:pt x="10272" y="19415"/>
                    </a:cubicBezTo>
                    <a:cubicBezTo>
                      <a:pt x="10227" y="19514"/>
                      <a:pt x="10168" y="19598"/>
                      <a:pt x="10130" y="19705"/>
                    </a:cubicBezTo>
                    <a:close/>
                    <a:moveTo>
                      <a:pt x="9553" y="20702"/>
                    </a:moveTo>
                    <a:lnTo>
                      <a:pt x="9558" y="20702"/>
                    </a:lnTo>
                    <a:lnTo>
                      <a:pt x="9558" y="20682"/>
                    </a:lnTo>
                    <a:cubicBezTo>
                      <a:pt x="9558" y="20682"/>
                      <a:pt x="9553" y="20702"/>
                      <a:pt x="9553" y="20702"/>
                    </a:cubicBezTo>
                    <a:close/>
                    <a:moveTo>
                      <a:pt x="9742" y="20412"/>
                    </a:moveTo>
                    <a:cubicBezTo>
                      <a:pt x="9796" y="20349"/>
                      <a:pt x="9840" y="20261"/>
                      <a:pt x="9886" y="20166"/>
                    </a:cubicBezTo>
                    <a:cubicBezTo>
                      <a:pt x="9906" y="20147"/>
                      <a:pt x="9919" y="20119"/>
                      <a:pt x="9929" y="20078"/>
                    </a:cubicBezTo>
                    <a:cubicBezTo>
                      <a:pt x="9948" y="20064"/>
                      <a:pt x="9966" y="20039"/>
                      <a:pt x="9973" y="19994"/>
                    </a:cubicBezTo>
                    <a:cubicBezTo>
                      <a:pt x="9942" y="19981"/>
                      <a:pt x="9946" y="20089"/>
                      <a:pt x="9916" y="20078"/>
                    </a:cubicBezTo>
                    <a:cubicBezTo>
                      <a:pt x="9892" y="20136"/>
                      <a:pt x="9853" y="20182"/>
                      <a:pt x="9837" y="20249"/>
                    </a:cubicBezTo>
                    <a:cubicBezTo>
                      <a:pt x="9780" y="20305"/>
                      <a:pt x="9733" y="20415"/>
                      <a:pt x="9682" y="20484"/>
                    </a:cubicBezTo>
                    <a:cubicBezTo>
                      <a:pt x="9680" y="20538"/>
                      <a:pt x="9651" y="20530"/>
                      <a:pt x="9637" y="20563"/>
                    </a:cubicBezTo>
                    <a:cubicBezTo>
                      <a:pt x="9628" y="20620"/>
                      <a:pt x="9597" y="20627"/>
                      <a:pt x="9577" y="20663"/>
                    </a:cubicBezTo>
                    <a:cubicBezTo>
                      <a:pt x="9575" y="20676"/>
                      <a:pt x="9582" y="20680"/>
                      <a:pt x="9582" y="20690"/>
                    </a:cubicBezTo>
                    <a:cubicBezTo>
                      <a:pt x="9622" y="20641"/>
                      <a:pt x="9657" y="20564"/>
                      <a:pt x="9693" y="20511"/>
                    </a:cubicBezTo>
                    <a:cubicBezTo>
                      <a:pt x="9708" y="20470"/>
                      <a:pt x="9736" y="20461"/>
                      <a:pt x="9742" y="20412"/>
                    </a:cubicBezTo>
                    <a:close/>
                    <a:moveTo>
                      <a:pt x="19983" y="21592"/>
                    </a:moveTo>
                    <a:cubicBezTo>
                      <a:pt x="19980" y="21583"/>
                      <a:pt x="19973" y="21592"/>
                      <a:pt x="19973" y="21596"/>
                    </a:cubicBezTo>
                    <a:cubicBezTo>
                      <a:pt x="19977" y="21594"/>
                      <a:pt x="19981" y="21600"/>
                      <a:pt x="19983" y="21592"/>
                    </a:cubicBezTo>
                    <a:close/>
                    <a:moveTo>
                      <a:pt x="20208" y="21519"/>
                    </a:moveTo>
                    <a:cubicBezTo>
                      <a:pt x="20211" y="21519"/>
                      <a:pt x="20213" y="21518"/>
                      <a:pt x="20216" y="21513"/>
                    </a:cubicBezTo>
                    <a:cubicBezTo>
                      <a:pt x="20214" y="21515"/>
                      <a:pt x="20211" y="21517"/>
                      <a:pt x="20208" y="21519"/>
                    </a:cubicBezTo>
                    <a:close/>
                    <a:moveTo>
                      <a:pt x="19975" y="21540"/>
                    </a:moveTo>
                    <a:lnTo>
                      <a:pt x="19973" y="21557"/>
                    </a:lnTo>
                    <a:lnTo>
                      <a:pt x="19978" y="21557"/>
                    </a:lnTo>
                    <a:cubicBezTo>
                      <a:pt x="19978" y="21552"/>
                      <a:pt x="19978" y="21543"/>
                      <a:pt x="19975" y="21540"/>
                    </a:cubicBezTo>
                    <a:close/>
                    <a:moveTo>
                      <a:pt x="20124" y="21473"/>
                    </a:moveTo>
                    <a:cubicBezTo>
                      <a:pt x="20104" y="21448"/>
                      <a:pt x="20092" y="21493"/>
                      <a:pt x="20083" y="21525"/>
                    </a:cubicBezTo>
                    <a:cubicBezTo>
                      <a:pt x="20060" y="21538"/>
                      <a:pt x="20036" y="21554"/>
                      <a:pt x="20019" y="21580"/>
                    </a:cubicBezTo>
                    <a:cubicBezTo>
                      <a:pt x="20057" y="21594"/>
                      <a:pt x="20092" y="21578"/>
                      <a:pt x="20130" y="21573"/>
                    </a:cubicBezTo>
                    <a:cubicBezTo>
                      <a:pt x="20142" y="21573"/>
                      <a:pt x="20163" y="21580"/>
                      <a:pt x="20171" y="21545"/>
                    </a:cubicBezTo>
                    <a:cubicBezTo>
                      <a:pt x="20184" y="21534"/>
                      <a:pt x="20197" y="21528"/>
                      <a:pt x="20208" y="21519"/>
                    </a:cubicBezTo>
                    <a:cubicBezTo>
                      <a:pt x="20201" y="21517"/>
                      <a:pt x="20195" y="21502"/>
                      <a:pt x="20190" y="21496"/>
                    </a:cubicBezTo>
                    <a:cubicBezTo>
                      <a:pt x="20186" y="21508"/>
                      <a:pt x="20181" y="21532"/>
                      <a:pt x="20171" y="21525"/>
                    </a:cubicBezTo>
                    <a:cubicBezTo>
                      <a:pt x="20147" y="21480"/>
                      <a:pt x="20118" y="21564"/>
                      <a:pt x="20092" y="21518"/>
                    </a:cubicBezTo>
                    <a:cubicBezTo>
                      <a:pt x="20095" y="21480"/>
                      <a:pt x="20115" y="21493"/>
                      <a:pt x="20124" y="21473"/>
                    </a:cubicBezTo>
                    <a:close/>
                    <a:moveTo>
                      <a:pt x="20232" y="21502"/>
                    </a:moveTo>
                    <a:cubicBezTo>
                      <a:pt x="20230" y="21518"/>
                      <a:pt x="20248" y="21515"/>
                      <a:pt x="20245" y="21540"/>
                    </a:cubicBezTo>
                    <a:cubicBezTo>
                      <a:pt x="20255" y="21538"/>
                      <a:pt x="20266" y="21550"/>
                      <a:pt x="20271" y="21529"/>
                    </a:cubicBezTo>
                    <a:cubicBezTo>
                      <a:pt x="20270" y="21483"/>
                      <a:pt x="20298" y="21493"/>
                      <a:pt x="20306" y="21469"/>
                    </a:cubicBezTo>
                    <a:lnTo>
                      <a:pt x="20279" y="21462"/>
                    </a:lnTo>
                    <a:lnTo>
                      <a:pt x="20285" y="21429"/>
                    </a:lnTo>
                    <a:cubicBezTo>
                      <a:pt x="20250" y="21413"/>
                      <a:pt x="20267" y="21515"/>
                      <a:pt x="20232" y="21502"/>
                    </a:cubicBezTo>
                    <a:close/>
                    <a:moveTo>
                      <a:pt x="20555" y="21251"/>
                    </a:moveTo>
                    <a:cubicBezTo>
                      <a:pt x="20547" y="21248"/>
                      <a:pt x="20541" y="21253"/>
                      <a:pt x="20536" y="21267"/>
                    </a:cubicBezTo>
                    <a:cubicBezTo>
                      <a:pt x="20544" y="21272"/>
                      <a:pt x="20549" y="21265"/>
                      <a:pt x="20555" y="21251"/>
                    </a:cubicBezTo>
                    <a:close/>
                    <a:moveTo>
                      <a:pt x="16860" y="21429"/>
                    </a:moveTo>
                    <a:cubicBezTo>
                      <a:pt x="16867" y="21427"/>
                      <a:pt x="16876" y="21434"/>
                      <a:pt x="16881" y="21424"/>
                    </a:cubicBezTo>
                    <a:cubicBezTo>
                      <a:pt x="16874" y="21411"/>
                      <a:pt x="16867" y="21427"/>
                      <a:pt x="16860" y="21429"/>
                    </a:cubicBezTo>
                    <a:close/>
                    <a:moveTo>
                      <a:pt x="16989" y="21330"/>
                    </a:moveTo>
                    <a:cubicBezTo>
                      <a:pt x="16975" y="21301"/>
                      <a:pt x="16959" y="21347"/>
                      <a:pt x="16944" y="21342"/>
                    </a:cubicBezTo>
                    <a:lnTo>
                      <a:pt x="16946" y="21345"/>
                    </a:lnTo>
                    <a:cubicBezTo>
                      <a:pt x="16960" y="21345"/>
                      <a:pt x="16986" y="21351"/>
                      <a:pt x="16989" y="21330"/>
                    </a:cubicBezTo>
                    <a:close/>
                    <a:moveTo>
                      <a:pt x="18038" y="20405"/>
                    </a:moveTo>
                    <a:cubicBezTo>
                      <a:pt x="18040" y="20400"/>
                      <a:pt x="18045" y="20396"/>
                      <a:pt x="18043" y="20384"/>
                    </a:cubicBezTo>
                    <a:cubicBezTo>
                      <a:pt x="18038" y="20386"/>
                      <a:pt x="18034" y="20398"/>
                      <a:pt x="18030" y="20400"/>
                    </a:cubicBezTo>
                    <a:cubicBezTo>
                      <a:pt x="18030" y="20400"/>
                      <a:pt x="18038" y="20405"/>
                      <a:pt x="18038" y="20405"/>
                    </a:cubicBezTo>
                    <a:close/>
                    <a:moveTo>
                      <a:pt x="16598" y="21545"/>
                    </a:moveTo>
                    <a:cubicBezTo>
                      <a:pt x="16592" y="21564"/>
                      <a:pt x="16608" y="21557"/>
                      <a:pt x="16611" y="21564"/>
                    </a:cubicBezTo>
                    <a:cubicBezTo>
                      <a:pt x="16609" y="21550"/>
                      <a:pt x="16606" y="21543"/>
                      <a:pt x="16598" y="21545"/>
                    </a:cubicBezTo>
                    <a:close/>
                    <a:moveTo>
                      <a:pt x="6250" y="20189"/>
                    </a:moveTo>
                    <a:lnTo>
                      <a:pt x="6269" y="20166"/>
                    </a:lnTo>
                    <a:lnTo>
                      <a:pt x="6268" y="20166"/>
                    </a:lnTo>
                    <a:cubicBezTo>
                      <a:pt x="6268" y="20166"/>
                      <a:pt x="6250" y="20189"/>
                      <a:pt x="6250" y="20189"/>
                    </a:cubicBezTo>
                    <a:close/>
                    <a:moveTo>
                      <a:pt x="6059" y="20345"/>
                    </a:moveTo>
                    <a:lnTo>
                      <a:pt x="6070" y="20323"/>
                    </a:lnTo>
                    <a:lnTo>
                      <a:pt x="6049" y="20340"/>
                    </a:lnTo>
                    <a:cubicBezTo>
                      <a:pt x="6078" y="20319"/>
                      <a:pt x="6056" y="20345"/>
                      <a:pt x="6059" y="20345"/>
                    </a:cubicBezTo>
                    <a:close/>
                    <a:moveTo>
                      <a:pt x="6070" y="20323"/>
                    </a:moveTo>
                    <a:lnTo>
                      <a:pt x="6073" y="20321"/>
                    </a:lnTo>
                    <a:lnTo>
                      <a:pt x="6071" y="20321"/>
                    </a:lnTo>
                    <a:cubicBezTo>
                      <a:pt x="6071" y="20321"/>
                      <a:pt x="6070" y="20323"/>
                      <a:pt x="6070" y="20323"/>
                    </a:cubicBezTo>
                    <a:close/>
                    <a:moveTo>
                      <a:pt x="11518" y="9002"/>
                    </a:moveTo>
                    <a:lnTo>
                      <a:pt x="11519" y="8997"/>
                    </a:lnTo>
                    <a:cubicBezTo>
                      <a:pt x="11518" y="8999"/>
                      <a:pt x="11516" y="9002"/>
                      <a:pt x="11518" y="9002"/>
                    </a:cubicBezTo>
                    <a:close/>
                    <a:moveTo>
                      <a:pt x="9716" y="11744"/>
                    </a:moveTo>
                    <a:lnTo>
                      <a:pt x="9684" y="11782"/>
                    </a:lnTo>
                    <a:lnTo>
                      <a:pt x="9667" y="11790"/>
                    </a:lnTo>
                    <a:lnTo>
                      <a:pt x="9658" y="11800"/>
                    </a:lnTo>
                    <a:lnTo>
                      <a:pt x="9617" y="11893"/>
                    </a:lnTo>
                    <a:lnTo>
                      <a:pt x="9588" y="11928"/>
                    </a:lnTo>
                    <a:lnTo>
                      <a:pt x="9558" y="11983"/>
                    </a:lnTo>
                    <a:lnTo>
                      <a:pt x="9519" y="12028"/>
                    </a:lnTo>
                    <a:lnTo>
                      <a:pt x="9509" y="12060"/>
                    </a:lnTo>
                    <a:lnTo>
                      <a:pt x="9435" y="12178"/>
                    </a:lnTo>
                    <a:lnTo>
                      <a:pt x="9388" y="12266"/>
                    </a:lnTo>
                    <a:lnTo>
                      <a:pt x="9373" y="12279"/>
                    </a:lnTo>
                    <a:lnTo>
                      <a:pt x="9339" y="12345"/>
                    </a:lnTo>
                    <a:lnTo>
                      <a:pt x="9273" y="12462"/>
                    </a:lnTo>
                    <a:lnTo>
                      <a:pt x="9231" y="12528"/>
                    </a:lnTo>
                    <a:lnTo>
                      <a:pt x="9158" y="12672"/>
                    </a:lnTo>
                    <a:lnTo>
                      <a:pt x="9129" y="12711"/>
                    </a:lnTo>
                    <a:lnTo>
                      <a:pt x="9120" y="12739"/>
                    </a:lnTo>
                    <a:lnTo>
                      <a:pt x="9087" y="12795"/>
                    </a:lnTo>
                    <a:lnTo>
                      <a:pt x="9045" y="12878"/>
                    </a:lnTo>
                    <a:lnTo>
                      <a:pt x="9045" y="12895"/>
                    </a:lnTo>
                    <a:lnTo>
                      <a:pt x="9047" y="12890"/>
                    </a:lnTo>
                    <a:lnTo>
                      <a:pt x="9085" y="12830"/>
                    </a:lnTo>
                    <a:lnTo>
                      <a:pt x="9152" y="12700"/>
                    </a:lnTo>
                    <a:lnTo>
                      <a:pt x="9234" y="12560"/>
                    </a:lnTo>
                    <a:lnTo>
                      <a:pt x="9365" y="12329"/>
                    </a:lnTo>
                    <a:lnTo>
                      <a:pt x="9519" y="12079"/>
                    </a:lnTo>
                    <a:lnTo>
                      <a:pt x="9648" y="11877"/>
                    </a:lnTo>
                    <a:lnTo>
                      <a:pt x="9669" y="11838"/>
                    </a:lnTo>
                    <a:lnTo>
                      <a:pt x="9727" y="11761"/>
                    </a:lnTo>
                    <a:cubicBezTo>
                      <a:pt x="9735" y="11727"/>
                      <a:pt x="9741" y="11706"/>
                      <a:pt x="9745" y="11694"/>
                    </a:cubicBezTo>
                    <a:lnTo>
                      <a:pt x="9729" y="11698"/>
                    </a:lnTo>
                    <a:cubicBezTo>
                      <a:pt x="9729" y="11698"/>
                      <a:pt x="9716" y="11744"/>
                      <a:pt x="9716" y="11744"/>
                    </a:cubicBezTo>
                    <a:close/>
                    <a:moveTo>
                      <a:pt x="9745" y="11694"/>
                    </a:moveTo>
                    <a:lnTo>
                      <a:pt x="9745" y="11694"/>
                    </a:lnTo>
                    <a:lnTo>
                      <a:pt x="9751" y="11680"/>
                    </a:lnTo>
                    <a:cubicBezTo>
                      <a:pt x="9750" y="11680"/>
                      <a:pt x="9748" y="11684"/>
                      <a:pt x="9745" y="11694"/>
                    </a:cubicBezTo>
                    <a:close/>
                    <a:moveTo>
                      <a:pt x="7117" y="18957"/>
                    </a:moveTo>
                    <a:lnTo>
                      <a:pt x="7118" y="18954"/>
                    </a:lnTo>
                    <a:cubicBezTo>
                      <a:pt x="7117" y="18952"/>
                      <a:pt x="7117" y="18954"/>
                      <a:pt x="7117" y="18957"/>
                    </a:cubicBezTo>
                    <a:close/>
                    <a:moveTo>
                      <a:pt x="21356" y="20321"/>
                    </a:moveTo>
                    <a:cubicBezTo>
                      <a:pt x="21362" y="20326"/>
                      <a:pt x="21364" y="20316"/>
                      <a:pt x="21367" y="20312"/>
                    </a:cubicBezTo>
                    <a:cubicBezTo>
                      <a:pt x="21362" y="20307"/>
                      <a:pt x="21360" y="20316"/>
                      <a:pt x="21356" y="20321"/>
                    </a:cubicBezTo>
                    <a:close/>
                    <a:moveTo>
                      <a:pt x="11884" y="7605"/>
                    </a:moveTo>
                    <a:lnTo>
                      <a:pt x="11883" y="7615"/>
                    </a:lnTo>
                    <a:lnTo>
                      <a:pt x="11887" y="7596"/>
                    </a:lnTo>
                    <a:cubicBezTo>
                      <a:pt x="11887" y="7596"/>
                      <a:pt x="11884" y="7605"/>
                      <a:pt x="11884" y="7605"/>
                    </a:cubicBezTo>
                    <a:close/>
                    <a:moveTo>
                      <a:pt x="12697" y="1859"/>
                    </a:moveTo>
                    <a:lnTo>
                      <a:pt x="12729" y="1692"/>
                    </a:lnTo>
                    <a:lnTo>
                      <a:pt x="12747" y="1629"/>
                    </a:lnTo>
                    <a:cubicBezTo>
                      <a:pt x="12744" y="1592"/>
                      <a:pt x="12758" y="1557"/>
                      <a:pt x="12760" y="1518"/>
                    </a:cubicBezTo>
                    <a:lnTo>
                      <a:pt x="12755" y="1530"/>
                    </a:lnTo>
                    <a:lnTo>
                      <a:pt x="12718" y="1725"/>
                    </a:lnTo>
                    <a:cubicBezTo>
                      <a:pt x="12705" y="1788"/>
                      <a:pt x="12696" y="1826"/>
                      <a:pt x="12690" y="1848"/>
                    </a:cubicBezTo>
                    <a:lnTo>
                      <a:pt x="12691" y="1863"/>
                    </a:lnTo>
                    <a:cubicBezTo>
                      <a:pt x="12701" y="1870"/>
                      <a:pt x="12696" y="1861"/>
                      <a:pt x="12697" y="1859"/>
                    </a:cubicBezTo>
                    <a:close/>
                    <a:moveTo>
                      <a:pt x="12738" y="2114"/>
                    </a:moveTo>
                    <a:cubicBezTo>
                      <a:pt x="12740" y="2110"/>
                      <a:pt x="12741" y="2104"/>
                      <a:pt x="12743" y="2097"/>
                    </a:cubicBezTo>
                    <a:cubicBezTo>
                      <a:pt x="12740" y="2103"/>
                      <a:pt x="12734" y="2114"/>
                      <a:pt x="12738" y="2114"/>
                    </a:cubicBezTo>
                    <a:close/>
                    <a:moveTo>
                      <a:pt x="12690" y="1848"/>
                    </a:moveTo>
                    <a:lnTo>
                      <a:pt x="12686" y="1815"/>
                    </a:lnTo>
                    <a:lnTo>
                      <a:pt x="12677" y="1848"/>
                    </a:lnTo>
                    <a:cubicBezTo>
                      <a:pt x="12676" y="1872"/>
                      <a:pt x="12678" y="1889"/>
                      <a:pt x="12690" y="1848"/>
                    </a:cubicBezTo>
                    <a:close/>
                    <a:moveTo>
                      <a:pt x="13607" y="6836"/>
                    </a:moveTo>
                    <a:cubicBezTo>
                      <a:pt x="13605" y="6847"/>
                      <a:pt x="13603" y="6859"/>
                      <a:pt x="13601" y="6871"/>
                    </a:cubicBezTo>
                    <a:cubicBezTo>
                      <a:pt x="13607" y="6859"/>
                      <a:pt x="13608" y="6848"/>
                      <a:pt x="13607" y="6836"/>
                    </a:cubicBezTo>
                    <a:close/>
                    <a:moveTo>
                      <a:pt x="12738" y="2114"/>
                    </a:moveTo>
                    <a:cubicBezTo>
                      <a:pt x="12737" y="2113"/>
                      <a:pt x="12727" y="2152"/>
                      <a:pt x="12738" y="2114"/>
                    </a:cubicBezTo>
                    <a:cubicBezTo>
                      <a:pt x="12738" y="2114"/>
                      <a:pt x="12738" y="2114"/>
                      <a:pt x="12738" y="2114"/>
                    </a:cubicBezTo>
                    <a:close/>
                    <a:moveTo>
                      <a:pt x="15342" y="18044"/>
                    </a:moveTo>
                    <a:lnTo>
                      <a:pt x="15330" y="18074"/>
                    </a:lnTo>
                    <a:cubicBezTo>
                      <a:pt x="15338" y="18066"/>
                      <a:pt x="15342" y="18056"/>
                      <a:pt x="15342" y="18044"/>
                    </a:cubicBezTo>
                    <a:close/>
                    <a:moveTo>
                      <a:pt x="11622" y="9651"/>
                    </a:moveTo>
                    <a:lnTo>
                      <a:pt x="11617" y="9714"/>
                    </a:lnTo>
                    <a:cubicBezTo>
                      <a:pt x="11622" y="9733"/>
                      <a:pt x="11623" y="9669"/>
                      <a:pt x="11622" y="9651"/>
                    </a:cubicBezTo>
                    <a:close/>
                    <a:moveTo>
                      <a:pt x="11463" y="9657"/>
                    </a:moveTo>
                    <a:cubicBezTo>
                      <a:pt x="11463" y="9657"/>
                      <a:pt x="11462" y="9660"/>
                      <a:pt x="11462" y="9662"/>
                    </a:cubicBezTo>
                    <a:lnTo>
                      <a:pt x="11463" y="9659"/>
                    </a:lnTo>
                    <a:cubicBezTo>
                      <a:pt x="11463" y="9659"/>
                      <a:pt x="11463" y="9657"/>
                      <a:pt x="11463" y="9657"/>
                    </a:cubicBezTo>
                    <a:close/>
                    <a:moveTo>
                      <a:pt x="12015" y="6921"/>
                    </a:moveTo>
                    <a:lnTo>
                      <a:pt x="12015" y="6940"/>
                    </a:lnTo>
                    <a:cubicBezTo>
                      <a:pt x="12018" y="6932"/>
                      <a:pt x="12020" y="6922"/>
                      <a:pt x="12015" y="6921"/>
                    </a:cubicBezTo>
                    <a:close/>
                    <a:moveTo>
                      <a:pt x="11698" y="8973"/>
                    </a:moveTo>
                    <a:lnTo>
                      <a:pt x="11698" y="9029"/>
                    </a:lnTo>
                    <a:lnTo>
                      <a:pt x="11698" y="9032"/>
                    </a:lnTo>
                    <a:cubicBezTo>
                      <a:pt x="11702" y="9014"/>
                      <a:pt x="11703" y="8995"/>
                      <a:pt x="11698" y="8973"/>
                    </a:cubicBezTo>
                    <a:close/>
                    <a:moveTo>
                      <a:pt x="11515" y="9302"/>
                    </a:moveTo>
                    <a:lnTo>
                      <a:pt x="11520" y="9235"/>
                    </a:lnTo>
                    <a:cubicBezTo>
                      <a:pt x="11548" y="9158"/>
                      <a:pt x="11543" y="9070"/>
                      <a:pt x="11557" y="9000"/>
                    </a:cubicBezTo>
                    <a:lnTo>
                      <a:pt x="11562" y="8917"/>
                    </a:lnTo>
                    <a:lnTo>
                      <a:pt x="11572" y="8869"/>
                    </a:lnTo>
                    <a:lnTo>
                      <a:pt x="11581" y="8769"/>
                    </a:lnTo>
                    <a:lnTo>
                      <a:pt x="11591" y="8734"/>
                    </a:lnTo>
                    <a:lnTo>
                      <a:pt x="11609" y="8706"/>
                    </a:lnTo>
                    <a:lnTo>
                      <a:pt x="11611" y="8718"/>
                    </a:lnTo>
                    <a:cubicBezTo>
                      <a:pt x="11612" y="8709"/>
                      <a:pt x="11616" y="8701"/>
                      <a:pt x="11617" y="8694"/>
                    </a:cubicBezTo>
                    <a:cubicBezTo>
                      <a:pt x="11624" y="8658"/>
                      <a:pt x="11630" y="8604"/>
                      <a:pt x="11635" y="8556"/>
                    </a:cubicBezTo>
                    <a:lnTo>
                      <a:pt x="11656" y="8468"/>
                    </a:lnTo>
                    <a:lnTo>
                      <a:pt x="11661" y="8384"/>
                    </a:lnTo>
                    <a:lnTo>
                      <a:pt x="11656" y="8368"/>
                    </a:lnTo>
                    <a:cubicBezTo>
                      <a:pt x="11639" y="8384"/>
                      <a:pt x="11656" y="8399"/>
                      <a:pt x="11651" y="8423"/>
                    </a:cubicBezTo>
                    <a:lnTo>
                      <a:pt x="11637" y="8491"/>
                    </a:lnTo>
                    <a:lnTo>
                      <a:pt x="11633" y="8479"/>
                    </a:lnTo>
                    <a:lnTo>
                      <a:pt x="11635" y="8407"/>
                    </a:lnTo>
                    <a:lnTo>
                      <a:pt x="11643" y="8368"/>
                    </a:lnTo>
                    <a:lnTo>
                      <a:pt x="11659" y="8205"/>
                    </a:lnTo>
                    <a:lnTo>
                      <a:pt x="11690" y="7971"/>
                    </a:lnTo>
                    <a:lnTo>
                      <a:pt x="11693" y="7777"/>
                    </a:lnTo>
                    <a:lnTo>
                      <a:pt x="11688" y="7795"/>
                    </a:lnTo>
                    <a:lnTo>
                      <a:pt x="11654" y="8050"/>
                    </a:lnTo>
                    <a:lnTo>
                      <a:pt x="11624" y="8289"/>
                    </a:lnTo>
                    <a:lnTo>
                      <a:pt x="11609" y="8361"/>
                    </a:lnTo>
                    <a:lnTo>
                      <a:pt x="11604" y="8440"/>
                    </a:lnTo>
                    <a:lnTo>
                      <a:pt x="11611" y="8479"/>
                    </a:lnTo>
                    <a:lnTo>
                      <a:pt x="11598" y="8527"/>
                    </a:lnTo>
                    <a:lnTo>
                      <a:pt x="11594" y="8638"/>
                    </a:lnTo>
                    <a:lnTo>
                      <a:pt x="11583" y="8694"/>
                    </a:lnTo>
                    <a:lnTo>
                      <a:pt x="11575" y="8694"/>
                    </a:lnTo>
                    <a:lnTo>
                      <a:pt x="11562" y="8762"/>
                    </a:lnTo>
                    <a:lnTo>
                      <a:pt x="11525" y="9000"/>
                    </a:lnTo>
                    <a:cubicBezTo>
                      <a:pt x="11521" y="9002"/>
                      <a:pt x="11519" y="9002"/>
                      <a:pt x="11518" y="9002"/>
                    </a:cubicBezTo>
                    <a:lnTo>
                      <a:pt x="11515" y="9012"/>
                    </a:lnTo>
                    <a:lnTo>
                      <a:pt x="11523" y="9019"/>
                    </a:lnTo>
                    <a:lnTo>
                      <a:pt x="11523" y="9047"/>
                    </a:lnTo>
                    <a:lnTo>
                      <a:pt x="11510" y="9130"/>
                    </a:lnTo>
                    <a:lnTo>
                      <a:pt x="11485" y="9324"/>
                    </a:lnTo>
                    <a:lnTo>
                      <a:pt x="11454" y="9580"/>
                    </a:lnTo>
                    <a:lnTo>
                      <a:pt x="11463" y="9657"/>
                    </a:lnTo>
                    <a:cubicBezTo>
                      <a:pt x="11466" y="9609"/>
                      <a:pt x="11472" y="9562"/>
                      <a:pt x="11485" y="9520"/>
                    </a:cubicBezTo>
                    <a:cubicBezTo>
                      <a:pt x="11485" y="9520"/>
                      <a:pt x="11515" y="9302"/>
                      <a:pt x="11515" y="9302"/>
                    </a:cubicBezTo>
                    <a:close/>
                    <a:moveTo>
                      <a:pt x="12015" y="6948"/>
                    </a:moveTo>
                    <a:lnTo>
                      <a:pt x="12015" y="6940"/>
                    </a:lnTo>
                    <a:cubicBezTo>
                      <a:pt x="12012" y="6952"/>
                      <a:pt x="12009" y="6960"/>
                      <a:pt x="12015" y="6948"/>
                    </a:cubicBezTo>
                    <a:close/>
                    <a:moveTo>
                      <a:pt x="11900" y="7521"/>
                    </a:moveTo>
                    <a:lnTo>
                      <a:pt x="11887" y="7596"/>
                    </a:lnTo>
                    <a:lnTo>
                      <a:pt x="11900" y="7550"/>
                    </a:lnTo>
                    <a:cubicBezTo>
                      <a:pt x="11900" y="7550"/>
                      <a:pt x="11900" y="7521"/>
                      <a:pt x="11900" y="7521"/>
                    </a:cubicBezTo>
                    <a:close/>
                    <a:moveTo>
                      <a:pt x="11733" y="8721"/>
                    </a:moveTo>
                    <a:lnTo>
                      <a:pt x="11735" y="8718"/>
                    </a:lnTo>
                    <a:cubicBezTo>
                      <a:pt x="11734" y="8712"/>
                      <a:pt x="11734" y="8715"/>
                      <a:pt x="11733" y="8721"/>
                    </a:cubicBezTo>
                    <a:close/>
                    <a:moveTo>
                      <a:pt x="11614" y="8745"/>
                    </a:moveTo>
                    <a:lnTo>
                      <a:pt x="11611" y="8718"/>
                    </a:lnTo>
                    <a:cubicBezTo>
                      <a:pt x="11609" y="8727"/>
                      <a:pt x="11608" y="8737"/>
                      <a:pt x="11614" y="8745"/>
                    </a:cubicBezTo>
                    <a:close/>
                    <a:moveTo>
                      <a:pt x="20974" y="20830"/>
                    </a:moveTo>
                    <a:cubicBezTo>
                      <a:pt x="20970" y="20820"/>
                      <a:pt x="20960" y="20826"/>
                      <a:pt x="20958" y="20840"/>
                    </a:cubicBezTo>
                    <a:cubicBezTo>
                      <a:pt x="20964" y="20843"/>
                      <a:pt x="20973" y="20835"/>
                      <a:pt x="20974" y="20830"/>
                    </a:cubicBezTo>
                    <a:close/>
                    <a:moveTo>
                      <a:pt x="21040" y="20745"/>
                    </a:moveTo>
                    <a:lnTo>
                      <a:pt x="21047" y="20773"/>
                    </a:lnTo>
                    <a:lnTo>
                      <a:pt x="21060" y="20750"/>
                    </a:lnTo>
                    <a:cubicBezTo>
                      <a:pt x="21060" y="20739"/>
                      <a:pt x="21060" y="20725"/>
                      <a:pt x="21059" y="20718"/>
                    </a:cubicBezTo>
                    <a:cubicBezTo>
                      <a:pt x="21059" y="20718"/>
                      <a:pt x="21040" y="20745"/>
                      <a:pt x="21040" y="20745"/>
                    </a:cubicBezTo>
                    <a:close/>
                    <a:moveTo>
                      <a:pt x="18021" y="17184"/>
                    </a:moveTo>
                    <a:cubicBezTo>
                      <a:pt x="17989" y="17164"/>
                      <a:pt x="18028" y="17121"/>
                      <a:pt x="18019" y="17078"/>
                    </a:cubicBezTo>
                    <a:cubicBezTo>
                      <a:pt x="17991" y="17136"/>
                      <a:pt x="18000" y="17238"/>
                      <a:pt x="17991" y="17308"/>
                    </a:cubicBezTo>
                    <a:lnTo>
                      <a:pt x="17993" y="17301"/>
                    </a:lnTo>
                    <a:cubicBezTo>
                      <a:pt x="18019" y="17294"/>
                      <a:pt x="18014" y="17225"/>
                      <a:pt x="18021" y="17184"/>
                    </a:cubicBezTo>
                    <a:close/>
                    <a:moveTo>
                      <a:pt x="86" y="18068"/>
                    </a:moveTo>
                    <a:cubicBezTo>
                      <a:pt x="84" y="18087"/>
                      <a:pt x="77" y="18108"/>
                      <a:pt x="84" y="18123"/>
                    </a:cubicBezTo>
                    <a:cubicBezTo>
                      <a:pt x="80" y="18103"/>
                      <a:pt x="102" y="18082"/>
                      <a:pt x="86" y="18068"/>
                    </a:cubicBezTo>
                    <a:close/>
                    <a:moveTo>
                      <a:pt x="42" y="19494"/>
                    </a:moveTo>
                    <a:cubicBezTo>
                      <a:pt x="40" y="19626"/>
                      <a:pt x="33" y="19737"/>
                      <a:pt x="47" y="19867"/>
                    </a:cubicBezTo>
                    <a:cubicBezTo>
                      <a:pt x="58" y="19813"/>
                      <a:pt x="39" y="19763"/>
                      <a:pt x="45" y="19710"/>
                    </a:cubicBezTo>
                    <a:cubicBezTo>
                      <a:pt x="47" y="19700"/>
                      <a:pt x="52" y="19696"/>
                      <a:pt x="58" y="19700"/>
                    </a:cubicBezTo>
                    <a:cubicBezTo>
                      <a:pt x="52" y="19630"/>
                      <a:pt x="82" y="19519"/>
                      <a:pt x="42" y="19494"/>
                    </a:cubicBezTo>
                    <a:close/>
                    <a:moveTo>
                      <a:pt x="199" y="19121"/>
                    </a:moveTo>
                    <a:cubicBezTo>
                      <a:pt x="204" y="19181"/>
                      <a:pt x="178" y="19220"/>
                      <a:pt x="191" y="19283"/>
                    </a:cubicBezTo>
                    <a:cubicBezTo>
                      <a:pt x="183" y="19297"/>
                      <a:pt x="178" y="19311"/>
                      <a:pt x="180" y="19331"/>
                    </a:cubicBezTo>
                    <a:cubicBezTo>
                      <a:pt x="199" y="19369"/>
                      <a:pt x="159" y="19425"/>
                      <a:pt x="191" y="19455"/>
                    </a:cubicBezTo>
                    <a:cubicBezTo>
                      <a:pt x="200" y="19299"/>
                      <a:pt x="215" y="19146"/>
                      <a:pt x="220" y="18986"/>
                    </a:cubicBezTo>
                    <a:cubicBezTo>
                      <a:pt x="186" y="19004"/>
                      <a:pt x="222" y="19082"/>
                      <a:pt x="199" y="19121"/>
                    </a:cubicBezTo>
                    <a:close/>
                    <a:moveTo>
                      <a:pt x="28" y="18993"/>
                    </a:moveTo>
                    <a:cubicBezTo>
                      <a:pt x="29" y="18963"/>
                      <a:pt x="36" y="18926"/>
                      <a:pt x="34" y="18898"/>
                    </a:cubicBezTo>
                    <a:cubicBezTo>
                      <a:pt x="32" y="18928"/>
                      <a:pt x="16" y="18968"/>
                      <a:pt x="28" y="18993"/>
                    </a:cubicBezTo>
                    <a:close/>
                    <a:moveTo>
                      <a:pt x="45" y="18481"/>
                    </a:moveTo>
                    <a:cubicBezTo>
                      <a:pt x="39" y="18497"/>
                      <a:pt x="35" y="18525"/>
                      <a:pt x="36" y="18541"/>
                    </a:cubicBezTo>
                    <a:lnTo>
                      <a:pt x="39" y="18541"/>
                    </a:lnTo>
                    <a:cubicBezTo>
                      <a:pt x="45" y="18525"/>
                      <a:pt x="51" y="18500"/>
                      <a:pt x="45" y="18481"/>
                    </a:cubicBezTo>
                    <a:close/>
                    <a:moveTo>
                      <a:pt x="32" y="18580"/>
                    </a:moveTo>
                    <a:lnTo>
                      <a:pt x="32" y="18609"/>
                    </a:lnTo>
                    <a:lnTo>
                      <a:pt x="39" y="18609"/>
                    </a:lnTo>
                    <a:cubicBezTo>
                      <a:pt x="47" y="18609"/>
                      <a:pt x="43" y="18592"/>
                      <a:pt x="45" y="18580"/>
                    </a:cubicBezTo>
                    <a:cubicBezTo>
                      <a:pt x="45" y="18580"/>
                      <a:pt x="32" y="18580"/>
                      <a:pt x="32" y="18580"/>
                    </a:cubicBezTo>
                    <a:close/>
                    <a:moveTo>
                      <a:pt x="55" y="18437"/>
                    </a:moveTo>
                    <a:cubicBezTo>
                      <a:pt x="43" y="18379"/>
                      <a:pt x="77" y="18337"/>
                      <a:pt x="68" y="18286"/>
                    </a:cubicBezTo>
                    <a:cubicBezTo>
                      <a:pt x="49" y="18330"/>
                      <a:pt x="49" y="18397"/>
                      <a:pt x="47" y="18448"/>
                    </a:cubicBezTo>
                    <a:lnTo>
                      <a:pt x="52" y="18448"/>
                    </a:lnTo>
                    <a:cubicBezTo>
                      <a:pt x="51" y="18441"/>
                      <a:pt x="54" y="18439"/>
                      <a:pt x="55" y="18437"/>
                    </a:cubicBezTo>
                    <a:close/>
                    <a:moveTo>
                      <a:pt x="79" y="18147"/>
                    </a:moveTo>
                    <a:lnTo>
                      <a:pt x="75" y="18175"/>
                    </a:lnTo>
                    <a:lnTo>
                      <a:pt x="81" y="18163"/>
                    </a:lnTo>
                    <a:cubicBezTo>
                      <a:pt x="81" y="18163"/>
                      <a:pt x="79" y="18147"/>
                      <a:pt x="79" y="18147"/>
                    </a:cubicBezTo>
                    <a:close/>
                    <a:moveTo>
                      <a:pt x="102" y="18230"/>
                    </a:moveTo>
                    <a:cubicBezTo>
                      <a:pt x="92" y="18226"/>
                      <a:pt x="73" y="18244"/>
                      <a:pt x="71" y="18207"/>
                    </a:cubicBezTo>
                    <a:cubicBezTo>
                      <a:pt x="54" y="18242"/>
                      <a:pt x="80" y="18254"/>
                      <a:pt x="79" y="18286"/>
                    </a:cubicBezTo>
                    <a:cubicBezTo>
                      <a:pt x="98" y="18310"/>
                      <a:pt x="94" y="18249"/>
                      <a:pt x="102" y="18230"/>
                    </a:cubicBezTo>
                    <a:close/>
                    <a:moveTo>
                      <a:pt x="13" y="18810"/>
                    </a:moveTo>
                    <a:lnTo>
                      <a:pt x="10" y="18854"/>
                    </a:lnTo>
                    <a:lnTo>
                      <a:pt x="15" y="18842"/>
                    </a:lnTo>
                    <a:cubicBezTo>
                      <a:pt x="14" y="18831"/>
                      <a:pt x="19" y="18812"/>
                      <a:pt x="13" y="18810"/>
                    </a:cubicBezTo>
                    <a:close/>
                    <a:moveTo>
                      <a:pt x="6" y="19014"/>
                    </a:moveTo>
                    <a:cubicBezTo>
                      <a:pt x="27" y="18995"/>
                      <a:pt x="8" y="18949"/>
                      <a:pt x="8" y="18914"/>
                    </a:cubicBezTo>
                    <a:cubicBezTo>
                      <a:pt x="12" y="18949"/>
                      <a:pt x="0" y="18980"/>
                      <a:pt x="0" y="19014"/>
                    </a:cubicBezTo>
                    <a:cubicBezTo>
                      <a:pt x="0" y="19014"/>
                      <a:pt x="6" y="19014"/>
                      <a:pt x="6" y="19014"/>
                    </a:cubicBezTo>
                    <a:close/>
                    <a:moveTo>
                      <a:pt x="21" y="18720"/>
                    </a:moveTo>
                    <a:cubicBezTo>
                      <a:pt x="20" y="18736"/>
                      <a:pt x="12" y="18759"/>
                      <a:pt x="19" y="18771"/>
                    </a:cubicBezTo>
                    <a:cubicBezTo>
                      <a:pt x="25" y="18759"/>
                      <a:pt x="25" y="18734"/>
                      <a:pt x="21" y="18720"/>
                    </a:cubicBezTo>
                    <a:close/>
                    <a:moveTo>
                      <a:pt x="13" y="19164"/>
                    </a:moveTo>
                    <a:lnTo>
                      <a:pt x="19" y="19164"/>
                    </a:lnTo>
                    <a:cubicBezTo>
                      <a:pt x="23" y="19153"/>
                      <a:pt x="23" y="19137"/>
                      <a:pt x="15" y="19132"/>
                    </a:cubicBezTo>
                    <a:cubicBezTo>
                      <a:pt x="15" y="19132"/>
                      <a:pt x="13" y="19164"/>
                      <a:pt x="13" y="19164"/>
                    </a:cubicBezTo>
                    <a:close/>
                    <a:moveTo>
                      <a:pt x="21" y="19021"/>
                    </a:moveTo>
                    <a:lnTo>
                      <a:pt x="19" y="19064"/>
                    </a:lnTo>
                    <a:cubicBezTo>
                      <a:pt x="21" y="19064"/>
                      <a:pt x="25" y="19064"/>
                      <a:pt x="26" y="19060"/>
                    </a:cubicBezTo>
                    <a:cubicBezTo>
                      <a:pt x="33" y="19046"/>
                      <a:pt x="25" y="19025"/>
                      <a:pt x="21" y="19021"/>
                    </a:cubicBezTo>
                    <a:close/>
                    <a:moveTo>
                      <a:pt x="2" y="19654"/>
                    </a:moveTo>
                    <a:cubicBezTo>
                      <a:pt x="6" y="19731"/>
                      <a:pt x="16" y="19816"/>
                      <a:pt x="23" y="19888"/>
                    </a:cubicBezTo>
                    <a:lnTo>
                      <a:pt x="6" y="19570"/>
                    </a:lnTo>
                    <a:cubicBezTo>
                      <a:pt x="6" y="19570"/>
                      <a:pt x="2" y="19654"/>
                      <a:pt x="2" y="19654"/>
                    </a:cubicBezTo>
                    <a:close/>
                    <a:moveTo>
                      <a:pt x="6279" y="7238"/>
                    </a:moveTo>
                    <a:cubicBezTo>
                      <a:pt x="6262" y="7213"/>
                      <a:pt x="6246" y="7176"/>
                      <a:pt x="6227" y="7160"/>
                    </a:cubicBezTo>
                    <a:cubicBezTo>
                      <a:pt x="6240" y="7197"/>
                      <a:pt x="6265" y="7227"/>
                      <a:pt x="6279" y="7238"/>
                    </a:cubicBezTo>
                    <a:close/>
                    <a:moveTo>
                      <a:pt x="8854" y="13247"/>
                    </a:moveTo>
                    <a:lnTo>
                      <a:pt x="8851" y="13268"/>
                    </a:lnTo>
                    <a:lnTo>
                      <a:pt x="8937" y="13090"/>
                    </a:lnTo>
                    <a:cubicBezTo>
                      <a:pt x="8902" y="13114"/>
                      <a:pt x="8884" y="13201"/>
                      <a:pt x="8854" y="13247"/>
                    </a:cubicBezTo>
                    <a:close/>
                    <a:moveTo>
                      <a:pt x="8948" y="13073"/>
                    </a:moveTo>
                    <a:cubicBezTo>
                      <a:pt x="8979" y="13038"/>
                      <a:pt x="9009" y="12955"/>
                      <a:pt x="9032" y="12913"/>
                    </a:cubicBezTo>
                    <a:cubicBezTo>
                      <a:pt x="9001" y="12955"/>
                      <a:pt x="8963" y="13004"/>
                      <a:pt x="8948" y="13073"/>
                    </a:cubicBezTo>
                    <a:close/>
                    <a:moveTo>
                      <a:pt x="19624" y="12428"/>
                    </a:moveTo>
                    <a:cubicBezTo>
                      <a:pt x="19630" y="12422"/>
                      <a:pt x="19638" y="12426"/>
                      <a:pt x="19645" y="12418"/>
                    </a:cubicBezTo>
                    <a:cubicBezTo>
                      <a:pt x="19638" y="12404"/>
                      <a:pt x="19626" y="12418"/>
                      <a:pt x="19624" y="12428"/>
                    </a:cubicBezTo>
                    <a:close/>
                    <a:moveTo>
                      <a:pt x="3358" y="8901"/>
                    </a:moveTo>
                    <a:cubicBezTo>
                      <a:pt x="3328" y="8953"/>
                      <a:pt x="3296" y="8973"/>
                      <a:pt x="3283" y="9051"/>
                    </a:cubicBezTo>
                    <a:cubicBezTo>
                      <a:pt x="3297" y="9019"/>
                      <a:pt x="3320" y="9019"/>
                      <a:pt x="3337" y="8980"/>
                    </a:cubicBezTo>
                    <a:cubicBezTo>
                      <a:pt x="3340" y="8931"/>
                      <a:pt x="3366" y="8945"/>
                      <a:pt x="3374" y="8913"/>
                    </a:cubicBezTo>
                    <a:cubicBezTo>
                      <a:pt x="3371" y="8898"/>
                      <a:pt x="3364" y="8901"/>
                      <a:pt x="3358" y="8901"/>
                    </a:cubicBezTo>
                    <a:close/>
                    <a:moveTo>
                      <a:pt x="5786" y="6794"/>
                    </a:moveTo>
                    <a:cubicBezTo>
                      <a:pt x="5727" y="6762"/>
                      <a:pt x="5660" y="6758"/>
                      <a:pt x="5600" y="6754"/>
                    </a:cubicBezTo>
                    <a:lnTo>
                      <a:pt x="5597" y="6765"/>
                    </a:lnTo>
                    <a:cubicBezTo>
                      <a:pt x="5597" y="6765"/>
                      <a:pt x="5786" y="6794"/>
                      <a:pt x="5786" y="6794"/>
                    </a:cubicBezTo>
                    <a:close/>
                    <a:moveTo>
                      <a:pt x="19362" y="12857"/>
                    </a:moveTo>
                    <a:cubicBezTo>
                      <a:pt x="19339" y="12825"/>
                      <a:pt x="19318" y="12867"/>
                      <a:pt x="19293" y="12861"/>
                    </a:cubicBezTo>
                    <a:cubicBezTo>
                      <a:pt x="19308" y="12876"/>
                      <a:pt x="19343" y="12885"/>
                      <a:pt x="19362" y="12857"/>
                    </a:cubicBezTo>
                    <a:close/>
                    <a:moveTo>
                      <a:pt x="11738" y="8512"/>
                    </a:moveTo>
                    <a:lnTo>
                      <a:pt x="11746" y="8440"/>
                    </a:lnTo>
                    <a:cubicBezTo>
                      <a:pt x="11739" y="8458"/>
                      <a:pt x="11736" y="8484"/>
                      <a:pt x="11738" y="8512"/>
                    </a:cubicBezTo>
                    <a:close/>
                    <a:moveTo>
                      <a:pt x="11651" y="9174"/>
                    </a:moveTo>
                    <a:cubicBezTo>
                      <a:pt x="11682" y="8996"/>
                      <a:pt x="11700" y="8806"/>
                      <a:pt x="11721" y="8619"/>
                    </a:cubicBezTo>
                    <a:lnTo>
                      <a:pt x="11714" y="8619"/>
                    </a:lnTo>
                    <a:cubicBezTo>
                      <a:pt x="11694" y="8704"/>
                      <a:pt x="11688" y="8799"/>
                      <a:pt x="11677" y="8889"/>
                    </a:cubicBezTo>
                    <a:cubicBezTo>
                      <a:pt x="11667" y="8982"/>
                      <a:pt x="11644" y="9061"/>
                      <a:pt x="11641" y="9158"/>
                    </a:cubicBezTo>
                    <a:cubicBezTo>
                      <a:pt x="11641" y="9165"/>
                      <a:pt x="11647" y="9179"/>
                      <a:pt x="11651" y="9174"/>
                    </a:cubicBezTo>
                    <a:close/>
                    <a:moveTo>
                      <a:pt x="3169" y="9258"/>
                    </a:moveTo>
                    <a:cubicBezTo>
                      <a:pt x="3199" y="9179"/>
                      <a:pt x="3250" y="9140"/>
                      <a:pt x="3277" y="9057"/>
                    </a:cubicBezTo>
                    <a:cubicBezTo>
                      <a:pt x="3234" y="9061"/>
                      <a:pt x="3207" y="9151"/>
                      <a:pt x="3172" y="9202"/>
                    </a:cubicBezTo>
                    <a:lnTo>
                      <a:pt x="3178" y="9222"/>
                    </a:lnTo>
                    <a:cubicBezTo>
                      <a:pt x="3176" y="9230"/>
                      <a:pt x="3172" y="9230"/>
                      <a:pt x="3169" y="9230"/>
                    </a:cubicBezTo>
                    <a:cubicBezTo>
                      <a:pt x="3167" y="9228"/>
                      <a:pt x="3167" y="9218"/>
                      <a:pt x="3167" y="9214"/>
                    </a:cubicBezTo>
                    <a:cubicBezTo>
                      <a:pt x="3149" y="9248"/>
                      <a:pt x="3112" y="9276"/>
                      <a:pt x="3120" y="9334"/>
                    </a:cubicBezTo>
                    <a:cubicBezTo>
                      <a:pt x="3138" y="9315"/>
                      <a:pt x="3152" y="9276"/>
                      <a:pt x="3169" y="9258"/>
                    </a:cubicBezTo>
                    <a:close/>
                    <a:moveTo>
                      <a:pt x="12068" y="5764"/>
                    </a:moveTo>
                    <a:cubicBezTo>
                      <a:pt x="12054" y="5855"/>
                      <a:pt x="12021" y="5927"/>
                      <a:pt x="12026" y="6035"/>
                    </a:cubicBezTo>
                    <a:cubicBezTo>
                      <a:pt x="11991" y="6212"/>
                      <a:pt x="11969" y="6395"/>
                      <a:pt x="11942" y="6576"/>
                    </a:cubicBezTo>
                    <a:cubicBezTo>
                      <a:pt x="11916" y="6690"/>
                      <a:pt x="11917" y="6824"/>
                      <a:pt x="11884" y="6933"/>
                    </a:cubicBezTo>
                    <a:cubicBezTo>
                      <a:pt x="11884" y="6991"/>
                      <a:pt x="11854" y="7023"/>
                      <a:pt x="11852" y="7081"/>
                    </a:cubicBezTo>
                    <a:cubicBezTo>
                      <a:pt x="11847" y="7114"/>
                      <a:pt x="11823" y="7121"/>
                      <a:pt x="11834" y="7160"/>
                    </a:cubicBezTo>
                    <a:lnTo>
                      <a:pt x="11845" y="7128"/>
                    </a:lnTo>
                    <a:cubicBezTo>
                      <a:pt x="11854" y="7155"/>
                      <a:pt x="11838" y="7197"/>
                      <a:pt x="11847" y="7232"/>
                    </a:cubicBezTo>
                    <a:lnTo>
                      <a:pt x="11852" y="7232"/>
                    </a:lnTo>
                    <a:cubicBezTo>
                      <a:pt x="11856" y="7225"/>
                      <a:pt x="11856" y="7211"/>
                      <a:pt x="11860" y="7203"/>
                    </a:cubicBezTo>
                    <a:cubicBezTo>
                      <a:pt x="11884" y="6993"/>
                      <a:pt x="11929" y="6803"/>
                      <a:pt x="11948" y="6587"/>
                    </a:cubicBezTo>
                    <a:cubicBezTo>
                      <a:pt x="11982" y="6413"/>
                      <a:pt x="12001" y="6228"/>
                      <a:pt x="12028" y="6048"/>
                    </a:cubicBezTo>
                    <a:cubicBezTo>
                      <a:pt x="12042" y="5952"/>
                      <a:pt x="12067" y="5855"/>
                      <a:pt x="12068" y="5764"/>
                    </a:cubicBezTo>
                    <a:close/>
                    <a:moveTo>
                      <a:pt x="11633" y="9541"/>
                    </a:moveTo>
                    <a:cubicBezTo>
                      <a:pt x="11644" y="9501"/>
                      <a:pt x="11643" y="9454"/>
                      <a:pt x="11643" y="9409"/>
                    </a:cubicBezTo>
                    <a:cubicBezTo>
                      <a:pt x="11639" y="9452"/>
                      <a:pt x="11629" y="9513"/>
                      <a:pt x="11633" y="9541"/>
                    </a:cubicBezTo>
                    <a:close/>
                    <a:moveTo>
                      <a:pt x="11591" y="8973"/>
                    </a:moveTo>
                    <a:cubicBezTo>
                      <a:pt x="11572" y="9014"/>
                      <a:pt x="11559" y="9065"/>
                      <a:pt x="11568" y="9112"/>
                    </a:cubicBezTo>
                    <a:cubicBezTo>
                      <a:pt x="11575" y="9098"/>
                      <a:pt x="11572" y="9077"/>
                      <a:pt x="11581" y="9064"/>
                    </a:cubicBezTo>
                    <a:lnTo>
                      <a:pt x="11585" y="9075"/>
                    </a:lnTo>
                    <a:cubicBezTo>
                      <a:pt x="11581" y="9121"/>
                      <a:pt x="11574" y="9179"/>
                      <a:pt x="11581" y="9222"/>
                    </a:cubicBezTo>
                    <a:cubicBezTo>
                      <a:pt x="11618" y="9035"/>
                      <a:pt x="11631" y="8825"/>
                      <a:pt x="11664" y="8630"/>
                    </a:cubicBezTo>
                    <a:cubicBezTo>
                      <a:pt x="11706" y="8231"/>
                      <a:pt x="11778" y="7846"/>
                      <a:pt x="11813" y="7454"/>
                    </a:cubicBezTo>
                    <a:cubicBezTo>
                      <a:pt x="11777" y="7735"/>
                      <a:pt x="11728" y="8008"/>
                      <a:pt x="11695" y="8296"/>
                    </a:cubicBezTo>
                    <a:cubicBezTo>
                      <a:pt x="11661" y="8438"/>
                      <a:pt x="11668" y="8611"/>
                      <a:pt x="11630" y="8750"/>
                    </a:cubicBezTo>
                    <a:cubicBezTo>
                      <a:pt x="11634" y="8840"/>
                      <a:pt x="11594" y="8889"/>
                      <a:pt x="11591" y="8973"/>
                    </a:cubicBezTo>
                    <a:close/>
                    <a:moveTo>
                      <a:pt x="12073" y="6147"/>
                    </a:moveTo>
                    <a:cubicBezTo>
                      <a:pt x="12076" y="6100"/>
                      <a:pt x="12100" y="6064"/>
                      <a:pt x="12092" y="6014"/>
                    </a:cubicBezTo>
                    <a:cubicBezTo>
                      <a:pt x="12074" y="6035"/>
                      <a:pt x="12083" y="6092"/>
                      <a:pt x="12062" y="6115"/>
                    </a:cubicBezTo>
                    <a:cubicBezTo>
                      <a:pt x="12062" y="6203"/>
                      <a:pt x="12020" y="6279"/>
                      <a:pt x="12039" y="6365"/>
                    </a:cubicBezTo>
                    <a:cubicBezTo>
                      <a:pt x="12023" y="6391"/>
                      <a:pt x="12041" y="6453"/>
                      <a:pt x="12013" y="6460"/>
                    </a:cubicBezTo>
                    <a:cubicBezTo>
                      <a:pt x="12001" y="6530"/>
                      <a:pt x="11994" y="6606"/>
                      <a:pt x="11989" y="6675"/>
                    </a:cubicBezTo>
                    <a:lnTo>
                      <a:pt x="11995" y="6675"/>
                    </a:lnTo>
                    <a:cubicBezTo>
                      <a:pt x="12026" y="6505"/>
                      <a:pt x="12049" y="6326"/>
                      <a:pt x="12073" y="6147"/>
                    </a:cubicBezTo>
                    <a:close/>
                    <a:moveTo>
                      <a:pt x="11787" y="8022"/>
                    </a:moveTo>
                    <a:lnTo>
                      <a:pt x="11766" y="8189"/>
                    </a:lnTo>
                    <a:cubicBezTo>
                      <a:pt x="11766" y="8254"/>
                      <a:pt x="11734" y="8312"/>
                      <a:pt x="11753" y="8368"/>
                    </a:cubicBezTo>
                    <a:cubicBezTo>
                      <a:pt x="11799" y="8131"/>
                      <a:pt x="11819" y="7872"/>
                      <a:pt x="11851" y="7622"/>
                    </a:cubicBezTo>
                    <a:cubicBezTo>
                      <a:pt x="11836" y="7697"/>
                      <a:pt x="11806" y="7772"/>
                      <a:pt x="11821" y="7860"/>
                    </a:cubicBezTo>
                    <a:cubicBezTo>
                      <a:pt x="11803" y="7909"/>
                      <a:pt x="11818" y="7995"/>
                      <a:pt x="11787" y="8022"/>
                    </a:cubicBezTo>
                    <a:close/>
                    <a:moveTo>
                      <a:pt x="11719" y="7728"/>
                    </a:moveTo>
                    <a:lnTo>
                      <a:pt x="11738" y="7593"/>
                    </a:lnTo>
                    <a:cubicBezTo>
                      <a:pt x="11736" y="7605"/>
                      <a:pt x="11728" y="7624"/>
                      <a:pt x="11725" y="7617"/>
                    </a:cubicBezTo>
                    <a:cubicBezTo>
                      <a:pt x="11726" y="7568"/>
                      <a:pt x="11731" y="7526"/>
                      <a:pt x="11740" y="7489"/>
                    </a:cubicBezTo>
                    <a:cubicBezTo>
                      <a:pt x="11755" y="7491"/>
                      <a:pt x="11761" y="7454"/>
                      <a:pt x="11758" y="7427"/>
                    </a:cubicBezTo>
                    <a:cubicBezTo>
                      <a:pt x="11787" y="7261"/>
                      <a:pt x="11821" y="7104"/>
                      <a:pt x="11837" y="6926"/>
                    </a:cubicBezTo>
                    <a:cubicBezTo>
                      <a:pt x="11846" y="6914"/>
                      <a:pt x="11860" y="6880"/>
                      <a:pt x="11866" y="6893"/>
                    </a:cubicBezTo>
                    <a:lnTo>
                      <a:pt x="11879" y="6831"/>
                    </a:lnTo>
                    <a:cubicBezTo>
                      <a:pt x="11865" y="6762"/>
                      <a:pt x="11916" y="6758"/>
                      <a:pt x="11897" y="6688"/>
                    </a:cubicBezTo>
                    <a:cubicBezTo>
                      <a:pt x="11887" y="6712"/>
                      <a:pt x="11897" y="6758"/>
                      <a:pt x="11879" y="6771"/>
                    </a:cubicBezTo>
                    <a:cubicBezTo>
                      <a:pt x="11875" y="6606"/>
                      <a:pt x="11925" y="6455"/>
                      <a:pt x="11910" y="6298"/>
                    </a:cubicBezTo>
                    <a:lnTo>
                      <a:pt x="11905" y="6314"/>
                    </a:lnTo>
                    <a:cubicBezTo>
                      <a:pt x="11886" y="6437"/>
                      <a:pt x="11871" y="6562"/>
                      <a:pt x="11847" y="6682"/>
                    </a:cubicBezTo>
                    <a:cubicBezTo>
                      <a:pt x="11846" y="6701"/>
                      <a:pt x="11837" y="6754"/>
                      <a:pt x="11856" y="6754"/>
                    </a:cubicBezTo>
                    <a:lnTo>
                      <a:pt x="11847" y="6775"/>
                    </a:lnTo>
                    <a:cubicBezTo>
                      <a:pt x="11820" y="6794"/>
                      <a:pt x="11857" y="6836"/>
                      <a:pt x="11843" y="6878"/>
                    </a:cubicBezTo>
                    <a:cubicBezTo>
                      <a:pt x="11841" y="6886"/>
                      <a:pt x="11836" y="6905"/>
                      <a:pt x="11829" y="6899"/>
                    </a:cubicBezTo>
                    <a:lnTo>
                      <a:pt x="11829" y="6831"/>
                    </a:lnTo>
                    <a:cubicBezTo>
                      <a:pt x="11807" y="6838"/>
                      <a:pt x="11827" y="6880"/>
                      <a:pt x="11821" y="6910"/>
                    </a:cubicBezTo>
                    <a:cubicBezTo>
                      <a:pt x="11795" y="6967"/>
                      <a:pt x="11787" y="7051"/>
                      <a:pt x="11777" y="7128"/>
                    </a:cubicBezTo>
                    <a:lnTo>
                      <a:pt x="11785" y="7132"/>
                    </a:lnTo>
                    <a:cubicBezTo>
                      <a:pt x="11782" y="7160"/>
                      <a:pt x="11782" y="7192"/>
                      <a:pt x="11766" y="7203"/>
                    </a:cubicBezTo>
                    <a:cubicBezTo>
                      <a:pt x="11752" y="7350"/>
                      <a:pt x="11729" y="7482"/>
                      <a:pt x="11708" y="7622"/>
                    </a:cubicBezTo>
                    <a:lnTo>
                      <a:pt x="11708" y="7672"/>
                    </a:lnTo>
                    <a:lnTo>
                      <a:pt x="11716" y="7672"/>
                    </a:lnTo>
                    <a:cubicBezTo>
                      <a:pt x="11716" y="7672"/>
                      <a:pt x="11719" y="7728"/>
                      <a:pt x="11719" y="7728"/>
                    </a:cubicBezTo>
                    <a:close/>
                    <a:moveTo>
                      <a:pt x="11934" y="6265"/>
                    </a:moveTo>
                    <a:cubicBezTo>
                      <a:pt x="11938" y="6230"/>
                      <a:pt x="11945" y="6203"/>
                      <a:pt x="11950" y="6170"/>
                    </a:cubicBezTo>
                    <a:lnTo>
                      <a:pt x="11939" y="6199"/>
                    </a:lnTo>
                    <a:lnTo>
                      <a:pt x="11934" y="6187"/>
                    </a:lnTo>
                    <a:cubicBezTo>
                      <a:pt x="11941" y="6158"/>
                      <a:pt x="11938" y="6112"/>
                      <a:pt x="11957" y="6103"/>
                    </a:cubicBezTo>
                    <a:lnTo>
                      <a:pt x="11963" y="5936"/>
                    </a:lnTo>
                    <a:cubicBezTo>
                      <a:pt x="11952" y="6035"/>
                      <a:pt x="11932" y="6129"/>
                      <a:pt x="11918" y="6226"/>
                    </a:cubicBezTo>
                    <a:cubicBezTo>
                      <a:pt x="11926" y="6228"/>
                      <a:pt x="11939" y="6240"/>
                      <a:pt x="11934" y="6265"/>
                    </a:cubicBezTo>
                    <a:close/>
                    <a:moveTo>
                      <a:pt x="11834" y="7316"/>
                    </a:moveTo>
                    <a:cubicBezTo>
                      <a:pt x="11827" y="7338"/>
                      <a:pt x="11820" y="7372"/>
                      <a:pt x="11826" y="7394"/>
                    </a:cubicBezTo>
                    <a:cubicBezTo>
                      <a:pt x="11832" y="7372"/>
                      <a:pt x="11843" y="7343"/>
                      <a:pt x="11834" y="7316"/>
                    </a:cubicBezTo>
                    <a:close/>
                    <a:moveTo>
                      <a:pt x="11984" y="6154"/>
                    </a:moveTo>
                    <a:cubicBezTo>
                      <a:pt x="11989" y="6143"/>
                      <a:pt x="11990" y="6127"/>
                      <a:pt x="11989" y="6108"/>
                    </a:cubicBezTo>
                    <a:cubicBezTo>
                      <a:pt x="11984" y="6119"/>
                      <a:pt x="11977" y="6141"/>
                      <a:pt x="11984" y="6154"/>
                    </a:cubicBezTo>
                    <a:close/>
                    <a:moveTo>
                      <a:pt x="2498" y="10319"/>
                    </a:moveTo>
                    <a:cubicBezTo>
                      <a:pt x="2502" y="10313"/>
                      <a:pt x="2513" y="10313"/>
                      <a:pt x="2509" y="10292"/>
                    </a:cubicBezTo>
                    <a:cubicBezTo>
                      <a:pt x="2500" y="10285"/>
                      <a:pt x="2492" y="10303"/>
                      <a:pt x="2496" y="10319"/>
                    </a:cubicBezTo>
                    <a:cubicBezTo>
                      <a:pt x="2496" y="10319"/>
                      <a:pt x="2498" y="10319"/>
                      <a:pt x="2498" y="10319"/>
                    </a:cubicBezTo>
                    <a:close/>
                    <a:moveTo>
                      <a:pt x="2523" y="10215"/>
                    </a:moveTo>
                    <a:lnTo>
                      <a:pt x="2523" y="10208"/>
                    </a:lnTo>
                    <a:lnTo>
                      <a:pt x="2517" y="10224"/>
                    </a:lnTo>
                    <a:cubicBezTo>
                      <a:pt x="2517" y="10224"/>
                      <a:pt x="2523" y="10215"/>
                      <a:pt x="2523" y="10215"/>
                    </a:cubicBezTo>
                    <a:close/>
                    <a:moveTo>
                      <a:pt x="2496" y="10271"/>
                    </a:moveTo>
                    <a:lnTo>
                      <a:pt x="2504" y="10243"/>
                    </a:lnTo>
                    <a:lnTo>
                      <a:pt x="2485" y="10287"/>
                    </a:lnTo>
                    <a:cubicBezTo>
                      <a:pt x="2485" y="10287"/>
                      <a:pt x="2496" y="10271"/>
                      <a:pt x="2496" y="10271"/>
                    </a:cubicBezTo>
                    <a:close/>
                    <a:moveTo>
                      <a:pt x="2270" y="10709"/>
                    </a:moveTo>
                    <a:cubicBezTo>
                      <a:pt x="2263" y="10721"/>
                      <a:pt x="2250" y="10736"/>
                      <a:pt x="2251" y="10749"/>
                    </a:cubicBezTo>
                    <a:cubicBezTo>
                      <a:pt x="2258" y="10736"/>
                      <a:pt x="2270" y="10729"/>
                      <a:pt x="2270" y="10709"/>
                    </a:cubicBezTo>
                    <a:close/>
                    <a:moveTo>
                      <a:pt x="2579" y="10169"/>
                    </a:moveTo>
                    <a:lnTo>
                      <a:pt x="2569" y="10196"/>
                    </a:lnTo>
                    <a:lnTo>
                      <a:pt x="2575" y="10196"/>
                    </a:lnTo>
                    <a:cubicBezTo>
                      <a:pt x="2575" y="10196"/>
                      <a:pt x="2579" y="10169"/>
                      <a:pt x="2579" y="10169"/>
                    </a:cubicBezTo>
                    <a:close/>
                    <a:moveTo>
                      <a:pt x="11874" y="7471"/>
                    </a:moveTo>
                    <a:cubicBezTo>
                      <a:pt x="11893" y="7406"/>
                      <a:pt x="11899" y="7327"/>
                      <a:pt x="11910" y="7255"/>
                    </a:cubicBezTo>
                    <a:lnTo>
                      <a:pt x="11905" y="7255"/>
                    </a:lnTo>
                    <a:cubicBezTo>
                      <a:pt x="11895" y="7327"/>
                      <a:pt x="11872" y="7388"/>
                      <a:pt x="11874" y="7471"/>
                    </a:cubicBezTo>
                    <a:close/>
                    <a:moveTo>
                      <a:pt x="2273" y="10753"/>
                    </a:moveTo>
                    <a:cubicBezTo>
                      <a:pt x="2288" y="10753"/>
                      <a:pt x="2295" y="10716"/>
                      <a:pt x="2302" y="10692"/>
                    </a:cubicBezTo>
                    <a:cubicBezTo>
                      <a:pt x="2290" y="10702"/>
                      <a:pt x="2276" y="10729"/>
                      <a:pt x="2273" y="10753"/>
                    </a:cubicBezTo>
                    <a:close/>
                    <a:moveTo>
                      <a:pt x="2278" y="10687"/>
                    </a:moveTo>
                    <a:cubicBezTo>
                      <a:pt x="2288" y="10687"/>
                      <a:pt x="2297" y="10653"/>
                      <a:pt x="2304" y="10642"/>
                    </a:cubicBezTo>
                    <a:cubicBezTo>
                      <a:pt x="2294" y="10649"/>
                      <a:pt x="2284" y="10674"/>
                      <a:pt x="2278" y="10687"/>
                    </a:cubicBezTo>
                    <a:close/>
                    <a:moveTo>
                      <a:pt x="2435" y="10446"/>
                    </a:moveTo>
                    <a:cubicBezTo>
                      <a:pt x="2446" y="10438"/>
                      <a:pt x="2465" y="10432"/>
                      <a:pt x="2465" y="10398"/>
                    </a:cubicBezTo>
                    <a:cubicBezTo>
                      <a:pt x="2447" y="10396"/>
                      <a:pt x="2440" y="10428"/>
                      <a:pt x="2433" y="10446"/>
                    </a:cubicBezTo>
                    <a:cubicBezTo>
                      <a:pt x="2433" y="10446"/>
                      <a:pt x="2435" y="10446"/>
                      <a:pt x="2435" y="10446"/>
                    </a:cubicBezTo>
                    <a:close/>
                    <a:moveTo>
                      <a:pt x="2596" y="10064"/>
                    </a:moveTo>
                    <a:lnTo>
                      <a:pt x="2588" y="10085"/>
                    </a:lnTo>
                    <a:lnTo>
                      <a:pt x="2592" y="10075"/>
                    </a:lnTo>
                    <a:cubicBezTo>
                      <a:pt x="2592" y="10075"/>
                      <a:pt x="2596" y="10064"/>
                      <a:pt x="2596" y="10064"/>
                    </a:cubicBezTo>
                    <a:close/>
                    <a:moveTo>
                      <a:pt x="2349" y="10642"/>
                    </a:moveTo>
                    <a:cubicBezTo>
                      <a:pt x="2360" y="10596"/>
                      <a:pt x="2398" y="10593"/>
                      <a:pt x="2393" y="10526"/>
                    </a:cubicBezTo>
                    <a:cubicBezTo>
                      <a:pt x="2378" y="10563"/>
                      <a:pt x="2347" y="10570"/>
                      <a:pt x="2339" y="10625"/>
                    </a:cubicBezTo>
                    <a:cubicBezTo>
                      <a:pt x="2341" y="10637"/>
                      <a:pt x="2341" y="10649"/>
                      <a:pt x="2349" y="10642"/>
                    </a:cubicBezTo>
                    <a:close/>
                    <a:moveTo>
                      <a:pt x="2407" y="10502"/>
                    </a:moveTo>
                    <a:cubicBezTo>
                      <a:pt x="2411" y="10493"/>
                      <a:pt x="2419" y="10484"/>
                      <a:pt x="2419" y="10470"/>
                    </a:cubicBezTo>
                    <a:cubicBezTo>
                      <a:pt x="2409" y="10461"/>
                      <a:pt x="2401" y="10495"/>
                      <a:pt x="2407" y="10502"/>
                    </a:cubicBezTo>
                    <a:close/>
                    <a:moveTo>
                      <a:pt x="2719" y="9835"/>
                    </a:moveTo>
                    <a:lnTo>
                      <a:pt x="2687" y="9891"/>
                    </a:lnTo>
                    <a:lnTo>
                      <a:pt x="2706" y="9891"/>
                    </a:lnTo>
                    <a:cubicBezTo>
                      <a:pt x="2706" y="9891"/>
                      <a:pt x="2719" y="9835"/>
                      <a:pt x="2719" y="9835"/>
                    </a:cubicBezTo>
                    <a:close/>
                    <a:moveTo>
                      <a:pt x="2850" y="9640"/>
                    </a:moveTo>
                    <a:lnTo>
                      <a:pt x="2854" y="9640"/>
                    </a:lnTo>
                    <a:cubicBezTo>
                      <a:pt x="2856" y="9635"/>
                      <a:pt x="2861" y="9633"/>
                      <a:pt x="2860" y="9624"/>
                    </a:cubicBezTo>
                    <a:cubicBezTo>
                      <a:pt x="2854" y="9622"/>
                      <a:pt x="2847" y="9624"/>
                      <a:pt x="2850" y="9640"/>
                    </a:cubicBezTo>
                    <a:close/>
                    <a:moveTo>
                      <a:pt x="2808" y="9652"/>
                    </a:moveTo>
                    <a:lnTo>
                      <a:pt x="2802" y="9676"/>
                    </a:lnTo>
                    <a:lnTo>
                      <a:pt x="2813" y="9652"/>
                    </a:lnTo>
                    <a:cubicBezTo>
                      <a:pt x="2813" y="9652"/>
                      <a:pt x="2808" y="9652"/>
                      <a:pt x="2808" y="9652"/>
                    </a:cubicBezTo>
                    <a:close/>
                    <a:moveTo>
                      <a:pt x="2949" y="9409"/>
                    </a:moveTo>
                    <a:cubicBezTo>
                      <a:pt x="2942" y="9418"/>
                      <a:pt x="2935" y="9425"/>
                      <a:pt x="2933" y="9446"/>
                    </a:cubicBezTo>
                    <a:cubicBezTo>
                      <a:pt x="2939" y="9431"/>
                      <a:pt x="2956" y="9430"/>
                      <a:pt x="2949" y="9409"/>
                    </a:cubicBezTo>
                    <a:close/>
                    <a:moveTo>
                      <a:pt x="2808" y="9719"/>
                    </a:moveTo>
                    <a:cubicBezTo>
                      <a:pt x="2799" y="9714"/>
                      <a:pt x="2784" y="9746"/>
                      <a:pt x="2789" y="9758"/>
                    </a:cubicBezTo>
                    <a:cubicBezTo>
                      <a:pt x="2795" y="9745"/>
                      <a:pt x="2808" y="9745"/>
                      <a:pt x="2808" y="9719"/>
                    </a:cubicBezTo>
                    <a:close/>
                    <a:moveTo>
                      <a:pt x="2611" y="10104"/>
                    </a:moveTo>
                    <a:lnTo>
                      <a:pt x="2605" y="10120"/>
                    </a:lnTo>
                    <a:lnTo>
                      <a:pt x="2609" y="10120"/>
                    </a:lnTo>
                    <a:cubicBezTo>
                      <a:pt x="2609" y="10120"/>
                      <a:pt x="2611" y="10104"/>
                      <a:pt x="2611" y="10104"/>
                    </a:cubicBezTo>
                    <a:close/>
                    <a:moveTo>
                      <a:pt x="2884" y="9520"/>
                    </a:moveTo>
                    <a:lnTo>
                      <a:pt x="2821" y="9631"/>
                    </a:lnTo>
                    <a:lnTo>
                      <a:pt x="2826" y="9631"/>
                    </a:lnTo>
                    <a:cubicBezTo>
                      <a:pt x="2850" y="9603"/>
                      <a:pt x="2874" y="9555"/>
                      <a:pt x="2884" y="9520"/>
                    </a:cubicBezTo>
                    <a:close/>
                    <a:moveTo>
                      <a:pt x="2627" y="10002"/>
                    </a:moveTo>
                    <a:cubicBezTo>
                      <a:pt x="2621" y="10002"/>
                      <a:pt x="2615" y="10027"/>
                      <a:pt x="2619" y="10030"/>
                    </a:cubicBezTo>
                    <a:cubicBezTo>
                      <a:pt x="2624" y="10023"/>
                      <a:pt x="2629" y="10006"/>
                      <a:pt x="2627" y="10002"/>
                    </a:cubicBezTo>
                    <a:close/>
                    <a:moveTo>
                      <a:pt x="2648" y="10020"/>
                    </a:moveTo>
                    <a:cubicBezTo>
                      <a:pt x="2640" y="10030"/>
                      <a:pt x="2628" y="10049"/>
                      <a:pt x="2629" y="10068"/>
                    </a:cubicBezTo>
                    <a:cubicBezTo>
                      <a:pt x="2635" y="10053"/>
                      <a:pt x="2655" y="10039"/>
                      <a:pt x="2648" y="10020"/>
                    </a:cubicBezTo>
                    <a:close/>
                    <a:moveTo>
                      <a:pt x="2750" y="9842"/>
                    </a:moveTo>
                    <a:cubicBezTo>
                      <a:pt x="2746" y="9828"/>
                      <a:pt x="2737" y="9842"/>
                      <a:pt x="2740" y="9854"/>
                    </a:cubicBezTo>
                    <a:cubicBezTo>
                      <a:pt x="2743" y="9849"/>
                      <a:pt x="2747" y="9849"/>
                      <a:pt x="2750" y="9842"/>
                    </a:cubicBezTo>
                    <a:close/>
                    <a:moveTo>
                      <a:pt x="2779" y="9719"/>
                    </a:moveTo>
                    <a:lnTo>
                      <a:pt x="2758" y="9763"/>
                    </a:lnTo>
                    <a:lnTo>
                      <a:pt x="2781" y="9719"/>
                    </a:lnTo>
                    <a:cubicBezTo>
                      <a:pt x="2781" y="9719"/>
                      <a:pt x="2779" y="9719"/>
                      <a:pt x="2779" y="9719"/>
                    </a:cubicBezTo>
                    <a:close/>
                    <a:moveTo>
                      <a:pt x="2674" y="9919"/>
                    </a:moveTo>
                    <a:cubicBezTo>
                      <a:pt x="2667" y="9925"/>
                      <a:pt x="2660" y="9939"/>
                      <a:pt x="2663" y="9946"/>
                    </a:cubicBezTo>
                    <a:cubicBezTo>
                      <a:pt x="2667" y="9939"/>
                      <a:pt x="2673" y="9930"/>
                      <a:pt x="2674" y="9919"/>
                    </a:cubicBezTo>
                    <a:close/>
                    <a:moveTo>
                      <a:pt x="3112" y="9346"/>
                    </a:moveTo>
                    <a:lnTo>
                      <a:pt x="3088" y="9334"/>
                    </a:lnTo>
                    <a:cubicBezTo>
                      <a:pt x="3071" y="9402"/>
                      <a:pt x="3008" y="9389"/>
                      <a:pt x="3025" y="9485"/>
                    </a:cubicBezTo>
                    <a:cubicBezTo>
                      <a:pt x="3066" y="9473"/>
                      <a:pt x="3076" y="9371"/>
                      <a:pt x="3112" y="9346"/>
                    </a:cubicBezTo>
                    <a:close/>
                    <a:moveTo>
                      <a:pt x="2493" y="10160"/>
                    </a:moveTo>
                    <a:lnTo>
                      <a:pt x="2500" y="10147"/>
                    </a:lnTo>
                    <a:lnTo>
                      <a:pt x="2498" y="10141"/>
                    </a:lnTo>
                    <a:cubicBezTo>
                      <a:pt x="2498" y="10141"/>
                      <a:pt x="2493" y="10160"/>
                      <a:pt x="2493" y="10160"/>
                    </a:cubicBezTo>
                    <a:close/>
                    <a:moveTo>
                      <a:pt x="17980" y="17512"/>
                    </a:moveTo>
                    <a:lnTo>
                      <a:pt x="17980" y="17558"/>
                    </a:lnTo>
                    <a:lnTo>
                      <a:pt x="17982" y="17558"/>
                    </a:lnTo>
                    <a:cubicBezTo>
                      <a:pt x="17980" y="17540"/>
                      <a:pt x="17991" y="17518"/>
                      <a:pt x="17980" y="17512"/>
                    </a:cubicBezTo>
                    <a:close/>
                    <a:moveTo>
                      <a:pt x="18040" y="16918"/>
                    </a:moveTo>
                    <a:cubicBezTo>
                      <a:pt x="18030" y="16939"/>
                      <a:pt x="18031" y="16979"/>
                      <a:pt x="18027" y="17011"/>
                    </a:cubicBezTo>
                    <a:cubicBezTo>
                      <a:pt x="18034" y="16990"/>
                      <a:pt x="18045" y="16949"/>
                      <a:pt x="18040" y="16918"/>
                    </a:cubicBezTo>
                    <a:close/>
                    <a:moveTo>
                      <a:pt x="17030" y="19514"/>
                    </a:moveTo>
                    <a:cubicBezTo>
                      <a:pt x="17020" y="19543"/>
                      <a:pt x="16999" y="19526"/>
                      <a:pt x="16991" y="19554"/>
                    </a:cubicBezTo>
                    <a:cubicBezTo>
                      <a:pt x="17008" y="19552"/>
                      <a:pt x="17023" y="19543"/>
                      <a:pt x="17030" y="19514"/>
                    </a:cubicBezTo>
                    <a:close/>
                    <a:moveTo>
                      <a:pt x="16701" y="11404"/>
                    </a:moveTo>
                    <a:cubicBezTo>
                      <a:pt x="16701" y="11400"/>
                      <a:pt x="16701" y="11390"/>
                      <a:pt x="16703" y="11388"/>
                    </a:cubicBezTo>
                    <a:lnTo>
                      <a:pt x="16693" y="11400"/>
                    </a:lnTo>
                    <a:cubicBezTo>
                      <a:pt x="16694" y="11404"/>
                      <a:pt x="16697" y="11404"/>
                      <a:pt x="16701" y="11404"/>
                    </a:cubicBezTo>
                    <a:close/>
                    <a:moveTo>
                      <a:pt x="16616" y="11210"/>
                    </a:moveTo>
                    <a:lnTo>
                      <a:pt x="16606" y="11181"/>
                    </a:lnTo>
                    <a:lnTo>
                      <a:pt x="16614" y="11217"/>
                    </a:lnTo>
                    <a:cubicBezTo>
                      <a:pt x="16614" y="11217"/>
                      <a:pt x="16616" y="11210"/>
                      <a:pt x="16616" y="11210"/>
                    </a:cubicBezTo>
                    <a:close/>
                    <a:moveTo>
                      <a:pt x="15474" y="11320"/>
                    </a:moveTo>
                    <a:lnTo>
                      <a:pt x="15458" y="11355"/>
                    </a:lnTo>
                    <a:lnTo>
                      <a:pt x="15468" y="11344"/>
                    </a:lnTo>
                    <a:cubicBezTo>
                      <a:pt x="15468" y="11344"/>
                      <a:pt x="15474" y="11320"/>
                      <a:pt x="15474" y="11320"/>
                    </a:cubicBezTo>
                    <a:close/>
                    <a:moveTo>
                      <a:pt x="16706" y="11421"/>
                    </a:moveTo>
                    <a:lnTo>
                      <a:pt x="16710" y="11448"/>
                    </a:lnTo>
                    <a:cubicBezTo>
                      <a:pt x="16714" y="11448"/>
                      <a:pt x="16717" y="11448"/>
                      <a:pt x="16719" y="11444"/>
                    </a:cubicBezTo>
                    <a:cubicBezTo>
                      <a:pt x="16715" y="11434"/>
                      <a:pt x="16715" y="11413"/>
                      <a:pt x="16706" y="11421"/>
                    </a:cubicBezTo>
                    <a:close/>
                    <a:moveTo>
                      <a:pt x="16677" y="11248"/>
                    </a:moveTo>
                    <a:cubicBezTo>
                      <a:pt x="16704" y="11277"/>
                      <a:pt x="16687" y="11342"/>
                      <a:pt x="16703" y="11388"/>
                    </a:cubicBezTo>
                    <a:cubicBezTo>
                      <a:pt x="16704" y="11400"/>
                      <a:pt x="16710" y="11390"/>
                      <a:pt x="16714" y="11393"/>
                    </a:cubicBezTo>
                    <a:cubicBezTo>
                      <a:pt x="16710" y="11334"/>
                      <a:pt x="16691" y="11291"/>
                      <a:pt x="16687" y="11233"/>
                    </a:cubicBezTo>
                    <a:cubicBezTo>
                      <a:pt x="16664" y="11170"/>
                      <a:pt x="16642" y="11087"/>
                      <a:pt x="16611" y="11039"/>
                    </a:cubicBezTo>
                    <a:lnTo>
                      <a:pt x="16619" y="11078"/>
                    </a:lnTo>
                    <a:cubicBezTo>
                      <a:pt x="16616" y="11087"/>
                      <a:pt x="16610" y="11079"/>
                      <a:pt x="16606" y="11082"/>
                    </a:cubicBezTo>
                    <a:lnTo>
                      <a:pt x="16606" y="11094"/>
                    </a:lnTo>
                    <a:lnTo>
                      <a:pt x="16609" y="11094"/>
                    </a:lnTo>
                    <a:cubicBezTo>
                      <a:pt x="16641" y="11123"/>
                      <a:pt x="16658" y="11198"/>
                      <a:pt x="16677" y="11248"/>
                    </a:cubicBezTo>
                    <a:close/>
                    <a:moveTo>
                      <a:pt x="16769" y="11471"/>
                    </a:moveTo>
                    <a:cubicBezTo>
                      <a:pt x="16765" y="11514"/>
                      <a:pt x="16786" y="11539"/>
                      <a:pt x="16785" y="11571"/>
                    </a:cubicBezTo>
                    <a:cubicBezTo>
                      <a:pt x="16781" y="11573"/>
                      <a:pt x="16780" y="11569"/>
                      <a:pt x="16779" y="11566"/>
                    </a:cubicBezTo>
                    <a:lnTo>
                      <a:pt x="16774" y="11599"/>
                    </a:lnTo>
                    <a:cubicBezTo>
                      <a:pt x="16795" y="11627"/>
                      <a:pt x="16787" y="11678"/>
                      <a:pt x="16802" y="11710"/>
                    </a:cubicBezTo>
                    <a:cubicBezTo>
                      <a:pt x="16800" y="11733"/>
                      <a:pt x="16788" y="11713"/>
                      <a:pt x="16785" y="11726"/>
                    </a:cubicBezTo>
                    <a:cubicBezTo>
                      <a:pt x="16802" y="11759"/>
                      <a:pt x="16805" y="11803"/>
                      <a:pt x="16813" y="11838"/>
                    </a:cubicBezTo>
                    <a:cubicBezTo>
                      <a:pt x="16821" y="11761"/>
                      <a:pt x="16828" y="11893"/>
                      <a:pt x="16845" y="11884"/>
                    </a:cubicBezTo>
                    <a:cubicBezTo>
                      <a:pt x="16851" y="11805"/>
                      <a:pt x="16805" y="11819"/>
                      <a:pt x="16808" y="11744"/>
                    </a:cubicBezTo>
                    <a:cubicBezTo>
                      <a:pt x="16820" y="11708"/>
                      <a:pt x="16818" y="11764"/>
                      <a:pt x="16824" y="11766"/>
                    </a:cubicBezTo>
                    <a:cubicBezTo>
                      <a:pt x="16822" y="11738"/>
                      <a:pt x="16813" y="11703"/>
                      <a:pt x="16806" y="11670"/>
                    </a:cubicBezTo>
                    <a:cubicBezTo>
                      <a:pt x="16795" y="11532"/>
                      <a:pt x="16766" y="11404"/>
                      <a:pt x="16724" y="11299"/>
                    </a:cubicBezTo>
                    <a:lnTo>
                      <a:pt x="16727" y="11328"/>
                    </a:lnTo>
                    <a:cubicBezTo>
                      <a:pt x="16747" y="11372"/>
                      <a:pt x="16754" y="11425"/>
                      <a:pt x="16769" y="11471"/>
                    </a:cubicBezTo>
                    <a:close/>
                    <a:moveTo>
                      <a:pt x="18098" y="16558"/>
                    </a:moveTo>
                    <a:cubicBezTo>
                      <a:pt x="18111" y="16518"/>
                      <a:pt x="18125" y="16466"/>
                      <a:pt x="18126" y="16427"/>
                    </a:cubicBezTo>
                    <a:cubicBezTo>
                      <a:pt x="18120" y="16451"/>
                      <a:pt x="18110" y="16468"/>
                      <a:pt x="18113" y="16501"/>
                    </a:cubicBezTo>
                    <a:cubicBezTo>
                      <a:pt x="18089" y="16577"/>
                      <a:pt x="18077" y="16664"/>
                      <a:pt x="18064" y="16752"/>
                    </a:cubicBezTo>
                    <a:cubicBezTo>
                      <a:pt x="18083" y="16699"/>
                      <a:pt x="18097" y="16632"/>
                      <a:pt x="18098" y="16558"/>
                    </a:cubicBezTo>
                    <a:close/>
                    <a:moveTo>
                      <a:pt x="11955" y="7203"/>
                    </a:moveTo>
                    <a:cubicBezTo>
                      <a:pt x="11972" y="7197"/>
                      <a:pt x="11956" y="7163"/>
                      <a:pt x="11957" y="7144"/>
                    </a:cubicBezTo>
                    <a:cubicBezTo>
                      <a:pt x="11949" y="7157"/>
                      <a:pt x="11952" y="7192"/>
                      <a:pt x="11955" y="7203"/>
                    </a:cubicBezTo>
                    <a:close/>
                    <a:moveTo>
                      <a:pt x="20219" y="11893"/>
                    </a:moveTo>
                    <a:cubicBezTo>
                      <a:pt x="20216" y="11899"/>
                      <a:pt x="20215" y="11891"/>
                      <a:pt x="20214" y="11889"/>
                    </a:cubicBezTo>
                    <a:lnTo>
                      <a:pt x="20214" y="11905"/>
                    </a:lnTo>
                    <a:lnTo>
                      <a:pt x="20216" y="11905"/>
                    </a:lnTo>
                    <a:cubicBezTo>
                      <a:pt x="20217" y="11903"/>
                      <a:pt x="20221" y="11900"/>
                      <a:pt x="20219" y="11893"/>
                    </a:cubicBezTo>
                    <a:close/>
                    <a:moveTo>
                      <a:pt x="15395" y="11460"/>
                    </a:moveTo>
                    <a:lnTo>
                      <a:pt x="15387" y="11487"/>
                    </a:lnTo>
                    <a:lnTo>
                      <a:pt x="15390" y="11483"/>
                    </a:lnTo>
                    <a:cubicBezTo>
                      <a:pt x="15390" y="11483"/>
                      <a:pt x="15395" y="11460"/>
                      <a:pt x="15395" y="11460"/>
                    </a:cubicBezTo>
                    <a:close/>
                    <a:moveTo>
                      <a:pt x="20386" y="11905"/>
                    </a:moveTo>
                    <a:lnTo>
                      <a:pt x="20384" y="11900"/>
                    </a:lnTo>
                    <a:cubicBezTo>
                      <a:pt x="20373" y="11889"/>
                      <a:pt x="20358" y="11872"/>
                      <a:pt x="20347" y="11893"/>
                    </a:cubicBezTo>
                    <a:cubicBezTo>
                      <a:pt x="20324" y="11852"/>
                      <a:pt x="20300" y="11930"/>
                      <a:pt x="20279" y="11884"/>
                    </a:cubicBezTo>
                    <a:lnTo>
                      <a:pt x="20285" y="11900"/>
                    </a:lnTo>
                    <a:cubicBezTo>
                      <a:pt x="20285" y="11900"/>
                      <a:pt x="20386" y="11905"/>
                      <a:pt x="20386" y="11905"/>
                    </a:cubicBezTo>
                    <a:close/>
                    <a:moveTo>
                      <a:pt x="21501" y="12056"/>
                    </a:moveTo>
                    <a:cubicBezTo>
                      <a:pt x="21497" y="12050"/>
                      <a:pt x="21494" y="12033"/>
                      <a:pt x="21488" y="12039"/>
                    </a:cubicBezTo>
                    <a:cubicBezTo>
                      <a:pt x="21486" y="12053"/>
                      <a:pt x="21494" y="12057"/>
                      <a:pt x="21501" y="12056"/>
                    </a:cubicBezTo>
                    <a:close/>
                    <a:moveTo>
                      <a:pt x="21556" y="12110"/>
                    </a:moveTo>
                    <a:cubicBezTo>
                      <a:pt x="21550" y="12089"/>
                      <a:pt x="21540" y="12086"/>
                      <a:pt x="21530" y="12084"/>
                    </a:cubicBezTo>
                    <a:cubicBezTo>
                      <a:pt x="21538" y="12097"/>
                      <a:pt x="21546" y="12125"/>
                      <a:pt x="21556" y="12110"/>
                    </a:cubicBezTo>
                    <a:close/>
                    <a:moveTo>
                      <a:pt x="12435" y="3583"/>
                    </a:moveTo>
                    <a:cubicBezTo>
                      <a:pt x="12446" y="3471"/>
                      <a:pt x="12476" y="3363"/>
                      <a:pt x="12480" y="3255"/>
                    </a:cubicBezTo>
                    <a:cubicBezTo>
                      <a:pt x="12434" y="3471"/>
                      <a:pt x="12403" y="3700"/>
                      <a:pt x="12358" y="3917"/>
                    </a:cubicBezTo>
                    <a:cubicBezTo>
                      <a:pt x="12351" y="4056"/>
                      <a:pt x="12313" y="4167"/>
                      <a:pt x="12302" y="4300"/>
                    </a:cubicBezTo>
                    <a:cubicBezTo>
                      <a:pt x="12298" y="4339"/>
                      <a:pt x="12280" y="4367"/>
                      <a:pt x="12285" y="4407"/>
                    </a:cubicBezTo>
                    <a:cubicBezTo>
                      <a:pt x="12309" y="4321"/>
                      <a:pt x="12315" y="4221"/>
                      <a:pt x="12338" y="4133"/>
                    </a:cubicBezTo>
                    <a:cubicBezTo>
                      <a:pt x="12338" y="4061"/>
                      <a:pt x="12372" y="4019"/>
                      <a:pt x="12375" y="3950"/>
                    </a:cubicBezTo>
                    <a:cubicBezTo>
                      <a:pt x="12369" y="3862"/>
                      <a:pt x="12391" y="3781"/>
                      <a:pt x="12406" y="3700"/>
                    </a:cubicBezTo>
                    <a:cubicBezTo>
                      <a:pt x="12419" y="3665"/>
                      <a:pt x="12410" y="3602"/>
                      <a:pt x="12435" y="3583"/>
                    </a:cubicBezTo>
                    <a:close/>
                    <a:moveTo>
                      <a:pt x="12495" y="3159"/>
                    </a:moveTo>
                    <a:lnTo>
                      <a:pt x="12490" y="3159"/>
                    </a:lnTo>
                    <a:lnTo>
                      <a:pt x="12485" y="3227"/>
                    </a:lnTo>
                    <a:cubicBezTo>
                      <a:pt x="12485" y="3227"/>
                      <a:pt x="12495" y="3159"/>
                      <a:pt x="12495" y="3159"/>
                    </a:cubicBezTo>
                    <a:close/>
                    <a:moveTo>
                      <a:pt x="12506" y="3115"/>
                    </a:moveTo>
                    <a:cubicBezTo>
                      <a:pt x="12511" y="3101"/>
                      <a:pt x="12518" y="3076"/>
                      <a:pt x="12511" y="3067"/>
                    </a:cubicBezTo>
                    <a:lnTo>
                      <a:pt x="12502" y="3122"/>
                    </a:lnTo>
                    <a:cubicBezTo>
                      <a:pt x="12502" y="3122"/>
                      <a:pt x="12506" y="3115"/>
                      <a:pt x="12506" y="3115"/>
                    </a:cubicBezTo>
                    <a:close/>
                    <a:moveTo>
                      <a:pt x="12372" y="3733"/>
                    </a:moveTo>
                    <a:lnTo>
                      <a:pt x="12375" y="3727"/>
                    </a:lnTo>
                    <a:lnTo>
                      <a:pt x="12375" y="3712"/>
                    </a:lnTo>
                    <a:cubicBezTo>
                      <a:pt x="12375" y="3712"/>
                      <a:pt x="12372" y="3733"/>
                      <a:pt x="12372" y="3733"/>
                    </a:cubicBezTo>
                    <a:close/>
                    <a:moveTo>
                      <a:pt x="12527" y="2987"/>
                    </a:moveTo>
                    <a:lnTo>
                      <a:pt x="12525" y="3016"/>
                    </a:lnTo>
                    <a:lnTo>
                      <a:pt x="12527" y="3011"/>
                    </a:lnTo>
                    <a:cubicBezTo>
                      <a:pt x="12527" y="3011"/>
                      <a:pt x="12527" y="2987"/>
                      <a:pt x="12527" y="2987"/>
                    </a:cubicBezTo>
                    <a:close/>
                    <a:moveTo>
                      <a:pt x="12194" y="5391"/>
                    </a:moveTo>
                    <a:cubicBezTo>
                      <a:pt x="12199" y="5377"/>
                      <a:pt x="12205" y="5354"/>
                      <a:pt x="12199" y="5335"/>
                    </a:cubicBezTo>
                    <a:lnTo>
                      <a:pt x="12191" y="5347"/>
                    </a:lnTo>
                    <a:cubicBezTo>
                      <a:pt x="12192" y="5361"/>
                      <a:pt x="12188" y="5379"/>
                      <a:pt x="12194" y="5391"/>
                    </a:cubicBezTo>
                    <a:close/>
                    <a:moveTo>
                      <a:pt x="12107" y="5968"/>
                    </a:moveTo>
                    <a:cubicBezTo>
                      <a:pt x="12128" y="5802"/>
                      <a:pt x="12160" y="5646"/>
                      <a:pt x="12180" y="5479"/>
                    </a:cubicBezTo>
                    <a:cubicBezTo>
                      <a:pt x="12179" y="5452"/>
                      <a:pt x="12195" y="5413"/>
                      <a:pt x="12178" y="5396"/>
                    </a:cubicBezTo>
                    <a:cubicBezTo>
                      <a:pt x="12169" y="5417"/>
                      <a:pt x="12169" y="5454"/>
                      <a:pt x="12173" y="5479"/>
                    </a:cubicBezTo>
                    <a:cubicBezTo>
                      <a:pt x="12144" y="5510"/>
                      <a:pt x="12162" y="5577"/>
                      <a:pt x="12157" y="5626"/>
                    </a:cubicBezTo>
                    <a:cubicBezTo>
                      <a:pt x="12129" y="5727"/>
                      <a:pt x="12105" y="5834"/>
                      <a:pt x="12096" y="5952"/>
                    </a:cubicBezTo>
                    <a:cubicBezTo>
                      <a:pt x="12100" y="5959"/>
                      <a:pt x="12101" y="5976"/>
                      <a:pt x="12107" y="5968"/>
                    </a:cubicBezTo>
                    <a:close/>
                    <a:moveTo>
                      <a:pt x="11942" y="6965"/>
                    </a:moveTo>
                    <a:cubicBezTo>
                      <a:pt x="11944" y="7046"/>
                      <a:pt x="11917" y="7100"/>
                      <a:pt x="11908" y="7172"/>
                    </a:cubicBezTo>
                    <a:cubicBezTo>
                      <a:pt x="11910" y="7186"/>
                      <a:pt x="11910" y="7211"/>
                      <a:pt x="11922" y="7200"/>
                    </a:cubicBezTo>
                    <a:cubicBezTo>
                      <a:pt x="11938" y="7085"/>
                      <a:pt x="11960" y="6961"/>
                      <a:pt x="11965" y="6849"/>
                    </a:cubicBezTo>
                    <a:cubicBezTo>
                      <a:pt x="11965" y="6849"/>
                      <a:pt x="11942" y="6965"/>
                      <a:pt x="11942" y="6965"/>
                    </a:cubicBezTo>
                    <a:close/>
                    <a:moveTo>
                      <a:pt x="15377" y="11571"/>
                    </a:moveTo>
                    <a:lnTo>
                      <a:pt x="15311" y="11722"/>
                    </a:lnTo>
                    <a:cubicBezTo>
                      <a:pt x="15339" y="11683"/>
                      <a:pt x="15365" y="11619"/>
                      <a:pt x="15377" y="11571"/>
                    </a:cubicBezTo>
                    <a:close/>
                    <a:moveTo>
                      <a:pt x="11995" y="5876"/>
                    </a:moveTo>
                    <a:cubicBezTo>
                      <a:pt x="11994" y="5820"/>
                      <a:pt x="12011" y="5772"/>
                      <a:pt x="12004" y="5713"/>
                    </a:cubicBezTo>
                    <a:cubicBezTo>
                      <a:pt x="12048" y="5588"/>
                      <a:pt x="12067" y="5445"/>
                      <a:pt x="12076" y="5291"/>
                    </a:cubicBezTo>
                    <a:cubicBezTo>
                      <a:pt x="12119" y="5180"/>
                      <a:pt x="12126" y="5037"/>
                      <a:pt x="12146" y="4907"/>
                    </a:cubicBezTo>
                    <a:cubicBezTo>
                      <a:pt x="12152" y="4870"/>
                      <a:pt x="12145" y="4827"/>
                      <a:pt x="12162" y="4800"/>
                    </a:cubicBezTo>
                    <a:cubicBezTo>
                      <a:pt x="12148" y="4708"/>
                      <a:pt x="12203" y="4673"/>
                      <a:pt x="12183" y="4573"/>
                    </a:cubicBezTo>
                    <a:cubicBezTo>
                      <a:pt x="12185" y="4492"/>
                      <a:pt x="12236" y="4484"/>
                      <a:pt x="12227" y="4395"/>
                    </a:cubicBezTo>
                    <a:cubicBezTo>
                      <a:pt x="12217" y="4276"/>
                      <a:pt x="12278" y="4214"/>
                      <a:pt x="12267" y="4096"/>
                    </a:cubicBezTo>
                    <a:cubicBezTo>
                      <a:pt x="12303" y="4056"/>
                      <a:pt x="12293" y="3952"/>
                      <a:pt x="12311" y="3894"/>
                    </a:cubicBezTo>
                    <a:cubicBezTo>
                      <a:pt x="12319" y="3915"/>
                      <a:pt x="12308" y="3928"/>
                      <a:pt x="12311" y="3950"/>
                    </a:cubicBezTo>
                    <a:cubicBezTo>
                      <a:pt x="12324" y="3921"/>
                      <a:pt x="12318" y="3869"/>
                      <a:pt x="12336" y="3849"/>
                    </a:cubicBezTo>
                    <a:cubicBezTo>
                      <a:pt x="12316" y="3739"/>
                      <a:pt x="12384" y="3642"/>
                      <a:pt x="12372" y="3516"/>
                    </a:cubicBezTo>
                    <a:cubicBezTo>
                      <a:pt x="12409" y="3461"/>
                      <a:pt x="12387" y="3375"/>
                      <a:pt x="12411" y="3310"/>
                    </a:cubicBezTo>
                    <a:cubicBezTo>
                      <a:pt x="12423" y="3255"/>
                      <a:pt x="12430" y="3199"/>
                      <a:pt x="12435" y="3131"/>
                    </a:cubicBezTo>
                    <a:cubicBezTo>
                      <a:pt x="12465" y="3048"/>
                      <a:pt x="12459" y="2927"/>
                      <a:pt x="12498" y="2854"/>
                    </a:cubicBezTo>
                    <a:cubicBezTo>
                      <a:pt x="12495" y="2777"/>
                      <a:pt x="12513" y="2719"/>
                      <a:pt x="12521" y="2649"/>
                    </a:cubicBezTo>
                    <a:cubicBezTo>
                      <a:pt x="12521" y="2631"/>
                      <a:pt x="12531" y="2603"/>
                      <a:pt x="12538" y="2610"/>
                    </a:cubicBezTo>
                    <a:lnTo>
                      <a:pt x="12538" y="2649"/>
                    </a:lnTo>
                    <a:cubicBezTo>
                      <a:pt x="12553" y="2608"/>
                      <a:pt x="12528" y="2571"/>
                      <a:pt x="12547" y="2531"/>
                    </a:cubicBezTo>
                    <a:cubicBezTo>
                      <a:pt x="12539" y="2445"/>
                      <a:pt x="12586" y="2408"/>
                      <a:pt x="12566" y="2332"/>
                    </a:cubicBezTo>
                    <a:cubicBezTo>
                      <a:pt x="12500" y="2723"/>
                      <a:pt x="12424" y="3101"/>
                      <a:pt x="12358" y="3493"/>
                    </a:cubicBezTo>
                    <a:lnTo>
                      <a:pt x="12178" y="4585"/>
                    </a:lnTo>
                    <a:cubicBezTo>
                      <a:pt x="12106" y="4995"/>
                      <a:pt x="12043" y="5417"/>
                      <a:pt x="11978" y="5836"/>
                    </a:cubicBezTo>
                    <a:lnTo>
                      <a:pt x="11995" y="5830"/>
                    </a:lnTo>
                    <a:cubicBezTo>
                      <a:pt x="11995" y="5830"/>
                      <a:pt x="11995" y="5876"/>
                      <a:pt x="11995" y="5876"/>
                    </a:cubicBezTo>
                    <a:close/>
                    <a:moveTo>
                      <a:pt x="12128" y="5209"/>
                    </a:moveTo>
                    <a:lnTo>
                      <a:pt x="12131" y="5209"/>
                    </a:lnTo>
                    <a:cubicBezTo>
                      <a:pt x="12139" y="5148"/>
                      <a:pt x="12158" y="5093"/>
                      <a:pt x="12154" y="5029"/>
                    </a:cubicBezTo>
                    <a:cubicBezTo>
                      <a:pt x="12145" y="5093"/>
                      <a:pt x="12141" y="5155"/>
                      <a:pt x="12128" y="5209"/>
                    </a:cubicBezTo>
                    <a:close/>
                    <a:moveTo>
                      <a:pt x="12094" y="5598"/>
                    </a:moveTo>
                    <a:cubicBezTo>
                      <a:pt x="12109" y="5572"/>
                      <a:pt x="12105" y="5519"/>
                      <a:pt x="12120" y="5491"/>
                    </a:cubicBezTo>
                    <a:cubicBezTo>
                      <a:pt x="12118" y="5389"/>
                      <a:pt x="12158" y="5310"/>
                      <a:pt x="12154" y="5218"/>
                    </a:cubicBezTo>
                    <a:cubicBezTo>
                      <a:pt x="12135" y="5305"/>
                      <a:pt x="12116" y="5391"/>
                      <a:pt x="12109" y="5486"/>
                    </a:cubicBezTo>
                    <a:cubicBezTo>
                      <a:pt x="12109" y="5524"/>
                      <a:pt x="12093" y="5566"/>
                      <a:pt x="12094" y="5598"/>
                    </a:cubicBezTo>
                    <a:close/>
                    <a:moveTo>
                      <a:pt x="12275" y="4463"/>
                    </a:moveTo>
                    <a:cubicBezTo>
                      <a:pt x="12259" y="4531"/>
                      <a:pt x="12253" y="4615"/>
                      <a:pt x="12238" y="4685"/>
                    </a:cubicBezTo>
                    <a:cubicBezTo>
                      <a:pt x="12213" y="4856"/>
                      <a:pt x="12173" y="5028"/>
                      <a:pt x="12162" y="5202"/>
                    </a:cubicBezTo>
                    <a:cubicBezTo>
                      <a:pt x="12169" y="5183"/>
                      <a:pt x="12172" y="5160"/>
                      <a:pt x="12171" y="5134"/>
                    </a:cubicBezTo>
                    <a:cubicBezTo>
                      <a:pt x="12208" y="4990"/>
                      <a:pt x="12217" y="4814"/>
                      <a:pt x="12251" y="4668"/>
                    </a:cubicBezTo>
                    <a:cubicBezTo>
                      <a:pt x="12251" y="4592"/>
                      <a:pt x="12273" y="4528"/>
                      <a:pt x="12275" y="4463"/>
                    </a:cubicBezTo>
                    <a:close/>
                    <a:moveTo>
                      <a:pt x="12550" y="2738"/>
                    </a:moveTo>
                    <a:cubicBezTo>
                      <a:pt x="12557" y="2726"/>
                      <a:pt x="12559" y="2693"/>
                      <a:pt x="12559" y="2682"/>
                    </a:cubicBezTo>
                    <a:cubicBezTo>
                      <a:pt x="12554" y="2698"/>
                      <a:pt x="12541" y="2714"/>
                      <a:pt x="12550" y="2738"/>
                    </a:cubicBezTo>
                    <a:close/>
                    <a:moveTo>
                      <a:pt x="14587" y="14654"/>
                    </a:moveTo>
                    <a:lnTo>
                      <a:pt x="14587" y="14675"/>
                    </a:lnTo>
                    <a:lnTo>
                      <a:pt x="14592" y="14654"/>
                    </a:lnTo>
                    <a:cubicBezTo>
                      <a:pt x="14592" y="14654"/>
                      <a:pt x="14587" y="14654"/>
                      <a:pt x="14587" y="14654"/>
                    </a:cubicBezTo>
                    <a:close/>
                    <a:moveTo>
                      <a:pt x="14622" y="14547"/>
                    </a:moveTo>
                    <a:cubicBezTo>
                      <a:pt x="14613" y="14489"/>
                      <a:pt x="14646" y="14450"/>
                      <a:pt x="14645" y="14397"/>
                    </a:cubicBezTo>
                    <a:cubicBezTo>
                      <a:pt x="14652" y="14353"/>
                      <a:pt x="14659" y="14297"/>
                      <a:pt x="14676" y="14269"/>
                    </a:cubicBezTo>
                    <a:cubicBezTo>
                      <a:pt x="14661" y="14220"/>
                      <a:pt x="14696" y="14186"/>
                      <a:pt x="14688" y="14147"/>
                    </a:cubicBezTo>
                    <a:cubicBezTo>
                      <a:pt x="14652" y="14278"/>
                      <a:pt x="14633" y="14422"/>
                      <a:pt x="14607" y="14559"/>
                    </a:cubicBezTo>
                    <a:cubicBezTo>
                      <a:pt x="14610" y="14549"/>
                      <a:pt x="14615" y="14540"/>
                      <a:pt x="14622" y="14547"/>
                    </a:cubicBezTo>
                    <a:close/>
                    <a:moveTo>
                      <a:pt x="15051" y="12612"/>
                    </a:moveTo>
                    <a:cubicBezTo>
                      <a:pt x="15037" y="12609"/>
                      <a:pt x="15038" y="12654"/>
                      <a:pt x="15038" y="12663"/>
                    </a:cubicBezTo>
                    <a:cubicBezTo>
                      <a:pt x="15048" y="12652"/>
                      <a:pt x="15049" y="12628"/>
                      <a:pt x="15051" y="12612"/>
                    </a:cubicBezTo>
                    <a:close/>
                    <a:moveTo>
                      <a:pt x="14144" y="813"/>
                    </a:moveTo>
                    <a:cubicBezTo>
                      <a:pt x="14146" y="800"/>
                      <a:pt x="14141" y="788"/>
                      <a:pt x="14141" y="774"/>
                    </a:cubicBezTo>
                    <a:cubicBezTo>
                      <a:pt x="14138" y="786"/>
                      <a:pt x="14138" y="809"/>
                      <a:pt x="14144" y="813"/>
                    </a:cubicBezTo>
                    <a:close/>
                    <a:moveTo>
                      <a:pt x="12577" y="2821"/>
                    </a:moveTo>
                    <a:cubicBezTo>
                      <a:pt x="12570" y="2673"/>
                      <a:pt x="12636" y="2586"/>
                      <a:pt x="12631" y="2443"/>
                    </a:cubicBezTo>
                    <a:lnTo>
                      <a:pt x="12626" y="2443"/>
                    </a:lnTo>
                    <a:cubicBezTo>
                      <a:pt x="12614" y="2503"/>
                      <a:pt x="12598" y="2559"/>
                      <a:pt x="12592" y="2626"/>
                    </a:cubicBezTo>
                    <a:cubicBezTo>
                      <a:pt x="12579" y="2738"/>
                      <a:pt x="12542" y="2832"/>
                      <a:pt x="12534" y="2949"/>
                    </a:cubicBezTo>
                    <a:cubicBezTo>
                      <a:pt x="12557" y="2913"/>
                      <a:pt x="12548" y="2850"/>
                      <a:pt x="12577" y="2821"/>
                    </a:cubicBezTo>
                    <a:close/>
                    <a:moveTo>
                      <a:pt x="14147" y="973"/>
                    </a:moveTo>
                    <a:lnTo>
                      <a:pt x="14152" y="973"/>
                    </a:lnTo>
                    <a:cubicBezTo>
                      <a:pt x="14152" y="945"/>
                      <a:pt x="14153" y="899"/>
                      <a:pt x="14141" y="878"/>
                    </a:cubicBezTo>
                    <a:cubicBezTo>
                      <a:pt x="14141" y="878"/>
                      <a:pt x="14147" y="973"/>
                      <a:pt x="14147" y="973"/>
                    </a:cubicBezTo>
                    <a:close/>
                    <a:moveTo>
                      <a:pt x="12600" y="2197"/>
                    </a:moveTo>
                    <a:cubicBezTo>
                      <a:pt x="12627" y="2125"/>
                      <a:pt x="12644" y="2023"/>
                      <a:pt x="12647" y="1935"/>
                    </a:cubicBezTo>
                    <a:cubicBezTo>
                      <a:pt x="12616" y="2040"/>
                      <a:pt x="12603" y="2155"/>
                      <a:pt x="12585" y="2269"/>
                    </a:cubicBezTo>
                    <a:lnTo>
                      <a:pt x="12592" y="2269"/>
                    </a:lnTo>
                    <a:cubicBezTo>
                      <a:pt x="12604" y="2253"/>
                      <a:pt x="12599" y="2223"/>
                      <a:pt x="12600" y="2197"/>
                    </a:cubicBezTo>
                    <a:close/>
                    <a:moveTo>
                      <a:pt x="12643" y="2408"/>
                    </a:moveTo>
                    <a:cubicBezTo>
                      <a:pt x="12653" y="2336"/>
                      <a:pt x="12683" y="2269"/>
                      <a:pt x="12682" y="2197"/>
                    </a:cubicBezTo>
                    <a:cubicBezTo>
                      <a:pt x="12665" y="2221"/>
                      <a:pt x="12682" y="2276"/>
                      <a:pt x="12658" y="2281"/>
                    </a:cubicBezTo>
                    <a:cubicBezTo>
                      <a:pt x="12664" y="2334"/>
                      <a:pt x="12636" y="2367"/>
                      <a:pt x="12643" y="2408"/>
                    </a:cubicBezTo>
                    <a:close/>
                    <a:moveTo>
                      <a:pt x="14128" y="579"/>
                    </a:moveTo>
                    <a:cubicBezTo>
                      <a:pt x="14110" y="605"/>
                      <a:pt x="14128" y="642"/>
                      <a:pt x="14133" y="663"/>
                    </a:cubicBezTo>
                    <a:cubicBezTo>
                      <a:pt x="14133" y="635"/>
                      <a:pt x="14138" y="596"/>
                      <a:pt x="14128" y="579"/>
                    </a:cubicBezTo>
                    <a:close/>
                    <a:moveTo>
                      <a:pt x="13914" y="44"/>
                    </a:moveTo>
                    <a:cubicBezTo>
                      <a:pt x="13908" y="30"/>
                      <a:pt x="13903" y="2"/>
                      <a:pt x="13895" y="0"/>
                    </a:cubicBezTo>
                    <a:cubicBezTo>
                      <a:pt x="13891" y="35"/>
                      <a:pt x="13902" y="70"/>
                      <a:pt x="13908" y="100"/>
                    </a:cubicBezTo>
                    <a:cubicBezTo>
                      <a:pt x="13905" y="79"/>
                      <a:pt x="13912" y="65"/>
                      <a:pt x="13914" y="44"/>
                    </a:cubicBezTo>
                    <a:close/>
                    <a:moveTo>
                      <a:pt x="1935" y="11504"/>
                    </a:moveTo>
                    <a:lnTo>
                      <a:pt x="1946" y="11476"/>
                    </a:lnTo>
                    <a:lnTo>
                      <a:pt x="1929" y="11515"/>
                    </a:lnTo>
                    <a:cubicBezTo>
                      <a:pt x="1929" y="11515"/>
                      <a:pt x="1935" y="11504"/>
                      <a:pt x="1935" y="11504"/>
                    </a:cubicBezTo>
                    <a:close/>
                    <a:moveTo>
                      <a:pt x="760" y="14564"/>
                    </a:moveTo>
                    <a:cubicBezTo>
                      <a:pt x="753" y="14568"/>
                      <a:pt x="743" y="14598"/>
                      <a:pt x="747" y="14609"/>
                    </a:cubicBezTo>
                    <a:cubicBezTo>
                      <a:pt x="754" y="14596"/>
                      <a:pt x="755" y="14578"/>
                      <a:pt x="760" y="14564"/>
                    </a:cubicBezTo>
                    <a:close/>
                    <a:moveTo>
                      <a:pt x="800" y="14415"/>
                    </a:moveTo>
                    <a:cubicBezTo>
                      <a:pt x="786" y="14457"/>
                      <a:pt x="776" y="14506"/>
                      <a:pt x="766" y="14542"/>
                    </a:cubicBezTo>
                    <a:cubicBezTo>
                      <a:pt x="806" y="14417"/>
                      <a:pt x="840" y="14284"/>
                      <a:pt x="878" y="14158"/>
                    </a:cubicBezTo>
                    <a:cubicBezTo>
                      <a:pt x="848" y="14237"/>
                      <a:pt x="826" y="14327"/>
                      <a:pt x="800" y="14415"/>
                    </a:cubicBezTo>
                    <a:close/>
                    <a:moveTo>
                      <a:pt x="768" y="14730"/>
                    </a:moveTo>
                    <a:cubicBezTo>
                      <a:pt x="793" y="14647"/>
                      <a:pt x="820" y="14550"/>
                      <a:pt x="836" y="14470"/>
                    </a:cubicBezTo>
                    <a:cubicBezTo>
                      <a:pt x="809" y="14559"/>
                      <a:pt x="782" y="14643"/>
                      <a:pt x="763" y="14738"/>
                    </a:cubicBezTo>
                    <a:cubicBezTo>
                      <a:pt x="763" y="14735"/>
                      <a:pt x="766" y="14727"/>
                      <a:pt x="768" y="14730"/>
                    </a:cubicBezTo>
                    <a:close/>
                    <a:moveTo>
                      <a:pt x="957" y="14153"/>
                    </a:moveTo>
                    <a:cubicBezTo>
                      <a:pt x="970" y="14132"/>
                      <a:pt x="973" y="14097"/>
                      <a:pt x="983" y="14070"/>
                    </a:cubicBezTo>
                    <a:cubicBezTo>
                      <a:pt x="983" y="14070"/>
                      <a:pt x="957" y="14153"/>
                      <a:pt x="957" y="14153"/>
                    </a:cubicBezTo>
                    <a:close/>
                    <a:moveTo>
                      <a:pt x="854" y="14499"/>
                    </a:moveTo>
                    <a:lnTo>
                      <a:pt x="857" y="14499"/>
                    </a:lnTo>
                    <a:cubicBezTo>
                      <a:pt x="860" y="14489"/>
                      <a:pt x="867" y="14485"/>
                      <a:pt x="865" y="14470"/>
                    </a:cubicBezTo>
                    <a:cubicBezTo>
                      <a:pt x="860" y="14473"/>
                      <a:pt x="852" y="14485"/>
                      <a:pt x="854" y="14499"/>
                    </a:cubicBezTo>
                    <a:close/>
                    <a:moveTo>
                      <a:pt x="936" y="13970"/>
                    </a:moveTo>
                    <a:lnTo>
                      <a:pt x="927" y="13998"/>
                    </a:lnTo>
                    <a:lnTo>
                      <a:pt x="936" y="13979"/>
                    </a:lnTo>
                    <a:cubicBezTo>
                      <a:pt x="936" y="13979"/>
                      <a:pt x="936" y="13970"/>
                      <a:pt x="936" y="13970"/>
                    </a:cubicBezTo>
                    <a:close/>
                    <a:moveTo>
                      <a:pt x="713" y="15090"/>
                    </a:moveTo>
                    <a:lnTo>
                      <a:pt x="705" y="15127"/>
                    </a:lnTo>
                    <a:cubicBezTo>
                      <a:pt x="718" y="15133"/>
                      <a:pt x="713" y="15100"/>
                      <a:pt x="713" y="15090"/>
                    </a:cubicBezTo>
                    <a:close/>
                    <a:moveTo>
                      <a:pt x="723" y="15065"/>
                    </a:moveTo>
                    <a:cubicBezTo>
                      <a:pt x="737" y="15055"/>
                      <a:pt x="740" y="15023"/>
                      <a:pt x="740" y="14993"/>
                    </a:cubicBezTo>
                    <a:cubicBezTo>
                      <a:pt x="734" y="15018"/>
                      <a:pt x="718" y="15032"/>
                      <a:pt x="723" y="15065"/>
                    </a:cubicBezTo>
                    <a:close/>
                    <a:moveTo>
                      <a:pt x="755" y="14754"/>
                    </a:moveTo>
                    <a:cubicBezTo>
                      <a:pt x="755" y="14800"/>
                      <a:pt x="721" y="14821"/>
                      <a:pt x="731" y="14869"/>
                    </a:cubicBezTo>
                    <a:cubicBezTo>
                      <a:pt x="741" y="14835"/>
                      <a:pt x="763" y="14795"/>
                      <a:pt x="755" y="14754"/>
                    </a:cubicBezTo>
                    <a:close/>
                    <a:moveTo>
                      <a:pt x="740" y="14626"/>
                    </a:moveTo>
                    <a:lnTo>
                      <a:pt x="710" y="14742"/>
                    </a:lnTo>
                    <a:lnTo>
                      <a:pt x="740" y="14654"/>
                    </a:lnTo>
                    <a:cubicBezTo>
                      <a:pt x="740" y="14654"/>
                      <a:pt x="740" y="14626"/>
                      <a:pt x="740" y="14626"/>
                    </a:cubicBezTo>
                    <a:close/>
                    <a:moveTo>
                      <a:pt x="676" y="15021"/>
                    </a:moveTo>
                    <a:cubicBezTo>
                      <a:pt x="664" y="15036"/>
                      <a:pt x="678" y="15079"/>
                      <a:pt x="663" y="15087"/>
                    </a:cubicBezTo>
                    <a:cubicBezTo>
                      <a:pt x="655" y="15148"/>
                      <a:pt x="626" y="15194"/>
                      <a:pt x="626" y="15259"/>
                    </a:cubicBezTo>
                    <a:cubicBezTo>
                      <a:pt x="649" y="15187"/>
                      <a:pt x="670" y="15111"/>
                      <a:pt x="687" y="15032"/>
                    </a:cubicBezTo>
                    <a:cubicBezTo>
                      <a:pt x="696" y="14990"/>
                      <a:pt x="717" y="14949"/>
                      <a:pt x="716" y="14903"/>
                    </a:cubicBezTo>
                    <a:cubicBezTo>
                      <a:pt x="716" y="14903"/>
                      <a:pt x="676" y="15021"/>
                      <a:pt x="676" y="15021"/>
                    </a:cubicBezTo>
                    <a:close/>
                    <a:moveTo>
                      <a:pt x="1043" y="13629"/>
                    </a:moveTo>
                    <a:cubicBezTo>
                      <a:pt x="1022" y="13694"/>
                      <a:pt x="1003" y="13743"/>
                      <a:pt x="989" y="13813"/>
                    </a:cubicBezTo>
                    <a:cubicBezTo>
                      <a:pt x="1044" y="13654"/>
                      <a:pt x="1094" y="13490"/>
                      <a:pt x="1148" y="13330"/>
                    </a:cubicBezTo>
                    <a:cubicBezTo>
                      <a:pt x="1104" y="13414"/>
                      <a:pt x="1078" y="13529"/>
                      <a:pt x="1043" y="13629"/>
                    </a:cubicBezTo>
                    <a:close/>
                    <a:moveTo>
                      <a:pt x="1129" y="13608"/>
                    </a:moveTo>
                    <a:cubicBezTo>
                      <a:pt x="1131" y="13603"/>
                      <a:pt x="1133" y="13599"/>
                      <a:pt x="1135" y="13601"/>
                    </a:cubicBezTo>
                    <a:lnTo>
                      <a:pt x="1135" y="13591"/>
                    </a:lnTo>
                    <a:cubicBezTo>
                      <a:pt x="1131" y="13588"/>
                      <a:pt x="1128" y="13599"/>
                      <a:pt x="1129" y="13608"/>
                    </a:cubicBezTo>
                    <a:close/>
                    <a:moveTo>
                      <a:pt x="952" y="13924"/>
                    </a:moveTo>
                    <a:lnTo>
                      <a:pt x="944" y="13952"/>
                    </a:lnTo>
                    <a:lnTo>
                      <a:pt x="950" y="13942"/>
                    </a:lnTo>
                    <a:cubicBezTo>
                      <a:pt x="950" y="13942"/>
                      <a:pt x="952" y="13924"/>
                      <a:pt x="952" y="13924"/>
                    </a:cubicBezTo>
                    <a:close/>
                    <a:moveTo>
                      <a:pt x="1146" y="13569"/>
                    </a:moveTo>
                    <a:cubicBezTo>
                      <a:pt x="1148" y="13559"/>
                      <a:pt x="1156" y="13555"/>
                      <a:pt x="1154" y="13541"/>
                    </a:cubicBezTo>
                    <a:cubicBezTo>
                      <a:pt x="1148" y="13543"/>
                      <a:pt x="1140" y="13555"/>
                      <a:pt x="1143" y="13569"/>
                    </a:cubicBezTo>
                    <a:cubicBezTo>
                      <a:pt x="1143" y="13569"/>
                      <a:pt x="1146" y="13569"/>
                      <a:pt x="1146" y="13569"/>
                    </a:cubicBezTo>
                    <a:close/>
                    <a:moveTo>
                      <a:pt x="1219" y="13330"/>
                    </a:moveTo>
                    <a:lnTo>
                      <a:pt x="1198" y="13402"/>
                    </a:lnTo>
                    <a:lnTo>
                      <a:pt x="1206" y="13395"/>
                    </a:lnTo>
                    <a:cubicBezTo>
                      <a:pt x="1206" y="13395"/>
                      <a:pt x="1219" y="13330"/>
                      <a:pt x="1219" y="13330"/>
                    </a:cubicBezTo>
                    <a:close/>
                    <a:moveTo>
                      <a:pt x="1339" y="13013"/>
                    </a:moveTo>
                    <a:lnTo>
                      <a:pt x="1339" y="12996"/>
                    </a:lnTo>
                    <a:cubicBezTo>
                      <a:pt x="1319" y="13082"/>
                      <a:pt x="1283" y="13127"/>
                      <a:pt x="1264" y="13213"/>
                    </a:cubicBezTo>
                    <a:cubicBezTo>
                      <a:pt x="1291" y="13156"/>
                      <a:pt x="1314" y="13080"/>
                      <a:pt x="1339" y="13013"/>
                    </a:cubicBezTo>
                    <a:close/>
                    <a:moveTo>
                      <a:pt x="1251" y="13247"/>
                    </a:moveTo>
                    <a:lnTo>
                      <a:pt x="1242" y="13274"/>
                    </a:lnTo>
                    <a:lnTo>
                      <a:pt x="1251" y="13256"/>
                    </a:lnTo>
                    <a:cubicBezTo>
                      <a:pt x="1251" y="13256"/>
                      <a:pt x="1251" y="13247"/>
                      <a:pt x="1251" y="13247"/>
                    </a:cubicBezTo>
                    <a:close/>
                    <a:moveTo>
                      <a:pt x="1135" y="13546"/>
                    </a:moveTo>
                    <a:cubicBezTo>
                      <a:pt x="1140" y="13465"/>
                      <a:pt x="1181" y="13422"/>
                      <a:pt x="1195" y="13358"/>
                    </a:cubicBezTo>
                    <a:cubicBezTo>
                      <a:pt x="1231" y="13263"/>
                      <a:pt x="1267" y="13164"/>
                      <a:pt x="1292" y="13062"/>
                    </a:cubicBezTo>
                    <a:cubicBezTo>
                      <a:pt x="1322" y="13014"/>
                      <a:pt x="1336" y="12948"/>
                      <a:pt x="1355" y="12890"/>
                    </a:cubicBezTo>
                    <a:cubicBezTo>
                      <a:pt x="1284" y="13059"/>
                      <a:pt x="1225" y="13258"/>
                      <a:pt x="1159" y="13442"/>
                    </a:cubicBezTo>
                    <a:cubicBezTo>
                      <a:pt x="1149" y="13490"/>
                      <a:pt x="1121" y="13526"/>
                      <a:pt x="1117" y="13581"/>
                    </a:cubicBezTo>
                    <a:cubicBezTo>
                      <a:pt x="1071" y="13711"/>
                      <a:pt x="1029" y="13849"/>
                      <a:pt x="980" y="13979"/>
                    </a:cubicBezTo>
                    <a:cubicBezTo>
                      <a:pt x="977" y="14033"/>
                      <a:pt x="959" y="14061"/>
                      <a:pt x="944" y="14102"/>
                    </a:cubicBezTo>
                    <a:cubicBezTo>
                      <a:pt x="925" y="14216"/>
                      <a:pt x="875" y="14299"/>
                      <a:pt x="857" y="14415"/>
                    </a:cubicBezTo>
                    <a:cubicBezTo>
                      <a:pt x="950" y="14125"/>
                      <a:pt x="1039" y="13841"/>
                      <a:pt x="1135" y="13546"/>
                    </a:cubicBezTo>
                    <a:close/>
                    <a:moveTo>
                      <a:pt x="435" y="16073"/>
                    </a:moveTo>
                    <a:cubicBezTo>
                      <a:pt x="431" y="16080"/>
                      <a:pt x="422" y="16094"/>
                      <a:pt x="422" y="16112"/>
                    </a:cubicBezTo>
                    <a:cubicBezTo>
                      <a:pt x="426" y="16098"/>
                      <a:pt x="436" y="16088"/>
                      <a:pt x="435" y="16073"/>
                    </a:cubicBezTo>
                    <a:close/>
                    <a:moveTo>
                      <a:pt x="367" y="16372"/>
                    </a:moveTo>
                    <a:cubicBezTo>
                      <a:pt x="363" y="16392"/>
                      <a:pt x="353" y="16404"/>
                      <a:pt x="356" y="16427"/>
                    </a:cubicBezTo>
                    <a:cubicBezTo>
                      <a:pt x="363" y="16410"/>
                      <a:pt x="366" y="16395"/>
                      <a:pt x="367" y="16372"/>
                    </a:cubicBezTo>
                    <a:close/>
                    <a:moveTo>
                      <a:pt x="354" y="16451"/>
                    </a:moveTo>
                    <a:lnTo>
                      <a:pt x="348" y="16478"/>
                    </a:lnTo>
                    <a:lnTo>
                      <a:pt x="351" y="16473"/>
                    </a:lnTo>
                    <a:cubicBezTo>
                      <a:pt x="351" y="16473"/>
                      <a:pt x="354" y="16451"/>
                      <a:pt x="354" y="16451"/>
                    </a:cubicBezTo>
                    <a:close/>
                    <a:moveTo>
                      <a:pt x="395" y="16240"/>
                    </a:moveTo>
                    <a:lnTo>
                      <a:pt x="390" y="16272"/>
                    </a:lnTo>
                    <a:lnTo>
                      <a:pt x="393" y="16267"/>
                    </a:lnTo>
                    <a:cubicBezTo>
                      <a:pt x="393" y="16267"/>
                      <a:pt x="395" y="16240"/>
                      <a:pt x="395" y="16240"/>
                    </a:cubicBezTo>
                    <a:close/>
                    <a:moveTo>
                      <a:pt x="388" y="16372"/>
                    </a:moveTo>
                    <a:cubicBezTo>
                      <a:pt x="381" y="16383"/>
                      <a:pt x="374" y="16406"/>
                      <a:pt x="380" y="16418"/>
                    </a:cubicBezTo>
                    <a:cubicBezTo>
                      <a:pt x="387" y="16406"/>
                      <a:pt x="394" y="16383"/>
                      <a:pt x="388" y="16372"/>
                    </a:cubicBezTo>
                    <a:close/>
                    <a:moveTo>
                      <a:pt x="382" y="16295"/>
                    </a:moveTo>
                    <a:cubicBezTo>
                      <a:pt x="380" y="16312"/>
                      <a:pt x="367" y="16334"/>
                      <a:pt x="375" y="16350"/>
                    </a:cubicBezTo>
                    <a:cubicBezTo>
                      <a:pt x="374" y="16344"/>
                      <a:pt x="376" y="16341"/>
                      <a:pt x="377" y="16339"/>
                    </a:cubicBezTo>
                    <a:cubicBezTo>
                      <a:pt x="381" y="16325"/>
                      <a:pt x="390" y="16307"/>
                      <a:pt x="382" y="16295"/>
                    </a:cubicBezTo>
                    <a:close/>
                    <a:moveTo>
                      <a:pt x="341" y="16501"/>
                    </a:moveTo>
                    <a:cubicBezTo>
                      <a:pt x="324" y="16546"/>
                      <a:pt x="317" y="16599"/>
                      <a:pt x="311" y="16650"/>
                    </a:cubicBezTo>
                    <a:cubicBezTo>
                      <a:pt x="328" y="16606"/>
                      <a:pt x="334" y="16543"/>
                      <a:pt x="341" y="16501"/>
                    </a:cubicBezTo>
                    <a:close/>
                    <a:moveTo>
                      <a:pt x="147" y="17646"/>
                    </a:moveTo>
                    <a:cubicBezTo>
                      <a:pt x="158" y="17558"/>
                      <a:pt x="179" y="17475"/>
                      <a:pt x="180" y="17385"/>
                    </a:cubicBezTo>
                    <a:cubicBezTo>
                      <a:pt x="171" y="17475"/>
                      <a:pt x="147" y="17560"/>
                      <a:pt x="147" y="17646"/>
                    </a:cubicBezTo>
                    <a:close/>
                    <a:moveTo>
                      <a:pt x="133" y="17714"/>
                    </a:moveTo>
                    <a:lnTo>
                      <a:pt x="126" y="17781"/>
                    </a:lnTo>
                    <a:lnTo>
                      <a:pt x="131" y="17769"/>
                    </a:lnTo>
                    <a:cubicBezTo>
                      <a:pt x="131" y="17769"/>
                      <a:pt x="133" y="17714"/>
                      <a:pt x="133" y="17714"/>
                    </a:cubicBezTo>
                    <a:close/>
                    <a:moveTo>
                      <a:pt x="283" y="16550"/>
                    </a:moveTo>
                    <a:cubicBezTo>
                      <a:pt x="301" y="16487"/>
                      <a:pt x="314" y="16418"/>
                      <a:pt x="322" y="16344"/>
                    </a:cubicBezTo>
                    <a:cubicBezTo>
                      <a:pt x="295" y="16399"/>
                      <a:pt x="297" y="16482"/>
                      <a:pt x="283" y="16550"/>
                    </a:cubicBezTo>
                    <a:close/>
                    <a:moveTo>
                      <a:pt x="246" y="16990"/>
                    </a:moveTo>
                    <a:cubicBezTo>
                      <a:pt x="233" y="17009"/>
                      <a:pt x="238" y="17046"/>
                      <a:pt x="236" y="17074"/>
                    </a:cubicBezTo>
                    <a:cubicBezTo>
                      <a:pt x="246" y="17051"/>
                      <a:pt x="248" y="17009"/>
                      <a:pt x="246" y="16990"/>
                    </a:cubicBezTo>
                    <a:close/>
                    <a:moveTo>
                      <a:pt x="197" y="17313"/>
                    </a:moveTo>
                    <a:cubicBezTo>
                      <a:pt x="208" y="17315"/>
                      <a:pt x="216" y="17313"/>
                      <a:pt x="217" y="17280"/>
                    </a:cubicBezTo>
                    <a:lnTo>
                      <a:pt x="210" y="17296"/>
                    </a:lnTo>
                    <a:cubicBezTo>
                      <a:pt x="199" y="17246"/>
                      <a:pt x="228" y="17178"/>
                      <a:pt x="225" y="17130"/>
                    </a:cubicBezTo>
                    <a:cubicBezTo>
                      <a:pt x="218" y="17192"/>
                      <a:pt x="197" y="17259"/>
                      <a:pt x="197" y="17313"/>
                    </a:cubicBezTo>
                    <a:close/>
                    <a:moveTo>
                      <a:pt x="197" y="17023"/>
                    </a:moveTo>
                    <a:lnTo>
                      <a:pt x="189" y="17067"/>
                    </a:lnTo>
                    <a:lnTo>
                      <a:pt x="191" y="17062"/>
                    </a:lnTo>
                    <a:cubicBezTo>
                      <a:pt x="191" y="17062"/>
                      <a:pt x="197" y="17023"/>
                      <a:pt x="197" y="17023"/>
                    </a:cubicBezTo>
                    <a:close/>
                    <a:moveTo>
                      <a:pt x="618" y="15287"/>
                    </a:moveTo>
                    <a:lnTo>
                      <a:pt x="613" y="15315"/>
                    </a:lnTo>
                    <a:lnTo>
                      <a:pt x="618" y="15305"/>
                    </a:lnTo>
                    <a:cubicBezTo>
                      <a:pt x="618" y="15305"/>
                      <a:pt x="618" y="15287"/>
                      <a:pt x="618" y="15287"/>
                    </a:cubicBezTo>
                    <a:close/>
                    <a:moveTo>
                      <a:pt x="551" y="15548"/>
                    </a:moveTo>
                    <a:cubicBezTo>
                      <a:pt x="533" y="15643"/>
                      <a:pt x="504" y="15727"/>
                      <a:pt x="493" y="15827"/>
                    </a:cubicBezTo>
                    <a:cubicBezTo>
                      <a:pt x="515" y="15688"/>
                      <a:pt x="564" y="15574"/>
                      <a:pt x="582" y="15433"/>
                    </a:cubicBezTo>
                    <a:cubicBezTo>
                      <a:pt x="582" y="15433"/>
                      <a:pt x="551" y="15548"/>
                      <a:pt x="551" y="15548"/>
                    </a:cubicBezTo>
                    <a:close/>
                    <a:moveTo>
                      <a:pt x="498" y="15599"/>
                    </a:moveTo>
                    <a:lnTo>
                      <a:pt x="500" y="15560"/>
                    </a:lnTo>
                    <a:cubicBezTo>
                      <a:pt x="536" y="15419"/>
                      <a:pt x="577" y="15279"/>
                      <a:pt x="608" y="15131"/>
                    </a:cubicBezTo>
                    <a:lnTo>
                      <a:pt x="556" y="15315"/>
                    </a:lnTo>
                    <a:cubicBezTo>
                      <a:pt x="531" y="15308"/>
                      <a:pt x="530" y="15368"/>
                      <a:pt x="521" y="15398"/>
                    </a:cubicBezTo>
                    <a:lnTo>
                      <a:pt x="526" y="15398"/>
                    </a:lnTo>
                    <a:cubicBezTo>
                      <a:pt x="506" y="15565"/>
                      <a:pt x="454" y="15717"/>
                      <a:pt x="422" y="15882"/>
                    </a:cubicBezTo>
                    <a:cubicBezTo>
                      <a:pt x="451" y="15809"/>
                      <a:pt x="475" y="15698"/>
                      <a:pt x="498" y="15599"/>
                    </a:cubicBezTo>
                    <a:close/>
                    <a:moveTo>
                      <a:pt x="705" y="14759"/>
                    </a:moveTo>
                    <a:lnTo>
                      <a:pt x="703" y="14781"/>
                    </a:lnTo>
                    <a:lnTo>
                      <a:pt x="705" y="14777"/>
                    </a:lnTo>
                    <a:cubicBezTo>
                      <a:pt x="705" y="14777"/>
                      <a:pt x="705" y="14759"/>
                      <a:pt x="705" y="14759"/>
                    </a:cubicBezTo>
                    <a:close/>
                    <a:moveTo>
                      <a:pt x="687" y="14826"/>
                    </a:moveTo>
                    <a:lnTo>
                      <a:pt x="648" y="14944"/>
                    </a:lnTo>
                    <a:lnTo>
                      <a:pt x="648" y="14975"/>
                    </a:lnTo>
                    <a:lnTo>
                      <a:pt x="655" y="14960"/>
                    </a:lnTo>
                    <a:cubicBezTo>
                      <a:pt x="661" y="14908"/>
                      <a:pt x="687" y="14882"/>
                      <a:pt x="687" y="14826"/>
                    </a:cubicBezTo>
                    <a:close/>
                    <a:moveTo>
                      <a:pt x="369" y="16140"/>
                    </a:moveTo>
                    <a:cubicBezTo>
                      <a:pt x="389" y="16087"/>
                      <a:pt x="395" y="16024"/>
                      <a:pt x="403" y="15961"/>
                    </a:cubicBezTo>
                    <a:cubicBezTo>
                      <a:pt x="394" y="16021"/>
                      <a:pt x="368" y="16080"/>
                      <a:pt x="369" y="16140"/>
                    </a:cubicBezTo>
                    <a:close/>
                    <a:moveTo>
                      <a:pt x="635" y="15028"/>
                    </a:moveTo>
                    <a:lnTo>
                      <a:pt x="611" y="15115"/>
                    </a:lnTo>
                    <a:cubicBezTo>
                      <a:pt x="624" y="15099"/>
                      <a:pt x="632" y="15050"/>
                      <a:pt x="635" y="15028"/>
                    </a:cubicBezTo>
                    <a:close/>
                    <a:moveTo>
                      <a:pt x="416" y="16140"/>
                    </a:moveTo>
                    <a:lnTo>
                      <a:pt x="414" y="16161"/>
                    </a:lnTo>
                    <a:lnTo>
                      <a:pt x="416" y="16156"/>
                    </a:lnTo>
                    <a:cubicBezTo>
                      <a:pt x="416" y="16156"/>
                      <a:pt x="416" y="16140"/>
                      <a:pt x="416" y="16140"/>
                    </a:cubicBezTo>
                    <a:close/>
                    <a:moveTo>
                      <a:pt x="1156" y="13312"/>
                    </a:moveTo>
                    <a:lnTo>
                      <a:pt x="1161" y="13280"/>
                    </a:lnTo>
                    <a:lnTo>
                      <a:pt x="1150" y="13312"/>
                    </a:lnTo>
                    <a:cubicBezTo>
                      <a:pt x="1150" y="13312"/>
                      <a:pt x="1156" y="13312"/>
                      <a:pt x="1156" y="13312"/>
                    </a:cubicBezTo>
                    <a:close/>
                    <a:moveTo>
                      <a:pt x="582" y="15521"/>
                    </a:moveTo>
                    <a:lnTo>
                      <a:pt x="579" y="15521"/>
                    </a:lnTo>
                    <a:lnTo>
                      <a:pt x="579" y="15537"/>
                    </a:lnTo>
                    <a:cubicBezTo>
                      <a:pt x="582" y="15534"/>
                      <a:pt x="582" y="15527"/>
                      <a:pt x="582" y="15521"/>
                    </a:cubicBezTo>
                    <a:close/>
                    <a:moveTo>
                      <a:pt x="456" y="15982"/>
                    </a:moveTo>
                    <a:cubicBezTo>
                      <a:pt x="462" y="15961"/>
                      <a:pt x="466" y="15936"/>
                      <a:pt x="468" y="15910"/>
                    </a:cubicBezTo>
                    <a:cubicBezTo>
                      <a:pt x="466" y="15936"/>
                      <a:pt x="454" y="15954"/>
                      <a:pt x="456" y="15982"/>
                    </a:cubicBezTo>
                    <a:close/>
                    <a:moveTo>
                      <a:pt x="558" y="15612"/>
                    </a:moveTo>
                    <a:cubicBezTo>
                      <a:pt x="564" y="15613"/>
                      <a:pt x="569" y="15612"/>
                      <a:pt x="571" y="15599"/>
                    </a:cubicBezTo>
                    <a:cubicBezTo>
                      <a:pt x="572" y="15588"/>
                      <a:pt x="569" y="15583"/>
                      <a:pt x="566" y="15578"/>
                    </a:cubicBezTo>
                    <a:cubicBezTo>
                      <a:pt x="566" y="15578"/>
                      <a:pt x="558" y="15612"/>
                      <a:pt x="558" y="15612"/>
                    </a:cubicBezTo>
                    <a:close/>
                    <a:moveTo>
                      <a:pt x="547" y="15659"/>
                    </a:moveTo>
                    <a:cubicBezTo>
                      <a:pt x="552" y="15648"/>
                      <a:pt x="552" y="15632"/>
                      <a:pt x="556" y="15620"/>
                    </a:cubicBezTo>
                    <a:cubicBezTo>
                      <a:pt x="547" y="15630"/>
                      <a:pt x="546" y="15655"/>
                      <a:pt x="547" y="15659"/>
                    </a:cubicBezTo>
                    <a:close/>
                    <a:moveTo>
                      <a:pt x="1639" y="11872"/>
                    </a:moveTo>
                    <a:cubicBezTo>
                      <a:pt x="1646" y="11861"/>
                      <a:pt x="1649" y="11843"/>
                      <a:pt x="1654" y="11828"/>
                    </a:cubicBezTo>
                    <a:cubicBezTo>
                      <a:pt x="1645" y="11833"/>
                      <a:pt x="1637" y="11863"/>
                      <a:pt x="1639" y="11872"/>
                    </a:cubicBezTo>
                    <a:close/>
                    <a:moveTo>
                      <a:pt x="1756" y="11705"/>
                    </a:moveTo>
                    <a:lnTo>
                      <a:pt x="1766" y="11705"/>
                    </a:lnTo>
                    <a:cubicBezTo>
                      <a:pt x="1773" y="11698"/>
                      <a:pt x="1772" y="11683"/>
                      <a:pt x="1772" y="11670"/>
                    </a:cubicBezTo>
                    <a:cubicBezTo>
                      <a:pt x="1764" y="11670"/>
                      <a:pt x="1756" y="11689"/>
                      <a:pt x="1756" y="11705"/>
                    </a:cubicBezTo>
                    <a:close/>
                    <a:moveTo>
                      <a:pt x="1871" y="11638"/>
                    </a:moveTo>
                    <a:lnTo>
                      <a:pt x="1864" y="11666"/>
                    </a:lnTo>
                    <a:lnTo>
                      <a:pt x="1867" y="11661"/>
                    </a:lnTo>
                    <a:cubicBezTo>
                      <a:pt x="1867" y="11661"/>
                      <a:pt x="1871" y="11638"/>
                      <a:pt x="1871" y="11638"/>
                    </a:cubicBezTo>
                    <a:close/>
                    <a:moveTo>
                      <a:pt x="1903" y="11393"/>
                    </a:moveTo>
                    <a:cubicBezTo>
                      <a:pt x="1915" y="11363"/>
                      <a:pt x="1916" y="11330"/>
                      <a:pt x="1932" y="11316"/>
                    </a:cubicBezTo>
                    <a:lnTo>
                      <a:pt x="1922" y="11316"/>
                    </a:lnTo>
                    <a:cubicBezTo>
                      <a:pt x="1874" y="11383"/>
                      <a:pt x="1856" y="11490"/>
                      <a:pt x="1817" y="11566"/>
                    </a:cubicBezTo>
                    <a:cubicBezTo>
                      <a:pt x="1825" y="11573"/>
                      <a:pt x="1831" y="11555"/>
                      <a:pt x="1838" y="11543"/>
                    </a:cubicBezTo>
                    <a:cubicBezTo>
                      <a:pt x="1848" y="11480"/>
                      <a:pt x="1887" y="11444"/>
                      <a:pt x="1903" y="11393"/>
                    </a:cubicBezTo>
                    <a:close/>
                    <a:moveTo>
                      <a:pt x="1777" y="11800"/>
                    </a:moveTo>
                    <a:lnTo>
                      <a:pt x="1772" y="11822"/>
                    </a:lnTo>
                    <a:cubicBezTo>
                      <a:pt x="1773" y="11819"/>
                      <a:pt x="1775" y="11814"/>
                      <a:pt x="1777" y="11817"/>
                    </a:cubicBezTo>
                    <a:cubicBezTo>
                      <a:pt x="1777" y="11817"/>
                      <a:pt x="1777" y="11800"/>
                      <a:pt x="1777" y="11800"/>
                    </a:cubicBezTo>
                    <a:close/>
                    <a:moveTo>
                      <a:pt x="1824" y="11749"/>
                    </a:moveTo>
                    <a:cubicBezTo>
                      <a:pt x="1839" y="11744"/>
                      <a:pt x="1844" y="11710"/>
                      <a:pt x="1851" y="11689"/>
                    </a:cubicBezTo>
                    <a:cubicBezTo>
                      <a:pt x="1844" y="11710"/>
                      <a:pt x="1828" y="11719"/>
                      <a:pt x="1824" y="11749"/>
                    </a:cubicBezTo>
                    <a:close/>
                    <a:moveTo>
                      <a:pt x="1738" y="11615"/>
                    </a:moveTo>
                    <a:lnTo>
                      <a:pt x="1725" y="11661"/>
                    </a:lnTo>
                    <a:lnTo>
                      <a:pt x="1743" y="11615"/>
                    </a:lnTo>
                    <a:cubicBezTo>
                      <a:pt x="1743" y="11615"/>
                      <a:pt x="1738" y="11615"/>
                      <a:pt x="1738" y="11615"/>
                    </a:cubicBezTo>
                    <a:close/>
                    <a:moveTo>
                      <a:pt x="1796" y="11822"/>
                    </a:moveTo>
                    <a:lnTo>
                      <a:pt x="1764" y="11900"/>
                    </a:lnTo>
                    <a:lnTo>
                      <a:pt x="1772" y="11884"/>
                    </a:lnTo>
                    <a:cubicBezTo>
                      <a:pt x="1772" y="11884"/>
                      <a:pt x="1796" y="11822"/>
                      <a:pt x="1796" y="11822"/>
                    </a:cubicBezTo>
                    <a:close/>
                    <a:moveTo>
                      <a:pt x="1639" y="12016"/>
                    </a:moveTo>
                    <a:lnTo>
                      <a:pt x="1717" y="11817"/>
                    </a:lnTo>
                    <a:cubicBezTo>
                      <a:pt x="1691" y="11886"/>
                      <a:pt x="1645" y="11935"/>
                      <a:pt x="1639" y="12016"/>
                    </a:cubicBezTo>
                    <a:close/>
                    <a:moveTo>
                      <a:pt x="1743" y="11749"/>
                    </a:moveTo>
                    <a:cubicBezTo>
                      <a:pt x="1731" y="11754"/>
                      <a:pt x="1729" y="11791"/>
                      <a:pt x="1727" y="11800"/>
                    </a:cubicBezTo>
                    <a:cubicBezTo>
                      <a:pt x="1730" y="11779"/>
                      <a:pt x="1743" y="11773"/>
                      <a:pt x="1743" y="11749"/>
                    </a:cubicBezTo>
                    <a:close/>
                    <a:moveTo>
                      <a:pt x="1697" y="12004"/>
                    </a:moveTo>
                    <a:cubicBezTo>
                      <a:pt x="1685" y="12019"/>
                      <a:pt x="1672" y="12053"/>
                      <a:pt x="1672" y="12071"/>
                    </a:cubicBezTo>
                    <a:cubicBezTo>
                      <a:pt x="1678" y="12046"/>
                      <a:pt x="1693" y="12033"/>
                      <a:pt x="1697" y="12004"/>
                    </a:cubicBezTo>
                    <a:close/>
                    <a:moveTo>
                      <a:pt x="1811" y="11594"/>
                    </a:moveTo>
                    <a:cubicBezTo>
                      <a:pt x="1795" y="11607"/>
                      <a:pt x="1783" y="11629"/>
                      <a:pt x="1777" y="11666"/>
                    </a:cubicBezTo>
                    <a:cubicBezTo>
                      <a:pt x="1795" y="11664"/>
                      <a:pt x="1796" y="11611"/>
                      <a:pt x="1811" y="11594"/>
                    </a:cubicBezTo>
                    <a:close/>
                    <a:moveTo>
                      <a:pt x="1798" y="11754"/>
                    </a:moveTo>
                    <a:lnTo>
                      <a:pt x="1788" y="11782"/>
                    </a:lnTo>
                    <a:lnTo>
                      <a:pt x="1791" y="11782"/>
                    </a:lnTo>
                    <a:cubicBezTo>
                      <a:pt x="1793" y="11775"/>
                      <a:pt x="1801" y="11768"/>
                      <a:pt x="1798" y="11754"/>
                    </a:cubicBezTo>
                    <a:close/>
                    <a:moveTo>
                      <a:pt x="2107" y="11054"/>
                    </a:moveTo>
                    <a:lnTo>
                      <a:pt x="2121" y="11039"/>
                    </a:lnTo>
                    <a:cubicBezTo>
                      <a:pt x="2132" y="11008"/>
                      <a:pt x="2152" y="10980"/>
                      <a:pt x="2163" y="10938"/>
                    </a:cubicBezTo>
                    <a:cubicBezTo>
                      <a:pt x="2144" y="10969"/>
                      <a:pt x="2125" y="11022"/>
                      <a:pt x="2107" y="11054"/>
                    </a:cubicBezTo>
                    <a:close/>
                    <a:moveTo>
                      <a:pt x="2173" y="10915"/>
                    </a:moveTo>
                    <a:lnTo>
                      <a:pt x="2189" y="10882"/>
                    </a:lnTo>
                    <a:lnTo>
                      <a:pt x="2184" y="10882"/>
                    </a:lnTo>
                    <a:cubicBezTo>
                      <a:pt x="2184" y="10882"/>
                      <a:pt x="2173" y="10915"/>
                      <a:pt x="2173" y="10915"/>
                    </a:cubicBezTo>
                    <a:close/>
                    <a:moveTo>
                      <a:pt x="115" y="17825"/>
                    </a:moveTo>
                    <a:cubicBezTo>
                      <a:pt x="111" y="17897"/>
                      <a:pt x="95" y="17964"/>
                      <a:pt x="94" y="18031"/>
                    </a:cubicBezTo>
                    <a:cubicBezTo>
                      <a:pt x="105" y="18008"/>
                      <a:pt x="106" y="17966"/>
                      <a:pt x="107" y="17929"/>
                    </a:cubicBezTo>
                    <a:cubicBezTo>
                      <a:pt x="119" y="17901"/>
                      <a:pt x="119" y="17846"/>
                      <a:pt x="115" y="17825"/>
                    </a:cubicBezTo>
                    <a:close/>
                    <a:moveTo>
                      <a:pt x="2202" y="10903"/>
                    </a:moveTo>
                    <a:cubicBezTo>
                      <a:pt x="2188" y="10911"/>
                      <a:pt x="2183" y="10942"/>
                      <a:pt x="2176" y="10967"/>
                    </a:cubicBezTo>
                    <a:cubicBezTo>
                      <a:pt x="2185" y="10945"/>
                      <a:pt x="2201" y="10933"/>
                      <a:pt x="2202" y="10903"/>
                    </a:cubicBezTo>
                    <a:close/>
                    <a:moveTo>
                      <a:pt x="2215" y="10875"/>
                    </a:moveTo>
                    <a:lnTo>
                      <a:pt x="2221" y="10875"/>
                    </a:lnTo>
                    <a:cubicBezTo>
                      <a:pt x="2222" y="10871"/>
                      <a:pt x="2227" y="10869"/>
                      <a:pt x="2225" y="10860"/>
                    </a:cubicBezTo>
                    <a:cubicBezTo>
                      <a:pt x="2221" y="10846"/>
                      <a:pt x="2211" y="10860"/>
                      <a:pt x="2215" y="10875"/>
                    </a:cubicBezTo>
                    <a:close/>
                    <a:moveTo>
                      <a:pt x="2165" y="10987"/>
                    </a:moveTo>
                    <a:lnTo>
                      <a:pt x="2159" y="11010"/>
                    </a:lnTo>
                    <a:lnTo>
                      <a:pt x="2163" y="11010"/>
                    </a:lnTo>
                    <a:cubicBezTo>
                      <a:pt x="2164" y="11001"/>
                      <a:pt x="2172" y="10989"/>
                      <a:pt x="2165" y="10987"/>
                    </a:cubicBezTo>
                    <a:close/>
                    <a:moveTo>
                      <a:pt x="1987" y="11320"/>
                    </a:moveTo>
                    <a:lnTo>
                      <a:pt x="1972" y="11360"/>
                    </a:lnTo>
                    <a:lnTo>
                      <a:pt x="1982" y="11344"/>
                    </a:lnTo>
                    <a:cubicBezTo>
                      <a:pt x="1982" y="11344"/>
                      <a:pt x="1987" y="11320"/>
                      <a:pt x="1987" y="11320"/>
                    </a:cubicBezTo>
                    <a:close/>
                    <a:moveTo>
                      <a:pt x="1906" y="11511"/>
                    </a:moveTo>
                    <a:cubicBezTo>
                      <a:pt x="1924" y="11476"/>
                      <a:pt x="1949" y="11439"/>
                      <a:pt x="1950" y="11400"/>
                    </a:cubicBezTo>
                    <a:cubicBezTo>
                      <a:pt x="1934" y="11441"/>
                      <a:pt x="1914" y="11462"/>
                      <a:pt x="1906" y="11511"/>
                    </a:cubicBezTo>
                    <a:close/>
                    <a:moveTo>
                      <a:pt x="2045" y="11248"/>
                    </a:moveTo>
                    <a:lnTo>
                      <a:pt x="2034" y="11277"/>
                    </a:lnTo>
                    <a:lnTo>
                      <a:pt x="2045" y="11265"/>
                    </a:lnTo>
                    <a:cubicBezTo>
                      <a:pt x="2045" y="11265"/>
                      <a:pt x="2045" y="11248"/>
                      <a:pt x="2045" y="11248"/>
                    </a:cubicBezTo>
                    <a:close/>
                    <a:moveTo>
                      <a:pt x="2058" y="11161"/>
                    </a:moveTo>
                    <a:lnTo>
                      <a:pt x="2045" y="11198"/>
                    </a:lnTo>
                    <a:lnTo>
                      <a:pt x="2053" y="11188"/>
                    </a:lnTo>
                    <a:cubicBezTo>
                      <a:pt x="2053" y="11188"/>
                      <a:pt x="2058" y="11161"/>
                      <a:pt x="2058" y="11161"/>
                    </a:cubicBezTo>
                    <a:close/>
                    <a:moveTo>
                      <a:pt x="2011" y="11281"/>
                    </a:moveTo>
                    <a:lnTo>
                      <a:pt x="2013" y="11265"/>
                    </a:lnTo>
                    <a:lnTo>
                      <a:pt x="2005" y="11281"/>
                    </a:lnTo>
                    <a:cubicBezTo>
                      <a:pt x="2005" y="11281"/>
                      <a:pt x="2011" y="11281"/>
                      <a:pt x="2011" y="11281"/>
                    </a:cubicBezTo>
                    <a:close/>
                    <a:moveTo>
                      <a:pt x="2092" y="11087"/>
                    </a:moveTo>
                    <a:lnTo>
                      <a:pt x="2066" y="11142"/>
                    </a:lnTo>
                    <a:lnTo>
                      <a:pt x="2090" y="11110"/>
                    </a:lnTo>
                    <a:cubicBezTo>
                      <a:pt x="2090" y="11110"/>
                      <a:pt x="2092" y="11087"/>
                      <a:pt x="2092" y="11087"/>
                    </a:cubicBezTo>
                    <a:close/>
                    <a:moveTo>
                      <a:pt x="1848" y="11634"/>
                    </a:moveTo>
                    <a:lnTo>
                      <a:pt x="1838" y="11670"/>
                    </a:lnTo>
                    <a:lnTo>
                      <a:pt x="1845" y="11655"/>
                    </a:lnTo>
                    <a:cubicBezTo>
                      <a:pt x="1845" y="11655"/>
                      <a:pt x="1848" y="11634"/>
                      <a:pt x="1848" y="11634"/>
                    </a:cubicBezTo>
                    <a:close/>
                    <a:moveTo>
                      <a:pt x="1402" y="12462"/>
                    </a:moveTo>
                    <a:lnTo>
                      <a:pt x="1392" y="12496"/>
                    </a:lnTo>
                    <a:lnTo>
                      <a:pt x="1397" y="12484"/>
                    </a:lnTo>
                    <a:cubicBezTo>
                      <a:pt x="1397" y="12484"/>
                      <a:pt x="1402" y="12462"/>
                      <a:pt x="1402" y="12462"/>
                    </a:cubicBezTo>
                    <a:close/>
                    <a:moveTo>
                      <a:pt x="1324" y="12830"/>
                    </a:moveTo>
                    <a:cubicBezTo>
                      <a:pt x="1331" y="12835"/>
                      <a:pt x="1332" y="12816"/>
                      <a:pt x="1334" y="12806"/>
                    </a:cubicBezTo>
                    <a:cubicBezTo>
                      <a:pt x="1326" y="12802"/>
                      <a:pt x="1324" y="12816"/>
                      <a:pt x="1324" y="12830"/>
                    </a:cubicBezTo>
                    <a:close/>
                    <a:moveTo>
                      <a:pt x="1517" y="12162"/>
                    </a:moveTo>
                    <a:cubicBezTo>
                      <a:pt x="1493" y="12235"/>
                      <a:pt x="1452" y="12303"/>
                      <a:pt x="1431" y="12385"/>
                    </a:cubicBezTo>
                    <a:lnTo>
                      <a:pt x="1452" y="12345"/>
                    </a:lnTo>
                    <a:cubicBezTo>
                      <a:pt x="1470" y="12279"/>
                      <a:pt x="1503" y="12224"/>
                      <a:pt x="1517" y="12162"/>
                    </a:cubicBezTo>
                    <a:close/>
                    <a:moveTo>
                      <a:pt x="1350" y="12595"/>
                    </a:moveTo>
                    <a:lnTo>
                      <a:pt x="1332" y="12652"/>
                    </a:lnTo>
                    <a:lnTo>
                      <a:pt x="1339" y="12635"/>
                    </a:lnTo>
                    <a:cubicBezTo>
                      <a:pt x="1339" y="12635"/>
                      <a:pt x="1350" y="12595"/>
                      <a:pt x="1350" y="12595"/>
                    </a:cubicBezTo>
                    <a:close/>
                    <a:moveTo>
                      <a:pt x="1378" y="12895"/>
                    </a:moveTo>
                    <a:lnTo>
                      <a:pt x="1382" y="12895"/>
                    </a:lnTo>
                    <a:cubicBezTo>
                      <a:pt x="1384" y="12890"/>
                      <a:pt x="1389" y="12885"/>
                      <a:pt x="1386" y="12874"/>
                    </a:cubicBezTo>
                    <a:cubicBezTo>
                      <a:pt x="1383" y="12874"/>
                      <a:pt x="1377" y="12885"/>
                      <a:pt x="1378" y="12895"/>
                    </a:cubicBezTo>
                    <a:close/>
                    <a:moveTo>
                      <a:pt x="1266" y="12996"/>
                    </a:moveTo>
                    <a:cubicBezTo>
                      <a:pt x="1283" y="12946"/>
                      <a:pt x="1305" y="12902"/>
                      <a:pt x="1316" y="12846"/>
                    </a:cubicBezTo>
                    <a:cubicBezTo>
                      <a:pt x="1294" y="12876"/>
                      <a:pt x="1272" y="12934"/>
                      <a:pt x="1266" y="12996"/>
                    </a:cubicBezTo>
                    <a:close/>
                    <a:moveTo>
                      <a:pt x="1208" y="13125"/>
                    </a:moveTo>
                    <a:cubicBezTo>
                      <a:pt x="1202" y="13173"/>
                      <a:pt x="1173" y="13214"/>
                      <a:pt x="1169" y="13274"/>
                    </a:cubicBezTo>
                    <a:cubicBezTo>
                      <a:pt x="1203" y="13191"/>
                      <a:pt x="1229" y="13101"/>
                      <a:pt x="1255" y="13013"/>
                    </a:cubicBezTo>
                    <a:cubicBezTo>
                      <a:pt x="1240" y="13040"/>
                      <a:pt x="1224" y="13087"/>
                      <a:pt x="1208" y="13125"/>
                    </a:cubicBezTo>
                    <a:close/>
                    <a:moveTo>
                      <a:pt x="1216" y="12974"/>
                    </a:moveTo>
                    <a:lnTo>
                      <a:pt x="1242" y="12890"/>
                    </a:lnTo>
                    <a:cubicBezTo>
                      <a:pt x="1233" y="12918"/>
                      <a:pt x="1218" y="12946"/>
                      <a:pt x="1216" y="12974"/>
                    </a:cubicBezTo>
                    <a:close/>
                    <a:moveTo>
                      <a:pt x="1292" y="12751"/>
                    </a:moveTo>
                    <a:lnTo>
                      <a:pt x="1279" y="12795"/>
                    </a:lnTo>
                    <a:lnTo>
                      <a:pt x="1285" y="12783"/>
                    </a:lnTo>
                    <a:cubicBezTo>
                      <a:pt x="1285" y="12783"/>
                      <a:pt x="1292" y="12751"/>
                      <a:pt x="1292" y="12751"/>
                    </a:cubicBezTo>
                    <a:close/>
                    <a:moveTo>
                      <a:pt x="1321" y="12679"/>
                    </a:moveTo>
                    <a:lnTo>
                      <a:pt x="1308" y="12711"/>
                    </a:lnTo>
                    <a:lnTo>
                      <a:pt x="1316" y="12695"/>
                    </a:lnTo>
                    <a:cubicBezTo>
                      <a:pt x="1316" y="12695"/>
                      <a:pt x="1321" y="12679"/>
                      <a:pt x="1321" y="12679"/>
                    </a:cubicBezTo>
                    <a:close/>
                    <a:moveTo>
                      <a:pt x="1586" y="11995"/>
                    </a:moveTo>
                    <a:cubicBezTo>
                      <a:pt x="1581" y="11995"/>
                      <a:pt x="1575" y="12014"/>
                      <a:pt x="1581" y="12016"/>
                    </a:cubicBezTo>
                    <a:cubicBezTo>
                      <a:pt x="1583" y="12012"/>
                      <a:pt x="1587" y="12004"/>
                      <a:pt x="1586" y="11995"/>
                    </a:cubicBezTo>
                    <a:close/>
                    <a:moveTo>
                      <a:pt x="1412" y="12802"/>
                    </a:moveTo>
                    <a:cubicBezTo>
                      <a:pt x="1402" y="12806"/>
                      <a:pt x="1402" y="12832"/>
                      <a:pt x="1395" y="12846"/>
                    </a:cubicBezTo>
                    <a:cubicBezTo>
                      <a:pt x="1406" y="12846"/>
                      <a:pt x="1409" y="12818"/>
                      <a:pt x="1412" y="12802"/>
                    </a:cubicBezTo>
                    <a:close/>
                    <a:moveTo>
                      <a:pt x="1725" y="11995"/>
                    </a:moveTo>
                    <a:cubicBezTo>
                      <a:pt x="1717" y="11997"/>
                      <a:pt x="1712" y="12023"/>
                      <a:pt x="1714" y="12028"/>
                    </a:cubicBezTo>
                    <a:cubicBezTo>
                      <a:pt x="1714" y="12028"/>
                      <a:pt x="1725" y="11995"/>
                      <a:pt x="1725" y="11995"/>
                    </a:cubicBezTo>
                    <a:close/>
                    <a:moveTo>
                      <a:pt x="1605" y="12084"/>
                    </a:moveTo>
                    <a:lnTo>
                      <a:pt x="1591" y="12127"/>
                    </a:lnTo>
                    <a:lnTo>
                      <a:pt x="1594" y="12127"/>
                    </a:lnTo>
                    <a:cubicBezTo>
                      <a:pt x="1601" y="12123"/>
                      <a:pt x="1612" y="12097"/>
                      <a:pt x="1605" y="12084"/>
                    </a:cubicBezTo>
                    <a:close/>
                    <a:moveTo>
                      <a:pt x="1607" y="12294"/>
                    </a:moveTo>
                    <a:lnTo>
                      <a:pt x="1596" y="12329"/>
                    </a:lnTo>
                    <a:lnTo>
                      <a:pt x="1599" y="12322"/>
                    </a:lnTo>
                    <a:cubicBezTo>
                      <a:pt x="1599" y="12322"/>
                      <a:pt x="1607" y="12294"/>
                      <a:pt x="1607" y="12294"/>
                    </a:cubicBezTo>
                    <a:close/>
                    <a:moveTo>
                      <a:pt x="2244" y="10820"/>
                    </a:moveTo>
                    <a:lnTo>
                      <a:pt x="2247" y="10820"/>
                    </a:lnTo>
                    <a:cubicBezTo>
                      <a:pt x="2248" y="10812"/>
                      <a:pt x="2256" y="10801"/>
                      <a:pt x="2249" y="10799"/>
                    </a:cubicBezTo>
                    <a:cubicBezTo>
                      <a:pt x="2249" y="10799"/>
                      <a:pt x="2244" y="10820"/>
                      <a:pt x="2244" y="10820"/>
                    </a:cubicBezTo>
                    <a:close/>
                    <a:moveTo>
                      <a:pt x="1601" y="12250"/>
                    </a:moveTo>
                    <a:cubicBezTo>
                      <a:pt x="1613" y="12218"/>
                      <a:pt x="1629" y="12186"/>
                      <a:pt x="1639" y="12151"/>
                    </a:cubicBezTo>
                    <a:cubicBezTo>
                      <a:pt x="1628" y="12180"/>
                      <a:pt x="1599" y="12213"/>
                      <a:pt x="1601" y="12250"/>
                    </a:cubicBezTo>
                    <a:close/>
                    <a:moveTo>
                      <a:pt x="1382" y="12830"/>
                    </a:moveTo>
                    <a:cubicBezTo>
                      <a:pt x="1402" y="12798"/>
                      <a:pt x="1411" y="12741"/>
                      <a:pt x="1421" y="12711"/>
                    </a:cubicBezTo>
                    <a:cubicBezTo>
                      <a:pt x="1402" y="12737"/>
                      <a:pt x="1383" y="12791"/>
                      <a:pt x="1382" y="12830"/>
                    </a:cubicBezTo>
                    <a:close/>
                    <a:moveTo>
                      <a:pt x="1680" y="11754"/>
                    </a:moveTo>
                    <a:cubicBezTo>
                      <a:pt x="1675" y="11773"/>
                      <a:pt x="1662" y="11779"/>
                      <a:pt x="1665" y="11805"/>
                    </a:cubicBezTo>
                    <a:lnTo>
                      <a:pt x="1667" y="11805"/>
                    </a:lnTo>
                    <a:cubicBezTo>
                      <a:pt x="1674" y="11791"/>
                      <a:pt x="1685" y="11773"/>
                      <a:pt x="1680" y="11754"/>
                    </a:cubicBezTo>
                    <a:close/>
                    <a:moveTo>
                      <a:pt x="1439" y="12667"/>
                    </a:moveTo>
                    <a:cubicBezTo>
                      <a:pt x="1465" y="12598"/>
                      <a:pt x="1501" y="12524"/>
                      <a:pt x="1523" y="12445"/>
                    </a:cubicBezTo>
                    <a:cubicBezTo>
                      <a:pt x="1489" y="12510"/>
                      <a:pt x="1464" y="12595"/>
                      <a:pt x="1439" y="12667"/>
                    </a:cubicBezTo>
                    <a:close/>
                    <a:moveTo>
                      <a:pt x="1431" y="12850"/>
                    </a:moveTo>
                    <a:cubicBezTo>
                      <a:pt x="1444" y="12848"/>
                      <a:pt x="1445" y="12818"/>
                      <a:pt x="1452" y="12802"/>
                    </a:cubicBezTo>
                    <a:cubicBezTo>
                      <a:pt x="1439" y="12795"/>
                      <a:pt x="1437" y="12832"/>
                      <a:pt x="1429" y="12846"/>
                    </a:cubicBezTo>
                    <a:cubicBezTo>
                      <a:pt x="1429" y="12846"/>
                      <a:pt x="1431" y="12850"/>
                      <a:pt x="1431" y="12850"/>
                    </a:cubicBezTo>
                    <a:close/>
                    <a:moveTo>
                      <a:pt x="1461" y="12468"/>
                    </a:moveTo>
                    <a:cubicBezTo>
                      <a:pt x="1430" y="12498"/>
                      <a:pt x="1424" y="12582"/>
                      <a:pt x="1395" y="12612"/>
                    </a:cubicBezTo>
                    <a:cubicBezTo>
                      <a:pt x="1385" y="12665"/>
                      <a:pt x="1358" y="12711"/>
                      <a:pt x="1347" y="12768"/>
                    </a:cubicBezTo>
                    <a:cubicBezTo>
                      <a:pt x="1428" y="12568"/>
                      <a:pt x="1506" y="12361"/>
                      <a:pt x="1579" y="12162"/>
                    </a:cubicBezTo>
                    <a:cubicBezTo>
                      <a:pt x="1546" y="12259"/>
                      <a:pt x="1482" y="12351"/>
                      <a:pt x="1461" y="12468"/>
                    </a:cubicBezTo>
                    <a:close/>
                    <a:moveTo>
                      <a:pt x="1437" y="12734"/>
                    </a:moveTo>
                    <a:cubicBezTo>
                      <a:pt x="1449" y="12711"/>
                      <a:pt x="1456" y="12691"/>
                      <a:pt x="1463" y="12663"/>
                    </a:cubicBezTo>
                    <a:cubicBezTo>
                      <a:pt x="1457" y="12695"/>
                      <a:pt x="1435" y="12698"/>
                      <a:pt x="1437" y="12734"/>
                    </a:cubicBezTo>
                    <a:close/>
                    <a:moveTo>
                      <a:pt x="1620" y="11905"/>
                    </a:moveTo>
                    <a:lnTo>
                      <a:pt x="1612" y="11932"/>
                    </a:lnTo>
                    <a:lnTo>
                      <a:pt x="1618" y="11921"/>
                    </a:lnTo>
                    <a:cubicBezTo>
                      <a:pt x="1618" y="11921"/>
                      <a:pt x="1620" y="11905"/>
                      <a:pt x="1620" y="11905"/>
                    </a:cubicBezTo>
                    <a:close/>
                    <a:moveTo>
                      <a:pt x="1547" y="12394"/>
                    </a:moveTo>
                    <a:cubicBezTo>
                      <a:pt x="1559" y="12366"/>
                      <a:pt x="1570" y="12332"/>
                      <a:pt x="1573" y="12305"/>
                    </a:cubicBezTo>
                    <a:cubicBezTo>
                      <a:pt x="1560" y="12332"/>
                      <a:pt x="1546" y="12366"/>
                      <a:pt x="1547" y="12394"/>
                    </a:cubicBezTo>
                    <a:close/>
                    <a:moveTo>
                      <a:pt x="20023" y="19514"/>
                    </a:moveTo>
                    <a:cubicBezTo>
                      <a:pt x="20032" y="19519"/>
                      <a:pt x="20040" y="19512"/>
                      <a:pt x="20049" y="19498"/>
                    </a:cubicBezTo>
                    <a:cubicBezTo>
                      <a:pt x="20038" y="19479"/>
                      <a:pt x="20032" y="19510"/>
                      <a:pt x="20023" y="19514"/>
                    </a:cubicBezTo>
                    <a:close/>
                    <a:moveTo>
                      <a:pt x="20064" y="19494"/>
                    </a:moveTo>
                    <a:cubicBezTo>
                      <a:pt x="20075" y="19487"/>
                      <a:pt x="20085" y="19482"/>
                      <a:pt x="20096" y="19478"/>
                    </a:cubicBezTo>
                    <a:cubicBezTo>
                      <a:pt x="20086" y="19487"/>
                      <a:pt x="20071" y="19455"/>
                      <a:pt x="20064" y="19494"/>
                    </a:cubicBezTo>
                    <a:close/>
                    <a:moveTo>
                      <a:pt x="19961" y="19550"/>
                    </a:moveTo>
                    <a:cubicBezTo>
                      <a:pt x="19971" y="19554"/>
                      <a:pt x="19977" y="19540"/>
                      <a:pt x="19983" y="19539"/>
                    </a:cubicBezTo>
                    <a:cubicBezTo>
                      <a:pt x="19977" y="19543"/>
                      <a:pt x="19968" y="19540"/>
                      <a:pt x="19961" y="19550"/>
                    </a:cubicBezTo>
                    <a:close/>
                    <a:moveTo>
                      <a:pt x="13114" y="9329"/>
                    </a:moveTo>
                    <a:cubicBezTo>
                      <a:pt x="13111" y="9399"/>
                      <a:pt x="13089" y="9444"/>
                      <a:pt x="13083" y="9501"/>
                    </a:cubicBezTo>
                    <a:cubicBezTo>
                      <a:pt x="13095" y="9450"/>
                      <a:pt x="13108" y="9394"/>
                      <a:pt x="13118" y="9341"/>
                    </a:cubicBezTo>
                    <a:cubicBezTo>
                      <a:pt x="13118" y="9341"/>
                      <a:pt x="13114" y="9329"/>
                      <a:pt x="13114" y="9329"/>
                    </a:cubicBezTo>
                    <a:close/>
                    <a:moveTo>
                      <a:pt x="20476" y="19093"/>
                    </a:moveTo>
                    <a:cubicBezTo>
                      <a:pt x="20508" y="19053"/>
                      <a:pt x="20547" y="19037"/>
                      <a:pt x="20573" y="18986"/>
                    </a:cubicBezTo>
                    <a:cubicBezTo>
                      <a:pt x="20532" y="19011"/>
                      <a:pt x="20490" y="19046"/>
                      <a:pt x="20455" y="19088"/>
                    </a:cubicBezTo>
                    <a:cubicBezTo>
                      <a:pt x="20459" y="19098"/>
                      <a:pt x="20470" y="19091"/>
                      <a:pt x="20476" y="19093"/>
                    </a:cubicBezTo>
                    <a:close/>
                    <a:moveTo>
                      <a:pt x="18906" y="18620"/>
                    </a:moveTo>
                    <a:cubicBezTo>
                      <a:pt x="18899" y="18643"/>
                      <a:pt x="18879" y="18633"/>
                      <a:pt x="18883" y="18671"/>
                    </a:cubicBezTo>
                    <a:cubicBezTo>
                      <a:pt x="18902" y="18666"/>
                      <a:pt x="18908" y="18629"/>
                      <a:pt x="18924" y="18603"/>
                    </a:cubicBezTo>
                    <a:cubicBezTo>
                      <a:pt x="18925" y="18555"/>
                      <a:pt x="18965" y="18559"/>
                      <a:pt x="18956" y="18504"/>
                    </a:cubicBezTo>
                    <a:cubicBezTo>
                      <a:pt x="18931" y="18531"/>
                      <a:pt x="18918" y="18573"/>
                      <a:pt x="18906" y="18620"/>
                    </a:cubicBezTo>
                    <a:close/>
                    <a:moveTo>
                      <a:pt x="20433" y="19093"/>
                    </a:moveTo>
                    <a:cubicBezTo>
                      <a:pt x="20414" y="19123"/>
                      <a:pt x="20388" y="19126"/>
                      <a:pt x="20371" y="19153"/>
                    </a:cubicBezTo>
                    <a:lnTo>
                      <a:pt x="20379" y="19153"/>
                    </a:lnTo>
                    <a:cubicBezTo>
                      <a:pt x="20404" y="19151"/>
                      <a:pt x="20426" y="19121"/>
                      <a:pt x="20444" y="19093"/>
                    </a:cubicBezTo>
                    <a:cubicBezTo>
                      <a:pt x="20444" y="19093"/>
                      <a:pt x="20433" y="19093"/>
                      <a:pt x="20433" y="19093"/>
                    </a:cubicBezTo>
                    <a:close/>
                    <a:moveTo>
                      <a:pt x="19210" y="17947"/>
                    </a:moveTo>
                    <a:lnTo>
                      <a:pt x="19212" y="17947"/>
                    </a:lnTo>
                    <a:cubicBezTo>
                      <a:pt x="19219" y="17934"/>
                      <a:pt x="19230" y="17913"/>
                      <a:pt x="19225" y="17897"/>
                    </a:cubicBezTo>
                    <a:cubicBezTo>
                      <a:pt x="19224" y="17915"/>
                      <a:pt x="19206" y="17915"/>
                      <a:pt x="19210" y="17947"/>
                    </a:cubicBezTo>
                    <a:close/>
                    <a:moveTo>
                      <a:pt x="19375" y="13841"/>
                    </a:moveTo>
                    <a:cubicBezTo>
                      <a:pt x="19393" y="13824"/>
                      <a:pt x="19433" y="13841"/>
                      <a:pt x="19429" y="13780"/>
                    </a:cubicBezTo>
                    <a:cubicBezTo>
                      <a:pt x="19424" y="13785"/>
                      <a:pt x="19418" y="13792"/>
                      <a:pt x="19414" y="13803"/>
                    </a:cubicBezTo>
                    <a:cubicBezTo>
                      <a:pt x="19374" y="13808"/>
                      <a:pt x="19335" y="13836"/>
                      <a:pt x="19299" y="13858"/>
                    </a:cubicBezTo>
                    <a:cubicBezTo>
                      <a:pt x="19323" y="13845"/>
                      <a:pt x="19347" y="13839"/>
                      <a:pt x="19375" y="13841"/>
                    </a:cubicBezTo>
                    <a:close/>
                    <a:moveTo>
                      <a:pt x="19354" y="13719"/>
                    </a:moveTo>
                    <a:cubicBezTo>
                      <a:pt x="19365" y="13696"/>
                      <a:pt x="19397" y="13723"/>
                      <a:pt x="19390" y="13664"/>
                    </a:cubicBezTo>
                    <a:cubicBezTo>
                      <a:pt x="19372" y="13659"/>
                      <a:pt x="19351" y="13683"/>
                      <a:pt x="19338" y="13712"/>
                    </a:cubicBezTo>
                    <a:cubicBezTo>
                      <a:pt x="19342" y="13725"/>
                      <a:pt x="19349" y="13715"/>
                      <a:pt x="19354" y="13719"/>
                    </a:cubicBezTo>
                    <a:close/>
                    <a:moveTo>
                      <a:pt x="16289" y="20145"/>
                    </a:moveTo>
                    <a:cubicBezTo>
                      <a:pt x="16295" y="20159"/>
                      <a:pt x="16303" y="20141"/>
                      <a:pt x="16308" y="20138"/>
                    </a:cubicBezTo>
                    <a:cubicBezTo>
                      <a:pt x="16301" y="20136"/>
                      <a:pt x="16295" y="20145"/>
                      <a:pt x="16289" y="20145"/>
                    </a:cubicBezTo>
                    <a:close/>
                    <a:moveTo>
                      <a:pt x="19218" y="13613"/>
                    </a:moveTo>
                    <a:cubicBezTo>
                      <a:pt x="19233" y="13615"/>
                      <a:pt x="19251" y="13603"/>
                      <a:pt x="19267" y="13591"/>
                    </a:cubicBezTo>
                    <a:cubicBezTo>
                      <a:pt x="19253" y="13591"/>
                      <a:pt x="19231" y="13588"/>
                      <a:pt x="19218" y="13613"/>
                    </a:cubicBezTo>
                    <a:close/>
                    <a:moveTo>
                      <a:pt x="19027" y="18370"/>
                    </a:moveTo>
                    <a:cubicBezTo>
                      <a:pt x="19018" y="18372"/>
                      <a:pt x="19010" y="18383"/>
                      <a:pt x="19004" y="18397"/>
                    </a:cubicBezTo>
                    <a:cubicBezTo>
                      <a:pt x="19013" y="18388"/>
                      <a:pt x="19023" y="18392"/>
                      <a:pt x="19027" y="18370"/>
                    </a:cubicBezTo>
                    <a:close/>
                    <a:moveTo>
                      <a:pt x="19673" y="15966"/>
                    </a:moveTo>
                    <a:cubicBezTo>
                      <a:pt x="19685" y="15982"/>
                      <a:pt x="19684" y="16010"/>
                      <a:pt x="19684" y="16038"/>
                    </a:cubicBezTo>
                    <a:cubicBezTo>
                      <a:pt x="19682" y="16050"/>
                      <a:pt x="19676" y="16071"/>
                      <a:pt x="19669" y="16066"/>
                    </a:cubicBezTo>
                    <a:cubicBezTo>
                      <a:pt x="19651" y="16056"/>
                      <a:pt x="19669" y="16019"/>
                      <a:pt x="19660" y="16005"/>
                    </a:cubicBezTo>
                    <a:cubicBezTo>
                      <a:pt x="19644" y="16036"/>
                      <a:pt x="19660" y="16073"/>
                      <a:pt x="19647" y="16104"/>
                    </a:cubicBezTo>
                    <a:lnTo>
                      <a:pt x="19665" y="16084"/>
                    </a:lnTo>
                    <a:cubicBezTo>
                      <a:pt x="19683" y="16156"/>
                      <a:pt x="19657" y="16240"/>
                      <a:pt x="19658" y="16312"/>
                    </a:cubicBezTo>
                    <a:cubicBezTo>
                      <a:pt x="19669" y="16244"/>
                      <a:pt x="19691" y="16182"/>
                      <a:pt x="19689" y="16100"/>
                    </a:cubicBezTo>
                    <a:cubicBezTo>
                      <a:pt x="19716" y="15969"/>
                      <a:pt x="19705" y="15823"/>
                      <a:pt x="19708" y="15676"/>
                    </a:cubicBezTo>
                    <a:lnTo>
                      <a:pt x="19697" y="15612"/>
                    </a:lnTo>
                    <a:cubicBezTo>
                      <a:pt x="19682" y="15628"/>
                      <a:pt x="19688" y="15655"/>
                      <a:pt x="19687" y="15688"/>
                    </a:cubicBezTo>
                    <a:cubicBezTo>
                      <a:pt x="19649" y="15760"/>
                      <a:pt x="19696" y="15878"/>
                      <a:pt x="19673" y="15966"/>
                    </a:cubicBezTo>
                    <a:close/>
                    <a:moveTo>
                      <a:pt x="18995" y="18413"/>
                    </a:moveTo>
                    <a:cubicBezTo>
                      <a:pt x="18985" y="18435"/>
                      <a:pt x="18967" y="18441"/>
                      <a:pt x="18969" y="18476"/>
                    </a:cubicBezTo>
                    <a:cubicBezTo>
                      <a:pt x="18987" y="18478"/>
                      <a:pt x="18985" y="18435"/>
                      <a:pt x="18995" y="18413"/>
                    </a:cubicBezTo>
                    <a:close/>
                    <a:moveTo>
                      <a:pt x="21498" y="17691"/>
                    </a:moveTo>
                    <a:cubicBezTo>
                      <a:pt x="21493" y="17692"/>
                      <a:pt x="21486" y="17703"/>
                      <a:pt x="21488" y="17718"/>
                    </a:cubicBezTo>
                    <a:lnTo>
                      <a:pt x="21490" y="17718"/>
                    </a:lnTo>
                    <a:cubicBezTo>
                      <a:pt x="21495" y="17716"/>
                      <a:pt x="21500" y="17703"/>
                      <a:pt x="21498" y="17691"/>
                    </a:cubicBezTo>
                    <a:close/>
                    <a:moveTo>
                      <a:pt x="19571" y="13863"/>
                    </a:moveTo>
                    <a:cubicBezTo>
                      <a:pt x="19574" y="13868"/>
                      <a:pt x="19577" y="13878"/>
                      <a:pt x="19582" y="13875"/>
                    </a:cubicBezTo>
                    <a:cubicBezTo>
                      <a:pt x="19584" y="13866"/>
                      <a:pt x="19584" y="13858"/>
                      <a:pt x="19587" y="13852"/>
                    </a:cubicBezTo>
                    <a:cubicBezTo>
                      <a:pt x="19580" y="13847"/>
                      <a:pt x="19574" y="13861"/>
                      <a:pt x="19571" y="13863"/>
                    </a:cubicBezTo>
                    <a:close/>
                    <a:moveTo>
                      <a:pt x="21583" y="17436"/>
                    </a:moveTo>
                    <a:lnTo>
                      <a:pt x="21596" y="17408"/>
                    </a:lnTo>
                    <a:lnTo>
                      <a:pt x="21593" y="17400"/>
                    </a:lnTo>
                    <a:cubicBezTo>
                      <a:pt x="21593" y="17400"/>
                      <a:pt x="21583" y="17436"/>
                      <a:pt x="21583" y="17436"/>
                    </a:cubicBezTo>
                    <a:close/>
                    <a:moveTo>
                      <a:pt x="21596" y="17329"/>
                    </a:moveTo>
                    <a:cubicBezTo>
                      <a:pt x="21590" y="17340"/>
                      <a:pt x="21577" y="17366"/>
                      <a:pt x="21583" y="17379"/>
                    </a:cubicBezTo>
                    <a:cubicBezTo>
                      <a:pt x="21590" y="17371"/>
                      <a:pt x="21600" y="17354"/>
                      <a:pt x="21600" y="17336"/>
                    </a:cubicBezTo>
                    <a:cubicBezTo>
                      <a:pt x="21599" y="17331"/>
                      <a:pt x="21598" y="17326"/>
                      <a:pt x="21596" y="17329"/>
                    </a:cubicBezTo>
                    <a:close/>
                    <a:moveTo>
                      <a:pt x="16283" y="20089"/>
                    </a:moveTo>
                    <a:cubicBezTo>
                      <a:pt x="16278" y="20083"/>
                      <a:pt x="16269" y="20097"/>
                      <a:pt x="16274" y="20099"/>
                    </a:cubicBezTo>
                    <a:cubicBezTo>
                      <a:pt x="16278" y="20106"/>
                      <a:pt x="16282" y="20092"/>
                      <a:pt x="16283" y="20089"/>
                    </a:cubicBezTo>
                    <a:close/>
                    <a:moveTo>
                      <a:pt x="19632" y="13668"/>
                    </a:moveTo>
                    <a:cubicBezTo>
                      <a:pt x="19624" y="13654"/>
                      <a:pt x="19599" y="13646"/>
                      <a:pt x="19598" y="13680"/>
                    </a:cubicBezTo>
                    <a:cubicBezTo>
                      <a:pt x="19601" y="13683"/>
                      <a:pt x="19604" y="13696"/>
                      <a:pt x="19611" y="13692"/>
                    </a:cubicBezTo>
                    <a:cubicBezTo>
                      <a:pt x="19616" y="13673"/>
                      <a:pt x="19634" y="13701"/>
                      <a:pt x="19632" y="13668"/>
                    </a:cubicBezTo>
                    <a:close/>
                    <a:moveTo>
                      <a:pt x="20652" y="18921"/>
                    </a:moveTo>
                    <a:cubicBezTo>
                      <a:pt x="20629" y="18926"/>
                      <a:pt x="20609" y="18951"/>
                      <a:pt x="20589" y="18965"/>
                    </a:cubicBezTo>
                    <a:lnTo>
                      <a:pt x="20589" y="18982"/>
                    </a:lnTo>
                    <a:cubicBezTo>
                      <a:pt x="20599" y="18968"/>
                      <a:pt x="20609" y="18958"/>
                      <a:pt x="20622" y="18958"/>
                    </a:cubicBezTo>
                    <a:cubicBezTo>
                      <a:pt x="20629" y="18912"/>
                      <a:pt x="20650" y="18968"/>
                      <a:pt x="20652" y="18921"/>
                    </a:cubicBezTo>
                    <a:close/>
                    <a:moveTo>
                      <a:pt x="20753" y="18825"/>
                    </a:moveTo>
                    <a:cubicBezTo>
                      <a:pt x="20722" y="18860"/>
                      <a:pt x="20681" y="18857"/>
                      <a:pt x="20656" y="18914"/>
                    </a:cubicBezTo>
                    <a:cubicBezTo>
                      <a:pt x="20674" y="18921"/>
                      <a:pt x="20683" y="18910"/>
                      <a:pt x="20693" y="18887"/>
                    </a:cubicBezTo>
                    <a:cubicBezTo>
                      <a:pt x="20722" y="18887"/>
                      <a:pt x="20735" y="18853"/>
                      <a:pt x="20753" y="18825"/>
                    </a:cubicBezTo>
                    <a:close/>
                    <a:moveTo>
                      <a:pt x="20780" y="18791"/>
                    </a:moveTo>
                    <a:cubicBezTo>
                      <a:pt x="20786" y="18787"/>
                      <a:pt x="20794" y="18791"/>
                      <a:pt x="20798" y="18775"/>
                    </a:cubicBezTo>
                    <a:cubicBezTo>
                      <a:pt x="20790" y="18768"/>
                      <a:pt x="20786" y="18791"/>
                      <a:pt x="20780" y="18791"/>
                    </a:cubicBezTo>
                    <a:close/>
                    <a:moveTo>
                      <a:pt x="20763" y="18810"/>
                    </a:moveTo>
                    <a:cubicBezTo>
                      <a:pt x="20766" y="18806"/>
                      <a:pt x="20770" y="18802"/>
                      <a:pt x="20774" y="18799"/>
                    </a:cubicBezTo>
                    <a:lnTo>
                      <a:pt x="20770" y="18799"/>
                    </a:lnTo>
                    <a:cubicBezTo>
                      <a:pt x="20768" y="18803"/>
                      <a:pt x="20765" y="18807"/>
                      <a:pt x="20763" y="18810"/>
                    </a:cubicBezTo>
                    <a:close/>
                    <a:moveTo>
                      <a:pt x="15300" y="12457"/>
                    </a:moveTo>
                    <a:lnTo>
                      <a:pt x="15298" y="12457"/>
                    </a:lnTo>
                    <a:lnTo>
                      <a:pt x="15298" y="12477"/>
                    </a:lnTo>
                    <a:lnTo>
                      <a:pt x="15300" y="12477"/>
                    </a:lnTo>
                    <a:cubicBezTo>
                      <a:pt x="15300" y="12477"/>
                      <a:pt x="15300" y="12457"/>
                      <a:pt x="15300" y="12457"/>
                    </a:cubicBezTo>
                    <a:close/>
                    <a:moveTo>
                      <a:pt x="14908" y="14023"/>
                    </a:moveTo>
                    <a:lnTo>
                      <a:pt x="14902" y="14046"/>
                    </a:lnTo>
                    <a:lnTo>
                      <a:pt x="14905" y="14042"/>
                    </a:lnTo>
                    <a:cubicBezTo>
                      <a:pt x="14905" y="14042"/>
                      <a:pt x="14908" y="14023"/>
                      <a:pt x="14908" y="14023"/>
                    </a:cubicBezTo>
                    <a:close/>
                    <a:moveTo>
                      <a:pt x="15288" y="12352"/>
                    </a:moveTo>
                    <a:cubicBezTo>
                      <a:pt x="15282" y="12359"/>
                      <a:pt x="15278" y="12368"/>
                      <a:pt x="15284" y="12383"/>
                    </a:cubicBezTo>
                    <a:cubicBezTo>
                      <a:pt x="15287" y="12369"/>
                      <a:pt x="15298" y="12361"/>
                      <a:pt x="15298" y="12345"/>
                    </a:cubicBezTo>
                    <a:cubicBezTo>
                      <a:pt x="15302" y="12338"/>
                      <a:pt x="15307" y="12330"/>
                      <a:pt x="15304" y="12317"/>
                    </a:cubicBezTo>
                    <a:cubicBezTo>
                      <a:pt x="15309" y="12307"/>
                      <a:pt x="15315" y="12299"/>
                      <a:pt x="15315" y="12287"/>
                    </a:cubicBezTo>
                    <a:lnTo>
                      <a:pt x="15315" y="12286"/>
                    </a:lnTo>
                    <a:cubicBezTo>
                      <a:pt x="15316" y="12288"/>
                      <a:pt x="15316" y="12288"/>
                      <a:pt x="15317" y="12290"/>
                    </a:cubicBezTo>
                    <a:cubicBezTo>
                      <a:pt x="15320" y="12273"/>
                      <a:pt x="15334" y="12266"/>
                      <a:pt x="15330" y="12246"/>
                    </a:cubicBezTo>
                    <a:cubicBezTo>
                      <a:pt x="15326" y="12254"/>
                      <a:pt x="15317" y="12260"/>
                      <a:pt x="15314" y="12269"/>
                    </a:cubicBezTo>
                    <a:cubicBezTo>
                      <a:pt x="15309" y="12276"/>
                      <a:pt x="15303" y="12282"/>
                      <a:pt x="15305" y="12293"/>
                    </a:cubicBezTo>
                    <a:cubicBezTo>
                      <a:pt x="15300" y="12300"/>
                      <a:pt x="15296" y="12308"/>
                      <a:pt x="15301" y="12322"/>
                    </a:cubicBezTo>
                    <a:cubicBezTo>
                      <a:pt x="15295" y="12331"/>
                      <a:pt x="15286" y="12338"/>
                      <a:pt x="15288" y="12352"/>
                    </a:cubicBezTo>
                    <a:close/>
                    <a:moveTo>
                      <a:pt x="15293" y="12684"/>
                    </a:moveTo>
                    <a:cubicBezTo>
                      <a:pt x="15298" y="12686"/>
                      <a:pt x="15300" y="12679"/>
                      <a:pt x="15304" y="12672"/>
                    </a:cubicBezTo>
                    <a:cubicBezTo>
                      <a:pt x="15304" y="12665"/>
                      <a:pt x="15299" y="12663"/>
                      <a:pt x="15298" y="12656"/>
                    </a:cubicBezTo>
                    <a:cubicBezTo>
                      <a:pt x="15298" y="12656"/>
                      <a:pt x="15293" y="12684"/>
                      <a:pt x="15293" y="12684"/>
                    </a:cubicBezTo>
                    <a:close/>
                    <a:moveTo>
                      <a:pt x="15358" y="12255"/>
                    </a:moveTo>
                    <a:lnTo>
                      <a:pt x="15364" y="12273"/>
                    </a:lnTo>
                    <a:cubicBezTo>
                      <a:pt x="15365" y="12268"/>
                      <a:pt x="15367" y="12266"/>
                      <a:pt x="15366" y="12262"/>
                    </a:cubicBezTo>
                    <a:cubicBezTo>
                      <a:pt x="15365" y="12255"/>
                      <a:pt x="15360" y="12255"/>
                      <a:pt x="15358" y="12255"/>
                    </a:cubicBezTo>
                    <a:close/>
                    <a:moveTo>
                      <a:pt x="15436" y="12137"/>
                    </a:moveTo>
                    <a:cubicBezTo>
                      <a:pt x="15439" y="12127"/>
                      <a:pt x="15442" y="12117"/>
                      <a:pt x="15444" y="12107"/>
                    </a:cubicBezTo>
                    <a:cubicBezTo>
                      <a:pt x="15445" y="12104"/>
                      <a:pt x="15446" y="12101"/>
                      <a:pt x="15447" y="12097"/>
                    </a:cubicBezTo>
                    <a:cubicBezTo>
                      <a:pt x="15462" y="12070"/>
                      <a:pt x="15474" y="12038"/>
                      <a:pt x="15474" y="12004"/>
                    </a:cubicBezTo>
                    <a:cubicBezTo>
                      <a:pt x="15466" y="12008"/>
                      <a:pt x="15460" y="12015"/>
                      <a:pt x="15456" y="12025"/>
                    </a:cubicBezTo>
                    <a:cubicBezTo>
                      <a:pt x="15446" y="12036"/>
                      <a:pt x="15440" y="12054"/>
                      <a:pt x="15435" y="12074"/>
                    </a:cubicBezTo>
                    <a:cubicBezTo>
                      <a:pt x="15432" y="12085"/>
                      <a:pt x="15428" y="12098"/>
                      <a:pt x="15425" y="12110"/>
                    </a:cubicBezTo>
                    <a:cubicBezTo>
                      <a:pt x="15423" y="12118"/>
                      <a:pt x="15420" y="12126"/>
                      <a:pt x="15418" y="12135"/>
                    </a:cubicBezTo>
                    <a:cubicBezTo>
                      <a:pt x="15414" y="12146"/>
                      <a:pt x="15410" y="12159"/>
                      <a:pt x="15408" y="12172"/>
                    </a:cubicBezTo>
                    <a:cubicBezTo>
                      <a:pt x="15407" y="12172"/>
                      <a:pt x="15407" y="12173"/>
                      <a:pt x="15407" y="12173"/>
                    </a:cubicBezTo>
                    <a:lnTo>
                      <a:pt x="15407" y="12173"/>
                    </a:lnTo>
                    <a:cubicBezTo>
                      <a:pt x="15405" y="12180"/>
                      <a:pt x="15404" y="12187"/>
                      <a:pt x="15402" y="12194"/>
                    </a:cubicBezTo>
                    <a:cubicBezTo>
                      <a:pt x="15400" y="12200"/>
                      <a:pt x="15398" y="12206"/>
                      <a:pt x="15396" y="12211"/>
                    </a:cubicBezTo>
                    <a:cubicBezTo>
                      <a:pt x="15397" y="12210"/>
                      <a:pt x="15397" y="12208"/>
                      <a:pt x="15398" y="12207"/>
                    </a:cubicBezTo>
                    <a:cubicBezTo>
                      <a:pt x="15396" y="12216"/>
                      <a:pt x="15393" y="12225"/>
                      <a:pt x="15389" y="12233"/>
                    </a:cubicBezTo>
                    <a:cubicBezTo>
                      <a:pt x="15406" y="12210"/>
                      <a:pt x="15426" y="12175"/>
                      <a:pt x="15436" y="12137"/>
                    </a:cubicBezTo>
                    <a:close/>
                    <a:moveTo>
                      <a:pt x="15416" y="12012"/>
                    </a:moveTo>
                    <a:cubicBezTo>
                      <a:pt x="15398" y="12004"/>
                      <a:pt x="15406" y="12039"/>
                      <a:pt x="15411" y="12056"/>
                    </a:cubicBezTo>
                    <a:cubicBezTo>
                      <a:pt x="15416" y="12044"/>
                      <a:pt x="15417" y="12028"/>
                      <a:pt x="15416" y="12012"/>
                    </a:cubicBezTo>
                    <a:close/>
                    <a:moveTo>
                      <a:pt x="14890" y="14081"/>
                    </a:moveTo>
                    <a:cubicBezTo>
                      <a:pt x="14885" y="14088"/>
                      <a:pt x="14882" y="14102"/>
                      <a:pt x="14882" y="14116"/>
                    </a:cubicBezTo>
                    <a:cubicBezTo>
                      <a:pt x="14885" y="14109"/>
                      <a:pt x="14889" y="14102"/>
                      <a:pt x="14890" y="14091"/>
                    </a:cubicBezTo>
                    <a:cubicBezTo>
                      <a:pt x="14893" y="14084"/>
                      <a:pt x="14896" y="14077"/>
                      <a:pt x="14897" y="14066"/>
                    </a:cubicBezTo>
                    <a:lnTo>
                      <a:pt x="14899" y="14064"/>
                    </a:lnTo>
                    <a:cubicBezTo>
                      <a:pt x="14898" y="14069"/>
                      <a:pt x="14897" y="14075"/>
                      <a:pt x="14897" y="14082"/>
                    </a:cubicBezTo>
                    <a:cubicBezTo>
                      <a:pt x="14900" y="14072"/>
                      <a:pt x="14907" y="14063"/>
                      <a:pt x="14905" y="14046"/>
                    </a:cubicBezTo>
                    <a:cubicBezTo>
                      <a:pt x="14903" y="14050"/>
                      <a:pt x="14901" y="14055"/>
                      <a:pt x="14899" y="14061"/>
                    </a:cubicBezTo>
                    <a:lnTo>
                      <a:pt x="14901" y="14045"/>
                    </a:lnTo>
                    <a:lnTo>
                      <a:pt x="14897" y="14064"/>
                    </a:lnTo>
                    <a:cubicBezTo>
                      <a:pt x="14896" y="14062"/>
                      <a:pt x="14897" y="14061"/>
                      <a:pt x="14896" y="14059"/>
                    </a:cubicBezTo>
                    <a:cubicBezTo>
                      <a:pt x="14893" y="14064"/>
                      <a:pt x="14891" y="14073"/>
                      <a:pt x="14890" y="14082"/>
                    </a:cubicBezTo>
                    <a:cubicBezTo>
                      <a:pt x="14890" y="14082"/>
                      <a:pt x="14890" y="14081"/>
                      <a:pt x="14890" y="14081"/>
                    </a:cubicBezTo>
                    <a:close/>
                    <a:moveTo>
                      <a:pt x="14902" y="13764"/>
                    </a:moveTo>
                    <a:lnTo>
                      <a:pt x="14902" y="13747"/>
                    </a:lnTo>
                    <a:lnTo>
                      <a:pt x="14897" y="13775"/>
                    </a:lnTo>
                    <a:cubicBezTo>
                      <a:pt x="14897" y="13775"/>
                      <a:pt x="14902" y="13764"/>
                      <a:pt x="14902" y="13764"/>
                    </a:cubicBezTo>
                    <a:close/>
                    <a:moveTo>
                      <a:pt x="14789" y="14582"/>
                    </a:moveTo>
                    <a:lnTo>
                      <a:pt x="14779" y="14631"/>
                    </a:lnTo>
                    <a:cubicBezTo>
                      <a:pt x="14790" y="14624"/>
                      <a:pt x="14784" y="14596"/>
                      <a:pt x="14789" y="14582"/>
                    </a:cubicBezTo>
                    <a:close/>
                    <a:moveTo>
                      <a:pt x="14787" y="14770"/>
                    </a:moveTo>
                    <a:cubicBezTo>
                      <a:pt x="14789" y="14781"/>
                      <a:pt x="14782" y="14797"/>
                      <a:pt x="14776" y="14793"/>
                    </a:cubicBezTo>
                    <a:cubicBezTo>
                      <a:pt x="14784" y="14819"/>
                      <a:pt x="14769" y="14840"/>
                      <a:pt x="14771" y="14865"/>
                    </a:cubicBezTo>
                    <a:cubicBezTo>
                      <a:pt x="14777" y="14840"/>
                      <a:pt x="14792" y="14800"/>
                      <a:pt x="14787" y="14770"/>
                    </a:cubicBezTo>
                    <a:close/>
                    <a:moveTo>
                      <a:pt x="14726" y="15099"/>
                    </a:moveTo>
                    <a:cubicBezTo>
                      <a:pt x="14717" y="15129"/>
                      <a:pt x="14711" y="15173"/>
                      <a:pt x="14714" y="15203"/>
                    </a:cubicBezTo>
                    <a:cubicBezTo>
                      <a:pt x="14714" y="15166"/>
                      <a:pt x="14734" y="15138"/>
                      <a:pt x="14726" y="15099"/>
                    </a:cubicBezTo>
                    <a:close/>
                    <a:moveTo>
                      <a:pt x="14792" y="14675"/>
                    </a:moveTo>
                    <a:lnTo>
                      <a:pt x="14789" y="14703"/>
                    </a:lnTo>
                    <a:lnTo>
                      <a:pt x="14792" y="14698"/>
                    </a:lnTo>
                    <a:cubicBezTo>
                      <a:pt x="14792" y="14698"/>
                      <a:pt x="14792" y="14675"/>
                      <a:pt x="14792" y="14675"/>
                    </a:cubicBezTo>
                    <a:close/>
                    <a:moveTo>
                      <a:pt x="14854" y="14277"/>
                    </a:moveTo>
                    <a:lnTo>
                      <a:pt x="14860" y="14265"/>
                    </a:lnTo>
                    <a:lnTo>
                      <a:pt x="14860" y="14253"/>
                    </a:lnTo>
                    <a:cubicBezTo>
                      <a:pt x="14860" y="14253"/>
                      <a:pt x="14854" y="14277"/>
                      <a:pt x="14854" y="14277"/>
                    </a:cubicBezTo>
                    <a:close/>
                    <a:moveTo>
                      <a:pt x="14988" y="13384"/>
                    </a:moveTo>
                    <a:cubicBezTo>
                      <a:pt x="14982" y="13393"/>
                      <a:pt x="14981" y="13413"/>
                      <a:pt x="14978" y="13430"/>
                    </a:cubicBezTo>
                    <a:cubicBezTo>
                      <a:pt x="14984" y="13421"/>
                      <a:pt x="14987" y="13411"/>
                      <a:pt x="14989" y="13400"/>
                    </a:cubicBezTo>
                    <a:cubicBezTo>
                      <a:pt x="14991" y="13395"/>
                      <a:pt x="14993" y="13389"/>
                      <a:pt x="14995" y="13383"/>
                    </a:cubicBezTo>
                    <a:cubicBezTo>
                      <a:pt x="14994" y="13387"/>
                      <a:pt x="14994" y="13391"/>
                      <a:pt x="14993" y="13395"/>
                    </a:cubicBezTo>
                    <a:cubicBezTo>
                      <a:pt x="15002" y="13381"/>
                      <a:pt x="15006" y="13367"/>
                      <a:pt x="15004" y="13347"/>
                    </a:cubicBezTo>
                    <a:cubicBezTo>
                      <a:pt x="14999" y="13351"/>
                      <a:pt x="14997" y="13364"/>
                      <a:pt x="14995" y="13378"/>
                    </a:cubicBezTo>
                    <a:cubicBezTo>
                      <a:pt x="14996" y="13372"/>
                      <a:pt x="14997" y="13366"/>
                      <a:pt x="14996" y="13359"/>
                    </a:cubicBezTo>
                    <a:cubicBezTo>
                      <a:pt x="14992" y="13363"/>
                      <a:pt x="14989" y="13373"/>
                      <a:pt x="14988" y="13384"/>
                    </a:cubicBezTo>
                    <a:close/>
                    <a:moveTo>
                      <a:pt x="14879" y="14118"/>
                    </a:moveTo>
                    <a:cubicBezTo>
                      <a:pt x="14876" y="14123"/>
                      <a:pt x="14874" y="14132"/>
                      <a:pt x="14872" y="14142"/>
                    </a:cubicBezTo>
                    <a:cubicBezTo>
                      <a:pt x="14872" y="14142"/>
                      <a:pt x="14873" y="14141"/>
                      <a:pt x="14872" y="14140"/>
                    </a:cubicBezTo>
                    <a:cubicBezTo>
                      <a:pt x="14868" y="14147"/>
                      <a:pt x="14865" y="14161"/>
                      <a:pt x="14865" y="14175"/>
                    </a:cubicBezTo>
                    <a:cubicBezTo>
                      <a:pt x="14867" y="14167"/>
                      <a:pt x="14872" y="14160"/>
                      <a:pt x="14873" y="14150"/>
                    </a:cubicBezTo>
                    <a:cubicBezTo>
                      <a:pt x="14876" y="14141"/>
                      <a:pt x="14881" y="14132"/>
                      <a:pt x="14879" y="14118"/>
                    </a:cubicBezTo>
                    <a:close/>
                    <a:moveTo>
                      <a:pt x="14543" y="16478"/>
                    </a:moveTo>
                    <a:cubicBezTo>
                      <a:pt x="14551" y="16451"/>
                      <a:pt x="14550" y="16412"/>
                      <a:pt x="14553" y="16383"/>
                    </a:cubicBezTo>
                    <a:lnTo>
                      <a:pt x="14540" y="16473"/>
                    </a:lnTo>
                    <a:cubicBezTo>
                      <a:pt x="14540" y="16473"/>
                      <a:pt x="14543" y="16478"/>
                      <a:pt x="14543" y="16478"/>
                    </a:cubicBezTo>
                    <a:close/>
                    <a:moveTo>
                      <a:pt x="15193" y="18286"/>
                    </a:moveTo>
                    <a:lnTo>
                      <a:pt x="15190" y="18282"/>
                    </a:lnTo>
                    <a:cubicBezTo>
                      <a:pt x="15160" y="18300"/>
                      <a:pt x="15150" y="18381"/>
                      <a:pt x="15124" y="18392"/>
                    </a:cubicBezTo>
                    <a:cubicBezTo>
                      <a:pt x="15129" y="18411"/>
                      <a:pt x="15105" y="18435"/>
                      <a:pt x="15124" y="18441"/>
                    </a:cubicBezTo>
                    <a:cubicBezTo>
                      <a:pt x="15136" y="18423"/>
                      <a:pt x="15142" y="18367"/>
                      <a:pt x="15161" y="18381"/>
                    </a:cubicBezTo>
                    <a:cubicBezTo>
                      <a:pt x="15161" y="18330"/>
                      <a:pt x="15181" y="18323"/>
                      <a:pt x="15193" y="18286"/>
                    </a:cubicBezTo>
                    <a:close/>
                    <a:moveTo>
                      <a:pt x="15776" y="16879"/>
                    </a:moveTo>
                    <a:cubicBezTo>
                      <a:pt x="15772" y="16881"/>
                      <a:pt x="15771" y="16877"/>
                      <a:pt x="15770" y="16873"/>
                    </a:cubicBezTo>
                    <a:lnTo>
                      <a:pt x="15752" y="16935"/>
                    </a:lnTo>
                    <a:cubicBezTo>
                      <a:pt x="15746" y="16938"/>
                      <a:pt x="15738" y="16951"/>
                      <a:pt x="15743" y="16956"/>
                    </a:cubicBezTo>
                    <a:cubicBezTo>
                      <a:pt x="15752" y="16927"/>
                      <a:pt x="15773" y="16918"/>
                      <a:pt x="15776" y="16879"/>
                    </a:cubicBezTo>
                    <a:close/>
                    <a:moveTo>
                      <a:pt x="15613" y="17252"/>
                    </a:moveTo>
                    <a:lnTo>
                      <a:pt x="15620" y="17240"/>
                    </a:lnTo>
                    <a:lnTo>
                      <a:pt x="15620" y="17229"/>
                    </a:lnTo>
                    <a:cubicBezTo>
                      <a:pt x="15620" y="17229"/>
                      <a:pt x="15613" y="17252"/>
                      <a:pt x="15613" y="17252"/>
                    </a:cubicBezTo>
                    <a:close/>
                    <a:moveTo>
                      <a:pt x="15720" y="16979"/>
                    </a:moveTo>
                    <a:lnTo>
                      <a:pt x="15720" y="17011"/>
                    </a:lnTo>
                    <a:cubicBezTo>
                      <a:pt x="15727" y="17009"/>
                      <a:pt x="15729" y="16990"/>
                      <a:pt x="15733" y="16979"/>
                    </a:cubicBezTo>
                    <a:cubicBezTo>
                      <a:pt x="15733" y="16979"/>
                      <a:pt x="15720" y="16979"/>
                      <a:pt x="15720" y="16979"/>
                    </a:cubicBezTo>
                    <a:close/>
                    <a:moveTo>
                      <a:pt x="15109" y="18465"/>
                    </a:moveTo>
                    <a:lnTo>
                      <a:pt x="15109" y="18452"/>
                    </a:lnTo>
                    <a:lnTo>
                      <a:pt x="15104" y="18452"/>
                    </a:lnTo>
                    <a:cubicBezTo>
                      <a:pt x="15102" y="18467"/>
                      <a:pt x="15095" y="18478"/>
                      <a:pt x="15101" y="18492"/>
                    </a:cubicBezTo>
                    <a:cubicBezTo>
                      <a:pt x="15109" y="18483"/>
                      <a:pt x="15120" y="18486"/>
                      <a:pt x="15122" y="18465"/>
                    </a:cubicBezTo>
                    <a:cubicBezTo>
                      <a:pt x="15122" y="18465"/>
                      <a:pt x="15109" y="18465"/>
                      <a:pt x="15109" y="18465"/>
                    </a:cubicBezTo>
                    <a:close/>
                    <a:moveTo>
                      <a:pt x="15159" y="18441"/>
                    </a:moveTo>
                    <a:cubicBezTo>
                      <a:pt x="15161" y="18435"/>
                      <a:pt x="15169" y="18427"/>
                      <a:pt x="15167" y="18413"/>
                    </a:cubicBezTo>
                    <a:cubicBezTo>
                      <a:pt x="15160" y="18413"/>
                      <a:pt x="15155" y="18439"/>
                      <a:pt x="15159" y="18441"/>
                    </a:cubicBezTo>
                    <a:close/>
                    <a:moveTo>
                      <a:pt x="15566" y="17408"/>
                    </a:moveTo>
                    <a:lnTo>
                      <a:pt x="15568" y="17408"/>
                    </a:lnTo>
                    <a:cubicBezTo>
                      <a:pt x="15572" y="17385"/>
                      <a:pt x="15585" y="17374"/>
                      <a:pt x="15589" y="17352"/>
                    </a:cubicBezTo>
                    <a:cubicBezTo>
                      <a:pt x="15574" y="17350"/>
                      <a:pt x="15568" y="17385"/>
                      <a:pt x="15566" y="17408"/>
                    </a:cubicBezTo>
                    <a:close/>
                    <a:moveTo>
                      <a:pt x="15208" y="18286"/>
                    </a:moveTo>
                    <a:cubicBezTo>
                      <a:pt x="15210" y="18263"/>
                      <a:pt x="15213" y="18254"/>
                      <a:pt x="15216" y="18230"/>
                    </a:cubicBezTo>
                    <a:lnTo>
                      <a:pt x="15201" y="18270"/>
                    </a:lnTo>
                    <a:cubicBezTo>
                      <a:pt x="15201" y="18270"/>
                      <a:pt x="15208" y="18286"/>
                      <a:pt x="15208" y="18286"/>
                    </a:cubicBezTo>
                    <a:close/>
                    <a:moveTo>
                      <a:pt x="15484" y="11995"/>
                    </a:moveTo>
                    <a:cubicBezTo>
                      <a:pt x="15487" y="11990"/>
                      <a:pt x="15487" y="11983"/>
                      <a:pt x="15487" y="11977"/>
                    </a:cubicBezTo>
                    <a:lnTo>
                      <a:pt x="15484" y="11977"/>
                    </a:lnTo>
                    <a:cubicBezTo>
                      <a:pt x="15484" y="11977"/>
                      <a:pt x="15484" y="11995"/>
                      <a:pt x="15484" y="11995"/>
                    </a:cubicBezTo>
                    <a:close/>
                    <a:moveTo>
                      <a:pt x="15573" y="11650"/>
                    </a:moveTo>
                    <a:cubicBezTo>
                      <a:pt x="15570" y="11653"/>
                      <a:pt x="15569" y="11664"/>
                      <a:pt x="15566" y="11661"/>
                    </a:cubicBezTo>
                    <a:lnTo>
                      <a:pt x="15566" y="11683"/>
                    </a:lnTo>
                    <a:cubicBezTo>
                      <a:pt x="15583" y="11657"/>
                      <a:pt x="15614" y="11648"/>
                      <a:pt x="15618" y="11587"/>
                    </a:cubicBezTo>
                    <a:cubicBezTo>
                      <a:pt x="15614" y="11580"/>
                      <a:pt x="15612" y="11580"/>
                      <a:pt x="15607" y="11578"/>
                    </a:cubicBezTo>
                    <a:lnTo>
                      <a:pt x="15613" y="11607"/>
                    </a:lnTo>
                    <a:cubicBezTo>
                      <a:pt x="15599" y="11619"/>
                      <a:pt x="15589" y="11664"/>
                      <a:pt x="15573" y="11650"/>
                    </a:cubicBezTo>
                    <a:close/>
                    <a:moveTo>
                      <a:pt x="15554" y="17424"/>
                    </a:moveTo>
                    <a:lnTo>
                      <a:pt x="15541" y="17456"/>
                    </a:lnTo>
                    <a:lnTo>
                      <a:pt x="15547" y="17456"/>
                    </a:lnTo>
                    <a:cubicBezTo>
                      <a:pt x="15550" y="17450"/>
                      <a:pt x="15557" y="17441"/>
                      <a:pt x="15554" y="17424"/>
                    </a:cubicBezTo>
                    <a:close/>
                    <a:moveTo>
                      <a:pt x="15508" y="11940"/>
                    </a:moveTo>
                    <a:cubicBezTo>
                      <a:pt x="15516" y="11935"/>
                      <a:pt x="15518" y="11914"/>
                      <a:pt x="15521" y="11900"/>
                    </a:cubicBezTo>
                    <a:cubicBezTo>
                      <a:pt x="15521" y="11900"/>
                      <a:pt x="15508" y="11940"/>
                      <a:pt x="15508" y="11940"/>
                    </a:cubicBezTo>
                    <a:close/>
                    <a:moveTo>
                      <a:pt x="15426" y="11967"/>
                    </a:moveTo>
                    <a:lnTo>
                      <a:pt x="15431" y="11983"/>
                    </a:lnTo>
                    <a:lnTo>
                      <a:pt x="15439" y="11972"/>
                    </a:lnTo>
                    <a:cubicBezTo>
                      <a:pt x="15436" y="11970"/>
                      <a:pt x="15429" y="11977"/>
                      <a:pt x="15426" y="11967"/>
                    </a:cubicBezTo>
                    <a:close/>
                    <a:moveTo>
                      <a:pt x="15539" y="11857"/>
                    </a:moveTo>
                    <a:cubicBezTo>
                      <a:pt x="15531" y="11858"/>
                      <a:pt x="15526" y="11870"/>
                      <a:pt x="15529" y="11889"/>
                    </a:cubicBezTo>
                    <a:cubicBezTo>
                      <a:pt x="15537" y="11889"/>
                      <a:pt x="15535" y="11865"/>
                      <a:pt x="15539" y="11857"/>
                    </a:cubicBezTo>
                    <a:close/>
                    <a:moveTo>
                      <a:pt x="15547" y="11857"/>
                    </a:moveTo>
                    <a:cubicBezTo>
                      <a:pt x="15556" y="11857"/>
                      <a:pt x="15561" y="11833"/>
                      <a:pt x="15568" y="11822"/>
                    </a:cubicBezTo>
                    <a:cubicBezTo>
                      <a:pt x="15554" y="11819"/>
                      <a:pt x="15553" y="11831"/>
                      <a:pt x="15547" y="11857"/>
                    </a:cubicBezTo>
                    <a:close/>
                    <a:moveTo>
                      <a:pt x="15508" y="17547"/>
                    </a:moveTo>
                    <a:cubicBezTo>
                      <a:pt x="15502" y="17540"/>
                      <a:pt x="15494" y="17558"/>
                      <a:pt x="15497" y="17568"/>
                    </a:cubicBezTo>
                    <a:cubicBezTo>
                      <a:pt x="15502" y="17568"/>
                      <a:pt x="15505" y="17554"/>
                      <a:pt x="15508" y="17547"/>
                    </a:cubicBezTo>
                    <a:close/>
                    <a:moveTo>
                      <a:pt x="16199" y="16272"/>
                    </a:moveTo>
                    <a:lnTo>
                      <a:pt x="16213" y="16223"/>
                    </a:lnTo>
                    <a:lnTo>
                      <a:pt x="16192" y="16284"/>
                    </a:lnTo>
                    <a:cubicBezTo>
                      <a:pt x="16192" y="16284"/>
                      <a:pt x="16199" y="16272"/>
                      <a:pt x="16199" y="16272"/>
                    </a:cubicBezTo>
                    <a:close/>
                    <a:moveTo>
                      <a:pt x="15645" y="11555"/>
                    </a:moveTo>
                    <a:lnTo>
                      <a:pt x="15649" y="11555"/>
                    </a:lnTo>
                    <a:lnTo>
                      <a:pt x="15649" y="11527"/>
                    </a:lnTo>
                    <a:cubicBezTo>
                      <a:pt x="15649" y="11527"/>
                      <a:pt x="15645" y="11555"/>
                      <a:pt x="15645" y="11555"/>
                    </a:cubicBezTo>
                    <a:close/>
                    <a:moveTo>
                      <a:pt x="14815" y="14654"/>
                    </a:moveTo>
                    <a:cubicBezTo>
                      <a:pt x="14823" y="14617"/>
                      <a:pt x="14835" y="14585"/>
                      <a:pt x="14834" y="14542"/>
                    </a:cubicBezTo>
                    <a:cubicBezTo>
                      <a:pt x="14825" y="14576"/>
                      <a:pt x="14812" y="14619"/>
                      <a:pt x="14815" y="14654"/>
                    </a:cubicBezTo>
                    <a:close/>
                    <a:moveTo>
                      <a:pt x="11929" y="17679"/>
                    </a:moveTo>
                    <a:lnTo>
                      <a:pt x="11929" y="17614"/>
                    </a:lnTo>
                    <a:cubicBezTo>
                      <a:pt x="11922" y="17629"/>
                      <a:pt x="11922" y="17670"/>
                      <a:pt x="11929" y="17679"/>
                    </a:cubicBezTo>
                    <a:close/>
                    <a:moveTo>
                      <a:pt x="11926" y="17463"/>
                    </a:moveTo>
                    <a:lnTo>
                      <a:pt x="11932" y="17369"/>
                    </a:lnTo>
                    <a:cubicBezTo>
                      <a:pt x="11910" y="17379"/>
                      <a:pt x="11928" y="17433"/>
                      <a:pt x="11926" y="17463"/>
                    </a:cubicBezTo>
                    <a:close/>
                    <a:moveTo>
                      <a:pt x="11929" y="17563"/>
                    </a:moveTo>
                    <a:lnTo>
                      <a:pt x="11926" y="17563"/>
                    </a:lnTo>
                    <a:lnTo>
                      <a:pt x="11926" y="17586"/>
                    </a:lnTo>
                    <a:lnTo>
                      <a:pt x="11929" y="17586"/>
                    </a:lnTo>
                    <a:cubicBezTo>
                      <a:pt x="11929" y="17586"/>
                      <a:pt x="11929" y="17563"/>
                      <a:pt x="11929" y="17563"/>
                    </a:cubicBezTo>
                    <a:close/>
                    <a:moveTo>
                      <a:pt x="11948" y="16669"/>
                    </a:moveTo>
                    <a:lnTo>
                      <a:pt x="11932" y="16767"/>
                    </a:lnTo>
                    <a:cubicBezTo>
                      <a:pt x="11934" y="16772"/>
                      <a:pt x="11937" y="16782"/>
                      <a:pt x="11942" y="16780"/>
                    </a:cubicBezTo>
                    <a:cubicBezTo>
                      <a:pt x="11932" y="16731"/>
                      <a:pt x="11962" y="16711"/>
                      <a:pt x="11948" y="16669"/>
                    </a:cubicBezTo>
                    <a:close/>
                    <a:moveTo>
                      <a:pt x="11982" y="15794"/>
                    </a:moveTo>
                    <a:cubicBezTo>
                      <a:pt x="11968" y="15852"/>
                      <a:pt x="11969" y="15927"/>
                      <a:pt x="11974" y="15994"/>
                    </a:cubicBezTo>
                    <a:cubicBezTo>
                      <a:pt x="11975" y="15927"/>
                      <a:pt x="11982" y="15855"/>
                      <a:pt x="11982" y="15794"/>
                    </a:cubicBezTo>
                    <a:close/>
                    <a:moveTo>
                      <a:pt x="13035" y="9745"/>
                    </a:moveTo>
                    <a:cubicBezTo>
                      <a:pt x="13028" y="9766"/>
                      <a:pt x="13015" y="9784"/>
                      <a:pt x="13023" y="9807"/>
                    </a:cubicBezTo>
                    <a:cubicBezTo>
                      <a:pt x="13025" y="9785"/>
                      <a:pt x="13030" y="9766"/>
                      <a:pt x="13035" y="9745"/>
                    </a:cubicBezTo>
                    <a:close/>
                    <a:moveTo>
                      <a:pt x="13127" y="9452"/>
                    </a:moveTo>
                    <a:cubicBezTo>
                      <a:pt x="13122" y="9469"/>
                      <a:pt x="13116" y="9497"/>
                      <a:pt x="13122" y="9513"/>
                    </a:cubicBezTo>
                    <a:cubicBezTo>
                      <a:pt x="13124" y="9494"/>
                      <a:pt x="13135" y="9473"/>
                      <a:pt x="13127" y="9452"/>
                    </a:cubicBezTo>
                    <a:close/>
                    <a:moveTo>
                      <a:pt x="11939" y="18497"/>
                    </a:moveTo>
                    <a:cubicBezTo>
                      <a:pt x="11943" y="18379"/>
                      <a:pt x="11922" y="18240"/>
                      <a:pt x="11929" y="18142"/>
                    </a:cubicBezTo>
                    <a:lnTo>
                      <a:pt x="11926" y="18147"/>
                    </a:lnTo>
                    <a:cubicBezTo>
                      <a:pt x="11917" y="18151"/>
                      <a:pt x="11919" y="18133"/>
                      <a:pt x="11916" y="18123"/>
                    </a:cubicBezTo>
                    <a:cubicBezTo>
                      <a:pt x="11918" y="18296"/>
                      <a:pt x="11922" y="18492"/>
                      <a:pt x="11924" y="18675"/>
                    </a:cubicBezTo>
                    <a:cubicBezTo>
                      <a:pt x="11929" y="18698"/>
                      <a:pt x="11943" y="18715"/>
                      <a:pt x="11934" y="18747"/>
                    </a:cubicBezTo>
                    <a:cubicBezTo>
                      <a:pt x="11956" y="18785"/>
                      <a:pt x="11945" y="18847"/>
                      <a:pt x="11952" y="18898"/>
                    </a:cubicBezTo>
                    <a:cubicBezTo>
                      <a:pt x="11950" y="18868"/>
                      <a:pt x="11956" y="18845"/>
                      <a:pt x="11957" y="18819"/>
                    </a:cubicBezTo>
                    <a:cubicBezTo>
                      <a:pt x="11951" y="18705"/>
                      <a:pt x="11950" y="18609"/>
                      <a:pt x="11939" y="18497"/>
                    </a:cubicBezTo>
                    <a:close/>
                    <a:moveTo>
                      <a:pt x="11957" y="16328"/>
                    </a:moveTo>
                    <a:cubicBezTo>
                      <a:pt x="11956" y="16356"/>
                      <a:pt x="11938" y="16383"/>
                      <a:pt x="11952" y="16410"/>
                    </a:cubicBezTo>
                    <a:cubicBezTo>
                      <a:pt x="11957" y="16385"/>
                      <a:pt x="11964" y="16356"/>
                      <a:pt x="11957" y="16328"/>
                    </a:cubicBezTo>
                    <a:close/>
                    <a:moveTo>
                      <a:pt x="14566" y="16567"/>
                    </a:moveTo>
                    <a:cubicBezTo>
                      <a:pt x="14561" y="16580"/>
                      <a:pt x="14554" y="16608"/>
                      <a:pt x="14561" y="16623"/>
                    </a:cubicBezTo>
                    <a:cubicBezTo>
                      <a:pt x="14561" y="16623"/>
                      <a:pt x="14566" y="16567"/>
                      <a:pt x="14566" y="16567"/>
                    </a:cubicBezTo>
                    <a:close/>
                    <a:moveTo>
                      <a:pt x="12959" y="10666"/>
                    </a:moveTo>
                    <a:cubicBezTo>
                      <a:pt x="12939" y="10718"/>
                      <a:pt x="12947" y="10799"/>
                      <a:pt x="12931" y="10855"/>
                    </a:cubicBezTo>
                    <a:cubicBezTo>
                      <a:pt x="12959" y="10762"/>
                      <a:pt x="12974" y="10656"/>
                      <a:pt x="12991" y="10553"/>
                    </a:cubicBezTo>
                    <a:cubicBezTo>
                      <a:pt x="12997" y="10535"/>
                      <a:pt x="12991" y="10514"/>
                      <a:pt x="12980" y="10514"/>
                    </a:cubicBezTo>
                    <a:cubicBezTo>
                      <a:pt x="12974" y="10565"/>
                      <a:pt x="12961" y="10612"/>
                      <a:pt x="12959" y="10666"/>
                    </a:cubicBezTo>
                    <a:close/>
                    <a:moveTo>
                      <a:pt x="14592" y="16272"/>
                    </a:moveTo>
                    <a:lnTo>
                      <a:pt x="14588" y="16341"/>
                    </a:lnTo>
                    <a:cubicBezTo>
                      <a:pt x="14592" y="16318"/>
                      <a:pt x="14600" y="16300"/>
                      <a:pt x="14592" y="16272"/>
                    </a:cubicBezTo>
                    <a:close/>
                    <a:moveTo>
                      <a:pt x="14705" y="15231"/>
                    </a:moveTo>
                    <a:lnTo>
                      <a:pt x="14691" y="15322"/>
                    </a:lnTo>
                    <a:cubicBezTo>
                      <a:pt x="14700" y="15296"/>
                      <a:pt x="14709" y="15264"/>
                      <a:pt x="14705" y="15231"/>
                    </a:cubicBezTo>
                    <a:close/>
                    <a:moveTo>
                      <a:pt x="14613" y="15827"/>
                    </a:moveTo>
                    <a:cubicBezTo>
                      <a:pt x="14602" y="15898"/>
                      <a:pt x="14592" y="15982"/>
                      <a:pt x="14590" y="16050"/>
                    </a:cubicBezTo>
                    <a:cubicBezTo>
                      <a:pt x="14594" y="15973"/>
                      <a:pt x="14620" y="15908"/>
                      <a:pt x="14613" y="15827"/>
                    </a:cubicBezTo>
                    <a:close/>
                    <a:moveTo>
                      <a:pt x="14658" y="15755"/>
                    </a:moveTo>
                    <a:lnTo>
                      <a:pt x="14617" y="16066"/>
                    </a:lnTo>
                    <a:lnTo>
                      <a:pt x="14630" y="16038"/>
                    </a:lnTo>
                    <a:cubicBezTo>
                      <a:pt x="14636" y="15941"/>
                      <a:pt x="14682" y="15852"/>
                      <a:pt x="14658" y="15755"/>
                    </a:cubicBezTo>
                    <a:close/>
                    <a:moveTo>
                      <a:pt x="14635" y="15671"/>
                    </a:moveTo>
                    <a:cubicBezTo>
                      <a:pt x="14659" y="15599"/>
                      <a:pt x="14661" y="15507"/>
                      <a:pt x="14674" y="15426"/>
                    </a:cubicBezTo>
                    <a:cubicBezTo>
                      <a:pt x="14674" y="15426"/>
                      <a:pt x="14635" y="15671"/>
                      <a:pt x="14635" y="15671"/>
                    </a:cubicBezTo>
                    <a:close/>
                    <a:moveTo>
                      <a:pt x="11913" y="17976"/>
                    </a:moveTo>
                    <a:lnTo>
                      <a:pt x="11913" y="17953"/>
                    </a:lnTo>
                    <a:lnTo>
                      <a:pt x="11910" y="17953"/>
                    </a:lnTo>
                    <a:lnTo>
                      <a:pt x="11910" y="17976"/>
                    </a:lnTo>
                    <a:cubicBezTo>
                      <a:pt x="11910" y="17976"/>
                      <a:pt x="11913" y="17976"/>
                      <a:pt x="11913" y="17976"/>
                    </a:cubicBezTo>
                    <a:close/>
                    <a:moveTo>
                      <a:pt x="14682" y="15382"/>
                    </a:moveTo>
                    <a:lnTo>
                      <a:pt x="14676" y="15405"/>
                    </a:lnTo>
                    <a:lnTo>
                      <a:pt x="14678" y="15405"/>
                    </a:lnTo>
                    <a:cubicBezTo>
                      <a:pt x="14678" y="15405"/>
                      <a:pt x="14682" y="15382"/>
                      <a:pt x="14682" y="15382"/>
                    </a:cubicBezTo>
                    <a:close/>
                    <a:moveTo>
                      <a:pt x="14613" y="16077"/>
                    </a:moveTo>
                    <a:lnTo>
                      <a:pt x="14603" y="16167"/>
                    </a:lnTo>
                    <a:lnTo>
                      <a:pt x="14609" y="16156"/>
                    </a:lnTo>
                    <a:cubicBezTo>
                      <a:pt x="14617" y="16136"/>
                      <a:pt x="14624" y="16100"/>
                      <a:pt x="14613" y="16077"/>
                    </a:cubicBezTo>
                    <a:close/>
                    <a:moveTo>
                      <a:pt x="11887" y="16495"/>
                    </a:moveTo>
                    <a:cubicBezTo>
                      <a:pt x="11884" y="16511"/>
                      <a:pt x="11879" y="16558"/>
                      <a:pt x="11892" y="16558"/>
                    </a:cubicBezTo>
                    <a:cubicBezTo>
                      <a:pt x="11891" y="16534"/>
                      <a:pt x="11895" y="16506"/>
                      <a:pt x="11887" y="164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26" name="Kształt"/>
              <p:cNvSpPr/>
              <p:nvPr/>
            </p:nvSpPr>
            <p:spPr>
              <a:xfrm>
                <a:off x="0" y="740473"/>
                <a:ext cx="1486948" cy="34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5D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10630" name="Grupuj"/>
            <p:cNvGrpSpPr/>
            <p:nvPr/>
          </p:nvGrpSpPr>
          <p:grpSpPr>
            <a:xfrm>
              <a:off x="2222048" y="0"/>
              <a:ext cx="1770971" cy="1079501"/>
              <a:chOff x="0" y="0"/>
              <a:chExt cx="1770969" cy="1079499"/>
            </a:xfrm>
          </p:grpSpPr>
          <p:sp>
            <p:nvSpPr>
              <p:cNvPr id="10628" name="Kształt"/>
              <p:cNvSpPr/>
              <p:nvPr/>
            </p:nvSpPr>
            <p:spPr>
              <a:xfrm>
                <a:off x="0" y="0"/>
                <a:ext cx="1770970" cy="1051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0" y="0"/>
                    </a:moveTo>
                    <a:lnTo>
                      <a:pt x="8854" y="3268"/>
                    </a:lnTo>
                    <a:lnTo>
                      <a:pt x="9299" y="4027"/>
                    </a:lnTo>
                    <a:lnTo>
                      <a:pt x="10413" y="2147"/>
                    </a:lnTo>
                    <a:lnTo>
                      <a:pt x="9694" y="4691"/>
                    </a:lnTo>
                    <a:lnTo>
                      <a:pt x="9989" y="5189"/>
                    </a:lnTo>
                    <a:lnTo>
                      <a:pt x="11494" y="3977"/>
                    </a:lnTo>
                    <a:lnTo>
                      <a:pt x="10380" y="5853"/>
                    </a:lnTo>
                    <a:lnTo>
                      <a:pt x="10828" y="6612"/>
                    </a:lnTo>
                    <a:lnTo>
                      <a:pt x="12764" y="3339"/>
                    </a:lnTo>
                    <a:lnTo>
                      <a:pt x="12148" y="2298"/>
                    </a:lnTo>
                    <a:lnTo>
                      <a:pt x="10694" y="3494"/>
                    </a:lnTo>
                    <a:lnTo>
                      <a:pt x="11423" y="1071"/>
                    </a:lnTo>
                    <a:lnTo>
                      <a:pt x="10790" y="0"/>
                    </a:lnTo>
                    <a:close/>
                    <a:moveTo>
                      <a:pt x="8654" y="3655"/>
                    </a:moveTo>
                    <a:lnTo>
                      <a:pt x="8084" y="4621"/>
                    </a:lnTo>
                    <a:lnTo>
                      <a:pt x="8442" y="6466"/>
                    </a:lnTo>
                    <a:lnTo>
                      <a:pt x="8433" y="6466"/>
                    </a:lnTo>
                    <a:lnTo>
                      <a:pt x="7394" y="5787"/>
                    </a:lnTo>
                    <a:lnTo>
                      <a:pt x="6854" y="6697"/>
                    </a:lnTo>
                    <a:lnTo>
                      <a:pt x="8648" y="7658"/>
                    </a:lnTo>
                    <a:lnTo>
                      <a:pt x="9404" y="8930"/>
                    </a:lnTo>
                    <a:lnTo>
                      <a:pt x="9897" y="8100"/>
                    </a:lnTo>
                    <a:lnTo>
                      <a:pt x="9138" y="6818"/>
                    </a:lnTo>
                    <a:lnTo>
                      <a:pt x="8654" y="3655"/>
                    </a:lnTo>
                    <a:close/>
                    <a:moveTo>
                      <a:pt x="13244" y="4133"/>
                    </a:moveTo>
                    <a:lnTo>
                      <a:pt x="11309" y="7406"/>
                    </a:lnTo>
                    <a:lnTo>
                      <a:pt x="12704" y="9764"/>
                    </a:lnTo>
                    <a:lnTo>
                      <a:pt x="13098" y="9096"/>
                    </a:lnTo>
                    <a:lnTo>
                      <a:pt x="12196" y="7567"/>
                    </a:lnTo>
                    <a:lnTo>
                      <a:pt x="12617" y="6858"/>
                    </a:lnTo>
                    <a:lnTo>
                      <a:pt x="13361" y="8110"/>
                    </a:lnTo>
                    <a:lnTo>
                      <a:pt x="13755" y="7446"/>
                    </a:lnTo>
                    <a:lnTo>
                      <a:pt x="13011" y="6189"/>
                    </a:lnTo>
                    <a:lnTo>
                      <a:pt x="13343" y="5631"/>
                    </a:lnTo>
                    <a:lnTo>
                      <a:pt x="14245" y="7160"/>
                    </a:lnTo>
                    <a:lnTo>
                      <a:pt x="14639" y="6491"/>
                    </a:lnTo>
                    <a:lnTo>
                      <a:pt x="13244" y="4133"/>
                    </a:lnTo>
                    <a:close/>
                    <a:moveTo>
                      <a:pt x="15072" y="7306"/>
                    </a:moveTo>
                    <a:lnTo>
                      <a:pt x="13137" y="10579"/>
                    </a:lnTo>
                    <a:lnTo>
                      <a:pt x="13630" y="11408"/>
                    </a:lnTo>
                    <a:lnTo>
                      <a:pt x="15194" y="8759"/>
                    </a:lnTo>
                    <a:lnTo>
                      <a:pt x="15574" y="9397"/>
                    </a:lnTo>
                    <a:cubicBezTo>
                      <a:pt x="15714" y="9635"/>
                      <a:pt x="15719" y="10016"/>
                      <a:pt x="15583" y="10247"/>
                    </a:cubicBezTo>
                    <a:cubicBezTo>
                      <a:pt x="15446" y="10478"/>
                      <a:pt x="15222" y="10470"/>
                      <a:pt x="15081" y="10232"/>
                    </a:cubicBezTo>
                    <a:lnTo>
                      <a:pt x="14731" y="9639"/>
                    </a:lnTo>
                    <a:lnTo>
                      <a:pt x="14316" y="12575"/>
                    </a:lnTo>
                    <a:lnTo>
                      <a:pt x="14845" y="13465"/>
                    </a:lnTo>
                    <a:lnTo>
                      <a:pt x="15218" y="11242"/>
                    </a:lnTo>
                    <a:cubicBezTo>
                      <a:pt x="15507" y="11500"/>
                      <a:pt x="15898" y="11381"/>
                      <a:pt x="16165" y="10931"/>
                    </a:cubicBezTo>
                    <a:cubicBezTo>
                      <a:pt x="16451" y="10446"/>
                      <a:pt x="16440" y="9621"/>
                      <a:pt x="16114" y="9070"/>
                    </a:cubicBezTo>
                    <a:lnTo>
                      <a:pt x="15072" y="7306"/>
                    </a:lnTo>
                    <a:close/>
                    <a:moveTo>
                      <a:pt x="6913" y="7406"/>
                    </a:moveTo>
                    <a:cubicBezTo>
                      <a:pt x="6567" y="7389"/>
                      <a:pt x="6216" y="7619"/>
                      <a:pt x="5913" y="8130"/>
                    </a:cubicBezTo>
                    <a:cubicBezTo>
                      <a:pt x="5308" y="9153"/>
                      <a:pt x="5367" y="10505"/>
                      <a:pt x="5934" y="11464"/>
                    </a:cubicBezTo>
                    <a:cubicBezTo>
                      <a:pt x="6501" y="12422"/>
                      <a:pt x="7303" y="12522"/>
                      <a:pt x="7908" y="11499"/>
                    </a:cubicBezTo>
                    <a:cubicBezTo>
                      <a:pt x="8513" y="10476"/>
                      <a:pt x="8454" y="9124"/>
                      <a:pt x="7887" y="8165"/>
                    </a:cubicBezTo>
                    <a:cubicBezTo>
                      <a:pt x="7603" y="7686"/>
                      <a:pt x="7260" y="7423"/>
                      <a:pt x="6913" y="7406"/>
                    </a:cubicBezTo>
                    <a:close/>
                    <a:moveTo>
                      <a:pt x="6800" y="8492"/>
                    </a:moveTo>
                    <a:cubicBezTo>
                      <a:pt x="6978" y="8550"/>
                      <a:pt x="7165" y="8749"/>
                      <a:pt x="7352" y="9065"/>
                    </a:cubicBezTo>
                    <a:cubicBezTo>
                      <a:pt x="7726" y="9698"/>
                      <a:pt x="7830" y="10331"/>
                      <a:pt x="7523" y="10850"/>
                    </a:cubicBezTo>
                    <a:cubicBezTo>
                      <a:pt x="7215" y="11369"/>
                      <a:pt x="6842" y="11196"/>
                      <a:pt x="6468" y="10564"/>
                    </a:cubicBezTo>
                    <a:cubicBezTo>
                      <a:pt x="6094" y="9931"/>
                      <a:pt x="5991" y="9298"/>
                      <a:pt x="6298" y="8779"/>
                    </a:cubicBezTo>
                    <a:cubicBezTo>
                      <a:pt x="6452" y="8519"/>
                      <a:pt x="6621" y="8435"/>
                      <a:pt x="6800" y="8492"/>
                    </a:cubicBezTo>
                    <a:close/>
                    <a:moveTo>
                      <a:pt x="4745" y="10770"/>
                    </a:moveTo>
                    <a:cubicBezTo>
                      <a:pt x="4546" y="10782"/>
                      <a:pt x="4343" y="10927"/>
                      <a:pt x="4181" y="11202"/>
                    </a:cubicBezTo>
                    <a:lnTo>
                      <a:pt x="4178" y="11202"/>
                    </a:lnTo>
                    <a:lnTo>
                      <a:pt x="3198" y="12856"/>
                    </a:lnTo>
                    <a:lnTo>
                      <a:pt x="5133" y="16130"/>
                    </a:lnTo>
                    <a:lnTo>
                      <a:pt x="5626" y="15300"/>
                    </a:lnTo>
                    <a:lnTo>
                      <a:pt x="4058" y="12650"/>
                    </a:lnTo>
                    <a:lnTo>
                      <a:pt x="4375" y="12117"/>
                    </a:lnTo>
                    <a:cubicBezTo>
                      <a:pt x="4515" y="11879"/>
                      <a:pt x="4740" y="11871"/>
                      <a:pt x="4877" y="12102"/>
                    </a:cubicBezTo>
                    <a:cubicBezTo>
                      <a:pt x="5013" y="12333"/>
                      <a:pt x="5008" y="12709"/>
                      <a:pt x="4868" y="12947"/>
                    </a:cubicBezTo>
                    <a:lnTo>
                      <a:pt x="4578" y="13435"/>
                    </a:lnTo>
                    <a:lnTo>
                      <a:pt x="6253" y="14239"/>
                    </a:lnTo>
                    <a:lnTo>
                      <a:pt x="6782" y="13349"/>
                    </a:lnTo>
                    <a:lnTo>
                      <a:pt x="5465" y="12716"/>
                    </a:lnTo>
                    <a:cubicBezTo>
                      <a:pt x="5616" y="12229"/>
                      <a:pt x="5548" y="11567"/>
                      <a:pt x="5283" y="11117"/>
                    </a:cubicBezTo>
                    <a:cubicBezTo>
                      <a:pt x="5139" y="10875"/>
                      <a:pt x="4944" y="10757"/>
                      <a:pt x="4745" y="10770"/>
                    </a:cubicBezTo>
                    <a:close/>
                    <a:moveTo>
                      <a:pt x="17186" y="10770"/>
                    </a:moveTo>
                    <a:lnTo>
                      <a:pt x="15251" y="14043"/>
                    </a:lnTo>
                    <a:lnTo>
                      <a:pt x="16565" y="16260"/>
                    </a:lnTo>
                    <a:lnTo>
                      <a:pt x="17004" y="15516"/>
                    </a:lnTo>
                    <a:lnTo>
                      <a:pt x="16180" y="14123"/>
                    </a:lnTo>
                    <a:lnTo>
                      <a:pt x="17676" y="11599"/>
                    </a:lnTo>
                    <a:lnTo>
                      <a:pt x="17186" y="10770"/>
                    </a:lnTo>
                    <a:close/>
                    <a:moveTo>
                      <a:pt x="2933" y="13364"/>
                    </a:moveTo>
                    <a:lnTo>
                      <a:pt x="1601" y="15622"/>
                    </a:lnTo>
                    <a:lnTo>
                      <a:pt x="3533" y="18890"/>
                    </a:lnTo>
                    <a:lnTo>
                      <a:pt x="4868" y="16637"/>
                    </a:lnTo>
                    <a:lnTo>
                      <a:pt x="4473" y="15969"/>
                    </a:lnTo>
                    <a:lnTo>
                      <a:pt x="3631" y="17392"/>
                    </a:lnTo>
                    <a:lnTo>
                      <a:pt x="3210" y="16683"/>
                    </a:lnTo>
                    <a:lnTo>
                      <a:pt x="3891" y="15531"/>
                    </a:lnTo>
                    <a:lnTo>
                      <a:pt x="3497" y="14863"/>
                    </a:lnTo>
                    <a:lnTo>
                      <a:pt x="2816" y="16014"/>
                    </a:lnTo>
                    <a:lnTo>
                      <a:pt x="2485" y="15456"/>
                    </a:lnTo>
                    <a:lnTo>
                      <a:pt x="3327" y="14033"/>
                    </a:lnTo>
                    <a:lnTo>
                      <a:pt x="2933" y="13364"/>
                    </a:lnTo>
                    <a:close/>
                    <a:moveTo>
                      <a:pt x="18844" y="13560"/>
                    </a:moveTo>
                    <a:lnTo>
                      <a:pt x="16906" y="16828"/>
                    </a:lnTo>
                    <a:lnTo>
                      <a:pt x="17422" y="17703"/>
                    </a:lnTo>
                    <a:lnTo>
                      <a:pt x="19357" y="14430"/>
                    </a:lnTo>
                    <a:lnTo>
                      <a:pt x="18844" y="13560"/>
                    </a:lnTo>
                    <a:close/>
                    <a:moveTo>
                      <a:pt x="19757" y="15194"/>
                    </a:moveTo>
                    <a:lnTo>
                      <a:pt x="17819" y="18463"/>
                    </a:lnTo>
                    <a:lnTo>
                      <a:pt x="18267" y="19217"/>
                    </a:lnTo>
                    <a:lnTo>
                      <a:pt x="19590" y="16984"/>
                    </a:lnTo>
                    <a:lnTo>
                      <a:pt x="19059" y="20559"/>
                    </a:lnTo>
                    <a:lnTo>
                      <a:pt x="19665" y="21585"/>
                    </a:lnTo>
                    <a:lnTo>
                      <a:pt x="21600" y="18312"/>
                    </a:lnTo>
                    <a:lnTo>
                      <a:pt x="21143" y="17537"/>
                    </a:lnTo>
                    <a:lnTo>
                      <a:pt x="19805" y="19795"/>
                    </a:lnTo>
                    <a:lnTo>
                      <a:pt x="20426" y="16326"/>
                    </a:lnTo>
                    <a:lnTo>
                      <a:pt x="19757" y="15194"/>
                    </a:lnTo>
                    <a:close/>
                    <a:moveTo>
                      <a:pt x="490" y="17502"/>
                    </a:moveTo>
                    <a:lnTo>
                      <a:pt x="0" y="18332"/>
                    </a:lnTo>
                    <a:lnTo>
                      <a:pt x="1935" y="21600"/>
                    </a:lnTo>
                    <a:lnTo>
                      <a:pt x="3249" y="19383"/>
                    </a:lnTo>
                    <a:lnTo>
                      <a:pt x="2807" y="18639"/>
                    </a:lnTo>
                    <a:lnTo>
                      <a:pt x="1986" y="20026"/>
                    </a:lnTo>
                    <a:lnTo>
                      <a:pt x="490" y="1750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29" name="Trójkąt"/>
              <p:cNvSpPr/>
              <p:nvPr/>
            </p:nvSpPr>
            <p:spPr>
              <a:xfrm>
                <a:off x="187347" y="379275"/>
                <a:ext cx="1395196" cy="700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799" y="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89C6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sp>
        <p:nvSpPr>
          <p:cNvPr id="1063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29159"/>
            <a:ext cx="5689600" cy="7670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l" defTabSz="457200">
              <a:defRPr sz="3800">
                <a:latin typeface="Leroy Merlin Sans Regular"/>
                <a:ea typeface="Leroy Merlin Sans Regular"/>
                <a:cs typeface="Leroy Merlin Sans Regular"/>
                <a:sym typeface="Leroy Merlin Sans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KŁAD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8" name="Trójkąt"/>
          <p:cNvSpPr/>
          <p:nvPr/>
        </p:nvSpPr>
        <p:spPr>
          <a:xfrm rot="16200000">
            <a:off x="20178391" y="2912543"/>
            <a:ext cx="5607478" cy="2803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89C62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569" name="Kształt"/>
          <p:cNvSpPr/>
          <p:nvPr/>
        </p:nvSpPr>
        <p:spPr>
          <a:xfrm>
            <a:off x="3773884" y="0"/>
            <a:ext cx="20610116" cy="13741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13" y="0"/>
                </a:moveTo>
                <a:lnTo>
                  <a:pt x="0" y="14270"/>
                </a:lnTo>
                <a:lnTo>
                  <a:pt x="4887" y="21600"/>
                </a:lnTo>
                <a:lnTo>
                  <a:pt x="7797" y="21600"/>
                </a:lnTo>
                <a:lnTo>
                  <a:pt x="21600" y="897"/>
                </a:lnTo>
                <a:lnTo>
                  <a:pt x="21600" y="0"/>
                </a:lnTo>
                <a:lnTo>
                  <a:pt x="9513" y="0"/>
                </a:lnTo>
                <a:close/>
              </a:path>
            </a:pathLst>
          </a:custGeom>
          <a:gradFill>
            <a:gsLst>
              <a:gs pos="0">
                <a:srgbClr val="89C629"/>
              </a:gs>
              <a:gs pos="100000">
                <a:srgbClr val="008000"/>
              </a:gs>
            </a:gsLst>
            <a:lin ang="108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570" name="Trójkąt"/>
          <p:cNvSpPr/>
          <p:nvPr/>
        </p:nvSpPr>
        <p:spPr>
          <a:xfrm>
            <a:off x="0" y="0"/>
            <a:ext cx="6051550" cy="605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89C62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571" name="Kształt"/>
          <p:cNvSpPr/>
          <p:nvPr/>
        </p:nvSpPr>
        <p:spPr>
          <a:xfrm>
            <a:off x="0" y="7664450"/>
            <a:ext cx="8521700" cy="605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60" y="0"/>
                </a:moveTo>
                <a:lnTo>
                  <a:pt x="0" y="8815"/>
                </a:lnTo>
                <a:lnTo>
                  <a:pt x="0" y="21600"/>
                </a:lnTo>
                <a:lnTo>
                  <a:pt x="21600" y="21600"/>
                </a:lnTo>
                <a:lnTo>
                  <a:pt x="6260" y="0"/>
                </a:lnTo>
                <a:close/>
              </a:path>
            </a:pathLst>
          </a:custGeom>
          <a:solidFill>
            <a:srgbClr val="89C62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572" name="Leroy Merlin…"/>
          <p:cNvSpPr txBox="1"/>
          <p:nvPr/>
        </p:nvSpPr>
        <p:spPr>
          <a:xfrm rot="18900000">
            <a:off x="962801" y="2347769"/>
            <a:ext cx="9363301" cy="34743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825500">
              <a:lnSpc>
                <a:spcPct val="90000"/>
              </a:lnSpc>
              <a:defRPr sz="11200">
                <a:solidFill>
                  <a:srgbClr val="89C629"/>
                </a:solidFill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pPr>
            <a:r>
              <a:t>Leroy Merlin</a:t>
            </a:r>
          </a:p>
          <a:p>
            <a:pPr defTabSz="825500">
              <a:lnSpc>
                <a:spcPct val="90000"/>
              </a:lnSpc>
              <a:defRPr sz="11200">
                <a:latin typeface="Leroy Merlin Sans Regular"/>
                <a:ea typeface="Leroy Merlin Sans Regular"/>
                <a:cs typeface="Leroy Merlin Sans Regular"/>
                <a:sym typeface="Leroy Merlin Sans Regular"/>
              </a:defRPr>
            </a:pPr>
            <a:r>
              <a:t>Polska</a:t>
            </a:r>
          </a:p>
        </p:txBody>
      </p:sp>
      <p:pic>
        <p:nvPicPr>
          <p:cNvPr id="11573" name="0X7A2057.jpeg" descr="0X7A205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7811534" y="3147333"/>
            <a:ext cx="16378808" cy="10918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196"/>
                </a:moveTo>
                <a:lnTo>
                  <a:pt x="0" y="17188"/>
                </a:lnTo>
                <a:lnTo>
                  <a:pt x="2941" y="21600"/>
                </a:lnTo>
                <a:lnTo>
                  <a:pt x="17361" y="21600"/>
                </a:lnTo>
                <a:lnTo>
                  <a:pt x="21600" y="15241"/>
                </a:lnTo>
                <a:lnTo>
                  <a:pt x="21600" y="9292"/>
                </a:lnTo>
                <a:lnTo>
                  <a:pt x="15405" y="0"/>
                </a:lnTo>
                <a:lnTo>
                  <a:pt x="10797" y="0"/>
                </a:lnTo>
                <a:lnTo>
                  <a:pt x="0" y="16196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447" name="Grupuj"/>
          <p:cNvGrpSpPr/>
          <p:nvPr/>
        </p:nvGrpSpPr>
        <p:grpSpPr>
          <a:xfrm>
            <a:off x="17136533" y="6477657"/>
            <a:ext cx="7247468" cy="7238343"/>
            <a:chOff x="0" y="0"/>
            <a:chExt cx="7247466" cy="7238341"/>
          </a:xfrm>
        </p:grpSpPr>
        <p:sp>
          <p:nvSpPr>
            <p:cNvPr id="11574" name="Trójkąt"/>
            <p:cNvSpPr/>
            <p:nvPr/>
          </p:nvSpPr>
          <p:spPr>
            <a:xfrm flipH="1">
              <a:off x="0" y="-1"/>
              <a:ext cx="7247467" cy="72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73100" dist="209638" dir="12371325" rotWithShape="0">
                <a:srgbClr val="000000">
                  <a:alpha val="28036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12443" name="Grupuj"/>
            <p:cNvGrpSpPr/>
            <p:nvPr/>
          </p:nvGrpSpPr>
          <p:grpSpPr>
            <a:xfrm>
              <a:off x="4214831" y="5698616"/>
              <a:ext cx="1688402" cy="876301"/>
              <a:chOff x="0" y="0"/>
              <a:chExt cx="1688401" cy="876299"/>
            </a:xfrm>
          </p:grpSpPr>
          <p:sp>
            <p:nvSpPr>
              <p:cNvPr id="11575" name="Kształt"/>
              <p:cNvSpPr/>
              <p:nvPr/>
            </p:nvSpPr>
            <p:spPr>
              <a:xfrm>
                <a:off x="1110287" y="418792"/>
                <a:ext cx="29150" cy="40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extrusionOk="0">
                    <a:moveTo>
                      <a:pt x="6197" y="13443"/>
                    </a:moveTo>
                    <a:cubicBezTo>
                      <a:pt x="6099" y="13543"/>
                      <a:pt x="6002" y="13648"/>
                      <a:pt x="5889" y="13742"/>
                    </a:cubicBezTo>
                    <a:lnTo>
                      <a:pt x="5889" y="13742"/>
                    </a:lnTo>
                    <a:cubicBezTo>
                      <a:pt x="5550" y="14030"/>
                      <a:pt x="5211" y="14323"/>
                      <a:pt x="4921" y="14623"/>
                    </a:cubicBezTo>
                    <a:cubicBezTo>
                      <a:pt x="4710" y="14811"/>
                      <a:pt x="4533" y="15011"/>
                      <a:pt x="4355" y="15216"/>
                    </a:cubicBezTo>
                    <a:cubicBezTo>
                      <a:pt x="4112" y="15410"/>
                      <a:pt x="3902" y="15604"/>
                      <a:pt x="3709" y="15821"/>
                    </a:cubicBezTo>
                    <a:cubicBezTo>
                      <a:pt x="3370" y="16121"/>
                      <a:pt x="3078" y="16444"/>
                      <a:pt x="2917" y="16831"/>
                    </a:cubicBezTo>
                    <a:cubicBezTo>
                      <a:pt x="2933" y="16826"/>
                      <a:pt x="2949" y="16814"/>
                      <a:pt x="2982" y="16808"/>
                    </a:cubicBezTo>
                    <a:cubicBezTo>
                      <a:pt x="2868" y="16907"/>
                      <a:pt x="2804" y="17013"/>
                      <a:pt x="2901" y="17166"/>
                    </a:cubicBezTo>
                    <a:cubicBezTo>
                      <a:pt x="3046" y="17143"/>
                      <a:pt x="3192" y="17166"/>
                      <a:pt x="3337" y="17184"/>
                    </a:cubicBezTo>
                    <a:lnTo>
                      <a:pt x="3224" y="17313"/>
                    </a:lnTo>
                    <a:lnTo>
                      <a:pt x="3192" y="17313"/>
                    </a:lnTo>
                    <a:lnTo>
                      <a:pt x="3207" y="17295"/>
                    </a:lnTo>
                    <a:lnTo>
                      <a:pt x="3192" y="17313"/>
                    </a:lnTo>
                    <a:cubicBezTo>
                      <a:pt x="3046" y="17330"/>
                      <a:pt x="2997" y="17389"/>
                      <a:pt x="2965" y="17472"/>
                    </a:cubicBezTo>
                    <a:cubicBezTo>
                      <a:pt x="2836" y="17383"/>
                      <a:pt x="2658" y="17330"/>
                      <a:pt x="2723" y="17202"/>
                    </a:cubicBezTo>
                    <a:cubicBezTo>
                      <a:pt x="2529" y="17313"/>
                      <a:pt x="2287" y="17448"/>
                      <a:pt x="2270" y="17618"/>
                    </a:cubicBezTo>
                    <a:cubicBezTo>
                      <a:pt x="2044" y="17754"/>
                      <a:pt x="1786" y="17906"/>
                      <a:pt x="1948" y="18129"/>
                    </a:cubicBezTo>
                    <a:cubicBezTo>
                      <a:pt x="2012" y="18123"/>
                      <a:pt x="2077" y="18129"/>
                      <a:pt x="2141" y="18141"/>
                    </a:cubicBezTo>
                    <a:cubicBezTo>
                      <a:pt x="2044" y="18229"/>
                      <a:pt x="1915" y="18317"/>
                      <a:pt x="1851" y="18417"/>
                    </a:cubicBezTo>
                    <a:cubicBezTo>
                      <a:pt x="1673" y="18570"/>
                      <a:pt x="1527" y="18728"/>
                      <a:pt x="1414" y="18887"/>
                    </a:cubicBezTo>
                    <a:lnTo>
                      <a:pt x="1398" y="18887"/>
                    </a:lnTo>
                    <a:cubicBezTo>
                      <a:pt x="1188" y="19057"/>
                      <a:pt x="1010" y="19233"/>
                      <a:pt x="865" y="19421"/>
                    </a:cubicBezTo>
                    <a:cubicBezTo>
                      <a:pt x="170" y="20056"/>
                      <a:pt x="-88" y="20766"/>
                      <a:pt x="25" y="21600"/>
                    </a:cubicBezTo>
                    <a:lnTo>
                      <a:pt x="380" y="21118"/>
                    </a:lnTo>
                    <a:cubicBezTo>
                      <a:pt x="380" y="21160"/>
                      <a:pt x="364" y="21201"/>
                      <a:pt x="380" y="21242"/>
                    </a:cubicBezTo>
                    <a:lnTo>
                      <a:pt x="978" y="20443"/>
                    </a:lnTo>
                    <a:cubicBezTo>
                      <a:pt x="978" y="20502"/>
                      <a:pt x="962" y="20560"/>
                      <a:pt x="978" y="20631"/>
                    </a:cubicBezTo>
                    <a:lnTo>
                      <a:pt x="1334" y="20149"/>
                    </a:lnTo>
                    <a:cubicBezTo>
                      <a:pt x="1334" y="20149"/>
                      <a:pt x="1334" y="20232"/>
                      <a:pt x="1334" y="20267"/>
                    </a:cubicBezTo>
                    <a:lnTo>
                      <a:pt x="1770" y="19668"/>
                    </a:lnTo>
                    <a:cubicBezTo>
                      <a:pt x="1770" y="19797"/>
                      <a:pt x="1770" y="19926"/>
                      <a:pt x="1786" y="20067"/>
                    </a:cubicBezTo>
                    <a:lnTo>
                      <a:pt x="3951" y="17125"/>
                    </a:lnTo>
                    <a:cubicBezTo>
                      <a:pt x="3838" y="17107"/>
                      <a:pt x="3757" y="17102"/>
                      <a:pt x="3692" y="17102"/>
                    </a:cubicBezTo>
                    <a:lnTo>
                      <a:pt x="3838" y="16855"/>
                    </a:lnTo>
                    <a:cubicBezTo>
                      <a:pt x="3887" y="16867"/>
                      <a:pt x="3934" y="16873"/>
                      <a:pt x="3934" y="16873"/>
                    </a:cubicBezTo>
                    <a:lnTo>
                      <a:pt x="4129" y="16620"/>
                    </a:lnTo>
                    <a:cubicBezTo>
                      <a:pt x="4226" y="16637"/>
                      <a:pt x="4323" y="16655"/>
                      <a:pt x="4419" y="16661"/>
                    </a:cubicBezTo>
                    <a:lnTo>
                      <a:pt x="4968" y="15756"/>
                    </a:lnTo>
                    <a:lnTo>
                      <a:pt x="4419" y="16332"/>
                    </a:lnTo>
                    <a:cubicBezTo>
                      <a:pt x="4404" y="16303"/>
                      <a:pt x="4355" y="16291"/>
                      <a:pt x="4338" y="16268"/>
                    </a:cubicBezTo>
                    <a:lnTo>
                      <a:pt x="4516" y="15968"/>
                    </a:lnTo>
                    <a:lnTo>
                      <a:pt x="4258" y="16226"/>
                    </a:lnTo>
                    <a:cubicBezTo>
                      <a:pt x="4161" y="16174"/>
                      <a:pt x="4080" y="16121"/>
                      <a:pt x="4129" y="16021"/>
                    </a:cubicBezTo>
                    <a:cubicBezTo>
                      <a:pt x="4031" y="16079"/>
                      <a:pt x="3919" y="16144"/>
                      <a:pt x="3821" y="16215"/>
                    </a:cubicBezTo>
                    <a:cubicBezTo>
                      <a:pt x="3870" y="16185"/>
                      <a:pt x="3902" y="16144"/>
                      <a:pt x="3934" y="16121"/>
                    </a:cubicBezTo>
                    <a:cubicBezTo>
                      <a:pt x="4338" y="15886"/>
                      <a:pt x="4823" y="15580"/>
                      <a:pt x="5356" y="15193"/>
                    </a:cubicBezTo>
                    <a:cubicBezTo>
                      <a:pt x="5421" y="15111"/>
                      <a:pt x="5518" y="15005"/>
                      <a:pt x="5631" y="14888"/>
                    </a:cubicBezTo>
                    <a:cubicBezTo>
                      <a:pt x="5663" y="14870"/>
                      <a:pt x="5680" y="14852"/>
                      <a:pt x="5728" y="14829"/>
                    </a:cubicBezTo>
                    <a:cubicBezTo>
                      <a:pt x="5792" y="14705"/>
                      <a:pt x="5987" y="14518"/>
                      <a:pt x="6131" y="14347"/>
                    </a:cubicBezTo>
                    <a:cubicBezTo>
                      <a:pt x="6197" y="14300"/>
                      <a:pt x="6245" y="14265"/>
                      <a:pt x="6309" y="14224"/>
                    </a:cubicBezTo>
                    <a:cubicBezTo>
                      <a:pt x="6326" y="14206"/>
                      <a:pt x="6342" y="14189"/>
                      <a:pt x="6342" y="14171"/>
                    </a:cubicBezTo>
                    <a:cubicBezTo>
                      <a:pt x="6455" y="14112"/>
                      <a:pt x="6552" y="14030"/>
                      <a:pt x="6665" y="13966"/>
                    </a:cubicBezTo>
                    <a:cubicBezTo>
                      <a:pt x="6843" y="14024"/>
                      <a:pt x="7021" y="14059"/>
                      <a:pt x="7214" y="13901"/>
                    </a:cubicBezTo>
                    <a:cubicBezTo>
                      <a:pt x="7279" y="13819"/>
                      <a:pt x="7311" y="13730"/>
                      <a:pt x="7360" y="13643"/>
                    </a:cubicBezTo>
                    <a:cubicBezTo>
                      <a:pt x="7440" y="13625"/>
                      <a:pt x="7521" y="13607"/>
                      <a:pt x="7586" y="13543"/>
                    </a:cubicBezTo>
                    <a:cubicBezTo>
                      <a:pt x="7682" y="13372"/>
                      <a:pt x="7763" y="13202"/>
                      <a:pt x="7860" y="13026"/>
                    </a:cubicBezTo>
                    <a:cubicBezTo>
                      <a:pt x="7957" y="13026"/>
                      <a:pt x="8055" y="13020"/>
                      <a:pt x="8167" y="12938"/>
                    </a:cubicBezTo>
                    <a:cubicBezTo>
                      <a:pt x="8216" y="12843"/>
                      <a:pt x="8265" y="12750"/>
                      <a:pt x="8329" y="12667"/>
                    </a:cubicBezTo>
                    <a:cubicBezTo>
                      <a:pt x="8394" y="12656"/>
                      <a:pt x="8442" y="12632"/>
                      <a:pt x="8523" y="12579"/>
                    </a:cubicBezTo>
                    <a:cubicBezTo>
                      <a:pt x="8555" y="12539"/>
                      <a:pt x="8572" y="12497"/>
                      <a:pt x="8587" y="12462"/>
                    </a:cubicBezTo>
                    <a:cubicBezTo>
                      <a:pt x="8716" y="12474"/>
                      <a:pt x="8846" y="12468"/>
                      <a:pt x="8975" y="12368"/>
                    </a:cubicBezTo>
                    <a:cubicBezTo>
                      <a:pt x="9460" y="11552"/>
                      <a:pt x="9864" y="10724"/>
                      <a:pt x="10300" y="9913"/>
                    </a:cubicBezTo>
                    <a:cubicBezTo>
                      <a:pt x="10300" y="9855"/>
                      <a:pt x="10316" y="9813"/>
                      <a:pt x="10333" y="9766"/>
                    </a:cubicBezTo>
                    <a:cubicBezTo>
                      <a:pt x="10365" y="9743"/>
                      <a:pt x="10397" y="9725"/>
                      <a:pt x="10430" y="9702"/>
                    </a:cubicBezTo>
                    <a:cubicBezTo>
                      <a:pt x="10591" y="9613"/>
                      <a:pt x="10720" y="9514"/>
                      <a:pt x="10769" y="9384"/>
                    </a:cubicBezTo>
                    <a:cubicBezTo>
                      <a:pt x="11011" y="9203"/>
                      <a:pt x="11318" y="9103"/>
                      <a:pt x="11835" y="9232"/>
                    </a:cubicBezTo>
                    <a:cubicBezTo>
                      <a:pt x="12368" y="8721"/>
                      <a:pt x="12918" y="8198"/>
                      <a:pt x="13467" y="7676"/>
                    </a:cubicBezTo>
                    <a:cubicBezTo>
                      <a:pt x="13499" y="7681"/>
                      <a:pt x="13547" y="7681"/>
                      <a:pt x="13596" y="7693"/>
                    </a:cubicBezTo>
                    <a:cubicBezTo>
                      <a:pt x="16116" y="5274"/>
                      <a:pt x="18701" y="2707"/>
                      <a:pt x="21512" y="305"/>
                    </a:cubicBezTo>
                    <a:lnTo>
                      <a:pt x="20672" y="0"/>
                    </a:lnTo>
                    <a:lnTo>
                      <a:pt x="20365" y="264"/>
                    </a:lnTo>
                    <a:lnTo>
                      <a:pt x="20220" y="212"/>
                    </a:lnTo>
                    <a:lnTo>
                      <a:pt x="16746" y="3259"/>
                    </a:lnTo>
                    <a:cubicBezTo>
                      <a:pt x="16811" y="3230"/>
                      <a:pt x="16843" y="3189"/>
                      <a:pt x="16908" y="3154"/>
                    </a:cubicBezTo>
                    <a:lnTo>
                      <a:pt x="16391" y="3618"/>
                    </a:lnTo>
                    <a:cubicBezTo>
                      <a:pt x="16520" y="3547"/>
                      <a:pt x="16617" y="3465"/>
                      <a:pt x="16746" y="3389"/>
                    </a:cubicBezTo>
                    <a:lnTo>
                      <a:pt x="16116" y="3941"/>
                    </a:lnTo>
                    <a:cubicBezTo>
                      <a:pt x="16084" y="3911"/>
                      <a:pt x="16068" y="3882"/>
                      <a:pt x="16020" y="3870"/>
                    </a:cubicBezTo>
                    <a:cubicBezTo>
                      <a:pt x="13757" y="5814"/>
                      <a:pt x="11479" y="7940"/>
                      <a:pt x="9331" y="10084"/>
                    </a:cubicBezTo>
                    <a:cubicBezTo>
                      <a:pt x="8620" y="10783"/>
                      <a:pt x="7909" y="11499"/>
                      <a:pt x="7214" y="12210"/>
                    </a:cubicBezTo>
                    <a:lnTo>
                      <a:pt x="7214" y="12216"/>
                    </a:lnTo>
                    <a:cubicBezTo>
                      <a:pt x="6891" y="12539"/>
                      <a:pt x="6568" y="12861"/>
                      <a:pt x="6261" y="13172"/>
                    </a:cubicBezTo>
                    <a:cubicBezTo>
                      <a:pt x="6261" y="13172"/>
                      <a:pt x="6197" y="13443"/>
                      <a:pt x="6197" y="134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76" name="Kształt"/>
              <p:cNvSpPr/>
              <p:nvPr/>
            </p:nvSpPr>
            <p:spPr>
              <a:xfrm>
                <a:off x="1120026" y="457749"/>
                <a:ext cx="202" cy="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95" y="21600"/>
                    </a:moveTo>
                    <a:cubicBezTo>
                      <a:pt x="9305" y="11910"/>
                      <a:pt x="3157" y="4721"/>
                      <a:pt x="0" y="0"/>
                    </a:cubicBezTo>
                    <a:cubicBezTo>
                      <a:pt x="6148" y="2237"/>
                      <a:pt x="12295" y="2237"/>
                      <a:pt x="21600" y="4721"/>
                    </a:cubicBezTo>
                    <a:cubicBezTo>
                      <a:pt x="18464" y="7205"/>
                      <a:pt x="15452" y="11910"/>
                      <a:pt x="1229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77" name="Kształt"/>
              <p:cNvSpPr/>
              <p:nvPr/>
            </p:nvSpPr>
            <p:spPr>
              <a:xfrm>
                <a:off x="1120026" y="457749"/>
                <a:ext cx="172" cy="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21600"/>
                    </a:moveTo>
                    <a:lnTo>
                      <a:pt x="0" y="20690"/>
                    </a:lnTo>
                    <a:lnTo>
                      <a:pt x="17902" y="0"/>
                    </a:lnTo>
                    <a:lnTo>
                      <a:pt x="21600" y="0"/>
                    </a:lnTo>
                    <a:cubicBezTo>
                      <a:pt x="17902" y="6863"/>
                      <a:pt x="17902" y="13727"/>
                      <a:pt x="144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78" name="Kształt"/>
              <p:cNvSpPr/>
              <p:nvPr/>
            </p:nvSpPr>
            <p:spPr>
              <a:xfrm>
                <a:off x="1120026" y="448010"/>
                <a:ext cx="288" cy="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097" y="21600"/>
                    </a:moveTo>
                    <a:cubicBezTo>
                      <a:pt x="8710" y="13258"/>
                      <a:pt x="4297" y="6629"/>
                      <a:pt x="0" y="0"/>
                    </a:cubicBezTo>
                    <a:cubicBezTo>
                      <a:pt x="6503" y="1702"/>
                      <a:pt x="15097" y="0"/>
                      <a:pt x="21600" y="3224"/>
                    </a:cubicBezTo>
                    <a:cubicBezTo>
                      <a:pt x="21600" y="3224"/>
                      <a:pt x="15097" y="21600"/>
                      <a:pt x="150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79" name="Kształt"/>
              <p:cNvSpPr/>
              <p:nvPr/>
            </p:nvSpPr>
            <p:spPr>
              <a:xfrm>
                <a:off x="1120026" y="448010"/>
                <a:ext cx="1" cy="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h="21600" extrusionOk="0">
                    <a:moveTo>
                      <a:pt x="0" y="21600"/>
                    </a:moveTo>
                    <a:lnTo>
                      <a:pt x="0" y="10800"/>
                    </a:lnTo>
                    <a:lnTo>
                      <a:pt x="0" y="0"/>
                    </a:ln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80" name="Kształt"/>
              <p:cNvSpPr/>
              <p:nvPr/>
            </p:nvSpPr>
            <p:spPr>
              <a:xfrm>
                <a:off x="1120026" y="428531"/>
                <a:ext cx="11099" cy="14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4" h="21600" extrusionOk="0">
                    <a:moveTo>
                      <a:pt x="4253" y="16526"/>
                    </a:moveTo>
                    <a:cubicBezTo>
                      <a:pt x="3747" y="16974"/>
                      <a:pt x="3369" y="17436"/>
                      <a:pt x="3074" y="17882"/>
                    </a:cubicBezTo>
                    <a:cubicBezTo>
                      <a:pt x="2527" y="18330"/>
                      <a:pt x="2022" y="18792"/>
                      <a:pt x="1600" y="19271"/>
                    </a:cubicBezTo>
                    <a:cubicBezTo>
                      <a:pt x="759" y="20051"/>
                      <a:pt x="0" y="20914"/>
                      <a:pt x="0" y="21600"/>
                    </a:cubicBezTo>
                    <a:cubicBezTo>
                      <a:pt x="168" y="21121"/>
                      <a:pt x="548" y="20754"/>
                      <a:pt x="1011" y="20403"/>
                    </a:cubicBezTo>
                    <a:cubicBezTo>
                      <a:pt x="1011" y="20466"/>
                      <a:pt x="968" y="20546"/>
                      <a:pt x="968" y="20626"/>
                    </a:cubicBezTo>
                    <a:cubicBezTo>
                      <a:pt x="968" y="20499"/>
                      <a:pt x="1095" y="20386"/>
                      <a:pt x="1179" y="20275"/>
                    </a:cubicBezTo>
                    <a:cubicBezTo>
                      <a:pt x="1684" y="19877"/>
                      <a:pt x="2147" y="19478"/>
                      <a:pt x="2443" y="19030"/>
                    </a:cubicBezTo>
                    <a:cubicBezTo>
                      <a:pt x="2863" y="18681"/>
                      <a:pt x="3326" y="18344"/>
                      <a:pt x="3454" y="17931"/>
                    </a:cubicBezTo>
                    <a:cubicBezTo>
                      <a:pt x="3494" y="17818"/>
                      <a:pt x="3622" y="17755"/>
                      <a:pt x="3663" y="17660"/>
                    </a:cubicBezTo>
                    <a:cubicBezTo>
                      <a:pt x="4126" y="17292"/>
                      <a:pt x="4549" y="16910"/>
                      <a:pt x="4801" y="16479"/>
                    </a:cubicBezTo>
                    <a:cubicBezTo>
                      <a:pt x="4969" y="16366"/>
                      <a:pt x="5094" y="16239"/>
                      <a:pt x="5264" y="16111"/>
                    </a:cubicBezTo>
                    <a:cubicBezTo>
                      <a:pt x="4885" y="16574"/>
                      <a:pt x="4590" y="17021"/>
                      <a:pt x="4590" y="17403"/>
                    </a:cubicBezTo>
                    <a:cubicBezTo>
                      <a:pt x="4926" y="16191"/>
                      <a:pt x="7368" y="15602"/>
                      <a:pt x="7284" y="14246"/>
                    </a:cubicBezTo>
                    <a:cubicBezTo>
                      <a:pt x="7536" y="13895"/>
                      <a:pt x="7788" y="13527"/>
                      <a:pt x="8043" y="13192"/>
                    </a:cubicBezTo>
                    <a:lnTo>
                      <a:pt x="8590" y="12905"/>
                    </a:lnTo>
                    <a:cubicBezTo>
                      <a:pt x="8759" y="12634"/>
                      <a:pt x="8968" y="12411"/>
                      <a:pt x="9179" y="12140"/>
                    </a:cubicBezTo>
                    <a:lnTo>
                      <a:pt x="9515" y="11933"/>
                    </a:lnTo>
                    <a:cubicBezTo>
                      <a:pt x="9811" y="11391"/>
                      <a:pt x="10231" y="10912"/>
                      <a:pt x="10610" y="10417"/>
                    </a:cubicBezTo>
                    <a:cubicBezTo>
                      <a:pt x="11242" y="9875"/>
                      <a:pt x="11831" y="9269"/>
                      <a:pt x="12421" y="8677"/>
                    </a:cubicBezTo>
                    <a:cubicBezTo>
                      <a:pt x="11453" y="9875"/>
                      <a:pt x="10567" y="11039"/>
                      <a:pt x="9643" y="11917"/>
                    </a:cubicBezTo>
                    <a:lnTo>
                      <a:pt x="10694" y="11391"/>
                    </a:lnTo>
                    <a:cubicBezTo>
                      <a:pt x="12421" y="8088"/>
                      <a:pt x="15788" y="6015"/>
                      <a:pt x="18315" y="3318"/>
                    </a:cubicBezTo>
                    <a:cubicBezTo>
                      <a:pt x="18610" y="3110"/>
                      <a:pt x="18990" y="2983"/>
                      <a:pt x="18778" y="2681"/>
                    </a:cubicBezTo>
                    <a:cubicBezTo>
                      <a:pt x="18862" y="2601"/>
                      <a:pt x="18906" y="2520"/>
                      <a:pt x="18946" y="2457"/>
                    </a:cubicBezTo>
                    <a:cubicBezTo>
                      <a:pt x="19031" y="2473"/>
                      <a:pt x="19031" y="2488"/>
                      <a:pt x="19031" y="2488"/>
                    </a:cubicBezTo>
                    <a:cubicBezTo>
                      <a:pt x="19242" y="2186"/>
                      <a:pt x="20041" y="2073"/>
                      <a:pt x="19705" y="1660"/>
                    </a:cubicBezTo>
                    <a:cubicBezTo>
                      <a:pt x="19705" y="1660"/>
                      <a:pt x="19578" y="1707"/>
                      <a:pt x="19537" y="1738"/>
                    </a:cubicBezTo>
                    <a:cubicBezTo>
                      <a:pt x="19789" y="1372"/>
                      <a:pt x="20085" y="1068"/>
                      <a:pt x="20294" y="670"/>
                    </a:cubicBezTo>
                    <a:cubicBezTo>
                      <a:pt x="20337" y="733"/>
                      <a:pt x="20378" y="797"/>
                      <a:pt x="20630" y="830"/>
                    </a:cubicBezTo>
                    <a:cubicBezTo>
                      <a:pt x="20800" y="526"/>
                      <a:pt x="21600" y="431"/>
                      <a:pt x="21262" y="0"/>
                    </a:cubicBezTo>
                    <a:cubicBezTo>
                      <a:pt x="21053" y="0"/>
                      <a:pt x="20253" y="319"/>
                      <a:pt x="20210" y="575"/>
                    </a:cubicBezTo>
                    <a:cubicBezTo>
                      <a:pt x="19537" y="622"/>
                      <a:pt x="19158" y="846"/>
                      <a:pt x="18862" y="1148"/>
                    </a:cubicBezTo>
                    <a:cubicBezTo>
                      <a:pt x="17894" y="1259"/>
                      <a:pt x="17558" y="1771"/>
                      <a:pt x="17179" y="2313"/>
                    </a:cubicBezTo>
                    <a:cubicBezTo>
                      <a:pt x="16799" y="2520"/>
                      <a:pt x="16588" y="2839"/>
                      <a:pt x="16336" y="3159"/>
                    </a:cubicBezTo>
                    <a:cubicBezTo>
                      <a:pt x="16295" y="3190"/>
                      <a:pt x="16295" y="3238"/>
                      <a:pt x="16211" y="3254"/>
                    </a:cubicBezTo>
                    <a:cubicBezTo>
                      <a:pt x="16252" y="3270"/>
                      <a:pt x="16252" y="3287"/>
                      <a:pt x="16252" y="3318"/>
                    </a:cubicBezTo>
                    <a:cubicBezTo>
                      <a:pt x="16000" y="3653"/>
                      <a:pt x="15747" y="4020"/>
                      <a:pt x="15284" y="4244"/>
                    </a:cubicBezTo>
                    <a:cubicBezTo>
                      <a:pt x="15327" y="4259"/>
                      <a:pt x="15327" y="4275"/>
                      <a:pt x="15327" y="4275"/>
                    </a:cubicBezTo>
                    <a:cubicBezTo>
                      <a:pt x="15073" y="4499"/>
                      <a:pt x="14864" y="4754"/>
                      <a:pt x="14696" y="5025"/>
                    </a:cubicBezTo>
                    <a:cubicBezTo>
                      <a:pt x="14400" y="5201"/>
                      <a:pt x="14148" y="5456"/>
                      <a:pt x="13937" y="5758"/>
                    </a:cubicBezTo>
                    <a:cubicBezTo>
                      <a:pt x="13853" y="5807"/>
                      <a:pt x="13853" y="5871"/>
                      <a:pt x="13768" y="5886"/>
                    </a:cubicBezTo>
                    <a:cubicBezTo>
                      <a:pt x="13768" y="5886"/>
                      <a:pt x="13768" y="5918"/>
                      <a:pt x="13810" y="5935"/>
                    </a:cubicBezTo>
                    <a:cubicBezTo>
                      <a:pt x="13557" y="6286"/>
                      <a:pt x="13305" y="6652"/>
                      <a:pt x="12841" y="6875"/>
                    </a:cubicBezTo>
                    <a:cubicBezTo>
                      <a:pt x="12969" y="6956"/>
                      <a:pt x="13010" y="7050"/>
                      <a:pt x="13094" y="7147"/>
                    </a:cubicBezTo>
                    <a:cubicBezTo>
                      <a:pt x="12253" y="7944"/>
                      <a:pt x="11494" y="8774"/>
                      <a:pt x="10822" y="9635"/>
                    </a:cubicBezTo>
                    <a:cubicBezTo>
                      <a:pt x="10567" y="9875"/>
                      <a:pt x="10274" y="10130"/>
                      <a:pt x="10022" y="10401"/>
                    </a:cubicBezTo>
                    <a:cubicBezTo>
                      <a:pt x="8504" y="11997"/>
                      <a:pt x="7243" y="13687"/>
                      <a:pt x="6021" y="15059"/>
                    </a:cubicBezTo>
                    <a:cubicBezTo>
                      <a:pt x="6064" y="14963"/>
                      <a:pt x="6148" y="14883"/>
                      <a:pt x="6148" y="14883"/>
                    </a:cubicBezTo>
                    <a:cubicBezTo>
                      <a:pt x="5433" y="15282"/>
                      <a:pt x="4801" y="15920"/>
                      <a:pt x="4253" y="1652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81" name="Kształt"/>
              <p:cNvSpPr/>
              <p:nvPr/>
            </p:nvSpPr>
            <p:spPr>
              <a:xfrm>
                <a:off x="1129765" y="428531"/>
                <a:ext cx="636" cy="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06" y="17991"/>
                    </a:moveTo>
                    <a:cubicBezTo>
                      <a:pt x="10436" y="12328"/>
                      <a:pt x="16382" y="6164"/>
                      <a:pt x="21600" y="0"/>
                    </a:cubicBezTo>
                    <a:lnTo>
                      <a:pt x="21600" y="765"/>
                    </a:lnTo>
                    <a:lnTo>
                      <a:pt x="21600" y="1792"/>
                    </a:lnTo>
                    <a:cubicBezTo>
                      <a:pt x="21600" y="6665"/>
                      <a:pt x="17145" y="11037"/>
                      <a:pt x="11159" y="12855"/>
                    </a:cubicBezTo>
                    <a:cubicBezTo>
                      <a:pt x="6703" y="15410"/>
                      <a:pt x="3006" y="18756"/>
                      <a:pt x="0" y="21600"/>
                    </a:cubicBezTo>
                    <a:cubicBezTo>
                      <a:pt x="758" y="20572"/>
                      <a:pt x="2248" y="19545"/>
                      <a:pt x="3006" y="179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82" name="Kształt"/>
              <p:cNvSpPr/>
              <p:nvPr/>
            </p:nvSpPr>
            <p:spPr>
              <a:xfrm>
                <a:off x="1110287" y="448010"/>
                <a:ext cx="6375" cy="1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1" h="21600" extrusionOk="0">
                    <a:moveTo>
                      <a:pt x="11568" y="9711"/>
                    </a:moveTo>
                    <a:cubicBezTo>
                      <a:pt x="11130" y="10081"/>
                      <a:pt x="10763" y="10453"/>
                      <a:pt x="10395" y="10824"/>
                    </a:cubicBezTo>
                    <a:cubicBezTo>
                      <a:pt x="6444" y="14322"/>
                      <a:pt x="2122" y="17637"/>
                      <a:pt x="0" y="21600"/>
                    </a:cubicBezTo>
                    <a:cubicBezTo>
                      <a:pt x="806" y="20928"/>
                      <a:pt x="1391" y="20162"/>
                      <a:pt x="2122" y="19467"/>
                    </a:cubicBezTo>
                    <a:cubicBezTo>
                      <a:pt x="1976" y="19699"/>
                      <a:pt x="1758" y="19932"/>
                      <a:pt x="1612" y="20186"/>
                    </a:cubicBezTo>
                    <a:cubicBezTo>
                      <a:pt x="2856" y="19051"/>
                      <a:pt x="3955" y="17798"/>
                      <a:pt x="5199" y="16593"/>
                    </a:cubicBezTo>
                    <a:cubicBezTo>
                      <a:pt x="4832" y="16987"/>
                      <a:pt x="4540" y="17381"/>
                      <a:pt x="4319" y="17753"/>
                    </a:cubicBezTo>
                    <a:cubicBezTo>
                      <a:pt x="5124" y="17079"/>
                      <a:pt x="5709" y="16315"/>
                      <a:pt x="6515" y="15596"/>
                    </a:cubicBezTo>
                    <a:cubicBezTo>
                      <a:pt x="6298" y="15897"/>
                      <a:pt x="6006" y="16106"/>
                      <a:pt x="5931" y="16362"/>
                    </a:cubicBezTo>
                    <a:cubicBezTo>
                      <a:pt x="10545" y="12259"/>
                      <a:pt x="14350" y="7694"/>
                      <a:pt x="18744" y="3315"/>
                    </a:cubicBezTo>
                    <a:cubicBezTo>
                      <a:pt x="19036" y="3083"/>
                      <a:pt x="19257" y="2850"/>
                      <a:pt x="19403" y="2596"/>
                    </a:cubicBezTo>
                    <a:cubicBezTo>
                      <a:pt x="20794" y="1877"/>
                      <a:pt x="21600" y="1089"/>
                      <a:pt x="21233" y="0"/>
                    </a:cubicBezTo>
                    <a:cubicBezTo>
                      <a:pt x="20134" y="256"/>
                      <a:pt x="19621" y="904"/>
                      <a:pt x="19182" y="1599"/>
                    </a:cubicBezTo>
                    <a:cubicBezTo>
                      <a:pt x="17720" y="2202"/>
                      <a:pt x="17353" y="3477"/>
                      <a:pt x="16914" y="4590"/>
                    </a:cubicBezTo>
                    <a:cubicBezTo>
                      <a:pt x="17278" y="4426"/>
                      <a:pt x="17353" y="4241"/>
                      <a:pt x="17645" y="4103"/>
                    </a:cubicBezTo>
                    <a:cubicBezTo>
                      <a:pt x="16768" y="5028"/>
                      <a:pt x="15741" y="5909"/>
                      <a:pt x="14718" y="6813"/>
                    </a:cubicBezTo>
                    <a:cubicBezTo>
                      <a:pt x="15302" y="6210"/>
                      <a:pt x="15887" y="5539"/>
                      <a:pt x="16547" y="4936"/>
                    </a:cubicBezTo>
                    <a:cubicBezTo>
                      <a:pt x="15816" y="5816"/>
                      <a:pt x="14864" y="6628"/>
                      <a:pt x="13982" y="7487"/>
                    </a:cubicBezTo>
                    <a:cubicBezTo>
                      <a:pt x="13398" y="8042"/>
                      <a:pt x="12813" y="8621"/>
                      <a:pt x="12228" y="9155"/>
                    </a:cubicBezTo>
                    <a:cubicBezTo>
                      <a:pt x="13105" y="8227"/>
                      <a:pt x="13911" y="7278"/>
                      <a:pt x="14935" y="6350"/>
                    </a:cubicBezTo>
                    <a:cubicBezTo>
                      <a:pt x="13911" y="7532"/>
                      <a:pt x="12738" y="8621"/>
                      <a:pt x="11568" y="97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83" name="Kształt"/>
              <p:cNvSpPr/>
              <p:nvPr/>
            </p:nvSpPr>
            <p:spPr>
              <a:xfrm>
                <a:off x="1120026" y="448010"/>
                <a:ext cx="285" cy="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51" y="6915"/>
                    </a:moveTo>
                    <a:cubicBezTo>
                      <a:pt x="17268" y="4845"/>
                      <a:pt x="19486" y="2065"/>
                      <a:pt x="21600" y="0"/>
                    </a:cubicBezTo>
                    <a:cubicBezTo>
                      <a:pt x="15168" y="6915"/>
                      <a:pt x="8634" y="14614"/>
                      <a:pt x="0" y="21600"/>
                    </a:cubicBezTo>
                    <a:cubicBezTo>
                      <a:pt x="4317" y="16680"/>
                      <a:pt x="8634" y="11121"/>
                      <a:pt x="12951" y="691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84" name="Kształt"/>
              <p:cNvSpPr/>
              <p:nvPr/>
            </p:nvSpPr>
            <p:spPr>
              <a:xfrm>
                <a:off x="1129765" y="418792"/>
                <a:ext cx="7599" cy="9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2" h="21600" extrusionOk="0">
                    <a:moveTo>
                      <a:pt x="443" y="20589"/>
                    </a:moveTo>
                    <a:cubicBezTo>
                      <a:pt x="500" y="20943"/>
                      <a:pt x="611" y="21347"/>
                      <a:pt x="997" y="21600"/>
                    </a:cubicBezTo>
                    <a:cubicBezTo>
                      <a:pt x="2999" y="20891"/>
                      <a:pt x="3997" y="19681"/>
                      <a:pt x="4830" y="18392"/>
                    </a:cubicBezTo>
                    <a:cubicBezTo>
                      <a:pt x="5552" y="17609"/>
                      <a:pt x="6163" y="16750"/>
                      <a:pt x="6663" y="15816"/>
                    </a:cubicBezTo>
                    <a:cubicBezTo>
                      <a:pt x="6996" y="15511"/>
                      <a:pt x="7272" y="15081"/>
                      <a:pt x="7607" y="14753"/>
                    </a:cubicBezTo>
                    <a:cubicBezTo>
                      <a:pt x="8937" y="14072"/>
                      <a:pt x="9881" y="13188"/>
                      <a:pt x="10549" y="12176"/>
                    </a:cubicBezTo>
                    <a:cubicBezTo>
                      <a:pt x="10660" y="12153"/>
                      <a:pt x="10714" y="12075"/>
                      <a:pt x="10882" y="12052"/>
                    </a:cubicBezTo>
                    <a:cubicBezTo>
                      <a:pt x="10993" y="11623"/>
                      <a:pt x="11326" y="11167"/>
                      <a:pt x="11715" y="10712"/>
                    </a:cubicBezTo>
                    <a:cubicBezTo>
                      <a:pt x="11826" y="10660"/>
                      <a:pt x="11937" y="10559"/>
                      <a:pt x="12104" y="10536"/>
                    </a:cubicBezTo>
                    <a:cubicBezTo>
                      <a:pt x="12380" y="9752"/>
                      <a:pt x="13159" y="8868"/>
                      <a:pt x="13713" y="8061"/>
                    </a:cubicBezTo>
                    <a:cubicBezTo>
                      <a:pt x="13881" y="7983"/>
                      <a:pt x="13935" y="7934"/>
                      <a:pt x="14157" y="7882"/>
                    </a:cubicBezTo>
                    <a:cubicBezTo>
                      <a:pt x="14325" y="7453"/>
                      <a:pt x="14657" y="6997"/>
                      <a:pt x="14936" y="6519"/>
                    </a:cubicBezTo>
                    <a:cubicBezTo>
                      <a:pt x="15101" y="6467"/>
                      <a:pt x="15212" y="6418"/>
                      <a:pt x="15379" y="6366"/>
                    </a:cubicBezTo>
                    <a:cubicBezTo>
                      <a:pt x="15379" y="6366"/>
                      <a:pt x="15436" y="6115"/>
                      <a:pt x="15547" y="6014"/>
                    </a:cubicBezTo>
                    <a:cubicBezTo>
                      <a:pt x="15934" y="5810"/>
                      <a:pt x="16380" y="5608"/>
                      <a:pt x="16935" y="5458"/>
                    </a:cubicBezTo>
                    <a:cubicBezTo>
                      <a:pt x="17546" y="3614"/>
                      <a:pt x="21321" y="1340"/>
                      <a:pt x="17767" y="0"/>
                    </a:cubicBezTo>
                    <a:lnTo>
                      <a:pt x="16713" y="1213"/>
                    </a:lnTo>
                    <a:cubicBezTo>
                      <a:pt x="16545" y="1112"/>
                      <a:pt x="16434" y="1011"/>
                      <a:pt x="16212" y="911"/>
                    </a:cubicBezTo>
                    <a:lnTo>
                      <a:pt x="12880" y="4827"/>
                    </a:lnTo>
                    <a:cubicBezTo>
                      <a:pt x="12937" y="4850"/>
                      <a:pt x="12937" y="4876"/>
                      <a:pt x="12937" y="4876"/>
                    </a:cubicBezTo>
                    <a:lnTo>
                      <a:pt x="11658" y="6366"/>
                    </a:lnTo>
                    <a:cubicBezTo>
                      <a:pt x="11715" y="6418"/>
                      <a:pt x="11715" y="6467"/>
                      <a:pt x="11715" y="6467"/>
                    </a:cubicBezTo>
                    <a:lnTo>
                      <a:pt x="9660" y="9020"/>
                    </a:lnTo>
                    <a:lnTo>
                      <a:pt x="9660" y="9044"/>
                    </a:lnTo>
                    <a:lnTo>
                      <a:pt x="9606" y="9095"/>
                    </a:lnTo>
                    <a:cubicBezTo>
                      <a:pt x="8605" y="9626"/>
                      <a:pt x="7772" y="10182"/>
                      <a:pt x="7718" y="11015"/>
                    </a:cubicBezTo>
                    <a:cubicBezTo>
                      <a:pt x="7217" y="11343"/>
                      <a:pt x="6885" y="11747"/>
                      <a:pt x="6717" y="12153"/>
                    </a:cubicBezTo>
                    <a:lnTo>
                      <a:pt x="6439" y="12153"/>
                    </a:lnTo>
                    <a:cubicBezTo>
                      <a:pt x="6496" y="12430"/>
                      <a:pt x="6496" y="12707"/>
                      <a:pt x="6496" y="12986"/>
                    </a:cubicBezTo>
                    <a:cubicBezTo>
                      <a:pt x="5995" y="13087"/>
                      <a:pt x="5441" y="13136"/>
                      <a:pt x="4886" y="13061"/>
                    </a:cubicBezTo>
                    <a:cubicBezTo>
                      <a:pt x="4997" y="13465"/>
                      <a:pt x="4940" y="13871"/>
                      <a:pt x="4886" y="14274"/>
                    </a:cubicBezTo>
                    <a:cubicBezTo>
                      <a:pt x="4886" y="14274"/>
                      <a:pt x="4830" y="14450"/>
                      <a:pt x="4776" y="14551"/>
                    </a:cubicBezTo>
                    <a:cubicBezTo>
                      <a:pt x="4386" y="14551"/>
                      <a:pt x="4053" y="14629"/>
                      <a:pt x="3664" y="14577"/>
                    </a:cubicBezTo>
                    <a:cubicBezTo>
                      <a:pt x="3775" y="14980"/>
                      <a:pt x="3718" y="15410"/>
                      <a:pt x="3718" y="15816"/>
                    </a:cubicBezTo>
                    <a:cubicBezTo>
                      <a:pt x="3331" y="16194"/>
                      <a:pt x="3274" y="16649"/>
                      <a:pt x="3331" y="17127"/>
                    </a:cubicBezTo>
                    <a:cubicBezTo>
                      <a:pt x="2831" y="17280"/>
                      <a:pt x="2220" y="17280"/>
                      <a:pt x="1665" y="17254"/>
                    </a:cubicBezTo>
                    <a:cubicBezTo>
                      <a:pt x="1719" y="17684"/>
                      <a:pt x="1665" y="18214"/>
                      <a:pt x="1665" y="18721"/>
                    </a:cubicBezTo>
                    <a:cubicBezTo>
                      <a:pt x="1222" y="18744"/>
                      <a:pt x="833" y="18822"/>
                      <a:pt x="443" y="18770"/>
                    </a:cubicBezTo>
                    <a:cubicBezTo>
                      <a:pt x="500" y="19073"/>
                      <a:pt x="443" y="19401"/>
                      <a:pt x="443" y="19730"/>
                    </a:cubicBezTo>
                    <a:cubicBezTo>
                      <a:pt x="0" y="20032"/>
                      <a:pt x="-279" y="20361"/>
                      <a:pt x="443" y="20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85" name="Kształt"/>
              <p:cNvSpPr/>
              <p:nvPr/>
            </p:nvSpPr>
            <p:spPr>
              <a:xfrm>
                <a:off x="1129765" y="418792"/>
                <a:ext cx="619" cy="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515" h="21600" extrusionOk="0">
                    <a:moveTo>
                      <a:pt x="10575" y="0"/>
                    </a:moveTo>
                    <a:cubicBezTo>
                      <a:pt x="14247" y="10997"/>
                      <a:pt x="6087" y="13981"/>
                      <a:pt x="4460" y="21600"/>
                    </a:cubicBezTo>
                    <a:cubicBezTo>
                      <a:pt x="-7353" y="16925"/>
                      <a:pt x="7717" y="0"/>
                      <a:pt x="105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86" name="Kształt"/>
              <p:cNvSpPr/>
              <p:nvPr/>
            </p:nvSpPr>
            <p:spPr>
              <a:xfrm>
                <a:off x="9739" y="0"/>
                <a:ext cx="1678663" cy="698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extrusionOk="0">
                    <a:moveTo>
                      <a:pt x="21580" y="15982"/>
                    </a:moveTo>
                    <a:cubicBezTo>
                      <a:pt x="21562" y="15571"/>
                      <a:pt x="21554" y="15137"/>
                      <a:pt x="21481" y="14768"/>
                    </a:cubicBezTo>
                    <a:cubicBezTo>
                      <a:pt x="21489" y="14654"/>
                      <a:pt x="21443" y="14598"/>
                      <a:pt x="21431" y="14504"/>
                    </a:cubicBezTo>
                    <a:cubicBezTo>
                      <a:pt x="21396" y="14228"/>
                      <a:pt x="21374" y="13927"/>
                      <a:pt x="21318" y="13660"/>
                    </a:cubicBezTo>
                    <a:cubicBezTo>
                      <a:pt x="21316" y="13689"/>
                      <a:pt x="21310" y="13715"/>
                      <a:pt x="21308" y="13744"/>
                    </a:cubicBezTo>
                    <a:cubicBezTo>
                      <a:pt x="21261" y="13704"/>
                      <a:pt x="21323" y="13783"/>
                      <a:pt x="21304" y="13829"/>
                    </a:cubicBezTo>
                    <a:cubicBezTo>
                      <a:pt x="21328" y="13862"/>
                      <a:pt x="21318" y="13935"/>
                      <a:pt x="21320" y="13981"/>
                    </a:cubicBezTo>
                    <a:cubicBezTo>
                      <a:pt x="21313" y="13944"/>
                      <a:pt x="21301" y="13899"/>
                      <a:pt x="21293" y="13860"/>
                    </a:cubicBezTo>
                    <a:lnTo>
                      <a:pt x="21286" y="13875"/>
                    </a:lnTo>
                    <a:cubicBezTo>
                      <a:pt x="21275" y="13871"/>
                      <a:pt x="21277" y="13849"/>
                      <a:pt x="21273" y="13833"/>
                    </a:cubicBezTo>
                    <a:lnTo>
                      <a:pt x="21288" y="13833"/>
                    </a:lnTo>
                    <a:cubicBezTo>
                      <a:pt x="21286" y="13823"/>
                      <a:pt x="21283" y="13816"/>
                      <a:pt x="21283" y="13803"/>
                    </a:cubicBezTo>
                    <a:cubicBezTo>
                      <a:pt x="21239" y="13717"/>
                      <a:pt x="21261" y="13559"/>
                      <a:pt x="21200" y="13507"/>
                    </a:cubicBezTo>
                    <a:cubicBezTo>
                      <a:pt x="21188" y="13462"/>
                      <a:pt x="21173" y="13416"/>
                      <a:pt x="21153" y="13396"/>
                    </a:cubicBezTo>
                    <a:lnTo>
                      <a:pt x="21186" y="13486"/>
                    </a:lnTo>
                    <a:cubicBezTo>
                      <a:pt x="21219" y="13526"/>
                      <a:pt x="21200" y="13627"/>
                      <a:pt x="21241" y="13671"/>
                    </a:cubicBezTo>
                    <a:cubicBezTo>
                      <a:pt x="21257" y="13698"/>
                      <a:pt x="21242" y="13730"/>
                      <a:pt x="21250" y="13766"/>
                    </a:cubicBezTo>
                    <a:cubicBezTo>
                      <a:pt x="21247" y="13770"/>
                      <a:pt x="21244" y="13785"/>
                      <a:pt x="21238" y="13781"/>
                    </a:cubicBezTo>
                    <a:cubicBezTo>
                      <a:pt x="21229" y="13770"/>
                      <a:pt x="21222" y="13750"/>
                      <a:pt x="21218" y="13728"/>
                    </a:cubicBezTo>
                    <a:cubicBezTo>
                      <a:pt x="21156" y="13594"/>
                      <a:pt x="21119" y="13440"/>
                      <a:pt x="21091" y="13280"/>
                    </a:cubicBezTo>
                    <a:cubicBezTo>
                      <a:pt x="21095" y="13258"/>
                      <a:pt x="21104" y="13282"/>
                      <a:pt x="21111" y="13291"/>
                    </a:cubicBezTo>
                    <a:cubicBezTo>
                      <a:pt x="21064" y="13200"/>
                      <a:pt x="21034" y="13071"/>
                      <a:pt x="20982" y="12994"/>
                    </a:cubicBezTo>
                    <a:cubicBezTo>
                      <a:pt x="20961" y="12952"/>
                      <a:pt x="20951" y="12884"/>
                      <a:pt x="20928" y="12857"/>
                    </a:cubicBezTo>
                    <a:cubicBezTo>
                      <a:pt x="20906" y="12881"/>
                      <a:pt x="20896" y="12815"/>
                      <a:pt x="20880" y="12794"/>
                    </a:cubicBezTo>
                    <a:cubicBezTo>
                      <a:pt x="20825" y="12737"/>
                      <a:pt x="20779" y="12638"/>
                      <a:pt x="20729" y="12568"/>
                    </a:cubicBezTo>
                    <a:cubicBezTo>
                      <a:pt x="20686" y="12537"/>
                      <a:pt x="20652" y="12458"/>
                      <a:pt x="20611" y="12409"/>
                    </a:cubicBezTo>
                    <a:cubicBezTo>
                      <a:pt x="20591" y="12383"/>
                      <a:pt x="20569" y="12413"/>
                      <a:pt x="20556" y="12405"/>
                    </a:cubicBezTo>
                    <a:cubicBezTo>
                      <a:pt x="20574" y="12409"/>
                      <a:pt x="20587" y="12431"/>
                      <a:pt x="20602" y="12458"/>
                    </a:cubicBezTo>
                    <a:cubicBezTo>
                      <a:pt x="20600" y="12464"/>
                      <a:pt x="20604" y="12477"/>
                      <a:pt x="20599" y="12484"/>
                    </a:cubicBezTo>
                    <a:cubicBezTo>
                      <a:pt x="20562" y="12491"/>
                      <a:pt x="20529" y="12458"/>
                      <a:pt x="20501" y="12409"/>
                    </a:cubicBezTo>
                    <a:cubicBezTo>
                      <a:pt x="20486" y="12418"/>
                      <a:pt x="20478" y="12398"/>
                      <a:pt x="20468" y="12378"/>
                    </a:cubicBezTo>
                    <a:cubicBezTo>
                      <a:pt x="20420" y="12359"/>
                      <a:pt x="20383" y="12282"/>
                      <a:pt x="20333" y="12266"/>
                    </a:cubicBezTo>
                    <a:cubicBezTo>
                      <a:pt x="20320" y="12295"/>
                      <a:pt x="20298" y="12248"/>
                      <a:pt x="20280" y="12262"/>
                    </a:cubicBezTo>
                    <a:cubicBezTo>
                      <a:pt x="20245" y="12189"/>
                      <a:pt x="20192" y="12182"/>
                      <a:pt x="20147" y="12168"/>
                    </a:cubicBezTo>
                    <a:cubicBezTo>
                      <a:pt x="20160" y="12170"/>
                      <a:pt x="20170" y="12194"/>
                      <a:pt x="20178" y="12209"/>
                    </a:cubicBezTo>
                    <a:cubicBezTo>
                      <a:pt x="20152" y="12238"/>
                      <a:pt x="20127" y="12189"/>
                      <a:pt x="20098" y="12198"/>
                    </a:cubicBezTo>
                    <a:cubicBezTo>
                      <a:pt x="20064" y="12185"/>
                      <a:pt x="20022" y="12201"/>
                      <a:pt x="19988" y="12161"/>
                    </a:cubicBezTo>
                    <a:cubicBezTo>
                      <a:pt x="19960" y="12198"/>
                      <a:pt x="19939" y="12111"/>
                      <a:pt x="19910" y="12156"/>
                    </a:cubicBezTo>
                    <a:cubicBezTo>
                      <a:pt x="19896" y="12128"/>
                      <a:pt x="19877" y="12148"/>
                      <a:pt x="19863" y="12129"/>
                    </a:cubicBezTo>
                    <a:cubicBezTo>
                      <a:pt x="19767" y="12132"/>
                      <a:pt x="19664" y="12084"/>
                      <a:pt x="19569" y="12088"/>
                    </a:cubicBezTo>
                    <a:cubicBezTo>
                      <a:pt x="19644" y="12106"/>
                      <a:pt x="19719" y="12111"/>
                      <a:pt x="19795" y="12146"/>
                    </a:cubicBezTo>
                    <a:lnTo>
                      <a:pt x="19809" y="12172"/>
                    </a:lnTo>
                    <a:cubicBezTo>
                      <a:pt x="19816" y="12286"/>
                      <a:pt x="19771" y="12155"/>
                      <a:pt x="19750" y="12203"/>
                    </a:cubicBezTo>
                    <a:cubicBezTo>
                      <a:pt x="19713" y="12182"/>
                      <a:pt x="19673" y="12182"/>
                      <a:pt x="19637" y="12161"/>
                    </a:cubicBezTo>
                    <a:cubicBezTo>
                      <a:pt x="19620" y="12161"/>
                      <a:pt x="19602" y="12185"/>
                      <a:pt x="19589" y="12161"/>
                    </a:cubicBezTo>
                    <a:cubicBezTo>
                      <a:pt x="19547" y="12155"/>
                      <a:pt x="19500" y="12129"/>
                      <a:pt x="19458" y="12161"/>
                    </a:cubicBezTo>
                    <a:cubicBezTo>
                      <a:pt x="19494" y="12240"/>
                      <a:pt x="19540" y="12161"/>
                      <a:pt x="19581" y="12209"/>
                    </a:cubicBezTo>
                    <a:cubicBezTo>
                      <a:pt x="19608" y="12216"/>
                      <a:pt x="19638" y="12209"/>
                      <a:pt x="19653" y="12255"/>
                    </a:cubicBezTo>
                    <a:cubicBezTo>
                      <a:pt x="19626" y="12295"/>
                      <a:pt x="19588" y="12246"/>
                      <a:pt x="19557" y="12278"/>
                    </a:cubicBezTo>
                    <a:cubicBezTo>
                      <a:pt x="19543" y="12253"/>
                      <a:pt x="19527" y="12280"/>
                      <a:pt x="19514" y="12255"/>
                    </a:cubicBezTo>
                    <a:cubicBezTo>
                      <a:pt x="19483" y="12286"/>
                      <a:pt x="19460" y="12248"/>
                      <a:pt x="19428" y="12246"/>
                    </a:cubicBezTo>
                    <a:cubicBezTo>
                      <a:pt x="19369" y="12276"/>
                      <a:pt x="19297" y="12253"/>
                      <a:pt x="19240" y="12282"/>
                    </a:cubicBezTo>
                    <a:cubicBezTo>
                      <a:pt x="19226" y="12299"/>
                      <a:pt x="19205" y="12273"/>
                      <a:pt x="19195" y="12304"/>
                    </a:cubicBezTo>
                    <a:lnTo>
                      <a:pt x="19308" y="12304"/>
                    </a:lnTo>
                    <a:lnTo>
                      <a:pt x="19315" y="12314"/>
                    </a:lnTo>
                    <a:cubicBezTo>
                      <a:pt x="19290" y="12410"/>
                      <a:pt x="19253" y="12295"/>
                      <a:pt x="19213" y="12341"/>
                    </a:cubicBezTo>
                    <a:cubicBezTo>
                      <a:pt x="19183" y="12374"/>
                      <a:pt x="19137" y="12345"/>
                      <a:pt x="19100" y="12360"/>
                    </a:cubicBezTo>
                    <a:cubicBezTo>
                      <a:pt x="19094" y="12447"/>
                      <a:pt x="19044" y="12392"/>
                      <a:pt x="19027" y="12451"/>
                    </a:cubicBezTo>
                    <a:cubicBezTo>
                      <a:pt x="18926" y="12466"/>
                      <a:pt x="18820" y="12497"/>
                      <a:pt x="18726" y="12516"/>
                    </a:cubicBezTo>
                    <a:cubicBezTo>
                      <a:pt x="18716" y="12524"/>
                      <a:pt x="18705" y="12557"/>
                      <a:pt x="18692" y="12537"/>
                    </a:cubicBezTo>
                    <a:cubicBezTo>
                      <a:pt x="18667" y="12559"/>
                      <a:pt x="18641" y="12576"/>
                      <a:pt x="18611" y="12584"/>
                    </a:cubicBezTo>
                    <a:lnTo>
                      <a:pt x="18629" y="12604"/>
                    </a:lnTo>
                    <a:cubicBezTo>
                      <a:pt x="18650" y="12572"/>
                      <a:pt x="18688" y="12598"/>
                      <a:pt x="18714" y="12589"/>
                    </a:cubicBezTo>
                    <a:cubicBezTo>
                      <a:pt x="18729" y="12631"/>
                      <a:pt x="18761" y="12568"/>
                      <a:pt x="18760" y="12642"/>
                    </a:cubicBezTo>
                    <a:cubicBezTo>
                      <a:pt x="18807" y="12611"/>
                      <a:pt x="18866" y="12634"/>
                      <a:pt x="18910" y="12604"/>
                    </a:cubicBezTo>
                    <a:cubicBezTo>
                      <a:pt x="18983" y="12584"/>
                      <a:pt x="19059" y="12559"/>
                      <a:pt x="19138" y="12563"/>
                    </a:cubicBezTo>
                    <a:lnTo>
                      <a:pt x="19145" y="12572"/>
                    </a:lnTo>
                    <a:cubicBezTo>
                      <a:pt x="19137" y="12631"/>
                      <a:pt x="19102" y="12596"/>
                      <a:pt x="19080" y="12598"/>
                    </a:cubicBezTo>
                    <a:cubicBezTo>
                      <a:pt x="19065" y="12638"/>
                      <a:pt x="19044" y="12589"/>
                      <a:pt x="19027" y="12621"/>
                    </a:cubicBezTo>
                    <a:lnTo>
                      <a:pt x="19063" y="12621"/>
                    </a:lnTo>
                    <a:cubicBezTo>
                      <a:pt x="19076" y="12659"/>
                      <a:pt x="19096" y="12584"/>
                      <a:pt x="19105" y="12642"/>
                    </a:cubicBezTo>
                    <a:cubicBezTo>
                      <a:pt x="19062" y="12664"/>
                      <a:pt x="19019" y="12659"/>
                      <a:pt x="18975" y="12668"/>
                    </a:cubicBezTo>
                    <a:cubicBezTo>
                      <a:pt x="18936" y="12673"/>
                      <a:pt x="18900" y="12673"/>
                      <a:pt x="18864" y="12710"/>
                    </a:cubicBezTo>
                    <a:cubicBezTo>
                      <a:pt x="18822" y="12710"/>
                      <a:pt x="18774" y="12728"/>
                      <a:pt x="18732" y="12737"/>
                    </a:cubicBezTo>
                    <a:cubicBezTo>
                      <a:pt x="18686" y="12828"/>
                      <a:pt x="18624" y="12728"/>
                      <a:pt x="18579" y="12820"/>
                    </a:cubicBezTo>
                    <a:cubicBezTo>
                      <a:pt x="18541" y="12818"/>
                      <a:pt x="18499" y="12842"/>
                      <a:pt x="18461" y="12862"/>
                    </a:cubicBezTo>
                    <a:cubicBezTo>
                      <a:pt x="18470" y="12873"/>
                      <a:pt x="18485" y="12881"/>
                      <a:pt x="18484" y="12910"/>
                    </a:cubicBezTo>
                    <a:cubicBezTo>
                      <a:pt x="18454" y="12937"/>
                      <a:pt x="18428" y="12901"/>
                      <a:pt x="18399" y="12922"/>
                    </a:cubicBezTo>
                    <a:cubicBezTo>
                      <a:pt x="18398" y="12994"/>
                      <a:pt x="18355" y="12928"/>
                      <a:pt x="18343" y="12985"/>
                    </a:cubicBezTo>
                    <a:lnTo>
                      <a:pt x="18350" y="13001"/>
                    </a:lnTo>
                    <a:cubicBezTo>
                      <a:pt x="18387" y="12974"/>
                      <a:pt x="18428" y="12965"/>
                      <a:pt x="18466" y="12947"/>
                    </a:cubicBezTo>
                    <a:cubicBezTo>
                      <a:pt x="18480" y="12941"/>
                      <a:pt x="18493" y="12906"/>
                      <a:pt x="18509" y="12926"/>
                    </a:cubicBezTo>
                    <a:cubicBezTo>
                      <a:pt x="18686" y="12842"/>
                      <a:pt x="18848" y="12831"/>
                      <a:pt x="19036" y="12794"/>
                    </a:cubicBezTo>
                    <a:lnTo>
                      <a:pt x="19043" y="12778"/>
                    </a:lnTo>
                    <a:cubicBezTo>
                      <a:pt x="19090" y="12768"/>
                      <a:pt x="19139" y="12801"/>
                      <a:pt x="19190" y="12774"/>
                    </a:cubicBezTo>
                    <a:cubicBezTo>
                      <a:pt x="19193" y="12778"/>
                      <a:pt x="19196" y="12782"/>
                      <a:pt x="19195" y="12794"/>
                    </a:cubicBezTo>
                    <a:cubicBezTo>
                      <a:pt x="18962" y="12818"/>
                      <a:pt x="18737" y="12885"/>
                      <a:pt x="18511" y="12959"/>
                    </a:cubicBezTo>
                    <a:cubicBezTo>
                      <a:pt x="18497" y="12963"/>
                      <a:pt x="18509" y="12985"/>
                      <a:pt x="18509" y="13001"/>
                    </a:cubicBezTo>
                    <a:cubicBezTo>
                      <a:pt x="18517" y="12974"/>
                      <a:pt x="18534" y="12976"/>
                      <a:pt x="18547" y="12985"/>
                    </a:cubicBezTo>
                    <a:cubicBezTo>
                      <a:pt x="18535" y="13047"/>
                      <a:pt x="18493" y="12987"/>
                      <a:pt x="18484" y="13057"/>
                    </a:cubicBezTo>
                    <a:cubicBezTo>
                      <a:pt x="18497" y="13064"/>
                      <a:pt x="18511" y="13066"/>
                      <a:pt x="18522" y="13091"/>
                    </a:cubicBezTo>
                    <a:cubicBezTo>
                      <a:pt x="18523" y="13120"/>
                      <a:pt x="18506" y="13130"/>
                      <a:pt x="18497" y="13144"/>
                    </a:cubicBezTo>
                    <a:cubicBezTo>
                      <a:pt x="18479" y="13121"/>
                      <a:pt x="18509" y="13120"/>
                      <a:pt x="18501" y="13100"/>
                    </a:cubicBezTo>
                    <a:cubicBezTo>
                      <a:pt x="18497" y="13100"/>
                      <a:pt x="18494" y="13113"/>
                      <a:pt x="18492" y="13121"/>
                    </a:cubicBezTo>
                    <a:cubicBezTo>
                      <a:pt x="18479" y="13130"/>
                      <a:pt x="18462" y="13139"/>
                      <a:pt x="18456" y="13106"/>
                    </a:cubicBezTo>
                    <a:cubicBezTo>
                      <a:pt x="18444" y="13100"/>
                      <a:pt x="18436" y="13113"/>
                      <a:pt x="18426" y="13117"/>
                    </a:cubicBezTo>
                    <a:cubicBezTo>
                      <a:pt x="18393" y="13223"/>
                      <a:pt x="18324" y="13192"/>
                      <a:pt x="18275" y="13242"/>
                    </a:cubicBezTo>
                    <a:cubicBezTo>
                      <a:pt x="18256" y="13255"/>
                      <a:pt x="18230" y="13253"/>
                      <a:pt x="18221" y="13291"/>
                    </a:cubicBezTo>
                    <a:cubicBezTo>
                      <a:pt x="18223" y="13301"/>
                      <a:pt x="18228" y="13288"/>
                      <a:pt x="18230" y="13285"/>
                    </a:cubicBezTo>
                    <a:cubicBezTo>
                      <a:pt x="18303" y="13288"/>
                      <a:pt x="18378" y="13308"/>
                      <a:pt x="18447" y="13249"/>
                    </a:cubicBezTo>
                    <a:lnTo>
                      <a:pt x="18454" y="13264"/>
                    </a:lnTo>
                    <a:cubicBezTo>
                      <a:pt x="18435" y="13304"/>
                      <a:pt x="18412" y="13328"/>
                      <a:pt x="18396" y="13369"/>
                    </a:cubicBezTo>
                    <a:cubicBezTo>
                      <a:pt x="18391" y="13376"/>
                      <a:pt x="18380" y="13388"/>
                      <a:pt x="18375" y="13369"/>
                    </a:cubicBezTo>
                    <a:cubicBezTo>
                      <a:pt x="18359" y="13360"/>
                      <a:pt x="18331" y="13356"/>
                      <a:pt x="18325" y="13407"/>
                    </a:cubicBezTo>
                    <a:cubicBezTo>
                      <a:pt x="18303" y="13356"/>
                      <a:pt x="18297" y="13456"/>
                      <a:pt x="18273" y="13423"/>
                    </a:cubicBezTo>
                    <a:cubicBezTo>
                      <a:pt x="18254" y="13475"/>
                      <a:pt x="18231" y="13407"/>
                      <a:pt x="18213" y="13460"/>
                    </a:cubicBezTo>
                    <a:cubicBezTo>
                      <a:pt x="18221" y="13454"/>
                      <a:pt x="18223" y="13473"/>
                      <a:pt x="18228" y="13480"/>
                    </a:cubicBezTo>
                    <a:cubicBezTo>
                      <a:pt x="18318" y="13435"/>
                      <a:pt x="18415" y="13423"/>
                      <a:pt x="18504" y="13369"/>
                    </a:cubicBezTo>
                    <a:cubicBezTo>
                      <a:pt x="18517" y="13416"/>
                      <a:pt x="18541" y="13368"/>
                      <a:pt x="18559" y="13390"/>
                    </a:cubicBezTo>
                    <a:cubicBezTo>
                      <a:pt x="18566" y="13390"/>
                      <a:pt x="18574" y="13368"/>
                      <a:pt x="18579" y="13390"/>
                    </a:cubicBezTo>
                    <a:cubicBezTo>
                      <a:pt x="18580" y="13401"/>
                      <a:pt x="18576" y="13407"/>
                      <a:pt x="18574" y="13411"/>
                    </a:cubicBezTo>
                    <a:cubicBezTo>
                      <a:pt x="18551" y="13372"/>
                      <a:pt x="18538" y="13440"/>
                      <a:pt x="18513" y="13423"/>
                    </a:cubicBezTo>
                    <a:cubicBezTo>
                      <a:pt x="18434" y="13447"/>
                      <a:pt x="18350" y="13495"/>
                      <a:pt x="18271" y="13538"/>
                    </a:cubicBezTo>
                    <a:lnTo>
                      <a:pt x="18271" y="13544"/>
                    </a:lnTo>
                    <a:cubicBezTo>
                      <a:pt x="18280" y="13546"/>
                      <a:pt x="18288" y="13541"/>
                      <a:pt x="18296" y="13528"/>
                    </a:cubicBezTo>
                    <a:cubicBezTo>
                      <a:pt x="18329" y="13538"/>
                      <a:pt x="18362" y="13473"/>
                      <a:pt x="18399" y="13513"/>
                    </a:cubicBezTo>
                    <a:cubicBezTo>
                      <a:pt x="18394" y="13541"/>
                      <a:pt x="18375" y="13522"/>
                      <a:pt x="18366" y="13533"/>
                    </a:cubicBezTo>
                    <a:cubicBezTo>
                      <a:pt x="18355" y="13538"/>
                      <a:pt x="18342" y="13561"/>
                      <a:pt x="18338" y="13585"/>
                    </a:cubicBezTo>
                    <a:cubicBezTo>
                      <a:pt x="18319" y="13533"/>
                      <a:pt x="18290" y="13596"/>
                      <a:pt x="18263" y="13592"/>
                    </a:cubicBezTo>
                    <a:cubicBezTo>
                      <a:pt x="18263" y="13622"/>
                      <a:pt x="18247" y="13636"/>
                      <a:pt x="18236" y="13645"/>
                    </a:cubicBezTo>
                    <a:cubicBezTo>
                      <a:pt x="18294" y="13657"/>
                      <a:pt x="18343" y="13594"/>
                      <a:pt x="18401" y="13585"/>
                    </a:cubicBezTo>
                    <a:cubicBezTo>
                      <a:pt x="18447" y="13588"/>
                      <a:pt x="18492" y="13515"/>
                      <a:pt x="18537" y="13548"/>
                    </a:cubicBezTo>
                    <a:cubicBezTo>
                      <a:pt x="18607" y="13517"/>
                      <a:pt x="18683" y="13481"/>
                      <a:pt x="18757" y="13475"/>
                    </a:cubicBezTo>
                    <a:cubicBezTo>
                      <a:pt x="18782" y="13451"/>
                      <a:pt x="18814" y="13429"/>
                      <a:pt x="18839" y="13454"/>
                    </a:cubicBezTo>
                    <a:cubicBezTo>
                      <a:pt x="18881" y="13425"/>
                      <a:pt x="18926" y="13447"/>
                      <a:pt x="18964" y="13411"/>
                    </a:cubicBezTo>
                    <a:cubicBezTo>
                      <a:pt x="18982" y="13429"/>
                      <a:pt x="19004" y="13372"/>
                      <a:pt x="19015" y="13426"/>
                    </a:cubicBezTo>
                    <a:cubicBezTo>
                      <a:pt x="18990" y="13465"/>
                      <a:pt x="18955" y="13442"/>
                      <a:pt x="18927" y="13465"/>
                    </a:cubicBezTo>
                    <a:cubicBezTo>
                      <a:pt x="18888" y="13488"/>
                      <a:pt x="18850" y="13468"/>
                      <a:pt x="18814" y="13513"/>
                    </a:cubicBezTo>
                    <a:cubicBezTo>
                      <a:pt x="18766" y="13500"/>
                      <a:pt x="18713" y="13528"/>
                      <a:pt x="18669" y="13571"/>
                    </a:cubicBezTo>
                    <a:cubicBezTo>
                      <a:pt x="18650" y="13574"/>
                      <a:pt x="18636" y="13559"/>
                      <a:pt x="18619" y="13580"/>
                    </a:cubicBezTo>
                    <a:lnTo>
                      <a:pt x="18631" y="13612"/>
                    </a:lnTo>
                    <a:cubicBezTo>
                      <a:pt x="18638" y="13609"/>
                      <a:pt x="18643" y="13594"/>
                      <a:pt x="18644" y="13580"/>
                    </a:cubicBezTo>
                    <a:cubicBezTo>
                      <a:pt x="18666" y="13618"/>
                      <a:pt x="18689" y="13533"/>
                      <a:pt x="18714" y="13571"/>
                    </a:cubicBezTo>
                    <a:cubicBezTo>
                      <a:pt x="18743" y="13585"/>
                      <a:pt x="18751" y="13541"/>
                      <a:pt x="18779" y="13548"/>
                    </a:cubicBezTo>
                    <a:cubicBezTo>
                      <a:pt x="18782" y="13566"/>
                      <a:pt x="18789" y="13585"/>
                      <a:pt x="18777" y="13596"/>
                    </a:cubicBezTo>
                    <a:cubicBezTo>
                      <a:pt x="18732" y="13609"/>
                      <a:pt x="18692" y="13612"/>
                      <a:pt x="18651" y="13634"/>
                    </a:cubicBezTo>
                    <a:cubicBezTo>
                      <a:pt x="18638" y="13654"/>
                      <a:pt x="18623" y="13614"/>
                      <a:pt x="18611" y="13649"/>
                    </a:cubicBezTo>
                    <a:cubicBezTo>
                      <a:pt x="18537" y="13654"/>
                      <a:pt x="18474" y="13719"/>
                      <a:pt x="18401" y="13732"/>
                    </a:cubicBezTo>
                    <a:lnTo>
                      <a:pt x="18391" y="13755"/>
                    </a:lnTo>
                    <a:lnTo>
                      <a:pt x="18396" y="13766"/>
                    </a:lnTo>
                    <a:cubicBezTo>
                      <a:pt x="18463" y="13719"/>
                      <a:pt x="18538" y="13726"/>
                      <a:pt x="18606" y="13680"/>
                    </a:cubicBezTo>
                    <a:cubicBezTo>
                      <a:pt x="18614" y="13675"/>
                      <a:pt x="18617" y="13699"/>
                      <a:pt x="18624" y="13701"/>
                    </a:cubicBezTo>
                    <a:cubicBezTo>
                      <a:pt x="18660" y="13737"/>
                      <a:pt x="18689" y="13636"/>
                      <a:pt x="18724" y="13686"/>
                    </a:cubicBezTo>
                    <a:cubicBezTo>
                      <a:pt x="18701" y="13728"/>
                      <a:pt x="18667" y="13712"/>
                      <a:pt x="18644" y="13739"/>
                    </a:cubicBezTo>
                    <a:cubicBezTo>
                      <a:pt x="18618" y="13711"/>
                      <a:pt x="18603" y="13772"/>
                      <a:pt x="18576" y="13759"/>
                    </a:cubicBezTo>
                    <a:cubicBezTo>
                      <a:pt x="18559" y="13779"/>
                      <a:pt x="18543" y="13858"/>
                      <a:pt x="18519" y="13812"/>
                    </a:cubicBezTo>
                    <a:cubicBezTo>
                      <a:pt x="18517" y="13818"/>
                      <a:pt x="18512" y="13823"/>
                      <a:pt x="18513" y="13833"/>
                    </a:cubicBezTo>
                    <a:lnTo>
                      <a:pt x="18554" y="13838"/>
                    </a:lnTo>
                    <a:cubicBezTo>
                      <a:pt x="18588" y="13807"/>
                      <a:pt x="18625" y="13838"/>
                      <a:pt x="18655" y="13781"/>
                    </a:cubicBezTo>
                    <a:cubicBezTo>
                      <a:pt x="18692" y="13816"/>
                      <a:pt x="18726" y="13744"/>
                      <a:pt x="18764" y="13776"/>
                    </a:cubicBezTo>
                    <a:cubicBezTo>
                      <a:pt x="18786" y="13739"/>
                      <a:pt x="18811" y="13763"/>
                      <a:pt x="18835" y="13732"/>
                    </a:cubicBezTo>
                    <a:cubicBezTo>
                      <a:pt x="18844" y="13728"/>
                      <a:pt x="18851" y="13767"/>
                      <a:pt x="18860" y="13739"/>
                    </a:cubicBezTo>
                    <a:cubicBezTo>
                      <a:pt x="18868" y="13741"/>
                      <a:pt x="18877" y="13730"/>
                      <a:pt x="18882" y="13750"/>
                    </a:cubicBezTo>
                    <a:cubicBezTo>
                      <a:pt x="18871" y="13779"/>
                      <a:pt x="18848" y="13755"/>
                      <a:pt x="18839" y="13796"/>
                    </a:cubicBezTo>
                    <a:cubicBezTo>
                      <a:pt x="18851" y="13820"/>
                      <a:pt x="18831" y="13831"/>
                      <a:pt x="18825" y="13856"/>
                    </a:cubicBezTo>
                    <a:cubicBezTo>
                      <a:pt x="18804" y="13858"/>
                      <a:pt x="18781" y="13875"/>
                      <a:pt x="18767" y="13838"/>
                    </a:cubicBezTo>
                    <a:cubicBezTo>
                      <a:pt x="18774" y="13812"/>
                      <a:pt x="18786" y="13818"/>
                      <a:pt x="18798" y="13818"/>
                    </a:cubicBezTo>
                    <a:cubicBezTo>
                      <a:pt x="18807" y="13790"/>
                      <a:pt x="18822" y="13831"/>
                      <a:pt x="18832" y="13803"/>
                    </a:cubicBezTo>
                    <a:cubicBezTo>
                      <a:pt x="18823" y="13776"/>
                      <a:pt x="18811" y="13809"/>
                      <a:pt x="18799" y="13792"/>
                    </a:cubicBezTo>
                    <a:cubicBezTo>
                      <a:pt x="18785" y="13809"/>
                      <a:pt x="18762" y="13776"/>
                      <a:pt x="18749" y="13818"/>
                    </a:cubicBezTo>
                    <a:lnTo>
                      <a:pt x="18764" y="13838"/>
                    </a:lnTo>
                    <a:cubicBezTo>
                      <a:pt x="18767" y="13862"/>
                      <a:pt x="18754" y="13875"/>
                      <a:pt x="18747" y="13887"/>
                    </a:cubicBezTo>
                    <a:cubicBezTo>
                      <a:pt x="18716" y="13849"/>
                      <a:pt x="18678" y="13913"/>
                      <a:pt x="18647" y="13890"/>
                    </a:cubicBezTo>
                    <a:cubicBezTo>
                      <a:pt x="18644" y="13869"/>
                      <a:pt x="18658" y="13878"/>
                      <a:pt x="18662" y="13860"/>
                    </a:cubicBezTo>
                    <a:cubicBezTo>
                      <a:pt x="18656" y="13856"/>
                      <a:pt x="18645" y="13869"/>
                      <a:pt x="18637" y="13871"/>
                    </a:cubicBezTo>
                    <a:cubicBezTo>
                      <a:pt x="18632" y="13930"/>
                      <a:pt x="18600" y="13924"/>
                      <a:pt x="18581" y="13924"/>
                    </a:cubicBezTo>
                    <a:cubicBezTo>
                      <a:pt x="18567" y="13885"/>
                      <a:pt x="18598" y="13911"/>
                      <a:pt x="18601" y="13882"/>
                    </a:cubicBezTo>
                    <a:cubicBezTo>
                      <a:pt x="18609" y="13890"/>
                      <a:pt x="18622" y="13887"/>
                      <a:pt x="18624" y="13865"/>
                    </a:cubicBezTo>
                    <a:lnTo>
                      <a:pt x="18619" y="13856"/>
                    </a:lnTo>
                    <a:cubicBezTo>
                      <a:pt x="18598" y="13885"/>
                      <a:pt x="18570" y="13882"/>
                      <a:pt x="18547" y="13902"/>
                    </a:cubicBezTo>
                    <a:cubicBezTo>
                      <a:pt x="18570" y="13937"/>
                      <a:pt x="18520" y="13957"/>
                      <a:pt x="18551" y="13988"/>
                    </a:cubicBezTo>
                    <a:cubicBezTo>
                      <a:pt x="18561" y="13981"/>
                      <a:pt x="18584" y="14003"/>
                      <a:pt x="18584" y="13961"/>
                    </a:cubicBezTo>
                    <a:cubicBezTo>
                      <a:pt x="18595" y="13965"/>
                      <a:pt x="18622" y="13944"/>
                      <a:pt x="18617" y="13992"/>
                    </a:cubicBezTo>
                    <a:lnTo>
                      <a:pt x="18651" y="13944"/>
                    </a:lnTo>
                    <a:cubicBezTo>
                      <a:pt x="18661" y="13979"/>
                      <a:pt x="18685" y="13965"/>
                      <a:pt x="18700" y="13970"/>
                    </a:cubicBezTo>
                    <a:cubicBezTo>
                      <a:pt x="18701" y="13988"/>
                      <a:pt x="18692" y="13990"/>
                      <a:pt x="18692" y="14003"/>
                    </a:cubicBezTo>
                    <a:cubicBezTo>
                      <a:pt x="18708" y="14020"/>
                      <a:pt x="18707" y="13981"/>
                      <a:pt x="18717" y="13965"/>
                    </a:cubicBezTo>
                    <a:cubicBezTo>
                      <a:pt x="18729" y="13970"/>
                      <a:pt x="18736" y="13930"/>
                      <a:pt x="18744" y="13961"/>
                    </a:cubicBezTo>
                    <a:cubicBezTo>
                      <a:pt x="18748" y="13981"/>
                      <a:pt x="18737" y="13977"/>
                      <a:pt x="18737" y="13992"/>
                    </a:cubicBezTo>
                    <a:cubicBezTo>
                      <a:pt x="18764" y="14004"/>
                      <a:pt x="18804" y="13990"/>
                      <a:pt x="18830" y="13981"/>
                    </a:cubicBezTo>
                    <a:cubicBezTo>
                      <a:pt x="18844" y="13977"/>
                      <a:pt x="18851" y="14009"/>
                      <a:pt x="18848" y="14029"/>
                    </a:cubicBezTo>
                    <a:cubicBezTo>
                      <a:pt x="18854" y="14027"/>
                      <a:pt x="18858" y="14013"/>
                      <a:pt x="18864" y="14007"/>
                    </a:cubicBezTo>
                    <a:cubicBezTo>
                      <a:pt x="18860" y="13963"/>
                      <a:pt x="18885" y="13984"/>
                      <a:pt x="18893" y="13954"/>
                    </a:cubicBezTo>
                    <a:cubicBezTo>
                      <a:pt x="18904" y="13981"/>
                      <a:pt x="18913" y="13954"/>
                      <a:pt x="18920" y="13935"/>
                    </a:cubicBezTo>
                    <a:cubicBezTo>
                      <a:pt x="18933" y="13944"/>
                      <a:pt x="18944" y="13913"/>
                      <a:pt x="18955" y="13939"/>
                    </a:cubicBezTo>
                    <a:cubicBezTo>
                      <a:pt x="18962" y="13954"/>
                      <a:pt x="18958" y="13981"/>
                      <a:pt x="18948" y="13981"/>
                    </a:cubicBezTo>
                    <a:lnTo>
                      <a:pt x="18950" y="13988"/>
                    </a:lnTo>
                    <a:cubicBezTo>
                      <a:pt x="18976" y="14009"/>
                      <a:pt x="18957" y="13937"/>
                      <a:pt x="18970" y="13917"/>
                    </a:cubicBezTo>
                    <a:cubicBezTo>
                      <a:pt x="18993" y="13977"/>
                      <a:pt x="19015" y="13895"/>
                      <a:pt x="19043" y="13928"/>
                    </a:cubicBezTo>
                    <a:cubicBezTo>
                      <a:pt x="19052" y="13898"/>
                      <a:pt x="19060" y="13941"/>
                      <a:pt x="19068" y="13951"/>
                    </a:cubicBezTo>
                    <a:cubicBezTo>
                      <a:pt x="19077" y="13965"/>
                      <a:pt x="19076" y="13930"/>
                      <a:pt x="19077" y="13924"/>
                    </a:cubicBezTo>
                    <a:cubicBezTo>
                      <a:pt x="19083" y="13921"/>
                      <a:pt x="19081" y="13937"/>
                      <a:pt x="19085" y="13939"/>
                    </a:cubicBezTo>
                    <a:cubicBezTo>
                      <a:pt x="19098" y="13944"/>
                      <a:pt x="19102" y="13911"/>
                      <a:pt x="19113" y="13902"/>
                    </a:cubicBezTo>
                    <a:cubicBezTo>
                      <a:pt x="19127" y="13902"/>
                      <a:pt x="19148" y="13898"/>
                      <a:pt x="19158" y="13928"/>
                    </a:cubicBezTo>
                    <a:cubicBezTo>
                      <a:pt x="19179" y="13927"/>
                      <a:pt x="19201" y="13965"/>
                      <a:pt x="19218" y="13928"/>
                    </a:cubicBezTo>
                    <a:cubicBezTo>
                      <a:pt x="19224" y="13939"/>
                      <a:pt x="19226" y="13951"/>
                      <a:pt x="19226" y="13965"/>
                    </a:cubicBezTo>
                    <a:cubicBezTo>
                      <a:pt x="19218" y="14004"/>
                      <a:pt x="19192" y="13977"/>
                      <a:pt x="19178" y="13992"/>
                    </a:cubicBezTo>
                    <a:cubicBezTo>
                      <a:pt x="19157" y="14001"/>
                      <a:pt x="19132" y="13995"/>
                      <a:pt x="19113" y="14018"/>
                    </a:cubicBezTo>
                    <a:cubicBezTo>
                      <a:pt x="19060" y="13990"/>
                      <a:pt x="19016" y="14029"/>
                      <a:pt x="18964" y="14023"/>
                    </a:cubicBezTo>
                    <a:lnTo>
                      <a:pt x="18950" y="14067"/>
                    </a:lnTo>
                    <a:cubicBezTo>
                      <a:pt x="18942" y="14079"/>
                      <a:pt x="18931" y="14067"/>
                      <a:pt x="18925" y="14055"/>
                    </a:cubicBezTo>
                    <a:cubicBezTo>
                      <a:pt x="18879" y="14073"/>
                      <a:pt x="18823" y="14032"/>
                      <a:pt x="18785" y="14109"/>
                    </a:cubicBezTo>
                    <a:cubicBezTo>
                      <a:pt x="18737" y="14137"/>
                      <a:pt x="18673" y="14110"/>
                      <a:pt x="18629" y="14172"/>
                    </a:cubicBezTo>
                    <a:cubicBezTo>
                      <a:pt x="18591" y="14145"/>
                      <a:pt x="18559" y="14233"/>
                      <a:pt x="18517" y="14204"/>
                    </a:cubicBezTo>
                    <a:cubicBezTo>
                      <a:pt x="18496" y="14235"/>
                      <a:pt x="18468" y="14222"/>
                      <a:pt x="18444" y="14236"/>
                    </a:cubicBezTo>
                    <a:cubicBezTo>
                      <a:pt x="18477" y="14219"/>
                      <a:pt x="18514" y="14284"/>
                      <a:pt x="18547" y="14230"/>
                    </a:cubicBezTo>
                    <a:cubicBezTo>
                      <a:pt x="18559" y="14225"/>
                      <a:pt x="18581" y="14214"/>
                      <a:pt x="18584" y="14251"/>
                    </a:cubicBezTo>
                    <a:cubicBezTo>
                      <a:pt x="18591" y="14240"/>
                      <a:pt x="18595" y="14240"/>
                      <a:pt x="18601" y="14251"/>
                    </a:cubicBezTo>
                    <a:lnTo>
                      <a:pt x="18710" y="14218"/>
                    </a:lnTo>
                    <a:lnTo>
                      <a:pt x="18719" y="14181"/>
                    </a:lnTo>
                    <a:cubicBezTo>
                      <a:pt x="18732" y="14176"/>
                      <a:pt x="18722" y="14228"/>
                      <a:pt x="18739" y="14208"/>
                    </a:cubicBezTo>
                    <a:cubicBezTo>
                      <a:pt x="18781" y="14225"/>
                      <a:pt x="18818" y="14153"/>
                      <a:pt x="18848" y="14218"/>
                    </a:cubicBezTo>
                    <a:cubicBezTo>
                      <a:pt x="18886" y="14205"/>
                      <a:pt x="18926" y="14204"/>
                      <a:pt x="18962" y="14181"/>
                    </a:cubicBezTo>
                    <a:cubicBezTo>
                      <a:pt x="19011" y="14155"/>
                      <a:pt x="19071" y="14208"/>
                      <a:pt x="19115" y="14145"/>
                    </a:cubicBezTo>
                    <a:cubicBezTo>
                      <a:pt x="19169" y="14163"/>
                      <a:pt x="19236" y="14135"/>
                      <a:pt x="19293" y="14145"/>
                    </a:cubicBezTo>
                    <a:cubicBezTo>
                      <a:pt x="19339" y="14093"/>
                      <a:pt x="19383" y="14160"/>
                      <a:pt x="19431" y="14128"/>
                    </a:cubicBezTo>
                    <a:cubicBezTo>
                      <a:pt x="19446" y="14123"/>
                      <a:pt x="19463" y="14137"/>
                      <a:pt x="19481" y="14139"/>
                    </a:cubicBezTo>
                    <a:cubicBezTo>
                      <a:pt x="19514" y="14106"/>
                      <a:pt x="19551" y="14185"/>
                      <a:pt x="19587" y="14135"/>
                    </a:cubicBezTo>
                    <a:cubicBezTo>
                      <a:pt x="19597" y="14145"/>
                      <a:pt x="19616" y="14109"/>
                      <a:pt x="19622" y="14155"/>
                    </a:cubicBezTo>
                    <a:cubicBezTo>
                      <a:pt x="19673" y="14137"/>
                      <a:pt x="19722" y="14187"/>
                      <a:pt x="19772" y="14176"/>
                    </a:cubicBezTo>
                    <a:cubicBezTo>
                      <a:pt x="19782" y="14204"/>
                      <a:pt x="19804" y="14194"/>
                      <a:pt x="19816" y="14181"/>
                    </a:cubicBezTo>
                    <a:cubicBezTo>
                      <a:pt x="19829" y="14214"/>
                      <a:pt x="19853" y="14185"/>
                      <a:pt x="19867" y="14208"/>
                    </a:cubicBezTo>
                    <a:cubicBezTo>
                      <a:pt x="19898" y="14172"/>
                      <a:pt x="19923" y="14233"/>
                      <a:pt x="19954" y="14214"/>
                    </a:cubicBezTo>
                    <a:cubicBezTo>
                      <a:pt x="19972" y="14269"/>
                      <a:pt x="20013" y="14240"/>
                      <a:pt x="20035" y="14240"/>
                    </a:cubicBezTo>
                    <a:cubicBezTo>
                      <a:pt x="20044" y="14299"/>
                      <a:pt x="20080" y="14255"/>
                      <a:pt x="20095" y="14278"/>
                    </a:cubicBezTo>
                    <a:cubicBezTo>
                      <a:pt x="20114" y="14282"/>
                      <a:pt x="20139" y="14308"/>
                      <a:pt x="20158" y="14312"/>
                    </a:cubicBezTo>
                    <a:cubicBezTo>
                      <a:pt x="20196" y="14260"/>
                      <a:pt x="20172" y="14405"/>
                      <a:pt x="20214" y="14365"/>
                    </a:cubicBezTo>
                    <a:cubicBezTo>
                      <a:pt x="20280" y="14417"/>
                      <a:pt x="20347" y="14430"/>
                      <a:pt x="20411" y="14498"/>
                    </a:cubicBezTo>
                    <a:cubicBezTo>
                      <a:pt x="20439" y="14511"/>
                      <a:pt x="20470" y="14518"/>
                      <a:pt x="20489" y="14568"/>
                    </a:cubicBezTo>
                    <a:cubicBezTo>
                      <a:pt x="20508" y="14530"/>
                      <a:pt x="20514" y="14589"/>
                      <a:pt x="20529" y="14610"/>
                    </a:cubicBezTo>
                    <a:cubicBezTo>
                      <a:pt x="20633" y="14713"/>
                      <a:pt x="20736" y="14821"/>
                      <a:pt x="20827" y="14984"/>
                    </a:cubicBezTo>
                    <a:lnTo>
                      <a:pt x="20827" y="15004"/>
                    </a:lnTo>
                    <a:cubicBezTo>
                      <a:pt x="20901" y="15109"/>
                      <a:pt x="20968" y="15247"/>
                      <a:pt x="21025" y="15401"/>
                    </a:cubicBezTo>
                    <a:lnTo>
                      <a:pt x="21025" y="15427"/>
                    </a:lnTo>
                    <a:cubicBezTo>
                      <a:pt x="20992" y="15456"/>
                      <a:pt x="21034" y="15496"/>
                      <a:pt x="21030" y="15537"/>
                    </a:cubicBezTo>
                    <a:cubicBezTo>
                      <a:pt x="21028" y="15557"/>
                      <a:pt x="21019" y="15561"/>
                      <a:pt x="21010" y="15559"/>
                    </a:cubicBezTo>
                    <a:cubicBezTo>
                      <a:pt x="21073" y="15683"/>
                      <a:pt x="21001" y="15823"/>
                      <a:pt x="20990" y="15947"/>
                    </a:cubicBezTo>
                    <a:cubicBezTo>
                      <a:pt x="20997" y="15966"/>
                      <a:pt x="20997" y="15982"/>
                      <a:pt x="20990" y="15996"/>
                    </a:cubicBezTo>
                    <a:cubicBezTo>
                      <a:pt x="20972" y="16012"/>
                      <a:pt x="20972" y="16063"/>
                      <a:pt x="20970" y="16102"/>
                    </a:cubicBezTo>
                    <a:cubicBezTo>
                      <a:pt x="20956" y="16120"/>
                      <a:pt x="20951" y="16143"/>
                      <a:pt x="20957" y="16182"/>
                    </a:cubicBezTo>
                    <a:cubicBezTo>
                      <a:pt x="20948" y="16210"/>
                      <a:pt x="20948" y="16250"/>
                      <a:pt x="20930" y="16265"/>
                    </a:cubicBezTo>
                    <a:cubicBezTo>
                      <a:pt x="20931" y="16291"/>
                      <a:pt x="20930" y="16317"/>
                      <a:pt x="20917" y="16335"/>
                    </a:cubicBezTo>
                    <a:cubicBezTo>
                      <a:pt x="20867" y="16567"/>
                      <a:pt x="20804" y="16786"/>
                      <a:pt x="20711" y="16983"/>
                    </a:cubicBezTo>
                    <a:lnTo>
                      <a:pt x="20711" y="17004"/>
                    </a:lnTo>
                    <a:lnTo>
                      <a:pt x="20715" y="17004"/>
                    </a:lnTo>
                    <a:lnTo>
                      <a:pt x="20717" y="17037"/>
                    </a:lnTo>
                    <a:lnTo>
                      <a:pt x="20722" y="17026"/>
                    </a:lnTo>
                    <a:cubicBezTo>
                      <a:pt x="20727" y="17012"/>
                      <a:pt x="20725" y="17004"/>
                      <a:pt x="20719" y="16995"/>
                    </a:cubicBezTo>
                    <a:cubicBezTo>
                      <a:pt x="20723" y="16975"/>
                      <a:pt x="20728" y="16991"/>
                      <a:pt x="20735" y="16988"/>
                    </a:cubicBezTo>
                    <a:cubicBezTo>
                      <a:pt x="20753" y="16935"/>
                      <a:pt x="20778" y="16883"/>
                      <a:pt x="20797" y="16836"/>
                    </a:cubicBezTo>
                    <a:lnTo>
                      <a:pt x="20799" y="16840"/>
                    </a:lnTo>
                    <a:cubicBezTo>
                      <a:pt x="20762" y="17026"/>
                      <a:pt x="20675" y="17181"/>
                      <a:pt x="20616" y="17331"/>
                    </a:cubicBezTo>
                    <a:lnTo>
                      <a:pt x="20619" y="17338"/>
                    </a:lnTo>
                    <a:cubicBezTo>
                      <a:pt x="20641" y="17311"/>
                      <a:pt x="20669" y="17267"/>
                      <a:pt x="20690" y="17226"/>
                    </a:cubicBezTo>
                    <a:lnTo>
                      <a:pt x="20692" y="17232"/>
                    </a:lnTo>
                    <a:cubicBezTo>
                      <a:pt x="20658" y="17324"/>
                      <a:pt x="20621" y="17423"/>
                      <a:pt x="20574" y="17489"/>
                    </a:cubicBezTo>
                    <a:cubicBezTo>
                      <a:pt x="20566" y="17548"/>
                      <a:pt x="20536" y="17575"/>
                      <a:pt x="20524" y="17628"/>
                    </a:cubicBezTo>
                    <a:cubicBezTo>
                      <a:pt x="20529" y="17630"/>
                      <a:pt x="20533" y="17641"/>
                      <a:pt x="20531" y="17654"/>
                    </a:cubicBezTo>
                    <a:cubicBezTo>
                      <a:pt x="20512" y="17740"/>
                      <a:pt x="20454" y="17799"/>
                      <a:pt x="20421" y="17874"/>
                    </a:cubicBezTo>
                    <a:cubicBezTo>
                      <a:pt x="20412" y="17893"/>
                      <a:pt x="20396" y="17900"/>
                      <a:pt x="20393" y="17927"/>
                    </a:cubicBezTo>
                    <a:cubicBezTo>
                      <a:pt x="20366" y="17989"/>
                      <a:pt x="20328" y="18046"/>
                      <a:pt x="20293" y="18096"/>
                    </a:cubicBezTo>
                    <a:lnTo>
                      <a:pt x="20273" y="18111"/>
                    </a:lnTo>
                    <a:cubicBezTo>
                      <a:pt x="20189" y="18257"/>
                      <a:pt x="20095" y="18373"/>
                      <a:pt x="20003" y="18487"/>
                    </a:cubicBezTo>
                    <a:cubicBezTo>
                      <a:pt x="19951" y="18544"/>
                      <a:pt x="19901" y="18610"/>
                      <a:pt x="19850" y="18665"/>
                    </a:cubicBezTo>
                    <a:lnTo>
                      <a:pt x="19852" y="18672"/>
                    </a:lnTo>
                    <a:cubicBezTo>
                      <a:pt x="19888" y="18659"/>
                      <a:pt x="19911" y="18594"/>
                      <a:pt x="19945" y="18578"/>
                    </a:cubicBezTo>
                    <a:cubicBezTo>
                      <a:pt x="19967" y="18566"/>
                      <a:pt x="19991" y="18560"/>
                      <a:pt x="20008" y="18519"/>
                    </a:cubicBezTo>
                    <a:cubicBezTo>
                      <a:pt x="20034" y="18527"/>
                      <a:pt x="20041" y="18424"/>
                      <a:pt x="20067" y="18477"/>
                    </a:cubicBezTo>
                    <a:cubicBezTo>
                      <a:pt x="19928" y="18699"/>
                      <a:pt x="19770" y="18827"/>
                      <a:pt x="19616" y="18978"/>
                    </a:cubicBezTo>
                    <a:cubicBezTo>
                      <a:pt x="19591" y="18983"/>
                      <a:pt x="19568" y="19001"/>
                      <a:pt x="19549" y="19041"/>
                    </a:cubicBezTo>
                    <a:cubicBezTo>
                      <a:pt x="19520" y="19085"/>
                      <a:pt x="19480" y="19069"/>
                      <a:pt x="19453" y="19124"/>
                    </a:cubicBezTo>
                    <a:cubicBezTo>
                      <a:pt x="19415" y="19165"/>
                      <a:pt x="19361" y="19149"/>
                      <a:pt x="19333" y="19227"/>
                    </a:cubicBezTo>
                    <a:cubicBezTo>
                      <a:pt x="19326" y="19228"/>
                      <a:pt x="19321" y="19225"/>
                      <a:pt x="19315" y="19211"/>
                    </a:cubicBezTo>
                    <a:cubicBezTo>
                      <a:pt x="19320" y="19254"/>
                      <a:pt x="19290" y="19230"/>
                      <a:pt x="19281" y="19256"/>
                    </a:cubicBezTo>
                    <a:cubicBezTo>
                      <a:pt x="19269" y="19225"/>
                      <a:pt x="19252" y="19254"/>
                      <a:pt x="19238" y="19252"/>
                    </a:cubicBezTo>
                    <a:cubicBezTo>
                      <a:pt x="19219" y="19254"/>
                      <a:pt x="19232" y="19285"/>
                      <a:pt x="19228" y="19305"/>
                    </a:cubicBezTo>
                    <a:lnTo>
                      <a:pt x="19270" y="19294"/>
                    </a:lnTo>
                    <a:cubicBezTo>
                      <a:pt x="19326" y="19225"/>
                      <a:pt x="19394" y="19225"/>
                      <a:pt x="19449" y="19151"/>
                    </a:cubicBezTo>
                    <a:cubicBezTo>
                      <a:pt x="19470" y="19132"/>
                      <a:pt x="19500" y="19154"/>
                      <a:pt x="19516" y="19110"/>
                    </a:cubicBezTo>
                    <a:cubicBezTo>
                      <a:pt x="19565" y="19074"/>
                      <a:pt x="19618" y="19054"/>
                      <a:pt x="19662" y="18993"/>
                    </a:cubicBezTo>
                    <a:cubicBezTo>
                      <a:pt x="19722" y="19004"/>
                      <a:pt x="19763" y="18921"/>
                      <a:pt x="19814" y="18883"/>
                    </a:cubicBezTo>
                    <a:cubicBezTo>
                      <a:pt x="19831" y="18874"/>
                      <a:pt x="19847" y="18894"/>
                      <a:pt x="19854" y="18909"/>
                    </a:cubicBezTo>
                    <a:cubicBezTo>
                      <a:pt x="19838" y="18916"/>
                      <a:pt x="19819" y="18986"/>
                      <a:pt x="19802" y="18936"/>
                    </a:cubicBezTo>
                    <a:cubicBezTo>
                      <a:pt x="19797" y="18996"/>
                      <a:pt x="19764" y="18989"/>
                      <a:pt x="19750" y="19030"/>
                    </a:cubicBezTo>
                    <a:cubicBezTo>
                      <a:pt x="19710" y="19057"/>
                      <a:pt x="19673" y="19107"/>
                      <a:pt x="19632" y="19110"/>
                    </a:cubicBezTo>
                    <a:lnTo>
                      <a:pt x="19632" y="19120"/>
                    </a:lnTo>
                    <a:cubicBezTo>
                      <a:pt x="19633" y="19197"/>
                      <a:pt x="19602" y="19107"/>
                      <a:pt x="19589" y="19132"/>
                    </a:cubicBezTo>
                    <a:cubicBezTo>
                      <a:pt x="19572" y="19215"/>
                      <a:pt x="19525" y="19225"/>
                      <a:pt x="19494" y="19268"/>
                    </a:cubicBezTo>
                    <a:cubicBezTo>
                      <a:pt x="19465" y="19246"/>
                      <a:pt x="19443" y="19277"/>
                      <a:pt x="19416" y="19272"/>
                    </a:cubicBezTo>
                    <a:cubicBezTo>
                      <a:pt x="19416" y="19316"/>
                      <a:pt x="19394" y="19311"/>
                      <a:pt x="19378" y="19316"/>
                    </a:cubicBezTo>
                    <a:cubicBezTo>
                      <a:pt x="19338" y="19373"/>
                      <a:pt x="19287" y="19373"/>
                      <a:pt x="19243" y="19415"/>
                    </a:cubicBezTo>
                    <a:cubicBezTo>
                      <a:pt x="19209" y="19413"/>
                      <a:pt x="19184" y="19462"/>
                      <a:pt x="19150" y="19457"/>
                    </a:cubicBezTo>
                    <a:cubicBezTo>
                      <a:pt x="19134" y="19457"/>
                      <a:pt x="19121" y="19508"/>
                      <a:pt x="19105" y="19475"/>
                    </a:cubicBezTo>
                    <a:cubicBezTo>
                      <a:pt x="19085" y="19435"/>
                      <a:pt x="19076" y="19527"/>
                      <a:pt x="19056" y="19494"/>
                    </a:cubicBezTo>
                    <a:cubicBezTo>
                      <a:pt x="19038" y="19540"/>
                      <a:pt x="19016" y="19519"/>
                      <a:pt x="18998" y="19532"/>
                    </a:cubicBezTo>
                    <a:cubicBezTo>
                      <a:pt x="18988" y="19542"/>
                      <a:pt x="18968" y="19563"/>
                      <a:pt x="18962" y="19521"/>
                    </a:cubicBezTo>
                    <a:lnTo>
                      <a:pt x="18950" y="19554"/>
                    </a:lnTo>
                    <a:cubicBezTo>
                      <a:pt x="18930" y="19555"/>
                      <a:pt x="18908" y="19595"/>
                      <a:pt x="18889" y="19558"/>
                    </a:cubicBezTo>
                    <a:cubicBezTo>
                      <a:pt x="18879" y="19613"/>
                      <a:pt x="18842" y="19583"/>
                      <a:pt x="18822" y="19595"/>
                    </a:cubicBezTo>
                    <a:cubicBezTo>
                      <a:pt x="18789" y="19633"/>
                      <a:pt x="18741" y="19606"/>
                      <a:pt x="18707" y="19622"/>
                    </a:cubicBezTo>
                    <a:cubicBezTo>
                      <a:pt x="18673" y="19652"/>
                      <a:pt x="18631" y="19599"/>
                      <a:pt x="18601" y="19648"/>
                    </a:cubicBezTo>
                    <a:cubicBezTo>
                      <a:pt x="18625" y="19673"/>
                      <a:pt x="18648" y="19646"/>
                      <a:pt x="18672" y="19667"/>
                    </a:cubicBezTo>
                    <a:cubicBezTo>
                      <a:pt x="18651" y="19686"/>
                      <a:pt x="18617" y="19679"/>
                      <a:pt x="18592" y="19694"/>
                    </a:cubicBezTo>
                    <a:cubicBezTo>
                      <a:pt x="18599" y="19716"/>
                      <a:pt x="18616" y="19699"/>
                      <a:pt x="18624" y="19711"/>
                    </a:cubicBezTo>
                    <a:cubicBezTo>
                      <a:pt x="18618" y="19732"/>
                      <a:pt x="18607" y="19716"/>
                      <a:pt x="18599" y="19716"/>
                    </a:cubicBezTo>
                    <a:cubicBezTo>
                      <a:pt x="18554" y="19830"/>
                      <a:pt x="18485" y="19718"/>
                      <a:pt x="18429" y="19769"/>
                    </a:cubicBezTo>
                    <a:lnTo>
                      <a:pt x="18429" y="19773"/>
                    </a:lnTo>
                    <a:cubicBezTo>
                      <a:pt x="18484" y="19787"/>
                      <a:pt x="18534" y="19793"/>
                      <a:pt x="18589" y="19791"/>
                    </a:cubicBezTo>
                    <a:lnTo>
                      <a:pt x="18597" y="19800"/>
                    </a:lnTo>
                    <a:cubicBezTo>
                      <a:pt x="18499" y="19866"/>
                      <a:pt x="18386" y="19823"/>
                      <a:pt x="18280" y="19832"/>
                    </a:cubicBezTo>
                    <a:cubicBezTo>
                      <a:pt x="18250" y="19798"/>
                      <a:pt x="18221" y="19811"/>
                      <a:pt x="18186" y="19800"/>
                    </a:cubicBezTo>
                    <a:cubicBezTo>
                      <a:pt x="18121" y="19753"/>
                      <a:pt x="18039" y="19752"/>
                      <a:pt x="17975" y="19679"/>
                    </a:cubicBezTo>
                    <a:cubicBezTo>
                      <a:pt x="17893" y="19620"/>
                      <a:pt x="17817" y="19496"/>
                      <a:pt x="17757" y="19359"/>
                    </a:cubicBezTo>
                    <a:cubicBezTo>
                      <a:pt x="17758" y="19311"/>
                      <a:pt x="17743" y="19264"/>
                      <a:pt x="17759" y="19227"/>
                    </a:cubicBezTo>
                    <a:cubicBezTo>
                      <a:pt x="17758" y="19180"/>
                      <a:pt x="17752" y="19127"/>
                      <a:pt x="17745" y="19083"/>
                    </a:cubicBezTo>
                    <a:cubicBezTo>
                      <a:pt x="17763" y="18991"/>
                      <a:pt x="17812" y="18950"/>
                      <a:pt x="17842" y="18883"/>
                    </a:cubicBezTo>
                    <a:lnTo>
                      <a:pt x="17837" y="18867"/>
                    </a:lnTo>
                    <a:cubicBezTo>
                      <a:pt x="17852" y="18769"/>
                      <a:pt x="17922" y="18797"/>
                      <a:pt x="17922" y="18676"/>
                    </a:cubicBezTo>
                    <a:cubicBezTo>
                      <a:pt x="17929" y="18684"/>
                      <a:pt x="17926" y="18703"/>
                      <a:pt x="17935" y="18699"/>
                    </a:cubicBezTo>
                    <a:lnTo>
                      <a:pt x="17947" y="18640"/>
                    </a:lnTo>
                    <a:cubicBezTo>
                      <a:pt x="17954" y="18635"/>
                      <a:pt x="17966" y="18633"/>
                      <a:pt x="17962" y="18608"/>
                    </a:cubicBezTo>
                    <a:cubicBezTo>
                      <a:pt x="18017" y="18461"/>
                      <a:pt x="18097" y="18302"/>
                      <a:pt x="18161" y="18164"/>
                    </a:cubicBezTo>
                    <a:cubicBezTo>
                      <a:pt x="18171" y="18144"/>
                      <a:pt x="18161" y="18107"/>
                      <a:pt x="18178" y="18092"/>
                    </a:cubicBezTo>
                    <a:cubicBezTo>
                      <a:pt x="18205" y="18094"/>
                      <a:pt x="18216" y="18027"/>
                      <a:pt x="18236" y="18006"/>
                    </a:cubicBezTo>
                    <a:cubicBezTo>
                      <a:pt x="18231" y="17997"/>
                      <a:pt x="18223" y="17991"/>
                      <a:pt x="18225" y="17975"/>
                    </a:cubicBezTo>
                    <a:cubicBezTo>
                      <a:pt x="18237" y="17947"/>
                      <a:pt x="18240" y="17911"/>
                      <a:pt x="18255" y="17900"/>
                    </a:cubicBezTo>
                    <a:cubicBezTo>
                      <a:pt x="18263" y="17900"/>
                      <a:pt x="18262" y="17920"/>
                      <a:pt x="18266" y="17927"/>
                    </a:cubicBezTo>
                    <a:cubicBezTo>
                      <a:pt x="18329" y="17779"/>
                      <a:pt x="18400" y="17619"/>
                      <a:pt x="18443" y="17444"/>
                    </a:cubicBezTo>
                    <a:cubicBezTo>
                      <a:pt x="18451" y="17408"/>
                      <a:pt x="18470" y="17381"/>
                      <a:pt x="18474" y="17347"/>
                    </a:cubicBezTo>
                    <a:cubicBezTo>
                      <a:pt x="18499" y="17292"/>
                      <a:pt x="18513" y="17234"/>
                      <a:pt x="18531" y="17167"/>
                    </a:cubicBezTo>
                    <a:cubicBezTo>
                      <a:pt x="18554" y="17142"/>
                      <a:pt x="18568" y="17078"/>
                      <a:pt x="18589" y="17037"/>
                    </a:cubicBezTo>
                    <a:cubicBezTo>
                      <a:pt x="18589" y="17004"/>
                      <a:pt x="18597" y="16977"/>
                      <a:pt x="18609" y="16957"/>
                    </a:cubicBezTo>
                    <a:cubicBezTo>
                      <a:pt x="18625" y="16854"/>
                      <a:pt x="18656" y="16764"/>
                      <a:pt x="18679" y="16667"/>
                    </a:cubicBezTo>
                    <a:cubicBezTo>
                      <a:pt x="18681" y="16616"/>
                      <a:pt x="18662" y="16665"/>
                      <a:pt x="18655" y="16635"/>
                    </a:cubicBezTo>
                    <a:cubicBezTo>
                      <a:pt x="18649" y="16614"/>
                      <a:pt x="18662" y="16592"/>
                      <a:pt x="18669" y="16577"/>
                    </a:cubicBezTo>
                    <a:cubicBezTo>
                      <a:pt x="18686" y="16555"/>
                      <a:pt x="18667" y="16520"/>
                      <a:pt x="18685" y="16502"/>
                    </a:cubicBezTo>
                    <a:cubicBezTo>
                      <a:pt x="18685" y="16539"/>
                      <a:pt x="18705" y="16520"/>
                      <a:pt x="18711" y="16539"/>
                    </a:cubicBezTo>
                    <a:cubicBezTo>
                      <a:pt x="18717" y="16509"/>
                      <a:pt x="18722" y="16474"/>
                      <a:pt x="18730" y="16446"/>
                    </a:cubicBezTo>
                    <a:cubicBezTo>
                      <a:pt x="18726" y="16430"/>
                      <a:pt x="18723" y="16455"/>
                      <a:pt x="18717" y="16446"/>
                    </a:cubicBezTo>
                    <a:cubicBezTo>
                      <a:pt x="18704" y="16393"/>
                      <a:pt x="18732" y="16350"/>
                      <a:pt x="18722" y="16287"/>
                    </a:cubicBezTo>
                    <a:cubicBezTo>
                      <a:pt x="18745" y="16194"/>
                      <a:pt x="18707" y="16112"/>
                      <a:pt x="18726" y="16008"/>
                    </a:cubicBezTo>
                    <a:cubicBezTo>
                      <a:pt x="18731" y="15959"/>
                      <a:pt x="18718" y="15939"/>
                      <a:pt x="18726" y="15895"/>
                    </a:cubicBezTo>
                    <a:cubicBezTo>
                      <a:pt x="18698" y="15900"/>
                      <a:pt x="18711" y="15829"/>
                      <a:pt x="18697" y="15802"/>
                    </a:cubicBezTo>
                    <a:cubicBezTo>
                      <a:pt x="18672" y="15795"/>
                      <a:pt x="18691" y="15729"/>
                      <a:pt x="18667" y="15706"/>
                    </a:cubicBezTo>
                    <a:cubicBezTo>
                      <a:pt x="18675" y="15654"/>
                      <a:pt x="18676" y="15588"/>
                      <a:pt x="18701" y="15553"/>
                    </a:cubicBezTo>
                    <a:lnTo>
                      <a:pt x="18707" y="15564"/>
                    </a:lnTo>
                    <a:cubicBezTo>
                      <a:pt x="18719" y="15601"/>
                      <a:pt x="18713" y="15656"/>
                      <a:pt x="18705" y="15685"/>
                    </a:cubicBezTo>
                    <a:lnTo>
                      <a:pt x="18722" y="15702"/>
                    </a:lnTo>
                    <a:cubicBezTo>
                      <a:pt x="18729" y="15733"/>
                      <a:pt x="18707" y="15748"/>
                      <a:pt x="18714" y="15774"/>
                    </a:cubicBezTo>
                    <a:cubicBezTo>
                      <a:pt x="18735" y="15774"/>
                      <a:pt x="18723" y="15814"/>
                      <a:pt x="18732" y="15835"/>
                    </a:cubicBezTo>
                    <a:cubicBezTo>
                      <a:pt x="18745" y="15790"/>
                      <a:pt x="18744" y="15735"/>
                      <a:pt x="18737" y="15695"/>
                    </a:cubicBezTo>
                    <a:cubicBezTo>
                      <a:pt x="18739" y="15651"/>
                      <a:pt x="18738" y="15603"/>
                      <a:pt x="18749" y="15564"/>
                    </a:cubicBezTo>
                    <a:cubicBezTo>
                      <a:pt x="18757" y="15496"/>
                      <a:pt x="18772" y="15434"/>
                      <a:pt x="18769" y="15359"/>
                    </a:cubicBezTo>
                    <a:cubicBezTo>
                      <a:pt x="18767" y="15310"/>
                      <a:pt x="18782" y="15276"/>
                      <a:pt x="18769" y="15231"/>
                    </a:cubicBezTo>
                    <a:cubicBezTo>
                      <a:pt x="18743" y="15240"/>
                      <a:pt x="18758" y="15302"/>
                      <a:pt x="18747" y="15333"/>
                    </a:cubicBezTo>
                    <a:cubicBezTo>
                      <a:pt x="18737" y="15338"/>
                      <a:pt x="18732" y="15313"/>
                      <a:pt x="18726" y="15300"/>
                    </a:cubicBezTo>
                    <a:cubicBezTo>
                      <a:pt x="18723" y="15194"/>
                      <a:pt x="18747" y="15062"/>
                      <a:pt x="18717" y="14968"/>
                    </a:cubicBezTo>
                    <a:cubicBezTo>
                      <a:pt x="18716" y="15007"/>
                      <a:pt x="18718" y="15056"/>
                      <a:pt x="18724" y="15095"/>
                    </a:cubicBezTo>
                    <a:cubicBezTo>
                      <a:pt x="18713" y="15129"/>
                      <a:pt x="18729" y="15194"/>
                      <a:pt x="18701" y="15210"/>
                    </a:cubicBezTo>
                    <a:cubicBezTo>
                      <a:pt x="18708" y="15263"/>
                      <a:pt x="18713" y="15326"/>
                      <a:pt x="18692" y="15363"/>
                    </a:cubicBezTo>
                    <a:cubicBezTo>
                      <a:pt x="18678" y="15283"/>
                      <a:pt x="18689" y="15196"/>
                      <a:pt x="18672" y="15123"/>
                    </a:cubicBezTo>
                    <a:cubicBezTo>
                      <a:pt x="18629" y="15035"/>
                      <a:pt x="18662" y="14920"/>
                      <a:pt x="18634" y="14821"/>
                    </a:cubicBezTo>
                    <a:cubicBezTo>
                      <a:pt x="18625" y="14806"/>
                      <a:pt x="18612" y="14785"/>
                      <a:pt x="18601" y="14794"/>
                    </a:cubicBezTo>
                    <a:cubicBezTo>
                      <a:pt x="18623" y="14832"/>
                      <a:pt x="18622" y="14888"/>
                      <a:pt x="18631" y="14937"/>
                    </a:cubicBezTo>
                    <a:cubicBezTo>
                      <a:pt x="18628" y="14979"/>
                      <a:pt x="18609" y="14944"/>
                      <a:pt x="18597" y="14953"/>
                    </a:cubicBezTo>
                    <a:cubicBezTo>
                      <a:pt x="18556" y="14944"/>
                      <a:pt x="18593" y="14834"/>
                      <a:pt x="18556" y="14806"/>
                    </a:cubicBezTo>
                    <a:cubicBezTo>
                      <a:pt x="18562" y="14744"/>
                      <a:pt x="18547" y="14689"/>
                      <a:pt x="18541" y="14630"/>
                    </a:cubicBezTo>
                    <a:cubicBezTo>
                      <a:pt x="18526" y="14638"/>
                      <a:pt x="18519" y="14589"/>
                      <a:pt x="18504" y="14614"/>
                    </a:cubicBezTo>
                    <a:cubicBezTo>
                      <a:pt x="18500" y="14634"/>
                      <a:pt x="18509" y="14642"/>
                      <a:pt x="18513" y="14656"/>
                    </a:cubicBezTo>
                    <a:cubicBezTo>
                      <a:pt x="18516" y="14686"/>
                      <a:pt x="18520" y="14735"/>
                      <a:pt x="18504" y="14753"/>
                    </a:cubicBezTo>
                    <a:cubicBezTo>
                      <a:pt x="18462" y="14694"/>
                      <a:pt x="18436" y="14818"/>
                      <a:pt x="18393" y="14779"/>
                    </a:cubicBezTo>
                    <a:cubicBezTo>
                      <a:pt x="18372" y="14713"/>
                      <a:pt x="18356" y="14641"/>
                      <a:pt x="18349" y="14561"/>
                    </a:cubicBezTo>
                    <a:cubicBezTo>
                      <a:pt x="18334" y="14508"/>
                      <a:pt x="18316" y="14440"/>
                      <a:pt x="18284" y="14452"/>
                    </a:cubicBezTo>
                    <a:cubicBezTo>
                      <a:pt x="18273" y="14445"/>
                      <a:pt x="18274" y="14425"/>
                      <a:pt x="18271" y="14410"/>
                    </a:cubicBezTo>
                    <a:cubicBezTo>
                      <a:pt x="18275" y="14374"/>
                      <a:pt x="18290" y="14410"/>
                      <a:pt x="18296" y="14399"/>
                    </a:cubicBezTo>
                    <a:cubicBezTo>
                      <a:pt x="18294" y="14388"/>
                      <a:pt x="18290" y="14379"/>
                      <a:pt x="18286" y="14372"/>
                    </a:cubicBezTo>
                    <a:cubicBezTo>
                      <a:pt x="18243" y="14370"/>
                      <a:pt x="18230" y="14284"/>
                      <a:pt x="18193" y="14255"/>
                    </a:cubicBezTo>
                    <a:lnTo>
                      <a:pt x="18208" y="14218"/>
                    </a:lnTo>
                    <a:cubicBezTo>
                      <a:pt x="18198" y="14212"/>
                      <a:pt x="18173" y="14187"/>
                      <a:pt x="18183" y="14161"/>
                    </a:cubicBezTo>
                    <a:cubicBezTo>
                      <a:pt x="18158" y="14151"/>
                      <a:pt x="18127" y="14089"/>
                      <a:pt x="18103" y="14151"/>
                    </a:cubicBezTo>
                    <a:cubicBezTo>
                      <a:pt x="18117" y="14151"/>
                      <a:pt x="18137" y="14139"/>
                      <a:pt x="18150" y="14166"/>
                    </a:cubicBezTo>
                    <a:lnTo>
                      <a:pt x="18146" y="14199"/>
                    </a:lnTo>
                    <a:cubicBezTo>
                      <a:pt x="18143" y="14228"/>
                      <a:pt x="18159" y="14212"/>
                      <a:pt x="18162" y="14230"/>
                    </a:cubicBezTo>
                    <a:cubicBezTo>
                      <a:pt x="18167" y="14232"/>
                      <a:pt x="18167" y="14242"/>
                      <a:pt x="18162" y="14244"/>
                    </a:cubicBezTo>
                    <a:cubicBezTo>
                      <a:pt x="18156" y="14242"/>
                      <a:pt x="18149" y="14251"/>
                      <a:pt x="18146" y="14240"/>
                    </a:cubicBezTo>
                    <a:cubicBezTo>
                      <a:pt x="18117" y="14278"/>
                      <a:pt x="18085" y="14295"/>
                      <a:pt x="18058" y="14324"/>
                    </a:cubicBezTo>
                    <a:lnTo>
                      <a:pt x="18073" y="14346"/>
                    </a:lnTo>
                    <a:cubicBezTo>
                      <a:pt x="18070" y="14379"/>
                      <a:pt x="18096" y="14343"/>
                      <a:pt x="18092" y="14384"/>
                    </a:cubicBezTo>
                    <a:cubicBezTo>
                      <a:pt x="18089" y="14392"/>
                      <a:pt x="18084" y="14399"/>
                      <a:pt x="18078" y="14399"/>
                    </a:cubicBezTo>
                    <a:cubicBezTo>
                      <a:pt x="18075" y="14545"/>
                      <a:pt x="17993" y="14475"/>
                      <a:pt x="17958" y="14545"/>
                    </a:cubicBezTo>
                    <a:lnTo>
                      <a:pt x="17970" y="14545"/>
                    </a:lnTo>
                    <a:cubicBezTo>
                      <a:pt x="17979" y="14557"/>
                      <a:pt x="17987" y="14574"/>
                      <a:pt x="17985" y="14598"/>
                    </a:cubicBezTo>
                    <a:cubicBezTo>
                      <a:pt x="17978" y="14636"/>
                      <a:pt x="17959" y="14638"/>
                      <a:pt x="17947" y="14666"/>
                    </a:cubicBezTo>
                    <a:cubicBezTo>
                      <a:pt x="17958" y="14746"/>
                      <a:pt x="17912" y="14753"/>
                      <a:pt x="17895" y="14794"/>
                    </a:cubicBezTo>
                    <a:cubicBezTo>
                      <a:pt x="17851" y="14838"/>
                      <a:pt x="17814" y="14913"/>
                      <a:pt x="17805" y="15016"/>
                    </a:cubicBezTo>
                    <a:cubicBezTo>
                      <a:pt x="17812" y="15021"/>
                      <a:pt x="17828" y="15043"/>
                      <a:pt x="17822" y="15073"/>
                    </a:cubicBezTo>
                    <a:cubicBezTo>
                      <a:pt x="17801" y="15117"/>
                      <a:pt x="17784" y="15181"/>
                      <a:pt x="17754" y="15205"/>
                    </a:cubicBezTo>
                    <a:cubicBezTo>
                      <a:pt x="17748" y="15260"/>
                      <a:pt x="17713" y="15253"/>
                      <a:pt x="17709" y="15310"/>
                    </a:cubicBezTo>
                    <a:cubicBezTo>
                      <a:pt x="17593" y="15535"/>
                      <a:pt x="17492" y="15808"/>
                      <a:pt x="17414" y="16087"/>
                    </a:cubicBezTo>
                    <a:cubicBezTo>
                      <a:pt x="17420" y="16142"/>
                      <a:pt x="17395" y="16182"/>
                      <a:pt x="17391" y="16234"/>
                    </a:cubicBezTo>
                    <a:cubicBezTo>
                      <a:pt x="17361" y="16262"/>
                      <a:pt x="17344" y="16340"/>
                      <a:pt x="17328" y="16404"/>
                    </a:cubicBezTo>
                    <a:cubicBezTo>
                      <a:pt x="17316" y="16434"/>
                      <a:pt x="17340" y="16456"/>
                      <a:pt x="17328" y="16487"/>
                    </a:cubicBezTo>
                    <a:cubicBezTo>
                      <a:pt x="17322" y="16516"/>
                      <a:pt x="17307" y="16548"/>
                      <a:pt x="17293" y="16562"/>
                    </a:cubicBezTo>
                    <a:cubicBezTo>
                      <a:pt x="17279" y="16590"/>
                      <a:pt x="17298" y="16614"/>
                      <a:pt x="17296" y="16645"/>
                    </a:cubicBezTo>
                    <a:cubicBezTo>
                      <a:pt x="17267" y="16760"/>
                      <a:pt x="17251" y="16880"/>
                      <a:pt x="17228" y="16999"/>
                    </a:cubicBezTo>
                    <a:cubicBezTo>
                      <a:pt x="17227" y="17063"/>
                      <a:pt x="17212" y="17116"/>
                      <a:pt x="17203" y="17173"/>
                    </a:cubicBezTo>
                    <a:lnTo>
                      <a:pt x="17173" y="17579"/>
                    </a:lnTo>
                    <a:lnTo>
                      <a:pt x="17160" y="17621"/>
                    </a:lnTo>
                    <a:cubicBezTo>
                      <a:pt x="17148" y="17611"/>
                      <a:pt x="17144" y="17579"/>
                      <a:pt x="17145" y="17558"/>
                    </a:cubicBezTo>
                    <a:cubicBezTo>
                      <a:pt x="17140" y="17597"/>
                      <a:pt x="17133" y="17646"/>
                      <a:pt x="17144" y="17685"/>
                    </a:cubicBezTo>
                    <a:cubicBezTo>
                      <a:pt x="17150" y="17685"/>
                      <a:pt x="17154" y="17657"/>
                      <a:pt x="17160" y="17674"/>
                    </a:cubicBezTo>
                    <a:cubicBezTo>
                      <a:pt x="17158" y="17698"/>
                      <a:pt x="17166" y="17729"/>
                      <a:pt x="17153" y="17742"/>
                    </a:cubicBezTo>
                    <a:cubicBezTo>
                      <a:pt x="17146" y="17749"/>
                      <a:pt x="17145" y="17733"/>
                      <a:pt x="17144" y="17726"/>
                    </a:cubicBezTo>
                    <a:lnTo>
                      <a:pt x="17144" y="18223"/>
                    </a:lnTo>
                    <a:cubicBezTo>
                      <a:pt x="17162" y="18265"/>
                      <a:pt x="17150" y="18336"/>
                      <a:pt x="17148" y="18387"/>
                    </a:cubicBezTo>
                    <a:cubicBezTo>
                      <a:pt x="17091" y="18489"/>
                      <a:pt x="17027" y="18578"/>
                      <a:pt x="16965" y="18665"/>
                    </a:cubicBezTo>
                    <a:cubicBezTo>
                      <a:pt x="16920" y="18704"/>
                      <a:pt x="16875" y="18754"/>
                      <a:pt x="16832" y="18808"/>
                    </a:cubicBezTo>
                    <a:cubicBezTo>
                      <a:pt x="16646" y="19019"/>
                      <a:pt x="16455" y="19190"/>
                      <a:pt x="16261" y="19359"/>
                    </a:cubicBezTo>
                    <a:cubicBezTo>
                      <a:pt x="16262" y="19384"/>
                      <a:pt x="16270" y="19350"/>
                      <a:pt x="16276" y="19368"/>
                    </a:cubicBezTo>
                    <a:cubicBezTo>
                      <a:pt x="16298" y="19334"/>
                      <a:pt x="16327" y="19373"/>
                      <a:pt x="16338" y="19316"/>
                    </a:cubicBezTo>
                    <a:cubicBezTo>
                      <a:pt x="16368" y="19321"/>
                      <a:pt x="16394" y="19256"/>
                      <a:pt x="16424" y="19268"/>
                    </a:cubicBezTo>
                    <a:cubicBezTo>
                      <a:pt x="16430" y="19215"/>
                      <a:pt x="16450" y="19259"/>
                      <a:pt x="16464" y="19230"/>
                    </a:cubicBezTo>
                    <a:cubicBezTo>
                      <a:pt x="16464" y="19173"/>
                      <a:pt x="16505" y="19213"/>
                      <a:pt x="16521" y="19177"/>
                    </a:cubicBezTo>
                    <a:cubicBezTo>
                      <a:pt x="16518" y="19171"/>
                      <a:pt x="16518" y="19151"/>
                      <a:pt x="16524" y="19147"/>
                    </a:cubicBezTo>
                    <a:cubicBezTo>
                      <a:pt x="16531" y="19147"/>
                      <a:pt x="16531" y="19165"/>
                      <a:pt x="16533" y="19173"/>
                    </a:cubicBezTo>
                    <a:cubicBezTo>
                      <a:pt x="16538" y="19171"/>
                      <a:pt x="16544" y="19154"/>
                      <a:pt x="16549" y="19167"/>
                    </a:cubicBezTo>
                    <a:cubicBezTo>
                      <a:pt x="16404" y="19325"/>
                      <a:pt x="16251" y="19443"/>
                      <a:pt x="16098" y="19558"/>
                    </a:cubicBezTo>
                    <a:cubicBezTo>
                      <a:pt x="15998" y="19587"/>
                      <a:pt x="15912" y="19694"/>
                      <a:pt x="15812" y="19721"/>
                    </a:cubicBezTo>
                    <a:lnTo>
                      <a:pt x="15802" y="19742"/>
                    </a:lnTo>
                    <a:cubicBezTo>
                      <a:pt x="15624" y="19848"/>
                      <a:pt x="15428" y="19903"/>
                      <a:pt x="15236" y="19938"/>
                    </a:cubicBezTo>
                    <a:cubicBezTo>
                      <a:pt x="15316" y="19930"/>
                      <a:pt x="15398" y="19937"/>
                      <a:pt x="15481" y="19896"/>
                    </a:cubicBezTo>
                    <a:cubicBezTo>
                      <a:pt x="15511" y="19901"/>
                      <a:pt x="15540" y="19864"/>
                      <a:pt x="15567" y="19885"/>
                    </a:cubicBezTo>
                    <a:cubicBezTo>
                      <a:pt x="15598" y="19846"/>
                      <a:pt x="15629" y="19901"/>
                      <a:pt x="15656" y="19837"/>
                    </a:cubicBezTo>
                    <a:cubicBezTo>
                      <a:pt x="15679" y="19870"/>
                      <a:pt x="15693" y="19813"/>
                      <a:pt x="15719" y="19848"/>
                    </a:cubicBezTo>
                    <a:cubicBezTo>
                      <a:pt x="15668" y="19896"/>
                      <a:pt x="15615" y="19885"/>
                      <a:pt x="15559" y="19916"/>
                    </a:cubicBezTo>
                    <a:lnTo>
                      <a:pt x="15561" y="19923"/>
                    </a:lnTo>
                    <a:cubicBezTo>
                      <a:pt x="15598" y="19927"/>
                      <a:pt x="15639" y="19889"/>
                      <a:pt x="15674" y="19905"/>
                    </a:cubicBezTo>
                    <a:lnTo>
                      <a:pt x="15667" y="19923"/>
                    </a:lnTo>
                    <a:cubicBezTo>
                      <a:pt x="15635" y="19937"/>
                      <a:pt x="15605" y="19958"/>
                      <a:pt x="15572" y="19964"/>
                    </a:cubicBezTo>
                    <a:lnTo>
                      <a:pt x="15592" y="19976"/>
                    </a:lnTo>
                    <a:cubicBezTo>
                      <a:pt x="15550" y="19995"/>
                      <a:pt x="15510" y="20017"/>
                      <a:pt x="15468" y="20037"/>
                    </a:cubicBezTo>
                    <a:cubicBezTo>
                      <a:pt x="15442" y="20054"/>
                      <a:pt x="15409" y="20033"/>
                      <a:pt x="15386" y="20070"/>
                    </a:cubicBezTo>
                    <a:cubicBezTo>
                      <a:pt x="15267" y="20123"/>
                      <a:pt x="15123" y="20125"/>
                      <a:pt x="14995" y="20108"/>
                    </a:cubicBezTo>
                    <a:cubicBezTo>
                      <a:pt x="14957" y="20074"/>
                      <a:pt x="14892" y="20112"/>
                      <a:pt x="14865" y="20033"/>
                    </a:cubicBezTo>
                    <a:cubicBezTo>
                      <a:pt x="14822" y="20046"/>
                      <a:pt x="14791" y="19993"/>
                      <a:pt x="14754" y="19976"/>
                    </a:cubicBezTo>
                    <a:cubicBezTo>
                      <a:pt x="14733" y="19956"/>
                      <a:pt x="14726" y="19903"/>
                      <a:pt x="14700" y="19905"/>
                    </a:cubicBezTo>
                    <a:cubicBezTo>
                      <a:pt x="14653" y="19839"/>
                      <a:pt x="14606" y="19765"/>
                      <a:pt x="14581" y="19660"/>
                    </a:cubicBezTo>
                    <a:lnTo>
                      <a:pt x="14566" y="19667"/>
                    </a:lnTo>
                    <a:cubicBezTo>
                      <a:pt x="14560" y="19652"/>
                      <a:pt x="14557" y="19622"/>
                      <a:pt x="14564" y="19615"/>
                    </a:cubicBezTo>
                    <a:lnTo>
                      <a:pt x="14559" y="19627"/>
                    </a:lnTo>
                    <a:lnTo>
                      <a:pt x="14534" y="19581"/>
                    </a:lnTo>
                    <a:cubicBezTo>
                      <a:pt x="14485" y="19411"/>
                      <a:pt x="14447" y="19232"/>
                      <a:pt x="14421" y="19046"/>
                    </a:cubicBezTo>
                    <a:cubicBezTo>
                      <a:pt x="14413" y="18939"/>
                      <a:pt x="14387" y="18837"/>
                      <a:pt x="14387" y="18729"/>
                    </a:cubicBezTo>
                    <a:cubicBezTo>
                      <a:pt x="14361" y="18674"/>
                      <a:pt x="14401" y="18648"/>
                      <a:pt x="14391" y="18586"/>
                    </a:cubicBezTo>
                    <a:cubicBezTo>
                      <a:pt x="14437" y="18477"/>
                      <a:pt x="14505" y="18384"/>
                      <a:pt x="14541" y="18265"/>
                    </a:cubicBezTo>
                    <a:cubicBezTo>
                      <a:pt x="14487" y="18370"/>
                      <a:pt x="14440" y="18477"/>
                      <a:pt x="14383" y="18571"/>
                    </a:cubicBezTo>
                    <a:cubicBezTo>
                      <a:pt x="14375" y="18560"/>
                      <a:pt x="14380" y="18529"/>
                      <a:pt x="14378" y="18519"/>
                    </a:cubicBezTo>
                    <a:cubicBezTo>
                      <a:pt x="14393" y="18478"/>
                      <a:pt x="14374" y="18454"/>
                      <a:pt x="14383" y="18412"/>
                    </a:cubicBezTo>
                    <a:lnTo>
                      <a:pt x="14371" y="18408"/>
                    </a:lnTo>
                    <a:cubicBezTo>
                      <a:pt x="14376" y="18379"/>
                      <a:pt x="14371" y="18342"/>
                      <a:pt x="14376" y="18313"/>
                    </a:cubicBezTo>
                    <a:lnTo>
                      <a:pt x="14487" y="18092"/>
                    </a:lnTo>
                    <a:cubicBezTo>
                      <a:pt x="14489" y="18067"/>
                      <a:pt x="14496" y="18058"/>
                      <a:pt x="14507" y="18050"/>
                    </a:cubicBezTo>
                    <a:cubicBezTo>
                      <a:pt x="14566" y="17923"/>
                      <a:pt x="14621" y="17782"/>
                      <a:pt x="14687" y="17670"/>
                    </a:cubicBezTo>
                    <a:cubicBezTo>
                      <a:pt x="14715" y="17567"/>
                      <a:pt x="14769" y="17489"/>
                      <a:pt x="14807" y="17400"/>
                    </a:cubicBezTo>
                    <a:cubicBezTo>
                      <a:pt x="14816" y="17390"/>
                      <a:pt x="14811" y="17355"/>
                      <a:pt x="14825" y="17364"/>
                    </a:cubicBezTo>
                    <a:lnTo>
                      <a:pt x="14872" y="17252"/>
                    </a:lnTo>
                    <a:lnTo>
                      <a:pt x="14867" y="17221"/>
                    </a:lnTo>
                    <a:cubicBezTo>
                      <a:pt x="14886" y="17188"/>
                      <a:pt x="14891" y="17134"/>
                      <a:pt x="14915" y="17120"/>
                    </a:cubicBezTo>
                    <a:cubicBezTo>
                      <a:pt x="14927" y="17160"/>
                      <a:pt x="14895" y="17158"/>
                      <a:pt x="14898" y="17195"/>
                    </a:cubicBezTo>
                    <a:cubicBezTo>
                      <a:pt x="14896" y="17201"/>
                      <a:pt x="14898" y="17213"/>
                      <a:pt x="14902" y="17210"/>
                    </a:cubicBezTo>
                    <a:cubicBezTo>
                      <a:pt x="14903" y="17206"/>
                      <a:pt x="14909" y="17201"/>
                      <a:pt x="14908" y="17195"/>
                    </a:cubicBezTo>
                    <a:cubicBezTo>
                      <a:pt x="14919" y="17113"/>
                      <a:pt x="14969" y="17102"/>
                      <a:pt x="14975" y="17021"/>
                    </a:cubicBezTo>
                    <a:cubicBezTo>
                      <a:pt x="14967" y="17017"/>
                      <a:pt x="14972" y="17037"/>
                      <a:pt x="14967" y="17041"/>
                    </a:cubicBezTo>
                    <a:cubicBezTo>
                      <a:pt x="14938" y="17037"/>
                      <a:pt x="14945" y="17108"/>
                      <a:pt x="14922" y="17131"/>
                    </a:cubicBezTo>
                    <a:lnTo>
                      <a:pt x="14915" y="17116"/>
                    </a:lnTo>
                    <a:cubicBezTo>
                      <a:pt x="14919" y="17080"/>
                      <a:pt x="14938" y="17069"/>
                      <a:pt x="14940" y="17041"/>
                    </a:cubicBezTo>
                    <a:cubicBezTo>
                      <a:pt x="15008" y="16907"/>
                      <a:pt x="15046" y="16740"/>
                      <a:pt x="15115" y="16603"/>
                    </a:cubicBezTo>
                    <a:lnTo>
                      <a:pt x="15126" y="16603"/>
                    </a:lnTo>
                    <a:lnTo>
                      <a:pt x="15128" y="16635"/>
                    </a:lnTo>
                    <a:cubicBezTo>
                      <a:pt x="15103" y="16700"/>
                      <a:pt x="15077" y="16760"/>
                      <a:pt x="15053" y="16830"/>
                    </a:cubicBezTo>
                    <a:cubicBezTo>
                      <a:pt x="15064" y="16843"/>
                      <a:pt x="15064" y="16803"/>
                      <a:pt x="15070" y="16793"/>
                    </a:cubicBezTo>
                    <a:cubicBezTo>
                      <a:pt x="15113" y="16731"/>
                      <a:pt x="15147" y="16625"/>
                      <a:pt x="15185" y="16539"/>
                    </a:cubicBezTo>
                    <a:lnTo>
                      <a:pt x="15193" y="16539"/>
                    </a:lnTo>
                    <a:cubicBezTo>
                      <a:pt x="15196" y="16562"/>
                      <a:pt x="15186" y="16573"/>
                      <a:pt x="15183" y="16588"/>
                    </a:cubicBezTo>
                    <a:cubicBezTo>
                      <a:pt x="15161" y="16625"/>
                      <a:pt x="15141" y="16683"/>
                      <a:pt x="15126" y="16735"/>
                    </a:cubicBezTo>
                    <a:cubicBezTo>
                      <a:pt x="15123" y="16771"/>
                      <a:pt x="15109" y="16777"/>
                      <a:pt x="15098" y="16803"/>
                    </a:cubicBezTo>
                    <a:cubicBezTo>
                      <a:pt x="15051" y="16968"/>
                      <a:pt x="14966" y="17076"/>
                      <a:pt x="14926" y="17252"/>
                    </a:cubicBezTo>
                    <a:cubicBezTo>
                      <a:pt x="14894" y="17272"/>
                      <a:pt x="14888" y="17338"/>
                      <a:pt x="14860" y="17364"/>
                    </a:cubicBezTo>
                    <a:cubicBezTo>
                      <a:pt x="14850" y="17447"/>
                      <a:pt x="14804" y="17514"/>
                      <a:pt x="14775" y="17590"/>
                    </a:cubicBezTo>
                    <a:lnTo>
                      <a:pt x="14775" y="17621"/>
                    </a:lnTo>
                    <a:cubicBezTo>
                      <a:pt x="14748" y="17654"/>
                      <a:pt x="14740" y="17740"/>
                      <a:pt x="14712" y="17753"/>
                    </a:cubicBezTo>
                    <a:cubicBezTo>
                      <a:pt x="14715" y="17749"/>
                      <a:pt x="14715" y="17740"/>
                      <a:pt x="14717" y="17733"/>
                    </a:cubicBezTo>
                    <a:lnTo>
                      <a:pt x="14702" y="17733"/>
                    </a:lnTo>
                    <a:cubicBezTo>
                      <a:pt x="14700" y="17716"/>
                      <a:pt x="14709" y="17713"/>
                      <a:pt x="14709" y="17700"/>
                    </a:cubicBezTo>
                    <a:cubicBezTo>
                      <a:pt x="14707" y="17698"/>
                      <a:pt x="14706" y="17687"/>
                      <a:pt x="14702" y="17690"/>
                    </a:cubicBezTo>
                    <a:cubicBezTo>
                      <a:pt x="14695" y="17753"/>
                      <a:pt x="14656" y="17753"/>
                      <a:pt x="14657" y="17817"/>
                    </a:cubicBezTo>
                    <a:lnTo>
                      <a:pt x="14671" y="17806"/>
                    </a:lnTo>
                    <a:cubicBezTo>
                      <a:pt x="14673" y="17808"/>
                      <a:pt x="14675" y="17813"/>
                      <a:pt x="14675" y="17817"/>
                    </a:cubicBezTo>
                    <a:lnTo>
                      <a:pt x="14712" y="17764"/>
                    </a:lnTo>
                    <a:cubicBezTo>
                      <a:pt x="14697" y="17791"/>
                      <a:pt x="14690" y="17870"/>
                      <a:pt x="14666" y="17843"/>
                    </a:cubicBezTo>
                    <a:cubicBezTo>
                      <a:pt x="14662" y="17881"/>
                      <a:pt x="14640" y="17859"/>
                      <a:pt x="14632" y="17886"/>
                    </a:cubicBezTo>
                    <a:cubicBezTo>
                      <a:pt x="14608" y="17911"/>
                      <a:pt x="14627" y="17951"/>
                      <a:pt x="14624" y="17983"/>
                    </a:cubicBezTo>
                    <a:lnTo>
                      <a:pt x="14657" y="17907"/>
                    </a:lnTo>
                    <a:cubicBezTo>
                      <a:pt x="14641" y="17905"/>
                      <a:pt x="14653" y="17874"/>
                      <a:pt x="14657" y="17866"/>
                    </a:cubicBezTo>
                    <a:cubicBezTo>
                      <a:pt x="14663" y="17859"/>
                      <a:pt x="14666" y="17874"/>
                      <a:pt x="14670" y="17881"/>
                    </a:cubicBezTo>
                    <a:cubicBezTo>
                      <a:pt x="14717" y="17828"/>
                      <a:pt x="14739" y="17710"/>
                      <a:pt x="14782" y="17643"/>
                    </a:cubicBezTo>
                    <a:cubicBezTo>
                      <a:pt x="14829" y="17498"/>
                      <a:pt x="14895" y="17411"/>
                      <a:pt x="14932" y="17252"/>
                    </a:cubicBezTo>
                    <a:cubicBezTo>
                      <a:pt x="14940" y="17223"/>
                      <a:pt x="14966" y="17228"/>
                      <a:pt x="14960" y="17183"/>
                    </a:cubicBezTo>
                    <a:cubicBezTo>
                      <a:pt x="14972" y="17171"/>
                      <a:pt x="14985" y="17144"/>
                      <a:pt x="15001" y="17158"/>
                    </a:cubicBezTo>
                    <a:cubicBezTo>
                      <a:pt x="14946" y="17313"/>
                      <a:pt x="14879" y="17461"/>
                      <a:pt x="14817" y="17617"/>
                    </a:cubicBezTo>
                    <a:lnTo>
                      <a:pt x="14827" y="17628"/>
                    </a:lnTo>
                    <a:cubicBezTo>
                      <a:pt x="14758" y="17819"/>
                      <a:pt x="14663" y="17989"/>
                      <a:pt x="14591" y="18171"/>
                    </a:cubicBezTo>
                    <a:cubicBezTo>
                      <a:pt x="14702" y="17939"/>
                      <a:pt x="14809" y="17716"/>
                      <a:pt x="14910" y="17474"/>
                    </a:cubicBezTo>
                    <a:cubicBezTo>
                      <a:pt x="14927" y="17425"/>
                      <a:pt x="14946" y="17369"/>
                      <a:pt x="14972" y="17358"/>
                    </a:cubicBezTo>
                    <a:lnTo>
                      <a:pt x="14972" y="17364"/>
                    </a:lnTo>
                    <a:cubicBezTo>
                      <a:pt x="14927" y="17511"/>
                      <a:pt x="14860" y="17633"/>
                      <a:pt x="14807" y="17768"/>
                    </a:cubicBezTo>
                    <a:cubicBezTo>
                      <a:pt x="14904" y="17577"/>
                      <a:pt x="14980" y="17360"/>
                      <a:pt x="15076" y="17173"/>
                    </a:cubicBezTo>
                    <a:cubicBezTo>
                      <a:pt x="15101" y="17173"/>
                      <a:pt x="15096" y="17100"/>
                      <a:pt x="15110" y="17067"/>
                    </a:cubicBezTo>
                    <a:cubicBezTo>
                      <a:pt x="15124" y="17056"/>
                      <a:pt x="15134" y="17034"/>
                      <a:pt x="15148" y="17021"/>
                    </a:cubicBezTo>
                    <a:cubicBezTo>
                      <a:pt x="15145" y="17004"/>
                      <a:pt x="15153" y="16983"/>
                      <a:pt x="15158" y="16968"/>
                    </a:cubicBezTo>
                    <a:cubicBezTo>
                      <a:pt x="15193" y="16945"/>
                      <a:pt x="15196" y="16863"/>
                      <a:pt x="15229" y="16826"/>
                    </a:cubicBezTo>
                    <a:lnTo>
                      <a:pt x="15229" y="16803"/>
                    </a:lnTo>
                    <a:cubicBezTo>
                      <a:pt x="15288" y="16687"/>
                      <a:pt x="15330" y="16529"/>
                      <a:pt x="15389" y="16423"/>
                    </a:cubicBezTo>
                    <a:lnTo>
                      <a:pt x="15384" y="16461"/>
                    </a:lnTo>
                    <a:cubicBezTo>
                      <a:pt x="15399" y="16417"/>
                      <a:pt x="15424" y="16383"/>
                      <a:pt x="15429" y="16329"/>
                    </a:cubicBezTo>
                    <a:lnTo>
                      <a:pt x="15411" y="16355"/>
                    </a:lnTo>
                    <a:cubicBezTo>
                      <a:pt x="15424" y="16315"/>
                      <a:pt x="15434" y="16272"/>
                      <a:pt x="15451" y="16239"/>
                    </a:cubicBezTo>
                    <a:cubicBezTo>
                      <a:pt x="15461" y="16210"/>
                      <a:pt x="15474" y="16160"/>
                      <a:pt x="15486" y="16155"/>
                    </a:cubicBezTo>
                    <a:lnTo>
                      <a:pt x="15474" y="16219"/>
                    </a:lnTo>
                    <a:cubicBezTo>
                      <a:pt x="15481" y="16206"/>
                      <a:pt x="15486" y="16190"/>
                      <a:pt x="15489" y="16171"/>
                    </a:cubicBezTo>
                    <a:cubicBezTo>
                      <a:pt x="15536" y="16032"/>
                      <a:pt x="15586" y="15902"/>
                      <a:pt x="15627" y="15759"/>
                    </a:cubicBezTo>
                    <a:cubicBezTo>
                      <a:pt x="15696" y="15564"/>
                      <a:pt x="15748" y="15353"/>
                      <a:pt x="15817" y="15157"/>
                    </a:cubicBezTo>
                    <a:cubicBezTo>
                      <a:pt x="15835" y="15105"/>
                      <a:pt x="15844" y="15047"/>
                      <a:pt x="15862" y="14995"/>
                    </a:cubicBezTo>
                    <a:cubicBezTo>
                      <a:pt x="15887" y="14918"/>
                      <a:pt x="15901" y="14832"/>
                      <a:pt x="15932" y="14761"/>
                    </a:cubicBezTo>
                    <a:cubicBezTo>
                      <a:pt x="15930" y="14704"/>
                      <a:pt x="15962" y="14675"/>
                      <a:pt x="15965" y="14621"/>
                    </a:cubicBezTo>
                    <a:cubicBezTo>
                      <a:pt x="15967" y="14572"/>
                      <a:pt x="15993" y="14537"/>
                      <a:pt x="15990" y="14493"/>
                    </a:cubicBezTo>
                    <a:cubicBezTo>
                      <a:pt x="15981" y="14524"/>
                      <a:pt x="15967" y="14550"/>
                      <a:pt x="15965" y="14588"/>
                    </a:cubicBezTo>
                    <a:cubicBezTo>
                      <a:pt x="15945" y="14660"/>
                      <a:pt x="15936" y="14744"/>
                      <a:pt x="15905" y="14798"/>
                    </a:cubicBezTo>
                    <a:lnTo>
                      <a:pt x="15903" y="14794"/>
                    </a:lnTo>
                    <a:cubicBezTo>
                      <a:pt x="15954" y="14559"/>
                      <a:pt x="16016" y="14324"/>
                      <a:pt x="16068" y="14086"/>
                    </a:cubicBezTo>
                    <a:lnTo>
                      <a:pt x="16073" y="14086"/>
                    </a:lnTo>
                    <a:cubicBezTo>
                      <a:pt x="16067" y="14216"/>
                      <a:pt x="16016" y="14312"/>
                      <a:pt x="16010" y="14436"/>
                    </a:cubicBezTo>
                    <a:cubicBezTo>
                      <a:pt x="16024" y="14379"/>
                      <a:pt x="16032" y="14321"/>
                      <a:pt x="16050" y="14271"/>
                    </a:cubicBezTo>
                    <a:cubicBezTo>
                      <a:pt x="16044" y="14225"/>
                      <a:pt x="16072" y="14194"/>
                      <a:pt x="16070" y="14145"/>
                    </a:cubicBezTo>
                    <a:cubicBezTo>
                      <a:pt x="16103" y="14109"/>
                      <a:pt x="16073" y="14036"/>
                      <a:pt x="16100" y="13997"/>
                    </a:cubicBezTo>
                    <a:lnTo>
                      <a:pt x="16105" y="14013"/>
                    </a:lnTo>
                    <a:cubicBezTo>
                      <a:pt x="16110" y="13990"/>
                      <a:pt x="16120" y="13951"/>
                      <a:pt x="16105" y="13935"/>
                    </a:cubicBezTo>
                    <a:cubicBezTo>
                      <a:pt x="16118" y="13885"/>
                      <a:pt x="16120" y="13820"/>
                      <a:pt x="16133" y="13770"/>
                    </a:cubicBezTo>
                    <a:cubicBezTo>
                      <a:pt x="16173" y="13592"/>
                      <a:pt x="16167" y="13394"/>
                      <a:pt x="16195" y="13205"/>
                    </a:cubicBezTo>
                    <a:cubicBezTo>
                      <a:pt x="16189" y="13199"/>
                      <a:pt x="16198" y="13174"/>
                      <a:pt x="16188" y="13174"/>
                    </a:cubicBezTo>
                    <a:cubicBezTo>
                      <a:pt x="16182" y="13237"/>
                      <a:pt x="16181" y="13282"/>
                      <a:pt x="16170" y="13343"/>
                    </a:cubicBezTo>
                    <a:cubicBezTo>
                      <a:pt x="16163" y="13262"/>
                      <a:pt x="16172" y="13187"/>
                      <a:pt x="16183" y="13111"/>
                    </a:cubicBezTo>
                    <a:cubicBezTo>
                      <a:pt x="16181" y="13091"/>
                      <a:pt x="16193" y="13042"/>
                      <a:pt x="16178" y="13027"/>
                    </a:cubicBezTo>
                    <a:cubicBezTo>
                      <a:pt x="16170" y="12936"/>
                      <a:pt x="16161" y="12833"/>
                      <a:pt x="16167" y="12741"/>
                    </a:cubicBezTo>
                    <a:cubicBezTo>
                      <a:pt x="16162" y="12695"/>
                      <a:pt x="16160" y="12642"/>
                      <a:pt x="16153" y="12593"/>
                    </a:cubicBezTo>
                    <a:cubicBezTo>
                      <a:pt x="16139" y="12519"/>
                      <a:pt x="16110" y="12463"/>
                      <a:pt x="16113" y="12372"/>
                    </a:cubicBezTo>
                    <a:cubicBezTo>
                      <a:pt x="16112" y="12313"/>
                      <a:pt x="16069" y="12330"/>
                      <a:pt x="16075" y="12262"/>
                    </a:cubicBezTo>
                    <a:lnTo>
                      <a:pt x="16068" y="12278"/>
                    </a:lnTo>
                    <a:cubicBezTo>
                      <a:pt x="16035" y="12163"/>
                      <a:pt x="15957" y="12082"/>
                      <a:pt x="15953" y="11934"/>
                    </a:cubicBezTo>
                    <a:cubicBezTo>
                      <a:pt x="15955" y="11932"/>
                      <a:pt x="15956" y="11922"/>
                      <a:pt x="15960" y="11924"/>
                    </a:cubicBezTo>
                    <a:cubicBezTo>
                      <a:pt x="15928" y="11844"/>
                      <a:pt x="15913" y="11736"/>
                      <a:pt x="15869" y="11659"/>
                    </a:cubicBezTo>
                    <a:cubicBezTo>
                      <a:pt x="15861" y="11639"/>
                      <a:pt x="15866" y="11590"/>
                      <a:pt x="15844" y="11595"/>
                    </a:cubicBezTo>
                    <a:cubicBezTo>
                      <a:pt x="15798" y="11515"/>
                      <a:pt x="15768" y="11417"/>
                      <a:pt x="15749" y="11312"/>
                    </a:cubicBezTo>
                    <a:cubicBezTo>
                      <a:pt x="15765" y="11310"/>
                      <a:pt x="15775" y="11345"/>
                      <a:pt x="15792" y="11332"/>
                    </a:cubicBezTo>
                    <a:cubicBezTo>
                      <a:pt x="15780" y="11310"/>
                      <a:pt x="15775" y="11262"/>
                      <a:pt x="15762" y="11252"/>
                    </a:cubicBezTo>
                    <a:cubicBezTo>
                      <a:pt x="15766" y="11271"/>
                      <a:pt x="15775" y="11286"/>
                      <a:pt x="15772" y="11301"/>
                    </a:cubicBezTo>
                    <a:cubicBezTo>
                      <a:pt x="15731" y="11312"/>
                      <a:pt x="15719" y="11211"/>
                      <a:pt x="15697" y="11165"/>
                    </a:cubicBezTo>
                    <a:cubicBezTo>
                      <a:pt x="15687" y="11161"/>
                      <a:pt x="15675" y="11152"/>
                      <a:pt x="15674" y="11127"/>
                    </a:cubicBezTo>
                    <a:cubicBezTo>
                      <a:pt x="15650" y="11104"/>
                      <a:pt x="15635" y="11062"/>
                      <a:pt x="15615" y="11033"/>
                    </a:cubicBezTo>
                    <a:lnTo>
                      <a:pt x="15619" y="11023"/>
                    </a:lnTo>
                    <a:lnTo>
                      <a:pt x="15615" y="11010"/>
                    </a:lnTo>
                    <a:cubicBezTo>
                      <a:pt x="15609" y="11053"/>
                      <a:pt x="15596" y="10998"/>
                      <a:pt x="15586" y="11015"/>
                    </a:cubicBezTo>
                    <a:cubicBezTo>
                      <a:pt x="15554" y="10963"/>
                      <a:pt x="15523" y="10883"/>
                      <a:pt x="15481" y="10868"/>
                    </a:cubicBezTo>
                    <a:cubicBezTo>
                      <a:pt x="15480" y="10870"/>
                      <a:pt x="15478" y="10875"/>
                      <a:pt x="15479" y="10879"/>
                    </a:cubicBezTo>
                    <a:cubicBezTo>
                      <a:pt x="15484" y="10890"/>
                      <a:pt x="15490" y="10907"/>
                      <a:pt x="15484" y="10921"/>
                    </a:cubicBezTo>
                    <a:cubicBezTo>
                      <a:pt x="15478" y="10921"/>
                      <a:pt x="15474" y="10917"/>
                      <a:pt x="15468" y="10910"/>
                    </a:cubicBezTo>
                    <a:cubicBezTo>
                      <a:pt x="15462" y="10985"/>
                      <a:pt x="15429" y="10904"/>
                      <a:pt x="15409" y="10921"/>
                    </a:cubicBezTo>
                    <a:cubicBezTo>
                      <a:pt x="15415" y="10947"/>
                      <a:pt x="15434" y="11002"/>
                      <a:pt x="15448" y="10958"/>
                    </a:cubicBezTo>
                    <a:cubicBezTo>
                      <a:pt x="15453" y="10974"/>
                      <a:pt x="15453" y="11013"/>
                      <a:pt x="15448" y="11038"/>
                    </a:cubicBezTo>
                    <a:cubicBezTo>
                      <a:pt x="15387" y="11006"/>
                      <a:pt x="15339" y="10901"/>
                      <a:pt x="15268" y="10910"/>
                    </a:cubicBezTo>
                    <a:lnTo>
                      <a:pt x="15259" y="10927"/>
                    </a:lnTo>
                    <a:cubicBezTo>
                      <a:pt x="15270" y="10956"/>
                      <a:pt x="15302" y="10907"/>
                      <a:pt x="15301" y="10970"/>
                    </a:cubicBezTo>
                    <a:cubicBezTo>
                      <a:pt x="15281" y="10985"/>
                      <a:pt x="15255" y="10949"/>
                      <a:pt x="15233" y="10947"/>
                    </a:cubicBezTo>
                    <a:cubicBezTo>
                      <a:pt x="15211" y="10919"/>
                      <a:pt x="15178" y="10935"/>
                      <a:pt x="15151" y="10954"/>
                    </a:cubicBezTo>
                    <a:cubicBezTo>
                      <a:pt x="15154" y="10963"/>
                      <a:pt x="15160" y="10956"/>
                      <a:pt x="15165" y="10958"/>
                    </a:cubicBezTo>
                    <a:cubicBezTo>
                      <a:pt x="15190" y="10981"/>
                      <a:pt x="15216" y="10982"/>
                      <a:pt x="15240" y="10996"/>
                    </a:cubicBezTo>
                    <a:cubicBezTo>
                      <a:pt x="15242" y="11010"/>
                      <a:pt x="15239" y="11023"/>
                      <a:pt x="15236" y="11033"/>
                    </a:cubicBezTo>
                    <a:cubicBezTo>
                      <a:pt x="15180" y="11055"/>
                      <a:pt x="15127" y="11088"/>
                      <a:pt x="15076" y="11127"/>
                    </a:cubicBezTo>
                    <a:cubicBezTo>
                      <a:pt x="15079" y="11145"/>
                      <a:pt x="15067" y="11178"/>
                      <a:pt x="15060" y="11159"/>
                    </a:cubicBezTo>
                    <a:lnTo>
                      <a:pt x="15060" y="11169"/>
                    </a:lnTo>
                    <a:cubicBezTo>
                      <a:pt x="15054" y="11182"/>
                      <a:pt x="15041" y="11193"/>
                      <a:pt x="15038" y="11169"/>
                    </a:cubicBezTo>
                    <a:lnTo>
                      <a:pt x="15030" y="11184"/>
                    </a:lnTo>
                    <a:lnTo>
                      <a:pt x="15033" y="11191"/>
                    </a:lnTo>
                    <a:lnTo>
                      <a:pt x="15008" y="11252"/>
                    </a:lnTo>
                    <a:cubicBezTo>
                      <a:pt x="14996" y="11277"/>
                      <a:pt x="14965" y="11271"/>
                      <a:pt x="14972" y="11317"/>
                    </a:cubicBezTo>
                    <a:cubicBezTo>
                      <a:pt x="14964" y="11332"/>
                      <a:pt x="14952" y="11354"/>
                      <a:pt x="14938" y="11354"/>
                    </a:cubicBezTo>
                    <a:cubicBezTo>
                      <a:pt x="14900" y="11409"/>
                      <a:pt x="14856" y="11462"/>
                      <a:pt x="14827" y="11538"/>
                    </a:cubicBezTo>
                    <a:cubicBezTo>
                      <a:pt x="14769" y="11609"/>
                      <a:pt x="14715" y="11723"/>
                      <a:pt x="14670" y="11829"/>
                    </a:cubicBezTo>
                    <a:lnTo>
                      <a:pt x="14670" y="11831"/>
                    </a:lnTo>
                    <a:lnTo>
                      <a:pt x="14715" y="11741"/>
                    </a:lnTo>
                    <a:lnTo>
                      <a:pt x="14715" y="11739"/>
                    </a:lnTo>
                    <a:cubicBezTo>
                      <a:pt x="14720" y="11732"/>
                      <a:pt x="14733" y="11736"/>
                      <a:pt x="14732" y="11712"/>
                    </a:cubicBezTo>
                    <a:cubicBezTo>
                      <a:pt x="14734" y="11712"/>
                      <a:pt x="14739" y="11712"/>
                      <a:pt x="14739" y="11719"/>
                    </a:cubicBezTo>
                    <a:lnTo>
                      <a:pt x="14789" y="11623"/>
                    </a:lnTo>
                    <a:cubicBezTo>
                      <a:pt x="14800" y="11620"/>
                      <a:pt x="14809" y="11583"/>
                      <a:pt x="14820" y="11613"/>
                    </a:cubicBezTo>
                    <a:cubicBezTo>
                      <a:pt x="14813" y="11642"/>
                      <a:pt x="14802" y="11694"/>
                      <a:pt x="14784" y="11693"/>
                    </a:cubicBezTo>
                    <a:cubicBezTo>
                      <a:pt x="14773" y="11709"/>
                      <a:pt x="14769" y="11728"/>
                      <a:pt x="14769" y="11754"/>
                    </a:cubicBezTo>
                    <a:cubicBezTo>
                      <a:pt x="14758" y="11767"/>
                      <a:pt x="14748" y="11800"/>
                      <a:pt x="14737" y="11798"/>
                    </a:cubicBezTo>
                    <a:cubicBezTo>
                      <a:pt x="14715" y="11878"/>
                      <a:pt x="14677" y="11924"/>
                      <a:pt x="14652" y="11991"/>
                    </a:cubicBezTo>
                    <a:cubicBezTo>
                      <a:pt x="14637" y="12009"/>
                      <a:pt x="14645" y="12090"/>
                      <a:pt x="14621" y="12051"/>
                    </a:cubicBezTo>
                    <a:cubicBezTo>
                      <a:pt x="14579" y="12143"/>
                      <a:pt x="14534" y="12248"/>
                      <a:pt x="14507" y="12360"/>
                    </a:cubicBezTo>
                    <a:lnTo>
                      <a:pt x="14496" y="12356"/>
                    </a:lnTo>
                    <a:cubicBezTo>
                      <a:pt x="14471" y="12409"/>
                      <a:pt x="14458" y="12475"/>
                      <a:pt x="14437" y="12526"/>
                    </a:cubicBezTo>
                    <a:lnTo>
                      <a:pt x="14441" y="12537"/>
                    </a:lnTo>
                    <a:cubicBezTo>
                      <a:pt x="14427" y="12568"/>
                      <a:pt x="14422" y="12609"/>
                      <a:pt x="14408" y="12642"/>
                    </a:cubicBezTo>
                    <a:cubicBezTo>
                      <a:pt x="14399" y="12664"/>
                      <a:pt x="14389" y="12701"/>
                      <a:pt x="14376" y="12699"/>
                    </a:cubicBezTo>
                    <a:cubicBezTo>
                      <a:pt x="14376" y="12695"/>
                      <a:pt x="14376" y="12686"/>
                      <a:pt x="14378" y="12684"/>
                    </a:cubicBezTo>
                    <a:lnTo>
                      <a:pt x="14359" y="12737"/>
                    </a:lnTo>
                    <a:lnTo>
                      <a:pt x="14369" y="12730"/>
                    </a:lnTo>
                    <a:cubicBezTo>
                      <a:pt x="14369" y="12761"/>
                      <a:pt x="14356" y="12782"/>
                      <a:pt x="14353" y="12805"/>
                    </a:cubicBezTo>
                    <a:cubicBezTo>
                      <a:pt x="14366" y="12752"/>
                      <a:pt x="14389" y="12717"/>
                      <a:pt x="14408" y="12673"/>
                    </a:cubicBezTo>
                    <a:cubicBezTo>
                      <a:pt x="14474" y="12493"/>
                      <a:pt x="14529" y="12335"/>
                      <a:pt x="14599" y="12161"/>
                    </a:cubicBezTo>
                    <a:cubicBezTo>
                      <a:pt x="14626" y="12143"/>
                      <a:pt x="14626" y="12055"/>
                      <a:pt x="14654" y="12055"/>
                    </a:cubicBezTo>
                    <a:lnTo>
                      <a:pt x="14646" y="12109"/>
                    </a:lnTo>
                    <a:cubicBezTo>
                      <a:pt x="14652" y="12082"/>
                      <a:pt x="14666" y="12055"/>
                      <a:pt x="14677" y="12055"/>
                    </a:cubicBezTo>
                    <a:cubicBezTo>
                      <a:pt x="14650" y="12129"/>
                      <a:pt x="14615" y="12216"/>
                      <a:pt x="14584" y="12299"/>
                    </a:cubicBezTo>
                    <a:cubicBezTo>
                      <a:pt x="14587" y="12313"/>
                      <a:pt x="14590" y="12335"/>
                      <a:pt x="14581" y="12345"/>
                    </a:cubicBezTo>
                    <a:cubicBezTo>
                      <a:pt x="14577" y="12345"/>
                      <a:pt x="14576" y="12335"/>
                      <a:pt x="14572" y="12330"/>
                    </a:cubicBezTo>
                    <a:cubicBezTo>
                      <a:pt x="14540" y="12400"/>
                      <a:pt x="14507" y="12470"/>
                      <a:pt x="14487" y="12553"/>
                    </a:cubicBezTo>
                    <a:cubicBezTo>
                      <a:pt x="14447" y="12621"/>
                      <a:pt x="14428" y="12741"/>
                      <a:pt x="14381" y="12805"/>
                    </a:cubicBezTo>
                    <a:cubicBezTo>
                      <a:pt x="14375" y="12873"/>
                      <a:pt x="14345" y="12922"/>
                      <a:pt x="14333" y="12985"/>
                    </a:cubicBezTo>
                    <a:cubicBezTo>
                      <a:pt x="14318" y="13020"/>
                      <a:pt x="14308" y="13068"/>
                      <a:pt x="14299" y="13111"/>
                    </a:cubicBezTo>
                    <a:cubicBezTo>
                      <a:pt x="14280" y="13134"/>
                      <a:pt x="14269" y="13176"/>
                      <a:pt x="14263" y="13227"/>
                    </a:cubicBezTo>
                    <a:cubicBezTo>
                      <a:pt x="14245" y="13235"/>
                      <a:pt x="14232" y="13276"/>
                      <a:pt x="14231" y="13310"/>
                    </a:cubicBezTo>
                    <a:cubicBezTo>
                      <a:pt x="14236" y="13321"/>
                      <a:pt x="14243" y="13335"/>
                      <a:pt x="14238" y="13348"/>
                    </a:cubicBezTo>
                    <a:cubicBezTo>
                      <a:pt x="14209" y="13396"/>
                      <a:pt x="14197" y="13478"/>
                      <a:pt x="14173" y="13538"/>
                    </a:cubicBezTo>
                    <a:cubicBezTo>
                      <a:pt x="14155" y="13618"/>
                      <a:pt x="14144" y="13719"/>
                      <a:pt x="14107" y="13770"/>
                    </a:cubicBezTo>
                    <a:cubicBezTo>
                      <a:pt x="14114" y="13838"/>
                      <a:pt x="14078" y="13875"/>
                      <a:pt x="14080" y="13939"/>
                    </a:cubicBezTo>
                    <a:cubicBezTo>
                      <a:pt x="14053" y="13957"/>
                      <a:pt x="14063" y="14027"/>
                      <a:pt x="14043" y="14060"/>
                    </a:cubicBezTo>
                    <a:cubicBezTo>
                      <a:pt x="14048" y="14147"/>
                      <a:pt x="14004" y="14187"/>
                      <a:pt x="14005" y="14267"/>
                    </a:cubicBezTo>
                    <a:lnTo>
                      <a:pt x="14015" y="14267"/>
                    </a:lnTo>
                    <a:cubicBezTo>
                      <a:pt x="14038" y="14181"/>
                      <a:pt x="14058" y="14095"/>
                      <a:pt x="14073" y="14003"/>
                    </a:cubicBezTo>
                    <a:cubicBezTo>
                      <a:pt x="14118" y="13836"/>
                      <a:pt x="14155" y="13657"/>
                      <a:pt x="14208" y="13502"/>
                    </a:cubicBezTo>
                    <a:cubicBezTo>
                      <a:pt x="14206" y="13456"/>
                      <a:pt x="14232" y="13435"/>
                      <a:pt x="14231" y="13390"/>
                    </a:cubicBezTo>
                    <a:cubicBezTo>
                      <a:pt x="14253" y="13324"/>
                      <a:pt x="14264" y="13229"/>
                      <a:pt x="14299" y="13178"/>
                    </a:cubicBezTo>
                    <a:cubicBezTo>
                      <a:pt x="14313" y="13071"/>
                      <a:pt x="14359" y="12992"/>
                      <a:pt x="14378" y="12888"/>
                    </a:cubicBezTo>
                    <a:cubicBezTo>
                      <a:pt x="14408" y="12860"/>
                      <a:pt x="14413" y="12776"/>
                      <a:pt x="14444" y="12737"/>
                    </a:cubicBezTo>
                    <a:cubicBezTo>
                      <a:pt x="14475" y="12638"/>
                      <a:pt x="14512" y="12553"/>
                      <a:pt x="14544" y="12451"/>
                    </a:cubicBezTo>
                    <a:cubicBezTo>
                      <a:pt x="14557" y="12433"/>
                      <a:pt x="14549" y="12378"/>
                      <a:pt x="14569" y="12383"/>
                    </a:cubicBezTo>
                    <a:cubicBezTo>
                      <a:pt x="14596" y="12319"/>
                      <a:pt x="14633" y="12260"/>
                      <a:pt x="14659" y="12182"/>
                    </a:cubicBezTo>
                    <a:cubicBezTo>
                      <a:pt x="14727" y="12042"/>
                      <a:pt x="14791" y="11866"/>
                      <a:pt x="14875" y="11788"/>
                    </a:cubicBezTo>
                    <a:cubicBezTo>
                      <a:pt x="14903" y="11707"/>
                      <a:pt x="14947" y="11666"/>
                      <a:pt x="14983" y="11595"/>
                    </a:cubicBezTo>
                    <a:cubicBezTo>
                      <a:pt x="14994" y="11595"/>
                      <a:pt x="15004" y="11550"/>
                      <a:pt x="15013" y="11581"/>
                    </a:cubicBezTo>
                    <a:cubicBezTo>
                      <a:pt x="14988" y="11609"/>
                      <a:pt x="14972" y="11688"/>
                      <a:pt x="14942" y="11712"/>
                    </a:cubicBezTo>
                    <a:cubicBezTo>
                      <a:pt x="14938" y="11723"/>
                      <a:pt x="14940" y="11746"/>
                      <a:pt x="14947" y="11746"/>
                    </a:cubicBezTo>
                    <a:cubicBezTo>
                      <a:pt x="14942" y="11758"/>
                      <a:pt x="14932" y="11767"/>
                      <a:pt x="14932" y="11788"/>
                    </a:cubicBezTo>
                    <a:lnTo>
                      <a:pt x="14945" y="11798"/>
                    </a:lnTo>
                    <a:lnTo>
                      <a:pt x="14910" y="11870"/>
                    </a:lnTo>
                    <a:lnTo>
                      <a:pt x="14913" y="11878"/>
                    </a:lnTo>
                    <a:lnTo>
                      <a:pt x="14926" y="11851"/>
                    </a:lnTo>
                    <a:cubicBezTo>
                      <a:pt x="14928" y="11853"/>
                      <a:pt x="14935" y="11844"/>
                      <a:pt x="14938" y="11855"/>
                    </a:cubicBezTo>
                    <a:cubicBezTo>
                      <a:pt x="14921" y="11932"/>
                      <a:pt x="14872" y="11956"/>
                      <a:pt x="14858" y="12029"/>
                    </a:cubicBezTo>
                    <a:cubicBezTo>
                      <a:pt x="14852" y="12031"/>
                      <a:pt x="14850" y="12009"/>
                      <a:pt x="14845" y="12024"/>
                    </a:cubicBezTo>
                    <a:cubicBezTo>
                      <a:pt x="14846" y="12038"/>
                      <a:pt x="14842" y="12053"/>
                      <a:pt x="14847" y="12062"/>
                    </a:cubicBezTo>
                    <a:cubicBezTo>
                      <a:pt x="14853" y="12062"/>
                      <a:pt x="14856" y="12038"/>
                      <a:pt x="14865" y="12045"/>
                    </a:cubicBezTo>
                    <a:cubicBezTo>
                      <a:pt x="14872" y="12024"/>
                      <a:pt x="14892" y="12003"/>
                      <a:pt x="14879" y="11976"/>
                    </a:cubicBezTo>
                    <a:cubicBezTo>
                      <a:pt x="14883" y="11958"/>
                      <a:pt x="14892" y="11972"/>
                      <a:pt x="14895" y="11965"/>
                    </a:cubicBezTo>
                    <a:cubicBezTo>
                      <a:pt x="14901" y="11947"/>
                      <a:pt x="14909" y="11983"/>
                      <a:pt x="14913" y="11956"/>
                    </a:cubicBezTo>
                    <a:cubicBezTo>
                      <a:pt x="14934" y="11904"/>
                      <a:pt x="14964" y="11870"/>
                      <a:pt x="14985" y="11808"/>
                    </a:cubicBezTo>
                    <a:cubicBezTo>
                      <a:pt x="15008" y="11808"/>
                      <a:pt x="15019" y="11752"/>
                      <a:pt x="15040" y="11749"/>
                    </a:cubicBezTo>
                    <a:cubicBezTo>
                      <a:pt x="15038" y="11686"/>
                      <a:pt x="15074" y="11739"/>
                      <a:pt x="15078" y="11682"/>
                    </a:cubicBezTo>
                    <a:cubicBezTo>
                      <a:pt x="15083" y="11673"/>
                      <a:pt x="15096" y="11673"/>
                      <a:pt x="15096" y="11693"/>
                    </a:cubicBezTo>
                    <a:cubicBezTo>
                      <a:pt x="15114" y="11686"/>
                      <a:pt x="15120" y="11616"/>
                      <a:pt x="15140" y="11649"/>
                    </a:cubicBezTo>
                    <a:cubicBezTo>
                      <a:pt x="15128" y="11693"/>
                      <a:pt x="15102" y="11694"/>
                      <a:pt x="15088" y="11734"/>
                    </a:cubicBezTo>
                    <a:cubicBezTo>
                      <a:pt x="15058" y="11721"/>
                      <a:pt x="15048" y="11790"/>
                      <a:pt x="15028" y="11818"/>
                    </a:cubicBezTo>
                    <a:cubicBezTo>
                      <a:pt x="15001" y="11842"/>
                      <a:pt x="14982" y="11904"/>
                      <a:pt x="14958" y="11938"/>
                    </a:cubicBezTo>
                    <a:cubicBezTo>
                      <a:pt x="14955" y="11979"/>
                      <a:pt x="14970" y="11950"/>
                      <a:pt x="14972" y="11983"/>
                    </a:cubicBezTo>
                    <a:cubicBezTo>
                      <a:pt x="14970" y="12017"/>
                      <a:pt x="14952" y="12015"/>
                      <a:pt x="14940" y="12029"/>
                    </a:cubicBezTo>
                    <a:cubicBezTo>
                      <a:pt x="14922" y="12090"/>
                      <a:pt x="14896" y="12121"/>
                      <a:pt x="14872" y="12172"/>
                    </a:cubicBezTo>
                    <a:cubicBezTo>
                      <a:pt x="14871" y="12198"/>
                      <a:pt x="14858" y="12227"/>
                      <a:pt x="14845" y="12229"/>
                    </a:cubicBezTo>
                    <a:cubicBezTo>
                      <a:pt x="14845" y="12262"/>
                      <a:pt x="14816" y="12276"/>
                      <a:pt x="14814" y="12314"/>
                    </a:cubicBezTo>
                    <a:cubicBezTo>
                      <a:pt x="14796" y="12319"/>
                      <a:pt x="14798" y="12369"/>
                      <a:pt x="14782" y="12378"/>
                    </a:cubicBezTo>
                    <a:cubicBezTo>
                      <a:pt x="14769" y="12422"/>
                      <a:pt x="14742" y="12447"/>
                      <a:pt x="14734" y="12488"/>
                    </a:cubicBezTo>
                    <a:cubicBezTo>
                      <a:pt x="14739" y="12488"/>
                      <a:pt x="14740" y="12477"/>
                      <a:pt x="14745" y="12473"/>
                    </a:cubicBezTo>
                    <a:lnTo>
                      <a:pt x="14750" y="12484"/>
                    </a:lnTo>
                    <a:cubicBezTo>
                      <a:pt x="14748" y="12516"/>
                      <a:pt x="14734" y="12526"/>
                      <a:pt x="14727" y="12545"/>
                    </a:cubicBezTo>
                    <a:cubicBezTo>
                      <a:pt x="14695" y="12519"/>
                      <a:pt x="14678" y="12629"/>
                      <a:pt x="14657" y="12673"/>
                    </a:cubicBezTo>
                    <a:cubicBezTo>
                      <a:pt x="14634" y="12710"/>
                      <a:pt x="14631" y="12769"/>
                      <a:pt x="14604" y="12810"/>
                    </a:cubicBezTo>
                    <a:cubicBezTo>
                      <a:pt x="14597" y="12831"/>
                      <a:pt x="14587" y="12871"/>
                      <a:pt x="14599" y="12888"/>
                    </a:cubicBezTo>
                    <a:lnTo>
                      <a:pt x="14625" y="12831"/>
                    </a:lnTo>
                    <a:cubicBezTo>
                      <a:pt x="14626" y="12810"/>
                      <a:pt x="14608" y="12807"/>
                      <a:pt x="14621" y="12789"/>
                    </a:cubicBezTo>
                    <a:cubicBezTo>
                      <a:pt x="14634" y="12820"/>
                      <a:pt x="14643" y="12766"/>
                      <a:pt x="14652" y="12756"/>
                    </a:cubicBezTo>
                    <a:lnTo>
                      <a:pt x="14641" y="12752"/>
                    </a:lnTo>
                    <a:cubicBezTo>
                      <a:pt x="14650" y="12697"/>
                      <a:pt x="14671" y="12657"/>
                      <a:pt x="14691" y="12621"/>
                    </a:cubicBezTo>
                    <a:lnTo>
                      <a:pt x="14695" y="12624"/>
                    </a:lnTo>
                    <a:cubicBezTo>
                      <a:pt x="14688" y="12647"/>
                      <a:pt x="14675" y="12668"/>
                      <a:pt x="14677" y="12689"/>
                    </a:cubicBezTo>
                    <a:cubicBezTo>
                      <a:pt x="14695" y="12647"/>
                      <a:pt x="14715" y="12602"/>
                      <a:pt x="14734" y="12563"/>
                    </a:cubicBezTo>
                    <a:lnTo>
                      <a:pt x="14737" y="12568"/>
                    </a:lnTo>
                    <a:cubicBezTo>
                      <a:pt x="14715" y="12624"/>
                      <a:pt x="14698" y="12686"/>
                      <a:pt x="14675" y="12741"/>
                    </a:cubicBezTo>
                    <a:cubicBezTo>
                      <a:pt x="14590" y="12952"/>
                      <a:pt x="14519" y="13185"/>
                      <a:pt x="14441" y="13407"/>
                    </a:cubicBezTo>
                    <a:cubicBezTo>
                      <a:pt x="14433" y="13465"/>
                      <a:pt x="14430" y="13530"/>
                      <a:pt x="14406" y="13571"/>
                    </a:cubicBezTo>
                    <a:lnTo>
                      <a:pt x="14401" y="13554"/>
                    </a:lnTo>
                    <a:cubicBezTo>
                      <a:pt x="14389" y="13574"/>
                      <a:pt x="14381" y="13596"/>
                      <a:pt x="14381" y="13627"/>
                    </a:cubicBezTo>
                    <a:cubicBezTo>
                      <a:pt x="14369" y="13647"/>
                      <a:pt x="14368" y="13684"/>
                      <a:pt x="14353" y="13706"/>
                    </a:cubicBezTo>
                    <a:cubicBezTo>
                      <a:pt x="14335" y="13887"/>
                      <a:pt x="14274" y="14029"/>
                      <a:pt x="14243" y="14199"/>
                    </a:cubicBezTo>
                    <a:cubicBezTo>
                      <a:pt x="14239" y="14208"/>
                      <a:pt x="14232" y="14242"/>
                      <a:pt x="14224" y="14225"/>
                    </a:cubicBezTo>
                    <a:cubicBezTo>
                      <a:pt x="14221" y="14247"/>
                      <a:pt x="14205" y="14265"/>
                      <a:pt x="14211" y="14287"/>
                    </a:cubicBezTo>
                    <a:lnTo>
                      <a:pt x="14221" y="14255"/>
                    </a:lnTo>
                    <a:lnTo>
                      <a:pt x="14224" y="14260"/>
                    </a:lnTo>
                    <a:cubicBezTo>
                      <a:pt x="14211" y="14317"/>
                      <a:pt x="14182" y="14350"/>
                      <a:pt x="14178" y="14417"/>
                    </a:cubicBezTo>
                    <a:lnTo>
                      <a:pt x="14186" y="14425"/>
                    </a:lnTo>
                    <a:cubicBezTo>
                      <a:pt x="14192" y="14438"/>
                      <a:pt x="14184" y="14458"/>
                      <a:pt x="14178" y="14463"/>
                    </a:cubicBezTo>
                    <a:lnTo>
                      <a:pt x="14173" y="14452"/>
                    </a:lnTo>
                    <a:cubicBezTo>
                      <a:pt x="14167" y="14475"/>
                      <a:pt x="14156" y="14495"/>
                      <a:pt x="14153" y="14524"/>
                    </a:cubicBezTo>
                    <a:lnTo>
                      <a:pt x="14163" y="14530"/>
                    </a:lnTo>
                    <a:cubicBezTo>
                      <a:pt x="14159" y="14570"/>
                      <a:pt x="14149" y="14601"/>
                      <a:pt x="14145" y="14641"/>
                    </a:cubicBezTo>
                    <a:cubicBezTo>
                      <a:pt x="14151" y="14636"/>
                      <a:pt x="14152" y="14625"/>
                      <a:pt x="14151" y="14614"/>
                    </a:cubicBezTo>
                    <a:cubicBezTo>
                      <a:pt x="14193" y="14528"/>
                      <a:pt x="14187" y="14392"/>
                      <a:pt x="14226" y="14298"/>
                    </a:cubicBezTo>
                    <a:cubicBezTo>
                      <a:pt x="14220" y="14284"/>
                      <a:pt x="14227" y="14265"/>
                      <a:pt x="14233" y="14260"/>
                    </a:cubicBezTo>
                    <a:cubicBezTo>
                      <a:pt x="14301" y="14020"/>
                      <a:pt x="14359" y="13770"/>
                      <a:pt x="14428" y="13533"/>
                    </a:cubicBezTo>
                    <a:cubicBezTo>
                      <a:pt x="14453" y="13465"/>
                      <a:pt x="14482" y="13398"/>
                      <a:pt x="14491" y="13318"/>
                    </a:cubicBezTo>
                    <a:cubicBezTo>
                      <a:pt x="14510" y="13301"/>
                      <a:pt x="14518" y="13262"/>
                      <a:pt x="14532" y="13232"/>
                    </a:cubicBezTo>
                    <a:cubicBezTo>
                      <a:pt x="14538" y="13159"/>
                      <a:pt x="14576" y="13130"/>
                      <a:pt x="14584" y="13057"/>
                    </a:cubicBezTo>
                    <a:cubicBezTo>
                      <a:pt x="14579" y="13053"/>
                      <a:pt x="14570" y="13052"/>
                      <a:pt x="14572" y="13031"/>
                    </a:cubicBezTo>
                    <a:cubicBezTo>
                      <a:pt x="14577" y="13029"/>
                      <a:pt x="14588" y="13029"/>
                      <a:pt x="14594" y="13038"/>
                    </a:cubicBezTo>
                    <a:cubicBezTo>
                      <a:pt x="14610" y="13013"/>
                      <a:pt x="14607" y="12974"/>
                      <a:pt x="14614" y="12941"/>
                    </a:cubicBezTo>
                    <a:cubicBezTo>
                      <a:pt x="14616" y="12928"/>
                      <a:pt x="14621" y="12941"/>
                      <a:pt x="14625" y="12947"/>
                    </a:cubicBezTo>
                    <a:cubicBezTo>
                      <a:pt x="14639" y="12936"/>
                      <a:pt x="14623" y="12922"/>
                      <a:pt x="14626" y="12899"/>
                    </a:cubicBezTo>
                    <a:cubicBezTo>
                      <a:pt x="14628" y="12880"/>
                      <a:pt x="14639" y="12884"/>
                      <a:pt x="14645" y="12895"/>
                    </a:cubicBezTo>
                    <a:cubicBezTo>
                      <a:pt x="14670" y="12856"/>
                      <a:pt x="14675" y="12778"/>
                      <a:pt x="14704" y="12748"/>
                    </a:cubicBezTo>
                    <a:lnTo>
                      <a:pt x="14690" y="12714"/>
                    </a:lnTo>
                    <a:cubicBezTo>
                      <a:pt x="14700" y="12697"/>
                      <a:pt x="14704" y="12651"/>
                      <a:pt x="14720" y="12662"/>
                    </a:cubicBezTo>
                    <a:cubicBezTo>
                      <a:pt x="14714" y="12675"/>
                      <a:pt x="14723" y="12707"/>
                      <a:pt x="14709" y="12710"/>
                    </a:cubicBezTo>
                    <a:lnTo>
                      <a:pt x="14715" y="12721"/>
                    </a:lnTo>
                    <a:cubicBezTo>
                      <a:pt x="14737" y="12651"/>
                      <a:pt x="14779" y="12604"/>
                      <a:pt x="14797" y="12530"/>
                    </a:cubicBezTo>
                    <a:cubicBezTo>
                      <a:pt x="14813" y="12559"/>
                      <a:pt x="14781" y="12563"/>
                      <a:pt x="14788" y="12598"/>
                    </a:cubicBezTo>
                    <a:cubicBezTo>
                      <a:pt x="14766" y="12611"/>
                      <a:pt x="14760" y="12668"/>
                      <a:pt x="14747" y="12689"/>
                    </a:cubicBezTo>
                    <a:cubicBezTo>
                      <a:pt x="14722" y="12787"/>
                      <a:pt x="14675" y="12857"/>
                      <a:pt x="14652" y="12952"/>
                    </a:cubicBezTo>
                    <a:cubicBezTo>
                      <a:pt x="14593" y="13073"/>
                      <a:pt x="14565" y="13237"/>
                      <a:pt x="14514" y="13374"/>
                    </a:cubicBezTo>
                    <a:cubicBezTo>
                      <a:pt x="14478" y="13508"/>
                      <a:pt x="14433" y="13632"/>
                      <a:pt x="14399" y="13770"/>
                    </a:cubicBezTo>
                    <a:lnTo>
                      <a:pt x="14387" y="13770"/>
                    </a:lnTo>
                    <a:lnTo>
                      <a:pt x="14391" y="13803"/>
                    </a:lnTo>
                    <a:cubicBezTo>
                      <a:pt x="14375" y="13836"/>
                      <a:pt x="14374" y="13904"/>
                      <a:pt x="14351" y="13913"/>
                    </a:cubicBezTo>
                    <a:cubicBezTo>
                      <a:pt x="14352" y="13944"/>
                      <a:pt x="14339" y="13979"/>
                      <a:pt x="14331" y="14007"/>
                    </a:cubicBezTo>
                    <a:cubicBezTo>
                      <a:pt x="14321" y="14036"/>
                      <a:pt x="14340" y="14073"/>
                      <a:pt x="14324" y="14098"/>
                    </a:cubicBezTo>
                    <a:lnTo>
                      <a:pt x="14319" y="14071"/>
                    </a:lnTo>
                    <a:cubicBezTo>
                      <a:pt x="14315" y="14113"/>
                      <a:pt x="14293" y="14137"/>
                      <a:pt x="14293" y="14181"/>
                    </a:cubicBezTo>
                    <a:cubicBezTo>
                      <a:pt x="14257" y="14299"/>
                      <a:pt x="14232" y="14431"/>
                      <a:pt x="14201" y="14557"/>
                    </a:cubicBezTo>
                    <a:cubicBezTo>
                      <a:pt x="14206" y="14627"/>
                      <a:pt x="14162" y="14641"/>
                      <a:pt x="14170" y="14715"/>
                    </a:cubicBezTo>
                    <a:cubicBezTo>
                      <a:pt x="14147" y="14772"/>
                      <a:pt x="14147" y="14852"/>
                      <a:pt x="14123" y="14911"/>
                    </a:cubicBezTo>
                    <a:cubicBezTo>
                      <a:pt x="14138" y="14933"/>
                      <a:pt x="14138" y="14898"/>
                      <a:pt x="14151" y="14888"/>
                    </a:cubicBezTo>
                    <a:cubicBezTo>
                      <a:pt x="14156" y="14892"/>
                      <a:pt x="14152" y="14906"/>
                      <a:pt x="14153" y="14916"/>
                    </a:cubicBezTo>
                    <a:cubicBezTo>
                      <a:pt x="14134" y="14956"/>
                      <a:pt x="14145" y="15025"/>
                      <a:pt x="14120" y="15062"/>
                    </a:cubicBezTo>
                    <a:cubicBezTo>
                      <a:pt x="14113" y="15025"/>
                      <a:pt x="14136" y="14984"/>
                      <a:pt x="14120" y="14953"/>
                    </a:cubicBezTo>
                    <a:cubicBezTo>
                      <a:pt x="14102" y="14984"/>
                      <a:pt x="14105" y="15035"/>
                      <a:pt x="14090" y="15069"/>
                    </a:cubicBezTo>
                    <a:cubicBezTo>
                      <a:pt x="14102" y="15117"/>
                      <a:pt x="14063" y="15131"/>
                      <a:pt x="14080" y="15179"/>
                    </a:cubicBezTo>
                    <a:cubicBezTo>
                      <a:pt x="14065" y="15240"/>
                      <a:pt x="14048" y="15298"/>
                      <a:pt x="14045" y="15368"/>
                    </a:cubicBezTo>
                    <a:cubicBezTo>
                      <a:pt x="14014" y="15480"/>
                      <a:pt x="14006" y="15611"/>
                      <a:pt x="13982" y="15729"/>
                    </a:cubicBezTo>
                    <a:cubicBezTo>
                      <a:pt x="13992" y="15680"/>
                      <a:pt x="14018" y="15644"/>
                      <a:pt x="14008" y="15586"/>
                    </a:cubicBezTo>
                    <a:cubicBezTo>
                      <a:pt x="14010" y="15550"/>
                      <a:pt x="14021" y="15586"/>
                      <a:pt x="14030" y="15575"/>
                    </a:cubicBezTo>
                    <a:cubicBezTo>
                      <a:pt x="14024" y="15537"/>
                      <a:pt x="14045" y="15530"/>
                      <a:pt x="14050" y="15500"/>
                    </a:cubicBezTo>
                    <a:cubicBezTo>
                      <a:pt x="14046" y="15559"/>
                      <a:pt x="14038" y="15630"/>
                      <a:pt x="14038" y="15692"/>
                    </a:cubicBezTo>
                    <a:cubicBezTo>
                      <a:pt x="14008" y="15756"/>
                      <a:pt x="14023" y="15854"/>
                      <a:pt x="13998" y="15922"/>
                    </a:cubicBezTo>
                    <a:cubicBezTo>
                      <a:pt x="13999" y="16041"/>
                      <a:pt x="13954" y="16130"/>
                      <a:pt x="13961" y="16260"/>
                    </a:cubicBezTo>
                    <a:lnTo>
                      <a:pt x="13952" y="16287"/>
                    </a:lnTo>
                    <a:cubicBezTo>
                      <a:pt x="13952" y="16408"/>
                      <a:pt x="13914" y="16498"/>
                      <a:pt x="13918" y="16625"/>
                    </a:cubicBezTo>
                    <a:cubicBezTo>
                      <a:pt x="13888" y="16708"/>
                      <a:pt x="13911" y="16815"/>
                      <a:pt x="13893" y="16905"/>
                    </a:cubicBezTo>
                    <a:cubicBezTo>
                      <a:pt x="13895" y="16913"/>
                      <a:pt x="13896" y="16922"/>
                      <a:pt x="13897" y="16931"/>
                    </a:cubicBezTo>
                    <a:cubicBezTo>
                      <a:pt x="13893" y="16942"/>
                      <a:pt x="13890" y="16954"/>
                      <a:pt x="13888" y="16967"/>
                    </a:cubicBezTo>
                    <a:cubicBezTo>
                      <a:pt x="13887" y="16969"/>
                      <a:pt x="13886" y="16971"/>
                      <a:pt x="13885" y="16973"/>
                    </a:cubicBezTo>
                    <a:cubicBezTo>
                      <a:pt x="13886" y="16985"/>
                      <a:pt x="13886" y="16995"/>
                      <a:pt x="13885" y="17005"/>
                    </a:cubicBezTo>
                    <a:cubicBezTo>
                      <a:pt x="13885" y="17008"/>
                      <a:pt x="13885" y="17010"/>
                      <a:pt x="13885" y="17013"/>
                    </a:cubicBezTo>
                    <a:cubicBezTo>
                      <a:pt x="13883" y="17041"/>
                      <a:pt x="13875" y="17063"/>
                      <a:pt x="13865" y="17083"/>
                    </a:cubicBezTo>
                    <a:cubicBezTo>
                      <a:pt x="13872" y="17004"/>
                      <a:pt x="13863" y="16921"/>
                      <a:pt x="13886" y="16849"/>
                    </a:cubicBezTo>
                    <a:cubicBezTo>
                      <a:pt x="13882" y="16741"/>
                      <a:pt x="13905" y="16641"/>
                      <a:pt x="13906" y="16535"/>
                    </a:cubicBezTo>
                    <a:cubicBezTo>
                      <a:pt x="13905" y="16523"/>
                      <a:pt x="13910" y="16509"/>
                      <a:pt x="13907" y="16498"/>
                    </a:cubicBezTo>
                    <a:cubicBezTo>
                      <a:pt x="13873" y="16552"/>
                      <a:pt x="13893" y="16642"/>
                      <a:pt x="13875" y="16713"/>
                    </a:cubicBezTo>
                    <a:cubicBezTo>
                      <a:pt x="13879" y="16726"/>
                      <a:pt x="13872" y="16751"/>
                      <a:pt x="13868" y="16754"/>
                    </a:cubicBezTo>
                    <a:lnTo>
                      <a:pt x="13867" y="16749"/>
                    </a:lnTo>
                    <a:cubicBezTo>
                      <a:pt x="13861" y="16774"/>
                      <a:pt x="13857" y="16801"/>
                      <a:pt x="13853" y="16828"/>
                    </a:cubicBezTo>
                    <a:cubicBezTo>
                      <a:pt x="13852" y="16798"/>
                      <a:pt x="13865" y="16772"/>
                      <a:pt x="13859" y="16741"/>
                    </a:cubicBezTo>
                    <a:cubicBezTo>
                      <a:pt x="13855" y="16738"/>
                      <a:pt x="13852" y="16739"/>
                      <a:pt x="13850" y="16743"/>
                    </a:cubicBezTo>
                    <a:cubicBezTo>
                      <a:pt x="13854" y="16692"/>
                      <a:pt x="13859" y="16642"/>
                      <a:pt x="13858" y="16590"/>
                    </a:cubicBezTo>
                    <a:cubicBezTo>
                      <a:pt x="13857" y="16576"/>
                      <a:pt x="13863" y="16560"/>
                      <a:pt x="13859" y="16547"/>
                    </a:cubicBezTo>
                    <a:cubicBezTo>
                      <a:pt x="13822" y="16612"/>
                      <a:pt x="13846" y="16714"/>
                      <a:pt x="13827" y="16796"/>
                    </a:cubicBezTo>
                    <a:cubicBezTo>
                      <a:pt x="13830" y="16809"/>
                      <a:pt x="13826" y="16831"/>
                      <a:pt x="13821" y="16840"/>
                    </a:cubicBezTo>
                    <a:cubicBezTo>
                      <a:pt x="13820" y="16819"/>
                      <a:pt x="13819" y="16798"/>
                      <a:pt x="13819" y="16777"/>
                    </a:cubicBezTo>
                    <a:cubicBezTo>
                      <a:pt x="13826" y="16695"/>
                      <a:pt x="13835" y="16614"/>
                      <a:pt x="13840" y="16535"/>
                    </a:cubicBezTo>
                    <a:cubicBezTo>
                      <a:pt x="13857" y="16505"/>
                      <a:pt x="13837" y="16457"/>
                      <a:pt x="13854" y="16431"/>
                    </a:cubicBezTo>
                    <a:cubicBezTo>
                      <a:pt x="13848" y="16398"/>
                      <a:pt x="13863" y="16371"/>
                      <a:pt x="13860" y="16340"/>
                    </a:cubicBezTo>
                    <a:cubicBezTo>
                      <a:pt x="13863" y="16308"/>
                      <a:pt x="13861" y="16272"/>
                      <a:pt x="13882" y="16272"/>
                    </a:cubicBezTo>
                    <a:cubicBezTo>
                      <a:pt x="13893" y="16234"/>
                      <a:pt x="13875" y="16256"/>
                      <a:pt x="13872" y="16223"/>
                    </a:cubicBezTo>
                    <a:cubicBezTo>
                      <a:pt x="13895" y="15994"/>
                      <a:pt x="13930" y="15770"/>
                      <a:pt x="13955" y="15548"/>
                    </a:cubicBezTo>
                    <a:cubicBezTo>
                      <a:pt x="13944" y="15641"/>
                      <a:pt x="13925" y="15724"/>
                      <a:pt x="13915" y="15817"/>
                    </a:cubicBezTo>
                    <a:cubicBezTo>
                      <a:pt x="13888" y="15985"/>
                      <a:pt x="13872" y="16160"/>
                      <a:pt x="13854" y="16331"/>
                    </a:cubicBezTo>
                    <a:cubicBezTo>
                      <a:pt x="13843" y="16334"/>
                      <a:pt x="13848" y="16381"/>
                      <a:pt x="13839" y="16398"/>
                    </a:cubicBezTo>
                    <a:cubicBezTo>
                      <a:pt x="13832" y="16397"/>
                      <a:pt x="13834" y="16377"/>
                      <a:pt x="13832" y="16378"/>
                    </a:cubicBezTo>
                    <a:cubicBezTo>
                      <a:pt x="13836" y="16291"/>
                      <a:pt x="13842" y="16204"/>
                      <a:pt x="13854" y="16119"/>
                    </a:cubicBezTo>
                    <a:cubicBezTo>
                      <a:pt x="13849" y="16052"/>
                      <a:pt x="13867" y="15993"/>
                      <a:pt x="13867" y="15925"/>
                    </a:cubicBezTo>
                    <a:cubicBezTo>
                      <a:pt x="13871" y="15906"/>
                      <a:pt x="13876" y="15875"/>
                      <a:pt x="13868" y="15858"/>
                    </a:cubicBezTo>
                    <a:cubicBezTo>
                      <a:pt x="13859" y="15830"/>
                      <a:pt x="13883" y="15832"/>
                      <a:pt x="13871" y="15802"/>
                    </a:cubicBezTo>
                    <a:cubicBezTo>
                      <a:pt x="13889" y="15763"/>
                      <a:pt x="13881" y="15682"/>
                      <a:pt x="13900" y="15662"/>
                    </a:cubicBezTo>
                    <a:cubicBezTo>
                      <a:pt x="13885" y="15662"/>
                      <a:pt x="13902" y="15639"/>
                      <a:pt x="13897" y="15624"/>
                    </a:cubicBezTo>
                    <a:cubicBezTo>
                      <a:pt x="13897" y="15548"/>
                      <a:pt x="13923" y="15470"/>
                      <a:pt x="13924" y="15394"/>
                    </a:cubicBezTo>
                    <a:cubicBezTo>
                      <a:pt x="13941" y="15312"/>
                      <a:pt x="13933" y="15217"/>
                      <a:pt x="13964" y="15146"/>
                    </a:cubicBezTo>
                    <a:cubicBezTo>
                      <a:pt x="13967" y="15038"/>
                      <a:pt x="13995" y="14945"/>
                      <a:pt x="14004" y="14840"/>
                    </a:cubicBezTo>
                    <a:cubicBezTo>
                      <a:pt x="14004" y="14828"/>
                      <a:pt x="14009" y="14815"/>
                      <a:pt x="14007" y="14804"/>
                    </a:cubicBezTo>
                    <a:cubicBezTo>
                      <a:pt x="13970" y="14847"/>
                      <a:pt x="13984" y="14943"/>
                      <a:pt x="13962" y="15007"/>
                    </a:cubicBezTo>
                    <a:cubicBezTo>
                      <a:pt x="13964" y="15021"/>
                      <a:pt x="13956" y="15044"/>
                      <a:pt x="13952" y="15046"/>
                    </a:cubicBezTo>
                    <a:lnTo>
                      <a:pt x="13952" y="15040"/>
                    </a:lnTo>
                    <a:cubicBezTo>
                      <a:pt x="13937" y="15086"/>
                      <a:pt x="13927" y="15138"/>
                      <a:pt x="13919" y="15192"/>
                    </a:cubicBezTo>
                    <a:cubicBezTo>
                      <a:pt x="13915" y="15188"/>
                      <a:pt x="13918" y="15167"/>
                      <a:pt x="13915" y="15177"/>
                    </a:cubicBezTo>
                    <a:cubicBezTo>
                      <a:pt x="13912" y="15189"/>
                      <a:pt x="13912" y="15203"/>
                      <a:pt x="13916" y="15214"/>
                    </a:cubicBezTo>
                    <a:cubicBezTo>
                      <a:pt x="13911" y="15253"/>
                      <a:pt x="13906" y="15292"/>
                      <a:pt x="13899" y="15330"/>
                    </a:cubicBezTo>
                    <a:cubicBezTo>
                      <a:pt x="13889" y="15356"/>
                      <a:pt x="13879" y="15382"/>
                      <a:pt x="13881" y="15420"/>
                    </a:cubicBezTo>
                    <a:cubicBezTo>
                      <a:pt x="13883" y="15426"/>
                      <a:pt x="13884" y="15431"/>
                      <a:pt x="13884" y="15436"/>
                    </a:cubicBezTo>
                    <a:cubicBezTo>
                      <a:pt x="13884" y="15442"/>
                      <a:pt x="13883" y="15448"/>
                      <a:pt x="13883" y="15453"/>
                    </a:cubicBezTo>
                    <a:cubicBezTo>
                      <a:pt x="13877" y="15477"/>
                      <a:pt x="13862" y="15501"/>
                      <a:pt x="13876" y="15524"/>
                    </a:cubicBezTo>
                    <a:cubicBezTo>
                      <a:pt x="13859" y="15566"/>
                      <a:pt x="13870" y="15614"/>
                      <a:pt x="13863" y="15658"/>
                    </a:cubicBezTo>
                    <a:lnTo>
                      <a:pt x="13855" y="15650"/>
                    </a:lnTo>
                    <a:cubicBezTo>
                      <a:pt x="13840" y="15672"/>
                      <a:pt x="13838" y="15699"/>
                      <a:pt x="13833" y="15734"/>
                    </a:cubicBezTo>
                    <a:cubicBezTo>
                      <a:pt x="13849" y="15750"/>
                      <a:pt x="13829" y="15801"/>
                      <a:pt x="13831" y="15835"/>
                    </a:cubicBezTo>
                    <a:lnTo>
                      <a:pt x="13826" y="15832"/>
                    </a:lnTo>
                    <a:cubicBezTo>
                      <a:pt x="13820" y="15831"/>
                      <a:pt x="13821" y="15848"/>
                      <a:pt x="13817" y="15852"/>
                    </a:cubicBezTo>
                    <a:cubicBezTo>
                      <a:pt x="13815" y="15879"/>
                      <a:pt x="13812" y="15912"/>
                      <a:pt x="13823" y="15934"/>
                    </a:cubicBezTo>
                    <a:cubicBezTo>
                      <a:pt x="13819" y="15956"/>
                      <a:pt x="13829" y="15996"/>
                      <a:pt x="13812" y="15998"/>
                    </a:cubicBezTo>
                    <a:lnTo>
                      <a:pt x="13816" y="15940"/>
                    </a:lnTo>
                    <a:cubicBezTo>
                      <a:pt x="13807" y="15980"/>
                      <a:pt x="13805" y="16025"/>
                      <a:pt x="13800" y="16067"/>
                    </a:cubicBezTo>
                    <a:cubicBezTo>
                      <a:pt x="13801" y="16070"/>
                      <a:pt x="13802" y="16073"/>
                      <a:pt x="13804" y="16070"/>
                    </a:cubicBezTo>
                    <a:cubicBezTo>
                      <a:pt x="13802" y="16061"/>
                      <a:pt x="13806" y="16056"/>
                      <a:pt x="13807" y="16048"/>
                    </a:cubicBezTo>
                    <a:lnTo>
                      <a:pt x="13812" y="16054"/>
                    </a:lnTo>
                    <a:cubicBezTo>
                      <a:pt x="13820" y="16072"/>
                      <a:pt x="13812" y="16092"/>
                      <a:pt x="13810" y="16112"/>
                    </a:cubicBezTo>
                    <a:lnTo>
                      <a:pt x="13800" y="16083"/>
                    </a:lnTo>
                    <a:cubicBezTo>
                      <a:pt x="13787" y="16109"/>
                      <a:pt x="13802" y="16150"/>
                      <a:pt x="13794" y="16183"/>
                    </a:cubicBezTo>
                    <a:cubicBezTo>
                      <a:pt x="13778" y="16173"/>
                      <a:pt x="13789" y="16210"/>
                      <a:pt x="13784" y="16223"/>
                    </a:cubicBezTo>
                    <a:cubicBezTo>
                      <a:pt x="13785" y="16234"/>
                      <a:pt x="13797" y="16234"/>
                      <a:pt x="13793" y="16250"/>
                    </a:cubicBezTo>
                    <a:cubicBezTo>
                      <a:pt x="13790" y="16248"/>
                      <a:pt x="13787" y="16257"/>
                      <a:pt x="13785" y="16250"/>
                    </a:cubicBezTo>
                    <a:cubicBezTo>
                      <a:pt x="13781" y="16259"/>
                      <a:pt x="13778" y="16272"/>
                      <a:pt x="13782" y="16284"/>
                    </a:cubicBezTo>
                    <a:cubicBezTo>
                      <a:pt x="13776" y="16320"/>
                      <a:pt x="13778" y="16361"/>
                      <a:pt x="13775" y="16401"/>
                    </a:cubicBezTo>
                    <a:lnTo>
                      <a:pt x="13783" y="16388"/>
                    </a:lnTo>
                    <a:cubicBezTo>
                      <a:pt x="13780" y="16405"/>
                      <a:pt x="13786" y="16429"/>
                      <a:pt x="13777" y="16439"/>
                    </a:cubicBezTo>
                    <a:lnTo>
                      <a:pt x="13772" y="16421"/>
                    </a:lnTo>
                    <a:cubicBezTo>
                      <a:pt x="13772" y="16421"/>
                      <a:pt x="13772" y="16424"/>
                      <a:pt x="13772" y="16425"/>
                    </a:cubicBezTo>
                    <a:cubicBezTo>
                      <a:pt x="13768" y="16394"/>
                      <a:pt x="13781" y="16365"/>
                      <a:pt x="13774" y="16335"/>
                    </a:cubicBezTo>
                    <a:cubicBezTo>
                      <a:pt x="13773" y="16334"/>
                      <a:pt x="13772" y="16334"/>
                      <a:pt x="13770" y="16334"/>
                    </a:cubicBezTo>
                    <a:cubicBezTo>
                      <a:pt x="13776" y="16268"/>
                      <a:pt x="13781" y="16203"/>
                      <a:pt x="13784" y="16136"/>
                    </a:cubicBezTo>
                    <a:cubicBezTo>
                      <a:pt x="13796" y="16127"/>
                      <a:pt x="13788" y="16112"/>
                      <a:pt x="13786" y="16098"/>
                    </a:cubicBezTo>
                    <a:cubicBezTo>
                      <a:pt x="13792" y="16006"/>
                      <a:pt x="13805" y="15919"/>
                      <a:pt x="13806" y="15827"/>
                    </a:cubicBezTo>
                    <a:cubicBezTo>
                      <a:pt x="13801" y="15838"/>
                      <a:pt x="13797" y="15889"/>
                      <a:pt x="13783" y="15859"/>
                    </a:cubicBezTo>
                    <a:cubicBezTo>
                      <a:pt x="13783" y="15848"/>
                      <a:pt x="13783" y="15828"/>
                      <a:pt x="13787" y="15820"/>
                    </a:cubicBezTo>
                    <a:cubicBezTo>
                      <a:pt x="13798" y="15845"/>
                      <a:pt x="13796" y="15794"/>
                      <a:pt x="13804" y="15802"/>
                    </a:cubicBezTo>
                    <a:lnTo>
                      <a:pt x="13807" y="15817"/>
                    </a:lnTo>
                    <a:cubicBezTo>
                      <a:pt x="13821" y="15747"/>
                      <a:pt x="13811" y="15670"/>
                      <a:pt x="13833" y="15605"/>
                    </a:cubicBezTo>
                    <a:cubicBezTo>
                      <a:pt x="13836" y="15552"/>
                      <a:pt x="13850" y="15512"/>
                      <a:pt x="13847" y="15463"/>
                    </a:cubicBezTo>
                    <a:cubicBezTo>
                      <a:pt x="13864" y="15386"/>
                      <a:pt x="13868" y="15294"/>
                      <a:pt x="13877" y="15211"/>
                    </a:cubicBezTo>
                    <a:lnTo>
                      <a:pt x="13884" y="15205"/>
                    </a:lnTo>
                    <a:cubicBezTo>
                      <a:pt x="13895" y="15073"/>
                      <a:pt x="13921" y="14946"/>
                      <a:pt x="13939" y="14822"/>
                    </a:cubicBezTo>
                    <a:cubicBezTo>
                      <a:pt x="13958" y="14797"/>
                      <a:pt x="13941" y="14742"/>
                      <a:pt x="13960" y="14722"/>
                    </a:cubicBezTo>
                    <a:cubicBezTo>
                      <a:pt x="13956" y="14685"/>
                      <a:pt x="13975" y="14662"/>
                      <a:pt x="13971" y="14627"/>
                    </a:cubicBezTo>
                    <a:cubicBezTo>
                      <a:pt x="13954" y="14609"/>
                      <a:pt x="13958" y="14668"/>
                      <a:pt x="13947" y="14685"/>
                    </a:cubicBezTo>
                    <a:cubicBezTo>
                      <a:pt x="13939" y="14683"/>
                      <a:pt x="13944" y="14653"/>
                      <a:pt x="13940" y="14664"/>
                    </a:cubicBezTo>
                    <a:cubicBezTo>
                      <a:pt x="13937" y="14681"/>
                      <a:pt x="13935" y="14700"/>
                      <a:pt x="13944" y="14714"/>
                    </a:cubicBezTo>
                    <a:cubicBezTo>
                      <a:pt x="13957" y="14816"/>
                      <a:pt x="13896" y="14845"/>
                      <a:pt x="13897" y="14942"/>
                    </a:cubicBezTo>
                    <a:cubicBezTo>
                      <a:pt x="13916" y="14985"/>
                      <a:pt x="13868" y="15022"/>
                      <a:pt x="13890" y="15061"/>
                    </a:cubicBezTo>
                    <a:cubicBezTo>
                      <a:pt x="13870" y="15108"/>
                      <a:pt x="13882" y="15163"/>
                      <a:pt x="13873" y="15213"/>
                    </a:cubicBezTo>
                    <a:lnTo>
                      <a:pt x="13864" y="15204"/>
                    </a:lnTo>
                    <a:cubicBezTo>
                      <a:pt x="13846" y="15227"/>
                      <a:pt x="13844" y="15259"/>
                      <a:pt x="13838" y="15298"/>
                    </a:cubicBezTo>
                    <a:cubicBezTo>
                      <a:pt x="13856" y="15317"/>
                      <a:pt x="13832" y="15374"/>
                      <a:pt x="13834" y="15414"/>
                    </a:cubicBezTo>
                    <a:lnTo>
                      <a:pt x="13828" y="15409"/>
                    </a:lnTo>
                    <a:cubicBezTo>
                      <a:pt x="13824" y="15409"/>
                      <a:pt x="13823" y="15415"/>
                      <a:pt x="13821" y="15422"/>
                    </a:cubicBezTo>
                    <a:cubicBezTo>
                      <a:pt x="13827" y="15351"/>
                      <a:pt x="13829" y="15280"/>
                      <a:pt x="13852" y="15220"/>
                    </a:cubicBezTo>
                    <a:cubicBezTo>
                      <a:pt x="13854" y="15096"/>
                      <a:pt x="13885" y="14988"/>
                      <a:pt x="13893" y="14866"/>
                    </a:cubicBezTo>
                    <a:cubicBezTo>
                      <a:pt x="13893" y="14852"/>
                      <a:pt x="13899" y="14838"/>
                      <a:pt x="13897" y="14824"/>
                    </a:cubicBezTo>
                    <a:cubicBezTo>
                      <a:pt x="13855" y="14877"/>
                      <a:pt x="13872" y="14986"/>
                      <a:pt x="13848" y="15061"/>
                    </a:cubicBezTo>
                    <a:cubicBezTo>
                      <a:pt x="13851" y="15078"/>
                      <a:pt x="13842" y="15104"/>
                      <a:pt x="13838" y="15106"/>
                    </a:cubicBezTo>
                    <a:lnTo>
                      <a:pt x="13836" y="15100"/>
                    </a:lnTo>
                    <a:cubicBezTo>
                      <a:pt x="13799" y="15225"/>
                      <a:pt x="13795" y="15382"/>
                      <a:pt x="13768" y="15521"/>
                    </a:cubicBezTo>
                    <a:cubicBezTo>
                      <a:pt x="13767" y="15561"/>
                      <a:pt x="13761" y="15607"/>
                      <a:pt x="13762" y="15642"/>
                    </a:cubicBezTo>
                    <a:cubicBezTo>
                      <a:pt x="13766" y="15624"/>
                      <a:pt x="13770" y="15583"/>
                      <a:pt x="13780" y="15574"/>
                    </a:cubicBezTo>
                    <a:cubicBezTo>
                      <a:pt x="13790" y="15594"/>
                      <a:pt x="13770" y="15614"/>
                      <a:pt x="13772" y="15638"/>
                    </a:cubicBezTo>
                    <a:cubicBezTo>
                      <a:pt x="13756" y="15806"/>
                      <a:pt x="13740" y="15978"/>
                      <a:pt x="13724" y="16146"/>
                    </a:cubicBezTo>
                    <a:lnTo>
                      <a:pt x="13718" y="16149"/>
                    </a:lnTo>
                    <a:lnTo>
                      <a:pt x="13722" y="16207"/>
                    </a:lnTo>
                    <a:cubicBezTo>
                      <a:pt x="13720" y="16210"/>
                      <a:pt x="13717" y="16206"/>
                      <a:pt x="13715" y="16203"/>
                    </a:cubicBezTo>
                    <a:cubicBezTo>
                      <a:pt x="13711" y="16231"/>
                      <a:pt x="13723" y="16264"/>
                      <a:pt x="13705" y="16284"/>
                    </a:cubicBezTo>
                    <a:cubicBezTo>
                      <a:pt x="13696" y="16304"/>
                      <a:pt x="13710" y="16322"/>
                      <a:pt x="13701" y="16343"/>
                    </a:cubicBezTo>
                    <a:cubicBezTo>
                      <a:pt x="13711" y="16342"/>
                      <a:pt x="13704" y="16308"/>
                      <a:pt x="13715" y="16314"/>
                    </a:cubicBezTo>
                    <a:cubicBezTo>
                      <a:pt x="13724" y="16377"/>
                      <a:pt x="13691" y="16435"/>
                      <a:pt x="13704" y="16499"/>
                    </a:cubicBezTo>
                    <a:cubicBezTo>
                      <a:pt x="13703" y="16512"/>
                      <a:pt x="13699" y="16526"/>
                      <a:pt x="13695" y="16539"/>
                    </a:cubicBezTo>
                    <a:cubicBezTo>
                      <a:pt x="13699" y="16553"/>
                      <a:pt x="13706" y="16560"/>
                      <a:pt x="13707" y="16579"/>
                    </a:cubicBezTo>
                    <a:cubicBezTo>
                      <a:pt x="13709" y="16576"/>
                      <a:pt x="13713" y="16580"/>
                      <a:pt x="13714" y="16582"/>
                    </a:cubicBezTo>
                    <a:cubicBezTo>
                      <a:pt x="13711" y="16595"/>
                      <a:pt x="13703" y="16627"/>
                      <a:pt x="13691" y="16623"/>
                    </a:cubicBezTo>
                    <a:cubicBezTo>
                      <a:pt x="13689" y="16629"/>
                      <a:pt x="13687" y="16639"/>
                      <a:pt x="13689" y="16649"/>
                    </a:cubicBezTo>
                    <a:cubicBezTo>
                      <a:pt x="13691" y="16652"/>
                      <a:pt x="13697" y="16640"/>
                      <a:pt x="13700" y="16651"/>
                    </a:cubicBezTo>
                    <a:cubicBezTo>
                      <a:pt x="13703" y="16661"/>
                      <a:pt x="13699" y="16671"/>
                      <a:pt x="13696" y="16681"/>
                    </a:cubicBezTo>
                    <a:cubicBezTo>
                      <a:pt x="13680" y="16681"/>
                      <a:pt x="13682" y="16718"/>
                      <a:pt x="13677" y="16737"/>
                    </a:cubicBezTo>
                    <a:cubicBezTo>
                      <a:pt x="13679" y="16788"/>
                      <a:pt x="13686" y="16849"/>
                      <a:pt x="13677" y="16901"/>
                    </a:cubicBezTo>
                    <a:cubicBezTo>
                      <a:pt x="13684" y="16911"/>
                      <a:pt x="13679" y="16930"/>
                      <a:pt x="13678" y="16943"/>
                    </a:cubicBezTo>
                    <a:lnTo>
                      <a:pt x="13686" y="16925"/>
                    </a:lnTo>
                    <a:cubicBezTo>
                      <a:pt x="13695" y="16941"/>
                      <a:pt x="13686" y="16965"/>
                      <a:pt x="13687" y="16985"/>
                    </a:cubicBezTo>
                    <a:lnTo>
                      <a:pt x="13679" y="16966"/>
                    </a:lnTo>
                    <a:cubicBezTo>
                      <a:pt x="13678" y="17014"/>
                      <a:pt x="13671" y="17059"/>
                      <a:pt x="13675" y="17102"/>
                    </a:cubicBezTo>
                    <a:cubicBezTo>
                      <a:pt x="13669" y="17113"/>
                      <a:pt x="13671" y="17130"/>
                      <a:pt x="13674" y="17142"/>
                    </a:cubicBezTo>
                    <a:cubicBezTo>
                      <a:pt x="13677" y="17135"/>
                      <a:pt x="13679" y="17147"/>
                      <a:pt x="13683" y="17146"/>
                    </a:cubicBezTo>
                    <a:cubicBezTo>
                      <a:pt x="13687" y="17166"/>
                      <a:pt x="13672" y="17159"/>
                      <a:pt x="13671" y="17172"/>
                    </a:cubicBezTo>
                    <a:cubicBezTo>
                      <a:pt x="13674" y="17188"/>
                      <a:pt x="13658" y="17226"/>
                      <a:pt x="13678" y="17222"/>
                    </a:cubicBezTo>
                    <a:cubicBezTo>
                      <a:pt x="13683" y="17263"/>
                      <a:pt x="13662" y="17302"/>
                      <a:pt x="13673" y="17337"/>
                    </a:cubicBezTo>
                    <a:lnTo>
                      <a:pt x="13687" y="17310"/>
                    </a:lnTo>
                    <a:cubicBezTo>
                      <a:pt x="13688" y="17333"/>
                      <a:pt x="13695" y="17359"/>
                      <a:pt x="13683" y="17376"/>
                    </a:cubicBezTo>
                    <a:lnTo>
                      <a:pt x="13677" y="17380"/>
                    </a:lnTo>
                    <a:cubicBezTo>
                      <a:pt x="13677" y="17370"/>
                      <a:pt x="13673" y="17363"/>
                      <a:pt x="13676" y="17354"/>
                    </a:cubicBezTo>
                    <a:cubicBezTo>
                      <a:pt x="13675" y="17350"/>
                      <a:pt x="13673" y="17352"/>
                      <a:pt x="13671" y="17355"/>
                    </a:cubicBezTo>
                    <a:cubicBezTo>
                      <a:pt x="13672" y="17398"/>
                      <a:pt x="13671" y="17444"/>
                      <a:pt x="13674" y="17487"/>
                    </a:cubicBezTo>
                    <a:cubicBezTo>
                      <a:pt x="13601" y="17632"/>
                      <a:pt x="13526" y="17778"/>
                      <a:pt x="13447" y="17918"/>
                    </a:cubicBezTo>
                    <a:cubicBezTo>
                      <a:pt x="13423" y="17989"/>
                      <a:pt x="13391" y="18039"/>
                      <a:pt x="13361" y="18092"/>
                    </a:cubicBezTo>
                    <a:cubicBezTo>
                      <a:pt x="13365" y="18099"/>
                      <a:pt x="13379" y="18121"/>
                      <a:pt x="13366" y="18133"/>
                    </a:cubicBezTo>
                    <a:cubicBezTo>
                      <a:pt x="13357" y="18151"/>
                      <a:pt x="13347" y="18121"/>
                      <a:pt x="13343" y="18123"/>
                    </a:cubicBezTo>
                    <a:cubicBezTo>
                      <a:pt x="13329" y="18146"/>
                      <a:pt x="13309" y="18155"/>
                      <a:pt x="13298" y="18197"/>
                    </a:cubicBezTo>
                    <a:cubicBezTo>
                      <a:pt x="13207" y="18307"/>
                      <a:pt x="13124" y="18477"/>
                      <a:pt x="13040" y="18612"/>
                    </a:cubicBezTo>
                    <a:cubicBezTo>
                      <a:pt x="13023" y="18599"/>
                      <a:pt x="13022" y="18635"/>
                      <a:pt x="13011" y="18650"/>
                    </a:cubicBezTo>
                    <a:cubicBezTo>
                      <a:pt x="12911" y="18801"/>
                      <a:pt x="12812" y="18953"/>
                      <a:pt x="12709" y="19088"/>
                    </a:cubicBezTo>
                    <a:lnTo>
                      <a:pt x="12709" y="19098"/>
                    </a:lnTo>
                    <a:cubicBezTo>
                      <a:pt x="12840" y="18948"/>
                      <a:pt x="12958" y="18738"/>
                      <a:pt x="13083" y="18566"/>
                    </a:cubicBezTo>
                    <a:cubicBezTo>
                      <a:pt x="13105" y="18553"/>
                      <a:pt x="13121" y="18478"/>
                      <a:pt x="13146" y="18492"/>
                    </a:cubicBezTo>
                    <a:cubicBezTo>
                      <a:pt x="13136" y="18542"/>
                      <a:pt x="13109" y="18538"/>
                      <a:pt x="13098" y="18586"/>
                    </a:cubicBezTo>
                    <a:cubicBezTo>
                      <a:pt x="13075" y="18608"/>
                      <a:pt x="13065" y="18669"/>
                      <a:pt x="13040" y="18676"/>
                    </a:cubicBezTo>
                    <a:cubicBezTo>
                      <a:pt x="12929" y="18899"/>
                      <a:pt x="12797" y="19041"/>
                      <a:pt x="12677" y="19230"/>
                    </a:cubicBezTo>
                    <a:cubicBezTo>
                      <a:pt x="12668" y="19285"/>
                      <a:pt x="12640" y="19281"/>
                      <a:pt x="12624" y="19325"/>
                    </a:cubicBezTo>
                    <a:cubicBezTo>
                      <a:pt x="12618" y="19336"/>
                      <a:pt x="12599" y="19347"/>
                      <a:pt x="12597" y="19321"/>
                    </a:cubicBezTo>
                    <a:lnTo>
                      <a:pt x="12586" y="19336"/>
                    </a:lnTo>
                    <a:cubicBezTo>
                      <a:pt x="12589" y="19343"/>
                      <a:pt x="12592" y="19347"/>
                      <a:pt x="12591" y="19359"/>
                    </a:cubicBezTo>
                    <a:cubicBezTo>
                      <a:pt x="12585" y="19373"/>
                      <a:pt x="12579" y="19384"/>
                      <a:pt x="12570" y="19377"/>
                    </a:cubicBezTo>
                    <a:lnTo>
                      <a:pt x="12570" y="19351"/>
                    </a:lnTo>
                    <a:cubicBezTo>
                      <a:pt x="12564" y="19377"/>
                      <a:pt x="12551" y="19362"/>
                      <a:pt x="12544" y="19384"/>
                    </a:cubicBezTo>
                    <a:lnTo>
                      <a:pt x="12547" y="19389"/>
                    </a:lnTo>
                    <a:cubicBezTo>
                      <a:pt x="12554" y="19389"/>
                      <a:pt x="12560" y="19368"/>
                      <a:pt x="12566" y="19377"/>
                    </a:cubicBezTo>
                    <a:cubicBezTo>
                      <a:pt x="12464" y="19536"/>
                      <a:pt x="12351" y="19646"/>
                      <a:pt x="12233" y="19732"/>
                    </a:cubicBezTo>
                    <a:cubicBezTo>
                      <a:pt x="12196" y="19791"/>
                      <a:pt x="12146" y="19795"/>
                      <a:pt x="12106" y="19843"/>
                    </a:cubicBezTo>
                    <a:cubicBezTo>
                      <a:pt x="12088" y="19848"/>
                      <a:pt x="12077" y="19896"/>
                      <a:pt x="12058" y="19885"/>
                    </a:cubicBezTo>
                    <a:cubicBezTo>
                      <a:pt x="12045" y="19918"/>
                      <a:pt x="12020" y="19903"/>
                      <a:pt x="12010" y="19938"/>
                    </a:cubicBezTo>
                    <a:cubicBezTo>
                      <a:pt x="11921" y="20017"/>
                      <a:pt x="11820" y="20050"/>
                      <a:pt x="11718" y="20049"/>
                    </a:cubicBezTo>
                    <a:cubicBezTo>
                      <a:pt x="11688" y="20070"/>
                      <a:pt x="11653" y="20054"/>
                      <a:pt x="11624" y="20045"/>
                    </a:cubicBezTo>
                    <a:cubicBezTo>
                      <a:pt x="11625" y="20017"/>
                      <a:pt x="11644" y="20030"/>
                      <a:pt x="11649" y="20010"/>
                    </a:cubicBezTo>
                    <a:cubicBezTo>
                      <a:pt x="11612" y="20010"/>
                      <a:pt x="11571" y="19995"/>
                      <a:pt x="11544" y="19927"/>
                    </a:cubicBezTo>
                    <a:cubicBezTo>
                      <a:pt x="11499" y="19923"/>
                      <a:pt x="11539" y="19813"/>
                      <a:pt x="11509" y="19773"/>
                    </a:cubicBezTo>
                    <a:lnTo>
                      <a:pt x="11494" y="19784"/>
                    </a:lnTo>
                    <a:cubicBezTo>
                      <a:pt x="11486" y="19767"/>
                      <a:pt x="11481" y="19748"/>
                      <a:pt x="11484" y="19721"/>
                    </a:cubicBezTo>
                    <a:cubicBezTo>
                      <a:pt x="11500" y="19703"/>
                      <a:pt x="11486" y="19673"/>
                      <a:pt x="11486" y="19648"/>
                    </a:cubicBezTo>
                    <a:cubicBezTo>
                      <a:pt x="11473" y="19640"/>
                      <a:pt x="11474" y="19610"/>
                      <a:pt x="11474" y="19583"/>
                    </a:cubicBezTo>
                    <a:cubicBezTo>
                      <a:pt x="11450" y="19529"/>
                      <a:pt x="11448" y="19455"/>
                      <a:pt x="11441" y="19384"/>
                    </a:cubicBezTo>
                    <a:cubicBezTo>
                      <a:pt x="11406" y="19206"/>
                      <a:pt x="11414" y="18991"/>
                      <a:pt x="11383" y="18808"/>
                    </a:cubicBezTo>
                    <a:cubicBezTo>
                      <a:pt x="11375" y="18831"/>
                      <a:pt x="11380" y="18862"/>
                      <a:pt x="11379" y="18888"/>
                    </a:cubicBezTo>
                    <a:cubicBezTo>
                      <a:pt x="11367" y="18888"/>
                      <a:pt x="11364" y="18916"/>
                      <a:pt x="11368" y="18936"/>
                    </a:cubicBezTo>
                    <a:lnTo>
                      <a:pt x="11383" y="18925"/>
                    </a:lnTo>
                    <a:lnTo>
                      <a:pt x="11394" y="18978"/>
                    </a:lnTo>
                    <a:cubicBezTo>
                      <a:pt x="11394" y="19046"/>
                      <a:pt x="11417" y="19124"/>
                      <a:pt x="11394" y="19184"/>
                    </a:cubicBezTo>
                    <a:lnTo>
                      <a:pt x="11388" y="19173"/>
                    </a:lnTo>
                    <a:lnTo>
                      <a:pt x="11381" y="19188"/>
                    </a:lnTo>
                    <a:cubicBezTo>
                      <a:pt x="11365" y="19123"/>
                      <a:pt x="11392" y="19061"/>
                      <a:pt x="11376" y="18989"/>
                    </a:cubicBezTo>
                    <a:cubicBezTo>
                      <a:pt x="11364" y="19026"/>
                      <a:pt x="11381" y="19072"/>
                      <a:pt x="11361" y="19098"/>
                    </a:cubicBezTo>
                    <a:cubicBezTo>
                      <a:pt x="11360" y="19095"/>
                      <a:pt x="11355" y="19092"/>
                      <a:pt x="11356" y="19083"/>
                    </a:cubicBezTo>
                    <a:cubicBezTo>
                      <a:pt x="11350" y="19067"/>
                      <a:pt x="11358" y="19046"/>
                      <a:pt x="11367" y="19041"/>
                    </a:cubicBezTo>
                    <a:cubicBezTo>
                      <a:pt x="11371" y="19015"/>
                      <a:pt x="11358" y="19007"/>
                      <a:pt x="11358" y="18983"/>
                    </a:cubicBezTo>
                    <a:cubicBezTo>
                      <a:pt x="11365" y="18850"/>
                      <a:pt x="11326" y="18727"/>
                      <a:pt x="11343" y="18598"/>
                    </a:cubicBezTo>
                    <a:cubicBezTo>
                      <a:pt x="11331" y="18397"/>
                      <a:pt x="11327" y="18197"/>
                      <a:pt x="11326" y="17991"/>
                    </a:cubicBezTo>
                    <a:cubicBezTo>
                      <a:pt x="11333" y="17870"/>
                      <a:pt x="11310" y="17716"/>
                      <a:pt x="11336" y="17602"/>
                    </a:cubicBezTo>
                    <a:cubicBezTo>
                      <a:pt x="11318" y="17582"/>
                      <a:pt x="11330" y="17526"/>
                      <a:pt x="11326" y="17489"/>
                    </a:cubicBezTo>
                    <a:cubicBezTo>
                      <a:pt x="11339" y="17338"/>
                      <a:pt x="11318" y="17219"/>
                      <a:pt x="11329" y="17067"/>
                    </a:cubicBezTo>
                    <a:cubicBezTo>
                      <a:pt x="11351" y="17026"/>
                      <a:pt x="11329" y="16961"/>
                      <a:pt x="11329" y="16920"/>
                    </a:cubicBezTo>
                    <a:cubicBezTo>
                      <a:pt x="11341" y="16878"/>
                      <a:pt x="11333" y="16815"/>
                      <a:pt x="11351" y="16777"/>
                    </a:cubicBezTo>
                    <a:cubicBezTo>
                      <a:pt x="11343" y="16647"/>
                      <a:pt x="11356" y="16512"/>
                      <a:pt x="11358" y="16377"/>
                    </a:cubicBezTo>
                    <a:lnTo>
                      <a:pt x="11351" y="16393"/>
                    </a:lnTo>
                    <a:cubicBezTo>
                      <a:pt x="11349" y="16459"/>
                      <a:pt x="11339" y="16524"/>
                      <a:pt x="11343" y="16588"/>
                    </a:cubicBezTo>
                    <a:cubicBezTo>
                      <a:pt x="11337" y="16616"/>
                      <a:pt x="11332" y="16586"/>
                      <a:pt x="11326" y="16592"/>
                    </a:cubicBezTo>
                    <a:cubicBezTo>
                      <a:pt x="11299" y="16671"/>
                      <a:pt x="11320" y="16793"/>
                      <a:pt x="11288" y="16868"/>
                    </a:cubicBezTo>
                    <a:cubicBezTo>
                      <a:pt x="11302" y="16909"/>
                      <a:pt x="11282" y="16961"/>
                      <a:pt x="11296" y="17004"/>
                    </a:cubicBezTo>
                    <a:cubicBezTo>
                      <a:pt x="11301" y="16982"/>
                      <a:pt x="11298" y="16945"/>
                      <a:pt x="11311" y="16932"/>
                    </a:cubicBezTo>
                    <a:lnTo>
                      <a:pt x="11316" y="16942"/>
                    </a:lnTo>
                    <a:cubicBezTo>
                      <a:pt x="11311" y="17010"/>
                      <a:pt x="11318" y="17080"/>
                      <a:pt x="11301" y="17146"/>
                    </a:cubicBezTo>
                    <a:cubicBezTo>
                      <a:pt x="11291" y="17126"/>
                      <a:pt x="11300" y="17087"/>
                      <a:pt x="11293" y="17063"/>
                    </a:cubicBezTo>
                    <a:lnTo>
                      <a:pt x="11288" y="17074"/>
                    </a:lnTo>
                    <a:cubicBezTo>
                      <a:pt x="11289" y="17087"/>
                      <a:pt x="11286" y="17102"/>
                      <a:pt x="11291" y="17109"/>
                    </a:cubicBezTo>
                    <a:cubicBezTo>
                      <a:pt x="11281" y="17142"/>
                      <a:pt x="11282" y="17192"/>
                      <a:pt x="11268" y="17210"/>
                    </a:cubicBezTo>
                    <a:cubicBezTo>
                      <a:pt x="11262" y="17155"/>
                      <a:pt x="11257" y="17094"/>
                      <a:pt x="11274" y="17048"/>
                    </a:cubicBezTo>
                    <a:cubicBezTo>
                      <a:pt x="11257" y="16973"/>
                      <a:pt x="11281" y="16878"/>
                      <a:pt x="11291" y="16810"/>
                    </a:cubicBezTo>
                    <a:lnTo>
                      <a:pt x="11281" y="16800"/>
                    </a:lnTo>
                    <a:cubicBezTo>
                      <a:pt x="11276" y="16713"/>
                      <a:pt x="11279" y="16641"/>
                      <a:pt x="11288" y="16562"/>
                    </a:cubicBezTo>
                    <a:cubicBezTo>
                      <a:pt x="11299" y="16560"/>
                      <a:pt x="11289" y="16582"/>
                      <a:pt x="11299" y="16588"/>
                    </a:cubicBezTo>
                    <a:lnTo>
                      <a:pt x="11301" y="16582"/>
                    </a:lnTo>
                    <a:cubicBezTo>
                      <a:pt x="11299" y="16560"/>
                      <a:pt x="11308" y="16520"/>
                      <a:pt x="11291" y="16514"/>
                    </a:cubicBezTo>
                    <a:cubicBezTo>
                      <a:pt x="11296" y="16485"/>
                      <a:pt x="11281" y="16459"/>
                      <a:pt x="11293" y="16434"/>
                    </a:cubicBezTo>
                    <a:lnTo>
                      <a:pt x="11306" y="16450"/>
                    </a:lnTo>
                    <a:cubicBezTo>
                      <a:pt x="11305" y="16432"/>
                      <a:pt x="11308" y="16410"/>
                      <a:pt x="11304" y="16397"/>
                    </a:cubicBezTo>
                    <a:cubicBezTo>
                      <a:pt x="11299" y="16401"/>
                      <a:pt x="11294" y="16414"/>
                      <a:pt x="11291" y="16397"/>
                    </a:cubicBezTo>
                    <a:cubicBezTo>
                      <a:pt x="11287" y="16355"/>
                      <a:pt x="11286" y="16303"/>
                      <a:pt x="11301" y="16272"/>
                    </a:cubicBezTo>
                    <a:cubicBezTo>
                      <a:pt x="11326" y="16258"/>
                      <a:pt x="11314" y="16182"/>
                      <a:pt x="11329" y="16151"/>
                    </a:cubicBezTo>
                    <a:cubicBezTo>
                      <a:pt x="11331" y="16245"/>
                      <a:pt x="11325" y="16331"/>
                      <a:pt x="11324" y="16423"/>
                    </a:cubicBezTo>
                    <a:cubicBezTo>
                      <a:pt x="11331" y="16417"/>
                      <a:pt x="11332" y="16395"/>
                      <a:pt x="11331" y="16377"/>
                    </a:cubicBezTo>
                    <a:cubicBezTo>
                      <a:pt x="11343" y="16340"/>
                      <a:pt x="11329" y="16300"/>
                      <a:pt x="11343" y="16265"/>
                    </a:cubicBezTo>
                    <a:cubicBezTo>
                      <a:pt x="11350" y="16296"/>
                      <a:pt x="11351" y="16327"/>
                      <a:pt x="11361" y="16350"/>
                    </a:cubicBezTo>
                    <a:cubicBezTo>
                      <a:pt x="11379" y="16272"/>
                      <a:pt x="11374" y="16185"/>
                      <a:pt x="11371" y="16098"/>
                    </a:cubicBezTo>
                    <a:cubicBezTo>
                      <a:pt x="11367" y="16105"/>
                      <a:pt x="11358" y="16105"/>
                      <a:pt x="11356" y="16092"/>
                    </a:cubicBezTo>
                    <a:cubicBezTo>
                      <a:pt x="11354" y="16065"/>
                      <a:pt x="11367" y="16084"/>
                      <a:pt x="11371" y="16071"/>
                    </a:cubicBezTo>
                    <a:cubicBezTo>
                      <a:pt x="11387" y="15929"/>
                      <a:pt x="11392" y="15776"/>
                      <a:pt x="11401" y="15627"/>
                    </a:cubicBezTo>
                    <a:cubicBezTo>
                      <a:pt x="11414" y="15451"/>
                      <a:pt x="11437" y="15273"/>
                      <a:pt x="11433" y="15089"/>
                    </a:cubicBezTo>
                    <a:cubicBezTo>
                      <a:pt x="11454" y="15036"/>
                      <a:pt x="11446" y="14964"/>
                      <a:pt x="11459" y="14904"/>
                    </a:cubicBezTo>
                    <a:lnTo>
                      <a:pt x="11467" y="14920"/>
                    </a:lnTo>
                    <a:cubicBezTo>
                      <a:pt x="11486" y="14785"/>
                      <a:pt x="11482" y="14634"/>
                      <a:pt x="11537" y="14530"/>
                    </a:cubicBezTo>
                    <a:cubicBezTo>
                      <a:pt x="11549" y="14504"/>
                      <a:pt x="11542" y="14458"/>
                      <a:pt x="11557" y="14436"/>
                    </a:cubicBezTo>
                    <a:cubicBezTo>
                      <a:pt x="11543" y="14370"/>
                      <a:pt x="11582" y="14346"/>
                      <a:pt x="11589" y="14298"/>
                    </a:cubicBezTo>
                    <a:lnTo>
                      <a:pt x="11587" y="14293"/>
                    </a:lnTo>
                    <a:cubicBezTo>
                      <a:pt x="11587" y="14333"/>
                      <a:pt x="11565" y="14311"/>
                      <a:pt x="11558" y="14346"/>
                    </a:cubicBezTo>
                    <a:cubicBezTo>
                      <a:pt x="11523" y="14372"/>
                      <a:pt x="11538" y="14477"/>
                      <a:pt x="11509" y="14519"/>
                    </a:cubicBezTo>
                    <a:cubicBezTo>
                      <a:pt x="11493" y="14475"/>
                      <a:pt x="11519" y="14427"/>
                      <a:pt x="11506" y="14388"/>
                    </a:cubicBezTo>
                    <a:lnTo>
                      <a:pt x="11494" y="14471"/>
                    </a:lnTo>
                    <a:cubicBezTo>
                      <a:pt x="11475" y="14445"/>
                      <a:pt x="11498" y="14399"/>
                      <a:pt x="11499" y="14361"/>
                    </a:cubicBezTo>
                    <a:cubicBezTo>
                      <a:pt x="11507" y="14326"/>
                      <a:pt x="11492" y="14293"/>
                      <a:pt x="11509" y="14267"/>
                    </a:cubicBezTo>
                    <a:cubicBezTo>
                      <a:pt x="11520" y="14299"/>
                      <a:pt x="11498" y="14321"/>
                      <a:pt x="11509" y="14357"/>
                    </a:cubicBezTo>
                    <a:cubicBezTo>
                      <a:pt x="11533" y="14232"/>
                      <a:pt x="11529" y="14086"/>
                      <a:pt x="11580" y="13988"/>
                    </a:cubicBezTo>
                    <a:cubicBezTo>
                      <a:pt x="11582" y="13902"/>
                      <a:pt x="11624" y="13849"/>
                      <a:pt x="11619" y="13766"/>
                    </a:cubicBezTo>
                    <a:cubicBezTo>
                      <a:pt x="11602" y="13836"/>
                      <a:pt x="11586" y="13915"/>
                      <a:pt x="11558" y="13977"/>
                    </a:cubicBezTo>
                    <a:cubicBezTo>
                      <a:pt x="11549" y="13965"/>
                      <a:pt x="11558" y="13947"/>
                      <a:pt x="11558" y="13935"/>
                    </a:cubicBezTo>
                    <a:cubicBezTo>
                      <a:pt x="11546" y="13790"/>
                      <a:pt x="11598" y="13698"/>
                      <a:pt x="11607" y="13571"/>
                    </a:cubicBezTo>
                    <a:cubicBezTo>
                      <a:pt x="11632" y="13488"/>
                      <a:pt x="11608" y="13386"/>
                      <a:pt x="11634" y="13306"/>
                    </a:cubicBezTo>
                    <a:cubicBezTo>
                      <a:pt x="11648" y="13342"/>
                      <a:pt x="11639" y="13383"/>
                      <a:pt x="11642" y="13423"/>
                    </a:cubicBezTo>
                    <a:cubicBezTo>
                      <a:pt x="11659" y="13396"/>
                      <a:pt x="11659" y="13343"/>
                      <a:pt x="11677" y="13310"/>
                    </a:cubicBezTo>
                    <a:cubicBezTo>
                      <a:pt x="11658" y="13280"/>
                      <a:pt x="11682" y="13235"/>
                      <a:pt x="11667" y="13200"/>
                    </a:cubicBezTo>
                    <a:cubicBezTo>
                      <a:pt x="11668" y="13190"/>
                      <a:pt x="11676" y="13170"/>
                      <a:pt x="11682" y="13185"/>
                    </a:cubicBezTo>
                    <a:cubicBezTo>
                      <a:pt x="11706" y="13150"/>
                      <a:pt x="11684" y="13130"/>
                      <a:pt x="11702" y="13091"/>
                    </a:cubicBezTo>
                    <a:cubicBezTo>
                      <a:pt x="11715" y="13120"/>
                      <a:pt x="11707" y="13164"/>
                      <a:pt x="11709" y="13190"/>
                    </a:cubicBezTo>
                    <a:cubicBezTo>
                      <a:pt x="11721" y="13172"/>
                      <a:pt x="11721" y="13134"/>
                      <a:pt x="11732" y="13111"/>
                    </a:cubicBezTo>
                    <a:cubicBezTo>
                      <a:pt x="11738" y="13053"/>
                      <a:pt x="11751" y="12994"/>
                      <a:pt x="11750" y="12937"/>
                    </a:cubicBezTo>
                    <a:cubicBezTo>
                      <a:pt x="11777" y="12897"/>
                      <a:pt x="11778" y="12818"/>
                      <a:pt x="11805" y="12782"/>
                    </a:cubicBezTo>
                    <a:cubicBezTo>
                      <a:pt x="11802" y="12717"/>
                      <a:pt x="11825" y="12668"/>
                      <a:pt x="11827" y="12616"/>
                    </a:cubicBezTo>
                    <a:cubicBezTo>
                      <a:pt x="11817" y="12624"/>
                      <a:pt x="11812" y="12664"/>
                      <a:pt x="11802" y="12684"/>
                    </a:cubicBezTo>
                    <a:cubicBezTo>
                      <a:pt x="11797" y="12671"/>
                      <a:pt x="11801" y="12651"/>
                      <a:pt x="11800" y="12636"/>
                    </a:cubicBezTo>
                    <a:cubicBezTo>
                      <a:pt x="11815" y="12607"/>
                      <a:pt x="11822" y="12557"/>
                      <a:pt x="11837" y="12526"/>
                    </a:cubicBezTo>
                    <a:lnTo>
                      <a:pt x="11845" y="12545"/>
                    </a:lnTo>
                    <a:cubicBezTo>
                      <a:pt x="11870" y="12502"/>
                      <a:pt x="11881" y="12445"/>
                      <a:pt x="11895" y="12387"/>
                    </a:cubicBezTo>
                    <a:cubicBezTo>
                      <a:pt x="11896" y="12345"/>
                      <a:pt x="11922" y="12317"/>
                      <a:pt x="11915" y="12273"/>
                    </a:cubicBezTo>
                    <a:lnTo>
                      <a:pt x="11907" y="12288"/>
                    </a:lnTo>
                    <a:cubicBezTo>
                      <a:pt x="11902" y="12299"/>
                      <a:pt x="11894" y="12321"/>
                      <a:pt x="11888" y="12299"/>
                    </a:cubicBezTo>
                    <a:cubicBezTo>
                      <a:pt x="11900" y="12273"/>
                      <a:pt x="11893" y="12227"/>
                      <a:pt x="11907" y="12203"/>
                    </a:cubicBezTo>
                    <a:cubicBezTo>
                      <a:pt x="11921" y="12246"/>
                      <a:pt x="11938" y="12180"/>
                      <a:pt x="11950" y="12161"/>
                    </a:cubicBezTo>
                    <a:cubicBezTo>
                      <a:pt x="11950" y="12129"/>
                      <a:pt x="11971" y="12093"/>
                      <a:pt x="11955" y="12066"/>
                    </a:cubicBezTo>
                    <a:cubicBezTo>
                      <a:pt x="11960" y="12015"/>
                      <a:pt x="11963" y="11961"/>
                      <a:pt x="11983" y="11924"/>
                    </a:cubicBezTo>
                    <a:cubicBezTo>
                      <a:pt x="11982" y="11840"/>
                      <a:pt x="12015" y="11788"/>
                      <a:pt x="12020" y="11707"/>
                    </a:cubicBezTo>
                    <a:cubicBezTo>
                      <a:pt x="12068" y="11634"/>
                      <a:pt x="12047" y="11499"/>
                      <a:pt x="12093" y="11422"/>
                    </a:cubicBezTo>
                    <a:cubicBezTo>
                      <a:pt x="12099" y="11405"/>
                      <a:pt x="12090" y="11369"/>
                      <a:pt x="12101" y="11354"/>
                    </a:cubicBezTo>
                    <a:cubicBezTo>
                      <a:pt x="12144" y="11130"/>
                      <a:pt x="12207" y="10914"/>
                      <a:pt x="12238" y="10684"/>
                    </a:cubicBezTo>
                    <a:cubicBezTo>
                      <a:pt x="12233" y="10692"/>
                      <a:pt x="12229" y="10707"/>
                      <a:pt x="12223" y="10710"/>
                    </a:cubicBezTo>
                    <a:cubicBezTo>
                      <a:pt x="12215" y="10677"/>
                      <a:pt x="12219" y="10604"/>
                      <a:pt x="12220" y="10567"/>
                    </a:cubicBezTo>
                    <a:cubicBezTo>
                      <a:pt x="12226" y="10531"/>
                      <a:pt x="12247" y="10514"/>
                      <a:pt x="12260" y="10514"/>
                    </a:cubicBezTo>
                    <a:cubicBezTo>
                      <a:pt x="12260" y="10563"/>
                      <a:pt x="12251" y="10606"/>
                      <a:pt x="12248" y="10647"/>
                    </a:cubicBezTo>
                    <a:lnTo>
                      <a:pt x="12253" y="10638"/>
                    </a:lnTo>
                    <a:cubicBezTo>
                      <a:pt x="12339" y="10257"/>
                      <a:pt x="12416" y="9873"/>
                      <a:pt x="12486" y="9480"/>
                    </a:cubicBezTo>
                    <a:cubicBezTo>
                      <a:pt x="12504" y="9426"/>
                      <a:pt x="12524" y="9371"/>
                      <a:pt x="12527" y="9300"/>
                    </a:cubicBezTo>
                    <a:cubicBezTo>
                      <a:pt x="12539" y="9233"/>
                      <a:pt x="12553" y="9164"/>
                      <a:pt x="12561" y="9090"/>
                    </a:cubicBezTo>
                    <a:cubicBezTo>
                      <a:pt x="12582" y="9045"/>
                      <a:pt x="12586" y="9004"/>
                      <a:pt x="12595" y="8949"/>
                    </a:cubicBezTo>
                    <a:cubicBezTo>
                      <a:pt x="12605" y="8943"/>
                      <a:pt x="12607" y="8924"/>
                      <a:pt x="12609" y="8901"/>
                    </a:cubicBezTo>
                    <a:cubicBezTo>
                      <a:pt x="12602" y="8864"/>
                      <a:pt x="12589" y="8914"/>
                      <a:pt x="12577" y="8911"/>
                    </a:cubicBezTo>
                    <a:lnTo>
                      <a:pt x="12579" y="8964"/>
                    </a:lnTo>
                    <a:cubicBezTo>
                      <a:pt x="12563" y="9010"/>
                      <a:pt x="12564" y="9083"/>
                      <a:pt x="12536" y="9112"/>
                    </a:cubicBezTo>
                    <a:cubicBezTo>
                      <a:pt x="12536" y="9173"/>
                      <a:pt x="12517" y="9215"/>
                      <a:pt x="12507" y="9265"/>
                    </a:cubicBezTo>
                    <a:cubicBezTo>
                      <a:pt x="12489" y="9231"/>
                      <a:pt x="12507" y="9182"/>
                      <a:pt x="12511" y="9149"/>
                    </a:cubicBezTo>
                    <a:cubicBezTo>
                      <a:pt x="12526" y="9104"/>
                      <a:pt x="12522" y="9020"/>
                      <a:pt x="12552" y="9010"/>
                    </a:cubicBezTo>
                    <a:cubicBezTo>
                      <a:pt x="12527" y="8936"/>
                      <a:pt x="12565" y="8877"/>
                      <a:pt x="12574" y="8811"/>
                    </a:cubicBezTo>
                    <a:cubicBezTo>
                      <a:pt x="12595" y="8780"/>
                      <a:pt x="12585" y="8705"/>
                      <a:pt x="12602" y="8686"/>
                    </a:cubicBezTo>
                    <a:cubicBezTo>
                      <a:pt x="12633" y="8727"/>
                      <a:pt x="12607" y="8804"/>
                      <a:pt x="12604" y="8848"/>
                    </a:cubicBezTo>
                    <a:cubicBezTo>
                      <a:pt x="12630" y="8832"/>
                      <a:pt x="12627" y="8773"/>
                      <a:pt x="12634" y="8731"/>
                    </a:cubicBezTo>
                    <a:cubicBezTo>
                      <a:pt x="12602" y="8731"/>
                      <a:pt x="12635" y="8650"/>
                      <a:pt x="12614" y="8641"/>
                    </a:cubicBezTo>
                    <a:cubicBezTo>
                      <a:pt x="12621" y="8584"/>
                      <a:pt x="12613" y="8509"/>
                      <a:pt x="12636" y="8463"/>
                    </a:cubicBezTo>
                    <a:cubicBezTo>
                      <a:pt x="12645" y="8441"/>
                      <a:pt x="12659" y="8461"/>
                      <a:pt x="12657" y="8483"/>
                    </a:cubicBezTo>
                    <a:lnTo>
                      <a:pt x="12662" y="8474"/>
                    </a:lnTo>
                    <a:cubicBezTo>
                      <a:pt x="12667" y="8476"/>
                      <a:pt x="12670" y="8488"/>
                      <a:pt x="12674" y="8490"/>
                    </a:cubicBezTo>
                    <a:cubicBezTo>
                      <a:pt x="12673" y="8503"/>
                      <a:pt x="12677" y="8520"/>
                      <a:pt x="12672" y="8531"/>
                    </a:cubicBezTo>
                    <a:cubicBezTo>
                      <a:pt x="12667" y="8533"/>
                      <a:pt x="12664" y="8529"/>
                      <a:pt x="12659" y="8528"/>
                    </a:cubicBezTo>
                    <a:cubicBezTo>
                      <a:pt x="12654" y="8556"/>
                      <a:pt x="12648" y="8588"/>
                      <a:pt x="12654" y="8622"/>
                    </a:cubicBezTo>
                    <a:cubicBezTo>
                      <a:pt x="12665" y="8602"/>
                      <a:pt x="12665" y="8567"/>
                      <a:pt x="12672" y="8542"/>
                    </a:cubicBezTo>
                    <a:cubicBezTo>
                      <a:pt x="12685" y="8544"/>
                      <a:pt x="12689" y="8509"/>
                      <a:pt x="12697" y="8494"/>
                    </a:cubicBezTo>
                    <a:cubicBezTo>
                      <a:pt x="12718" y="8441"/>
                      <a:pt x="12698" y="8384"/>
                      <a:pt x="12704" y="8325"/>
                    </a:cubicBezTo>
                    <a:cubicBezTo>
                      <a:pt x="12695" y="8298"/>
                      <a:pt x="12701" y="8246"/>
                      <a:pt x="12709" y="8215"/>
                    </a:cubicBezTo>
                    <a:cubicBezTo>
                      <a:pt x="12718" y="8206"/>
                      <a:pt x="12721" y="8230"/>
                      <a:pt x="12727" y="8230"/>
                    </a:cubicBezTo>
                    <a:cubicBezTo>
                      <a:pt x="12736" y="8213"/>
                      <a:pt x="12731" y="8175"/>
                      <a:pt x="12732" y="8158"/>
                    </a:cubicBezTo>
                    <a:lnTo>
                      <a:pt x="12717" y="8193"/>
                    </a:lnTo>
                    <a:cubicBezTo>
                      <a:pt x="12705" y="8160"/>
                      <a:pt x="12722" y="8125"/>
                      <a:pt x="12717" y="8083"/>
                    </a:cubicBezTo>
                    <a:cubicBezTo>
                      <a:pt x="12723" y="8067"/>
                      <a:pt x="12732" y="8030"/>
                      <a:pt x="12742" y="8045"/>
                    </a:cubicBezTo>
                    <a:cubicBezTo>
                      <a:pt x="12755" y="8039"/>
                      <a:pt x="12754" y="8003"/>
                      <a:pt x="12765" y="7988"/>
                    </a:cubicBezTo>
                    <a:cubicBezTo>
                      <a:pt x="12749" y="7946"/>
                      <a:pt x="12783" y="7929"/>
                      <a:pt x="12777" y="7894"/>
                    </a:cubicBezTo>
                    <a:cubicBezTo>
                      <a:pt x="12779" y="7874"/>
                      <a:pt x="12792" y="7859"/>
                      <a:pt x="12797" y="7872"/>
                    </a:cubicBezTo>
                    <a:cubicBezTo>
                      <a:pt x="12835" y="7804"/>
                      <a:pt x="12821" y="7674"/>
                      <a:pt x="12828" y="7593"/>
                    </a:cubicBezTo>
                    <a:cubicBezTo>
                      <a:pt x="12823" y="7595"/>
                      <a:pt x="12820" y="7595"/>
                      <a:pt x="12817" y="7604"/>
                    </a:cubicBezTo>
                    <a:cubicBezTo>
                      <a:pt x="12842" y="7665"/>
                      <a:pt x="12792" y="7674"/>
                      <a:pt x="12795" y="7729"/>
                    </a:cubicBezTo>
                    <a:cubicBezTo>
                      <a:pt x="12783" y="7731"/>
                      <a:pt x="12785" y="7705"/>
                      <a:pt x="12783" y="7692"/>
                    </a:cubicBezTo>
                    <a:cubicBezTo>
                      <a:pt x="12797" y="7656"/>
                      <a:pt x="12803" y="7599"/>
                      <a:pt x="12817" y="7560"/>
                    </a:cubicBezTo>
                    <a:cubicBezTo>
                      <a:pt x="12814" y="7507"/>
                      <a:pt x="12835" y="7473"/>
                      <a:pt x="12828" y="7423"/>
                    </a:cubicBezTo>
                    <a:cubicBezTo>
                      <a:pt x="12829" y="7353"/>
                      <a:pt x="12830" y="7270"/>
                      <a:pt x="12837" y="7208"/>
                    </a:cubicBezTo>
                    <a:cubicBezTo>
                      <a:pt x="12854" y="7201"/>
                      <a:pt x="12841" y="7241"/>
                      <a:pt x="12855" y="7250"/>
                    </a:cubicBezTo>
                    <a:cubicBezTo>
                      <a:pt x="12848" y="7320"/>
                      <a:pt x="12866" y="7384"/>
                      <a:pt x="12849" y="7450"/>
                    </a:cubicBezTo>
                    <a:cubicBezTo>
                      <a:pt x="12846" y="7476"/>
                      <a:pt x="12826" y="7481"/>
                      <a:pt x="12837" y="7514"/>
                    </a:cubicBezTo>
                    <a:lnTo>
                      <a:pt x="12847" y="7492"/>
                    </a:lnTo>
                    <a:cubicBezTo>
                      <a:pt x="12852" y="7437"/>
                      <a:pt x="12893" y="7373"/>
                      <a:pt x="12860" y="7329"/>
                    </a:cubicBezTo>
                    <a:lnTo>
                      <a:pt x="12872" y="7296"/>
                    </a:lnTo>
                    <a:lnTo>
                      <a:pt x="12883" y="7318"/>
                    </a:lnTo>
                    <a:cubicBezTo>
                      <a:pt x="12884" y="7267"/>
                      <a:pt x="12899" y="7221"/>
                      <a:pt x="12895" y="7171"/>
                    </a:cubicBezTo>
                    <a:cubicBezTo>
                      <a:pt x="12883" y="7195"/>
                      <a:pt x="12886" y="7236"/>
                      <a:pt x="12872" y="7254"/>
                    </a:cubicBezTo>
                    <a:cubicBezTo>
                      <a:pt x="12866" y="7133"/>
                      <a:pt x="12910" y="7042"/>
                      <a:pt x="12905" y="6912"/>
                    </a:cubicBezTo>
                    <a:cubicBezTo>
                      <a:pt x="12921" y="6867"/>
                      <a:pt x="12936" y="6847"/>
                      <a:pt x="12948" y="6806"/>
                    </a:cubicBezTo>
                    <a:lnTo>
                      <a:pt x="12953" y="6844"/>
                    </a:lnTo>
                    <a:cubicBezTo>
                      <a:pt x="12973" y="6775"/>
                      <a:pt x="12985" y="6690"/>
                      <a:pt x="12990" y="6606"/>
                    </a:cubicBezTo>
                    <a:cubicBezTo>
                      <a:pt x="12986" y="6575"/>
                      <a:pt x="12984" y="6551"/>
                      <a:pt x="12996" y="6526"/>
                    </a:cubicBezTo>
                    <a:cubicBezTo>
                      <a:pt x="12973" y="6489"/>
                      <a:pt x="13006" y="6456"/>
                      <a:pt x="12996" y="6416"/>
                    </a:cubicBezTo>
                    <a:cubicBezTo>
                      <a:pt x="12996" y="6380"/>
                      <a:pt x="13017" y="6382"/>
                      <a:pt x="13030" y="6390"/>
                    </a:cubicBezTo>
                    <a:cubicBezTo>
                      <a:pt x="13040" y="6371"/>
                      <a:pt x="13039" y="6344"/>
                      <a:pt x="13042" y="6320"/>
                    </a:cubicBezTo>
                    <a:cubicBezTo>
                      <a:pt x="13023" y="6285"/>
                      <a:pt x="13039" y="6219"/>
                      <a:pt x="13037" y="6168"/>
                    </a:cubicBezTo>
                    <a:cubicBezTo>
                      <a:pt x="13056" y="6087"/>
                      <a:pt x="13049" y="5977"/>
                      <a:pt x="13083" y="5909"/>
                    </a:cubicBezTo>
                    <a:cubicBezTo>
                      <a:pt x="13097" y="5907"/>
                      <a:pt x="13090" y="5938"/>
                      <a:pt x="13096" y="5950"/>
                    </a:cubicBezTo>
                    <a:cubicBezTo>
                      <a:pt x="13111" y="5893"/>
                      <a:pt x="13111" y="5823"/>
                      <a:pt x="13121" y="5757"/>
                    </a:cubicBezTo>
                    <a:cubicBezTo>
                      <a:pt x="13124" y="5735"/>
                      <a:pt x="13134" y="5727"/>
                      <a:pt x="13143" y="5724"/>
                    </a:cubicBezTo>
                    <a:cubicBezTo>
                      <a:pt x="13143" y="5766"/>
                      <a:pt x="13154" y="5824"/>
                      <a:pt x="13136" y="5863"/>
                    </a:cubicBezTo>
                    <a:cubicBezTo>
                      <a:pt x="13133" y="5948"/>
                      <a:pt x="13109" y="6014"/>
                      <a:pt x="13103" y="6100"/>
                    </a:cubicBezTo>
                    <a:lnTo>
                      <a:pt x="13113" y="6109"/>
                    </a:lnTo>
                    <a:cubicBezTo>
                      <a:pt x="13113" y="6120"/>
                      <a:pt x="13115" y="6135"/>
                      <a:pt x="13109" y="6142"/>
                    </a:cubicBezTo>
                    <a:cubicBezTo>
                      <a:pt x="13100" y="6144"/>
                      <a:pt x="13105" y="6126"/>
                      <a:pt x="13100" y="6120"/>
                    </a:cubicBezTo>
                    <a:lnTo>
                      <a:pt x="13096" y="6131"/>
                    </a:lnTo>
                    <a:cubicBezTo>
                      <a:pt x="13096" y="6186"/>
                      <a:pt x="13062" y="6241"/>
                      <a:pt x="13085" y="6285"/>
                    </a:cubicBezTo>
                    <a:cubicBezTo>
                      <a:pt x="13086" y="6342"/>
                      <a:pt x="13073" y="6386"/>
                      <a:pt x="13060" y="6432"/>
                    </a:cubicBezTo>
                    <a:lnTo>
                      <a:pt x="13048" y="6399"/>
                    </a:lnTo>
                    <a:cubicBezTo>
                      <a:pt x="13040" y="6419"/>
                      <a:pt x="13042" y="6443"/>
                      <a:pt x="13037" y="6463"/>
                    </a:cubicBezTo>
                    <a:cubicBezTo>
                      <a:pt x="13019" y="6505"/>
                      <a:pt x="13030" y="6581"/>
                      <a:pt x="13012" y="6632"/>
                    </a:cubicBezTo>
                    <a:lnTo>
                      <a:pt x="13023" y="6636"/>
                    </a:lnTo>
                    <a:cubicBezTo>
                      <a:pt x="13009" y="6688"/>
                      <a:pt x="13019" y="6755"/>
                      <a:pt x="13005" y="6806"/>
                    </a:cubicBezTo>
                    <a:cubicBezTo>
                      <a:pt x="12990" y="6879"/>
                      <a:pt x="12986" y="6958"/>
                      <a:pt x="12967" y="7023"/>
                    </a:cubicBezTo>
                    <a:cubicBezTo>
                      <a:pt x="12961" y="7096"/>
                      <a:pt x="12954" y="7181"/>
                      <a:pt x="12925" y="7228"/>
                    </a:cubicBezTo>
                    <a:cubicBezTo>
                      <a:pt x="12917" y="7195"/>
                      <a:pt x="12928" y="7162"/>
                      <a:pt x="12935" y="7133"/>
                    </a:cubicBezTo>
                    <a:cubicBezTo>
                      <a:pt x="12952" y="7012"/>
                      <a:pt x="12980" y="6895"/>
                      <a:pt x="12990" y="6775"/>
                    </a:cubicBezTo>
                    <a:cubicBezTo>
                      <a:pt x="12983" y="6817"/>
                      <a:pt x="12974" y="6859"/>
                      <a:pt x="12971" y="6907"/>
                    </a:cubicBezTo>
                    <a:cubicBezTo>
                      <a:pt x="12941" y="7010"/>
                      <a:pt x="12925" y="7131"/>
                      <a:pt x="12915" y="7243"/>
                    </a:cubicBezTo>
                    <a:cubicBezTo>
                      <a:pt x="12917" y="7238"/>
                      <a:pt x="12921" y="7238"/>
                      <a:pt x="12922" y="7238"/>
                    </a:cubicBezTo>
                    <a:lnTo>
                      <a:pt x="12925" y="7313"/>
                    </a:lnTo>
                    <a:cubicBezTo>
                      <a:pt x="12935" y="7296"/>
                      <a:pt x="12927" y="7263"/>
                      <a:pt x="12933" y="7243"/>
                    </a:cubicBezTo>
                    <a:cubicBezTo>
                      <a:pt x="12962" y="7169"/>
                      <a:pt x="12975" y="7067"/>
                      <a:pt x="12990" y="6975"/>
                    </a:cubicBezTo>
                    <a:cubicBezTo>
                      <a:pt x="12997" y="6951"/>
                      <a:pt x="12994" y="6900"/>
                      <a:pt x="13012" y="6900"/>
                    </a:cubicBezTo>
                    <a:cubicBezTo>
                      <a:pt x="13033" y="6967"/>
                      <a:pt x="13009" y="7050"/>
                      <a:pt x="13000" y="7117"/>
                    </a:cubicBezTo>
                    <a:cubicBezTo>
                      <a:pt x="12977" y="7149"/>
                      <a:pt x="12968" y="7203"/>
                      <a:pt x="12965" y="7261"/>
                    </a:cubicBezTo>
                    <a:cubicBezTo>
                      <a:pt x="12948" y="7291"/>
                      <a:pt x="12963" y="7323"/>
                      <a:pt x="12965" y="7353"/>
                    </a:cubicBezTo>
                    <a:cubicBezTo>
                      <a:pt x="12968" y="7330"/>
                      <a:pt x="12971" y="7306"/>
                      <a:pt x="12980" y="7287"/>
                    </a:cubicBezTo>
                    <a:cubicBezTo>
                      <a:pt x="13006" y="7162"/>
                      <a:pt x="13021" y="7023"/>
                      <a:pt x="13042" y="6900"/>
                    </a:cubicBezTo>
                    <a:lnTo>
                      <a:pt x="13033" y="6895"/>
                    </a:lnTo>
                    <a:cubicBezTo>
                      <a:pt x="13033" y="6892"/>
                      <a:pt x="13033" y="6883"/>
                      <a:pt x="13035" y="6880"/>
                    </a:cubicBezTo>
                    <a:cubicBezTo>
                      <a:pt x="13046" y="6883"/>
                      <a:pt x="13044" y="6859"/>
                      <a:pt x="13048" y="6847"/>
                    </a:cubicBezTo>
                    <a:cubicBezTo>
                      <a:pt x="13052" y="6814"/>
                      <a:pt x="13054" y="6764"/>
                      <a:pt x="13035" y="6749"/>
                    </a:cubicBezTo>
                    <a:cubicBezTo>
                      <a:pt x="13048" y="6683"/>
                      <a:pt x="13052" y="6610"/>
                      <a:pt x="13060" y="6541"/>
                    </a:cubicBezTo>
                    <a:cubicBezTo>
                      <a:pt x="13056" y="6384"/>
                      <a:pt x="13131" y="6276"/>
                      <a:pt x="13121" y="6109"/>
                    </a:cubicBezTo>
                    <a:cubicBezTo>
                      <a:pt x="13149" y="6062"/>
                      <a:pt x="13147" y="5981"/>
                      <a:pt x="13161" y="5916"/>
                    </a:cubicBezTo>
                    <a:cubicBezTo>
                      <a:pt x="13169" y="5891"/>
                      <a:pt x="13153" y="5865"/>
                      <a:pt x="13166" y="5845"/>
                    </a:cubicBezTo>
                    <a:cubicBezTo>
                      <a:pt x="13171" y="5838"/>
                      <a:pt x="13179" y="5843"/>
                      <a:pt x="13184" y="5856"/>
                    </a:cubicBezTo>
                    <a:cubicBezTo>
                      <a:pt x="13185" y="5925"/>
                      <a:pt x="13184" y="6004"/>
                      <a:pt x="13166" y="6062"/>
                    </a:cubicBezTo>
                    <a:cubicBezTo>
                      <a:pt x="13124" y="6039"/>
                      <a:pt x="13153" y="6154"/>
                      <a:pt x="13130" y="6183"/>
                    </a:cubicBezTo>
                    <a:cubicBezTo>
                      <a:pt x="13130" y="6208"/>
                      <a:pt x="13119" y="6237"/>
                      <a:pt x="13130" y="6258"/>
                    </a:cubicBezTo>
                    <a:cubicBezTo>
                      <a:pt x="13111" y="6342"/>
                      <a:pt x="13130" y="6469"/>
                      <a:pt x="13085" y="6522"/>
                    </a:cubicBezTo>
                    <a:cubicBezTo>
                      <a:pt x="13098" y="6608"/>
                      <a:pt x="13065" y="6670"/>
                      <a:pt x="13055" y="6742"/>
                    </a:cubicBezTo>
                    <a:cubicBezTo>
                      <a:pt x="13054" y="6760"/>
                      <a:pt x="13056" y="6777"/>
                      <a:pt x="13065" y="6775"/>
                    </a:cubicBezTo>
                    <a:cubicBezTo>
                      <a:pt x="13083" y="6654"/>
                      <a:pt x="13109" y="6538"/>
                      <a:pt x="13125" y="6416"/>
                    </a:cubicBezTo>
                    <a:cubicBezTo>
                      <a:pt x="13133" y="6351"/>
                      <a:pt x="13147" y="6287"/>
                      <a:pt x="13148" y="6215"/>
                    </a:cubicBezTo>
                    <a:cubicBezTo>
                      <a:pt x="13137" y="6215"/>
                      <a:pt x="13131" y="6186"/>
                      <a:pt x="13138" y="6168"/>
                    </a:cubicBezTo>
                    <a:cubicBezTo>
                      <a:pt x="13149" y="6147"/>
                      <a:pt x="13149" y="6186"/>
                      <a:pt x="13156" y="6195"/>
                    </a:cubicBezTo>
                    <a:cubicBezTo>
                      <a:pt x="13194" y="6155"/>
                      <a:pt x="13171" y="6049"/>
                      <a:pt x="13191" y="5988"/>
                    </a:cubicBezTo>
                    <a:cubicBezTo>
                      <a:pt x="13181" y="5925"/>
                      <a:pt x="13217" y="5904"/>
                      <a:pt x="13209" y="5841"/>
                    </a:cubicBezTo>
                    <a:cubicBezTo>
                      <a:pt x="13210" y="5823"/>
                      <a:pt x="13219" y="5819"/>
                      <a:pt x="13225" y="5814"/>
                    </a:cubicBezTo>
                    <a:cubicBezTo>
                      <a:pt x="13213" y="5751"/>
                      <a:pt x="13235" y="5687"/>
                      <a:pt x="13250" y="5635"/>
                    </a:cubicBezTo>
                    <a:cubicBezTo>
                      <a:pt x="13269" y="5579"/>
                      <a:pt x="13248" y="5507"/>
                      <a:pt x="13273" y="5461"/>
                    </a:cubicBezTo>
                    <a:cubicBezTo>
                      <a:pt x="13286" y="5430"/>
                      <a:pt x="13272" y="5392"/>
                      <a:pt x="13268" y="5361"/>
                    </a:cubicBezTo>
                    <a:cubicBezTo>
                      <a:pt x="13266" y="5348"/>
                      <a:pt x="13259" y="5348"/>
                      <a:pt x="13255" y="5361"/>
                    </a:cubicBezTo>
                    <a:cubicBezTo>
                      <a:pt x="13269" y="5423"/>
                      <a:pt x="13242" y="5467"/>
                      <a:pt x="13243" y="5524"/>
                    </a:cubicBezTo>
                    <a:cubicBezTo>
                      <a:pt x="13238" y="5550"/>
                      <a:pt x="13232" y="5605"/>
                      <a:pt x="13213" y="5592"/>
                    </a:cubicBezTo>
                    <a:lnTo>
                      <a:pt x="13213" y="5555"/>
                    </a:lnTo>
                    <a:cubicBezTo>
                      <a:pt x="13240" y="5509"/>
                      <a:pt x="13221" y="5445"/>
                      <a:pt x="13241" y="5392"/>
                    </a:cubicBezTo>
                    <a:cubicBezTo>
                      <a:pt x="13253" y="5348"/>
                      <a:pt x="13219" y="5302"/>
                      <a:pt x="13246" y="5265"/>
                    </a:cubicBezTo>
                    <a:cubicBezTo>
                      <a:pt x="13253" y="5274"/>
                      <a:pt x="13243" y="5298"/>
                      <a:pt x="13253" y="5298"/>
                    </a:cubicBezTo>
                    <a:cubicBezTo>
                      <a:pt x="13261" y="5289"/>
                      <a:pt x="13257" y="5274"/>
                      <a:pt x="13259" y="5260"/>
                    </a:cubicBezTo>
                    <a:cubicBezTo>
                      <a:pt x="13265" y="5234"/>
                      <a:pt x="13263" y="5185"/>
                      <a:pt x="13284" y="5185"/>
                    </a:cubicBezTo>
                    <a:cubicBezTo>
                      <a:pt x="13299" y="5212"/>
                      <a:pt x="13284" y="5258"/>
                      <a:pt x="13288" y="5287"/>
                    </a:cubicBezTo>
                    <a:lnTo>
                      <a:pt x="13293" y="5287"/>
                    </a:lnTo>
                    <a:cubicBezTo>
                      <a:pt x="13332" y="5051"/>
                      <a:pt x="13357" y="4804"/>
                      <a:pt x="13388" y="4564"/>
                    </a:cubicBezTo>
                    <a:cubicBezTo>
                      <a:pt x="13407" y="4295"/>
                      <a:pt x="13450" y="4049"/>
                      <a:pt x="13467" y="3779"/>
                    </a:cubicBezTo>
                    <a:cubicBezTo>
                      <a:pt x="13480" y="3735"/>
                      <a:pt x="13480" y="3682"/>
                      <a:pt x="13486" y="3635"/>
                    </a:cubicBezTo>
                    <a:cubicBezTo>
                      <a:pt x="13478" y="3572"/>
                      <a:pt x="13512" y="3535"/>
                      <a:pt x="13504" y="3467"/>
                    </a:cubicBezTo>
                    <a:cubicBezTo>
                      <a:pt x="13504" y="3444"/>
                      <a:pt x="13487" y="3435"/>
                      <a:pt x="13494" y="3409"/>
                    </a:cubicBezTo>
                    <a:cubicBezTo>
                      <a:pt x="13498" y="3392"/>
                      <a:pt x="13505" y="3373"/>
                      <a:pt x="13514" y="3373"/>
                    </a:cubicBezTo>
                    <a:lnTo>
                      <a:pt x="13506" y="3346"/>
                    </a:lnTo>
                    <a:cubicBezTo>
                      <a:pt x="13539" y="3282"/>
                      <a:pt x="13529" y="3178"/>
                      <a:pt x="13524" y="3093"/>
                    </a:cubicBezTo>
                    <a:cubicBezTo>
                      <a:pt x="13543" y="3033"/>
                      <a:pt x="13530" y="2947"/>
                      <a:pt x="13534" y="2875"/>
                    </a:cubicBezTo>
                    <a:cubicBezTo>
                      <a:pt x="13559" y="2792"/>
                      <a:pt x="13548" y="2673"/>
                      <a:pt x="13554" y="2570"/>
                    </a:cubicBezTo>
                    <a:cubicBezTo>
                      <a:pt x="13538" y="2515"/>
                      <a:pt x="13554" y="2446"/>
                      <a:pt x="13551" y="2385"/>
                    </a:cubicBezTo>
                    <a:cubicBezTo>
                      <a:pt x="13550" y="2317"/>
                      <a:pt x="13543" y="2257"/>
                      <a:pt x="13549" y="2196"/>
                    </a:cubicBezTo>
                    <a:cubicBezTo>
                      <a:pt x="13561" y="2213"/>
                      <a:pt x="13557" y="2242"/>
                      <a:pt x="13567" y="2264"/>
                    </a:cubicBezTo>
                    <a:cubicBezTo>
                      <a:pt x="13579" y="2369"/>
                      <a:pt x="13587" y="2501"/>
                      <a:pt x="13569" y="2607"/>
                    </a:cubicBezTo>
                    <a:cubicBezTo>
                      <a:pt x="13578" y="2829"/>
                      <a:pt x="13566" y="3056"/>
                      <a:pt x="13551" y="3271"/>
                    </a:cubicBezTo>
                    <a:lnTo>
                      <a:pt x="13536" y="3304"/>
                    </a:lnTo>
                    <a:cubicBezTo>
                      <a:pt x="13538" y="3524"/>
                      <a:pt x="13497" y="3722"/>
                      <a:pt x="13494" y="3926"/>
                    </a:cubicBezTo>
                    <a:lnTo>
                      <a:pt x="13484" y="3926"/>
                    </a:lnTo>
                    <a:lnTo>
                      <a:pt x="13484" y="3873"/>
                    </a:lnTo>
                    <a:cubicBezTo>
                      <a:pt x="13475" y="3913"/>
                      <a:pt x="13470" y="3966"/>
                      <a:pt x="13469" y="4005"/>
                    </a:cubicBezTo>
                    <a:cubicBezTo>
                      <a:pt x="13472" y="3999"/>
                      <a:pt x="13473" y="3984"/>
                      <a:pt x="13479" y="3990"/>
                    </a:cubicBezTo>
                    <a:cubicBezTo>
                      <a:pt x="13481" y="4020"/>
                      <a:pt x="13480" y="4082"/>
                      <a:pt x="13476" y="4115"/>
                    </a:cubicBezTo>
                    <a:cubicBezTo>
                      <a:pt x="13470" y="4139"/>
                      <a:pt x="13459" y="4113"/>
                      <a:pt x="13456" y="4115"/>
                    </a:cubicBezTo>
                    <a:cubicBezTo>
                      <a:pt x="13456" y="4135"/>
                      <a:pt x="13449" y="4156"/>
                      <a:pt x="13461" y="4168"/>
                    </a:cubicBezTo>
                    <a:cubicBezTo>
                      <a:pt x="13460" y="4201"/>
                      <a:pt x="13465" y="4254"/>
                      <a:pt x="13451" y="4280"/>
                    </a:cubicBezTo>
                    <a:cubicBezTo>
                      <a:pt x="13430" y="4293"/>
                      <a:pt x="13441" y="4352"/>
                      <a:pt x="13431" y="4386"/>
                    </a:cubicBezTo>
                    <a:cubicBezTo>
                      <a:pt x="13449" y="4434"/>
                      <a:pt x="13432" y="4498"/>
                      <a:pt x="13422" y="4544"/>
                    </a:cubicBezTo>
                    <a:cubicBezTo>
                      <a:pt x="13413" y="4653"/>
                      <a:pt x="13409" y="4768"/>
                      <a:pt x="13386" y="4865"/>
                    </a:cubicBezTo>
                    <a:cubicBezTo>
                      <a:pt x="13391" y="4939"/>
                      <a:pt x="13379" y="4994"/>
                      <a:pt x="13368" y="5054"/>
                    </a:cubicBezTo>
                    <a:cubicBezTo>
                      <a:pt x="13349" y="5080"/>
                      <a:pt x="13349" y="5128"/>
                      <a:pt x="13354" y="5170"/>
                    </a:cubicBezTo>
                    <a:cubicBezTo>
                      <a:pt x="13340" y="5302"/>
                      <a:pt x="13311" y="5421"/>
                      <a:pt x="13300" y="5555"/>
                    </a:cubicBezTo>
                    <a:cubicBezTo>
                      <a:pt x="13269" y="5601"/>
                      <a:pt x="13290" y="5708"/>
                      <a:pt x="13273" y="5777"/>
                    </a:cubicBezTo>
                    <a:cubicBezTo>
                      <a:pt x="13262" y="5827"/>
                      <a:pt x="13243" y="5878"/>
                      <a:pt x="13250" y="5935"/>
                    </a:cubicBezTo>
                    <a:cubicBezTo>
                      <a:pt x="13219" y="6083"/>
                      <a:pt x="13212" y="6254"/>
                      <a:pt x="13178" y="6399"/>
                    </a:cubicBezTo>
                    <a:cubicBezTo>
                      <a:pt x="13152" y="6594"/>
                      <a:pt x="13109" y="6777"/>
                      <a:pt x="13093" y="6980"/>
                    </a:cubicBezTo>
                    <a:cubicBezTo>
                      <a:pt x="13058" y="7123"/>
                      <a:pt x="13042" y="7280"/>
                      <a:pt x="13008" y="7423"/>
                    </a:cubicBezTo>
                    <a:cubicBezTo>
                      <a:pt x="12996" y="7501"/>
                      <a:pt x="12994" y="7593"/>
                      <a:pt x="12971" y="7656"/>
                    </a:cubicBezTo>
                    <a:lnTo>
                      <a:pt x="12965" y="7646"/>
                    </a:lnTo>
                    <a:lnTo>
                      <a:pt x="12960" y="7656"/>
                    </a:lnTo>
                    <a:cubicBezTo>
                      <a:pt x="12962" y="7757"/>
                      <a:pt x="12939" y="7837"/>
                      <a:pt x="12922" y="7925"/>
                    </a:cubicBezTo>
                    <a:cubicBezTo>
                      <a:pt x="12909" y="7962"/>
                      <a:pt x="12930" y="8030"/>
                      <a:pt x="12905" y="8052"/>
                    </a:cubicBezTo>
                    <a:cubicBezTo>
                      <a:pt x="12918" y="8134"/>
                      <a:pt x="12881" y="8184"/>
                      <a:pt x="12877" y="8257"/>
                    </a:cubicBezTo>
                    <a:cubicBezTo>
                      <a:pt x="12852" y="8246"/>
                      <a:pt x="12867" y="8323"/>
                      <a:pt x="12860" y="8351"/>
                    </a:cubicBezTo>
                    <a:cubicBezTo>
                      <a:pt x="12834" y="8401"/>
                      <a:pt x="12860" y="8494"/>
                      <a:pt x="12820" y="8531"/>
                    </a:cubicBezTo>
                    <a:cubicBezTo>
                      <a:pt x="12828" y="8622"/>
                      <a:pt x="12774" y="8654"/>
                      <a:pt x="12792" y="8753"/>
                    </a:cubicBezTo>
                    <a:cubicBezTo>
                      <a:pt x="12796" y="8785"/>
                      <a:pt x="12764" y="8797"/>
                      <a:pt x="12779" y="8826"/>
                    </a:cubicBezTo>
                    <a:cubicBezTo>
                      <a:pt x="12793" y="8782"/>
                      <a:pt x="12803" y="8721"/>
                      <a:pt x="12820" y="8679"/>
                    </a:cubicBezTo>
                    <a:lnTo>
                      <a:pt x="12822" y="8721"/>
                    </a:lnTo>
                    <a:cubicBezTo>
                      <a:pt x="12845" y="8582"/>
                      <a:pt x="12879" y="8455"/>
                      <a:pt x="12895" y="8309"/>
                    </a:cubicBezTo>
                    <a:cubicBezTo>
                      <a:pt x="12884" y="8298"/>
                      <a:pt x="12889" y="8276"/>
                      <a:pt x="12887" y="8257"/>
                    </a:cubicBezTo>
                    <a:cubicBezTo>
                      <a:pt x="12893" y="8241"/>
                      <a:pt x="12893" y="8204"/>
                      <a:pt x="12905" y="8211"/>
                    </a:cubicBezTo>
                    <a:lnTo>
                      <a:pt x="12908" y="8263"/>
                    </a:lnTo>
                    <a:cubicBezTo>
                      <a:pt x="12917" y="8105"/>
                      <a:pt x="12968" y="7982"/>
                      <a:pt x="12978" y="7824"/>
                    </a:cubicBezTo>
                    <a:cubicBezTo>
                      <a:pt x="13169" y="6847"/>
                      <a:pt x="13306" y="5824"/>
                      <a:pt x="13441" y="4801"/>
                    </a:cubicBezTo>
                    <a:cubicBezTo>
                      <a:pt x="13444" y="4751"/>
                      <a:pt x="13467" y="4715"/>
                      <a:pt x="13456" y="4658"/>
                    </a:cubicBezTo>
                    <a:cubicBezTo>
                      <a:pt x="13485" y="4460"/>
                      <a:pt x="13500" y="4250"/>
                      <a:pt x="13522" y="4047"/>
                    </a:cubicBezTo>
                    <a:cubicBezTo>
                      <a:pt x="13542" y="3957"/>
                      <a:pt x="13531" y="3845"/>
                      <a:pt x="13559" y="3761"/>
                    </a:cubicBezTo>
                    <a:cubicBezTo>
                      <a:pt x="13567" y="3590"/>
                      <a:pt x="13583" y="3423"/>
                      <a:pt x="13594" y="3260"/>
                    </a:cubicBezTo>
                    <a:lnTo>
                      <a:pt x="13584" y="3287"/>
                    </a:lnTo>
                    <a:cubicBezTo>
                      <a:pt x="13567" y="3246"/>
                      <a:pt x="13599" y="3201"/>
                      <a:pt x="13574" y="3165"/>
                    </a:cubicBezTo>
                    <a:cubicBezTo>
                      <a:pt x="13584" y="2803"/>
                      <a:pt x="13611" y="2464"/>
                      <a:pt x="13564" y="2117"/>
                    </a:cubicBezTo>
                    <a:cubicBezTo>
                      <a:pt x="13531" y="2123"/>
                      <a:pt x="13563" y="2059"/>
                      <a:pt x="13539" y="2042"/>
                    </a:cubicBezTo>
                    <a:cubicBezTo>
                      <a:pt x="13532" y="1941"/>
                      <a:pt x="13544" y="1815"/>
                      <a:pt x="13519" y="1725"/>
                    </a:cubicBezTo>
                    <a:cubicBezTo>
                      <a:pt x="13516" y="1750"/>
                      <a:pt x="13500" y="1774"/>
                      <a:pt x="13506" y="1800"/>
                    </a:cubicBezTo>
                    <a:cubicBezTo>
                      <a:pt x="13514" y="1847"/>
                      <a:pt x="13525" y="1911"/>
                      <a:pt x="13514" y="1953"/>
                    </a:cubicBezTo>
                    <a:cubicBezTo>
                      <a:pt x="13506" y="1958"/>
                      <a:pt x="13504" y="1939"/>
                      <a:pt x="13499" y="1933"/>
                    </a:cubicBezTo>
                    <a:cubicBezTo>
                      <a:pt x="13489" y="1875"/>
                      <a:pt x="13454" y="1862"/>
                      <a:pt x="13451" y="1800"/>
                    </a:cubicBezTo>
                    <a:cubicBezTo>
                      <a:pt x="13440" y="1765"/>
                      <a:pt x="13450" y="1723"/>
                      <a:pt x="13461" y="1695"/>
                    </a:cubicBezTo>
                    <a:lnTo>
                      <a:pt x="13454" y="1684"/>
                    </a:lnTo>
                    <a:cubicBezTo>
                      <a:pt x="13449" y="1664"/>
                      <a:pt x="13441" y="1633"/>
                      <a:pt x="13451" y="1616"/>
                    </a:cubicBezTo>
                    <a:cubicBezTo>
                      <a:pt x="13435" y="1570"/>
                      <a:pt x="13432" y="1515"/>
                      <a:pt x="13418" y="1466"/>
                    </a:cubicBezTo>
                    <a:cubicBezTo>
                      <a:pt x="13418" y="1512"/>
                      <a:pt x="13405" y="1578"/>
                      <a:pt x="13431" y="1616"/>
                    </a:cubicBezTo>
                    <a:cubicBezTo>
                      <a:pt x="13435" y="1638"/>
                      <a:pt x="13447" y="1677"/>
                      <a:pt x="13431" y="1699"/>
                    </a:cubicBezTo>
                    <a:cubicBezTo>
                      <a:pt x="13410" y="1686"/>
                      <a:pt x="13410" y="1638"/>
                      <a:pt x="13391" y="1616"/>
                    </a:cubicBezTo>
                    <a:cubicBezTo>
                      <a:pt x="13379" y="1519"/>
                      <a:pt x="13405" y="1438"/>
                      <a:pt x="13388" y="1341"/>
                    </a:cubicBezTo>
                    <a:cubicBezTo>
                      <a:pt x="13361" y="1290"/>
                      <a:pt x="13384" y="1158"/>
                      <a:pt x="13341" y="1160"/>
                    </a:cubicBezTo>
                    <a:cubicBezTo>
                      <a:pt x="13340" y="1180"/>
                      <a:pt x="13340" y="1198"/>
                      <a:pt x="13331" y="1209"/>
                    </a:cubicBezTo>
                    <a:cubicBezTo>
                      <a:pt x="13311" y="1215"/>
                      <a:pt x="13315" y="1169"/>
                      <a:pt x="13304" y="1149"/>
                    </a:cubicBezTo>
                    <a:cubicBezTo>
                      <a:pt x="13293" y="1144"/>
                      <a:pt x="13285" y="1119"/>
                      <a:pt x="13273" y="1135"/>
                    </a:cubicBezTo>
                    <a:cubicBezTo>
                      <a:pt x="13261" y="1114"/>
                      <a:pt x="13267" y="1075"/>
                      <a:pt x="13259" y="1051"/>
                    </a:cubicBezTo>
                    <a:cubicBezTo>
                      <a:pt x="13227" y="1088"/>
                      <a:pt x="13267" y="1132"/>
                      <a:pt x="13250" y="1167"/>
                    </a:cubicBezTo>
                    <a:lnTo>
                      <a:pt x="13235" y="1141"/>
                    </a:lnTo>
                    <a:cubicBezTo>
                      <a:pt x="13242" y="1044"/>
                      <a:pt x="13187" y="1031"/>
                      <a:pt x="13178" y="949"/>
                    </a:cubicBezTo>
                    <a:cubicBezTo>
                      <a:pt x="13174" y="929"/>
                      <a:pt x="13178" y="897"/>
                      <a:pt x="13166" y="886"/>
                    </a:cubicBezTo>
                    <a:cubicBezTo>
                      <a:pt x="13154" y="789"/>
                      <a:pt x="13153" y="682"/>
                      <a:pt x="13116" y="607"/>
                    </a:cubicBezTo>
                    <a:cubicBezTo>
                      <a:pt x="13116" y="633"/>
                      <a:pt x="13090" y="646"/>
                      <a:pt x="13110" y="671"/>
                    </a:cubicBezTo>
                    <a:cubicBezTo>
                      <a:pt x="13154" y="682"/>
                      <a:pt x="13141" y="787"/>
                      <a:pt x="13150" y="851"/>
                    </a:cubicBezTo>
                    <a:cubicBezTo>
                      <a:pt x="13141" y="864"/>
                      <a:pt x="13137" y="857"/>
                      <a:pt x="13128" y="881"/>
                    </a:cubicBezTo>
                    <a:cubicBezTo>
                      <a:pt x="13110" y="879"/>
                      <a:pt x="13098" y="859"/>
                      <a:pt x="13083" y="844"/>
                    </a:cubicBezTo>
                    <a:cubicBezTo>
                      <a:pt x="13079" y="778"/>
                      <a:pt x="13062" y="725"/>
                      <a:pt x="13058" y="660"/>
                    </a:cubicBezTo>
                    <a:cubicBezTo>
                      <a:pt x="13036" y="660"/>
                      <a:pt x="13033" y="583"/>
                      <a:pt x="13008" y="576"/>
                    </a:cubicBezTo>
                    <a:cubicBezTo>
                      <a:pt x="13002" y="539"/>
                      <a:pt x="12986" y="514"/>
                      <a:pt x="12980" y="481"/>
                    </a:cubicBezTo>
                    <a:cubicBezTo>
                      <a:pt x="12925" y="372"/>
                      <a:pt x="12905" y="204"/>
                      <a:pt x="12845" y="101"/>
                    </a:cubicBezTo>
                    <a:lnTo>
                      <a:pt x="12837" y="116"/>
                    </a:lnTo>
                    <a:lnTo>
                      <a:pt x="12829" y="121"/>
                    </a:lnTo>
                    <a:lnTo>
                      <a:pt x="12822" y="116"/>
                    </a:lnTo>
                    <a:lnTo>
                      <a:pt x="12790" y="7"/>
                    </a:lnTo>
                    <a:lnTo>
                      <a:pt x="12783" y="0"/>
                    </a:lnTo>
                    <a:lnTo>
                      <a:pt x="12772" y="48"/>
                    </a:lnTo>
                    <a:lnTo>
                      <a:pt x="12777" y="59"/>
                    </a:lnTo>
                    <a:lnTo>
                      <a:pt x="12779" y="52"/>
                    </a:lnTo>
                    <a:lnTo>
                      <a:pt x="12787" y="52"/>
                    </a:lnTo>
                    <a:lnTo>
                      <a:pt x="12799" y="69"/>
                    </a:lnTo>
                    <a:lnTo>
                      <a:pt x="12810" y="101"/>
                    </a:lnTo>
                    <a:lnTo>
                      <a:pt x="12787" y="153"/>
                    </a:lnTo>
                    <a:lnTo>
                      <a:pt x="12765" y="158"/>
                    </a:lnTo>
                    <a:lnTo>
                      <a:pt x="12742" y="132"/>
                    </a:lnTo>
                    <a:lnTo>
                      <a:pt x="12724" y="121"/>
                    </a:lnTo>
                    <a:lnTo>
                      <a:pt x="12685" y="80"/>
                    </a:lnTo>
                    <a:lnTo>
                      <a:pt x="12672" y="38"/>
                    </a:lnTo>
                    <a:lnTo>
                      <a:pt x="12649" y="52"/>
                    </a:lnTo>
                    <a:lnTo>
                      <a:pt x="12622" y="90"/>
                    </a:lnTo>
                    <a:lnTo>
                      <a:pt x="12604" y="80"/>
                    </a:lnTo>
                    <a:lnTo>
                      <a:pt x="12574" y="111"/>
                    </a:lnTo>
                    <a:cubicBezTo>
                      <a:pt x="12576" y="145"/>
                      <a:pt x="12577" y="165"/>
                      <a:pt x="12578" y="177"/>
                    </a:cubicBezTo>
                    <a:cubicBezTo>
                      <a:pt x="12577" y="167"/>
                      <a:pt x="12575" y="157"/>
                      <a:pt x="12571" y="165"/>
                    </a:cubicBezTo>
                    <a:lnTo>
                      <a:pt x="12579" y="187"/>
                    </a:lnTo>
                    <a:cubicBezTo>
                      <a:pt x="12579" y="194"/>
                      <a:pt x="12580" y="193"/>
                      <a:pt x="12579" y="188"/>
                    </a:cubicBezTo>
                    <a:lnTo>
                      <a:pt x="12589" y="218"/>
                    </a:lnTo>
                    <a:lnTo>
                      <a:pt x="12579" y="253"/>
                    </a:lnTo>
                    <a:lnTo>
                      <a:pt x="12541" y="312"/>
                    </a:lnTo>
                    <a:lnTo>
                      <a:pt x="12516" y="376"/>
                    </a:lnTo>
                    <a:lnTo>
                      <a:pt x="12511" y="407"/>
                    </a:lnTo>
                    <a:lnTo>
                      <a:pt x="12494" y="475"/>
                    </a:lnTo>
                    <a:cubicBezTo>
                      <a:pt x="12499" y="489"/>
                      <a:pt x="12502" y="497"/>
                      <a:pt x="12504" y="501"/>
                    </a:cubicBezTo>
                    <a:lnTo>
                      <a:pt x="12504" y="516"/>
                    </a:lnTo>
                    <a:lnTo>
                      <a:pt x="12474" y="622"/>
                    </a:lnTo>
                    <a:lnTo>
                      <a:pt x="12476" y="628"/>
                    </a:lnTo>
                    <a:lnTo>
                      <a:pt x="12496" y="613"/>
                    </a:lnTo>
                    <a:lnTo>
                      <a:pt x="12498" y="618"/>
                    </a:lnTo>
                    <a:lnTo>
                      <a:pt x="12498" y="660"/>
                    </a:lnTo>
                    <a:lnTo>
                      <a:pt x="12486" y="701"/>
                    </a:lnTo>
                    <a:lnTo>
                      <a:pt x="12409" y="976"/>
                    </a:lnTo>
                    <a:lnTo>
                      <a:pt x="12416" y="1009"/>
                    </a:lnTo>
                    <a:lnTo>
                      <a:pt x="12389" y="1123"/>
                    </a:lnTo>
                    <a:lnTo>
                      <a:pt x="12336" y="1330"/>
                    </a:lnTo>
                    <a:lnTo>
                      <a:pt x="12308" y="1472"/>
                    </a:lnTo>
                    <a:lnTo>
                      <a:pt x="12246" y="1741"/>
                    </a:lnTo>
                    <a:lnTo>
                      <a:pt x="12131" y="2284"/>
                    </a:lnTo>
                    <a:lnTo>
                      <a:pt x="12108" y="2407"/>
                    </a:lnTo>
                    <a:lnTo>
                      <a:pt x="12065" y="2618"/>
                    </a:lnTo>
                    <a:lnTo>
                      <a:pt x="12060" y="2675"/>
                    </a:lnTo>
                    <a:lnTo>
                      <a:pt x="12075" y="2686"/>
                    </a:lnTo>
                    <a:lnTo>
                      <a:pt x="12075" y="2670"/>
                    </a:lnTo>
                    <a:lnTo>
                      <a:pt x="12072" y="2637"/>
                    </a:lnTo>
                    <a:lnTo>
                      <a:pt x="12076" y="2623"/>
                    </a:lnTo>
                    <a:cubicBezTo>
                      <a:pt x="12078" y="2598"/>
                      <a:pt x="12084" y="2567"/>
                      <a:pt x="12088" y="2581"/>
                    </a:cubicBezTo>
                    <a:cubicBezTo>
                      <a:pt x="12071" y="2541"/>
                      <a:pt x="12103" y="2539"/>
                      <a:pt x="12095" y="2506"/>
                    </a:cubicBezTo>
                    <a:lnTo>
                      <a:pt x="12108" y="2469"/>
                    </a:lnTo>
                    <a:lnTo>
                      <a:pt x="12158" y="2264"/>
                    </a:lnTo>
                    <a:lnTo>
                      <a:pt x="12163" y="2275"/>
                    </a:lnTo>
                    <a:cubicBezTo>
                      <a:pt x="12185" y="2264"/>
                      <a:pt x="12164" y="2255"/>
                      <a:pt x="12171" y="2242"/>
                    </a:cubicBezTo>
                    <a:cubicBezTo>
                      <a:pt x="12151" y="2229"/>
                      <a:pt x="12166" y="2218"/>
                      <a:pt x="12163" y="2205"/>
                    </a:cubicBezTo>
                    <a:lnTo>
                      <a:pt x="12178" y="2170"/>
                    </a:lnTo>
                    <a:lnTo>
                      <a:pt x="12183" y="2179"/>
                    </a:lnTo>
                    <a:cubicBezTo>
                      <a:pt x="12212" y="2179"/>
                      <a:pt x="12191" y="2170"/>
                      <a:pt x="12194" y="2163"/>
                    </a:cubicBezTo>
                    <a:lnTo>
                      <a:pt x="12213" y="2047"/>
                    </a:lnTo>
                    <a:lnTo>
                      <a:pt x="12223" y="2021"/>
                    </a:lnTo>
                    <a:lnTo>
                      <a:pt x="12240" y="2047"/>
                    </a:lnTo>
                    <a:lnTo>
                      <a:pt x="12244" y="2079"/>
                    </a:lnTo>
                    <a:lnTo>
                      <a:pt x="12233" y="2133"/>
                    </a:lnTo>
                    <a:lnTo>
                      <a:pt x="12219" y="2196"/>
                    </a:lnTo>
                    <a:lnTo>
                      <a:pt x="12213" y="2264"/>
                    </a:lnTo>
                    <a:lnTo>
                      <a:pt x="12203" y="2295"/>
                    </a:lnTo>
                    <a:cubicBezTo>
                      <a:pt x="12107" y="2860"/>
                      <a:pt x="12177" y="2407"/>
                      <a:pt x="12166" y="2464"/>
                    </a:cubicBezTo>
                    <a:lnTo>
                      <a:pt x="12151" y="2543"/>
                    </a:lnTo>
                    <a:lnTo>
                      <a:pt x="12093" y="2833"/>
                    </a:lnTo>
                    <a:lnTo>
                      <a:pt x="12093" y="2886"/>
                    </a:lnTo>
                    <a:lnTo>
                      <a:pt x="12123" y="2792"/>
                    </a:lnTo>
                    <a:lnTo>
                      <a:pt x="12133" y="2713"/>
                    </a:lnTo>
                    <a:lnTo>
                      <a:pt x="12156" y="2644"/>
                    </a:lnTo>
                    <a:cubicBezTo>
                      <a:pt x="12164" y="2532"/>
                      <a:pt x="12176" y="2449"/>
                      <a:pt x="12203" y="2363"/>
                    </a:cubicBezTo>
                    <a:lnTo>
                      <a:pt x="12226" y="2249"/>
                    </a:lnTo>
                    <a:lnTo>
                      <a:pt x="12269" y="2038"/>
                    </a:lnTo>
                    <a:lnTo>
                      <a:pt x="12291" y="1947"/>
                    </a:lnTo>
                    <a:lnTo>
                      <a:pt x="12310" y="1847"/>
                    </a:lnTo>
                    <a:lnTo>
                      <a:pt x="12331" y="1757"/>
                    </a:lnTo>
                    <a:lnTo>
                      <a:pt x="12346" y="1736"/>
                    </a:lnTo>
                    <a:lnTo>
                      <a:pt x="12348" y="1669"/>
                    </a:lnTo>
                    <a:cubicBezTo>
                      <a:pt x="12354" y="1642"/>
                      <a:pt x="12380" y="1638"/>
                      <a:pt x="12364" y="1609"/>
                    </a:cubicBezTo>
                    <a:lnTo>
                      <a:pt x="12378" y="1572"/>
                    </a:lnTo>
                    <a:lnTo>
                      <a:pt x="12391" y="1488"/>
                    </a:lnTo>
                    <a:lnTo>
                      <a:pt x="12409" y="1462"/>
                    </a:lnTo>
                    <a:lnTo>
                      <a:pt x="12469" y="1229"/>
                    </a:lnTo>
                    <a:lnTo>
                      <a:pt x="12484" y="1160"/>
                    </a:lnTo>
                    <a:lnTo>
                      <a:pt x="12498" y="1070"/>
                    </a:lnTo>
                    <a:cubicBezTo>
                      <a:pt x="12530" y="1057"/>
                      <a:pt x="12509" y="996"/>
                      <a:pt x="12527" y="965"/>
                    </a:cubicBezTo>
                    <a:lnTo>
                      <a:pt x="12532" y="965"/>
                    </a:lnTo>
                    <a:lnTo>
                      <a:pt x="12536" y="976"/>
                    </a:lnTo>
                    <a:cubicBezTo>
                      <a:pt x="12551" y="1132"/>
                      <a:pt x="12522" y="983"/>
                      <a:pt x="12522" y="1077"/>
                    </a:cubicBezTo>
                    <a:lnTo>
                      <a:pt x="12516" y="1123"/>
                    </a:lnTo>
                    <a:lnTo>
                      <a:pt x="12489" y="1224"/>
                    </a:lnTo>
                    <a:lnTo>
                      <a:pt x="12411" y="1557"/>
                    </a:lnTo>
                    <a:lnTo>
                      <a:pt x="12348" y="1827"/>
                    </a:lnTo>
                    <a:lnTo>
                      <a:pt x="12298" y="2064"/>
                    </a:lnTo>
                    <a:lnTo>
                      <a:pt x="12296" y="2099"/>
                    </a:lnTo>
                    <a:lnTo>
                      <a:pt x="12284" y="2143"/>
                    </a:lnTo>
                    <a:lnTo>
                      <a:pt x="12281" y="2185"/>
                    </a:lnTo>
                    <a:lnTo>
                      <a:pt x="12258" y="2257"/>
                    </a:lnTo>
                    <a:lnTo>
                      <a:pt x="12173" y="2686"/>
                    </a:lnTo>
                    <a:lnTo>
                      <a:pt x="12156" y="2803"/>
                    </a:lnTo>
                    <a:lnTo>
                      <a:pt x="12156" y="2860"/>
                    </a:lnTo>
                    <a:cubicBezTo>
                      <a:pt x="12143" y="2871"/>
                      <a:pt x="12137" y="2875"/>
                      <a:pt x="12135" y="2875"/>
                    </a:cubicBezTo>
                    <a:lnTo>
                      <a:pt x="12135" y="2875"/>
                    </a:lnTo>
                    <a:lnTo>
                      <a:pt x="12135" y="2875"/>
                    </a:lnTo>
                    <a:cubicBezTo>
                      <a:pt x="11970" y="3700"/>
                      <a:pt x="12102" y="3040"/>
                      <a:pt x="12088" y="3124"/>
                    </a:cubicBezTo>
                    <a:lnTo>
                      <a:pt x="12050" y="3313"/>
                    </a:lnTo>
                    <a:lnTo>
                      <a:pt x="11993" y="3630"/>
                    </a:lnTo>
                    <a:lnTo>
                      <a:pt x="11940" y="3920"/>
                    </a:lnTo>
                    <a:lnTo>
                      <a:pt x="11922" y="4005"/>
                    </a:lnTo>
                    <a:lnTo>
                      <a:pt x="11893" y="4190"/>
                    </a:lnTo>
                    <a:lnTo>
                      <a:pt x="11863" y="4359"/>
                    </a:lnTo>
                    <a:lnTo>
                      <a:pt x="11868" y="4411"/>
                    </a:lnTo>
                    <a:lnTo>
                      <a:pt x="11857" y="4432"/>
                    </a:lnTo>
                    <a:lnTo>
                      <a:pt x="11852" y="4416"/>
                    </a:lnTo>
                    <a:lnTo>
                      <a:pt x="11840" y="4484"/>
                    </a:lnTo>
                    <a:lnTo>
                      <a:pt x="11752" y="5023"/>
                    </a:lnTo>
                    <a:lnTo>
                      <a:pt x="11745" y="5128"/>
                    </a:lnTo>
                    <a:lnTo>
                      <a:pt x="11727" y="5170"/>
                    </a:lnTo>
                    <a:lnTo>
                      <a:pt x="11680" y="5472"/>
                    </a:lnTo>
                    <a:lnTo>
                      <a:pt x="11649" y="5645"/>
                    </a:lnTo>
                    <a:lnTo>
                      <a:pt x="11639" y="5783"/>
                    </a:lnTo>
                    <a:lnTo>
                      <a:pt x="11630" y="5841"/>
                    </a:lnTo>
                    <a:lnTo>
                      <a:pt x="11624" y="5909"/>
                    </a:lnTo>
                    <a:lnTo>
                      <a:pt x="11637" y="5856"/>
                    </a:lnTo>
                    <a:lnTo>
                      <a:pt x="11662" y="5708"/>
                    </a:lnTo>
                    <a:lnTo>
                      <a:pt x="11682" y="5603"/>
                    </a:lnTo>
                    <a:cubicBezTo>
                      <a:pt x="11669" y="5687"/>
                      <a:pt x="11683" y="5621"/>
                      <a:pt x="11684" y="5630"/>
                    </a:cubicBezTo>
                    <a:lnTo>
                      <a:pt x="11675" y="5683"/>
                    </a:lnTo>
                    <a:lnTo>
                      <a:pt x="11669" y="5762"/>
                    </a:lnTo>
                    <a:lnTo>
                      <a:pt x="11657" y="5811"/>
                    </a:lnTo>
                    <a:lnTo>
                      <a:pt x="11655" y="5867"/>
                    </a:lnTo>
                    <a:lnTo>
                      <a:pt x="11632" y="5972"/>
                    </a:lnTo>
                    <a:cubicBezTo>
                      <a:pt x="11628" y="6021"/>
                      <a:pt x="11626" y="6052"/>
                      <a:pt x="11626" y="6071"/>
                    </a:cubicBezTo>
                    <a:lnTo>
                      <a:pt x="11624" y="6067"/>
                    </a:lnTo>
                    <a:lnTo>
                      <a:pt x="11614" y="6116"/>
                    </a:lnTo>
                    <a:lnTo>
                      <a:pt x="11607" y="6168"/>
                    </a:lnTo>
                    <a:lnTo>
                      <a:pt x="11589" y="6241"/>
                    </a:lnTo>
                    <a:lnTo>
                      <a:pt x="11574" y="6373"/>
                    </a:lnTo>
                    <a:lnTo>
                      <a:pt x="11567" y="6390"/>
                    </a:lnTo>
                    <a:lnTo>
                      <a:pt x="11542" y="6526"/>
                    </a:lnTo>
                    <a:lnTo>
                      <a:pt x="11537" y="6591"/>
                    </a:lnTo>
                    <a:lnTo>
                      <a:pt x="11504" y="6768"/>
                    </a:lnTo>
                    <a:lnTo>
                      <a:pt x="11501" y="6844"/>
                    </a:lnTo>
                    <a:lnTo>
                      <a:pt x="11494" y="6865"/>
                    </a:lnTo>
                    <a:lnTo>
                      <a:pt x="11433" y="7254"/>
                    </a:lnTo>
                    <a:lnTo>
                      <a:pt x="11451" y="7292"/>
                    </a:lnTo>
                    <a:lnTo>
                      <a:pt x="11451" y="7401"/>
                    </a:lnTo>
                    <a:lnTo>
                      <a:pt x="11456" y="7393"/>
                    </a:lnTo>
                    <a:cubicBezTo>
                      <a:pt x="11461" y="7408"/>
                      <a:pt x="11463" y="7413"/>
                      <a:pt x="11464" y="7413"/>
                    </a:cubicBezTo>
                    <a:lnTo>
                      <a:pt x="11464" y="7423"/>
                    </a:lnTo>
                    <a:cubicBezTo>
                      <a:pt x="11453" y="7443"/>
                      <a:pt x="11447" y="7455"/>
                      <a:pt x="11444" y="7460"/>
                    </a:cubicBezTo>
                    <a:lnTo>
                      <a:pt x="11444" y="7472"/>
                    </a:lnTo>
                    <a:lnTo>
                      <a:pt x="11436" y="7492"/>
                    </a:lnTo>
                    <a:cubicBezTo>
                      <a:pt x="11386" y="7501"/>
                      <a:pt x="11438" y="7437"/>
                      <a:pt x="11426" y="7398"/>
                    </a:cubicBezTo>
                    <a:lnTo>
                      <a:pt x="11419" y="7381"/>
                    </a:lnTo>
                    <a:lnTo>
                      <a:pt x="11414" y="7381"/>
                    </a:lnTo>
                    <a:lnTo>
                      <a:pt x="11419" y="7423"/>
                    </a:lnTo>
                    <a:lnTo>
                      <a:pt x="11414" y="7435"/>
                    </a:lnTo>
                    <a:lnTo>
                      <a:pt x="11399" y="7492"/>
                    </a:lnTo>
                    <a:lnTo>
                      <a:pt x="11399" y="7540"/>
                    </a:lnTo>
                    <a:lnTo>
                      <a:pt x="11404" y="7540"/>
                    </a:lnTo>
                    <a:lnTo>
                      <a:pt x="11414" y="7529"/>
                    </a:lnTo>
                    <a:lnTo>
                      <a:pt x="11419" y="7551"/>
                    </a:lnTo>
                    <a:lnTo>
                      <a:pt x="11424" y="7630"/>
                    </a:lnTo>
                    <a:lnTo>
                      <a:pt x="11412" y="7684"/>
                    </a:lnTo>
                    <a:lnTo>
                      <a:pt x="11399" y="7698"/>
                    </a:lnTo>
                    <a:lnTo>
                      <a:pt x="11399" y="7756"/>
                    </a:lnTo>
                    <a:lnTo>
                      <a:pt x="11383" y="7804"/>
                    </a:lnTo>
                    <a:lnTo>
                      <a:pt x="11396" y="7883"/>
                    </a:lnTo>
                    <a:lnTo>
                      <a:pt x="11391" y="7898"/>
                    </a:lnTo>
                    <a:lnTo>
                      <a:pt x="11381" y="7903"/>
                    </a:lnTo>
                    <a:lnTo>
                      <a:pt x="11368" y="7956"/>
                    </a:lnTo>
                    <a:lnTo>
                      <a:pt x="11364" y="8026"/>
                    </a:lnTo>
                    <a:lnTo>
                      <a:pt x="11356" y="8045"/>
                    </a:lnTo>
                    <a:lnTo>
                      <a:pt x="11356" y="8072"/>
                    </a:lnTo>
                    <a:lnTo>
                      <a:pt x="11371" y="8041"/>
                    </a:lnTo>
                    <a:lnTo>
                      <a:pt x="11379" y="8057"/>
                    </a:lnTo>
                    <a:lnTo>
                      <a:pt x="11376" y="8083"/>
                    </a:lnTo>
                    <a:lnTo>
                      <a:pt x="11349" y="8204"/>
                    </a:lnTo>
                    <a:lnTo>
                      <a:pt x="11331" y="8272"/>
                    </a:lnTo>
                    <a:lnTo>
                      <a:pt x="11326" y="8226"/>
                    </a:lnTo>
                    <a:lnTo>
                      <a:pt x="11321" y="8237"/>
                    </a:lnTo>
                    <a:cubicBezTo>
                      <a:pt x="11318" y="8215"/>
                      <a:pt x="11318" y="8230"/>
                      <a:pt x="11316" y="8230"/>
                    </a:cubicBezTo>
                    <a:lnTo>
                      <a:pt x="11313" y="8147"/>
                    </a:lnTo>
                    <a:lnTo>
                      <a:pt x="11318" y="8093"/>
                    </a:lnTo>
                    <a:lnTo>
                      <a:pt x="11311" y="8131"/>
                    </a:lnTo>
                    <a:lnTo>
                      <a:pt x="11266" y="8421"/>
                    </a:lnTo>
                    <a:lnTo>
                      <a:pt x="11200" y="8889"/>
                    </a:lnTo>
                    <a:lnTo>
                      <a:pt x="11216" y="8927"/>
                    </a:lnTo>
                    <a:lnTo>
                      <a:pt x="11216" y="8991"/>
                    </a:lnTo>
                    <a:lnTo>
                      <a:pt x="11211" y="9059"/>
                    </a:lnTo>
                    <a:lnTo>
                      <a:pt x="11200" y="9186"/>
                    </a:lnTo>
                    <a:lnTo>
                      <a:pt x="11191" y="9240"/>
                    </a:lnTo>
                    <a:cubicBezTo>
                      <a:pt x="11143" y="9182"/>
                      <a:pt x="11217" y="9116"/>
                      <a:pt x="11179" y="9055"/>
                    </a:cubicBezTo>
                    <a:cubicBezTo>
                      <a:pt x="11171" y="9291"/>
                      <a:pt x="11173" y="9171"/>
                      <a:pt x="11174" y="9141"/>
                    </a:cubicBezTo>
                    <a:lnTo>
                      <a:pt x="11163" y="9175"/>
                    </a:lnTo>
                    <a:lnTo>
                      <a:pt x="11148" y="9286"/>
                    </a:lnTo>
                    <a:lnTo>
                      <a:pt x="11148" y="9334"/>
                    </a:lnTo>
                    <a:lnTo>
                      <a:pt x="11154" y="9323"/>
                    </a:lnTo>
                    <a:lnTo>
                      <a:pt x="11166" y="9323"/>
                    </a:lnTo>
                    <a:lnTo>
                      <a:pt x="11168" y="9470"/>
                    </a:lnTo>
                    <a:lnTo>
                      <a:pt x="11154" y="9534"/>
                    </a:lnTo>
                    <a:lnTo>
                      <a:pt x="11145" y="9538"/>
                    </a:lnTo>
                    <a:cubicBezTo>
                      <a:pt x="11126" y="9525"/>
                      <a:pt x="11139" y="9498"/>
                      <a:pt x="11136" y="9480"/>
                    </a:cubicBezTo>
                    <a:lnTo>
                      <a:pt x="11141" y="9437"/>
                    </a:lnTo>
                    <a:cubicBezTo>
                      <a:pt x="11136" y="9458"/>
                      <a:pt x="11129" y="9479"/>
                      <a:pt x="11129" y="9503"/>
                    </a:cubicBezTo>
                    <a:lnTo>
                      <a:pt x="11129" y="9587"/>
                    </a:lnTo>
                    <a:lnTo>
                      <a:pt x="11136" y="9571"/>
                    </a:lnTo>
                    <a:cubicBezTo>
                      <a:pt x="11155" y="9595"/>
                      <a:pt x="11136" y="9617"/>
                      <a:pt x="11138" y="9644"/>
                    </a:cubicBezTo>
                    <a:lnTo>
                      <a:pt x="11118" y="9729"/>
                    </a:lnTo>
                    <a:lnTo>
                      <a:pt x="11123" y="9766"/>
                    </a:lnTo>
                    <a:lnTo>
                      <a:pt x="11113" y="9850"/>
                    </a:lnTo>
                    <a:lnTo>
                      <a:pt x="11095" y="9956"/>
                    </a:lnTo>
                    <a:lnTo>
                      <a:pt x="11088" y="10035"/>
                    </a:lnTo>
                    <a:lnTo>
                      <a:pt x="11060" y="10183"/>
                    </a:lnTo>
                    <a:lnTo>
                      <a:pt x="11055" y="10172"/>
                    </a:lnTo>
                    <a:cubicBezTo>
                      <a:pt x="11062" y="10029"/>
                      <a:pt x="11066" y="10009"/>
                      <a:pt x="11067" y="10023"/>
                    </a:cubicBezTo>
                    <a:lnTo>
                      <a:pt x="11073" y="9944"/>
                    </a:lnTo>
                    <a:cubicBezTo>
                      <a:pt x="11057" y="10022"/>
                      <a:pt x="11053" y="10083"/>
                      <a:pt x="11038" y="10146"/>
                    </a:cubicBezTo>
                    <a:lnTo>
                      <a:pt x="11020" y="10224"/>
                    </a:lnTo>
                    <a:lnTo>
                      <a:pt x="11016" y="10224"/>
                    </a:lnTo>
                    <a:cubicBezTo>
                      <a:pt x="11016" y="10199"/>
                      <a:pt x="11015" y="10190"/>
                      <a:pt x="11014" y="10189"/>
                    </a:cubicBezTo>
                    <a:lnTo>
                      <a:pt x="11032" y="10065"/>
                    </a:lnTo>
                    <a:lnTo>
                      <a:pt x="11083" y="9681"/>
                    </a:lnTo>
                    <a:lnTo>
                      <a:pt x="11083" y="9629"/>
                    </a:lnTo>
                    <a:lnTo>
                      <a:pt x="11073" y="9651"/>
                    </a:lnTo>
                    <a:cubicBezTo>
                      <a:pt x="11039" y="9946"/>
                      <a:pt x="11067" y="9635"/>
                      <a:pt x="11045" y="9814"/>
                    </a:cubicBezTo>
                    <a:lnTo>
                      <a:pt x="11041" y="9899"/>
                    </a:lnTo>
                    <a:lnTo>
                      <a:pt x="11023" y="10013"/>
                    </a:lnTo>
                    <a:lnTo>
                      <a:pt x="11023" y="10072"/>
                    </a:lnTo>
                    <a:cubicBezTo>
                      <a:pt x="11003" y="10112"/>
                      <a:pt x="11010" y="10165"/>
                      <a:pt x="10998" y="10205"/>
                    </a:cubicBezTo>
                    <a:lnTo>
                      <a:pt x="10982" y="10251"/>
                    </a:lnTo>
                    <a:lnTo>
                      <a:pt x="10962" y="10251"/>
                    </a:lnTo>
                    <a:cubicBezTo>
                      <a:pt x="10945" y="10246"/>
                      <a:pt x="10954" y="10202"/>
                      <a:pt x="10955" y="10183"/>
                    </a:cubicBezTo>
                    <a:lnTo>
                      <a:pt x="10966" y="10140"/>
                    </a:lnTo>
                    <a:lnTo>
                      <a:pt x="10987" y="9934"/>
                    </a:lnTo>
                    <a:lnTo>
                      <a:pt x="11010" y="9793"/>
                    </a:lnTo>
                    <a:lnTo>
                      <a:pt x="11010" y="9734"/>
                    </a:lnTo>
                    <a:lnTo>
                      <a:pt x="11003" y="9750"/>
                    </a:lnTo>
                    <a:lnTo>
                      <a:pt x="10993" y="9834"/>
                    </a:lnTo>
                    <a:lnTo>
                      <a:pt x="10973" y="10004"/>
                    </a:lnTo>
                    <a:lnTo>
                      <a:pt x="10960" y="10047"/>
                    </a:lnTo>
                    <a:lnTo>
                      <a:pt x="10955" y="10092"/>
                    </a:lnTo>
                    <a:lnTo>
                      <a:pt x="10932" y="10224"/>
                    </a:lnTo>
                    <a:cubicBezTo>
                      <a:pt x="10898" y="10235"/>
                      <a:pt x="10926" y="10217"/>
                      <a:pt x="10920" y="10209"/>
                    </a:cubicBezTo>
                    <a:lnTo>
                      <a:pt x="10912" y="10224"/>
                    </a:lnTo>
                    <a:lnTo>
                      <a:pt x="10905" y="10231"/>
                    </a:lnTo>
                    <a:cubicBezTo>
                      <a:pt x="10898" y="10217"/>
                      <a:pt x="10905" y="10202"/>
                      <a:pt x="10905" y="10188"/>
                    </a:cubicBezTo>
                    <a:lnTo>
                      <a:pt x="10905" y="10136"/>
                    </a:lnTo>
                    <a:cubicBezTo>
                      <a:pt x="10910" y="10103"/>
                      <a:pt x="10912" y="10068"/>
                      <a:pt x="10915" y="10033"/>
                    </a:cubicBezTo>
                    <a:lnTo>
                      <a:pt x="10905" y="10072"/>
                    </a:lnTo>
                    <a:lnTo>
                      <a:pt x="10900" y="10163"/>
                    </a:lnTo>
                    <a:lnTo>
                      <a:pt x="10885" y="10209"/>
                    </a:lnTo>
                    <a:lnTo>
                      <a:pt x="10880" y="10163"/>
                    </a:lnTo>
                    <a:lnTo>
                      <a:pt x="10873" y="10178"/>
                    </a:lnTo>
                    <a:lnTo>
                      <a:pt x="10867" y="10163"/>
                    </a:lnTo>
                    <a:lnTo>
                      <a:pt x="10855" y="10209"/>
                    </a:lnTo>
                    <a:lnTo>
                      <a:pt x="10832" y="10220"/>
                    </a:lnTo>
                    <a:lnTo>
                      <a:pt x="10819" y="10278"/>
                    </a:lnTo>
                    <a:lnTo>
                      <a:pt x="10798" y="10288"/>
                    </a:lnTo>
                    <a:lnTo>
                      <a:pt x="10737" y="10314"/>
                    </a:lnTo>
                    <a:lnTo>
                      <a:pt x="10699" y="10340"/>
                    </a:lnTo>
                    <a:lnTo>
                      <a:pt x="10669" y="10367"/>
                    </a:lnTo>
                    <a:lnTo>
                      <a:pt x="10652" y="10367"/>
                    </a:lnTo>
                    <a:lnTo>
                      <a:pt x="10644" y="10378"/>
                    </a:lnTo>
                    <a:lnTo>
                      <a:pt x="10604" y="10393"/>
                    </a:lnTo>
                    <a:lnTo>
                      <a:pt x="10594" y="10409"/>
                    </a:lnTo>
                    <a:lnTo>
                      <a:pt x="10577" y="10415"/>
                    </a:lnTo>
                    <a:lnTo>
                      <a:pt x="10561" y="10435"/>
                    </a:lnTo>
                    <a:lnTo>
                      <a:pt x="10549" y="10431"/>
                    </a:lnTo>
                    <a:lnTo>
                      <a:pt x="10542" y="10442"/>
                    </a:lnTo>
                    <a:lnTo>
                      <a:pt x="10536" y="10462"/>
                    </a:lnTo>
                    <a:lnTo>
                      <a:pt x="10511" y="10488"/>
                    </a:lnTo>
                    <a:lnTo>
                      <a:pt x="10454" y="10526"/>
                    </a:lnTo>
                    <a:lnTo>
                      <a:pt x="10443" y="10552"/>
                    </a:lnTo>
                    <a:lnTo>
                      <a:pt x="10414" y="10567"/>
                    </a:lnTo>
                    <a:lnTo>
                      <a:pt x="10401" y="10589"/>
                    </a:lnTo>
                    <a:lnTo>
                      <a:pt x="10377" y="10604"/>
                    </a:lnTo>
                    <a:lnTo>
                      <a:pt x="10372" y="10600"/>
                    </a:lnTo>
                    <a:lnTo>
                      <a:pt x="10341" y="10642"/>
                    </a:lnTo>
                    <a:lnTo>
                      <a:pt x="10289" y="10679"/>
                    </a:lnTo>
                    <a:lnTo>
                      <a:pt x="10268" y="10716"/>
                    </a:lnTo>
                    <a:lnTo>
                      <a:pt x="10254" y="10725"/>
                    </a:lnTo>
                    <a:lnTo>
                      <a:pt x="10203" y="10800"/>
                    </a:lnTo>
                    <a:cubicBezTo>
                      <a:pt x="10184" y="10803"/>
                      <a:pt x="10196" y="10791"/>
                      <a:pt x="10196" y="10789"/>
                    </a:cubicBezTo>
                    <a:lnTo>
                      <a:pt x="10168" y="10830"/>
                    </a:lnTo>
                    <a:lnTo>
                      <a:pt x="10146" y="10849"/>
                    </a:lnTo>
                    <a:lnTo>
                      <a:pt x="10105" y="10883"/>
                    </a:lnTo>
                    <a:lnTo>
                      <a:pt x="10042" y="10958"/>
                    </a:lnTo>
                    <a:lnTo>
                      <a:pt x="10021" y="10974"/>
                    </a:lnTo>
                    <a:lnTo>
                      <a:pt x="9985" y="11023"/>
                    </a:lnTo>
                    <a:lnTo>
                      <a:pt x="9945" y="11059"/>
                    </a:lnTo>
                    <a:lnTo>
                      <a:pt x="9928" y="11086"/>
                    </a:lnTo>
                    <a:lnTo>
                      <a:pt x="9905" y="11127"/>
                    </a:lnTo>
                    <a:lnTo>
                      <a:pt x="9835" y="11200"/>
                    </a:lnTo>
                    <a:lnTo>
                      <a:pt x="9815" y="11211"/>
                    </a:lnTo>
                    <a:lnTo>
                      <a:pt x="9757" y="11301"/>
                    </a:lnTo>
                    <a:lnTo>
                      <a:pt x="9745" y="11290"/>
                    </a:lnTo>
                    <a:cubicBezTo>
                      <a:pt x="9681" y="11471"/>
                      <a:pt x="9732" y="11327"/>
                      <a:pt x="9717" y="11339"/>
                    </a:cubicBezTo>
                    <a:lnTo>
                      <a:pt x="9712" y="11369"/>
                    </a:lnTo>
                    <a:cubicBezTo>
                      <a:pt x="9685" y="11392"/>
                      <a:pt x="9706" y="11365"/>
                      <a:pt x="9700" y="11359"/>
                    </a:cubicBezTo>
                    <a:lnTo>
                      <a:pt x="9687" y="11376"/>
                    </a:lnTo>
                    <a:lnTo>
                      <a:pt x="9672" y="11376"/>
                    </a:lnTo>
                    <a:lnTo>
                      <a:pt x="9604" y="11471"/>
                    </a:lnTo>
                    <a:lnTo>
                      <a:pt x="9571" y="11523"/>
                    </a:lnTo>
                    <a:lnTo>
                      <a:pt x="9577" y="11538"/>
                    </a:lnTo>
                    <a:lnTo>
                      <a:pt x="9566" y="11565"/>
                    </a:lnTo>
                    <a:lnTo>
                      <a:pt x="9537" y="11595"/>
                    </a:lnTo>
                    <a:lnTo>
                      <a:pt x="9519" y="11623"/>
                    </a:lnTo>
                    <a:lnTo>
                      <a:pt x="9507" y="11623"/>
                    </a:lnTo>
                    <a:cubicBezTo>
                      <a:pt x="9515" y="11618"/>
                      <a:pt x="9510" y="11613"/>
                      <a:pt x="9512" y="11607"/>
                    </a:cubicBezTo>
                    <a:lnTo>
                      <a:pt x="9489" y="11613"/>
                    </a:lnTo>
                    <a:lnTo>
                      <a:pt x="9459" y="11644"/>
                    </a:lnTo>
                    <a:lnTo>
                      <a:pt x="9451" y="11675"/>
                    </a:lnTo>
                    <a:lnTo>
                      <a:pt x="9409" y="11739"/>
                    </a:lnTo>
                    <a:lnTo>
                      <a:pt x="9416" y="11754"/>
                    </a:lnTo>
                    <a:cubicBezTo>
                      <a:pt x="9402" y="11826"/>
                      <a:pt x="9412" y="11767"/>
                      <a:pt x="9409" y="11776"/>
                    </a:cubicBezTo>
                    <a:lnTo>
                      <a:pt x="9401" y="11781"/>
                    </a:lnTo>
                    <a:lnTo>
                      <a:pt x="9389" y="11771"/>
                    </a:lnTo>
                    <a:lnTo>
                      <a:pt x="9362" y="11808"/>
                    </a:lnTo>
                    <a:lnTo>
                      <a:pt x="9359" y="11844"/>
                    </a:lnTo>
                    <a:lnTo>
                      <a:pt x="9331" y="11882"/>
                    </a:lnTo>
                    <a:lnTo>
                      <a:pt x="9301" y="11930"/>
                    </a:lnTo>
                    <a:lnTo>
                      <a:pt x="9283" y="11938"/>
                    </a:lnTo>
                    <a:lnTo>
                      <a:pt x="9279" y="11947"/>
                    </a:lnTo>
                    <a:cubicBezTo>
                      <a:pt x="9282" y="11948"/>
                      <a:pt x="9277" y="11975"/>
                      <a:pt x="9276" y="11983"/>
                    </a:cubicBezTo>
                    <a:lnTo>
                      <a:pt x="9333" y="11912"/>
                    </a:lnTo>
                    <a:lnTo>
                      <a:pt x="9364" y="11855"/>
                    </a:lnTo>
                    <a:lnTo>
                      <a:pt x="9381" y="11855"/>
                    </a:lnTo>
                    <a:lnTo>
                      <a:pt x="9466" y="11739"/>
                    </a:lnTo>
                    <a:lnTo>
                      <a:pt x="9482" y="11734"/>
                    </a:lnTo>
                    <a:lnTo>
                      <a:pt x="9482" y="11746"/>
                    </a:lnTo>
                    <a:lnTo>
                      <a:pt x="9471" y="11765"/>
                    </a:lnTo>
                    <a:lnTo>
                      <a:pt x="9439" y="11829"/>
                    </a:lnTo>
                    <a:lnTo>
                      <a:pt x="9396" y="11882"/>
                    </a:lnTo>
                    <a:lnTo>
                      <a:pt x="9387" y="11919"/>
                    </a:lnTo>
                    <a:lnTo>
                      <a:pt x="9341" y="11972"/>
                    </a:lnTo>
                    <a:lnTo>
                      <a:pt x="9337" y="11991"/>
                    </a:lnTo>
                    <a:lnTo>
                      <a:pt x="9312" y="12017"/>
                    </a:lnTo>
                    <a:lnTo>
                      <a:pt x="9296" y="12045"/>
                    </a:lnTo>
                    <a:lnTo>
                      <a:pt x="9278" y="12045"/>
                    </a:lnTo>
                    <a:lnTo>
                      <a:pt x="9271" y="12055"/>
                    </a:lnTo>
                    <a:cubicBezTo>
                      <a:pt x="9269" y="12068"/>
                      <a:pt x="9262" y="12077"/>
                      <a:pt x="9269" y="12088"/>
                    </a:cubicBezTo>
                    <a:lnTo>
                      <a:pt x="9213" y="12176"/>
                    </a:lnTo>
                    <a:lnTo>
                      <a:pt x="9188" y="12176"/>
                    </a:lnTo>
                    <a:lnTo>
                      <a:pt x="9124" y="12330"/>
                    </a:lnTo>
                    <a:lnTo>
                      <a:pt x="9103" y="12335"/>
                    </a:lnTo>
                    <a:lnTo>
                      <a:pt x="9090" y="12352"/>
                    </a:lnTo>
                    <a:lnTo>
                      <a:pt x="9075" y="12409"/>
                    </a:lnTo>
                    <a:lnTo>
                      <a:pt x="9058" y="12405"/>
                    </a:lnTo>
                    <a:lnTo>
                      <a:pt x="9040" y="12440"/>
                    </a:lnTo>
                    <a:lnTo>
                      <a:pt x="9015" y="12473"/>
                    </a:lnTo>
                    <a:lnTo>
                      <a:pt x="9002" y="12510"/>
                    </a:lnTo>
                    <a:lnTo>
                      <a:pt x="8990" y="12526"/>
                    </a:lnTo>
                    <a:lnTo>
                      <a:pt x="8900" y="12677"/>
                    </a:lnTo>
                    <a:lnTo>
                      <a:pt x="8898" y="12714"/>
                    </a:lnTo>
                    <a:lnTo>
                      <a:pt x="8882" y="12748"/>
                    </a:lnTo>
                    <a:lnTo>
                      <a:pt x="8875" y="12748"/>
                    </a:lnTo>
                    <a:lnTo>
                      <a:pt x="8840" y="12815"/>
                    </a:lnTo>
                    <a:lnTo>
                      <a:pt x="8825" y="12820"/>
                    </a:lnTo>
                    <a:lnTo>
                      <a:pt x="8805" y="12847"/>
                    </a:lnTo>
                    <a:lnTo>
                      <a:pt x="8789" y="12888"/>
                    </a:lnTo>
                    <a:lnTo>
                      <a:pt x="8769" y="12947"/>
                    </a:lnTo>
                    <a:cubicBezTo>
                      <a:pt x="8744" y="12923"/>
                      <a:pt x="8756" y="12968"/>
                      <a:pt x="8750" y="12979"/>
                    </a:cubicBezTo>
                    <a:lnTo>
                      <a:pt x="8737" y="12974"/>
                    </a:lnTo>
                    <a:lnTo>
                      <a:pt x="8699" y="13042"/>
                    </a:lnTo>
                    <a:lnTo>
                      <a:pt x="8702" y="13057"/>
                    </a:lnTo>
                    <a:lnTo>
                      <a:pt x="8689" y="13091"/>
                    </a:lnTo>
                    <a:lnTo>
                      <a:pt x="8677" y="13100"/>
                    </a:lnTo>
                    <a:lnTo>
                      <a:pt x="8651" y="13144"/>
                    </a:lnTo>
                    <a:lnTo>
                      <a:pt x="8649" y="13137"/>
                    </a:lnTo>
                    <a:lnTo>
                      <a:pt x="8582" y="13258"/>
                    </a:lnTo>
                    <a:lnTo>
                      <a:pt x="8556" y="13328"/>
                    </a:lnTo>
                    <a:lnTo>
                      <a:pt x="8539" y="13343"/>
                    </a:lnTo>
                    <a:cubicBezTo>
                      <a:pt x="8537" y="13386"/>
                      <a:pt x="8523" y="13360"/>
                      <a:pt x="8524" y="13396"/>
                    </a:cubicBezTo>
                    <a:lnTo>
                      <a:pt x="8512" y="13396"/>
                    </a:lnTo>
                    <a:lnTo>
                      <a:pt x="8494" y="13416"/>
                    </a:lnTo>
                    <a:lnTo>
                      <a:pt x="8476" y="13480"/>
                    </a:lnTo>
                    <a:lnTo>
                      <a:pt x="8447" y="13517"/>
                    </a:lnTo>
                    <a:cubicBezTo>
                      <a:pt x="8434" y="13533"/>
                      <a:pt x="8435" y="13557"/>
                      <a:pt x="8429" y="13574"/>
                    </a:cubicBezTo>
                    <a:lnTo>
                      <a:pt x="8419" y="13580"/>
                    </a:lnTo>
                    <a:lnTo>
                      <a:pt x="8401" y="13634"/>
                    </a:lnTo>
                    <a:lnTo>
                      <a:pt x="8388" y="13649"/>
                    </a:lnTo>
                    <a:lnTo>
                      <a:pt x="8361" y="13698"/>
                    </a:lnTo>
                    <a:lnTo>
                      <a:pt x="8359" y="13717"/>
                    </a:lnTo>
                    <a:lnTo>
                      <a:pt x="8334" y="13770"/>
                    </a:lnTo>
                    <a:lnTo>
                      <a:pt x="8318" y="13776"/>
                    </a:lnTo>
                    <a:cubicBezTo>
                      <a:pt x="8299" y="13847"/>
                      <a:pt x="8286" y="13851"/>
                      <a:pt x="8279" y="13887"/>
                    </a:cubicBezTo>
                    <a:lnTo>
                      <a:pt x="8259" y="13917"/>
                    </a:lnTo>
                    <a:lnTo>
                      <a:pt x="8246" y="13961"/>
                    </a:lnTo>
                    <a:lnTo>
                      <a:pt x="8236" y="13970"/>
                    </a:lnTo>
                    <a:lnTo>
                      <a:pt x="8196" y="14045"/>
                    </a:lnTo>
                    <a:lnTo>
                      <a:pt x="8166" y="14128"/>
                    </a:lnTo>
                    <a:lnTo>
                      <a:pt x="8138" y="14172"/>
                    </a:lnTo>
                    <a:lnTo>
                      <a:pt x="8071" y="14324"/>
                    </a:lnTo>
                    <a:cubicBezTo>
                      <a:pt x="8013" y="14466"/>
                      <a:pt x="7973" y="14564"/>
                      <a:pt x="7945" y="14633"/>
                    </a:cubicBezTo>
                    <a:cubicBezTo>
                      <a:pt x="7950" y="14616"/>
                      <a:pt x="7951" y="14609"/>
                      <a:pt x="7941" y="14625"/>
                    </a:cubicBezTo>
                    <a:lnTo>
                      <a:pt x="7935" y="14651"/>
                    </a:lnTo>
                    <a:lnTo>
                      <a:pt x="7855" y="14840"/>
                    </a:lnTo>
                    <a:lnTo>
                      <a:pt x="7815" y="14937"/>
                    </a:lnTo>
                    <a:lnTo>
                      <a:pt x="7660" y="15326"/>
                    </a:lnTo>
                    <a:lnTo>
                      <a:pt x="7622" y="15432"/>
                    </a:lnTo>
                    <a:lnTo>
                      <a:pt x="7586" y="15511"/>
                    </a:lnTo>
                    <a:lnTo>
                      <a:pt x="7579" y="15548"/>
                    </a:lnTo>
                    <a:lnTo>
                      <a:pt x="7519" y="15717"/>
                    </a:lnTo>
                    <a:lnTo>
                      <a:pt x="7484" y="15817"/>
                    </a:lnTo>
                    <a:lnTo>
                      <a:pt x="7482" y="15843"/>
                    </a:lnTo>
                    <a:lnTo>
                      <a:pt x="7439" y="15944"/>
                    </a:lnTo>
                    <a:lnTo>
                      <a:pt x="7432" y="15992"/>
                    </a:lnTo>
                    <a:lnTo>
                      <a:pt x="7391" y="16087"/>
                    </a:lnTo>
                    <a:cubicBezTo>
                      <a:pt x="7385" y="16137"/>
                      <a:pt x="7382" y="16164"/>
                      <a:pt x="7380" y="16177"/>
                    </a:cubicBezTo>
                    <a:cubicBezTo>
                      <a:pt x="7368" y="16176"/>
                      <a:pt x="7380" y="16156"/>
                      <a:pt x="7378" y="16151"/>
                    </a:cubicBezTo>
                    <a:lnTo>
                      <a:pt x="7369" y="16166"/>
                    </a:lnTo>
                    <a:lnTo>
                      <a:pt x="7326" y="16314"/>
                    </a:lnTo>
                    <a:lnTo>
                      <a:pt x="7314" y="16329"/>
                    </a:lnTo>
                    <a:lnTo>
                      <a:pt x="7296" y="16377"/>
                    </a:lnTo>
                    <a:lnTo>
                      <a:pt x="7289" y="16419"/>
                    </a:lnTo>
                    <a:lnTo>
                      <a:pt x="7259" y="16493"/>
                    </a:lnTo>
                    <a:lnTo>
                      <a:pt x="7181" y="16777"/>
                    </a:lnTo>
                    <a:lnTo>
                      <a:pt x="7135" y="16909"/>
                    </a:lnTo>
                    <a:lnTo>
                      <a:pt x="7096" y="17083"/>
                    </a:lnTo>
                    <a:lnTo>
                      <a:pt x="7025" y="17258"/>
                    </a:lnTo>
                    <a:lnTo>
                      <a:pt x="7001" y="17364"/>
                    </a:lnTo>
                    <a:lnTo>
                      <a:pt x="6902" y="17832"/>
                    </a:lnTo>
                    <a:lnTo>
                      <a:pt x="6818" y="18349"/>
                    </a:lnTo>
                    <a:lnTo>
                      <a:pt x="6777" y="18692"/>
                    </a:lnTo>
                    <a:lnTo>
                      <a:pt x="6755" y="18744"/>
                    </a:lnTo>
                    <a:lnTo>
                      <a:pt x="6650" y="18921"/>
                    </a:lnTo>
                    <a:lnTo>
                      <a:pt x="6594" y="18999"/>
                    </a:lnTo>
                    <a:lnTo>
                      <a:pt x="6537" y="19098"/>
                    </a:lnTo>
                    <a:lnTo>
                      <a:pt x="6492" y="19163"/>
                    </a:lnTo>
                    <a:lnTo>
                      <a:pt x="6454" y="19230"/>
                    </a:lnTo>
                    <a:lnTo>
                      <a:pt x="6414" y="19272"/>
                    </a:lnTo>
                    <a:lnTo>
                      <a:pt x="6319" y="19411"/>
                    </a:lnTo>
                    <a:lnTo>
                      <a:pt x="6266" y="19475"/>
                    </a:lnTo>
                    <a:lnTo>
                      <a:pt x="6266" y="19494"/>
                    </a:lnTo>
                    <a:lnTo>
                      <a:pt x="6314" y="19426"/>
                    </a:lnTo>
                    <a:lnTo>
                      <a:pt x="6336" y="19411"/>
                    </a:lnTo>
                    <a:lnTo>
                      <a:pt x="6383" y="19343"/>
                    </a:lnTo>
                    <a:lnTo>
                      <a:pt x="6414" y="19309"/>
                    </a:lnTo>
                    <a:lnTo>
                      <a:pt x="6617" y="19019"/>
                    </a:lnTo>
                    <a:lnTo>
                      <a:pt x="6763" y="18804"/>
                    </a:lnTo>
                    <a:cubicBezTo>
                      <a:pt x="6768" y="18918"/>
                      <a:pt x="6761" y="18864"/>
                      <a:pt x="6761" y="18849"/>
                    </a:cubicBezTo>
                    <a:lnTo>
                      <a:pt x="6752" y="18876"/>
                    </a:lnTo>
                    <a:lnTo>
                      <a:pt x="6725" y="18921"/>
                    </a:lnTo>
                    <a:lnTo>
                      <a:pt x="6644" y="19057"/>
                    </a:lnTo>
                    <a:lnTo>
                      <a:pt x="6587" y="19151"/>
                    </a:lnTo>
                    <a:lnTo>
                      <a:pt x="6589" y="19167"/>
                    </a:lnTo>
                    <a:lnTo>
                      <a:pt x="6496" y="19316"/>
                    </a:lnTo>
                    <a:cubicBezTo>
                      <a:pt x="6498" y="19327"/>
                      <a:pt x="6499" y="19334"/>
                      <a:pt x="6500" y="19340"/>
                    </a:cubicBezTo>
                    <a:lnTo>
                      <a:pt x="6496" y="19347"/>
                    </a:lnTo>
                    <a:lnTo>
                      <a:pt x="6479" y="19359"/>
                    </a:lnTo>
                    <a:lnTo>
                      <a:pt x="6481" y="19331"/>
                    </a:lnTo>
                    <a:lnTo>
                      <a:pt x="6346" y="19527"/>
                    </a:lnTo>
                    <a:lnTo>
                      <a:pt x="6208" y="19701"/>
                    </a:lnTo>
                    <a:lnTo>
                      <a:pt x="6056" y="19870"/>
                    </a:lnTo>
                    <a:lnTo>
                      <a:pt x="5951" y="19995"/>
                    </a:lnTo>
                    <a:lnTo>
                      <a:pt x="5968" y="19991"/>
                    </a:lnTo>
                    <a:cubicBezTo>
                      <a:pt x="5954" y="20061"/>
                      <a:pt x="5963" y="20004"/>
                      <a:pt x="5960" y="20010"/>
                    </a:cubicBezTo>
                    <a:lnTo>
                      <a:pt x="5860" y="20096"/>
                    </a:lnTo>
                    <a:lnTo>
                      <a:pt x="5816" y="20130"/>
                    </a:lnTo>
                    <a:cubicBezTo>
                      <a:pt x="5812" y="20123"/>
                      <a:pt x="5806" y="20116"/>
                      <a:pt x="5810" y="20112"/>
                    </a:cubicBezTo>
                    <a:lnTo>
                      <a:pt x="5807" y="20108"/>
                    </a:lnTo>
                    <a:lnTo>
                      <a:pt x="5764" y="20142"/>
                    </a:lnTo>
                    <a:lnTo>
                      <a:pt x="5785" y="20142"/>
                    </a:lnTo>
                    <a:cubicBezTo>
                      <a:pt x="5786" y="20149"/>
                      <a:pt x="5784" y="20152"/>
                      <a:pt x="5782" y="20154"/>
                    </a:cubicBezTo>
                    <a:lnTo>
                      <a:pt x="5732" y="20191"/>
                    </a:lnTo>
                    <a:cubicBezTo>
                      <a:pt x="5728" y="20200"/>
                      <a:pt x="5728" y="20177"/>
                      <a:pt x="5722" y="20169"/>
                    </a:cubicBezTo>
                    <a:lnTo>
                      <a:pt x="5662" y="20213"/>
                    </a:lnTo>
                    <a:cubicBezTo>
                      <a:pt x="5659" y="20323"/>
                      <a:pt x="5660" y="20226"/>
                      <a:pt x="5652" y="20243"/>
                    </a:cubicBezTo>
                    <a:cubicBezTo>
                      <a:pt x="5648" y="20240"/>
                      <a:pt x="5648" y="20231"/>
                      <a:pt x="5647" y="20222"/>
                    </a:cubicBezTo>
                    <a:lnTo>
                      <a:pt x="5644" y="20243"/>
                    </a:lnTo>
                    <a:lnTo>
                      <a:pt x="5654" y="20266"/>
                    </a:lnTo>
                    <a:lnTo>
                      <a:pt x="5640" y="20281"/>
                    </a:lnTo>
                    <a:lnTo>
                      <a:pt x="5537" y="20350"/>
                    </a:lnTo>
                    <a:lnTo>
                      <a:pt x="5464" y="20376"/>
                    </a:lnTo>
                    <a:lnTo>
                      <a:pt x="5416" y="20376"/>
                    </a:lnTo>
                    <a:lnTo>
                      <a:pt x="5409" y="20387"/>
                    </a:lnTo>
                    <a:lnTo>
                      <a:pt x="5348" y="20380"/>
                    </a:lnTo>
                    <a:lnTo>
                      <a:pt x="5316" y="20399"/>
                    </a:lnTo>
                    <a:lnTo>
                      <a:pt x="5293" y="20399"/>
                    </a:lnTo>
                    <a:lnTo>
                      <a:pt x="5255" y="20424"/>
                    </a:lnTo>
                    <a:lnTo>
                      <a:pt x="5243" y="20406"/>
                    </a:lnTo>
                    <a:lnTo>
                      <a:pt x="5141" y="20387"/>
                    </a:lnTo>
                    <a:lnTo>
                      <a:pt x="5141" y="20380"/>
                    </a:lnTo>
                    <a:lnTo>
                      <a:pt x="5118" y="20359"/>
                    </a:lnTo>
                    <a:cubicBezTo>
                      <a:pt x="5103" y="20336"/>
                      <a:pt x="5098" y="20305"/>
                      <a:pt x="5088" y="20275"/>
                    </a:cubicBezTo>
                    <a:cubicBezTo>
                      <a:pt x="5073" y="20301"/>
                      <a:pt x="5080" y="20259"/>
                      <a:pt x="5073" y="20254"/>
                    </a:cubicBezTo>
                    <a:lnTo>
                      <a:pt x="5078" y="20243"/>
                    </a:lnTo>
                    <a:cubicBezTo>
                      <a:pt x="5072" y="20233"/>
                      <a:pt x="5070" y="20220"/>
                      <a:pt x="5066" y="20206"/>
                    </a:cubicBezTo>
                    <a:cubicBezTo>
                      <a:pt x="5083" y="20191"/>
                      <a:pt x="5066" y="20169"/>
                      <a:pt x="5064" y="20154"/>
                    </a:cubicBezTo>
                    <a:lnTo>
                      <a:pt x="5048" y="20142"/>
                    </a:lnTo>
                    <a:lnTo>
                      <a:pt x="5035" y="20081"/>
                    </a:lnTo>
                    <a:lnTo>
                      <a:pt x="5046" y="20074"/>
                    </a:lnTo>
                    <a:lnTo>
                      <a:pt x="5039" y="20064"/>
                    </a:lnTo>
                    <a:cubicBezTo>
                      <a:pt x="5045" y="20045"/>
                      <a:pt x="5030" y="20028"/>
                      <a:pt x="5028" y="20006"/>
                    </a:cubicBezTo>
                    <a:lnTo>
                      <a:pt x="5017" y="19949"/>
                    </a:lnTo>
                    <a:lnTo>
                      <a:pt x="4997" y="19758"/>
                    </a:lnTo>
                    <a:lnTo>
                      <a:pt x="4980" y="19595"/>
                    </a:lnTo>
                    <a:cubicBezTo>
                      <a:pt x="4977" y="19663"/>
                      <a:pt x="5010" y="19752"/>
                      <a:pt x="4980" y="19811"/>
                    </a:cubicBezTo>
                    <a:cubicBezTo>
                      <a:pt x="4977" y="19791"/>
                      <a:pt x="4964" y="19769"/>
                      <a:pt x="4972" y="19742"/>
                    </a:cubicBezTo>
                    <a:cubicBezTo>
                      <a:pt x="4966" y="19738"/>
                      <a:pt x="4958" y="19734"/>
                      <a:pt x="4958" y="19716"/>
                    </a:cubicBezTo>
                    <a:cubicBezTo>
                      <a:pt x="4979" y="19688"/>
                      <a:pt x="4945" y="19660"/>
                      <a:pt x="4960" y="19627"/>
                    </a:cubicBezTo>
                    <a:cubicBezTo>
                      <a:pt x="4942" y="19417"/>
                      <a:pt x="4942" y="19193"/>
                      <a:pt x="4940" y="18973"/>
                    </a:cubicBezTo>
                    <a:lnTo>
                      <a:pt x="4948" y="18914"/>
                    </a:lnTo>
                    <a:cubicBezTo>
                      <a:pt x="4942" y="18902"/>
                      <a:pt x="4928" y="18909"/>
                      <a:pt x="4926" y="18930"/>
                    </a:cubicBezTo>
                    <a:cubicBezTo>
                      <a:pt x="4932" y="18959"/>
                      <a:pt x="4922" y="19016"/>
                      <a:pt x="4940" y="19019"/>
                    </a:cubicBezTo>
                    <a:cubicBezTo>
                      <a:pt x="4941" y="19035"/>
                      <a:pt x="4938" y="19046"/>
                      <a:pt x="4935" y="19057"/>
                    </a:cubicBezTo>
                    <a:lnTo>
                      <a:pt x="4933" y="19053"/>
                    </a:lnTo>
                    <a:lnTo>
                      <a:pt x="4923" y="19088"/>
                    </a:lnTo>
                    <a:lnTo>
                      <a:pt x="4915" y="19067"/>
                    </a:lnTo>
                    <a:cubicBezTo>
                      <a:pt x="4908" y="19115"/>
                      <a:pt x="4909" y="19175"/>
                      <a:pt x="4908" y="19219"/>
                    </a:cubicBezTo>
                    <a:lnTo>
                      <a:pt x="4905" y="19219"/>
                    </a:lnTo>
                    <a:cubicBezTo>
                      <a:pt x="4900" y="19096"/>
                      <a:pt x="4894" y="18967"/>
                      <a:pt x="4900" y="18841"/>
                    </a:cubicBezTo>
                    <a:cubicBezTo>
                      <a:pt x="4900" y="18822"/>
                      <a:pt x="4898" y="18793"/>
                      <a:pt x="4910" y="18793"/>
                    </a:cubicBezTo>
                    <a:cubicBezTo>
                      <a:pt x="4919" y="18841"/>
                      <a:pt x="4904" y="18888"/>
                      <a:pt x="4913" y="18936"/>
                    </a:cubicBezTo>
                    <a:lnTo>
                      <a:pt x="4920" y="18925"/>
                    </a:lnTo>
                    <a:cubicBezTo>
                      <a:pt x="4909" y="18857"/>
                      <a:pt x="4933" y="18793"/>
                      <a:pt x="4917" y="18729"/>
                    </a:cubicBezTo>
                    <a:lnTo>
                      <a:pt x="4910" y="18744"/>
                    </a:lnTo>
                    <a:lnTo>
                      <a:pt x="4908" y="18740"/>
                    </a:lnTo>
                    <a:cubicBezTo>
                      <a:pt x="4902" y="18725"/>
                      <a:pt x="4908" y="18704"/>
                      <a:pt x="4913" y="18692"/>
                    </a:cubicBezTo>
                    <a:cubicBezTo>
                      <a:pt x="4917" y="18697"/>
                      <a:pt x="4922" y="18709"/>
                      <a:pt x="4926" y="18692"/>
                    </a:cubicBezTo>
                    <a:cubicBezTo>
                      <a:pt x="4945" y="18744"/>
                      <a:pt x="4916" y="18827"/>
                      <a:pt x="4940" y="18883"/>
                    </a:cubicBezTo>
                    <a:cubicBezTo>
                      <a:pt x="4945" y="18846"/>
                      <a:pt x="4952" y="18801"/>
                      <a:pt x="4945" y="18762"/>
                    </a:cubicBezTo>
                    <a:cubicBezTo>
                      <a:pt x="4942" y="18751"/>
                      <a:pt x="4935" y="18770"/>
                      <a:pt x="4935" y="18751"/>
                    </a:cubicBezTo>
                    <a:cubicBezTo>
                      <a:pt x="4938" y="18750"/>
                      <a:pt x="4939" y="18738"/>
                      <a:pt x="4942" y="18740"/>
                    </a:cubicBezTo>
                    <a:cubicBezTo>
                      <a:pt x="4948" y="18692"/>
                      <a:pt x="4942" y="18626"/>
                      <a:pt x="4953" y="18582"/>
                    </a:cubicBezTo>
                    <a:cubicBezTo>
                      <a:pt x="4940" y="18542"/>
                      <a:pt x="4954" y="18500"/>
                      <a:pt x="4960" y="18466"/>
                    </a:cubicBezTo>
                    <a:cubicBezTo>
                      <a:pt x="4964" y="18432"/>
                      <a:pt x="4966" y="18362"/>
                      <a:pt x="4948" y="18360"/>
                    </a:cubicBezTo>
                    <a:cubicBezTo>
                      <a:pt x="4936" y="18389"/>
                      <a:pt x="4939" y="18432"/>
                      <a:pt x="4935" y="18466"/>
                    </a:cubicBezTo>
                    <a:cubicBezTo>
                      <a:pt x="4927" y="18489"/>
                      <a:pt x="4927" y="18512"/>
                      <a:pt x="4930" y="18540"/>
                    </a:cubicBezTo>
                    <a:cubicBezTo>
                      <a:pt x="4934" y="18525"/>
                      <a:pt x="4938" y="18538"/>
                      <a:pt x="4942" y="18540"/>
                    </a:cubicBezTo>
                    <a:cubicBezTo>
                      <a:pt x="4938" y="18580"/>
                      <a:pt x="4944" y="18633"/>
                      <a:pt x="4928" y="18656"/>
                    </a:cubicBezTo>
                    <a:lnTo>
                      <a:pt x="4923" y="18645"/>
                    </a:lnTo>
                    <a:lnTo>
                      <a:pt x="4910" y="18688"/>
                    </a:lnTo>
                    <a:lnTo>
                      <a:pt x="4903" y="18672"/>
                    </a:lnTo>
                    <a:cubicBezTo>
                      <a:pt x="4905" y="18645"/>
                      <a:pt x="4896" y="18608"/>
                      <a:pt x="4910" y="18594"/>
                    </a:cubicBezTo>
                    <a:cubicBezTo>
                      <a:pt x="4896" y="18551"/>
                      <a:pt x="4915" y="18512"/>
                      <a:pt x="4917" y="18472"/>
                    </a:cubicBezTo>
                    <a:cubicBezTo>
                      <a:pt x="4914" y="18412"/>
                      <a:pt x="4911" y="18346"/>
                      <a:pt x="4930" y="18318"/>
                    </a:cubicBezTo>
                    <a:cubicBezTo>
                      <a:pt x="4920" y="18270"/>
                      <a:pt x="4916" y="18211"/>
                      <a:pt x="4933" y="18164"/>
                    </a:cubicBezTo>
                    <a:cubicBezTo>
                      <a:pt x="4946" y="18146"/>
                      <a:pt x="4946" y="18099"/>
                      <a:pt x="4953" y="18065"/>
                    </a:cubicBezTo>
                    <a:cubicBezTo>
                      <a:pt x="4959" y="18125"/>
                      <a:pt x="4952" y="18195"/>
                      <a:pt x="4951" y="18249"/>
                    </a:cubicBezTo>
                    <a:lnTo>
                      <a:pt x="4958" y="18164"/>
                    </a:lnTo>
                    <a:cubicBezTo>
                      <a:pt x="4969" y="18173"/>
                      <a:pt x="4965" y="18209"/>
                      <a:pt x="4972" y="18223"/>
                    </a:cubicBezTo>
                    <a:cubicBezTo>
                      <a:pt x="4979" y="18189"/>
                      <a:pt x="4982" y="18149"/>
                      <a:pt x="4980" y="18107"/>
                    </a:cubicBezTo>
                    <a:cubicBezTo>
                      <a:pt x="4969" y="18107"/>
                      <a:pt x="4966" y="18081"/>
                      <a:pt x="4963" y="18065"/>
                    </a:cubicBezTo>
                    <a:cubicBezTo>
                      <a:pt x="4974" y="18031"/>
                      <a:pt x="4967" y="18085"/>
                      <a:pt x="4980" y="18076"/>
                    </a:cubicBezTo>
                    <a:cubicBezTo>
                      <a:pt x="4982" y="18072"/>
                      <a:pt x="4984" y="18069"/>
                      <a:pt x="4983" y="18065"/>
                    </a:cubicBezTo>
                    <a:cubicBezTo>
                      <a:pt x="4997" y="17896"/>
                      <a:pt x="5016" y="17724"/>
                      <a:pt x="5026" y="17558"/>
                    </a:cubicBezTo>
                    <a:cubicBezTo>
                      <a:pt x="5046" y="17538"/>
                      <a:pt x="5027" y="17461"/>
                      <a:pt x="5051" y="17470"/>
                    </a:cubicBezTo>
                    <a:cubicBezTo>
                      <a:pt x="5043" y="17351"/>
                      <a:pt x="5113" y="17304"/>
                      <a:pt x="5108" y="17195"/>
                    </a:cubicBezTo>
                    <a:cubicBezTo>
                      <a:pt x="5093" y="17219"/>
                      <a:pt x="5098" y="17265"/>
                      <a:pt x="5078" y="17278"/>
                    </a:cubicBezTo>
                    <a:cubicBezTo>
                      <a:pt x="5067" y="17265"/>
                      <a:pt x="5079" y="17239"/>
                      <a:pt x="5076" y="17226"/>
                    </a:cubicBezTo>
                    <a:lnTo>
                      <a:pt x="5066" y="17247"/>
                    </a:lnTo>
                    <a:lnTo>
                      <a:pt x="5064" y="17241"/>
                    </a:lnTo>
                    <a:cubicBezTo>
                      <a:pt x="5066" y="17199"/>
                      <a:pt x="5072" y="17162"/>
                      <a:pt x="5080" y="17126"/>
                    </a:cubicBezTo>
                    <a:lnTo>
                      <a:pt x="5085" y="17146"/>
                    </a:lnTo>
                    <a:cubicBezTo>
                      <a:pt x="5093" y="17089"/>
                      <a:pt x="5108" y="17030"/>
                      <a:pt x="5131" y="16988"/>
                    </a:cubicBezTo>
                    <a:cubicBezTo>
                      <a:pt x="5127" y="16948"/>
                      <a:pt x="5157" y="16947"/>
                      <a:pt x="5151" y="16909"/>
                    </a:cubicBezTo>
                    <a:cubicBezTo>
                      <a:pt x="5142" y="16947"/>
                      <a:pt x="5128" y="16968"/>
                      <a:pt x="5113" y="16995"/>
                    </a:cubicBezTo>
                    <a:cubicBezTo>
                      <a:pt x="5096" y="16876"/>
                      <a:pt x="5168" y="16819"/>
                      <a:pt x="5153" y="16704"/>
                    </a:cubicBezTo>
                    <a:cubicBezTo>
                      <a:pt x="5166" y="16679"/>
                      <a:pt x="5155" y="16641"/>
                      <a:pt x="5168" y="16614"/>
                    </a:cubicBezTo>
                    <a:cubicBezTo>
                      <a:pt x="5178" y="16625"/>
                      <a:pt x="5173" y="16665"/>
                      <a:pt x="5178" y="16694"/>
                    </a:cubicBezTo>
                    <a:cubicBezTo>
                      <a:pt x="5193" y="16671"/>
                      <a:pt x="5171" y="16652"/>
                      <a:pt x="5178" y="16630"/>
                    </a:cubicBezTo>
                    <a:lnTo>
                      <a:pt x="5189" y="16630"/>
                    </a:lnTo>
                    <a:cubicBezTo>
                      <a:pt x="5178" y="16577"/>
                      <a:pt x="5214" y="16590"/>
                      <a:pt x="5214" y="16539"/>
                    </a:cubicBezTo>
                    <a:cubicBezTo>
                      <a:pt x="5222" y="16533"/>
                      <a:pt x="5220" y="16555"/>
                      <a:pt x="5223" y="16562"/>
                    </a:cubicBezTo>
                    <a:cubicBezTo>
                      <a:pt x="5229" y="16542"/>
                      <a:pt x="5233" y="16535"/>
                      <a:pt x="5241" y="16524"/>
                    </a:cubicBezTo>
                    <a:cubicBezTo>
                      <a:pt x="5240" y="16447"/>
                      <a:pt x="5284" y="16417"/>
                      <a:pt x="5289" y="16350"/>
                    </a:cubicBezTo>
                    <a:lnTo>
                      <a:pt x="5276" y="16377"/>
                    </a:lnTo>
                    <a:cubicBezTo>
                      <a:pt x="5276" y="16331"/>
                      <a:pt x="5292" y="16298"/>
                      <a:pt x="5309" y="16265"/>
                    </a:cubicBezTo>
                    <a:lnTo>
                      <a:pt x="5314" y="16276"/>
                    </a:lnTo>
                    <a:cubicBezTo>
                      <a:pt x="5327" y="16256"/>
                      <a:pt x="5348" y="16219"/>
                      <a:pt x="5354" y="16182"/>
                    </a:cubicBezTo>
                    <a:lnTo>
                      <a:pt x="5341" y="16166"/>
                    </a:lnTo>
                    <a:cubicBezTo>
                      <a:pt x="5348" y="16147"/>
                      <a:pt x="5348" y="16118"/>
                      <a:pt x="5359" y="16107"/>
                    </a:cubicBezTo>
                    <a:lnTo>
                      <a:pt x="5364" y="16118"/>
                    </a:lnTo>
                    <a:cubicBezTo>
                      <a:pt x="5397" y="16114"/>
                      <a:pt x="5367" y="16075"/>
                      <a:pt x="5384" y="16038"/>
                    </a:cubicBezTo>
                    <a:cubicBezTo>
                      <a:pt x="5415" y="15975"/>
                      <a:pt x="5422" y="15889"/>
                      <a:pt x="5452" y="15823"/>
                    </a:cubicBezTo>
                    <a:lnTo>
                      <a:pt x="5439" y="15802"/>
                    </a:lnTo>
                    <a:cubicBezTo>
                      <a:pt x="5442" y="15756"/>
                      <a:pt x="5455" y="15814"/>
                      <a:pt x="5464" y="15781"/>
                    </a:cubicBezTo>
                    <a:cubicBezTo>
                      <a:pt x="5480" y="15756"/>
                      <a:pt x="5490" y="15721"/>
                      <a:pt x="5474" y="15692"/>
                    </a:cubicBezTo>
                    <a:cubicBezTo>
                      <a:pt x="5475" y="15676"/>
                      <a:pt x="5484" y="15671"/>
                      <a:pt x="5490" y="15664"/>
                    </a:cubicBezTo>
                    <a:lnTo>
                      <a:pt x="5494" y="15692"/>
                    </a:lnTo>
                    <a:cubicBezTo>
                      <a:pt x="5502" y="15666"/>
                      <a:pt x="5511" y="15649"/>
                      <a:pt x="5517" y="15623"/>
                    </a:cubicBezTo>
                    <a:cubicBezTo>
                      <a:pt x="5521" y="15579"/>
                      <a:pt x="5550" y="15548"/>
                      <a:pt x="5540" y="15507"/>
                    </a:cubicBezTo>
                    <a:cubicBezTo>
                      <a:pt x="5538" y="15477"/>
                      <a:pt x="5540" y="15443"/>
                      <a:pt x="5554" y="15432"/>
                    </a:cubicBezTo>
                    <a:cubicBezTo>
                      <a:pt x="5562" y="15438"/>
                      <a:pt x="5556" y="15456"/>
                      <a:pt x="5562" y="15464"/>
                    </a:cubicBezTo>
                    <a:cubicBezTo>
                      <a:pt x="5571" y="15443"/>
                      <a:pt x="5575" y="15418"/>
                      <a:pt x="5581" y="15395"/>
                    </a:cubicBezTo>
                    <a:lnTo>
                      <a:pt x="5569" y="15379"/>
                    </a:lnTo>
                    <a:cubicBezTo>
                      <a:pt x="5569" y="15346"/>
                      <a:pt x="5568" y="15313"/>
                      <a:pt x="5579" y="15289"/>
                    </a:cubicBezTo>
                    <a:cubicBezTo>
                      <a:pt x="5585" y="15283"/>
                      <a:pt x="5593" y="15285"/>
                      <a:pt x="5599" y="15281"/>
                    </a:cubicBezTo>
                    <a:cubicBezTo>
                      <a:pt x="5612" y="15298"/>
                      <a:pt x="5597" y="15326"/>
                      <a:pt x="5599" y="15342"/>
                    </a:cubicBezTo>
                    <a:cubicBezTo>
                      <a:pt x="5642" y="15201"/>
                      <a:pt x="5685" y="15060"/>
                      <a:pt x="5725" y="14916"/>
                    </a:cubicBezTo>
                    <a:cubicBezTo>
                      <a:pt x="5741" y="14794"/>
                      <a:pt x="5794" y="14704"/>
                      <a:pt x="5810" y="14583"/>
                    </a:cubicBezTo>
                    <a:cubicBezTo>
                      <a:pt x="5832" y="14577"/>
                      <a:pt x="5824" y="14522"/>
                      <a:pt x="5832" y="14504"/>
                    </a:cubicBezTo>
                    <a:cubicBezTo>
                      <a:pt x="5820" y="14522"/>
                      <a:pt x="5817" y="14568"/>
                      <a:pt x="5805" y="14594"/>
                    </a:cubicBezTo>
                    <a:cubicBezTo>
                      <a:pt x="5788" y="14610"/>
                      <a:pt x="5788" y="14664"/>
                      <a:pt x="5769" y="14682"/>
                    </a:cubicBezTo>
                    <a:cubicBezTo>
                      <a:pt x="5759" y="14630"/>
                      <a:pt x="5782" y="14583"/>
                      <a:pt x="5797" y="14541"/>
                    </a:cubicBezTo>
                    <a:cubicBezTo>
                      <a:pt x="5792" y="14466"/>
                      <a:pt x="5829" y="14443"/>
                      <a:pt x="5835" y="14377"/>
                    </a:cubicBezTo>
                    <a:lnTo>
                      <a:pt x="5850" y="14388"/>
                    </a:lnTo>
                    <a:cubicBezTo>
                      <a:pt x="5838" y="14350"/>
                      <a:pt x="5849" y="14319"/>
                      <a:pt x="5850" y="14287"/>
                    </a:cubicBezTo>
                    <a:cubicBezTo>
                      <a:pt x="5837" y="14291"/>
                      <a:pt x="5847" y="14319"/>
                      <a:pt x="5840" y="14331"/>
                    </a:cubicBezTo>
                    <a:lnTo>
                      <a:pt x="5825" y="14319"/>
                    </a:lnTo>
                    <a:lnTo>
                      <a:pt x="5800" y="14436"/>
                    </a:lnTo>
                    <a:cubicBezTo>
                      <a:pt x="5781" y="14469"/>
                      <a:pt x="5787" y="14524"/>
                      <a:pt x="5767" y="14557"/>
                    </a:cubicBezTo>
                    <a:cubicBezTo>
                      <a:pt x="5775" y="14603"/>
                      <a:pt x="5743" y="14630"/>
                      <a:pt x="5755" y="14666"/>
                    </a:cubicBezTo>
                    <a:cubicBezTo>
                      <a:pt x="5723" y="14702"/>
                      <a:pt x="5725" y="14785"/>
                      <a:pt x="5694" y="14825"/>
                    </a:cubicBezTo>
                    <a:cubicBezTo>
                      <a:pt x="5693" y="14840"/>
                      <a:pt x="5698" y="14863"/>
                      <a:pt x="5690" y="14874"/>
                    </a:cubicBezTo>
                    <a:cubicBezTo>
                      <a:pt x="5667" y="14876"/>
                      <a:pt x="5680" y="14933"/>
                      <a:pt x="5662" y="14953"/>
                    </a:cubicBezTo>
                    <a:cubicBezTo>
                      <a:pt x="5660" y="15009"/>
                      <a:pt x="5642" y="15071"/>
                      <a:pt x="5617" y="15089"/>
                    </a:cubicBezTo>
                    <a:cubicBezTo>
                      <a:pt x="5616" y="15109"/>
                      <a:pt x="5619" y="15131"/>
                      <a:pt x="5615" y="15148"/>
                    </a:cubicBezTo>
                    <a:cubicBezTo>
                      <a:pt x="5613" y="15164"/>
                      <a:pt x="5603" y="15192"/>
                      <a:pt x="5594" y="15175"/>
                    </a:cubicBezTo>
                    <a:cubicBezTo>
                      <a:pt x="5574" y="15227"/>
                      <a:pt x="5585" y="15324"/>
                      <a:pt x="5547" y="15342"/>
                    </a:cubicBezTo>
                    <a:cubicBezTo>
                      <a:pt x="5542" y="15355"/>
                      <a:pt x="5547" y="15381"/>
                      <a:pt x="5542" y="15395"/>
                    </a:cubicBezTo>
                    <a:cubicBezTo>
                      <a:pt x="5549" y="15421"/>
                      <a:pt x="5536" y="15456"/>
                      <a:pt x="5529" y="15484"/>
                    </a:cubicBezTo>
                    <a:cubicBezTo>
                      <a:pt x="5519" y="15474"/>
                      <a:pt x="5516" y="15509"/>
                      <a:pt x="5506" y="15490"/>
                    </a:cubicBezTo>
                    <a:cubicBezTo>
                      <a:pt x="5491" y="15533"/>
                      <a:pt x="5494" y="15588"/>
                      <a:pt x="5468" y="15601"/>
                    </a:cubicBezTo>
                    <a:cubicBezTo>
                      <a:pt x="5467" y="15611"/>
                      <a:pt x="5471" y="15619"/>
                      <a:pt x="5472" y="15627"/>
                    </a:cubicBezTo>
                    <a:cubicBezTo>
                      <a:pt x="5462" y="15641"/>
                      <a:pt x="5468" y="15683"/>
                      <a:pt x="5452" y="15669"/>
                    </a:cubicBezTo>
                    <a:cubicBezTo>
                      <a:pt x="5424" y="15746"/>
                      <a:pt x="5394" y="15838"/>
                      <a:pt x="5364" y="15922"/>
                    </a:cubicBezTo>
                    <a:cubicBezTo>
                      <a:pt x="5358" y="15979"/>
                      <a:pt x="5337" y="16023"/>
                      <a:pt x="5329" y="16075"/>
                    </a:cubicBezTo>
                    <a:cubicBezTo>
                      <a:pt x="5323" y="16094"/>
                      <a:pt x="5314" y="16100"/>
                      <a:pt x="5309" y="16092"/>
                    </a:cubicBezTo>
                    <a:lnTo>
                      <a:pt x="5318" y="16102"/>
                    </a:lnTo>
                    <a:cubicBezTo>
                      <a:pt x="5321" y="16116"/>
                      <a:pt x="5315" y="16120"/>
                      <a:pt x="5314" y="16128"/>
                    </a:cubicBezTo>
                    <a:cubicBezTo>
                      <a:pt x="5308" y="16133"/>
                      <a:pt x="5306" y="16118"/>
                      <a:pt x="5304" y="16114"/>
                    </a:cubicBezTo>
                    <a:cubicBezTo>
                      <a:pt x="5260" y="16232"/>
                      <a:pt x="5229" y="16345"/>
                      <a:pt x="5184" y="16461"/>
                    </a:cubicBezTo>
                    <a:cubicBezTo>
                      <a:pt x="5191" y="16482"/>
                      <a:pt x="5182" y="16502"/>
                      <a:pt x="5173" y="16520"/>
                    </a:cubicBezTo>
                    <a:cubicBezTo>
                      <a:pt x="5180" y="16562"/>
                      <a:pt x="5155" y="16538"/>
                      <a:pt x="5153" y="16567"/>
                    </a:cubicBezTo>
                    <a:cubicBezTo>
                      <a:pt x="5143" y="16533"/>
                      <a:pt x="5160" y="16496"/>
                      <a:pt x="5168" y="16467"/>
                    </a:cubicBezTo>
                    <a:cubicBezTo>
                      <a:pt x="5170" y="16450"/>
                      <a:pt x="5165" y="16430"/>
                      <a:pt x="5173" y="16419"/>
                    </a:cubicBezTo>
                    <a:cubicBezTo>
                      <a:pt x="5173" y="16364"/>
                      <a:pt x="5201" y="16342"/>
                      <a:pt x="5193" y="16287"/>
                    </a:cubicBezTo>
                    <a:cubicBezTo>
                      <a:pt x="5199" y="16303"/>
                      <a:pt x="5212" y="16298"/>
                      <a:pt x="5211" y="16324"/>
                    </a:cubicBezTo>
                    <a:cubicBezTo>
                      <a:pt x="5226" y="16311"/>
                      <a:pt x="5218" y="16276"/>
                      <a:pt x="5231" y="16260"/>
                    </a:cubicBezTo>
                    <a:cubicBezTo>
                      <a:pt x="5223" y="16251"/>
                      <a:pt x="5216" y="16232"/>
                      <a:pt x="5209" y="16239"/>
                    </a:cubicBezTo>
                    <a:cubicBezTo>
                      <a:pt x="5193" y="16184"/>
                      <a:pt x="5231" y="16164"/>
                      <a:pt x="5234" y="16118"/>
                    </a:cubicBezTo>
                    <a:cubicBezTo>
                      <a:pt x="5243" y="16118"/>
                      <a:pt x="5248" y="16102"/>
                      <a:pt x="5246" y="16080"/>
                    </a:cubicBezTo>
                    <a:cubicBezTo>
                      <a:pt x="5268" y="16050"/>
                      <a:pt x="5234" y="16028"/>
                      <a:pt x="5255" y="15996"/>
                    </a:cubicBezTo>
                    <a:cubicBezTo>
                      <a:pt x="5258" y="15996"/>
                      <a:pt x="5262" y="15996"/>
                      <a:pt x="5264" y="16001"/>
                    </a:cubicBezTo>
                    <a:lnTo>
                      <a:pt x="5271" y="15986"/>
                    </a:lnTo>
                    <a:cubicBezTo>
                      <a:pt x="5267" y="15946"/>
                      <a:pt x="5286" y="15913"/>
                      <a:pt x="5289" y="15869"/>
                    </a:cubicBezTo>
                    <a:cubicBezTo>
                      <a:pt x="5309" y="15877"/>
                      <a:pt x="5299" y="15799"/>
                      <a:pt x="5316" y="15812"/>
                    </a:cubicBezTo>
                    <a:cubicBezTo>
                      <a:pt x="5320" y="15783"/>
                      <a:pt x="5340" y="15759"/>
                      <a:pt x="5329" y="15721"/>
                    </a:cubicBezTo>
                    <a:cubicBezTo>
                      <a:pt x="5334" y="15709"/>
                      <a:pt x="5335" y="15685"/>
                      <a:pt x="5347" y="15695"/>
                    </a:cubicBezTo>
                    <a:cubicBezTo>
                      <a:pt x="5355" y="15683"/>
                      <a:pt x="5370" y="15664"/>
                      <a:pt x="5364" y="15632"/>
                    </a:cubicBezTo>
                    <a:cubicBezTo>
                      <a:pt x="5400" y="15645"/>
                      <a:pt x="5387" y="15548"/>
                      <a:pt x="5411" y="15533"/>
                    </a:cubicBezTo>
                    <a:cubicBezTo>
                      <a:pt x="5405" y="15480"/>
                      <a:pt x="5430" y="15461"/>
                      <a:pt x="5441" y="15427"/>
                    </a:cubicBezTo>
                    <a:cubicBezTo>
                      <a:pt x="5452" y="15399"/>
                      <a:pt x="5430" y="15342"/>
                      <a:pt x="5459" y="15333"/>
                    </a:cubicBezTo>
                    <a:cubicBezTo>
                      <a:pt x="5442" y="15293"/>
                      <a:pt x="5477" y="15283"/>
                      <a:pt x="5474" y="15247"/>
                    </a:cubicBezTo>
                    <a:cubicBezTo>
                      <a:pt x="5486" y="15205"/>
                      <a:pt x="5499" y="15165"/>
                      <a:pt x="5509" y="15123"/>
                    </a:cubicBezTo>
                    <a:cubicBezTo>
                      <a:pt x="5541" y="15082"/>
                      <a:pt x="5536" y="15003"/>
                      <a:pt x="5556" y="14956"/>
                    </a:cubicBezTo>
                    <a:cubicBezTo>
                      <a:pt x="5598" y="14920"/>
                      <a:pt x="5581" y="14812"/>
                      <a:pt x="5619" y="14768"/>
                    </a:cubicBezTo>
                    <a:lnTo>
                      <a:pt x="5619" y="14753"/>
                    </a:lnTo>
                    <a:cubicBezTo>
                      <a:pt x="5634" y="14715"/>
                      <a:pt x="5642" y="14664"/>
                      <a:pt x="5647" y="14614"/>
                    </a:cubicBezTo>
                    <a:cubicBezTo>
                      <a:pt x="5680" y="14554"/>
                      <a:pt x="5687" y="14456"/>
                      <a:pt x="5725" y="14399"/>
                    </a:cubicBezTo>
                    <a:cubicBezTo>
                      <a:pt x="5713" y="14372"/>
                      <a:pt x="5735" y="14359"/>
                      <a:pt x="5730" y="14331"/>
                    </a:cubicBezTo>
                    <a:cubicBezTo>
                      <a:pt x="5746" y="14306"/>
                      <a:pt x="5747" y="14258"/>
                      <a:pt x="5765" y="14230"/>
                    </a:cubicBezTo>
                    <a:cubicBezTo>
                      <a:pt x="5771" y="14163"/>
                      <a:pt x="5791" y="14109"/>
                      <a:pt x="5800" y="14045"/>
                    </a:cubicBezTo>
                    <a:cubicBezTo>
                      <a:pt x="5844" y="13977"/>
                      <a:pt x="5832" y="13842"/>
                      <a:pt x="5878" y="13766"/>
                    </a:cubicBezTo>
                    <a:lnTo>
                      <a:pt x="5885" y="13766"/>
                    </a:lnTo>
                    <a:cubicBezTo>
                      <a:pt x="5894" y="13741"/>
                      <a:pt x="5898" y="13704"/>
                      <a:pt x="5900" y="13680"/>
                    </a:cubicBezTo>
                    <a:cubicBezTo>
                      <a:pt x="5916" y="13664"/>
                      <a:pt x="5923" y="13625"/>
                      <a:pt x="5925" y="13592"/>
                    </a:cubicBezTo>
                    <a:cubicBezTo>
                      <a:pt x="5913" y="13571"/>
                      <a:pt x="5929" y="13544"/>
                      <a:pt x="5928" y="13517"/>
                    </a:cubicBezTo>
                    <a:cubicBezTo>
                      <a:pt x="5932" y="13488"/>
                      <a:pt x="5963" y="13515"/>
                      <a:pt x="5950" y="13468"/>
                    </a:cubicBezTo>
                    <a:cubicBezTo>
                      <a:pt x="5960" y="13451"/>
                      <a:pt x="5972" y="13435"/>
                      <a:pt x="5982" y="13442"/>
                    </a:cubicBezTo>
                    <a:lnTo>
                      <a:pt x="5982" y="13426"/>
                    </a:lnTo>
                    <a:cubicBezTo>
                      <a:pt x="5974" y="13435"/>
                      <a:pt x="5976" y="13411"/>
                      <a:pt x="5973" y="13407"/>
                    </a:cubicBezTo>
                    <a:cubicBezTo>
                      <a:pt x="5992" y="13360"/>
                      <a:pt x="5997" y="13304"/>
                      <a:pt x="6008" y="13253"/>
                    </a:cubicBezTo>
                    <a:cubicBezTo>
                      <a:pt x="6009" y="13237"/>
                      <a:pt x="5997" y="13223"/>
                      <a:pt x="6008" y="13212"/>
                    </a:cubicBezTo>
                    <a:cubicBezTo>
                      <a:pt x="6016" y="13209"/>
                      <a:pt x="6010" y="13227"/>
                      <a:pt x="6016" y="13232"/>
                    </a:cubicBezTo>
                    <a:cubicBezTo>
                      <a:pt x="6039" y="13148"/>
                      <a:pt x="6059" y="13052"/>
                      <a:pt x="6073" y="12968"/>
                    </a:cubicBezTo>
                    <a:cubicBezTo>
                      <a:pt x="6099" y="12972"/>
                      <a:pt x="6076" y="12897"/>
                      <a:pt x="6100" y="12888"/>
                    </a:cubicBezTo>
                    <a:lnTo>
                      <a:pt x="6104" y="12895"/>
                    </a:lnTo>
                    <a:cubicBezTo>
                      <a:pt x="6125" y="12769"/>
                      <a:pt x="6182" y="12657"/>
                      <a:pt x="6226" y="12568"/>
                    </a:cubicBezTo>
                    <a:lnTo>
                      <a:pt x="6199" y="12699"/>
                    </a:lnTo>
                    <a:cubicBezTo>
                      <a:pt x="6187" y="12741"/>
                      <a:pt x="6194" y="12805"/>
                      <a:pt x="6170" y="12831"/>
                    </a:cubicBezTo>
                    <a:cubicBezTo>
                      <a:pt x="6160" y="12854"/>
                      <a:pt x="6170" y="12899"/>
                      <a:pt x="6154" y="12910"/>
                    </a:cubicBezTo>
                    <a:cubicBezTo>
                      <a:pt x="6155" y="12985"/>
                      <a:pt x="6117" y="13027"/>
                      <a:pt x="6118" y="13100"/>
                    </a:cubicBezTo>
                    <a:cubicBezTo>
                      <a:pt x="6081" y="13237"/>
                      <a:pt x="6062" y="13390"/>
                      <a:pt x="6025" y="13528"/>
                    </a:cubicBezTo>
                    <a:cubicBezTo>
                      <a:pt x="6039" y="13572"/>
                      <a:pt x="6003" y="13588"/>
                      <a:pt x="6003" y="13627"/>
                    </a:cubicBezTo>
                    <a:cubicBezTo>
                      <a:pt x="6009" y="13649"/>
                      <a:pt x="6022" y="13671"/>
                      <a:pt x="6012" y="13698"/>
                    </a:cubicBezTo>
                    <a:cubicBezTo>
                      <a:pt x="6020" y="13704"/>
                      <a:pt x="6030" y="13701"/>
                      <a:pt x="6035" y="13691"/>
                    </a:cubicBezTo>
                    <a:cubicBezTo>
                      <a:pt x="6037" y="13662"/>
                      <a:pt x="6028" y="13694"/>
                      <a:pt x="6023" y="13675"/>
                    </a:cubicBezTo>
                    <a:cubicBezTo>
                      <a:pt x="6024" y="13605"/>
                      <a:pt x="6053" y="13557"/>
                      <a:pt x="6053" y="13486"/>
                    </a:cubicBezTo>
                    <a:cubicBezTo>
                      <a:pt x="6072" y="13480"/>
                      <a:pt x="6076" y="13433"/>
                      <a:pt x="6088" y="13411"/>
                    </a:cubicBezTo>
                    <a:cubicBezTo>
                      <a:pt x="6097" y="13425"/>
                      <a:pt x="6078" y="13435"/>
                      <a:pt x="6088" y="13449"/>
                    </a:cubicBezTo>
                    <a:lnTo>
                      <a:pt x="6095" y="13433"/>
                    </a:lnTo>
                    <a:cubicBezTo>
                      <a:pt x="6105" y="13411"/>
                      <a:pt x="6091" y="13402"/>
                      <a:pt x="6091" y="13386"/>
                    </a:cubicBezTo>
                    <a:cubicBezTo>
                      <a:pt x="6113" y="13358"/>
                      <a:pt x="6098" y="13285"/>
                      <a:pt x="6113" y="13242"/>
                    </a:cubicBezTo>
                    <a:cubicBezTo>
                      <a:pt x="6122" y="13244"/>
                      <a:pt x="6129" y="13209"/>
                      <a:pt x="6136" y="13237"/>
                    </a:cubicBezTo>
                    <a:lnTo>
                      <a:pt x="6141" y="13227"/>
                    </a:lnTo>
                    <a:cubicBezTo>
                      <a:pt x="6131" y="13150"/>
                      <a:pt x="6148" y="13057"/>
                      <a:pt x="6173" y="12994"/>
                    </a:cubicBezTo>
                    <a:cubicBezTo>
                      <a:pt x="6179" y="12992"/>
                      <a:pt x="6181" y="13016"/>
                      <a:pt x="6186" y="13001"/>
                    </a:cubicBezTo>
                    <a:lnTo>
                      <a:pt x="6179" y="12989"/>
                    </a:lnTo>
                    <a:cubicBezTo>
                      <a:pt x="6172" y="12976"/>
                      <a:pt x="6182" y="12968"/>
                      <a:pt x="6181" y="12952"/>
                    </a:cubicBezTo>
                    <a:cubicBezTo>
                      <a:pt x="6202" y="12976"/>
                      <a:pt x="6191" y="12910"/>
                      <a:pt x="6208" y="12906"/>
                    </a:cubicBezTo>
                    <a:cubicBezTo>
                      <a:pt x="6211" y="12847"/>
                      <a:pt x="6244" y="12815"/>
                      <a:pt x="6238" y="12752"/>
                    </a:cubicBezTo>
                    <a:cubicBezTo>
                      <a:pt x="6233" y="12750"/>
                      <a:pt x="6230" y="12739"/>
                      <a:pt x="6231" y="12726"/>
                    </a:cubicBezTo>
                    <a:cubicBezTo>
                      <a:pt x="6237" y="12710"/>
                      <a:pt x="6236" y="12657"/>
                      <a:pt x="6254" y="12677"/>
                    </a:cubicBezTo>
                    <a:cubicBezTo>
                      <a:pt x="6256" y="12673"/>
                      <a:pt x="6260" y="12668"/>
                      <a:pt x="6258" y="12657"/>
                    </a:cubicBezTo>
                    <a:cubicBezTo>
                      <a:pt x="6244" y="12638"/>
                      <a:pt x="6263" y="12621"/>
                      <a:pt x="6266" y="12609"/>
                    </a:cubicBezTo>
                    <a:cubicBezTo>
                      <a:pt x="6260" y="12598"/>
                      <a:pt x="6260" y="12576"/>
                      <a:pt x="6263" y="12563"/>
                    </a:cubicBezTo>
                    <a:cubicBezTo>
                      <a:pt x="6277" y="12537"/>
                      <a:pt x="6276" y="12513"/>
                      <a:pt x="6286" y="12484"/>
                    </a:cubicBezTo>
                    <a:cubicBezTo>
                      <a:pt x="6293" y="12460"/>
                      <a:pt x="6306" y="12420"/>
                      <a:pt x="6293" y="12398"/>
                    </a:cubicBezTo>
                    <a:cubicBezTo>
                      <a:pt x="6307" y="12385"/>
                      <a:pt x="6314" y="12321"/>
                      <a:pt x="6333" y="12314"/>
                    </a:cubicBezTo>
                    <a:cubicBezTo>
                      <a:pt x="6336" y="12398"/>
                      <a:pt x="6306" y="12473"/>
                      <a:pt x="6301" y="12557"/>
                    </a:cubicBezTo>
                    <a:cubicBezTo>
                      <a:pt x="6289" y="12657"/>
                      <a:pt x="6252" y="12741"/>
                      <a:pt x="6244" y="12835"/>
                    </a:cubicBezTo>
                    <a:cubicBezTo>
                      <a:pt x="6244" y="12906"/>
                      <a:pt x="6213" y="12941"/>
                      <a:pt x="6208" y="13011"/>
                    </a:cubicBezTo>
                    <a:cubicBezTo>
                      <a:pt x="6201" y="13042"/>
                      <a:pt x="6187" y="13082"/>
                      <a:pt x="6195" y="13117"/>
                    </a:cubicBezTo>
                    <a:cubicBezTo>
                      <a:pt x="6224" y="13082"/>
                      <a:pt x="6217" y="13013"/>
                      <a:pt x="6236" y="12974"/>
                    </a:cubicBezTo>
                    <a:cubicBezTo>
                      <a:pt x="6248" y="12994"/>
                      <a:pt x="6237" y="13016"/>
                      <a:pt x="6244" y="13042"/>
                    </a:cubicBezTo>
                    <a:cubicBezTo>
                      <a:pt x="6239" y="13073"/>
                      <a:pt x="6235" y="13124"/>
                      <a:pt x="6213" y="13121"/>
                    </a:cubicBezTo>
                    <a:cubicBezTo>
                      <a:pt x="6210" y="13144"/>
                      <a:pt x="6218" y="13159"/>
                      <a:pt x="6224" y="13170"/>
                    </a:cubicBezTo>
                    <a:cubicBezTo>
                      <a:pt x="6244" y="13139"/>
                      <a:pt x="6232" y="13082"/>
                      <a:pt x="6246" y="13047"/>
                    </a:cubicBezTo>
                    <a:cubicBezTo>
                      <a:pt x="6256" y="13029"/>
                      <a:pt x="6250" y="12987"/>
                      <a:pt x="6266" y="12985"/>
                    </a:cubicBezTo>
                    <a:cubicBezTo>
                      <a:pt x="6264" y="12947"/>
                      <a:pt x="6275" y="12901"/>
                      <a:pt x="6292" y="12880"/>
                    </a:cubicBezTo>
                    <a:cubicBezTo>
                      <a:pt x="6299" y="12849"/>
                      <a:pt x="6285" y="12815"/>
                      <a:pt x="6304" y="12801"/>
                    </a:cubicBezTo>
                    <a:cubicBezTo>
                      <a:pt x="6301" y="12789"/>
                      <a:pt x="6308" y="12755"/>
                      <a:pt x="6296" y="12748"/>
                    </a:cubicBezTo>
                    <a:lnTo>
                      <a:pt x="6293" y="12752"/>
                    </a:lnTo>
                    <a:cubicBezTo>
                      <a:pt x="6294" y="12761"/>
                      <a:pt x="6292" y="12774"/>
                      <a:pt x="6296" y="12778"/>
                    </a:cubicBezTo>
                    <a:cubicBezTo>
                      <a:pt x="6280" y="12805"/>
                      <a:pt x="6287" y="12860"/>
                      <a:pt x="6266" y="12873"/>
                    </a:cubicBezTo>
                    <a:cubicBezTo>
                      <a:pt x="6254" y="12828"/>
                      <a:pt x="6279" y="12791"/>
                      <a:pt x="6281" y="12748"/>
                    </a:cubicBezTo>
                    <a:cubicBezTo>
                      <a:pt x="6277" y="12723"/>
                      <a:pt x="6275" y="12699"/>
                      <a:pt x="6286" y="12684"/>
                    </a:cubicBezTo>
                    <a:lnTo>
                      <a:pt x="6292" y="12695"/>
                    </a:lnTo>
                    <a:cubicBezTo>
                      <a:pt x="6298" y="12682"/>
                      <a:pt x="6299" y="12651"/>
                      <a:pt x="6311" y="12657"/>
                    </a:cubicBezTo>
                    <a:cubicBezTo>
                      <a:pt x="6320" y="12671"/>
                      <a:pt x="6314" y="12701"/>
                      <a:pt x="6316" y="12714"/>
                    </a:cubicBezTo>
                    <a:cubicBezTo>
                      <a:pt x="6351" y="12532"/>
                      <a:pt x="6388" y="12348"/>
                      <a:pt x="6412" y="12156"/>
                    </a:cubicBezTo>
                    <a:cubicBezTo>
                      <a:pt x="6423" y="12117"/>
                      <a:pt x="6418" y="12057"/>
                      <a:pt x="6442" y="12036"/>
                    </a:cubicBezTo>
                    <a:cubicBezTo>
                      <a:pt x="6440" y="12053"/>
                      <a:pt x="6452" y="12057"/>
                      <a:pt x="6451" y="12077"/>
                    </a:cubicBezTo>
                    <a:cubicBezTo>
                      <a:pt x="6445" y="12104"/>
                      <a:pt x="6457" y="12134"/>
                      <a:pt x="6437" y="12141"/>
                    </a:cubicBezTo>
                    <a:cubicBezTo>
                      <a:pt x="6446" y="12207"/>
                      <a:pt x="6407" y="12225"/>
                      <a:pt x="6421" y="12288"/>
                    </a:cubicBezTo>
                    <a:cubicBezTo>
                      <a:pt x="6401" y="12356"/>
                      <a:pt x="6400" y="12445"/>
                      <a:pt x="6383" y="12516"/>
                    </a:cubicBezTo>
                    <a:cubicBezTo>
                      <a:pt x="6392" y="12563"/>
                      <a:pt x="6374" y="12602"/>
                      <a:pt x="6358" y="12636"/>
                    </a:cubicBezTo>
                    <a:cubicBezTo>
                      <a:pt x="6350" y="12726"/>
                      <a:pt x="6338" y="12815"/>
                      <a:pt x="6311" y="12888"/>
                    </a:cubicBezTo>
                    <a:cubicBezTo>
                      <a:pt x="6318" y="12959"/>
                      <a:pt x="6286" y="13001"/>
                      <a:pt x="6288" y="13057"/>
                    </a:cubicBezTo>
                    <a:cubicBezTo>
                      <a:pt x="6267" y="13161"/>
                      <a:pt x="6248" y="13264"/>
                      <a:pt x="6224" y="13363"/>
                    </a:cubicBezTo>
                    <a:cubicBezTo>
                      <a:pt x="6185" y="13554"/>
                      <a:pt x="6137" y="13737"/>
                      <a:pt x="6095" y="13924"/>
                    </a:cubicBezTo>
                    <a:cubicBezTo>
                      <a:pt x="6078" y="13941"/>
                      <a:pt x="6078" y="13992"/>
                      <a:pt x="6070" y="14029"/>
                    </a:cubicBezTo>
                    <a:cubicBezTo>
                      <a:pt x="6049" y="14049"/>
                      <a:pt x="6064" y="14106"/>
                      <a:pt x="6045" y="14128"/>
                    </a:cubicBezTo>
                    <a:cubicBezTo>
                      <a:pt x="6047" y="14137"/>
                      <a:pt x="6043" y="14147"/>
                      <a:pt x="6048" y="14151"/>
                    </a:cubicBezTo>
                    <a:lnTo>
                      <a:pt x="6053" y="14139"/>
                    </a:lnTo>
                    <a:cubicBezTo>
                      <a:pt x="6057" y="14137"/>
                      <a:pt x="6058" y="14147"/>
                      <a:pt x="6061" y="14151"/>
                    </a:cubicBezTo>
                    <a:cubicBezTo>
                      <a:pt x="6075" y="14115"/>
                      <a:pt x="6082" y="14073"/>
                      <a:pt x="6093" y="14034"/>
                    </a:cubicBezTo>
                    <a:cubicBezTo>
                      <a:pt x="6073" y="14013"/>
                      <a:pt x="6097" y="13981"/>
                      <a:pt x="6100" y="13954"/>
                    </a:cubicBezTo>
                    <a:lnTo>
                      <a:pt x="6106" y="13965"/>
                    </a:lnTo>
                    <a:cubicBezTo>
                      <a:pt x="6211" y="13598"/>
                      <a:pt x="6285" y="13199"/>
                      <a:pt x="6358" y="12801"/>
                    </a:cubicBezTo>
                    <a:lnTo>
                      <a:pt x="6354" y="12778"/>
                    </a:lnTo>
                    <a:lnTo>
                      <a:pt x="6367" y="12768"/>
                    </a:lnTo>
                    <a:cubicBezTo>
                      <a:pt x="6388" y="12668"/>
                      <a:pt x="6405" y="12563"/>
                      <a:pt x="6426" y="12463"/>
                    </a:cubicBezTo>
                    <a:cubicBezTo>
                      <a:pt x="6445" y="12332"/>
                      <a:pt x="6457" y="12196"/>
                      <a:pt x="6481" y="12070"/>
                    </a:cubicBezTo>
                    <a:cubicBezTo>
                      <a:pt x="6481" y="11990"/>
                      <a:pt x="6512" y="11938"/>
                      <a:pt x="6509" y="11859"/>
                    </a:cubicBezTo>
                    <a:lnTo>
                      <a:pt x="6737" y="11280"/>
                    </a:lnTo>
                    <a:cubicBezTo>
                      <a:pt x="6730" y="11222"/>
                      <a:pt x="6747" y="11172"/>
                      <a:pt x="6763" y="11127"/>
                    </a:cubicBezTo>
                    <a:lnTo>
                      <a:pt x="6747" y="11112"/>
                    </a:lnTo>
                    <a:cubicBezTo>
                      <a:pt x="6807" y="10844"/>
                      <a:pt x="6863" y="10567"/>
                      <a:pt x="6893" y="10283"/>
                    </a:cubicBezTo>
                    <a:cubicBezTo>
                      <a:pt x="6878" y="10317"/>
                      <a:pt x="6881" y="10382"/>
                      <a:pt x="6855" y="10404"/>
                    </a:cubicBezTo>
                    <a:lnTo>
                      <a:pt x="6852" y="10401"/>
                    </a:lnTo>
                    <a:cubicBezTo>
                      <a:pt x="6871" y="10283"/>
                      <a:pt x="6877" y="10158"/>
                      <a:pt x="6885" y="10035"/>
                    </a:cubicBezTo>
                    <a:lnTo>
                      <a:pt x="6875" y="10008"/>
                    </a:lnTo>
                    <a:cubicBezTo>
                      <a:pt x="6881" y="9877"/>
                      <a:pt x="6885" y="9745"/>
                      <a:pt x="6890" y="9613"/>
                    </a:cubicBezTo>
                    <a:cubicBezTo>
                      <a:pt x="6888" y="9562"/>
                      <a:pt x="6871" y="9517"/>
                      <a:pt x="6877" y="9466"/>
                    </a:cubicBezTo>
                    <a:cubicBezTo>
                      <a:pt x="6868" y="9480"/>
                      <a:pt x="6859" y="9508"/>
                      <a:pt x="6863" y="9538"/>
                    </a:cubicBezTo>
                    <a:cubicBezTo>
                      <a:pt x="6874" y="9611"/>
                      <a:pt x="6883" y="9696"/>
                      <a:pt x="6865" y="9760"/>
                    </a:cubicBezTo>
                    <a:cubicBezTo>
                      <a:pt x="6853" y="9770"/>
                      <a:pt x="6840" y="9766"/>
                      <a:pt x="6832" y="9745"/>
                    </a:cubicBezTo>
                    <a:cubicBezTo>
                      <a:pt x="6816" y="9654"/>
                      <a:pt x="6791" y="9565"/>
                      <a:pt x="6787" y="9470"/>
                    </a:cubicBezTo>
                    <a:cubicBezTo>
                      <a:pt x="6763" y="9420"/>
                      <a:pt x="6795" y="9341"/>
                      <a:pt x="6770" y="9292"/>
                    </a:cubicBezTo>
                    <a:lnTo>
                      <a:pt x="6768" y="9338"/>
                    </a:lnTo>
                    <a:cubicBezTo>
                      <a:pt x="6757" y="9344"/>
                      <a:pt x="6759" y="9318"/>
                      <a:pt x="6752" y="9312"/>
                    </a:cubicBezTo>
                    <a:cubicBezTo>
                      <a:pt x="6750" y="9273"/>
                      <a:pt x="6733" y="9233"/>
                      <a:pt x="6739" y="9202"/>
                    </a:cubicBezTo>
                    <a:cubicBezTo>
                      <a:pt x="6708" y="9112"/>
                      <a:pt x="6703" y="9002"/>
                      <a:pt x="6662" y="8924"/>
                    </a:cubicBezTo>
                    <a:cubicBezTo>
                      <a:pt x="6639" y="8836"/>
                      <a:pt x="6599" y="8769"/>
                      <a:pt x="6569" y="8689"/>
                    </a:cubicBezTo>
                    <a:cubicBezTo>
                      <a:pt x="6567" y="8661"/>
                      <a:pt x="6544" y="8663"/>
                      <a:pt x="6546" y="8622"/>
                    </a:cubicBezTo>
                    <a:cubicBezTo>
                      <a:pt x="6454" y="8494"/>
                      <a:pt x="6363" y="8360"/>
                      <a:pt x="6276" y="8204"/>
                    </a:cubicBezTo>
                    <a:lnTo>
                      <a:pt x="6236" y="8173"/>
                    </a:lnTo>
                    <a:cubicBezTo>
                      <a:pt x="6163" y="8067"/>
                      <a:pt x="6100" y="7912"/>
                      <a:pt x="6018" y="7857"/>
                    </a:cubicBezTo>
                    <a:cubicBezTo>
                      <a:pt x="5995" y="7722"/>
                      <a:pt x="5932" y="7791"/>
                      <a:pt x="5900" y="7684"/>
                    </a:cubicBezTo>
                    <a:cubicBezTo>
                      <a:pt x="5854" y="7571"/>
                      <a:pt x="5788" y="7556"/>
                      <a:pt x="5735" y="7481"/>
                    </a:cubicBezTo>
                    <a:cubicBezTo>
                      <a:pt x="5675" y="7485"/>
                      <a:pt x="5622" y="7395"/>
                      <a:pt x="5567" y="7393"/>
                    </a:cubicBezTo>
                    <a:cubicBezTo>
                      <a:pt x="5508" y="7347"/>
                      <a:pt x="5442" y="7322"/>
                      <a:pt x="5377" y="7334"/>
                    </a:cubicBezTo>
                    <a:cubicBezTo>
                      <a:pt x="5409" y="7353"/>
                      <a:pt x="5447" y="7340"/>
                      <a:pt x="5477" y="7371"/>
                    </a:cubicBezTo>
                    <a:cubicBezTo>
                      <a:pt x="5467" y="7389"/>
                      <a:pt x="5452" y="7380"/>
                      <a:pt x="5439" y="7381"/>
                    </a:cubicBezTo>
                    <a:cubicBezTo>
                      <a:pt x="5375" y="7419"/>
                      <a:pt x="5303" y="7373"/>
                      <a:pt x="5243" y="7419"/>
                    </a:cubicBezTo>
                    <a:cubicBezTo>
                      <a:pt x="5239" y="7401"/>
                      <a:pt x="5224" y="7401"/>
                      <a:pt x="5221" y="7423"/>
                    </a:cubicBezTo>
                    <a:cubicBezTo>
                      <a:pt x="5174" y="7428"/>
                      <a:pt x="5131" y="7432"/>
                      <a:pt x="5085" y="7460"/>
                    </a:cubicBezTo>
                    <a:cubicBezTo>
                      <a:pt x="5054" y="7460"/>
                      <a:pt x="5015" y="7463"/>
                      <a:pt x="4988" y="7476"/>
                    </a:cubicBezTo>
                    <a:cubicBezTo>
                      <a:pt x="4965" y="7537"/>
                      <a:pt x="4934" y="7492"/>
                      <a:pt x="4905" y="7507"/>
                    </a:cubicBezTo>
                    <a:cubicBezTo>
                      <a:pt x="4898" y="7546"/>
                      <a:pt x="4879" y="7518"/>
                      <a:pt x="4867" y="7532"/>
                    </a:cubicBezTo>
                    <a:cubicBezTo>
                      <a:pt x="4859" y="7557"/>
                      <a:pt x="4841" y="7529"/>
                      <a:pt x="4835" y="7567"/>
                    </a:cubicBezTo>
                    <a:cubicBezTo>
                      <a:pt x="4791" y="7553"/>
                      <a:pt x="4755" y="7608"/>
                      <a:pt x="4712" y="7620"/>
                    </a:cubicBezTo>
                    <a:cubicBezTo>
                      <a:pt x="4692" y="7649"/>
                      <a:pt x="4666" y="7656"/>
                      <a:pt x="4645" y="7684"/>
                    </a:cubicBezTo>
                    <a:cubicBezTo>
                      <a:pt x="4606" y="7651"/>
                      <a:pt x="4581" y="7729"/>
                      <a:pt x="4545" y="7729"/>
                    </a:cubicBezTo>
                    <a:cubicBezTo>
                      <a:pt x="4460" y="7780"/>
                      <a:pt x="4382" y="7859"/>
                      <a:pt x="4301" y="7929"/>
                    </a:cubicBezTo>
                    <a:cubicBezTo>
                      <a:pt x="4283" y="7914"/>
                      <a:pt x="4271" y="7960"/>
                      <a:pt x="4251" y="7951"/>
                    </a:cubicBezTo>
                    <a:cubicBezTo>
                      <a:pt x="4253" y="7980"/>
                      <a:pt x="4238" y="7980"/>
                      <a:pt x="4231" y="7992"/>
                    </a:cubicBezTo>
                    <a:cubicBezTo>
                      <a:pt x="4182" y="8006"/>
                      <a:pt x="4140" y="8087"/>
                      <a:pt x="4095" y="8131"/>
                    </a:cubicBezTo>
                    <a:cubicBezTo>
                      <a:pt x="4086" y="8152"/>
                      <a:pt x="4068" y="8131"/>
                      <a:pt x="4061" y="8167"/>
                    </a:cubicBezTo>
                    <a:cubicBezTo>
                      <a:pt x="4036" y="8173"/>
                      <a:pt x="4018" y="8217"/>
                      <a:pt x="3993" y="8226"/>
                    </a:cubicBezTo>
                    <a:cubicBezTo>
                      <a:pt x="3981" y="8252"/>
                      <a:pt x="3961" y="8304"/>
                      <a:pt x="3938" y="8284"/>
                    </a:cubicBezTo>
                    <a:cubicBezTo>
                      <a:pt x="3918" y="8297"/>
                      <a:pt x="3908" y="8342"/>
                      <a:pt x="3887" y="8346"/>
                    </a:cubicBezTo>
                    <a:cubicBezTo>
                      <a:pt x="3876" y="8382"/>
                      <a:pt x="3852" y="8362"/>
                      <a:pt x="3845" y="8411"/>
                    </a:cubicBezTo>
                    <a:cubicBezTo>
                      <a:pt x="3827" y="8401"/>
                      <a:pt x="3827" y="8453"/>
                      <a:pt x="3812" y="8437"/>
                    </a:cubicBezTo>
                    <a:cubicBezTo>
                      <a:pt x="3785" y="8501"/>
                      <a:pt x="3744" y="8516"/>
                      <a:pt x="3712" y="8574"/>
                    </a:cubicBezTo>
                    <a:cubicBezTo>
                      <a:pt x="3675" y="8575"/>
                      <a:pt x="3656" y="8650"/>
                      <a:pt x="3622" y="8668"/>
                    </a:cubicBezTo>
                    <a:cubicBezTo>
                      <a:pt x="3568" y="8745"/>
                      <a:pt x="3512" y="8809"/>
                      <a:pt x="3460" y="8889"/>
                    </a:cubicBezTo>
                    <a:cubicBezTo>
                      <a:pt x="3423" y="8953"/>
                      <a:pt x="3375" y="8984"/>
                      <a:pt x="3339" y="9059"/>
                    </a:cubicBezTo>
                    <a:cubicBezTo>
                      <a:pt x="3313" y="9138"/>
                      <a:pt x="3259" y="9129"/>
                      <a:pt x="3243" y="9222"/>
                    </a:cubicBezTo>
                    <a:cubicBezTo>
                      <a:pt x="3240" y="9241"/>
                      <a:pt x="3230" y="9231"/>
                      <a:pt x="3223" y="9229"/>
                    </a:cubicBezTo>
                    <a:cubicBezTo>
                      <a:pt x="3206" y="9246"/>
                      <a:pt x="3197" y="9270"/>
                      <a:pt x="3198" y="9307"/>
                    </a:cubicBezTo>
                    <a:cubicBezTo>
                      <a:pt x="3226" y="9294"/>
                      <a:pt x="3242" y="9204"/>
                      <a:pt x="3274" y="9222"/>
                    </a:cubicBezTo>
                    <a:cubicBezTo>
                      <a:pt x="3255" y="9281"/>
                      <a:pt x="3221" y="9279"/>
                      <a:pt x="3201" y="9338"/>
                    </a:cubicBezTo>
                    <a:cubicBezTo>
                      <a:pt x="3196" y="9352"/>
                      <a:pt x="3190" y="9406"/>
                      <a:pt x="3174" y="9380"/>
                    </a:cubicBezTo>
                    <a:cubicBezTo>
                      <a:pt x="3148" y="9426"/>
                      <a:pt x="3117" y="9450"/>
                      <a:pt x="3096" y="9503"/>
                    </a:cubicBezTo>
                    <a:cubicBezTo>
                      <a:pt x="3102" y="9512"/>
                      <a:pt x="3096" y="9529"/>
                      <a:pt x="3093" y="9538"/>
                    </a:cubicBezTo>
                    <a:cubicBezTo>
                      <a:pt x="3072" y="9525"/>
                      <a:pt x="3061" y="9565"/>
                      <a:pt x="3046" y="9582"/>
                    </a:cubicBezTo>
                    <a:cubicBezTo>
                      <a:pt x="3047" y="9642"/>
                      <a:pt x="3010" y="9600"/>
                      <a:pt x="3011" y="9661"/>
                    </a:cubicBezTo>
                    <a:cubicBezTo>
                      <a:pt x="2978" y="9668"/>
                      <a:pt x="2959" y="9732"/>
                      <a:pt x="2937" y="9770"/>
                    </a:cubicBezTo>
                    <a:cubicBezTo>
                      <a:pt x="2937" y="9846"/>
                      <a:pt x="2896" y="9815"/>
                      <a:pt x="2878" y="9855"/>
                    </a:cubicBezTo>
                    <a:cubicBezTo>
                      <a:pt x="2867" y="9878"/>
                      <a:pt x="2890" y="9916"/>
                      <a:pt x="2867" y="9925"/>
                    </a:cubicBezTo>
                    <a:lnTo>
                      <a:pt x="2860" y="9899"/>
                    </a:lnTo>
                    <a:lnTo>
                      <a:pt x="2830" y="9925"/>
                    </a:lnTo>
                    <a:cubicBezTo>
                      <a:pt x="2833" y="9902"/>
                      <a:pt x="2840" y="9874"/>
                      <a:pt x="2830" y="9855"/>
                    </a:cubicBezTo>
                    <a:lnTo>
                      <a:pt x="2795" y="9902"/>
                    </a:lnTo>
                    <a:cubicBezTo>
                      <a:pt x="2798" y="9921"/>
                      <a:pt x="2802" y="9934"/>
                      <a:pt x="2792" y="9951"/>
                    </a:cubicBezTo>
                    <a:cubicBezTo>
                      <a:pt x="2787" y="9967"/>
                      <a:pt x="2780" y="9943"/>
                      <a:pt x="2780" y="9934"/>
                    </a:cubicBezTo>
                    <a:lnTo>
                      <a:pt x="2749" y="9978"/>
                    </a:lnTo>
                    <a:cubicBezTo>
                      <a:pt x="2743" y="10022"/>
                      <a:pt x="2695" y="10044"/>
                      <a:pt x="2715" y="10092"/>
                    </a:cubicBezTo>
                    <a:cubicBezTo>
                      <a:pt x="2705" y="10127"/>
                      <a:pt x="2705" y="10075"/>
                      <a:pt x="2695" y="10083"/>
                    </a:cubicBezTo>
                    <a:cubicBezTo>
                      <a:pt x="2682" y="10106"/>
                      <a:pt x="2690" y="10158"/>
                      <a:pt x="2670" y="10167"/>
                    </a:cubicBezTo>
                    <a:cubicBezTo>
                      <a:pt x="2666" y="10158"/>
                      <a:pt x="2660" y="10152"/>
                      <a:pt x="2659" y="10140"/>
                    </a:cubicBezTo>
                    <a:cubicBezTo>
                      <a:pt x="2655" y="10156"/>
                      <a:pt x="2647" y="10180"/>
                      <a:pt x="2637" y="10183"/>
                    </a:cubicBezTo>
                    <a:cubicBezTo>
                      <a:pt x="2607" y="10196"/>
                      <a:pt x="2637" y="10257"/>
                      <a:pt x="2610" y="10273"/>
                    </a:cubicBezTo>
                    <a:lnTo>
                      <a:pt x="2604" y="10241"/>
                    </a:lnTo>
                    <a:lnTo>
                      <a:pt x="2584" y="10283"/>
                    </a:lnTo>
                    <a:cubicBezTo>
                      <a:pt x="2586" y="10301"/>
                      <a:pt x="2598" y="10323"/>
                      <a:pt x="2586" y="10340"/>
                    </a:cubicBezTo>
                    <a:cubicBezTo>
                      <a:pt x="2573" y="10351"/>
                      <a:pt x="2573" y="10325"/>
                      <a:pt x="2566" y="10314"/>
                    </a:cubicBezTo>
                    <a:lnTo>
                      <a:pt x="2559" y="10336"/>
                    </a:lnTo>
                    <a:cubicBezTo>
                      <a:pt x="2528" y="10343"/>
                      <a:pt x="2558" y="10413"/>
                      <a:pt x="2529" y="10435"/>
                    </a:cubicBezTo>
                    <a:cubicBezTo>
                      <a:pt x="2517" y="10382"/>
                      <a:pt x="2496" y="10442"/>
                      <a:pt x="2486" y="10468"/>
                    </a:cubicBezTo>
                    <a:cubicBezTo>
                      <a:pt x="2496" y="10479"/>
                      <a:pt x="2490" y="10506"/>
                      <a:pt x="2484" y="10510"/>
                    </a:cubicBezTo>
                    <a:lnTo>
                      <a:pt x="2479" y="10479"/>
                    </a:lnTo>
                    <a:cubicBezTo>
                      <a:pt x="2457" y="10513"/>
                      <a:pt x="2434" y="10560"/>
                      <a:pt x="2414" y="10593"/>
                    </a:cubicBezTo>
                    <a:cubicBezTo>
                      <a:pt x="2401" y="10659"/>
                      <a:pt x="2366" y="10670"/>
                      <a:pt x="2354" y="10732"/>
                    </a:cubicBezTo>
                    <a:cubicBezTo>
                      <a:pt x="2317" y="10730"/>
                      <a:pt x="2328" y="10828"/>
                      <a:pt x="2294" y="10830"/>
                    </a:cubicBezTo>
                    <a:lnTo>
                      <a:pt x="2303" y="10864"/>
                    </a:lnTo>
                    <a:cubicBezTo>
                      <a:pt x="2296" y="10890"/>
                      <a:pt x="2282" y="10858"/>
                      <a:pt x="2278" y="10858"/>
                    </a:cubicBezTo>
                    <a:cubicBezTo>
                      <a:pt x="2234" y="10936"/>
                      <a:pt x="2194" y="11024"/>
                      <a:pt x="2148" y="11112"/>
                    </a:cubicBezTo>
                    <a:cubicBezTo>
                      <a:pt x="2106" y="11251"/>
                      <a:pt x="2029" y="11327"/>
                      <a:pt x="1993" y="11471"/>
                    </a:cubicBezTo>
                    <a:cubicBezTo>
                      <a:pt x="1984" y="11456"/>
                      <a:pt x="1974" y="11475"/>
                      <a:pt x="1970" y="11490"/>
                    </a:cubicBezTo>
                    <a:cubicBezTo>
                      <a:pt x="1976" y="11568"/>
                      <a:pt x="1928" y="11550"/>
                      <a:pt x="1922" y="11613"/>
                    </a:cubicBezTo>
                    <a:cubicBezTo>
                      <a:pt x="1889" y="11644"/>
                      <a:pt x="1879" y="11736"/>
                      <a:pt x="1843" y="11776"/>
                    </a:cubicBezTo>
                    <a:cubicBezTo>
                      <a:pt x="1841" y="11791"/>
                      <a:pt x="1846" y="11814"/>
                      <a:pt x="1838" y="11824"/>
                    </a:cubicBezTo>
                    <a:cubicBezTo>
                      <a:pt x="1813" y="11794"/>
                      <a:pt x="1814" y="11878"/>
                      <a:pt x="1800" y="11886"/>
                    </a:cubicBezTo>
                    <a:cubicBezTo>
                      <a:pt x="1771" y="11945"/>
                      <a:pt x="1733" y="12005"/>
                      <a:pt x="1707" y="12066"/>
                    </a:cubicBezTo>
                    <a:cubicBezTo>
                      <a:pt x="1702" y="12109"/>
                      <a:pt x="1677" y="12129"/>
                      <a:pt x="1677" y="12176"/>
                    </a:cubicBezTo>
                    <a:cubicBezTo>
                      <a:pt x="1645" y="12187"/>
                      <a:pt x="1646" y="12266"/>
                      <a:pt x="1617" y="12293"/>
                    </a:cubicBezTo>
                    <a:cubicBezTo>
                      <a:pt x="1625" y="12339"/>
                      <a:pt x="1600" y="12330"/>
                      <a:pt x="1593" y="12356"/>
                    </a:cubicBezTo>
                    <a:cubicBezTo>
                      <a:pt x="1588" y="12422"/>
                      <a:pt x="1551" y="12420"/>
                      <a:pt x="1544" y="12484"/>
                    </a:cubicBezTo>
                    <a:lnTo>
                      <a:pt x="1462" y="12684"/>
                    </a:lnTo>
                    <a:cubicBezTo>
                      <a:pt x="1433" y="12768"/>
                      <a:pt x="1393" y="12840"/>
                      <a:pt x="1374" y="12933"/>
                    </a:cubicBezTo>
                    <a:cubicBezTo>
                      <a:pt x="1407" y="12954"/>
                      <a:pt x="1365" y="12994"/>
                      <a:pt x="1371" y="13038"/>
                    </a:cubicBezTo>
                    <a:cubicBezTo>
                      <a:pt x="1370" y="13057"/>
                      <a:pt x="1361" y="13053"/>
                      <a:pt x="1354" y="13047"/>
                    </a:cubicBezTo>
                    <a:lnTo>
                      <a:pt x="1342" y="13126"/>
                    </a:lnTo>
                    <a:cubicBezTo>
                      <a:pt x="1332" y="13134"/>
                      <a:pt x="1336" y="13111"/>
                      <a:pt x="1331" y="13106"/>
                    </a:cubicBezTo>
                    <a:cubicBezTo>
                      <a:pt x="1313" y="13082"/>
                      <a:pt x="1307" y="13104"/>
                      <a:pt x="1291" y="13121"/>
                    </a:cubicBezTo>
                    <a:cubicBezTo>
                      <a:pt x="1286" y="13203"/>
                      <a:pt x="1239" y="13225"/>
                      <a:pt x="1226" y="13301"/>
                    </a:cubicBezTo>
                    <a:cubicBezTo>
                      <a:pt x="1202" y="13386"/>
                      <a:pt x="1170" y="13433"/>
                      <a:pt x="1156" y="13522"/>
                    </a:cubicBezTo>
                    <a:cubicBezTo>
                      <a:pt x="1118" y="13583"/>
                      <a:pt x="1100" y="13680"/>
                      <a:pt x="1066" y="13755"/>
                    </a:cubicBezTo>
                    <a:cubicBezTo>
                      <a:pt x="995" y="13954"/>
                      <a:pt x="938" y="14168"/>
                      <a:pt x="870" y="14372"/>
                    </a:cubicBezTo>
                    <a:lnTo>
                      <a:pt x="866" y="14430"/>
                    </a:lnTo>
                    <a:cubicBezTo>
                      <a:pt x="819" y="14537"/>
                      <a:pt x="775" y="14670"/>
                      <a:pt x="747" y="14806"/>
                    </a:cubicBezTo>
                    <a:cubicBezTo>
                      <a:pt x="753" y="14808"/>
                      <a:pt x="756" y="14818"/>
                      <a:pt x="755" y="14832"/>
                    </a:cubicBezTo>
                    <a:cubicBezTo>
                      <a:pt x="750" y="14858"/>
                      <a:pt x="741" y="14838"/>
                      <a:pt x="735" y="14832"/>
                    </a:cubicBezTo>
                    <a:lnTo>
                      <a:pt x="685" y="15021"/>
                    </a:lnTo>
                    <a:cubicBezTo>
                      <a:pt x="693" y="15038"/>
                      <a:pt x="700" y="15003"/>
                      <a:pt x="707" y="15016"/>
                    </a:cubicBezTo>
                    <a:cubicBezTo>
                      <a:pt x="704" y="15051"/>
                      <a:pt x="696" y="15086"/>
                      <a:pt x="682" y="15116"/>
                    </a:cubicBezTo>
                    <a:cubicBezTo>
                      <a:pt x="673" y="15157"/>
                      <a:pt x="703" y="15188"/>
                      <a:pt x="687" y="15217"/>
                    </a:cubicBezTo>
                    <a:cubicBezTo>
                      <a:pt x="673" y="15240"/>
                      <a:pt x="668" y="15190"/>
                      <a:pt x="657" y="15217"/>
                    </a:cubicBezTo>
                    <a:cubicBezTo>
                      <a:pt x="657" y="15227"/>
                      <a:pt x="657" y="15240"/>
                      <a:pt x="660" y="15247"/>
                    </a:cubicBezTo>
                    <a:cubicBezTo>
                      <a:pt x="648" y="15263"/>
                      <a:pt x="665" y="15342"/>
                      <a:pt x="644" y="15315"/>
                    </a:cubicBezTo>
                    <a:cubicBezTo>
                      <a:pt x="649" y="15285"/>
                      <a:pt x="628" y="15273"/>
                      <a:pt x="622" y="15253"/>
                    </a:cubicBezTo>
                    <a:cubicBezTo>
                      <a:pt x="599" y="15322"/>
                      <a:pt x="579" y="15401"/>
                      <a:pt x="569" y="15474"/>
                    </a:cubicBezTo>
                    <a:cubicBezTo>
                      <a:pt x="578" y="15471"/>
                      <a:pt x="584" y="15434"/>
                      <a:pt x="592" y="15448"/>
                    </a:cubicBezTo>
                    <a:cubicBezTo>
                      <a:pt x="597" y="15496"/>
                      <a:pt x="567" y="15513"/>
                      <a:pt x="567" y="15559"/>
                    </a:cubicBezTo>
                    <a:cubicBezTo>
                      <a:pt x="566" y="15544"/>
                      <a:pt x="562" y="15527"/>
                      <a:pt x="554" y="15517"/>
                    </a:cubicBezTo>
                    <a:lnTo>
                      <a:pt x="510" y="15702"/>
                    </a:lnTo>
                    <a:cubicBezTo>
                      <a:pt x="504" y="15729"/>
                      <a:pt x="490" y="15759"/>
                      <a:pt x="477" y="15748"/>
                    </a:cubicBezTo>
                    <a:cubicBezTo>
                      <a:pt x="449" y="15848"/>
                      <a:pt x="430" y="15947"/>
                      <a:pt x="406" y="16050"/>
                    </a:cubicBezTo>
                    <a:lnTo>
                      <a:pt x="419" y="16065"/>
                    </a:lnTo>
                    <a:cubicBezTo>
                      <a:pt x="417" y="16107"/>
                      <a:pt x="408" y="16147"/>
                      <a:pt x="389" y="16171"/>
                    </a:cubicBezTo>
                    <a:lnTo>
                      <a:pt x="381" y="16155"/>
                    </a:lnTo>
                    <a:lnTo>
                      <a:pt x="377" y="16171"/>
                    </a:lnTo>
                    <a:cubicBezTo>
                      <a:pt x="400" y="16212"/>
                      <a:pt x="353" y="16251"/>
                      <a:pt x="369" y="16317"/>
                    </a:cubicBezTo>
                    <a:cubicBezTo>
                      <a:pt x="369" y="16327"/>
                      <a:pt x="373" y="16335"/>
                      <a:pt x="377" y="16335"/>
                    </a:cubicBezTo>
                    <a:cubicBezTo>
                      <a:pt x="384" y="16287"/>
                      <a:pt x="403" y="16243"/>
                      <a:pt x="399" y="16192"/>
                    </a:cubicBezTo>
                    <a:cubicBezTo>
                      <a:pt x="424" y="16153"/>
                      <a:pt x="428" y="16094"/>
                      <a:pt x="429" y="16034"/>
                    </a:cubicBezTo>
                    <a:cubicBezTo>
                      <a:pt x="452" y="15994"/>
                      <a:pt x="448" y="15939"/>
                      <a:pt x="469" y="15902"/>
                    </a:cubicBezTo>
                    <a:cubicBezTo>
                      <a:pt x="477" y="15916"/>
                      <a:pt x="474" y="15942"/>
                      <a:pt x="487" y="15939"/>
                    </a:cubicBezTo>
                    <a:lnTo>
                      <a:pt x="474" y="15966"/>
                    </a:lnTo>
                    <a:cubicBezTo>
                      <a:pt x="463" y="16067"/>
                      <a:pt x="425" y="16147"/>
                      <a:pt x="409" y="16245"/>
                    </a:cubicBezTo>
                    <a:lnTo>
                      <a:pt x="422" y="16260"/>
                    </a:lnTo>
                    <a:cubicBezTo>
                      <a:pt x="419" y="16276"/>
                      <a:pt x="410" y="16290"/>
                      <a:pt x="404" y="16272"/>
                    </a:cubicBezTo>
                    <a:lnTo>
                      <a:pt x="389" y="16324"/>
                    </a:lnTo>
                    <a:cubicBezTo>
                      <a:pt x="372" y="16432"/>
                      <a:pt x="343" y="16533"/>
                      <a:pt x="327" y="16641"/>
                    </a:cubicBezTo>
                    <a:lnTo>
                      <a:pt x="334" y="16656"/>
                    </a:lnTo>
                    <a:cubicBezTo>
                      <a:pt x="330" y="16667"/>
                      <a:pt x="333" y="16687"/>
                      <a:pt x="324" y="16687"/>
                    </a:cubicBezTo>
                    <a:cubicBezTo>
                      <a:pt x="306" y="16665"/>
                      <a:pt x="318" y="16727"/>
                      <a:pt x="302" y="16719"/>
                    </a:cubicBezTo>
                    <a:cubicBezTo>
                      <a:pt x="304" y="16687"/>
                      <a:pt x="306" y="16644"/>
                      <a:pt x="309" y="16603"/>
                    </a:cubicBezTo>
                    <a:cubicBezTo>
                      <a:pt x="340" y="16582"/>
                      <a:pt x="330" y="16509"/>
                      <a:pt x="334" y="16467"/>
                    </a:cubicBezTo>
                    <a:cubicBezTo>
                      <a:pt x="333" y="16485"/>
                      <a:pt x="329" y="16506"/>
                      <a:pt x="318" y="16514"/>
                    </a:cubicBezTo>
                    <a:lnTo>
                      <a:pt x="306" y="16493"/>
                    </a:lnTo>
                    <a:cubicBezTo>
                      <a:pt x="298" y="16527"/>
                      <a:pt x="302" y="16568"/>
                      <a:pt x="286" y="16598"/>
                    </a:cubicBezTo>
                    <a:cubicBezTo>
                      <a:pt x="284" y="16616"/>
                      <a:pt x="266" y="16647"/>
                      <a:pt x="284" y="16661"/>
                    </a:cubicBezTo>
                    <a:cubicBezTo>
                      <a:pt x="286" y="16698"/>
                      <a:pt x="278" y="16727"/>
                      <a:pt x="266" y="16747"/>
                    </a:cubicBezTo>
                    <a:cubicBezTo>
                      <a:pt x="249" y="16733"/>
                      <a:pt x="251" y="16803"/>
                      <a:pt x="236" y="16803"/>
                    </a:cubicBezTo>
                    <a:cubicBezTo>
                      <a:pt x="239" y="16762"/>
                      <a:pt x="251" y="16719"/>
                      <a:pt x="251" y="16683"/>
                    </a:cubicBezTo>
                    <a:cubicBezTo>
                      <a:pt x="243" y="16760"/>
                      <a:pt x="216" y="16826"/>
                      <a:pt x="214" y="16898"/>
                    </a:cubicBezTo>
                    <a:cubicBezTo>
                      <a:pt x="227" y="16876"/>
                      <a:pt x="218" y="16817"/>
                      <a:pt x="239" y="16815"/>
                    </a:cubicBezTo>
                    <a:cubicBezTo>
                      <a:pt x="241" y="16836"/>
                      <a:pt x="235" y="16850"/>
                      <a:pt x="231" y="16863"/>
                    </a:cubicBezTo>
                    <a:cubicBezTo>
                      <a:pt x="254" y="16891"/>
                      <a:pt x="228" y="16928"/>
                      <a:pt x="236" y="16961"/>
                    </a:cubicBezTo>
                    <a:cubicBezTo>
                      <a:pt x="246" y="16959"/>
                      <a:pt x="243" y="16938"/>
                      <a:pt x="251" y="16932"/>
                    </a:cubicBezTo>
                    <a:cubicBezTo>
                      <a:pt x="237" y="16870"/>
                      <a:pt x="277" y="16896"/>
                      <a:pt x="277" y="16845"/>
                    </a:cubicBezTo>
                    <a:cubicBezTo>
                      <a:pt x="281" y="16832"/>
                      <a:pt x="281" y="16856"/>
                      <a:pt x="284" y="16863"/>
                    </a:cubicBezTo>
                    <a:cubicBezTo>
                      <a:pt x="261" y="16891"/>
                      <a:pt x="265" y="16951"/>
                      <a:pt x="256" y="16999"/>
                    </a:cubicBezTo>
                    <a:cubicBezTo>
                      <a:pt x="273" y="17027"/>
                      <a:pt x="258" y="17065"/>
                      <a:pt x="251" y="17094"/>
                    </a:cubicBezTo>
                    <a:cubicBezTo>
                      <a:pt x="247" y="17087"/>
                      <a:pt x="239" y="17087"/>
                      <a:pt x="236" y="17100"/>
                    </a:cubicBezTo>
                    <a:cubicBezTo>
                      <a:pt x="233" y="17129"/>
                      <a:pt x="249" y="17102"/>
                      <a:pt x="251" y="17126"/>
                    </a:cubicBezTo>
                    <a:cubicBezTo>
                      <a:pt x="258" y="17135"/>
                      <a:pt x="249" y="17149"/>
                      <a:pt x="246" y="17158"/>
                    </a:cubicBezTo>
                    <a:cubicBezTo>
                      <a:pt x="234" y="17122"/>
                      <a:pt x="231" y="17175"/>
                      <a:pt x="218" y="17173"/>
                    </a:cubicBezTo>
                    <a:cubicBezTo>
                      <a:pt x="209" y="17134"/>
                      <a:pt x="215" y="17083"/>
                      <a:pt x="223" y="17048"/>
                    </a:cubicBezTo>
                    <a:cubicBezTo>
                      <a:pt x="228" y="17026"/>
                      <a:pt x="241" y="17017"/>
                      <a:pt x="236" y="16995"/>
                    </a:cubicBezTo>
                    <a:cubicBezTo>
                      <a:pt x="214" y="17023"/>
                      <a:pt x="216" y="17087"/>
                      <a:pt x="198" y="17126"/>
                    </a:cubicBezTo>
                    <a:cubicBezTo>
                      <a:pt x="189" y="17208"/>
                      <a:pt x="167" y="17276"/>
                      <a:pt x="164" y="17364"/>
                    </a:cubicBezTo>
                    <a:cubicBezTo>
                      <a:pt x="141" y="17434"/>
                      <a:pt x="137" y="17524"/>
                      <a:pt x="126" y="17605"/>
                    </a:cubicBezTo>
                    <a:cubicBezTo>
                      <a:pt x="122" y="17648"/>
                      <a:pt x="90" y="17657"/>
                      <a:pt x="98" y="17700"/>
                    </a:cubicBezTo>
                    <a:cubicBezTo>
                      <a:pt x="98" y="17751"/>
                      <a:pt x="66" y="17802"/>
                      <a:pt x="88" y="17838"/>
                    </a:cubicBezTo>
                    <a:cubicBezTo>
                      <a:pt x="86" y="17923"/>
                      <a:pt x="62" y="17999"/>
                      <a:pt x="68" y="18076"/>
                    </a:cubicBezTo>
                    <a:cubicBezTo>
                      <a:pt x="76" y="18012"/>
                      <a:pt x="99" y="17962"/>
                      <a:pt x="91" y="17886"/>
                    </a:cubicBezTo>
                    <a:cubicBezTo>
                      <a:pt x="123" y="17841"/>
                      <a:pt x="88" y="17713"/>
                      <a:pt x="126" y="17685"/>
                    </a:cubicBezTo>
                    <a:cubicBezTo>
                      <a:pt x="141" y="17548"/>
                      <a:pt x="164" y="17416"/>
                      <a:pt x="186" y="17285"/>
                    </a:cubicBezTo>
                    <a:cubicBezTo>
                      <a:pt x="186" y="17254"/>
                      <a:pt x="199" y="17221"/>
                      <a:pt x="211" y="17215"/>
                    </a:cubicBezTo>
                    <a:cubicBezTo>
                      <a:pt x="197" y="17298"/>
                      <a:pt x="189" y="17381"/>
                      <a:pt x="176" y="17463"/>
                    </a:cubicBezTo>
                    <a:cubicBezTo>
                      <a:pt x="154" y="17628"/>
                      <a:pt x="130" y="17791"/>
                      <a:pt x="101" y="17949"/>
                    </a:cubicBezTo>
                    <a:cubicBezTo>
                      <a:pt x="108" y="18016"/>
                      <a:pt x="83" y="18081"/>
                      <a:pt x="80" y="18144"/>
                    </a:cubicBezTo>
                    <a:cubicBezTo>
                      <a:pt x="76" y="18211"/>
                      <a:pt x="71" y="18263"/>
                      <a:pt x="66" y="18323"/>
                    </a:cubicBezTo>
                    <a:cubicBezTo>
                      <a:pt x="38" y="18487"/>
                      <a:pt x="40" y="18676"/>
                      <a:pt x="15" y="18846"/>
                    </a:cubicBezTo>
                    <a:cubicBezTo>
                      <a:pt x="15" y="18870"/>
                      <a:pt x="3" y="18939"/>
                      <a:pt x="26" y="18930"/>
                    </a:cubicBezTo>
                    <a:cubicBezTo>
                      <a:pt x="29" y="18953"/>
                      <a:pt x="30" y="18991"/>
                      <a:pt x="15" y="18999"/>
                    </a:cubicBezTo>
                    <a:lnTo>
                      <a:pt x="10" y="18989"/>
                    </a:lnTo>
                    <a:cubicBezTo>
                      <a:pt x="2" y="19035"/>
                      <a:pt x="5" y="19096"/>
                      <a:pt x="8" y="19147"/>
                    </a:cubicBezTo>
                    <a:cubicBezTo>
                      <a:pt x="-5" y="19177"/>
                      <a:pt x="3" y="19211"/>
                      <a:pt x="1" y="19252"/>
                    </a:cubicBezTo>
                    <a:cubicBezTo>
                      <a:pt x="23" y="19264"/>
                      <a:pt x="3" y="19298"/>
                      <a:pt x="13" y="19325"/>
                    </a:cubicBezTo>
                    <a:cubicBezTo>
                      <a:pt x="24" y="19305"/>
                      <a:pt x="11" y="19264"/>
                      <a:pt x="23" y="19241"/>
                    </a:cubicBezTo>
                    <a:cubicBezTo>
                      <a:pt x="28" y="19239"/>
                      <a:pt x="33" y="19241"/>
                      <a:pt x="35" y="19252"/>
                    </a:cubicBezTo>
                    <a:cubicBezTo>
                      <a:pt x="28" y="19329"/>
                      <a:pt x="61" y="19373"/>
                      <a:pt x="46" y="19457"/>
                    </a:cubicBezTo>
                    <a:cubicBezTo>
                      <a:pt x="13" y="19491"/>
                      <a:pt x="45" y="19560"/>
                      <a:pt x="38" y="19615"/>
                    </a:cubicBezTo>
                    <a:cubicBezTo>
                      <a:pt x="52" y="19642"/>
                      <a:pt x="49" y="19681"/>
                      <a:pt x="53" y="19716"/>
                    </a:cubicBezTo>
                    <a:cubicBezTo>
                      <a:pt x="83" y="19721"/>
                      <a:pt x="57" y="19793"/>
                      <a:pt x="76" y="19817"/>
                    </a:cubicBezTo>
                    <a:cubicBezTo>
                      <a:pt x="79" y="19938"/>
                      <a:pt x="88" y="20070"/>
                      <a:pt x="121" y="20177"/>
                    </a:cubicBezTo>
                    <a:cubicBezTo>
                      <a:pt x="120" y="20152"/>
                      <a:pt x="122" y="20116"/>
                      <a:pt x="130" y="20096"/>
                    </a:cubicBezTo>
                    <a:cubicBezTo>
                      <a:pt x="105" y="19972"/>
                      <a:pt x="96" y="19837"/>
                      <a:pt x="93" y="19701"/>
                    </a:cubicBezTo>
                    <a:lnTo>
                      <a:pt x="98" y="19660"/>
                    </a:lnTo>
                    <a:cubicBezTo>
                      <a:pt x="83" y="19496"/>
                      <a:pt x="109" y="19316"/>
                      <a:pt x="96" y="19158"/>
                    </a:cubicBezTo>
                    <a:cubicBezTo>
                      <a:pt x="120" y="19127"/>
                      <a:pt x="114" y="19069"/>
                      <a:pt x="110" y="19026"/>
                    </a:cubicBezTo>
                    <a:cubicBezTo>
                      <a:pt x="130" y="18942"/>
                      <a:pt x="112" y="18846"/>
                      <a:pt x="135" y="18766"/>
                    </a:cubicBezTo>
                    <a:cubicBezTo>
                      <a:pt x="137" y="18676"/>
                      <a:pt x="142" y="18580"/>
                      <a:pt x="159" y="18498"/>
                    </a:cubicBezTo>
                    <a:cubicBezTo>
                      <a:pt x="162" y="18387"/>
                      <a:pt x="190" y="18290"/>
                      <a:pt x="193" y="18186"/>
                    </a:cubicBezTo>
                    <a:cubicBezTo>
                      <a:pt x="214" y="18081"/>
                      <a:pt x="214" y="17957"/>
                      <a:pt x="236" y="17854"/>
                    </a:cubicBezTo>
                    <a:cubicBezTo>
                      <a:pt x="235" y="17792"/>
                      <a:pt x="259" y="17753"/>
                      <a:pt x="256" y="17690"/>
                    </a:cubicBezTo>
                    <a:cubicBezTo>
                      <a:pt x="286" y="17630"/>
                      <a:pt x="266" y="17542"/>
                      <a:pt x="298" y="17484"/>
                    </a:cubicBezTo>
                    <a:cubicBezTo>
                      <a:pt x="302" y="17420"/>
                      <a:pt x="323" y="17369"/>
                      <a:pt x="329" y="17304"/>
                    </a:cubicBezTo>
                    <a:cubicBezTo>
                      <a:pt x="320" y="17197"/>
                      <a:pt x="373" y="17140"/>
                      <a:pt x="372" y="17037"/>
                    </a:cubicBezTo>
                    <a:cubicBezTo>
                      <a:pt x="384" y="17026"/>
                      <a:pt x="383" y="16988"/>
                      <a:pt x="379" y="16968"/>
                    </a:cubicBezTo>
                    <a:lnTo>
                      <a:pt x="399" y="16942"/>
                    </a:lnTo>
                    <a:cubicBezTo>
                      <a:pt x="417" y="16819"/>
                      <a:pt x="441" y="16704"/>
                      <a:pt x="459" y="16582"/>
                    </a:cubicBezTo>
                    <a:cubicBezTo>
                      <a:pt x="488" y="16577"/>
                      <a:pt x="479" y="16512"/>
                      <a:pt x="484" y="16472"/>
                    </a:cubicBezTo>
                    <a:cubicBezTo>
                      <a:pt x="546" y="16420"/>
                      <a:pt x="499" y="16232"/>
                      <a:pt x="562" y="16185"/>
                    </a:cubicBezTo>
                    <a:cubicBezTo>
                      <a:pt x="559" y="16143"/>
                      <a:pt x="568" y="16100"/>
                      <a:pt x="575" y="16061"/>
                    </a:cubicBezTo>
                    <a:cubicBezTo>
                      <a:pt x="603" y="16058"/>
                      <a:pt x="596" y="15999"/>
                      <a:pt x="594" y="15959"/>
                    </a:cubicBezTo>
                    <a:cubicBezTo>
                      <a:pt x="596" y="15902"/>
                      <a:pt x="631" y="15946"/>
                      <a:pt x="630" y="15886"/>
                    </a:cubicBezTo>
                    <a:cubicBezTo>
                      <a:pt x="607" y="15840"/>
                      <a:pt x="651" y="15836"/>
                      <a:pt x="635" y="15790"/>
                    </a:cubicBezTo>
                    <a:cubicBezTo>
                      <a:pt x="634" y="15721"/>
                      <a:pt x="675" y="15756"/>
                      <a:pt x="674" y="15680"/>
                    </a:cubicBezTo>
                    <a:cubicBezTo>
                      <a:pt x="669" y="15625"/>
                      <a:pt x="694" y="15610"/>
                      <a:pt x="707" y="15571"/>
                    </a:cubicBezTo>
                    <a:cubicBezTo>
                      <a:pt x="704" y="15540"/>
                      <a:pt x="713" y="15540"/>
                      <a:pt x="720" y="15523"/>
                    </a:cubicBezTo>
                    <a:cubicBezTo>
                      <a:pt x="723" y="15511"/>
                      <a:pt x="725" y="15487"/>
                      <a:pt x="717" y="15480"/>
                    </a:cubicBezTo>
                    <a:cubicBezTo>
                      <a:pt x="729" y="15461"/>
                      <a:pt x="723" y="15425"/>
                      <a:pt x="740" y="15416"/>
                    </a:cubicBezTo>
                    <a:lnTo>
                      <a:pt x="742" y="15421"/>
                    </a:lnTo>
                    <a:cubicBezTo>
                      <a:pt x="749" y="15381"/>
                      <a:pt x="761" y="15350"/>
                      <a:pt x="762" y="15306"/>
                    </a:cubicBezTo>
                    <a:cubicBezTo>
                      <a:pt x="765" y="15285"/>
                      <a:pt x="775" y="15287"/>
                      <a:pt x="782" y="15281"/>
                    </a:cubicBezTo>
                    <a:cubicBezTo>
                      <a:pt x="798" y="15258"/>
                      <a:pt x="772" y="15242"/>
                      <a:pt x="787" y="15221"/>
                    </a:cubicBezTo>
                    <a:cubicBezTo>
                      <a:pt x="790" y="15219"/>
                      <a:pt x="792" y="15224"/>
                      <a:pt x="792" y="15227"/>
                    </a:cubicBezTo>
                    <a:cubicBezTo>
                      <a:pt x="819" y="15205"/>
                      <a:pt x="814" y="15151"/>
                      <a:pt x="817" y="15105"/>
                    </a:cubicBezTo>
                    <a:cubicBezTo>
                      <a:pt x="826" y="15102"/>
                      <a:pt x="825" y="15082"/>
                      <a:pt x="825" y="15069"/>
                    </a:cubicBezTo>
                    <a:cubicBezTo>
                      <a:pt x="830" y="15056"/>
                      <a:pt x="835" y="15050"/>
                      <a:pt x="843" y="15051"/>
                    </a:cubicBezTo>
                    <a:cubicBezTo>
                      <a:pt x="849" y="15018"/>
                      <a:pt x="874" y="14992"/>
                      <a:pt x="862" y="14946"/>
                    </a:cubicBezTo>
                    <a:cubicBezTo>
                      <a:pt x="869" y="14937"/>
                      <a:pt x="869" y="14902"/>
                      <a:pt x="882" y="14916"/>
                    </a:cubicBezTo>
                    <a:cubicBezTo>
                      <a:pt x="929" y="14779"/>
                      <a:pt x="975" y="14638"/>
                      <a:pt x="1005" y="14489"/>
                    </a:cubicBezTo>
                    <a:cubicBezTo>
                      <a:pt x="1029" y="14471"/>
                      <a:pt x="1029" y="14417"/>
                      <a:pt x="1038" y="14384"/>
                    </a:cubicBezTo>
                    <a:cubicBezTo>
                      <a:pt x="1074" y="14372"/>
                      <a:pt x="1051" y="14278"/>
                      <a:pt x="1083" y="14267"/>
                    </a:cubicBezTo>
                    <a:cubicBezTo>
                      <a:pt x="1085" y="14232"/>
                      <a:pt x="1111" y="14205"/>
                      <a:pt x="1098" y="14172"/>
                    </a:cubicBezTo>
                    <a:cubicBezTo>
                      <a:pt x="1112" y="14160"/>
                      <a:pt x="1100" y="14089"/>
                      <a:pt x="1124" y="14119"/>
                    </a:cubicBezTo>
                    <a:cubicBezTo>
                      <a:pt x="1125" y="14082"/>
                      <a:pt x="1137" y="14085"/>
                      <a:pt x="1148" y="14067"/>
                    </a:cubicBezTo>
                    <a:cubicBezTo>
                      <a:pt x="1174" y="14018"/>
                      <a:pt x="1169" y="13952"/>
                      <a:pt x="1183" y="13902"/>
                    </a:cubicBezTo>
                    <a:cubicBezTo>
                      <a:pt x="1208" y="13888"/>
                      <a:pt x="1208" y="13823"/>
                      <a:pt x="1224" y="13792"/>
                    </a:cubicBezTo>
                    <a:lnTo>
                      <a:pt x="1231" y="13818"/>
                    </a:lnTo>
                    <a:cubicBezTo>
                      <a:pt x="1242" y="13785"/>
                      <a:pt x="1252" y="13744"/>
                      <a:pt x="1266" y="13724"/>
                    </a:cubicBezTo>
                    <a:cubicBezTo>
                      <a:pt x="1271" y="13671"/>
                      <a:pt x="1306" y="13636"/>
                      <a:pt x="1306" y="13585"/>
                    </a:cubicBezTo>
                    <a:cubicBezTo>
                      <a:pt x="1301" y="13588"/>
                      <a:pt x="1298" y="13600"/>
                      <a:pt x="1294" y="13585"/>
                    </a:cubicBezTo>
                    <a:cubicBezTo>
                      <a:pt x="1291" y="13572"/>
                      <a:pt x="1298" y="13568"/>
                      <a:pt x="1299" y="13559"/>
                    </a:cubicBezTo>
                    <a:cubicBezTo>
                      <a:pt x="1305" y="13541"/>
                      <a:pt x="1316" y="13552"/>
                      <a:pt x="1319" y="13571"/>
                    </a:cubicBezTo>
                    <a:cubicBezTo>
                      <a:pt x="1333" y="13546"/>
                      <a:pt x="1302" y="13519"/>
                      <a:pt x="1324" y="13495"/>
                    </a:cubicBezTo>
                    <a:cubicBezTo>
                      <a:pt x="1338" y="13488"/>
                      <a:pt x="1325" y="13528"/>
                      <a:pt x="1336" y="13528"/>
                    </a:cubicBezTo>
                    <a:cubicBezTo>
                      <a:pt x="1343" y="13517"/>
                      <a:pt x="1345" y="13507"/>
                      <a:pt x="1344" y="13490"/>
                    </a:cubicBezTo>
                    <a:cubicBezTo>
                      <a:pt x="1367" y="13486"/>
                      <a:pt x="1357" y="13426"/>
                      <a:pt x="1374" y="13411"/>
                    </a:cubicBezTo>
                    <a:cubicBezTo>
                      <a:pt x="1396" y="13356"/>
                      <a:pt x="1413" y="13276"/>
                      <a:pt x="1442" y="13249"/>
                    </a:cubicBezTo>
                    <a:lnTo>
                      <a:pt x="1446" y="13285"/>
                    </a:lnTo>
                    <a:cubicBezTo>
                      <a:pt x="1458" y="13262"/>
                      <a:pt x="1463" y="13229"/>
                      <a:pt x="1474" y="13205"/>
                    </a:cubicBezTo>
                    <a:cubicBezTo>
                      <a:pt x="1467" y="13187"/>
                      <a:pt x="1462" y="13240"/>
                      <a:pt x="1454" y="13205"/>
                    </a:cubicBezTo>
                    <a:cubicBezTo>
                      <a:pt x="1477" y="13170"/>
                      <a:pt x="1473" y="13104"/>
                      <a:pt x="1499" y="13073"/>
                    </a:cubicBezTo>
                    <a:cubicBezTo>
                      <a:pt x="1503" y="13011"/>
                      <a:pt x="1521" y="12952"/>
                      <a:pt x="1552" y="12937"/>
                    </a:cubicBezTo>
                    <a:cubicBezTo>
                      <a:pt x="1577" y="12857"/>
                      <a:pt x="1609" y="12782"/>
                      <a:pt x="1634" y="12703"/>
                    </a:cubicBezTo>
                    <a:cubicBezTo>
                      <a:pt x="1636" y="12689"/>
                      <a:pt x="1624" y="12673"/>
                      <a:pt x="1634" y="12662"/>
                    </a:cubicBezTo>
                    <a:cubicBezTo>
                      <a:pt x="1636" y="12673"/>
                      <a:pt x="1640" y="12664"/>
                      <a:pt x="1645" y="12668"/>
                    </a:cubicBezTo>
                    <a:cubicBezTo>
                      <a:pt x="1675" y="12651"/>
                      <a:pt x="1659" y="12593"/>
                      <a:pt x="1682" y="12563"/>
                    </a:cubicBezTo>
                    <a:cubicBezTo>
                      <a:pt x="1713" y="12559"/>
                      <a:pt x="1702" y="12466"/>
                      <a:pt x="1734" y="12466"/>
                    </a:cubicBezTo>
                    <a:cubicBezTo>
                      <a:pt x="1745" y="12445"/>
                      <a:pt x="1746" y="12427"/>
                      <a:pt x="1743" y="12398"/>
                    </a:cubicBezTo>
                    <a:cubicBezTo>
                      <a:pt x="1744" y="12378"/>
                      <a:pt x="1758" y="12374"/>
                      <a:pt x="1763" y="12378"/>
                    </a:cubicBezTo>
                    <a:cubicBezTo>
                      <a:pt x="1747" y="12308"/>
                      <a:pt x="1791" y="12328"/>
                      <a:pt x="1805" y="12293"/>
                    </a:cubicBezTo>
                    <a:cubicBezTo>
                      <a:pt x="1800" y="12280"/>
                      <a:pt x="1802" y="12260"/>
                      <a:pt x="1810" y="12250"/>
                    </a:cubicBezTo>
                    <a:cubicBezTo>
                      <a:pt x="1816" y="12238"/>
                      <a:pt x="1825" y="12227"/>
                      <a:pt x="1830" y="12250"/>
                    </a:cubicBezTo>
                    <a:cubicBezTo>
                      <a:pt x="1835" y="12246"/>
                      <a:pt x="1835" y="12234"/>
                      <a:pt x="1838" y="12225"/>
                    </a:cubicBezTo>
                    <a:cubicBezTo>
                      <a:pt x="1822" y="12161"/>
                      <a:pt x="1871" y="12201"/>
                      <a:pt x="1875" y="12146"/>
                    </a:cubicBezTo>
                    <a:cubicBezTo>
                      <a:pt x="1866" y="12123"/>
                      <a:pt x="1874" y="12093"/>
                      <a:pt x="1885" y="12077"/>
                    </a:cubicBezTo>
                    <a:cubicBezTo>
                      <a:pt x="1890" y="12075"/>
                      <a:pt x="1895" y="12077"/>
                      <a:pt x="1897" y="12088"/>
                    </a:cubicBezTo>
                    <a:lnTo>
                      <a:pt x="1918" y="12055"/>
                    </a:lnTo>
                    <a:cubicBezTo>
                      <a:pt x="1918" y="12040"/>
                      <a:pt x="1935" y="12013"/>
                      <a:pt x="1918" y="12009"/>
                    </a:cubicBezTo>
                    <a:cubicBezTo>
                      <a:pt x="1919" y="11996"/>
                      <a:pt x="1915" y="11979"/>
                      <a:pt x="1922" y="11972"/>
                    </a:cubicBezTo>
                    <a:cubicBezTo>
                      <a:pt x="1931" y="11965"/>
                      <a:pt x="1937" y="11979"/>
                      <a:pt x="1943" y="11983"/>
                    </a:cubicBezTo>
                    <a:cubicBezTo>
                      <a:pt x="1937" y="11956"/>
                      <a:pt x="1951" y="11938"/>
                      <a:pt x="1963" y="11938"/>
                    </a:cubicBezTo>
                    <a:cubicBezTo>
                      <a:pt x="1956" y="11919"/>
                      <a:pt x="1965" y="11897"/>
                      <a:pt x="1970" y="11882"/>
                    </a:cubicBezTo>
                    <a:cubicBezTo>
                      <a:pt x="1996" y="11880"/>
                      <a:pt x="2013" y="11829"/>
                      <a:pt x="2031" y="11788"/>
                    </a:cubicBezTo>
                    <a:cubicBezTo>
                      <a:pt x="2029" y="11771"/>
                      <a:pt x="2022" y="11754"/>
                      <a:pt x="2033" y="11746"/>
                    </a:cubicBezTo>
                    <a:cubicBezTo>
                      <a:pt x="2035" y="11732"/>
                      <a:pt x="2045" y="11732"/>
                      <a:pt x="2047" y="11746"/>
                    </a:cubicBezTo>
                    <a:lnTo>
                      <a:pt x="2053" y="11734"/>
                    </a:lnTo>
                    <a:cubicBezTo>
                      <a:pt x="2082" y="11719"/>
                      <a:pt x="2079" y="11647"/>
                      <a:pt x="2094" y="11602"/>
                    </a:cubicBezTo>
                    <a:cubicBezTo>
                      <a:pt x="2127" y="11629"/>
                      <a:pt x="2126" y="11541"/>
                      <a:pt x="2151" y="11523"/>
                    </a:cubicBezTo>
                    <a:cubicBezTo>
                      <a:pt x="2163" y="11511"/>
                      <a:pt x="2150" y="11477"/>
                      <a:pt x="2161" y="11464"/>
                    </a:cubicBezTo>
                    <a:cubicBezTo>
                      <a:pt x="2166" y="11444"/>
                      <a:pt x="2179" y="11435"/>
                      <a:pt x="2183" y="11460"/>
                    </a:cubicBezTo>
                    <a:cubicBezTo>
                      <a:pt x="2232" y="11340"/>
                      <a:pt x="2298" y="11251"/>
                      <a:pt x="2344" y="11138"/>
                    </a:cubicBezTo>
                    <a:cubicBezTo>
                      <a:pt x="2341" y="11130"/>
                      <a:pt x="2330" y="11134"/>
                      <a:pt x="2334" y="11117"/>
                    </a:cubicBezTo>
                    <a:cubicBezTo>
                      <a:pt x="2336" y="11108"/>
                      <a:pt x="2341" y="11108"/>
                      <a:pt x="2344" y="11101"/>
                    </a:cubicBezTo>
                    <a:cubicBezTo>
                      <a:pt x="2361" y="11132"/>
                      <a:pt x="2371" y="11064"/>
                      <a:pt x="2389" y="11064"/>
                    </a:cubicBezTo>
                    <a:cubicBezTo>
                      <a:pt x="2403" y="11026"/>
                      <a:pt x="2423" y="10989"/>
                      <a:pt x="2422" y="10947"/>
                    </a:cubicBezTo>
                    <a:cubicBezTo>
                      <a:pt x="2428" y="10917"/>
                      <a:pt x="2436" y="10947"/>
                      <a:pt x="2447" y="10936"/>
                    </a:cubicBezTo>
                    <a:lnTo>
                      <a:pt x="2599" y="10647"/>
                    </a:lnTo>
                    <a:cubicBezTo>
                      <a:pt x="2628" y="10644"/>
                      <a:pt x="2642" y="10576"/>
                      <a:pt x="2659" y="10536"/>
                    </a:cubicBezTo>
                    <a:cubicBezTo>
                      <a:pt x="2778" y="10289"/>
                      <a:pt x="2910" y="10101"/>
                      <a:pt x="3033" y="9877"/>
                    </a:cubicBezTo>
                    <a:cubicBezTo>
                      <a:pt x="3069" y="9824"/>
                      <a:pt x="3100" y="9750"/>
                      <a:pt x="3141" y="9718"/>
                    </a:cubicBezTo>
                    <a:cubicBezTo>
                      <a:pt x="3225" y="9535"/>
                      <a:pt x="3331" y="9450"/>
                      <a:pt x="3419" y="9281"/>
                    </a:cubicBezTo>
                    <a:cubicBezTo>
                      <a:pt x="3438" y="9273"/>
                      <a:pt x="3441" y="9213"/>
                      <a:pt x="3464" y="9229"/>
                    </a:cubicBezTo>
                    <a:cubicBezTo>
                      <a:pt x="3503" y="9160"/>
                      <a:pt x="3550" y="9112"/>
                      <a:pt x="3592" y="9048"/>
                    </a:cubicBezTo>
                    <a:cubicBezTo>
                      <a:pt x="3727" y="8857"/>
                      <a:pt x="3874" y="8715"/>
                      <a:pt x="4011" y="8528"/>
                    </a:cubicBezTo>
                    <a:cubicBezTo>
                      <a:pt x="4024" y="8518"/>
                      <a:pt x="4037" y="8501"/>
                      <a:pt x="4050" y="8490"/>
                    </a:cubicBezTo>
                    <a:cubicBezTo>
                      <a:pt x="4065" y="8465"/>
                      <a:pt x="4083" y="8451"/>
                      <a:pt x="4099" y="8426"/>
                    </a:cubicBezTo>
                    <a:cubicBezTo>
                      <a:pt x="4174" y="8375"/>
                      <a:pt x="4245" y="8294"/>
                      <a:pt x="4316" y="8246"/>
                    </a:cubicBezTo>
                    <a:cubicBezTo>
                      <a:pt x="4290" y="8297"/>
                      <a:pt x="4255" y="8325"/>
                      <a:pt x="4224" y="8358"/>
                    </a:cubicBezTo>
                    <a:cubicBezTo>
                      <a:pt x="4213" y="8372"/>
                      <a:pt x="4193" y="8384"/>
                      <a:pt x="4196" y="8421"/>
                    </a:cubicBezTo>
                    <a:cubicBezTo>
                      <a:pt x="4193" y="8435"/>
                      <a:pt x="4186" y="8457"/>
                      <a:pt x="4176" y="8453"/>
                    </a:cubicBezTo>
                    <a:cubicBezTo>
                      <a:pt x="4151" y="8384"/>
                      <a:pt x="4162" y="8492"/>
                      <a:pt x="4140" y="8494"/>
                    </a:cubicBezTo>
                    <a:cubicBezTo>
                      <a:pt x="4128" y="8496"/>
                      <a:pt x="4112" y="8509"/>
                      <a:pt x="4106" y="8490"/>
                    </a:cubicBezTo>
                    <a:cubicBezTo>
                      <a:pt x="4100" y="8542"/>
                      <a:pt x="4075" y="8580"/>
                      <a:pt x="4048" y="8584"/>
                    </a:cubicBezTo>
                    <a:cubicBezTo>
                      <a:pt x="4021" y="8658"/>
                      <a:pt x="3965" y="8639"/>
                      <a:pt x="3952" y="8731"/>
                    </a:cubicBezTo>
                    <a:cubicBezTo>
                      <a:pt x="3932" y="8707"/>
                      <a:pt x="3937" y="8773"/>
                      <a:pt x="3915" y="8757"/>
                    </a:cubicBezTo>
                    <a:cubicBezTo>
                      <a:pt x="3868" y="8727"/>
                      <a:pt x="3856" y="8857"/>
                      <a:pt x="3815" y="8859"/>
                    </a:cubicBezTo>
                    <a:lnTo>
                      <a:pt x="3812" y="8826"/>
                    </a:lnTo>
                    <a:lnTo>
                      <a:pt x="3798" y="8885"/>
                    </a:lnTo>
                    <a:cubicBezTo>
                      <a:pt x="3762" y="8927"/>
                      <a:pt x="3727" y="8991"/>
                      <a:pt x="3689" y="9033"/>
                    </a:cubicBezTo>
                    <a:cubicBezTo>
                      <a:pt x="3663" y="9061"/>
                      <a:pt x="3638" y="9101"/>
                      <a:pt x="3610" y="9123"/>
                    </a:cubicBezTo>
                    <a:cubicBezTo>
                      <a:pt x="3599" y="9160"/>
                      <a:pt x="3580" y="9193"/>
                      <a:pt x="3569" y="9233"/>
                    </a:cubicBezTo>
                    <a:cubicBezTo>
                      <a:pt x="3564" y="9220"/>
                      <a:pt x="3560" y="9215"/>
                      <a:pt x="3552" y="9217"/>
                    </a:cubicBezTo>
                    <a:cubicBezTo>
                      <a:pt x="3554" y="9270"/>
                      <a:pt x="3523" y="9256"/>
                      <a:pt x="3517" y="9296"/>
                    </a:cubicBezTo>
                    <a:cubicBezTo>
                      <a:pt x="3510" y="9273"/>
                      <a:pt x="3492" y="9294"/>
                      <a:pt x="3484" y="9318"/>
                    </a:cubicBezTo>
                    <a:cubicBezTo>
                      <a:pt x="3488" y="9328"/>
                      <a:pt x="3499" y="9318"/>
                      <a:pt x="3497" y="9338"/>
                    </a:cubicBezTo>
                    <a:cubicBezTo>
                      <a:pt x="3494" y="9364"/>
                      <a:pt x="3484" y="9413"/>
                      <a:pt x="3469" y="9387"/>
                    </a:cubicBezTo>
                    <a:cubicBezTo>
                      <a:pt x="3454" y="9394"/>
                      <a:pt x="3439" y="9404"/>
                      <a:pt x="3431" y="9428"/>
                    </a:cubicBezTo>
                    <a:cubicBezTo>
                      <a:pt x="3422" y="9494"/>
                      <a:pt x="3400" y="9415"/>
                      <a:pt x="3386" y="9454"/>
                    </a:cubicBezTo>
                    <a:cubicBezTo>
                      <a:pt x="3394" y="9454"/>
                      <a:pt x="3393" y="9472"/>
                      <a:pt x="3397" y="9480"/>
                    </a:cubicBezTo>
                    <a:cubicBezTo>
                      <a:pt x="3381" y="9494"/>
                      <a:pt x="3369" y="9535"/>
                      <a:pt x="3351" y="9523"/>
                    </a:cubicBezTo>
                    <a:cubicBezTo>
                      <a:pt x="3354" y="9503"/>
                      <a:pt x="3366" y="9498"/>
                      <a:pt x="3372" y="9485"/>
                    </a:cubicBezTo>
                    <a:cubicBezTo>
                      <a:pt x="3370" y="9483"/>
                      <a:pt x="3369" y="9479"/>
                      <a:pt x="3366" y="9480"/>
                    </a:cubicBezTo>
                    <a:cubicBezTo>
                      <a:pt x="3356" y="9496"/>
                      <a:pt x="3331" y="9517"/>
                      <a:pt x="3347" y="9549"/>
                    </a:cubicBezTo>
                    <a:cubicBezTo>
                      <a:pt x="3309" y="9591"/>
                      <a:pt x="3284" y="9670"/>
                      <a:pt x="3243" y="9703"/>
                    </a:cubicBezTo>
                    <a:cubicBezTo>
                      <a:pt x="3230" y="9681"/>
                      <a:pt x="3250" y="9651"/>
                      <a:pt x="3236" y="9629"/>
                    </a:cubicBezTo>
                    <a:cubicBezTo>
                      <a:pt x="3218" y="9652"/>
                      <a:pt x="3237" y="9677"/>
                      <a:pt x="3238" y="9708"/>
                    </a:cubicBezTo>
                    <a:cubicBezTo>
                      <a:pt x="3206" y="9784"/>
                      <a:pt x="3163" y="9834"/>
                      <a:pt x="3125" y="9899"/>
                    </a:cubicBezTo>
                    <a:cubicBezTo>
                      <a:pt x="3121" y="9905"/>
                      <a:pt x="3113" y="9927"/>
                      <a:pt x="3123" y="9934"/>
                    </a:cubicBezTo>
                    <a:cubicBezTo>
                      <a:pt x="3135" y="9951"/>
                      <a:pt x="3141" y="9908"/>
                      <a:pt x="3151" y="9902"/>
                    </a:cubicBezTo>
                    <a:cubicBezTo>
                      <a:pt x="3171" y="9841"/>
                      <a:pt x="3207" y="9834"/>
                      <a:pt x="3229" y="9782"/>
                    </a:cubicBezTo>
                    <a:cubicBezTo>
                      <a:pt x="3278" y="9748"/>
                      <a:pt x="3312" y="9663"/>
                      <a:pt x="3356" y="9613"/>
                    </a:cubicBezTo>
                    <a:cubicBezTo>
                      <a:pt x="3366" y="9591"/>
                      <a:pt x="3366" y="9562"/>
                      <a:pt x="3372" y="9538"/>
                    </a:cubicBezTo>
                    <a:cubicBezTo>
                      <a:pt x="3378" y="9534"/>
                      <a:pt x="3380" y="9549"/>
                      <a:pt x="3384" y="9556"/>
                    </a:cubicBezTo>
                    <a:cubicBezTo>
                      <a:pt x="3399" y="9543"/>
                      <a:pt x="3425" y="9545"/>
                      <a:pt x="3426" y="9496"/>
                    </a:cubicBezTo>
                    <a:cubicBezTo>
                      <a:pt x="3432" y="9480"/>
                      <a:pt x="3441" y="9453"/>
                      <a:pt x="3451" y="9454"/>
                    </a:cubicBezTo>
                    <a:cubicBezTo>
                      <a:pt x="3460" y="9464"/>
                      <a:pt x="3456" y="9479"/>
                      <a:pt x="3460" y="9492"/>
                    </a:cubicBezTo>
                    <a:cubicBezTo>
                      <a:pt x="3449" y="9521"/>
                      <a:pt x="3436" y="9532"/>
                      <a:pt x="3422" y="9545"/>
                    </a:cubicBezTo>
                    <a:cubicBezTo>
                      <a:pt x="3357" y="9692"/>
                      <a:pt x="3272" y="9758"/>
                      <a:pt x="3203" y="9899"/>
                    </a:cubicBezTo>
                    <a:cubicBezTo>
                      <a:pt x="3148" y="9953"/>
                      <a:pt x="3109" y="10044"/>
                      <a:pt x="3058" y="10136"/>
                    </a:cubicBezTo>
                    <a:cubicBezTo>
                      <a:pt x="3022" y="10191"/>
                      <a:pt x="2990" y="10261"/>
                      <a:pt x="2948" y="10303"/>
                    </a:cubicBezTo>
                    <a:cubicBezTo>
                      <a:pt x="2934" y="10378"/>
                      <a:pt x="2896" y="10393"/>
                      <a:pt x="2867" y="10453"/>
                    </a:cubicBezTo>
                    <a:cubicBezTo>
                      <a:pt x="2859" y="10494"/>
                      <a:pt x="2835" y="10492"/>
                      <a:pt x="2828" y="10540"/>
                    </a:cubicBezTo>
                    <a:cubicBezTo>
                      <a:pt x="2771" y="10578"/>
                      <a:pt x="2759" y="10697"/>
                      <a:pt x="2707" y="10752"/>
                    </a:cubicBezTo>
                    <a:cubicBezTo>
                      <a:pt x="2686" y="10785"/>
                      <a:pt x="2652" y="10803"/>
                      <a:pt x="2647" y="10864"/>
                    </a:cubicBezTo>
                    <a:cubicBezTo>
                      <a:pt x="2633" y="10904"/>
                      <a:pt x="2602" y="10919"/>
                      <a:pt x="2595" y="10974"/>
                    </a:cubicBezTo>
                    <a:cubicBezTo>
                      <a:pt x="2576" y="10982"/>
                      <a:pt x="2568" y="11026"/>
                      <a:pt x="2552" y="11038"/>
                    </a:cubicBezTo>
                    <a:cubicBezTo>
                      <a:pt x="2547" y="11091"/>
                      <a:pt x="2516" y="11100"/>
                      <a:pt x="2507" y="11143"/>
                    </a:cubicBezTo>
                    <a:cubicBezTo>
                      <a:pt x="2447" y="11222"/>
                      <a:pt x="2405" y="11352"/>
                      <a:pt x="2352" y="11444"/>
                    </a:cubicBezTo>
                    <a:cubicBezTo>
                      <a:pt x="2333" y="11458"/>
                      <a:pt x="2346" y="11536"/>
                      <a:pt x="2319" y="11502"/>
                    </a:cubicBezTo>
                    <a:cubicBezTo>
                      <a:pt x="2300" y="11554"/>
                      <a:pt x="2269" y="11604"/>
                      <a:pt x="2246" y="11649"/>
                    </a:cubicBezTo>
                    <a:cubicBezTo>
                      <a:pt x="2223" y="11752"/>
                      <a:pt x="2163" y="11794"/>
                      <a:pt x="2146" y="11904"/>
                    </a:cubicBezTo>
                    <a:lnTo>
                      <a:pt x="2136" y="11892"/>
                    </a:lnTo>
                    <a:cubicBezTo>
                      <a:pt x="2127" y="11905"/>
                      <a:pt x="2123" y="11930"/>
                      <a:pt x="2114" y="11945"/>
                    </a:cubicBezTo>
                    <a:lnTo>
                      <a:pt x="2121" y="11961"/>
                    </a:lnTo>
                    <a:cubicBezTo>
                      <a:pt x="2121" y="11972"/>
                      <a:pt x="2116" y="11974"/>
                      <a:pt x="2114" y="11983"/>
                    </a:cubicBezTo>
                    <a:cubicBezTo>
                      <a:pt x="2089" y="11970"/>
                      <a:pt x="2103" y="12038"/>
                      <a:pt x="2085" y="12055"/>
                    </a:cubicBezTo>
                    <a:cubicBezTo>
                      <a:pt x="2078" y="12075"/>
                      <a:pt x="2065" y="12075"/>
                      <a:pt x="2058" y="12062"/>
                    </a:cubicBezTo>
                    <a:lnTo>
                      <a:pt x="1935" y="12352"/>
                    </a:lnTo>
                    <a:cubicBezTo>
                      <a:pt x="1938" y="12381"/>
                      <a:pt x="1908" y="12381"/>
                      <a:pt x="1925" y="12409"/>
                    </a:cubicBezTo>
                    <a:cubicBezTo>
                      <a:pt x="1909" y="12427"/>
                      <a:pt x="1903" y="12513"/>
                      <a:pt x="1885" y="12473"/>
                    </a:cubicBezTo>
                    <a:cubicBezTo>
                      <a:pt x="1821" y="12557"/>
                      <a:pt x="1819" y="12723"/>
                      <a:pt x="1763" y="12815"/>
                    </a:cubicBezTo>
                    <a:lnTo>
                      <a:pt x="1752" y="12815"/>
                    </a:lnTo>
                    <a:cubicBezTo>
                      <a:pt x="1749" y="12774"/>
                      <a:pt x="1778" y="12769"/>
                      <a:pt x="1775" y="12737"/>
                    </a:cubicBezTo>
                    <a:cubicBezTo>
                      <a:pt x="1758" y="12789"/>
                      <a:pt x="1727" y="12818"/>
                      <a:pt x="1722" y="12873"/>
                    </a:cubicBezTo>
                    <a:lnTo>
                      <a:pt x="1747" y="12831"/>
                    </a:lnTo>
                    <a:lnTo>
                      <a:pt x="1750" y="12835"/>
                    </a:lnTo>
                    <a:cubicBezTo>
                      <a:pt x="1727" y="12881"/>
                      <a:pt x="1716" y="12963"/>
                      <a:pt x="1684" y="12985"/>
                    </a:cubicBezTo>
                    <a:cubicBezTo>
                      <a:pt x="1675" y="12968"/>
                      <a:pt x="1694" y="12959"/>
                      <a:pt x="1687" y="12947"/>
                    </a:cubicBezTo>
                    <a:cubicBezTo>
                      <a:pt x="1684" y="12963"/>
                      <a:pt x="1676" y="12974"/>
                      <a:pt x="1672" y="12985"/>
                    </a:cubicBezTo>
                    <a:lnTo>
                      <a:pt x="1684" y="12989"/>
                    </a:lnTo>
                    <a:cubicBezTo>
                      <a:pt x="1677" y="13016"/>
                      <a:pt x="1670" y="13047"/>
                      <a:pt x="1655" y="13057"/>
                    </a:cubicBezTo>
                    <a:cubicBezTo>
                      <a:pt x="1625" y="13031"/>
                      <a:pt x="1664" y="13100"/>
                      <a:pt x="1637" y="13111"/>
                    </a:cubicBezTo>
                    <a:lnTo>
                      <a:pt x="1632" y="13100"/>
                    </a:lnTo>
                    <a:cubicBezTo>
                      <a:pt x="1620" y="13130"/>
                      <a:pt x="1609" y="13145"/>
                      <a:pt x="1600" y="13174"/>
                    </a:cubicBezTo>
                    <a:cubicBezTo>
                      <a:pt x="1605" y="13176"/>
                      <a:pt x="1608" y="13187"/>
                      <a:pt x="1607" y="13200"/>
                    </a:cubicBezTo>
                    <a:cubicBezTo>
                      <a:pt x="1587" y="13223"/>
                      <a:pt x="1584" y="13318"/>
                      <a:pt x="1559" y="13285"/>
                    </a:cubicBezTo>
                    <a:cubicBezTo>
                      <a:pt x="1546" y="13320"/>
                      <a:pt x="1520" y="13368"/>
                      <a:pt x="1534" y="13401"/>
                    </a:cubicBezTo>
                    <a:cubicBezTo>
                      <a:pt x="1532" y="13411"/>
                      <a:pt x="1527" y="13429"/>
                      <a:pt x="1519" y="13426"/>
                    </a:cubicBezTo>
                    <a:lnTo>
                      <a:pt x="1514" y="13401"/>
                    </a:lnTo>
                    <a:lnTo>
                      <a:pt x="1507" y="13416"/>
                    </a:lnTo>
                    <a:cubicBezTo>
                      <a:pt x="1496" y="13438"/>
                      <a:pt x="1514" y="13438"/>
                      <a:pt x="1512" y="13460"/>
                    </a:cubicBezTo>
                    <a:lnTo>
                      <a:pt x="1496" y="13460"/>
                    </a:lnTo>
                    <a:cubicBezTo>
                      <a:pt x="1488" y="13478"/>
                      <a:pt x="1494" y="13502"/>
                      <a:pt x="1487" y="13517"/>
                    </a:cubicBezTo>
                    <a:lnTo>
                      <a:pt x="1482" y="13507"/>
                    </a:lnTo>
                    <a:cubicBezTo>
                      <a:pt x="1475" y="13502"/>
                      <a:pt x="1474" y="13517"/>
                      <a:pt x="1471" y="13522"/>
                    </a:cubicBezTo>
                    <a:cubicBezTo>
                      <a:pt x="1478" y="13526"/>
                      <a:pt x="1488" y="13535"/>
                      <a:pt x="1484" y="13554"/>
                    </a:cubicBezTo>
                    <a:cubicBezTo>
                      <a:pt x="1426" y="13651"/>
                      <a:pt x="1407" y="13806"/>
                      <a:pt x="1349" y="13908"/>
                    </a:cubicBezTo>
                    <a:lnTo>
                      <a:pt x="1344" y="13882"/>
                    </a:lnTo>
                    <a:cubicBezTo>
                      <a:pt x="1318" y="13928"/>
                      <a:pt x="1315" y="13997"/>
                      <a:pt x="1288" y="14045"/>
                    </a:cubicBezTo>
                    <a:cubicBezTo>
                      <a:pt x="1304" y="14119"/>
                      <a:pt x="1262" y="14123"/>
                      <a:pt x="1258" y="14187"/>
                    </a:cubicBezTo>
                    <a:cubicBezTo>
                      <a:pt x="1255" y="14194"/>
                      <a:pt x="1249" y="14192"/>
                      <a:pt x="1246" y="14181"/>
                    </a:cubicBezTo>
                    <a:cubicBezTo>
                      <a:pt x="1208" y="14253"/>
                      <a:pt x="1205" y="14361"/>
                      <a:pt x="1176" y="14445"/>
                    </a:cubicBezTo>
                    <a:cubicBezTo>
                      <a:pt x="1143" y="14524"/>
                      <a:pt x="1122" y="14621"/>
                      <a:pt x="1091" y="14704"/>
                    </a:cubicBezTo>
                    <a:cubicBezTo>
                      <a:pt x="1083" y="14715"/>
                      <a:pt x="1074" y="14719"/>
                      <a:pt x="1079" y="14746"/>
                    </a:cubicBezTo>
                    <a:cubicBezTo>
                      <a:pt x="1033" y="14898"/>
                      <a:pt x="993" y="15050"/>
                      <a:pt x="943" y="15194"/>
                    </a:cubicBezTo>
                    <a:cubicBezTo>
                      <a:pt x="942" y="15267"/>
                      <a:pt x="908" y="15313"/>
                      <a:pt x="900" y="15379"/>
                    </a:cubicBezTo>
                    <a:cubicBezTo>
                      <a:pt x="913" y="15425"/>
                      <a:pt x="882" y="15414"/>
                      <a:pt x="875" y="15438"/>
                    </a:cubicBezTo>
                    <a:cubicBezTo>
                      <a:pt x="868" y="15535"/>
                      <a:pt x="832" y="15583"/>
                      <a:pt x="817" y="15676"/>
                    </a:cubicBezTo>
                    <a:cubicBezTo>
                      <a:pt x="768" y="15808"/>
                      <a:pt x="754" y="15970"/>
                      <a:pt x="705" y="16102"/>
                    </a:cubicBezTo>
                    <a:cubicBezTo>
                      <a:pt x="687" y="16225"/>
                      <a:pt x="647" y="16329"/>
                      <a:pt x="627" y="16450"/>
                    </a:cubicBezTo>
                    <a:cubicBezTo>
                      <a:pt x="611" y="16548"/>
                      <a:pt x="579" y="16630"/>
                      <a:pt x="567" y="16731"/>
                    </a:cubicBezTo>
                    <a:cubicBezTo>
                      <a:pt x="535" y="16793"/>
                      <a:pt x="535" y="16885"/>
                      <a:pt x="519" y="16961"/>
                    </a:cubicBezTo>
                    <a:cubicBezTo>
                      <a:pt x="500" y="16991"/>
                      <a:pt x="496" y="17030"/>
                      <a:pt x="487" y="17067"/>
                    </a:cubicBezTo>
                    <a:cubicBezTo>
                      <a:pt x="478" y="17092"/>
                      <a:pt x="484" y="17140"/>
                      <a:pt x="467" y="17146"/>
                    </a:cubicBezTo>
                    <a:cubicBezTo>
                      <a:pt x="459" y="17140"/>
                      <a:pt x="460" y="17122"/>
                      <a:pt x="456" y="17109"/>
                    </a:cubicBezTo>
                    <a:cubicBezTo>
                      <a:pt x="453" y="17120"/>
                      <a:pt x="450" y="17140"/>
                      <a:pt x="452" y="17146"/>
                    </a:cubicBezTo>
                    <a:cubicBezTo>
                      <a:pt x="465" y="17135"/>
                      <a:pt x="471" y="17162"/>
                      <a:pt x="477" y="17173"/>
                    </a:cubicBezTo>
                    <a:cubicBezTo>
                      <a:pt x="473" y="17186"/>
                      <a:pt x="466" y="17186"/>
                      <a:pt x="461" y="17199"/>
                    </a:cubicBezTo>
                    <a:cubicBezTo>
                      <a:pt x="443" y="17247"/>
                      <a:pt x="458" y="17315"/>
                      <a:pt x="442" y="17369"/>
                    </a:cubicBezTo>
                    <a:cubicBezTo>
                      <a:pt x="412" y="17411"/>
                      <a:pt x="427" y="17496"/>
                      <a:pt x="402" y="17538"/>
                    </a:cubicBezTo>
                    <a:cubicBezTo>
                      <a:pt x="406" y="17542"/>
                      <a:pt x="406" y="17556"/>
                      <a:pt x="409" y="17564"/>
                    </a:cubicBezTo>
                    <a:cubicBezTo>
                      <a:pt x="390" y="17595"/>
                      <a:pt x="392" y="17657"/>
                      <a:pt x="369" y="17674"/>
                    </a:cubicBezTo>
                    <a:cubicBezTo>
                      <a:pt x="360" y="17667"/>
                      <a:pt x="365" y="17641"/>
                      <a:pt x="364" y="17633"/>
                    </a:cubicBezTo>
                    <a:cubicBezTo>
                      <a:pt x="343" y="17674"/>
                      <a:pt x="352" y="17738"/>
                      <a:pt x="339" y="17786"/>
                    </a:cubicBezTo>
                    <a:cubicBezTo>
                      <a:pt x="336" y="17817"/>
                      <a:pt x="324" y="17845"/>
                      <a:pt x="327" y="17874"/>
                    </a:cubicBezTo>
                    <a:cubicBezTo>
                      <a:pt x="352" y="17830"/>
                      <a:pt x="347" y="17738"/>
                      <a:pt x="369" y="17685"/>
                    </a:cubicBezTo>
                    <a:cubicBezTo>
                      <a:pt x="373" y="17694"/>
                      <a:pt x="379" y="17700"/>
                      <a:pt x="377" y="17716"/>
                    </a:cubicBezTo>
                    <a:cubicBezTo>
                      <a:pt x="350" y="17782"/>
                      <a:pt x="367" y="17887"/>
                      <a:pt x="341" y="17953"/>
                    </a:cubicBezTo>
                    <a:cubicBezTo>
                      <a:pt x="329" y="17953"/>
                      <a:pt x="336" y="17909"/>
                      <a:pt x="321" y="17907"/>
                    </a:cubicBezTo>
                    <a:cubicBezTo>
                      <a:pt x="327" y="17940"/>
                      <a:pt x="308" y="18006"/>
                      <a:pt x="339" y="18012"/>
                    </a:cubicBezTo>
                    <a:cubicBezTo>
                      <a:pt x="333" y="18039"/>
                      <a:pt x="337" y="18078"/>
                      <a:pt x="321" y="18096"/>
                    </a:cubicBezTo>
                    <a:cubicBezTo>
                      <a:pt x="317" y="18151"/>
                      <a:pt x="302" y="18199"/>
                      <a:pt x="291" y="18249"/>
                    </a:cubicBezTo>
                    <a:cubicBezTo>
                      <a:pt x="285" y="18237"/>
                      <a:pt x="293" y="18213"/>
                      <a:pt x="284" y="18201"/>
                    </a:cubicBezTo>
                    <a:cubicBezTo>
                      <a:pt x="293" y="18270"/>
                      <a:pt x="239" y="18277"/>
                      <a:pt x="259" y="18356"/>
                    </a:cubicBezTo>
                    <a:cubicBezTo>
                      <a:pt x="246" y="18448"/>
                      <a:pt x="247" y="18540"/>
                      <a:pt x="227" y="18624"/>
                    </a:cubicBezTo>
                    <a:cubicBezTo>
                      <a:pt x="230" y="18659"/>
                      <a:pt x="208" y="18688"/>
                      <a:pt x="227" y="18714"/>
                    </a:cubicBezTo>
                    <a:cubicBezTo>
                      <a:pt x="218" y="18757"/>
                      <a:pt x="216" y="18796"/>
                      <a:pt x="221" y="18846"/>
                    </a:cubicBezTo>
                    <a:cubicBezTo>
                      <a:pt x="221" y="18874"/>
                      <a:pt x="197" y="18896"/>
                      <a:pt x="218" y="18921"/>
                    </a:cubicBezTo>
                    <a:cubicBezTo>
                      <a:pt x="218" y="18950"/>
                      <a:pt x="220" y="18983"/>
                      <a:pt x="209" y="19004"/>
                    </a:cubicBezTo>
                    <a:lnTo>
                      <a:pt x="198" y="18993"/>
                    </a:lnTo>
                    <a:cubicBezTo>
                      <a:pt x="195" y="19013"/>
                      <a:pt x="206" y="19007"/>
                      <a:pt x="209" y="19015"/>
                    </a:cubicBezTo>
                    <a:cubicBezTo>
                      <a:pt x="224" y="19101"/>
                      <a:pt x="168" y="19132"/>
                      <a:pt x="189" y="19219"/>
                    </a:cubicBezTo>
                    <a:lnTo>
                      <a:pt x="191" y="19215"/>
                    </a:lnTo>
                    <a:cubicBezTo>
                      <a:pt x="196" y="19215"/>
                      <a:pt x="197" y="19227"/>
                      <a:pt x="202" y="19230"/>
                    </a:cubicBezTo>
                    <a:lnTo>
                      <a:pt x="189" y="19264"/>
                    </a:lnTo>
                    <a:cubicBezTo>
                      <a:pt x="182" y="19294"/>
                      <a:pt x="176" y="19336"/>
                      <a:pt x="193" y="19359"/>
                    </a:cubicBezTo>
                    <a:cubicBezTo>
                      <a:pt x="173" y="19428"/>
                      <a:pt x="177" y="19527"/>
                      <a:pt x="191" y="19599"/>
                    </a:cubicBezTo>
                    <a:cubicBezTo>
                      <a:pt x="187" y="19613"/>
                      <a:pt x="181" y="19613"/>
                      <a:pt x="176" y="19622"/>
                    </a:cubicBezTo>
                    <a:cubicBezTo>
                      <a:pt x="177" y="19734"/>
                      <a:pt x="171" y="19856"/>
                      <a:pt x="191" y="19953"/>
                    </a:cubicBezTo>
                    <a:lnTo>
                      <a:pt x="196" y="19942"/>
                    </a:lnTo>
                    <a:cubicBezTo>
                      <a:pt x="198" y="19939"/>
                      <a:pt x="199" y="19946"/>
                      <a:pt x="202" y="19949"/>
                    </a:cubicBezTo>
                    <a:cubicBezTo>
                      <a:pt x="190" y="20086"/>
                      <a:pt x="218" y="20213"/>
                      <a:pt x="234" y="20339"/>
                    </a:cubicBezTo>
                    <a:cubicBezTo>
                      <a:pt x="268" y="20378"/>
                      <a:pt x="278" y="20470"/>
                      <a:pt x="302" y="20534"/>
                    </a:cubicBezTo>
                    <a:cubicBezTo>
                      <a:pt x="324" y="20595"/>
                      <a:pt x="349" y="20683"/>
                      <a:pt x="386" y="20681"/>
                    </a:cubicBezTo>
                    <a:lnTo>
                      <a:pt x="502" y="20872"/>
                    </a:lnTo>
                    <a:cubicBezTo>
                      <a:pt x="542" y="20891"/>
                      <a:pt x="568" y="20965"/>
                      <a:pt x="602" y="21009"/>
                    </a:cubicBezTo>
                    <a:cubicBezTo>
                      <a:pt x="616" y="21044"/>
                      <a:pt x="622" y="21092"/>
                      <a:pt x="647" y="21092"/>
                    </a:cubicBezTo>
                    <a:cubicBezTo>
                      <a:pt x="649" y="21152"/>
                      <a:pt x="679" y="21106"/>
                      <a:pt x="682" y="21156"/>
                    </a:cubicBezTo>
                    <a:cubicBezTo>
                      <a:pt x="694" y="21202"/>
                      <a:pt x="728" y="21178"/>
                      <a:pt x="737" y="21216"/>
                    </a:cubicBezTo>
                    <a:cubicBezTo>
                      <a:pt x="786" y="21264"/>
                      <a:pt x="837" y="21299"/>
                      <a:pt x="878" y="21389"/>
                    </a:cubicBezTo>
                    <a:cubicBezTo>
                      <a:pt x="894" y="21394"/>
                      <a:pt x="911" y="21396"/>
                      <a:pt x="920" y="21430"/>
                    </a:cubicBezTo>
                    <a:cubicBezTo>
                      <a:pt x="929" y="21435"/>
                      <a:pt x="938" y="21414"/>
                      <a:pt x="943" y="21435"/>
                    </a:cubicBezTo>
                    <a:cubicBezTo>
                      <a:pt x="1017" y="21483"/>
                      <a:pt x="1086" y="21576"/>
                      <a:pt x="1161" y="21600"/>
                    </a:cubicBezTo>
                    <a:cubicBezTo>
                      <a:pt x="1162" y="21567"/>
                      <a:pt x="1142" y="21581"/>
                      <a:pt x="1141" y="21551"/>
                    </a:cubicBezTo>
                    <a:cubicBezTo>
                      <a:pt x="1154" y="21534"/>
                      <a:pt x="1175" y="21541"/>
                      <a:pt x="1188" y="21548"/>
                    </a:cubicBezTo>
                    <a:cubicBezTo>
                      <a:pt x="1249" y="21502"/>
                      <a:pt x="1307" y="21590"/>
                      <a:pt x="1369" y="21551"/>
                    </a:cubicBezTo>
                    <a:cubicBezTo>
                      <a:pt x="1383" y="21558"/>
                      <a:pt x="1390" y="21502"/>
                      <a:pt x="1405" y="21537"/>
                    </a:cubicBezTo>
                    <a:cubicBezTo>
                      <a:pt x="1437" y="21523"/>
                      <a:pt x="1470" y="21518"/>
                      <a:pt x="1499" y="21483"/>
                    </a:cubicBezTo>
                    <a:cubicBezTo>
                      <a:pt x="1539" y="21479"/>
                      <a:pt x="1583" y="21459"/>
                      <a:pt x="1617" y="21409"/>
                    </a:cubicBezTo>
                    <a:cubicBezTo>
                      <a:pt x="1625" y="21402"/>
                      <a:pt x="1628" y="21409"/>
                      <a:pt x="1634" y="21415"/>
                    </a:cubicBezTo>
                    <a:cubicBezTo>
                      <a:pt x="1652" y="21348"/>
                      <a:pt x="1684" y="21417"/>
                      <a:pt x="1709" y="21367"/>
                    </a:cubicBezTo>
                    <a:cubicBezTo>
                      <a:pt x="1730" y="21312"/>
                      <a:pt x="1766" y="21328"/>
                      <a:pt x="1784" y="21272"/>
                    </a:cubicBezTo>
                    <a:cubicBezTo>
                      <a:pt x="1807" y="21312"/>
                      <a:pt x="1820" y="21244"/>
                      <a:pt x="1843" y="21250"/>
                    </a:cubicBezTo>
                    <a:cubicBezTo>
                      <a:pt x="1859" y="21242"/>
                      <a:pt x="1883" y="21216"/>
                      <a:pt x="1885" y="21182"/>
                    </a:cubicBezTo>
                    <a:cubicBezTo>
                      <a:pt x="1862" y="21196"/>
                      <a:pt x="1837" y="21238"/>
                      <a:pt x="1813" y="21209"/>
                    </a:cubicBezTo>
                    <a:cubicBezTo>
                      <a:pt x="1825" y="21141"/>
                      <a:pt x="1865" y="21171"/>
                      <a:pt x="1883" y="21111"/>
                    </a:cubicBezTo>
                    <a:cubicBezTo>
                      <a:pt x="1896" y="21099"/>
                      <a:pt x="1914" y="21062"/>
                      <a:pt x="1928" y="21099"/>
                    </a:cubicBezTo>
                    <a:cubicBezTo>
                      <a:pt x="1937" y="21065"/>
                      <a:pt x="1956" y="21084"/>
                      <a:pt x="1965" y="21057"/>
                    </a:cubicBezTo>
                    <a:lnTo>
                      <a:pt x="1958" y="21031"/>
                    </a:lnTo>
                    <a:cubicBezTo>
                      <a:pt x="1981" y="21017"/>
                      <a:pt x="2002" y="20995"/>
                      <a:pt x="2020" y="20966"/>
                    </a:cubicBezTo>
                    <a:cubicBezTo>
                      <a:pt x="2059" y="20965"/>
                      <a:pt x="2076" y="20864"/>
                      <a:pt x="2116" y="20881"/>
                    </a:cubicBezTo>
                    <a:cubicBezTo>
                      <a:pt x="2120" y="20877"/>
                      <a:pt x="2116" y="20853"/>
                      <a:pt x="2126" y="20861"/>
                    </a:cubicBezTo>
                    <a:cubicBezTo>
                      <a:pt x="2132" y="20914"/>
                      <a:pt x="2150" y="20853"/>
                      <a:pt x="2161" y="20850"/>
                    </a:cubicBezTo>
                    <a:cubicBezTo>
                      <a:pt x="2147" y="20795"/>
                      <a:pt x="2191" y="20815"/>
                      <a:pt x="2196" y="20767"/>
                    </a:cubicBezTo>
                    <a:cubicBezTo>
                      <a:pt x="2204" y="20755"/>
                      <a:pt x="2210" y="20786"/>
                      <a:pt x="2215" y="20772"/>
                    </a:cubicBezTo>
                    <a:lnTo>
                      <a:pt x="2208" y="20761"/>
                    </a:lnTo>
                    <a:lnTo>
                      <a:pt x="2214" y="20745"/>
                    </a:lnTo>
                    <a:cubicBezTo>
                      <a:pt x="2221" y="20742"/>
                      <a:pt x="2227" y="20730"/>
                      <a:pt x="2234" y="20745"/>
                    </a:cubicBezTo>
                    <a:cubicBezTo>
                      <a:pt x="2273" y="20688"/>
                      <a:pt x="2317" y="20662"/>
                      <a:pt x="2352" y="20591"/>
                    </a:cubicBezTo>
                    <a:cubicBezTo>
                      <a:pt x="2373" y="20576"/>
                      <a:pt x="2390" y="20534"/>
                      <a:pt x="2411" y="20513"/>
                    </a:cubicBezTo>
                    <a:cubicBezTo>
                      <a:pt x="2420" y="20499"/>
                      <a:pt x="2428" y="20521"/>
                      <a:pt x="2432" y="20492"/>
                    </a:cubicBezTo>
                    <a:cubicBezTo>
                      <a:pt x="2535" y="20387"/>
                      <a:pt x="2640" y="20240"/>
                      <a:pt x="2737" y="20096"/>
                    </a:cubicBezTo>
                    <a:cubicBezTo>
                      <a:pt x="2777" y="20061"/>
                      <a:pt x="2810" y="19998"/>
                      <a:pt x="2845" y="19942"/>
                    </a:cubicBezTo>
                    <a:cubicBezTo>
                      <a:pt x="2864" y="19926"/>
                      <a:pt x="2890" y="19898"/>
                      <a:pt x="2896" y="19853"/>
                    </a:cubicBezTo>
                    <a:cubicBezTo>
                      <a:pt x="2903" y="19817"/>
                      <a:pt x="2914" y="19850"/>
                      <a:pt x="2925" y="19832"/>
                    </a:cubicBezTo>
                    <a:cubicBezTo>
                      <a:pt x="2942" y="19824"/>
                      <a:pt x="2942" y="19787"/>
                      <a:pt x="2948" y="19765"/>
                    </a:cubicBezTo>
                    <a:lnTo>
                      <a:pt x="2933" y="19753"/>
                    </a:lnTo>
                    <a:cubicBezTo>
                      <a:pt x="2941" y="19734"/>
                      <a:pt x="2952" y="19718"/>
                      <a:pt x="2950" y="19694"/>
                    </a:cubicBezTo>
                    <a:cubicBezTo>
                      <a:pt x="2974" y="19706"/>
                      <a:pt x="2991" y="19646"/>
                      <a:pt x="3013" y="19627"/>
                    </a:cubicBezTo>
                    <a:cubicBezTo>
                      <a:pt x="3018" y="19593"/>
                      <a:pt x="3049" y="19599"/>
                      <a:pt x="3041" y="19547"/>
                    </a:cubicBezTo>
                    <a:lnTo>
                      <a:pt x="3058" y="19542"/>
                    </a:lnTo>
                    <a:cubicBezTo>
                      <a:pt x="3072" y="19529"/>
                      <a:pt x="3090" y="19508"/>
                      <a:pt x="3093" y="19478"/>
                    </a:cubicBezTo>
                    <a:cubicBezTo>
                      <a:pt x="3119" y="19483"/>
                      <a:pt x="3117" y="19404"/>
                      <a:pt x="3143" y="19426"/>
                    </a:cubicBezTo>
                    <a:cubicBezTo>
                      <a:pt x="3113" y="19514"/>
                      <a:pt x="3059" y="19547"/>
                      <a:pt x="3030" y="19637"/>
                    </a:cubicBezTo>
                    <a:cubicBezTo>
                      <a:pt x="2998" y="19646"/>
                      <a:pt x="2987" y="19725"/>
                      <a:pt x="2958" y="19732"/>
                    </a:cubicBezTo>
                    <a:cubicBezTo>
                      <a:pt x="2952" y="19745"/>
                      <a:pt x="2958" y="19765"/>
                      <a:pt x="2966" y="19765"/>
                    </a:cubicBezTo>
                    <a:cubicBezTo>
                      <a:pt x="2994" y="19714"/>
                      <a:pt x="3030" y="19694"/>
                      <a:pt x="3048" y="19622"/>
                    </a:cubicBezTo>
                    <a:cubicBezTo>
                      <a:pt x="3099" y="19576"/>
                      <a:pt x="3148" y="19481"/>
                      <a:pt x="3186" y="19400"/>
                    </a:cubicBezTo>
                    <a:cubicBezTo>
                      <a:pt x="3186" y="19373"/>
                      <a:pt x="3203" y="19347"/>
                      <a:pt x="3213" y="19373"/>
                    </a:cubicBezTo>
                    <a:cubicBezTo>
                      <a:pt x="3230" y="19309"/>
                      <a:pt x="3303" y="19311"/>
                      <a:pt x="3272" y="19227"/>
                    </a:cubicBezTo>
                    <a:cubicBezTo>
                      <a:pt x="3263" y="19236"/>
                      <a:pt x="3254" y="19254"/>
                      <a:pt x="3246" y="19246"/>
                    </a:cubicBezTo>
                    <a:cubicBezTo>
                      <a:pt x="3253" y="19206"/>
                      <a:pt x="3275" y="19190"/>
                      <a:pt x="3288" y="19184"/>
                    </a:cubicBezTo>
                    <a:cubicBezTo>
                      <a:pt x="3282" y="19202"/>
                      <a:pt x="3290" y="19225"/>
                      <a:pt x="3291" y="19241"/>
                    </a:cubicBezTo>
                    <a:cubicBezTo>
                      <a:pt x="3305" y="19244"/>
                      <a:pt x="3312" y="19217"/>
                      <a:pt x="3324" y="19204"/>
                    </a:cubicBezTo>
                    <a:cubicBezTo>
                      <a:pt x="3342" y="19186"/>
                      <a:pt x="3310" y="19165"/>
                      <a:pt x="3331" y="19151"/>
                    </a:cubicBezTo>
                    <a:cubicBezTo>
                      <a:pt x="3335" y="19158"/>
                      <a:pt x="3335" y="19167"/>
                      <a:pt x="3339" y="19173"/>
                    </a:cubicBezTo>
                    <a:cubicBezTo>
                      <a:pt x="3373" y="19107"/>
                      <a:pt x="3425" y="19057"/>
                      <a:pt x="3436" y="18955"/>
                    </a:cubicBezTo>
                    <a:cubicBezTo>
                      <a:pt x="3447" y="18923"/>
                      <a:pt x="3447" y="18976"/>
                      <a:pt x="3456" y="18973"/>
                    </a:cubicBezTo>
                    <a:cubicBezTo>
                      <a:pt x="3465" y="18930"/>
                      <a:pt x="3489" y="18927"/>
                      <a:pt x="3497" y="18888"/>
                    </a:cubicBezTo>
                    <a:cubicBezTo>
                      <a:pt x="3526" y="18859"/>
                      <a:pt x="3538" y="18804"/>
                      <a:pt x="3567" y="18766"/>
                    </a:cubicBezTo>
                    <a:cubicBezTo>
                      <a:pt x="3558" y="18731"/>
                      <a:pt x="3570" y="18714"/>
                      <a:pt x="3582" y="18692"/>
                    </a:cubicBezTo>
                    <a:lnTo>
                      <a:pt x="3592" y="18718"/>
                    </a:lnTo>
                    <a:cubicBezTo>
                      <a:pt x="3642" y="18633"/>
                      <a:pt x="3693" y="18533"/>
                      <a:pt x="3739" y="18439"/>
                    </a:cubicBezTo>
                    <a:cubicBezTo>
                      <a:pt x="3748" y="18399"/>
                      <a:pt x="3781" y="18393"/>
                      <a:pt x="3785" y="18340"/>
                    </a:cubicBezTo>
                    <a:cubicBezTo>
                      <a:pt x="3811" y="18316"/>
                      <a:pt x="3826" y="18252"/>
                      <a:pt x="3852" y="18243"/>
                    </a:cubicBezTo>
                    <a:cubicBezTo>
                      <a:pt x="3850" y="18261"/>
                      <a:pt x="3843" y="18281"/>
                      <a:pt x="3850" y="18296"/>
                    </a:cubicBezTo>
                    <a:lnTo>
                      <a:pt x="3875" y="18255"/>
                    </a:lnTo>
                    <a:cubicBezTo>
                      <a:pt x="3887" y="18238"/>
                      <a:pt x="3913" y="18209"/>
                      <a:pt x="3895" y="18175"/>
                    </a:cubicBezTo>
                    <a:cubicBezTo>
                      <a:pt x="3880" y="18184"/>
                      <a:pt x="3873" y="18225"/>
                      <a:pt x="3857" y="18235"/>
                    </a:cubicBezTo>
                    <a:cubicBezTo>
                      <a:pt x="3875" y="18137"/>
                      <a:pt x="3924" y="18103"/>
                      <a:pt x="3958" y="18016"/>
                    </a:cubicBezTo>
                    <a:cubicBezTo>
                      <a:pt x="3995" y="17911"/>
                      <a:pt x="4057" y="17819"/>
                      <a:pt x="4090" y="17708"/>
                    </a:cubicBezTo>
                    <a:lnTo>
                      <a:pt x="4093" y="17712"/>
                    </a:lnTo>
                    <a:cubicBezTo>
                      <a:pt x="4118" y="17716"/>
                      <a:pt x="4112" y="17657"/>
                      <a:pt x="4124" y="17633"/>
                    </a:cubicBezTo>
                    <a:lnTo>
                      <a:pt x="4126" y="17637"/>
                    </a:lnTo>
                    <a:cubicBezTo>
                      <a:pt x="4163" y="17575"/>
                      <a:pt x="4197" y="17476"/>
                      <a:pt x="4236" y="17407"/>
                    </a:cubicBezTo>
                    <a:lnTo>
                      <a:pt x="4233" y="17380"/>
                    </a:lnTo>
                    <a:cubicBezTo>
                      <a:pt x="4237" y="17358"/>
                      <a:pt x="4245" y="17372"/>
                      <a:pt x="4251" y="17372"/>
                    </a:cubicBezTo>
                    <a:cubicBezTo>
                      <a:pt x="4256" y="17355"/>
                      <a:pt x="4271" y="17347"/>
                      <a:pt x="4266" y="17320"/>
                    </a:cubicBezTo>
                    <a:lnTo>
                      <a:pt x="4319" y="17232"/>
                    </a:lnTo>
                    <a:cubicBezTo>
                      <a:pt x="4339" y="17208"/>
                      <a:pt x="4341" y="17144"/>
                      <a:pt x="4364" y="17146"/>
                    </a:cubicBezTo>
                    <a:cubicBezTo>
                      <a:pt x="4357" y="17199"/>
                      <a:pt x="4341" y="17249"/>
                      <a:pt x="4321" y="17285"/>
                    </a:cubicBezTo>
                    <a:lnTo>
                      <a:pt x="4324" y="17290"/>
                    </a:lnTo>
                    <a:lnTo>
                      <a:pt x="4357" y="17221"/>
                    </a:lnTo>
                    <a:cubicBezTo>
                      <a:pt x="4357" y="17247"/>
                      <a:pt x="4346" y="17279"/>
                      <a:pt x="4337" y="17303"/>
                    </a:cubicBezTo>
                    <a:cubicBezTo>
                      <a:pt x="4343" y="17293"/>
                      <a:pt x="4352" y="17287"/>
                      <a:pt x="4357" y="17285"/>
                    </a:cubicBezTo>
                    <a:cubicBezTo>
                      <a:pt x="4368" y="17421"/>
                      <a:pt x="4294" y="17479"/>
                      <a:pt x="4269" y="17575"/>
                    </a:cubicBezTo>
                    <a:lnTo>
                      <a:pt x="4271" y="17579"/>
                    </a:lnTo>
                    <a:cubicBezTo>
                      <a:pt x="4302" y="17553"/>
                      <a:pt x="4324" y="17479"/>
                      <a:pt x="4346" y="17444"/>
                    </a:cubicBezTo>
                    <a:cubicBezTo>
                      <a:pt x="4341" y="17483"/>
                      <a:pt x="4355" y="17548"/>
                      <a:pt x="4328" y="17564"/>
                    </a:cubicBezTo>
                    <a:lnTo>
                      <a:pt x="4341" y="17568"/>
                    </a:lnTo>
                    <a:cubicBezTo>
                      <a:pt x="4337" y="17755"/>
                      <a:pt x="4327" y="17951"/>
                      <a:pt x="4331" y="18133"/>
                    </a:cubicBezTo>
                    <a:cubicBezTo>
                      <a:pt x="4337" y="18406"/>
                      <a:pt x="4355" y="18692"/>
                      <a:pt x="4389" y="18936"/>
                    </a:cubicBezTo>
                    <a:cubicBezTo>
                      <a:pt x="4364" y="18976"/>
                      <a:pt x="4407" y="18969"/>
                      <a:pt x="4403" y="19009"/>
                    </a:cubicBezTo>
                    <a:cubicBezTo>
                      <a:pt x="4405" y="19072"/>
                      <a:pt x="4410" y="19133"/>
                      <a:pt x="4419" y="19188"/>
                    </a:cubicBezTo>
                    <a:cubicBezTo>
                      <a:pt x="4441" y="19281"/>
                      <a:pt x="4444" y="19395"/>
                      <a:pt x="4469" y="19478"/>
                    </a:cubicBezTo>
                    <a:lnTo>
                      <a:pt x="4472" y="19475"/>
                    </a:lnTo>
                    <a:cubicBezTo>
                      <a:pt x="4482" y="19483"/>
                      <a:pt x="4472" y="19514"/>
                      <a:pt x="4479" y="19527"/>
                    </a:cubicBezTo>
                    <a:cubicBezTo>
                      <a:pt x="4573" y="19962"/>
                      <a:pt x="4748" y="20352"/>
                      <a:pt x="4938" y="20640"/>
                    </a:cubicBezTo>
                    <a:cubicBezTo>
                      <a:pt x="5004" y="20814"/>
                      <a:pt x="5093" y="20921"/>
                      <a:pt x="5168" y="21084"/>
                    </a:cubicBezTo>
                    <a:cubicBezTo>
                      <a:pt x="5177" y="21053"/>
                      <a:pt x="5184" y="21092"/>
                      <a:pt x="5193" y="21089"/>
                    </a:cubicBezTo>
                    <a:cubicBezTo>
                      <a:pt x="5209" y="21099"/>
                      <a:pt x="5218" y="21152"/>
                      <a:pt x="5236" y="21145"/>
                    </a:cubicBezTo>
                    <a:cubicBezTo>
                      <a:pt x="5246" y="21192"/>
                      <a:pt x="5268" y="21193"/>
                      <a:pt x="5284" y="21225"/>
                    </a:cubicBezTo>
                    <a:cubicBezTo>
                      <a:pt x="5293" y="21246"/>
                      <a:pt x="5311" y="21225"/>
                      <a:pt x="5318" y="21262"/>
                    </a:cubicBezTo>
                    <a:cubicBezTo>
                      <a:pt x="5453" y="21374"/>
                      <a:pt x="5594" y="21462"/>
                      <a:pt x="5742" y="21483"/>
                    </a:cubicBezTo>
                    <a:cubicBezTo>
                      <a:pt x="5757" y="21492"/>
                      <a:pt x="5774" y="21470"/>
                      <a:pt x="5787" y="21458"/>
                    </a:cubicBezTo>
                    <a:cubicBezTo>
                      <a:pt x="5805" y="21523"/>
                      <a:pt x="5831" y="21465"/>
                      <a:pt x="5857" y="21468"/>
                    </a:cubicBezTo>
                    <a:cubicBezTo>
                      <a:pt x="5887" y="21473"/>
                      <a:pt x="5913" y="21439"/>
                      <a:pt x="5938" y="21435"/>
                    </a:cubicBezTo>
                    <a:cubicBezTo>
                      <a:pt x="5949" y="21407"/>
                      <a:pt x="5967" y="21433"/>
                      <a:pt x="5980" y="21409"/>
                    </a:cubicBezTo>
                    <a:cubicBezTo>
                      <a:pt x="6108" y="21387"/>
                      <a:pt x="6211" y="21310"/>
                      <a:pt x="6331" y="21250"/>
                    </a:cubicBezTo>
                    <a:cubicBezTo>
                      <a:pt x="6338" y="21238"/>
                      <a:pt x="6346" y="21211"/>
                      <a:pt x="6356" y="21231"/>
                    </a:cubicBezTo>
                    <a:cubicBezTo>
                      <a:pt x="6365" y="21218"/>
                      <a:pt x="6392" y="21216"/>
                      <a:pt x="6379" y="21178"/>
                    </a:cubicBezTo>
                    <a:cubicBezTo>
                      <a:pt x="6382" y="21141"/>
                      <a:pt x="6398" y="21145"/>
                      <a:pt x="6409" y="21125"/>
                    </a:cubicBezTo>
                    <a:lnTo>
                      <a:pt x="6401" y="21111"/>
                    </a:lnTo>
                    <a:cubicBezTo>
                      <a:pt x="6395" y="21099"/>
                      <a:pt x="6402" y="21086"/>
                      <a:pt x="6407" y="21077"/>
                    </a:cubicBezTo>
                    <a:cubicBezTo>
                      <a:pt x="6430" y="21099"/>
                      <a:pt x="6420" y="21022"/>
                      <a:pt x="6444" y="21039"/>
                    </a:cubicBezTo>
                    <a:cubicBezTo>
                      <a:pt x="6457" y="20998"/>
                      <a:pt x="6481" y="21009"/>
                      <a:pt x="6496" y="20978"/>
                    </a:cubicBezTo>
                    <a:cubicBezTo>
                      <a:pt x="6501" y="20966"/>
                      <a:pt x="6498" y="20940"/>
                      <a:pt x="6509" y="20951"/>
                    </a:cubicBezTo>
                    <a:cubicBezTo>
                      <a:pt x="6581" y="20934"/>
                      <a:pt x="6639" y="20820"/>
                      <a:pt x="6707" y="20772"/>
                    </a:cubicBezTo>
                    <a:cubicBezTo>
                      <a:pt x="6718" y="20789"/>
                      <a:pt x="6699" y="20793"/>
                      <a:pt x="6705" y="20814"/>
                    </a:cubicBezTo>
                    <a:cubicBezTo>
                      <a:pt x="6708" y="20820"/>
                      <a:pt x="6709" y="20828"/>
                      <a:pt x="6714" y="20828"/>
                    </a:cubicBezTo>
                    <a:cubicBezTo>
                      <a:pt x="6722" y="20822"/>
                      <a:pt x="6711" y="20815"/>
                      <a:pt x="6714" y="20803"/>
                    </a:cubicBezTo>
                    <a:cubicBezTo>
                      <a:pt x="6720" y="20782"/>
                      <a:pt x="6730" y="20789"/>
                      <a:pt x="6734" y="20775"/>
                    </a:cubicBezTo>
                    <a:lnTo>
                      <a:pt x="6722" y="20761"/>
                    </a:lnTo>
                    <a:cubicBezTo>
                      <a:pt x="6737" y="20732"/>
                      <a:pt x="6755" y="20713"/>
                      <a:pt x="6772" y="20693"/>
                    </a:cubicBezTo>
                    <a:cubicBezTo>
                      <a:pt x="6783" y="20732"/>
                      <a:pt x="6749" y="20734"/>
                      <a:pt x="6743" y="20761"/>
                    </a:cubicBezTo>
                    <a:cubicBezTo>
                      <a:pt x="6753" y="20753"/>
                      <a:pt x="6772" y="20749"/>
                      <a:pt x="6785" y="20730"/>
                    </a:cubicBezTo>
                    <a:cubicBezTo>
                      <a:pt x="6793" y="20710"/>
                      <a:pt x="6772" y="20683"/>
                      <a:pt x="6790" y="20671"/>
                    </a:cubicBezTo>
                    <a:cubicBezTo>
                      <a:pt x="6799" y="20677"/>
                      <a:pt x="6794" y="20703"/>
                      <a:pt x="6795" y="20707"/>
                    </a:cubicBezTo>
                    <a:cubicBezTo>
                      <a:pt x="6800" y="20707"/>
                      <a:pt x="6801" y="20697"/>
                      <a:pt x="6805" y="20693"/>
                    </a:cubicBezTo>
                    <a:cubicBezTo>
                      <a:pt x="6868" y="20675"/>
                      <a:pt x="6909" y="20556"/>
                      <a:pt x="6968" y="20504"/>
                    </a:cubicBezTo>
                    <a:cubicBezTo>
                      <a:pt x="6943" y="20481"/>
                      <a:pt x="6931" y="20560"/>
                      <a:pt x="6908" y="20539"/>
                    </a:cubicBezTo>
                    <a:cubicBezTo>
                      <a:pt x="6937" y="20508"/>
                      <a:pt x="6960" y="20455"/>
                      <a:pt x="6990" y="20429"/>
                    </a:cubicBezTo>
                    <a:cubicBezTo>
                      <a:pt x="7006" y="20451"/>
                      <a:pt x="6983" y="20467"/>
                      <a:pt x="6985" y="20481"/>
                    </a:cubicBezTo>
                    <a:cubicBezTo>
                      <a:pt x="6993" y="20472"/>
                      <a:pt x="7001" y="20446"/>
                      <a:pt x="7010" y="20467"/>
                    </a:cubicBezTo>
                    <a:cubicBezTo>
                      <a:pt x="7014" y="20485"/>
                      <a:pt x="7027" y="20510"/>
                      <a:pt x="7018" y="20529"/>
                    </a:cubicBezTo>
                    <a:cubicBezTo>
                      <a:pt x="7022" y="20532"/>
                      <a:pt x="7027" y="20525"/>
                      <a:pt x="7031" y="20523"/>
                    </a:cubicBezTo>
                    <a:cubicBezTo>
                      <a:pt x="7051" y="20583"/>
                      <a:pt x="7075" y="20611"/>
                      <a:pt x="7101" y="20651"/>
                    </a:cubicBezTo>
                    <a:lnTo>
                      <a:pt x="7110" y="20629"/>
                    </a:lnTo>
                    <a:cubicBezTo>
                      <a:pt x="7134" y="20625"/>
                      <a:pt x="7121" y="20688"/>
                      <a:pt x="7128" y="20703"/>
                    </a:cubicBezTo>
                    <a:cubicBezTo>
                      <a:pt x="7153" y="20693"/>
                      <a:pt x="7147" y="20753"/>
                      <a:pt x="7165" y="20772"/>
                    </a:cubicBezTo>
                    <a:cubicBezTo>
                      <a:pt x="7192" y="20782"/>
                      <a:pt x="7212" y="20822"/>
                      <a:pt x="7233" y="20855"/>
                    </a:cubicBezTo>
                    <a:cubicBezTo>
                      <a:pt x="7304" y="20916"/>
                      <a:pt x="7364" y="21024"/>
                      <a:pt x="7429" y="21111"/>
                    </a:cubicBezTo>
                    <a:cubicBezTo>
                      <a:pt x="7474" y="21150"/>
                      <a:pt x="7504" y="21235"/>
                      <a:pt x="7544" y="21299"/>
                    </a:cubicBezTo>
                    <a:lnTo>
                      <a:pt x="7561" y="21299"/>
                    </a:lnTo>
                    <a:cubicBezTo>
                      <a:pt x="7578" y="21343"/>
                      <a:pt x="7613" y="21325"/>
                      <a:pt x="7627" y="21394"/>
                    </a:cubicBezTo>
                    <a:cubicBezTo>
                      <a:pt x="7658" y="21404"/>
                      <a:pt x="7679" y="21465"/>
                      <a:pt x="7712" y="21473"/>
                    </a:cubicBezTo>
                    <a:cubicBezTo>
                      <a:pt x="7716" y="21465"/>
                      <a:pt x="7720" y="21456"/>
                      <a:pt x="7724" y="21453"/>
                    </a:cubicBezTo>
                    <a:cubicBezTo>
                      <a:pt x="7742" y="21526"/>
                      <a:pt x="7787" y="21482"/>
                      <a:pt x="7812" y="21531"/>
                    </a:cubicBezTo>
                    <a:cubicBezTo>
                      <a:pt x="7868" y="21549"/>
                      <a:pt x="7912" y="21537"/>
                      <a:pt x="7968" y="21563"/>
                    </a:cubicBezTo>
                    <a:cubicBezTo>
                      <a:pt x="8030" y="21531"/>
                      <a:pt x="8094" y="21558"/>
                      <a:pt x="8161" y="21541"/>
                    </a:cubicBezTo>
                    <a:cubicBezTo>
                      <a:pt x="8200" y="21548"/>
                      <a:pt x="8232" y="21512"/>
                      <a:pt x="8271" y="21510"/>
                    </a:cubicBezTo>
                    <a:cubicBezTo>
                      <a:pt x="8281" y="21492"/>
                      <a:pt x="8293" y="21526"/>
                      <a:pt x="8301" y="21494"/>
                    </a:cubicBezTo>
                    <a:cubicBezTo>
                      <a:pt x="8340" y="21479"/>
                      <a:pt x="8378" y="21442"/>
                      <a:pt x="8413" y="21427"/>
                    </a:cubicBezTo>
                    <a:lnTo>
                      <a:pt x="8401" y="21404"/>
                    </a:lnTo>
                    <a:lnTo>
                      <a:pt x="8424" y="21378"/>
                    </a:lnTo>
                    <a:lnTo>
                      <a:pt x="8436" y="21420"/>
                    </a:lnTo>
                    <a:cubicBezTo>
                      <a:pt x="8448" y="21417"/>
                      <a:pt x="8443" y="21389"/>
                      <a:pt x="8451" y="21378"/>
                    </a:cubicBezTo>
                    <a:cubicBezTo>
                      <a:pt x="8436" y="21325"/>
                      <a:pt x="8473" y="21360"/>
                      <a:pt x="8476" y="21321"/>
                    </a:cubicBezTo>
                    <a:cubicBezTo>
                      <a:pt x="8497" y="21321"/>
                      <a:pt x="8516" y="21299"/>
                      <a:pt x="8532" y="21294"/>
                    </a:cubicBezTo>
                    <a:cubicBezTo>
                      <a:pt x="8567" y="21235"/>
                      <a:pt x="8606" y="21204"/>
                      <a:pt x="8649" y="21182"/>
                    </a:cubicBezTo>
                    <a:cubicBezTo>
                      <a:pt x="8666" y="21182"/>
                      <a:pt x="8664" y="21125"/>
                      <a:pt x="8685" y="21145"/>
                    </a:cubicBezTo>
                    <a:cubicBezTo>
                      <a:pt x="8724" y="21077"/>
                      <a:pt x="8776" y="21075"/>
                      <a:pt x="8812" y="20987"/>
                    </a:cubicBezTo>
                    <a:cubicBezTo>
                      <a:pt x="8824" y="20966"/>
                      <a:pt x="8849" y="20987"/>
                      <a:pt x="8852" y="20951"/>
                    </a:cubicBezTo>
                    <a:cubicBezTo>
                      <a:pt x="8850" y="20940"/>
                      <a:pt x="8845" y="20938"/>
                      <a:pt x="8840" y="20940"/>
                    </a:cubicBezTo>
                    <a:cubicBezTo>
                      <a:pt x="8833" y="20978"/>
                      <a:pt x="8814" y="20969"/>
                      <a:pt x="8805" y="20993"/>
                    </a:cubicBezTo>
                    <a:cubicBezTo>
                      <a:pt x="8785" y="20987"/>
                      <a:pt x="8767" y="21024"/>
                      <a:pt x="8750" y="21005"/>
                    </a:cubicBezTo>
                    <a:cubicBezTo>
                      <a:pt x="8744" y="20945"/>
                      <a:pt x="8776" y="20993"/>
                      <a:pt x="8782" y="20956"/>
                    </a:cubicBezTo>
                    <a:cubicBezTo>
                      <a:pt x="8793" y="20930"/>
                      <a:pt x="8824" y="20889"/>
                      <a:pt x="8798" y="20861"/>
                    </a:cubicBezTo>
                    <a:cubicBezTo>
                      <a:pt x="8808" y="20837"/>
                      <a:pt x="8821" y="20822"/>
                      <a:pt x="8835" y="20814"/>
                    </a:cubicBezTo>
                    <a:cubicBezTo>
                      <a:pt x="8888" y="20736"/>
                      <a:pt x="8943" y="20651"/>
                      <a:pt x="8995" y="20583"/>
                    </a:cubicBezTo>
                    <a:cubicBezTo>
                      <a:pt x="9015" y="20565"/>
                      <a:pt x="9026" y="20508"/>
                      <a:pt x="9048" y="20496"/>
                    </a:cubicBezTo>
                    <a:cubicBezTo>
                      <a:pt x="9132" y="20364"/>
                      <a:pt x="9202" y="20275"/>
                      <a:pt x="9283" y="20127"/>
                    </a:cubicBezTo>
                    <a:cubicBezTo>
                      <a:pt x="9290" y="20101"/>
                      <a:pt x="9290" y="20072"/>
                      <a:pt x="9306" y="20064"/>
                    </a:cubicBezTo>
                    <a:cubicBezTo>
                      <a:pt x="9308" y="20046"/>
                      <a:pt x="9314" y="20030"/>
                      <a:pt x="9301" y="20022"/>
                    </a:cubicBezTo>
                    <a:cubicBezTo>
                      <a:pt x="9302" y="19981"/>
                      <a:pt x="9326" y="19972"/>
                      <a:pt x="9337" y="19953"/>
                    </a:cubicBezTo>
                    <a:cubicBezTo>
                      <a:pt x="9331" y="19898"/>
                      <a:pt x="9352" y="19938"/>
                      <a:pt x="9364" y="19912"/>
                    </a:cubicBezTo>
                    <a:cubicBezTo>
                      <a:pt x="9419" y="19780"/>
                      <a:pt x="9482" y="19714"/>
                      <a:pt x="9537" y="19589"/>
                    </a:cubicBezTo>
                    <a:cubicBezTo>
                      <a:pt x="9701" y="19316"/>
                      <a:pt x="9846" y="19022"/>
                      <a:pt x="9997" y="18709"/>
                    </a:cubicBezTo>
                    <a:lnTo>
                      <a:pt x="9990" y="18699"/>
                    </a:lnTo>
                    <a:cubicBezTo>
                      <a:pt x="9988" y="18684"/>
                      <a:pt x="9992" y="18665"/>
                      <a:pt x="10001" y="18661"/>
                    </a:cubicBezTo>
                    <a:lnTo>
                      <a:pt x="10010" y="18688"/>
                    </a:lnTo>
                    <a:cubicBezTo>
                      <a:pt x="10117" y="18472"/>
                      <a:pt x="10218" y="18257"/>
                      <a:pt x="10323" y="18027"/>
                    </a:cubicBezTo>
                    <a:lnTo>
                      <a:pt x="10321" y="17997"/>
                    </a:lnTo>
                    <a:cubicBezTo>
                      <a:pt x="10324" y="17991"/>
                      <a:pt x="10327" y="17980"/>
                      <a:pt x="10331" y="17980"/>
                    </a:cubicBezTo>
                    <a:lnTo>
                      <a:pt x="10336" y="18001"/>
                    </a:lnTo>
                    <a:cubicBezTo>
                      <a:pt x="10378" y="17920"/>
                      <a:pt x="10421" y="17819"/>
                      <a:pt x="10456" y="17733"/>
                    </a:cubicBezTo>
                    <a:cubicBezTo>
                      <a:pt x="10460" y="17751"/>
                      <a:pt x="10460" y="17755"/>
                      <a:pt x="10456" y="17775"/>
                    </a:cubicBezTo>
                    <a:cubicBezTo>
                      <a:pt x="10433" y="17791"/>
                      <a:pt x="10436" y="17857"/>
                      <a:pt x="10416" y="17881"/>
                    </a:cubicBezTo>
                    <a:cubicBezTo>
                      <a:pt x="10379" y="17944"/>
                      <a:pt x="10342" y="18044"/>
                      <a:pt x="10305" y="18111"/>
                    </a:cubicBezTo>
                    <a:cubicBezTo>
                      <a:pt x="10287" y="18197"/>
                      <a:pt x="10243" y="18241"/>
                      <a:pt x="10223" y="18329"/>
                    </a:cubicBezTo>
                    <a:cubicBezTo>
                      <a:pt x="10207" y="18331"/>
                      <a:pt x="10198" y="18370"/>
                      <a:pt x="10193" y="18397"/>
                    </a:cubicBezTo>
                    <a:cubicBezTo>
                      <a:pt x="10174" y="18389"/>
                      <a:pt x="10172" y="18445"/>
                      <a:pt x="10158" y="18450"/>
                    </a:cubicBezTo>
                    <a:cubicBezTo>
                      <a:pt x="10146" y="18461"/>
                      <a:pt x="10142" y="18489"/>
                      <a:pt x="10140" y="18513"/>
                    </a:cubicBezTo>
                    <a:cubicBezTo>
                      <a:pt x="10116" y="18513"/>
                      <a:pt x="10121" y="18595"/>
                      <a:pt x="10098" y="18582"/>
                    </a:cubicBezTo>
                    <a:cubicBezTo>
                      <a:pt x="10061" y="18669"/>
                      <a:pt x="10022" y="18750"/>
                      <a:pt x="9985" y="18824"/>
                    </a:cubicBezTo>
                    <a:cubicBezTo>
                      <a:pt x="9980" y="18848"/>
                      <a:pt x="9966" y="18874"/>
                      <a:pt x="9976" y="18899"/>
                    </a:cubicBezTo>
                    <a:lnTo>
                      <a:pt x="10028" y="18777"/>
                    </a:lnTo>
                    <a:cubicBezTo>
                      <a:pt x="10057" y="18754"/>
                      <a:pt x="10070" y="18678"/>
                      <a:pt x="10096" y="18650"/>
                    </a:cubicBezTo>
                    <a:cubicBezTo>
                      <a:pt x="10155" y="18500"/>
                      <a:pt x="10214" y="18373"/>
                      <a:pt x="10286" y="18238"/>
                    </a:cubicBezTo>
                    <a:cubicBezTo>
                      <a:pt x="10276" y="18171"/>
                      <a:pt x="10314" y="18199"/>
                      <a:pt x="10316" y="18144"/>
                    </a:cubicBezTo>
                    <a:cubicBezTo>
                      <a:pt x="10345" y="18125"/>
                      <a:pt x="10347" y="18041"/>
                      <a:pt x="10372" y="18032"/>
                    </a:cubicBezTo>
                    <a:cubicBezTo>
                      <a:pt x="10391" y="17953"/>
                      <a:pt x="10434" y="17873"/>
                      <a:pt x="10461" y="17806"/>
                    </a:cubicBezTo>
                    <a:cubicBezTo>
                      <a:pt x="10484" y="18081"/>
                      <a:pt x="10504" y="18370"/>
                      <a:pt x="10542" y="18640"/>
                    </a:cubicBezTo>
                    <a:cubicBezTo>
                      <a:pt x="10544" y="18594"/>
                      <a:pt x="10527" y="18542"/>
                      <a:pt x="10536" y="18487"/>
                    </a:cubicBezTo>
                    <a:cubicBezTo>
                      <a:pt x="10558" y="18533"/>
                      <a:pt x="10556" y="18610"/>
                      <a:pt x="10567" y="18672"/>
                    </a:cubicBezTo>
                    <a:cubicBezTo>
                      <a:pt x="10571" y="18729"/>
                      <a:pt x="10587" y="18788"/>
                      <a:pt x="10581" y="18841"/>
                    </a:cubicBezTo>
                    <a:cubicBezTo>
                      <a:pt x="10577" y="18841"/>
                      <a:pt x="10575" y="18831"/>
                      <a:pt x="10572" y="18824"/>
                    </a:cubicBezTo>
                    <a:cubicBezTo>
                      <a:pt x="10572" y="18777"/>
                      <a:pt x="10563" y="18727"/>
                      <a:pt x="10552" y="18684"/>
                    </a:cubicBezTo>
                    <a:lnTo>
                      <a:pt x="10549" y="18688"/>
                    </a:lnTo>
                    <a:cubicBezTo>
                      <a:pt x="10566" y="18777"/>
                      <a:pt x="10566" y="18881"/>
                      <a:pt x="10592" y="18962"/>
                    </a:cubicBezTo>
                    <a:cubicBezTo>
                      <a:pt x="10599" y="18986"/>
                      <a:pt x="10587" y="19028"/>
                      <a:pt x="10602" y="19046"/>
                    </a:cubicBezTo>
                    <a:cubicBezTo>
                      <a:pt x="10597" y="19127"/>
                      <a:pt x="10641" y="19167"/>
                      <a:pt x="10644" y="19241"/>
                    </a:cubicBezTo>
                    <a:cubicBezTo>
                      <a:pt x="10693" y="19371"/>
                      <a:pt x="10697" y="19547"/>
                      <a:pt x="10760" y="19652"/>
                    </a:cubicBezTo>
                    <a:cubicBezTo>
                      <a:pt x="10829" y="19883"/>
                      <a:pt x="10926" y="20076"/>
                      <a:pt x="11028" y="20275"/>
                    </a:cubicBezTo>
                    <a:cubicBezTo>
                      <a:pt x="11123" y="20455"/>
                      <a:pt x="11229" y="20578"/>
                      <a:pt x="11329" y="20730"/>
                    </a:cubicBezTo>
                    <a:cubicBezTo>
                      <a:pt x="11426" y="20798"/>
                      <a:pt x="11499" y="20991"/>
                      <a:pt x="11592" y="21089"/>
                    </a:cubicBezTo>
                    <a:lnTo>
                      <a:pt x="11609" y="21089"/>
                    </a:lnTo>
                    <a:cubicBezTo>
                      <a:pt x="11633" y="21150"/>
                      <a:pt x="11667" y="21178"/>
                      <a:pt x="11699" y="21209"/>
                    </a:cubicBezTo>
                    <a:cubicBezTo>
                      <a:pt x="11759" y="21196"/>
                      <a:pt x="11791" y="21339"/>
                      <a:pt x="11852" y="21303"/>
                    </a:cubicBezTo>
                    <a:cubicBezTo>
                      <a:pt x="11913" y="21353"/>
                      <a:pt x="11979" y="21400"/>
                      <a:pt x="12040" y="21409"/>
                    </a:cubicBezTo>
                    <a:lnTo>
                      <a:pt x="12025" y="21404"/>
                    </a:lnTo>
                    <a:cubicBezTo>
                      <a:pt x="12003" y="21396"/>
                      <a:pt x="11989" y="21360"/>
                      <a:pt x="11968" y="21351"/>
                    </a:cubicBezTo>
                    <a:cubicBezTo>
                      <a:pt x="11969" y="21343"/>
                      <a:pt x="11965" y="21330"/>
                      <a:pt x="11970" y="21325"/>
                    </a:cubicBezTo>
                    <a:cubicBezTo>
                      <a:pt x="11991" y="21334"/>
                      <a:pt x="12014" y="21330"/>
                      <a:pt x="12033" y="21351"/>
                    </a:cubicBezTo>
                    <a:cubicBezTo>
                      <a:pt x="12050" y="21290"/>
                      <a:pt x="12089" y="21334"/>
                      <a:pt x="12115" y="21336"/>
                    </a:cubicBezTo>
                    <a:cubicBezTo>
                      <a:pt x="12107" y="21378"/>
                      <a:pt x="12089" y="21350"/>
                      <a:pt x="12075" y="21374"/>
                    </a:cubicBezTo>
                    <a:lnTo>
                      <a:pt x="12077" y="21378"/>
                    </a:lnTo>
                    <a:cubicBezTo>
                      <a:pt x="12107" y="21351"/>
                      <a:pt x="12129" y="21404"/>
                      <a:pt x="12156" y="21394"/>
                    </a:cubicBezTo>
                    <a:lnTo>
                      <a:pt x="12156" y="21389"/>
                    </a:lnTo>
                    <a:cubicBezTo>
                      <a:pt x="12152" y="21367"/>
                      <a:pt x="12144" y="21355"/>
                      <a:pt x="12133" y="21362"/>
                    </a:cubicBezTo>
                    <a:cubicBezTo>
                      <a:pt x="12128" y="21360"/>
                      <a:pt x="12125" y="21350"/>
                      <a:pt x="12126" y="21336"/>
                    </a:cubicBezTo>
                    <a:cubicBezTo>
                      <a:pt x="12134" y="21303"/>
                      <a:pt x="12142" y="21339"/>
                      <a:pt x="12153" y="21336"/>
                    </a:cubicBezTo>
                    <a:cubicBezTo>
                      <a:pt x="12183" y="21282"/>
                      <a:pt x="12240" y="21336"/>
                      <a:pt x="12276" y="21288"/>
                    </a:cubicBezTo>
                    <a:cubicBezTo>
                      <a:pt x="12291" y="21324"/>
                      <a:pt x="12315" y="21288"/>
                      <a:pt x="12331" y="21299"/>
                    </a:cubicBezTo>
                    <a:lnTo>
                      <a:pt x="12331" y="21288"/>
                    </a:lnTo>
                    <a:cubicBezTo>
                      <a:pt x="12317" y="21286"/>
                      <a:pt x="12302" y="21275"/>
                      <a:pt x="12294" y="21262"/>
                    </a:cubicBezTo>
                    <a:cubicBezTo>
                      <a:pt x="12271" y="21328"/>
                      <a:pt x="12282" y="21231"/>
                      <a:pt x="12269" y="21225"/>
                    </a:cubicBezTo>
                    <a:cubicBezTo>
                      <a:pt x="12245" y="21229"/>
                      <a:pt x="12216" y="21268"/>
                      <a:pt x="12196" y="21231"/>
                    </a:cubicBezTo>
                    <a:cubicBezTo>
                      <a:pt x="12195" y="21209"/>
                      <a:pt x="12197" y="21192"/>
                      <a:pt x="12203" y="21178"/>
                    </a:cubicBezTo>
                    <a:cubicBezTo>
                      <a:pt x="12232" y="21182"/>
                      <a:pt x="12264" y="21196"/>
                      <a:pt x="12296" y="21182"/>
                    </a:cubicBezTo>
                    <a:cubicBezTo>
                      <a:pt x="12328" y="21178"/>
                      <a:pt x="12371" y="21196"/>
                      <a:pt x="12401" y="21167"/>
                    </a:cubicBezTo>
                    <a:lnTo>
                      <a:pt x="12391" y="21136"/>
                    </a:lnTo>
                    <a:cubicBezTo>
                      <a:pt x="12400" y="21127"/>
                      <a:pt x="12405" y="21106"/>
                      <a:pt x="12416" y="21114"/>
                    </a:cubicBezTo>
                    <a:cubicBezTo>
                      <a:pt x="12433" y="21119"/>
                      <a:pt x="12455" y="21119"/>
                      <a:pt x="12459" y="21163"/>
                    </a:cubicBezTo>
                    <a:cubicBezTo>
                      <a:pt x="12474" y="21171"/>
                      <a:pt x="12465" y="21136"/>
                      <a:pt x="12471" y="21125"/>
                    </a:cubicBezTo>
                    <a:cubicBezTo>
                      <a:pt x="12480" y="21092"/>
                      <a:pt x="12500" y="21119"/>
                      <a:pt x="12511" y="21104"/>
                    </a:cubicBezTo>
                    <a:cubicBezTo>
                      <a:pt x="12522" y="21086"/>
                      <a:pt x="12535" y="21119"/>
                      <a:pt x="12544" y="21092"/>
                    </a:cubicBezTo>
                    <a:cubicBezTo>
                      <a:pt x="12589" y="21111"/>
                      <a:pt x="12624" y="21047"/>
                      <a:pt x="12670" y="21047"/>
                    </a:cubicBezTo>
                    <a:cubicBezTo>
                      <a:pt x="12672" y="21038"/>
                      <a:pt x="12682" y="21026"/>
                      <a:pt x="12677" y="21019"/>
                    </a:cubicBezTo>
                    <a:cubicBezTo>
                      <a:pt x="12651" y="21086"/>
                      <a:pt x="12622" y="20998"/>
                      <a:pt x="12599" y="21072"/>
                    </a:cubicBezTo>
                    <a:cubicBezTo>
                      <a:pt x="12578" y="20995"/>
                      <a:pt x="12559" y="21116"/>
                      <a:pt x="12529" y="21084"/>
                    </a:cubicBezTo>
                    <a:cubicBezTo>
                      <a:pt x="12500" y="21033"/>
                      <a:pt x="12476" y="21116"/>
                      <a:pt x="12444" y="21089"/>
                    </a:cubicBezTo>
                    <a:lnTo>
                      <a:pt x="12444" y="21077"/>
                    </a:lnTo>
                    <a:cubicBezTo>
                      <a:pt x="12447" y="21072"/>
                      <a:pt x="12448" y="21062"/>
                      <a:pt x="12454" y="21062"/>
                    </a:cubicBezTo>
                    <a:cubicBezTo>
                      <a:pt x="12470" y="21057"/>
                      <a:pt x="12494" y="21035"/>
                      <a:pt x="12484" y="20993"/>
                    </a:cubicBezTo>
                    <a:cubicBezTo>
                      <a:pt x="12492" y="20987"/>
                      <a:pt x="12500" y="20982"/>
                      <a:pt x="12509" y="20978"/>
                    </a:cubicBezTo>
                    <a:cubicBezTo>
                      <a:pt x="12561" y="20974"/>
                      <a:pt x="12615" y="20945"/>
                      <a:pt x="12667" y="20919"/>
                    </a:cubicBezTo>
                    <a:lnTo>
                      <a:pt x="12682" y="20891"/>
                    </a:lnTo>
                    <a:cubicBezTo>
                      <a:pt x="12747" y="20881"/>
                      <a:pt x="12801" y="20814"/>
                      <a:pt x="12862" y="20786"/>
                    </a:cubicBezTo>
                    <a:cubicBezTo>
                      <a:pt x="12854" y="20780"/>
                      <a:pt x="12842" y="20803"/>
                      <a:pt x="12833" y="20786"/>
                    </a:cubicBezTo>
                    <a:lnTo>
                      <a:pt x="12833" y="20775"/>
                    </a:lnTo>
                    <a:cubicBezTo>
                      <a:pt x="12841" y="20767"/>
                      <a:pt x="12854" y="20758"/>
                      <a:pt x="12862" y="20761"/>
                    </a:cubicBezTo>
                    <a:cubicBezTo>
                      <a:pt x="12877" y="20745"/>
                      <a:pt x="12859" y="20730"/>
                      <a:pt x="12858" y="20713"/>
                    </a:cubicBezTo>
                    <a:cubicBezTo>
                      <a:pt x="12833" y="20721"/>
                      <a:pt x="12815" y="20789"/>
                      <a:pt x="12787" y="20772"/>
                    </a:cubicBezTo>
                    <a:cubicBezTo>
                      <a:pt x="12767" y="20800"/>
                      <a:pt x="12743" y="20812"/>
                      <a:pt x="12722" y="20835"/>
                    </a:cubicBezTo>
                    <a:cubicBezTo>
                      <a:pt x="12709" y="20832"/>
                      <a:pt x="12697" y="20848"/>
                      <a:pt x="12687" y="20820"/>
                    </a:cubicBezTo>
                    <a:cubicBezTo>
                      <a:pt x="12660" y="20827"/>
                      <a:pt x="12683" y="20872"/>
                      <a:pt x="12677" y="20891"/>
                    </a:cubicBezTo>
                    <a:cubicBezTo>
                      <a:pt x="12672" y="20895"/>
                      <a:pt x="12667" y="20891"/>
                      <a:pt x="12665" y="20881"/>
                    </a:cubicBezTo>
                    <a:cubicBezTo>
                      <a:pt x="12658" y="20832"/>
                      <a:pt x="12630" y="20889"/>
                      <a:pt x="12622" y="20861"/>
                    </a:cubicBezTo>
                    <a:cubicBezTo>
                      <a:pt x="12622" y="20850"/>
                      <a:pt x="12627" y="20848"/>
                      <a:pt x="12629" y="20840"/>
                    </a:cubicBezTo>
                    <a:cubicBezTo>
                      <a:pt x="12646" y="20846"/>
                      <a:pt x="12652" y="20803"/>
                      <a:pt x="12667" y="20803"/>
                    </a:cubicBezTo>
                    <a:cubicBezTo>
                      <a:pt x="12682" y="20798"/>
                      <a:pt x="12699" y="20795"/>
                      <a:pt x="12711" y="20775"/>
                    </a:cubicBezTo>
                    <a:cubicBezTo>
                      <a:pt x="12765" y="20727"/>
                      <a:pt x="12826" y="20681"/>
                      <a:pt x="12883" y="20655"/>
                    </a:cubicBezTo>
                    <a:lnTo>
                      <a:pt x="12885" y="20719"/>
                    </a:lnTo>
                    <a:lnTo>
                      <a:pt x="12890" y="20719"/>
                    </a:lnTo>
                    <a:cubicBezTo>
                      <a:pt x="12898" y="20706"/>
                      <a:pt x="12901" y="20688"/>
                      <a:pt x="12899" y="20666"/>
                    </a:cubicBezTo>
                    <a:cubicBezTo>
                      <a:pt x="12906" y="20642"/>
                      <a:pt x="12917" y="20617"/>
                      <a:pt x="12933" y="20629"/>
                    </a:cubicBezTo>
                    <a:cubicBezTo>
                      <a:pt x="12980" y="20587"/>
                      <a:pt x="13029" y="20544"/>
                      <a:pt x="13075" y="20496"/>
                    </a:cubicBezTo>
                    <a:cubicBezTo>
                      <a:pt x="13169" y="20391"/>
                      <a:pt x="13274" y="20345"/>
                      <a:pt x="13361" y="20202"/>
                    </a:cubicBezTo>
                    <a:cubicBezTo>
                      <a:pt x="13404" y="20173"/>
                      <a:pt x="13436" y="20095"/>
                      <a:pt x="13479" y="20064"/>
                    </a:cubicBezTo>
                    <a:cubicBezTo>
                      <a:pt x="13499" y="20037"/>
                      <a:pt x="13529" y="20037"/>
                      <a:pt x="13539" y="19985"/>
                    </a:cubicBezTo>
                    <a:cubicBezTo>
                      <a:pt x="13583" y="19926"/>
                      <a:pt x="13626" y="19862"/>
                      <a:pt x="13672" y="19807"/>
                    </a:cubicBezTo>
                    <a:cubicBezTo>
                      <a:pt x="13695" y="19793"/>
                      <a:pt x="13707" y="19725"/>
                      <a:pt x="13732" y="19716"/>
                    </a:cubicBezTo>
                    <a:cubicBezTo>
                      <a:pt x="13749" y="19654"/>
                      <a:pt x="13786" y="19648"/>
                      <a:pt x="13800" y="19595"/>
                    </a:cubicBezTo>
                    <a:cubicBezTo>
                      <a:pt x="13796" y="19589"/>
                      <a:pt x="13794" y="19581"/>
                      <a:pt x="13789" y="19581"/>
                    </a:cubicBezTo>
                    <a:cubicBezTo>
                      <a:pt x="13764" y="19633"/>
                      <a:pt x="13730" y="19663"/>
                      <a:pt x="13705" y="19716"/>
                    </a:cubicBezTo>
                    <a:cubicBezTo>
                      <a:pt x="13682" y="19692"/>
                      <a:pt x="13679" y="19784"/>
                      <a:pt x="13662" y="19738"/>
                    </a:cubicBezTo>
                    <a:cubicBezTo>
                      <a:pt x="13655" y="19725"/>
                      <a:pt x="13663" y="19707"/>
                      <a:pt x="13664" y="19694"/>
                    </a:cubicBezTo>
                    <a:cubicBezTo>
                      <a:pt x="13648" y="19663"/>
                      <a:pt x="13655" y="19732"/>
                      <a:pt x="13639" y="19732"/>
                    </a:cubicBezTo>
                    <a:cubicBezTo>
                      <a:pt x="13613" y="19752"/>
                      <a:pt x="13597" y="19782"/>
                      <a:pt x="13576" y="19826"/>
                    </a:cubicBezTo>
                    <a:cubicBezTo>
                      <a:pt x="13538" y="19866"/>
                      <a:pt x="13499" y="19923"/>
                      <a:pt x="13463" y="19985"/>
                    </a:cubicBezTo>
                    <a:cubicBezTo>
                      <a:pt x="13455" y="20004"/>
                      <a:pt x="13432" y="20002"/>
                      <a:pt x="13434" y="19969"/>
                    </a:cubicBezTo>
                    <a:cubicBezTo>
                      <a:pt x="13422" y="19978"/>
                      <a:pt x="13412" y="20008"/>
                      <a:pt x="13399" y="20010"/>
                    </a:cubicBezTo>
                    <a:cubicBezTo>
                      <a:pt x="13378" y="20054"/>
                      <a:pt x="13341" y="20054"/>
                      <a:pt x="13329" y="20112"/>
                    </a:cubicBezTo>
                    <a:cubicBezTo>
                      <a:pt x="13323" y="20116"/>
                      <a:pt x="13318" y="20103"/>
                      <a:pt x="13313" y="20101"/>
                    </a:cubicBezTo>
                    <a:cubicBezTo>
                      <a:pt x="13305" y="20134"/>
                      <a:pt x="13285" y="20103"/>
                      <a:pt x="13279" y="20142"/>
                    </a:cubicBezTo>
                    <a:cubicBezTo>
                      <a:pt x="13266" y="20156"/>
                      <a:pt x="13246" y="20202"/>
                      <a:pt x="13235" y="20169"/>
                    </a:cubicBezTo>
                    <a:cubicBezTo>
                      <a:pt x="13249" y="20116"/>
                      <a:pt x="13284" y="20112"/>
                      <a:pt x="13300" y="20064"/>
                    </a:cubicBezTo>
                    <a:cubicBezTo>
                      <a:pt x="13336" y="20042"/>
                      <a:pt x="13368" y="19991"/>
                      <a:pt x="13399" y="19932"/>
                    </a:cubicBezTo>
                    <a:cubicBezTo>
                      <a:pt x="13463" y="19909"/>
                      <a:pt x="13514" y="19782"/>
                      <a:pt x="13574" y="19716"/>
                    </a:cubicBezTo>
                    <a:lnTo>
                      <a:pt x="13589" y="19660"/>
                    </a:lnTo>
                    <a:cubicBezTo>
                      <a:pt x="13611" y="19642"/>
                      <a:pt x="13626" y="19606"/>
                      <a:pt x="13649" y="19595"/>
                    </a:cubicBezTo>
                    <a:cubicBezTo>
                      <a:pt x="13685" y="19527"/>
                      <a:pt x="13727" y="19457"/>
                      <a:pt x="13769" y="19404"/>
                    </a:cubicBezTo>
                    <a:cubicBezTo>
                      <a:pt x="13779" y="19387"/>
                      <a:pt x="13787" y="19415"/>
                      <a:pt x="13787" y="19430"/>
                    </a:cubicBezTo>
                    <a:cubicBezTo>
                      <a:pt x="13816" y="19400"/>
                      <a:pt x="13842" y="19343"/>
                      <a:pt x="13872" y="19336"/>
                    </a:cubicBezTo>
                    <a:cubicBezTo>
                      <a:pt x="13877" y="19368"/>
                      <a:pt x="13844" y="19377"/>
                      <a:pt x="13862" y="19411"/>
                    </a:cubicBezTo>
                    <a:cubicBezTo>
                      <a:pt x="13868" y="19409"/>
                      <a:pt x="13872" y="19373"/>
                      <a:pt x="13880" y="19395"/>
                    </a:cubicBezTo>
                    <a:cubicBezTo>
                      <a:pt x="13899" y="19464"/>
                      <a:pt x="13854" y="19483"/>
                      <a:pt x="13835" y="19532"/>
                    </a:cubicBezTo>
                    <a:cubicBezTo>
                      <a:pt x="13826" y="19549"/>
                      <a:pt x="13801" y="19555"/>
                      <a:pt x="13807" y="19589"/>
                    </a:cubicBezTo>
                    <a:cubicBezTo>
                      <a:pt x="13827" y="19536"/>
                      <a:pt x="13867" y="19547"/>
                      <a:pt x="13877" y="19483"/>
                    </a:cubicBezTo>
                    <a:cubicBezTo>
                      <a:pt x="13881" y="19494"/>
                      <a:pt x="13888" y="19508"/>
                      <a:pt x="13895" y="19494"/>
                    </a:cubicBezTo>
                    <a:lnTo>
                      <a:pt x="13895" y="19483"/>
                    </a:lnTo>
                    <a:cubicBezTo>
                      <a:pt x="13902" y="19462"/>
                      <a:pt x="13914" y="19437"/>
                      <a:pt x="13927" y="19430"/>
                    </a:cubicBezTo>
                    <a:cubicBezTo>
                      <a:pt x="13955" y="19477"/>
                      <a:pt x="13951" y="19549"/>
                      <a:pt x="13980" y="19589"/>
                    </a:cubicBezTo>
                    <a:cubicBezTo>
                      <a:pt x="14012" y="19699"/>
                      <a:pt x="14033" y="19809"/>
                      <a:pt x="14086" y="19889"/>
                    </a:cubicBezTo>
                    <a:cubicBezTo>
                      <a:pt x="14162" y="20129"/>
                      <a:pt x="14265" y="20298"/>
                      <a:pt x="14364" y="20504"/>
                    </a:cubicBezTo>
                    <a:cubicBezTo>
                      <a:pt x="14384" y="20499"/>
                      <a:pt x="14389" y="20556"/>
                      <a:pt x="14406" y="20571"/>
                    </a:cubicBezTo>
                    <a:cubicBezTo>
                      <a:pt x="14449" y="20688"/>
                      <a:pt x="14510" y="20769"/>
                      <a:pt x="14566" y="20846"/>
                    </a:cubicBezTo>
                    <a:cubicBezTo>
                      <a:pt x="14651" y="20998"/>
                      <a:pt x="14748" y="21099"/>
                      <a:pt x="14845" y="21198"/>
                    </a:cubicBezTo>
                    <a:cubicBezTo>
                      <a:pt x="14847" y="21193"/>
                      <a:pt x="14850" y="21184"/>
                      <a:pt x="14854" y="21189"/>
                    </a:cubicBezTo>
                    <a:cubicBezTo>
                      <a:pt x="14860" y="21193"/>
                      <a:pt x="14856" y="21206"/>
                      <a:pt x="14858" y="21216"/>
                    </a:cubicBezTo>
                    <a:cubicBezTo>
                      <a:pt x="14879" y="21248"/>
                      <a:pt x="14907" y="21259"/>
                      <a:pt x="14930" y="21284"/>
                    </a:cubicBezTo>
                    <a:cubicBezTo>
                      <a:pt x="14959" y="21264"/>
                      <a:pt x="14996" y="21330"/>
                      <a:pt x="15022" y="21299"/>
                    </a:cubicBezTo>
                    <a:cubicBezTo>
                      <a:pt x="15029" y="21303"/>
                      <a:pt x="15027" y="21316"/>
                      <a:pt x="15030" y="21325"/>
                    </a:cubicBezTo>
                    <a:cubicBezTo>
                      <a:pt x="15035" y="21324"/>
                      <a:pt x="15038" y="21348"/>
                      <a:pt x="15042" y="21330"/>
                    </a:cubicBezTo>
                    <a:cubicBezTo>
                      <a:pt x="15046" y="21316"/>
                      <a:pt x="15039" y="21310"/>
                      <a:pt x="15038" y="21299"/>
                    </a:cubicBezTo>
                    <a:cubicBezTo>
                      <a:pt x="15063" y="21233"/>
                      <a:pt x="15063" y="21365"/>
                      <a:pt x="15085" y="21310"/>
                    </a:cubicBezTo>
                    <a:cubicBezTo>
                      <a:pt x="15091" y="21316"/>
                      <a:pt x="15086" y="21324"/>
                      <a:pt x="15091" y="21330"/>
                    </a:cubicBezTo>
                    <a:cubicBezTo>
                      <a:pt x="15104" y="21325"/>
                      <a:pt x="15114" y="21362"/>
                      <a:pt x="15128" y="21341"/>
                    </a:cubicBezTo>
                    <a:cubicBezTo>
                      <a:pt x="15133" y="21282"/>
                      <a:pt x="15155" y="21343"/>
                      <a:pt x="15171" y="21336"/>
                    </a:cubicBezTo>
                    <a:cubicBezTo>
                      <a:pt x="15171" y="21387"/>
                      <a:pt x="15199" y="21378"/>
                      <a:pt x="15214" y="21378"/>
                    </a:cubicBezTo>
                    <a:cubicBezTo>
                      <a:pt x="15209" y="21299"/>
                      <a:pt x="15242" y="21400"/>
                      <a:pt x="15259" y="21351"/>
                    </a:cubicBezTo>
                    <a:cubicBezTo>
                      <a:pt x="15276" y="21387"/>
                      <a:pt x="15303" y="21350"/>
                      <a:pt x="15326" y="21374"/>
                    </a:cubicBezTo>
                    <a:cubicBezTo>
                      <a:pt x="15336" y="21339"/>
                      <a:pt x="15346" y="21396"/>
                      <a:pt x="15353" y="21351"/>
                    </a:cubicBezTo>
                    <a:cubicBezTo>
                      <a:pt x="15366" y="21341"/>
                      <a:pt x="15368" y="21370"/>
                      <a:pt x="15371" y="21382"/>
                    </a:cubicBezTo>
                    <a:lnTo>
                      <a:pt x="15476" y="21382"/>
                    </a:lnTo>
                    <a:cubicBezTo>
                      <a:pt x="15505" y="21382"/>
                      <a:pt x="15540" y="21414"/>
                      <a:pt x="15556" y="21355"/>
                    </a:cubicBezTo>
                    <a:cubicBezTo>
                      <a:pt x="15562" y="21362"/>
                      <a:pt x="15560" y="21376"/>
                      <a:pt x="15564" y="21382"/>
                    </a:cubicBezTo>
                    <a:cubicBezTo>
                      <a:pt x="15581" y="21376"/>
                      <a:pt x="15596" y="21389"/>
                      <a:pt x="15609" y="21362"/>
                    </a:cubicBezTo>
                    <a:cubicBezTo>
                      <a:pt x="15622" y="21404"/>
                      <a:pt x="15644" y="21370"/>
                      <a:pt x="15662" y="21374"/>
                    </a:cubicBezTo>
                    <a:cubicBezTo>
                      <a:pt x="15669" y="21325"/>
                      <a:pt x="15688" y="21378"/>
                      <a:pt x="15699" y="21348"/>
                    </a:cubicBezTo>
                    <a:cubicBezTo>
                      <a:pt x="15717" y="21392"/>
                      <a:pt x="15741" y="21351"/>
                      <a:pt x="15760" y="21341"/>
                    </a:cubicBezTo>
                    <a:cubicBezTo>
                      <a:pt x="15737" y="21294"/>
                      <a:pt x="15709" y="21348"/>
                      <a:pt x="15687" y="21314"/>
                    </a:cubicBezTo>
                    <a:cubicBezTo>
                      <a:pt x="15684" y="21270"/>
                      <a:pt x="15721" y="21294"/>
                      <a:pt x="15735" y="21272"/>
                    </a:cubicBezTo>
                    <a:cubicBezTo>
                      <a:pt x="15748" y="21282"/>
                      <a:pt x="15757" y="21254"/>
                      <a:pt x="15765" y="21288"/>
                    </a:cubicBezTo>
                    <a:cubicBezTo>
                      <a:pt x="15790" y="21244"/>
                      <a:pt x="15819" y="21244"/>
                      <a:pt x="15853" y="21242"/>
                    </a:cubicBezTo>
                    <a:lnTo>
                      <a:pt x="15855" y="21268"/>
                    </a:lnTo>
                    <a:cubicBezTo>
                      <a:pt x="15859" y="21264"/>
                      <a:pt x="15863" y="21272"/>
                      <a:pt x="15865" y="21262"/>
                    </a:cubicBezTo>
                    <a:cubicBezTo>
                      <a:pt x="15865" y="21257"/>
                      <a:pt x="15865" y="21248"/>
                      <a:pt x="15862" y="21246"/>
                    </a:cubicBezTo>
                    <a:lnTo>
                      <a:pt x="15880" y="21216"/>
                    </a:lnTo>
                    <a:cubicBezTo>
                      <a:pt x="15897" y="21220"/>
                      <a:pt x="15916" y="21202"/>
                      <a:pt x="15937" y="21193"/>
                    </a:cubicBezTo>
                    <a:cubicBezTo>
                      <a:pt x="15988" y="21229"/>
                      <a:pt x="16028" y="21133"/>
                      <a:pt x="16082" y="21152"/>
                    </a:cubicBezTo>
                    <a:cubicBezTo>
                      <a:pt x="16091" y="21127"/>
                      <a:pt x="16099" y="21143"/>
                      <a:pt x="16111" y="21141"/>
                    </a:cubicBezTo>
                    <a:cubicBezTo>
                      <a:pt x="16122" y="21133"/>
                      <a:pt x="16111" y="21116"/>
                      <a:pt x="16111" y="21104"/>
                    </a:cubicBezTo>
                    <a:cubicBezTo>
                      <a:pt x="16088" y="21086"/>
                      <a:pt x="16068" y="21141"/>
                      <a:pt x="16053" y="21104"/>
                    </a:cubicBezTo>
                    <a:lnTo>
                      <a:pt x="16037" y="21129"/>
                    </a:lnTo>
                    <a:cubicBezTo>
                      <a:pt x="16022" y="21153"/>
                      <a:pt x="15999" y="21133"/>
                      <a:pt x="15990" y="21104"/>
                    </a:cubicBezTo>
                    <a:cubicBezTo>
                      <a:pt x="16006" y="21084"/>
                      <a:pt x="16025" y="21079"/>
                      <a:pt x="16043" y="21065"/>
                    </a:cubicBezTo>
                    <a:cubicBezTo>
                      <a:pt x="16131" y="21006"/>
                      <a:pt x="16230" y="21019"/>
                      <a:pt x="16311" y="20934"/>
                    </a:cubicBezTo>
                    <a:cubicBezTo>
                      <a:pt x="16377" y="20901"/>
                      <a:pt x="16442" y="20855"/>
                      <a:pt x="16508" y="20828"/>
                    </a:cubicBezTo>
                    <a:cubicBezTo>
                      <a:pt x="16551" y="20774"/>
                      <a:pt x="16607" y="20789"/>
                      <a:pt x="16649" y="20734"/>
                    </a:cubicBezTo>
                    <a:cubicBezTo>
                      <a:pt x="16699" y="20707"/>
                      <a:pt x="16743" y="20657"/>
                      <a:pt x="16789" y="20617"/>
                    </a:cubicBezTo>
                    <a:cubicBezTo>
                      <a:pt x="16822" y="20617"/>
                      <a:pt x="16846" y="20576"/>
                      <a:pt x="16875" y="20556"/>
                    </a:cubicBezTo>
                    <a:cubicBezTo>
                      <a:pt x="16912" y="20505"/>
                      <a:pt x="16956" y="20505"/>
                      <a:pt x="16993" y="20455"/>
                    </a:cubicBezTo>
                    <a:cubicBezTo>
                      <a:pt x="17009" y="20444"/>
                      <a:pt x="17021" y="20411"/>
                      <a:pt x="17040" y="20406"/>
                    </a:cubicBezTo>
                    <a:cubicBezTo>
                      <a:pt x="17062" y="20357"/>
                      <a:pt x="17108" y="20385"/>
                      <a:pt x="17115" y="20308"/>
                    </a:cubicBezTo>
                    <a:cubicBezTo>
                      <a:pt x="17137" y="20297"/>
                      <a:pt x="17151" y="20243"/>
                      <a:pt x="17176" y="20259"/>
                    </a:cubicBezTo>
                    <a:lnTo>
                      <a:pt x="17176" y="20213"/>
                    </a:lnTo>
                    <a:cubicBezTo>
                      <a:pt x="17221" y="20138"/>
                      <a:pt x="17272" y="20090"/>
                      <a:pt x="17316" y="20028"/>
                    </a:cubicBezTo>
                    <a:lnTo>
                      <a:pt x="17321" y="20045"/>
                    </a:lnTo>
                    <a:cubicBezTo>
                      <a:pt x="17332" y="20030"/>
                      <a:pt x="17340" y="20004"/>
                      <a:pt x="17353" y="20006"/>
                    </a:cubicBezTo>
                    <a:cubicBezTo>
                      <a:pt x="17361" y="20008"/>
                      <a:pt x="17362" y="20024"/>
                      <a:pt x="17361" y="20037"/>
                    </a:cubicBezTo>
                    <a:cubicBezTo>
                      <a:pt x="17410" y="20216"/>
                      <a:pt x="17454" y="20393"/>
                      <a:pt x="17509" y="20565"/>
                    </a:cubicBezTo>
                    <a:lnTo>
                      <a:pt x="17534" y="20583"/>
                    </a:lnTo>
                    <a:cubicBezTo>
                      <a:pt x="17590" y="20742"/>
                      <a:pt x="17670" y="20879"/>
                      <a:pt x="17741" y="21005"/>
                    </a:cubicBezTo>
                    <a:cubicBezTo>
                      <a:pt x="17791" y="21014"/>
                      <a:pt x="17814" y="21143"/>
                      <a:pt x="17865" y="21152"/>
                    </a:cubicBezTo>
                    <a:cubicBezTo>
                      <a:pt x="17879" y="21211"/>
                      <a:pt x="17915" y="21202"/>
                      <a:pt x="17935" y="21250"/>
                    </a:cubicBezTo>
                    <a:cubicBezTo>
                      <a:pt x="17955" y="21270"/>
                      <a:pt x="17979" y="21206"/>
                      <a:pt x="17985" y="21278"/>
                    </a:cubicBezTo>
                    <a:cubicBezTo>
                      <a:pt x="17986" y="21268"/>
                      <a:pt x="17991" y="21259"/>
                      <a:pt x="17998" y="21262"/>
                    </a:cubicBezTo>
                    <a:cubicBezTo>
                      <a:pt x="18014" y="21264"/>
                      <a:pt x="17996" y="21294"/>
                      <a:pt x="18003" y="21303"/>
                    </a:cubicBezTo>
                    <a:cubicBezTo>
                      <a:pt x="18025" y="21316"/>
                      <a:pt x="18034" y="21248"/>
                      <a:pt x="18053" y="21262"/>
                    </a:cubicBezTo>
                    <a:cubicBezTo>
                      <a:pt x="18035" y="21275"/>
                      <a:pt x="18047" y="21312"/>
                      <a:pt x="18055" y="21330"/>
                    </a:cubicBezTo>
                    <a:cubicBezTo>
                      <a:pt x="18084" y="21353"/>
                      <a:pt x="18112" y="21409"/>
                      <a:pt x="18148" y="21374"/>
                    </a:cubicBezTo>
                    <a:cubicBezTo>
                      <a:pt x="18175" y="21414"/>
                      <a:pt x="18206" y="21448"/>
                      <a:pt x="18246" y="21442"/>
                    </a:cubicBezTo>
                    <a:cubicBezTo>
                      <a:pt x="18255" y="21459"/>
                      <a:pt x="18272" y="21465"/>
                      <a:pt x="18284" y="21462"/>
                    </a:cubicBezTo>
                    <a:lnTo>
                      <a:pt x="18275" y="21446"/>
                    </a:lnTo>
                    <a:cubicBezTo>
                      <a:pt x="18274" y="21435"/>
                      <a:pt x="18278" y="21430"/>
                      <a:pt x="18280" y="21427"/>
                    </a:cubicBezTo>
                    <a:cubicBezTo>
                      <a:pt x="18310" y="21446"/>
                      <a:pt x="18338" y="21417"/>
                      <a:pt x="18366" y="21442"/>
                    </a:cubicBezTo>
                    <a:cubicBezTo>
                      <a:pt x="18407" y="21444"/>
                      <a:pt x="18450" y="21459"/>
                      <a:pt x="18492" y="21446"/>
                    </a:cubicBezTo>
                    <a:cubicBezTo>
                      <a:pt x="18510" y="21488"/>
                      <a:pt x="18543" y="21475"/>
                      <a:pt x="18567" y="21479"/>
                    </a:cubicBezTo>
                    <a:cubicBezTo>
                      <a:pt x="18551" y="21470"/>
                      <a:pt x="18526" y="21475"/>
                      <a:pt x="18513" y="21442"/>
                    </a:cubicBezTo>
                    <a:cubicBezTo>
                      <a:pt x="18505" y="21394"/>
                      <a:pt x="18474" y="21427"/>
                      <a:pt x="18459" y="21400"/>
                    </a:cubicBezTo>
                    <a:cubicBezTo>
                      <a:pt x="18457" y="21389"/>
                      <a:pt x="18461" y="21382"/>
                      <a:pt x="18463" y="21378"/>
                    </a:cubicBezTo>
                    <a:cubicBezTo>
                      <a:pt x="18473" y="21376"/>
                      <a:pt x="18480" y="21382"/>
                      <a:pt x="18488" y="21382"/>
                    </a:cubicBezTo>
                    <a:cubicBezTo>
                      <a:pt x="18516" y="21324"/>
                      <a:pt x="18537" y="21409"/>
                      <a:pt x="18567" y="21389"/>
                    </a:cubicBezTo>
                    <a:cubicBezTo>
                      <a:pt x="18570" y="21389"/>
                      <a:pt x="18576" y="21378"/>
                      <a:pt x="18574" y="21367"/>
                    </a:cubicBezTo>
                    <a:cubicBezTo>
                      <a:pt x="18535" y="21348"/>
                      <a:pt x="18497" y="21312"/>
                      <a:pt x="18454" y="21325"/>
                    </a:cubicBezTo>
                    <a:cubicBezTo>
                      <a:pt x="18436" y="21328"/>
                      <a:pt x="18425" y="21268"/>
                      <a:pt x="18406" y="21303"/>
                    </a:cubicBezTo>
                    <a:cubicBezTo>
                      <a:pt x="18394" y="21275"/>
                      <a:pt x="18372" y="21310"/>
                      <a:pt x="18372" y="21257"/>
                    </a:cubicBezTo>
                    <a:cubicBezTo>
                      <a:pt x="18379" y="21235"/>
                      <a:pt x="18394" y="21275"/>
                      <a:pt x="18404" y="21246"/>
                    </a:cubicBezTo>
                    <a:cubicBezTo>
                      <a:pt x="18421" y="21272"/>
                      <a:pt x="18447" y="21257"/>
                      <a:pt x="18461" y="21246"/>
                    </a:cubicBezTo>
                    <a:cubicBezTo>
                      <a:pt x="18485" y="21242"/>
                      <a:pt x="18495" y="21325"/>
                      <a:pt x="18519" y="21272"/>
                    </a:cubicBezTo>
                    <a:cubicBezTo>
                      <a:pt x="18549" y="21312"/>
                      <a:pt x="18591" y="21308"/>
                      <a:pt x="18626" y="21299"/>
                    </a:cubicBezTo>
                    <a:cubicBezTo>
                      <a:pt x="18645" y="21343"/>
                      <a:pt x="18668" y="21278"/>
                      <a:pt x="18689" y="21314"/>
                    </a:cubicBezTo>
                    <a:cubicBezTo>
                      <a:pt x="18711" y="21321"/>
                      <a:pt x="18732" y="21330"/>
                      <a:pt x="18751" y="21310"/>
                    </a:cubicBezTo>
                    <a:cubicBezTo>
                      <a:pt x="18795" y="21310"/>
                      <a:pt x="18845" y="21339"/>
                      <a:pt x="18880" y="21284"/>
                    </a:cubicBezTo>
                    <a:cubicBezTo>
                      <a:pt x="18886" y="21288"/>
                      <a:pt x="18883" y="21301"/>
                      <a:pt x="18887" y="21310"/>
                    </a:cubicBezTo>
                    <a:lnTo>
                      <a:pt x="18905" y="21278"/>
                    </a:lnTo>
                    <a:lnTo>
                      <a:pt x="18917" y="21303"/>
                    </a:lnTo>
                    <a:cubicBezTo>
                      <a:pt x="18924" y="21301"/>
                      <a:pt x="18931" y="21310"/>
                      <a:pt x="18935" y="21299"/>
                    </a:cubicBezTo>
                    <a:lnTo>
                      <a:pt x="18920" y="21272"/>
                    </a:lnTo>
                    <a:lnTo>
                      <a:pt x="18925" y="21262"/>
                    </a:lnTo>
                    <a:cubicBezTo>
                      <a:pt x="18932" y="21257"/>
                      <a:pt x="18946" y="21248"/>
                      <a:pt x="18952" y="21268"/>
                    </a:cubicBezTo>
                    <a:lnTo>
                      <a:pt x="18948" y="21299"/>
                    </a:lnTo>
                    <a:cubicBezTo>
                      <a:pt x="18955" y="21275"/>
                      <a:pt x="18970" y="21238"/>
                      <a:pt x="18988" y="21242"/>
                    </a:cubicBezTo>
                    <a:cubicBezTo>
                      <a:pt x="19002" y="21189"/>
                      <a:pt x="19019" y="21278"/>
                      <a:pt x="19032" y="21220"/>
                    </a:cubicBezTo>
                    <a:cubicBezTo>
                      <a:pt x="19062" y="21244"/>
                      <a:pt x="19094" y="21220"/>
                      <a:pt x="19125" y="21220"/>
                    </a:cubicBezTo>
                    <a:cubicBezTo>
                      <a:pt x="19142" y="21229"/>
                      <a:pt x="19124" y="21270"/>
                      <a:pt x="19140" y="21272"/>
                    </a:cubicBezTo>
                    <a:cubicBezTo>
                      <a:pt x="19151" y="21262"/>
                      <a:pt x="19139" y="21250"/>
                      <a:pt x="19143" y="21235"/>
                    </a:cubicBezTo>
                    <a:cubicBezTo>
                      <a:pt x="19148" y="21220"/>
                      <a:pt x="19156" y="21211"/>
                      <a:pt x="19163" y="21209"/>
                    </a:cubicBezTo>
                    <a:cubicBezTo>
                      <a:pt x="19187" y="21231"/>
                      <a:pt x="19208" y="21171"/>
                      <a:pt x="19236" y="21178"/>
                    </a:cubicBezTo>
                    <a:cubicBezTo>
                      <a:pt x="19239" y="21158"/>
                      <a:pt x="19234" y="21136"/>
                      <a:pt x="19245" y="21125"/>
                    </a:cubicBezTo>
                    <a:cubicBezTo>
                      <a:pt x="19252" y="21166"/>
                      <a:pt x="19272" y="21158"/>
                      <a:pt x="19283" y="21189"/>
                    </a:cubicBezTo>
                    <a:cubicBezTo>
                      <a:pt x="19299" y="21189"/>
                      <a:pt x="19308" y="21170"/>
                      <a:pt x="19311" y="21141"/>
                    </a:cubicBezTo>
                    <a:cubicBezTo>
                      <a:pt x="19318" y="21138"/>
                      <a:pt x="19322" y="21158"/>
                      <a:pt x="19328" y="21167"/>
                    </a:cubicBezTo>
                    <a:cubicBezTo>
                      <a:pt x="19407" y="21136"/>
                      <a:pt x="19494" y="21106"/>
                      <a:pt x="19572" y="21051"/>
                    </a:cubicBezTo>
                    <a:lnTo>
                      <a:pt x="19566" y="21019"/>
                    </a:lnTo>
                    <a:cubicBezTo>
                      <a:pt x="19634" y="20961"/>
                      <a:pt x="19702" y="20903"/>
                      <a:pt x="19770" y="20846"/>
                    </a:cubicBezTo>
                    <a:cubicBezTo>
                      <a:pt x="19769" y="20837"/>
                      <a:pt x="19762" y="20832"/>
                      <a:pt x="19764" y="20820"/>
                    </a:cubicBezTo>
                    <a:cubicBezTo>
                      <a:pt x="19785" y="20767"/>
                      <a:pt x="19792" y="20850"/>
                      <a:pt x="19816" y="20828"/>
                    </a:cubicBezTo>
                    <a:cubicBezTo>
                      <a:pt x="19827" y="20824"/>
                      <a:pt x="19841" y="20798"/>
                      <a:pt x="19832" y="20772"/>
                    </a:cubicBezTo>
                    <a:cubicBezTo>
                      <a:pt x="19820" y="20677"/>
                      <a:pt x="19871" y="20700"/>
                      <a:pt x="19888" y="20644"/>
                    </a:cubicBezTo>
                    <a:cubicBezTo>
                      <a:pt x="19864" y="20613"/>
                      <a:pt x="19898" y="20597"/>
                      <a:pt x="19897" y="20560"/>
                    </a:cubicBezTo>
                    <a:cubicBezTo>
                      <a:pt x="19914" y="20583"/>
                      <a:pt x="19934" y="20543"/>
                      <a:pt x="19952" y="20556"/>
                    </a:cubicBezTo>
                    <a:cubicBezTo>
                      <a:pt x="19950" y="20600"/>
                      <a:pt x="19926" y="20604"/>
                      <a:pt x="19913" y="20625"/>
                    </a:cubicBezTo>
                    <a:cubicBezTo>
                      <a:pt x="19944" y="20604"/>
                      <a:pt x="19978" y="20565"/>
                      <a:pt x="20008" y="20519"/>
                    </a:cubicBezTo>
                    <a:cubicBezTo>
                      <a:pt x="20027" y="20516"/>
                      <a:pt x="20040" y="20483"/>
                      <a:pt x="20055" y="20459"/>
                    </a:cubicBezTo>
                    <a:cubicBezTo>
                      <a:pt x="20053" y="20453"/>
                      <a:pt x="20047" y="20451"/>
                      <a:pt x="20047" y="20440"/>
                    </a:cubicBezTo>
                    <a:cubicBezTo>
                      <a:pt x="20051" y="20426"/>
                      <a:pt x="20061" y="20420"/>
                      <a:pt x="20065" y="20424"/>
                    </a:cubicBezTo>
                    <a:lnTo>
                      <a:pt x="20067" y="20451"/>
                    </a:lnTo>
                    <a:cubicBezTo>
                      <a:pt x="20105" y="20446"/>
                      <a:pt x="20094" y="20354"/>
                      <a:pt x="20130" y="20345"/>
                    </a:cubicBezTo>
                    <a:cubicBezTo>
                      <a:pt x="20141" y="20345"/>
                      <a:pt x="20138" y="20391"/>
                      <a:pt x="20151" y="20359"/>
                    </a:cubicBezTo>
                    <a:cubicBezTo>
                      <a:pt x="20151" y="20354"/>
                      <a:pt x="20151" y="20348"/>
                      <a:pt x="20147" y="20345"/>
                    </a:cubicBezTo>
                    <a:lnTo>
                      <a:pt x="20170" y="20297"/>
                    </a:lnTo>
                    <a:cubicBezTo>
                      <a:pt x="20185" y="20294"/>
                      <a:pt x="20174" y="20323"/>
                      <a:pt x="20178" y="20334"/>
                    </a:cubicBezTo>
                    <a:cubicBezTo>
                      <a:pt x="20204" y="20297"/>
                      <a:pt x="20247" y="20286"/>
                      <a:pt x="20255" y="20218"/>
                    </a:cubicBezTo>
                    <a:cubicBezTo>
                      <a:pt x="20277" y="20216"/>
                      <a:pt x="20297" y="20247"/>
                      <a:pt x="20318" y="20213"/>
                    </a:cubicBezTo>
                    <a:cubicBezTo>
                      <a:pt x="20317" y="20167"/>
                      <a:pt x="20343" y="20161"/>
                      <a:pt x="20351" y="20123"/>
                    </a:cubicBezTo>
                    <a:cubicBezTo>
                      <a:pt x="20377" y="20116"/>
                      <a:pt x="20395" y="20087"/>
                      <a:pt x="20418" y="20108"/>
                    </a:cubicBezTo>
                    <a:cubicBezTo>
                      <a:pt x="20423" y="20070"/>
                      <a:pt x="20436" y="20057"/>
                      <a:pt x="20443" y="20022"/>
                    </a:cubicBezTo>
                    <a:cubicBezTo>
                      <a:pt x="20437" y="20028"/>
                      <a:pt x="20421" y="20068"/>
                      <a:pt x="20411" y="20049"/>
                    </a:cubicBezTo>
                    <a:cubicBezTo>
                      <a:pt x="20409" y="20037"/>
                      <a:pt x="20404" y="20014"/>
                      <a:pt x="20414" y="20006"/>
                    </a:cubicBezTo>
                    <a:cubicBezTo>
                      <a:pt x="20440" y="20002"/>
                      <a:pt x="20453" y="19927"/>
                      <a:pt x="20481" y="19932"/>
                    </a:cubicBezTo>
                    <a:cubicBezTo>
                      <a:pt x="20491" y="19942"/>
                      <a:pt x="20486" y="19964"/>
                      <a:pt x="20489" y="19976"/>
                    </a:cubicBezTo>
                    <a:lnTo>
                      <a:pt x="20491" y="19976"/>
                    </a:lnTo>
                    <a:cubicBezTo>
                      <a:pt x="20501" y="19951"/>
                      <a:pt x="20518" y="19932"/>
                      <a:pt x="20504" y="19901"/>
                    </a:cubicBezTo>
                    <a:cubicBezTo>
                      <a:pt x="20566" y="19773"/>
                      <a:pt x="20644" y="19716"/>
                      <a:pt x="20706" y="19589"/>
                    </a:cubicBezTo>
                    <a:lnTo>
                      <a:pt x="20706" y="19563"/>
                    </a:lnTo>
                    <a:lnTo>
                      <a:pt x="20665" y="19606"/>
                    </a:lnTo>
                    <a:cubicBezTo>
                      <a:pt x="20656" y="19660"/>
                      <a:pt x="20627" y="19660"/>
                      <a:pt x="20614" y="19701"/>
                    </a:cubicBezTo>
                    <a:cubicBezTo>
                      <a:pt x="20580" y="19663"/>
                      <a:pt x="20586" y="19767"/>
                      <a:pt x="20561" y="19773"/>
                    </a:cubicBezTo>
                    <a:cubicBezTo>
                      <a:pt x="20555" y="19780"/>
                      <a:pt x="20552" y="19767"/>
                      <a:pt x="20547" y="19765"/>
                    </a:cubicBezTo>
                    <a:cubicBezTo>
                      <a:pt x="20550" y="19718"/>
                      <a:pt x="20574" y="19690"/>
                      <a:pt x="20581" y="19652"/>
                    </a:cubicBezTo>
                    <a:cubicBezTo>
                      <a:pt x="20612" y="19663"/>
                      <a:pt x="20592" y="19569"/>
                      <a:pt x="20624" y="19581"/>
                    </a:cubicBezTo>
                    <a:cubicBezTo>
                      <a:pt x="20702" y="19430"/>
                      <a:pt x="20800" y="19285"/>
                      <a:pt x="20880" y="19110"/>
                    </a:cubicBezTo>
                    <a:lnTo>
                      <a:pt x="20878" y="19088"/>
                    </a:lnTo>
                    <a:cubicBezTo>
                      <a:pt x="20898" y="19069"/>
                      <a:pt x="20910" y="19033"/>
                      <a:pt x="20930" y="19009"/>
                    </a:cubicBezTo>
                    <a:cubicBezTo>
                      <a:pt x="20943" y="18976"/>
                      <a:pt x="20950" y="18909"/>
                      <a:pt x="20975" y="18909"/>
                    </a:cubicBezTo>
                    <a:cubicBezTo>
                      <a:pt x="21060" y="18751"/>
                      <a:pt x="21120" y="18551"/>
                      <a:pt x="21186" y="18367"/>
                    </a:cubicBezTo>
                    <a:cubicBezTo>
                      <a:pt x="21216" y="18329"/>
                      <a:pt x="21223" y="18261"/>
                      <a:pt x="21250" y="18228"/>
                    </a:cubicBezTo>
                    <a:cubicBezTo>
                      <a:pt x="21289" y="18146"/>
                      <a:pt x="21295" y="18039"/>
                      <a:pt x="21318" y="17944"/>
                    </a:cubicBezTo>
                    <a:cubicBezTo>
                      <a:pt x="21319" y="17907"/>
                      <a:pt x="21343" y="17887"/>
                      <a:pt x="21354" y="17911"/>
                    </a:cubicBezTo>
                    <a:lnTo>
                      <a:pt x="21356" y="17881"/>
                    </a:lnTo>
                    <a:lnTo>
                      <a:pt x="21343" y="17886"/>
                    </a:lnTo>
                    <a:cubicBezTo>
                      <a:pt x="21348" y="17825"/>
                      <a:pt x="21364" y="17778"/>
                      <a:pt x="21376" y="17722"/>
                    </a:cubicBezTo>
                    <a:cubicBezTo>
                      <a:pt x="21417" y="17542"/>
                      <a:pt x="21435" y="17342"/>
                      <a:pt x="21476" y="17162"/>
                    </a:cubicBezTo>
                    <a:cubicBezTo>
                      <a:pt x="21486" y="17078"/>
                      <a:pt x="21513" y="16991"/>
                      <a:pt x="21496" y="16905"/>
                    </a:cubicBezTo>
                    <a:cubicBezTo>
                      <a:pt x="21513" y="16883"/>
                      <a:pt x="21494" y="16797"/>
                      <a:pt x="21520" y="16819"/>
                    </a:cubicBezTo>
                    <a:lnTo>
                      <a:pt x="21520" y="16800"/>
                    </a:lnTo>
                    <a:cubicBezTo>
                      <a:pt x="21518" y="16797"/>
                      <a:pt x="21517" y="16806"/>
                      <a:pt x="21513" y="16810"/>
                    </a:cubicBezTo>
                    <a:cubicBezTo>
                      <a:pt x="21504" y="16727"/>
                      <a:pt x="21520" y="16661"/>
                      <a:pt x="21519" y="16573"/>
                    </a:cubicBezTo>
                    <a:cubicBezTo>
                      <a:pt x="21536" y="16527"/>
                      <a:pt x="21533" y="16459"/>
                      <a:pt x="21556" y="16423"/>
                    </a:cubicBezTo>
                    <a:cubicBezTo>
                      <a:pt x="21546" y="16338"/>
                      <a:pt x="21563" y="16258"/>
                      <a:pt x="21571" y="16182"/>
                    </a:cubicBezTo>
                    <a:cubicBezTo>
                      <a:pt x="21558" y="16116"/>
                      <a:pt x="21595" y="16052"/>
                      <a:pt x="21580" y="159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87" name="Kształt"/>
              <p:cNvSpPr/>
              <p:nvPr/>
            </p:nvSpPr>
            <p:spPr>
              <a:xfrm>
                <a:off x="1441425" y="438271"/>
                <a:ext cx="1950" cy="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136" extrusionOk="0">
                    <a:moveTo>
                      <a:pt x="21600" y="10234"/>
                    </a:moveTo>
                    <a:cubicBezTo>
                      <a:pt x="13590" y="20777"/>
                      <a:pt x="7279" y="7120"/>
                      <a:pt x="0" y="2468"/>
                    </a:cubicBezTo>
                    <a:cubicBezTo>
                      <a:pt x="5589" y="-823"/>
                      <a:pt x="16011" y="-823"/>
                      <a:pt x="21600" y="2468"/>
                    </a:cubicBezTo>
                    <a:cubicBezTo>
                      <a:pt x="21600" y="2468"/>
                      <a:pt x="21600" y="10234"/>
                      <a:pt x="21600" y="102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88" name="Kształt"/>
              <p:cNvSpPr/>
              <p:nvPr/>
            </p:nvSpPr>
            <p:spPr>
              <a:xfrm>
                <a:off x="1451164" y="428531"/>
                <a:ext cx="1591" cy="1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0" h="17530" extrusionOk="0">
                    <a:moveTo>
                      <a:pt x="9450" y="17261"/>
                    </a:moveTo>
                    <a:cubicBezTo>
                      <a:pt x="4882" y="18736"/>
                      <a:pt x="1825" y="13762"/>
                      <a:pt x="54" y="11549"/>
                    </a:cubicBezTo>
                    <a:cubicBezTo>
                      <a:pt x="-960" y="-461"/>
                      <a:pt x="12507" y="-2864"/>
                      <a:pt x="17842" y="3226"/>
                    </a:cubicBezTo>
                    <a:cubicBezTo>
                      <a:pt x="20640" y="10243"/>
                      <a:pt x="13261" y="15238"/>
                      <a:pt x="9450" y="172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89" name="Kształt"/>
              <p:cNvSpPr/>
              <p:nvPr/>
            </p:nvSpPr>
            <p:spPr>
              <a:xfrm>
                <a:off x="1451164" y="418792"/>
                <a:ext cx="605" cy="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8" h="21600" extrusionOk="0">
                    <a:moveTo>
                      <a:pt x="0" y="21600"/>
                    </a:moveTo>
                    <a:lnTo>
                      <a:pt x="11157" y="0"/>
                    </a:lnTo>
                    <a:cubicBezTo>
                      <a:pt x="16005" y="4953"/>
                      <a:pt x="21600" y="10840"/>
                      <a:pt x="18108" y="21600"/>
                    </a:cubicBezTo>
                    <a:cubicBezTo>
                      <a:pt x="1810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90" name="Kształt"/>
              <p:cNvSpPr/>
              <p:nvPr/>
            </p:nvSpPr>
            <p:spPr>
              <a:xfrm>
                <a:off x="1451164" y="418792"/>
                <a:ext cx="2344" cy="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431" y="0"/>
                    </a:lnTo>
                    <a:lnTo>
                      <a:pt x="21600" y="11493"/>
                    </a:lnTo>
                    <a:cubicBezTo>
                      <a:pt x="21600" y="1149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91" name="Kształt"/>
              <p:cNvSpPr/>
              <p:nvPr/>
            </p:nvSpPr>
            <p:spPr>
              <a:xfrm>
                <a:off x="1460904" y="448010"/>
                <a:ext cx="1950" cy="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2" h="11121" extrusionOk="0">
                    <a:moveTo>
                      <a:pt x="0" y="10509"/>
                    </a:moveTo>
                    <a:cubicBezTo>
                      <a:pt x="1635" y="4989"/>
                      <a:pt x="11971" y="-4756"/>
                      <a:pt x="20891" y="2710"/>
                    </a:cubicBezTo>
                    <a:cubicBezTo>
                      <a:pt x="21600" y="16844"/>
                      <a:pt x="4220" y="8397"/>
                      <a:pt x="0" y="105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92" name="Kształt"/>
              <p:cNvSpPr/>
              <p:nvPr/>
            </p:nvSpPr>
            <p:spPr>
              <a:xfrm>
                <a:off x="1470643" y="448010"/>
                <a:ext cx="1504" cy="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32" h="15989" extrusionOk="0">
                    <a:moveTo>
                      <a:pt x="11522" y="15859"/>
                    </a:moveTo>
                    <a:cubicBezTo>
                      <a:pt x="5947" y="16658"/>
                      <a:pt x="2690" y="13670"/>
                      <a:pt x="1299" y="9999"/>
                    </a:cubicBezTo>
                    <a:cubicBezTo>
                      <a:pt x="-5204" y="117"/>
                      <a:pt x="14768" y="-4942"/>
                      <a:pt x="15695" y="6776"/>
                    </a:cubicBezTo>
                    <a:cubicBezTo>
                      <a:pt x="16396" y="9999"/>
                      <a:pt x="15695" y="13670"/>
                      <a:pt x="11522" y="158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93" name="Kształt"/>
              <p:cNvSpPr/>
              <p:nvPr/>
            </p:nvSpPr>
            <p:spPr>
              <a:xfrm>
                <a:off x="1470643" y="457749"/>
                <a:ext cx="1148" cy="1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1" h="15545" extrusionOk="0">
                    <a:moveTo>
                      <a:pt x="12569" y="15362"/>
                    </a:moveTo>
                    <a:cubicBezTo>
                      <a:pt x="5490" y="16451"/>
                      <a:pt x="3138" y="12381"/>
                      <a:pt x="0" y="10507"/>
                    </a:cubicBezTo>
                    <a:cubicBezTo>
                      <a:pt x="1187" y="5347"/>
                      <a:pt x="11383" y="-5149"/>
                      <a:pt x="20030" y="2991"/>
                    </a:cubicBezTo>
                    <a:cubicBezTo>
                      <a:pt x="21600" y="7381"/>
                      <a:pt x="20030" y="12381"/>
                      <a:pt x="12569" y="153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94" name="Kształt"/>
              <p:cNvSpPr/>
              <p:nvPr/>
            </p:nvSpPr>
            <p:spPr>
              <a:xfrm>
                <a:off x="1490122" y="438271"/>
                <a:ext cx="2649" cy="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978" extrusionOk="0">
                    <a:moveTo>
                      <a:pt x="21600" y="3682"/>
                    </a:moveTo>
                    <a:lnTo>
                      <a:pt x="21600" y="12242"/>
                    </a:lnTo>
                    <a:cubicBezTo>
                      <a:pt x="14104" y="18571"/>
                      <a:pt x="7139" y="5550"/>
                      <a:pt x="0" y="5722"/>
                    </a:cubicBezTo>
                    <a:cubicBezTo>
                      <a:pt x="7139" y="517"/>
                      <a:pt x="15887" y="-3029"/>
                      <a:pt x="21600" y="36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95" name="Kształt"/>
              <p:cNvSpPr/>
              <p:nvPr/>
            </p:nvSpPr>
            <p:spPr>
              <a:xfrm>
                <a:off x="1460904" y="448010"/>
                <a:ext cx="1347" cy="1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7" h="15483" extrusionOk="0">
                    <a:moveTo>
                      <a:pt x="3437" y="14378"/>
                    </a:moveTo>
                    <a:cubicBezTo>
                      <a:pt x="-1473" y="11228"/>
                      <a:pt x="-1473" y="2519"/>
                      <a:pt x="5732" y="275"/>
                    </a:cubicBezTo>
                    <a:cubicBezTo>
                      <a:pt x="10642" y="1474"/>
                      <a:pt x="17847" y="-2275"/>
                      <a:pt x="20127" y="2519"/>
                    </a:cubicBezTo>
                    <a:cubicBezTo>
                      <a:pt x="15552" y="6267"/>
                      <a:pt x="16523" y="19325"/>
                      <a:pt x="3437" y="143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96" name="Kształt"/>
              <p:cNvSpPr/>
              <p:nvPr/>
            </p:nvSpPr>
            <p:spPr>
              <a:xfrm>
                <a:off x="1470643" y="448010"/>
                <a:ext cx="1533" cy="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985" extrusionOk="0">
                    <a:moveTo>
                      <a:pt x="0" y="4085"/>
                    </a:moveTo>
                    <a:cubicBezTo>
                      <a:pt x="8343" y="2720"/>
                      <a:pt x="14820" y="-3963"/>
                      <a:pt x="21600" y="3401"/>
                    </a:cubicBezTo>
                    <a:cubicBezTo>
                      <a:pt x="16970" y="17637"/>
                      <a:pt x="7410" y="8226"/>
                      <a:pt x="0" y="40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97" name="Kształt"/>
              <p:cNvSpPr/>
              <p:nvPr/>
            </p:nvSpPr>
            <p:spPr>
              <a:xfrm>
                <a:off x="1470643" y="448010"/>
                <a:ext cx="1708" cy="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70" extrusionOk="0">
                    <a:moveTo>
                      <a:pt x="4156" y="16447"/>
                    </a:moveTo>
                    <a:lnTo>
                      <a:pt x="0" y="5713"/>
                    </a:lnTo>
                    <a:cubicBezTo>
                      <a:pt x="7191" y="-204"/>
                      <a:pt x="20778" y="-4366"/>
                      <a:pt x="21600" y="8122"/>
                    </a:cubicBezTo>
                    <a:cubicBezTo>
                      <a:pt x="16623" y="14203"/>
                      <a:pt x="12467" y="17234"/>
                      <a:pt x="4156" y="164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98" name="Kształt"/>
              <p:cNvSpPr/>
              <p:nvPr/>
            </p:nvSpPr>
            <p:spPr>
              <a:xfrm>
                <a:off x="1460904" y="448010"/>
                <a:ext cx="13793" cy="2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66" extrusionOk="0">
                    <a:moveTo>
                      <a:pt x="6342" y="18064"/>
                    </a:moveTo>
                    <a:cubicBezTo>
                      <a:pt x="4492" y="10704"/>
                      <a:pt x="1748" y="19689"/>
                      <a:pt x="0" y="18064"/>
                    </a:cubicBezTo>
                    <a:cubicBezTo>
                      <a:pt x="1646" y="12329"/>
                      <a:pt x="4492" y="14238"/>
                      <a:pt x="6342" y="8120"/>
                    </a:cubicBezTo>
                    <a:cubicBezTo>
                      <a:pt x="10423" y="15578"/>
                      <a:pt x="13234" y="-669"/>
                      <a:pt x="17039" y="5165"/>
                    </a:cubicBezTo>
                    <a:cubicBezTo>
                      <a:pt x="18205" y="-669"/>
                      <a:pt x="20468" y="-1911"/>
                      <a:pt x="21600" y="3247"/>
                    </a:cubicBezTo>
                    <a:cubicBezTo>
                      <a:pt x="17657" y="13670"/>
                      <a:pt x="10560" y="11664"/>
                      <a:pt x="6342" y="180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99" name="Kształt"/>
              <p:cNvSpPr/>
              <p:nvPr/>
            </p:nvSpPr>
            <p:spPr>
              <a:xfrm>
                <a:off x="1480382" y="448010"/>
                <a:ext cx="422" cy="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6" h="18416" extrusionOk="0">
                    <a:moveTo>
                      <a:pt x="10797" y="18416"/>
                    </a:moveTo>
                    <a:lnTo>
                      <a:pt x="0" y="18416"/>
                    </a:lnTo>
                    <a:lnTo>
                      <a:pt x="0" y="1739"/>
                    </a:lnTo>
                    <a:cubicBezTo>
                      <a:pt x="10797" y="-3184"/>
                      <a:pt x="14713" y="3642"/>
                      <a:pt x="17677" y="6277"/>
                    </a:cubicBezTo>
                    <a:cubicBezTo>
                      <a:pt x="21600" y="11590"/>
                      <a:pt x="14713" y="16516"/>
                      <a:pt x="10797" y="184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00" name="Kształt"/>
              <p:cNvSpPr/>
              <p:nvPr/>
            </p:nvSpPr>
            <p:spPr>
              <a:xfrm>
                <a:off x="1470643" y="448010"/>
                <a:ext cx="4315" cy="1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1189" extrusionOk="0">
                    <a:moveTo>
                      <a:pt x="2083" y="8035"/>
                    </a:moveTo>
                    <a:lnTo>
                      <a:pt x="0" y="6069"/>
                    </a:lnTo>
                    <a:cubicBezTo>
                      <a:pt x="6141" y="3296"/>
                      <a:pt x="14696" y="-4334"/>
                      <a:pt x="21600" y="3296"/>
                    </a:cubicBezTo>
                    <a:cubicBezTo>
                      <a:pt x="15133" y="3296"/>
                      <a:pt x="9430" y="17266"/>
                      <a:pt x="2083" y="80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01" name="Kształt"/>
              <p:cNvSpPr/>
              <p:nvPr/>
            </p:nvSpPr>
            <p:spPr>
              <a:xfrm>
                <a:off x="1480382" y="448010"/>
                <a:ext cx="1465" cy="1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32" h="12764" extrusionOk="0">
                    <a:moveTo>
                      <a:pt x="16535" y="11217"/>
                    </a:moveTo>
                    <a:cubicBezTo>
                      <a:pt x="4533" y="17043"/>
                      <a:pt x="8001" y="4674"/>
                      <a:pt x="0" y="2793"/>
                    </a:cubicBezTo>
                    <a:cubicBezTo>
                      <a:pt x="10938" y="-4557"/>
                      <a:pt x="21600" y="4133"/>
                      <a:pt x="16535" y="1121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02" name="Kształt"/>
              <p:cNvSpPr/>
              <p:nvPr/>
            </p:nvSpPr>
            <p:spPr>
              <a:xfrm>
                <a:off x="1490122" y="448010"/>
                <a:ext cx="2519" cy="1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256" extrusionOk="0">
                    <a:moveTo>
                      <a:pt x="9766" y="14746"/>
                    </a:moveTo>
                    <a:cubicBezTo>
                      <a:pt x="4702" y="17102"/>
                      <a:pt x="1318" y="10755"/>
                      <a:pt x="0" y="6885"/>
                    </a:cubicBezTo>
                    <a:cubicBezTo>
                      <a:pt x="2634" y="1019"/>
                      <a:pt x="18024" y="-4498"/>
                      <a:pt x="21600" y="5599"/>
                    </a:cubicBezTo>
                    <a:cubicBezTo>
                      <a:pt x="21600" y="11464"/>
                      <a:pt x="14458" y="15335"/>
                      <a:pt x="9766" y="147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03" name="Kształt"/>
              <p:cNvSpPr/>
              <p:nvPr/>
            </p:nvSpPr>
            <p:spPr>
              <a:xfrm>
                <a:off x="1490122" y="448010"/>
                <a:ext cx="628" cy="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3" h="21600" extrusionOk="0">
                    <a:moveTo>
                      <a:pt x="12072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6961" y="0"/>
                      <a:pt x="13957" y="0"/>
                      <a:pt x="16493" y="6592"/>
                    </a:cubicBezTo>
                    <a:cubicBezTo>
                      <a:pt x="21600" y="15971"/>
                      <a:pt x="13957" y="18810"/>
                      <a:pt x="120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04" name="Kształt"/>
              <p:cNvSpPr/>
              <p:nvPr/>
            </p:nvSpPr>
            <p:spPr>
              <a:xfrm>
                <a:off x="1490122" y="448010"/>
                <a:ext cx="1001" cy="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02" h="19757" extrusionOk="0">
                    <a:moveTo>
                      <a:pt x="13777" y="19757"/>
                    </a:moveTo>
                    <a:cubicBezTo>
                      <a:pt x="8000" y="17727"/>
                      <a:pt x="-6609" y="13226"/>
                      <a:pt x="3436" y="163"/>
                    </a:cubicBezTo>
                    <a:cubicBezTo>
                      <a:pt x="7081" y="163"/>
                      <a:pt x="14991" y="-1843"/>
                      <a:pt x="13777" y="8186"/>
                    </a:cubicBezTo>
                    <a:cubicBezTo>
                      <a:pt x="13777" y="8186"/>
                      <a:pt x="13777" y="19757"/>
                      <a:pt x="13777" y="1975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05" name="Kształt"/>
              <p:cNvSpPr/>
              <p:nvPr/>
            </p:nvSpPr>
            <p:spPr>
              <a:xfrm>
                <a:off x="1470643" y="438271"/>
                <a:ext cx="27300" cy="4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77" extrusionOk="0">
                    <a:moveTo>
                      <a:pt x="16837" y="10623"/>
                    </a:moveTo>
                    <a:cubicBezTo>
                      <a:pt x="13355" y="10623"/>
                      <a:pt x="9648" y="17689"/>
                      <a:pt x="6046" y="13847"/>
                    </a:cubicBezTo>
                    <a:cubicBezTo>
                      <a:pt x="4625" y="17689"/>
                      <a:pt x="2944" y="16562"/>
                      <a:pt x="1421" y="17841"/>
                    </a:cubicBezTo>
                    <a:cubicBezTo>
                      <a:pt x="1143" y="19581"/>
                      <a:pt x="763" y="18302"/>
                      <a:pt x="433" y="18606"/>
                    </a:cubicBezTo>
                    <a:lnTo>
                      <a:pt x="0" y="16357"/>
                    </a:lnTo>
                    <a:cubicBezTo>
                      <a:pt x="1143" y="12877"/>
                      <a:pt x="2702" y="4632"/>
                      <a:pt x="4158" y="11493"/>
                    </a:cubicBezTo>
                    <a:cubicBezTo>
                      <a:pt x="4556" y="10932"/>
                      <a:pt x="4816" y="8574"/>
                      <a:pt x="5058" y="7604"/>
                    </a:cubicBezTo>
                    <a:cubicBezTo>
                      <a:pt x="5716" y="6939"/>
                      <a:pt x="5630" y="10932"/>
                      <a:pt x="6149" y="12264"/>
                    </a:cubicBezTo>
                    <a:cubicBezTo>
                      <a:pt x="6617" y="9958"/>
                      <a:pt x="7120" y="7604"/>
                      <a:pt x="7708" y="7604"/>
                    </a:cubicBezTo>
                    <a:cubicBezTo>
                      <a:pt x="8089" y="13847"/>
                      <a:pt x="9648" y="8574"/>
                      <a:pt x="10653" y="8988"/>
                    </a:cubicBezTo>
                    <a:cubicBezTo>
                      <a:pt x="12332" y="4889"/>
                      <a:pt x="14637" y="10623"/>
                      <a:pt x="16368" y="4176"/>
                    </a:cubicBezTo>
                    <a:cubicBezTo>
                      <a:pt x="17720" y="8988"/>
                      <a:pt x="18170" y="-2019"/>
                      <a:pt x="19452" y="334"/>
                    </a:cubicBezTo>
                    <a:cubicBezTo>
                      <a:pt x="20491" y="-431"/>
                      <a:pt x="20751" y="4632"/>
                      <a:pt x="21600" y="6682"/>
                    </a:cubicBezTo>
                    <a:cubicBezTo>
                      <a:pt x="20439" y="11493"/>
                      <a:pt x="18291" y="10623"/>
                      <a:pt x="16837" y="106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06" name="Kształt"/>
              <p:cNvSpPr/>
              <p:nvPr/>
            </p:nvSpPr>
            <p:spPr>
              <a:xfrm>
                <a:off x="1499861" y="448010"/>
                <a:ext cx="561" cy="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7" h="21600" extrusionOk="0">
                    <a:moveTo>
                      <a:pt x="4496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8630" y="0"/>
                    </a:lnTo>
                    <a:cubicBezTo>
                      <a:pt x="21600" y="9345"/>
                      <a:pt x="7466" y="15722"/>
                      <a:pt x="449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07" name="Kształt"/>
              <p:cNvSpPr/>
              <p:nvPr/>
            </p:nvSpPr>
            <p:spPr>
              <a:xfrm>
                <a:off x="1499861" y="448010"/>
                <a:ext cx="963" cy="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68" extrusionOk="0">
                    <a:moveTo>
                      <a:pt x="0" y="15491"/>
                    </a:moveTo>
                    <a:lnTo>
                      <a:pt x="4902" y="0"/>
                    </a:lnTo>
                    <a:cubicBezTo>
                      <a:pt x="10813" y="2246"/>
                      <a:pt x="17679" y="2246"/>
                      <a:pt x="21600" y="11296"/>
                    </a:cubicBezTo>
                    <a:cubicBezTo>
                      <a:pt x="17679" y="21600"/>
                      <a:pt x="7369" y="13212"/>
                      <a:pt x="0" y="154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08" name="Kształt"/>
              <p:cNvSpPr/>
              <p:nvPr/>
            </p:nvSpPr>
            <p:spPr>
              <a:xfrm>
                <a:off x="1499861" y="438271"/>
                <a:ext cx="3950" cy="1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6" h="14745" extrusionOk="0">
                    <a:moveTo>
                      <a:pt x="0" y="7124"/>
                    </a:moveTo>
                    <a:cubicBezTo>
                      <a:pt x="5233" y="-1231"/>
                      <a:pt x="13643" y="4114"/>
                      <a:pt x="19557" y="0"/>
                    </a:cubicBezTo>
                    <a:cubicBezTo>
                      <a:pt x="21600" y="4114"/>
                      <a:pt x="19894" y="10908"/>
                      <a:pt x="18643" y="14579"/>
                    </a:cubicBezTo>
                    <a:cubicBezTo>
                      <a:pt x="13643" y="11683"/>
                      <a:pt x="3528" y="20369"/>
                      <a:pt x="0" y="71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09" name="Kształt"/>
              <p:cNvSpPr/>
              <p:nvPr/>
            </p:nvSpPr>
            <p:spPr>
              <a:xfrm>
                <a:off x="1499861" y="448010"/>
                <a:ext cx="1048" cy="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38" h="16831" extrusionOk="0">
                    <a:moveTo>
                      <a:pt x="16938" y="16831"/>
                    </a:moveTo>
                    <a:lnTo>
                      <a:pt x="1359" y="16831"/>
                    </a:lnTo>
                    <a:cubicBezTo>
                      <a:pt x="-4662" y="693"/>
                      <a:pt x="10917" y="-4769"/>
                      <a:pt x="16938" y="4532"/>
                    </a:cubicBezTo>
                    <a:cubicBezTo>
                      <a:pt x="16938" y="4532"/>
                      <a:pt x="16938" y="16831"/>
                      <a:pt x="16938" y="168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10" name="Kształt"/>
              <p:cNvSpPr/>
              <p:nvPr/>
            </p:nvSpPr>
            <p:spPr>
              <a:xfrm>
                <a:off x="1499861" y="457749"/>
                <a:ext cx="13044" cy="2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8" h="14695" extrusionOk="0">
                    <a:moveTo>
                      <a:pt x="17523" y="12636"/>
                    </a:moveTo>
                    <a:cubicBezTo>
                      <a:pt x="12140" y="10109"/>
                      <a:pt x="6861" y="17452"/>
                      <a:pt x="1271" y="13502"/>
                    </a:cubicBezTo>
                    <a:cubicBezTo>
                      <a:pt x="1166" y="10602"/>
                      <a:pt x="-1042" y="5850"/>
                      <a:pt x="614" y="2146"/>
                    </a:cubicBezTo>
                    <a:lnTo>
                      <a:pt x="4583" y="3878"/>
                    </a:lnTo>
                    <a:cubicBezTo>
                      <a:pt x="4583" y="5850"/>
                      <a:pt x="4444" y="8687"/>
                      <a:pt x="5239" y="9982"/>
                    </a:cubicBezTo>
                    <a:cubicBezTo>
                      <a:pt x="8034" y="-4148"/>
                      <a:pt x="15970" y="295"/>
                      <a:pt x="20558" y="2146"/>
                    </a:cubicBezTo>
                    <a:lnTo>
                      <a:pt x="20558" y="5110"/>
                    </a:lnTo>
                    <a:cubicBezTo>
                      <a:pt x="19041" y="5850"/>
                      <a:pt x="16867" y="2702"/>
                      <a:pt x="15970" y="7884"/>
                    </a:cubicBezTo>
                    <a:cubicBezTo>
                      <a:pt x="16488" y="10109"/>
                      <a:pt x="17385" y="9982"/>
                      <a:pt x="17523" y="1263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11" name="Kształt"/>
              <p:cNvSpPr/>
              <p:nvPr/>
            </p:nvSpPr>
            <p:spPr>
              <a:xfrm>
                <a:off x="1519340" y="457749"/>
                <a:ext cx="1165" cy="1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0579" extrusionOk="0">
                    <a:moveTo>
                      <a:pt x="8900" y="20579"/>
                    </a:moveTo>
                    <a:cubicBezTo>
                      <a:pt x="3019" y="15460"/>
                      <a:pt x="-4188" y="7584"/>
                      <a:pt x="3019" y="253"/>
                    </a:cubicBezTo>
                    <a:cubicBezTo>
                      <a:pt x="10542" y="-1021"/>
                      <a:pt x="16441" y="2635"/>
                      <a:pt x="17412" y="8484"/>
                    </a:cubicBezTo>
                    <a:cubicBezTo>
                      <a:pt x="15452" y="14354"/>
                      <a:pt x="15452" y="16922"/>
                      <a:pt x="8900" y="205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12" name="Kształt"/>
              <p:cNvSpPr/>
              <p:nvPr/>
            </p:nvSpPr>
            <p:spPr>
              <a:xfrm>
                <a:off x="1519340" y="457749"/>
                <a:ext cx="2937" cy="1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16685" extrusionOk="0">
                    <a:moveTo>
                      <a:pt x="15937" y="16685"/>
                    </a:moveTo>
                    <a:cubicBezTo>
                      <a:pt x="13572" y="6412"/>
                      <a:pt x="-456" y="13888"/>
                      <a:pt x="12" y="2561"/>
                    </a:cubicBezTo>
                    <a:cubicBezTo>
                      <a:pt x="8213" y="2561"/>
                      <a:pt x="15937" y="-4915"/>
                      <a:pt x="21144" y="5678"/>
                    </a:cubicBezTo>
                    <a:cubicBezTo>
                      <a:pt x="21144" y="5678"/>
                      <a:pt x="15937" y="16685"/>
                      <a:pt x="15937" y="166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13" name="Kształt"/>
              <p:cNvSpPr/>
              <p:nvPr/>
            </p:nvSpPr>
            <p:spPr>
              <a:xfrm>
                <a:off x="1519340" y="457749"/>
                <a:ext cx="3044" cy="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768" extrusionOk="0">
                    <a:moveTo>
                      <a:pt x="0" y="13287"/>
                    </a:moveTo>
                    <a:lnTo>
                      <a:pt x="0" y="0"/>
                    </a:lnTo>
                    <a:lnTo>
                      <a:pt x="21600" y="6441"/>
                    </a:lnTo>
                    <a:cubicBezTo>
                      <a:pt x="16468" y="13287"/>
                      <a:pt x="7304" y="21600"/>
                      <a:pt x="0" y="132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14" name="Kształt"/>
              <p:cNvSpPr/>
              <p:nvPr/>
            </p:nvSpPr>
            <p:spPr>
              <a:xfrm>
                <a:off x="1509600" y="448010"/>
                <a:ext cx="16748" cy="1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266" extrusionOk="0">
                    <a:moveTo>
                      <a:pt x="14372" y="7461"/>
                    </a:moveTo>
                    <a:cubicBezTo>
                      <a:pt x="13722" y="10463"/>
                      <a:pt x="13215" y="14922"/>
                      <a:pt x="12395" y="13201"/>
                    </a:cubicBezTo>
                    <a:cubicBezTo>
                      <a:pt x="10928" y="2063"/>
                      <a:pt x="9459" y="10972"/>
                      <a:pt x="7539" y="10463"/>
                    </a:cubicBezTo>
                    <a:cubicBezTo>
                      <a:pt x="5110" y="12174"/>
                      <a:pt x="2287" y="18090"/>
                      <a:pt x="0" y="10463"/>
                    </a:cubicBezTo>
                    <a:cubicBezTo>
                      <a:pt x="198" y="-3510"/>
                      <a:pt x="2936" y="8664"/>
                      <a:pt x="3981" y="4802"/>
                    </a:cubicBezTo>
                    <a:cubicBezTo>
                      <a:pt x="7454" y="3178"/>
                      <a:pt x="11125" y="3520"/>
                      <a:pt x="14372" y="0"/>
                    </a:cubicBezTo>
                    <a:cubicBezTo>
                      <a:pt x="14457" y="6522"/>
                      <a:pt x="15811" y="1379"/>
                      <a:pt x="16349" y="4802"/>
                    </a:cubicBezTo>
                    <a:cubicBezTo>
                      <a:pt x="18213" y="3520"/>
                      <a:pt x="19907" y="1379"/>
                      <a:pt x="21600" y="6522"/>
                    </a:cubicBezTo>
                    <a:cubicBezTo>
                      <a:pt x="20020" y="14922"/>
                      <a:pt x="16773" y="6943"/>
                      <a:pt x="14372" y="74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15" name="Kształt"/>
              <p:cNvSpPr/>
              <p:nvPr/>
            </p:nvSpPr>
            <p:spPr>
              <a:xfrm>
                <a:off x="1529079" y="448010"/>
                <a:ext cx="963" cy="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348" extrusionOk="0">
                    <a:moveTo>
                      <a:pt x="0" y="1598"/>
                    </a:moveTo>
                    <a:cubicBezTo>
                      <a:pt x="6865" y="3205"/>
                      <a:pt x="17679" y="-4965"/>
                      <a:pt x="21600" y="5181"/>
                    </a:cubicBezTo>
                    <a:cubicBezTo>
                      <a:pt x="14234" y="14022"/>
                      <a:pt x="0" y="16635"/>
                      <a:pt x="0" y="15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16" name="Kształt"/>
              <p:cNvSpPr/>
              <p:nvPr/>
            </p:nvSpPr>
            <p:spPr>
              <a:xfrm>
                <a:off x="1529079" y="448010"/>
                <a:ext cx="3328" cy="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631" extrusionOk="0">
                    <a:moveTo>
                      <a:pt x="0" y="4780"/>
                    </a:moveTo>
                    <a:cubicBezTo>
                      <a:pt x="5116" y="-6844"/>
                      <a:pt x="13500" y="6870"/>
                      <a:pt x="21600" y="3147"/>
                    </a:cubicBezTo>
                    <a:cubicBezTo>
                      <a:pt x="16768" y="14756"/>
                      <a:pt x="7249" y="10882"/>
                      <a:pt x="0" y="4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17" name="Kształt"/>
              <p:cNvSpPr/>
              <p:nvPr/>
            </p:nvSpPr>
            <p:spPr>
              <a:xfrm>
                <a:off x="1529079" y="457749"/>
                <a:ext cx="811" cy="17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68" h="20797" extrusionOk="0">
                    <a:moveTo>
                      <a:pt x="11761" y="16261"/>
                    </a:moveTo>
                    <a:cubicBezTo>
                      <a:pt x="9707" y="17067"/>
                      <a:pt x="7987" y="21600"/>
                      <a:pt x="3198" y="20672"/>
                    </a:cubicBezTo>
                    <a:cubicBezTo>
                      <a:pt x="-4698" y="12794"/>
                      <a:pt x="4217" y="6663"/>
                      <a:pt x="6620" y="0"/>
                    </a:cubicBezTo>
                    <a:cubicBezTo>
                      <a:pt x="16902" y="929"/>
                      <a:pt x="10726" y="10800"/>
                      <a:pt x="11761" y="162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18" name="Kształt"/>
              <p:cNvSpPr/>
              <p:nvPr/>
            </p:nvSpPr>
            <p:spPr>
              <a:xfrm>
                <a:off x="1529079" y="448010"/>
                <a:ext cx="3504" cy="1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38" extrusionOk="0">
                    <a:moveTo>
                      <a:pt x="3504" y="17638"/>
                    </a:moveTo>
                    <a:cubicBezTo>
                      <a:pt x="1079" y="13717"/>
                      <a:pt x="0" y="8695"/>
                      <a:pt x="0" y="3169"/>
                    </a:cubicBezTo>
                    <a:cubicBezTo>
                      <a:pt x="7154" y="3169"/>
                      <a:pt x="14985" y="-3962"/>
                      <a:pt x="21600" y="3169"/>
                    </a:cubicBezTo>
                    <a:cubicBezTo>
                      <a:pt x="18490" y="10609"/>
                      <a:pt x="7963" y="7996"/>
                      <a:pt x="3504" y="176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19" name="Kształt"/>
              <p:cNvSpPr/>
              <p:nvPr/>
            </p:nvSpPr>
            <p:spPr>
              <a:xfrm>
                <a:off x="1616734" y="555143"/>
                <a:ext cx="568" cy="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83" y="21600"/>
                    </a:moveTo>
                    <a:lnTo>
                      <a:pt x="0" y="21600"/>
                    </a:lnTo>
                    <a:cubicBezTo>
                      <a:pt x="0" y="12893"/>
                      <a:pt x="9970" y="0"/>
                      <a:pt x="21600" y="0"/>
                    </a:cubicBezTo>
                    <a:cubicBezTo>
                      <a:pt x="21600" y="9175"/>
                      <a:pt x="21600" y="17928"/>
                      <a:pt x="1248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20" name="Kształt"/>
              <p:cNvSpPr/>
              <p:nvPr/>
            </p:nvSpPr>
            <p:spPr>
              <a:xfrm>
                <a:off x="1460904" y="535664"/>
                <a:ext cx="1191" cy="2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63" h="20386" extrusionOk="0">
                    <a:moveTo>
                      <a:pt x="12459" y="18987"/>
                    </a:moveTo>
                    <a:cubicBezTo>
                      <a:pt x="11324" y="21600"/>
                      <a:pt x="6200" y="19584"/>
                      <a:pt x="1935" y="20386"/>
                    </a:cubicBezTo>
                    <a:cubicBezTo>
                      <a:pt x="-2606" y="13361"/>
                      <a:pt x="1090" y="5421"/>
                      <a:pt x="10466" y="0"/>
                    </a:cubicBezTo>
                    <a:cubicBezTo>
                      <a:pt x="18994" y="5925"/>
                      <a:pt x="14453" y="12158"/>
                      <a:pt x="12459" y="189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21" name="Kształt"/>
              <p:cNvSpPr/>
              <p:nvPr/>
            </p:nvSpPr>
            <p:spPr>
              <a:xfrm>
                <a:off x="1451164" y="516186"/>
                <a:ext cx="1237" cy="2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5" h="15705" extrusionOk="0">
                    <a:moveTo>
                      <a:pt x="19665" y="1720"/>
                    </a:moveTo>
                    <a:cubicBezTo>
                      <a:pt x="18613" y="5917"/>
                      <a:pt x="15134" y="10502"/>
                      <a:pt x="16169" y="15096"/>
                    </a:cubicBezTo>
                    <a:cubicBezTo>
                      <a:pt x="8159" y="17624"/>
                      <a:pt x="8159" y="11531"/>
                      <a:pt x="489" y="10502"/>
                    </a:cubicBezTo>
                    <a:cubicBezTo>
                      <a:pt x="-1935" y="5917"/>
                      <a:pt x="4682" y="-3976"/>
                      <a:pt x="19665" y="17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22" name="Kształt"/>
              <p:cNvSpPr/>
              <p:nvPr/>
            </p:nvSpPr>
            <p:spPr>
              <a:xfrm>
                <a:off x="1451164" y="535664"/>
                <a:ext cx="1657" cy="3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78" h="21341" extrusionOk="0">
                    <a:moveTo>
                      <a:pt x="10446" y="19142"/>
                    </a:moveTo>
                    <a:cubicBezTo>
                      <a:pt x="8397" y="20434"/>
                      <a:pt x="6719" y="21600"/>
                      <a:pt x="3374" y="21291"/>
                    </a:cubicBezTo>
                    <a:cubicBezTo>
                      <a:pt x="-6311" y="13539"/>
                      <a:pt x="7653" y="6769"/>
                      <a:pt x="10446" y="0"/>
                    </a:cubicBezTo>
                    <a:cubicBezTo>
                      <a:pt x="15289" y="3504"/>
                      <a:pt x="15289" y="14093"/>
                      <a:pt x="10446" y="191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23" name="Kształt"/>
              <p:cNvSpPr/>
              <p:nvPr/>
            </p:nvSpPr>
            <p:spPr>
              <a:xfrm>
                <a:off x="1451164" y="525925"/>
                <a:ext cx="1803" cy="3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93" h="18819" extrusionOk="0">
                    <a:moveTo>
                      <a:pt x="11423" y="0"/>
                    </a:moveTo>
                    <a:cubicBezTo>
                      <a:pt x="21600" y="5536"/>
                      <a:pt x="14539" y="11906"/>
                      <a:pt x="16611" y="17998"/>
                    </a:cubicBezTo>
                    <a:cubicBezTo>
                      <a:pt x="3531" y="21600"/>
                      <a:pt x="8519" y="12241"/>
                      <a:pt x="0" y="11186"/>
                    </a:cubicBezTo>
                    <a:cubicBezTo>
                      <a:pt x="0" y="11186"/>
                      <a:pt x="11423" y="0"/>
                      <a:pt x="1142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24" name="Kształt"/>
              <p:cNvSpPr/>
              <p:nvPr/>
            </p:nvSpPr>
            <p:spPr>
              <a:xfrm>
                <a:off x="1451164" y="535664"/>
                <a:ext cx="2049" cy="4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347" h="21600" extrusionOk="0">
                    <a:moveTo>
                      <a:pt x="6024" y="0"/>
                    </a:moveTo>
                    <a:cubicBezTo>
                      <a:pt x="20708" y="5943"/>
                      <a:pt x="-41" y="11985"/>
                      <a:pt x="3601" y="20105"/>
                    </a:cubicBezTo>
                    <a:lnTo>
                      <a:pt x="319" y="21600"/>
                    </a:lnTo>
                    <a:cubicBezTo>
                      <a:pt x="-892" y="14400"/>
                      <a:pt x="1413" y="6284"/>
                      <a:pt x="602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25" name="Kształt"/>
              <p:cNvSpPr/>
              <p:nvPr/>
            </p:nvSpPr>
            <p:spPr>
              <a:xfrm>
                <a:off x="1441425" y="555143"/>
                <a:ext cx="1573" cy="2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1" h="21600" extrusionOk="0">
                    <a:moveTo>
                      <a:pt x="6840" y="21600"/>
                    </a:moveTo>
                    <a:cubicBezTo>
                      <a:pt x="1054" y="21600"/>
                      <a:pt x="0" y="17103"/>
                      <a:pt x="0" y="14809"/>
                    </a:cubicBezTo>
                    <a:cubicBezTo>
                      <a:pt x="5533" y="11107"/>
                      <a:pt x="14221" y="5996"/>
                      <a:pt x="18700" y="0"/>
                    </a:cubicBezTo>
                    <a:cubicBezTo>
                      <a:pt x="18700" y="7233"/>
                      <a:pt x="21600" y="15875"/>
                      <a:pt x="684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26" name="Kształt"/>
              <p:cNvSpPr/>
              <p:nvPr/>
            </p:nvSpPr>
            <p:spPr>
              <a:xfrm>
                <a:off x="1441425" y="555143"/>
                <a:ext cx="961" cy="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9" h="21600" extrusionOk="0">
                    <a:moveTo>
                      <a:pt x="14948" y="0"/>
                    </a:moveTo>
                    <a:cubicBezTo>
                      <a:pt x="21600" y="2936"/>
                      <a:pt x="17031" y="15507"/>
                      <a:pt x="10801" y="21600"/>
                    </a:cubicBezTo>
                    <a:lnTo>
                      <a:pt x="0" y="21600"/>
                    </a:lnTo>
                    <a:cubicBezTo>
                      <a:pt x="0" y="21600"/>
                      <a:pt x="14948" y="0"/>
                      <a:pt x="149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27" name="Kształt"/>
              <p:cNvSpPr/>
              <p:nvPr/>
            </p:nvSpPr>
            <p:spPr>
              <a:xfrm>
                <a:off x="1431685" y="535664"/>
                <a:ext cx="19701" cy="29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480" extrusionOk="0">
                    <a:moveTo>
                      <a:pt x="3769" y="17492"/>
                    </a:moveTo>
                    <a:lnTo>
                      <a:pt x="2968" y="17125"/>
                    </a:lnTo>
                    <a:cubicBezTo>
                      <a:pt x="4216" y="15936"/>
                      <a:pt x="5866" y="14915"/>
                      <a:pt x="6124" y="13408"/>
                    </a:cubicBezTo>
                    <a:cubicBezTo>
                      <a:pt x="8244" y="12474"/>
                      <a:pt x="6925" y="9786"/>
                      <a:pt x="10483" y="9786"/>
                    </a:cubicBezTo>
                    <a:cubicBezTo>
                      <a:pt x="11801" y="10034"/>
                      <a:pt x="10600" y="10864"/>
                      <a:pt x="11543" y="11182"/>
                    </a:cubicBezTo>
                    <a:cubicBezTo>
                      <a:pt x="12955" y="10967"/>
                      <a:pt x="12414" y="10034"/>
                      <a:pt x="13050" y="9523"/>
                    </a:cubicBezTo>
                    <a:cubicBezTo>
                      <a:pt x="12579" y="9356"/>
                      <a:pt x="11872" y="9420"/>
                      <a:pt x="11801" y="9045"/>
                    </a:cubicBezTo>
                    <a:cubicBezTo>
                      <a:pt x="12320" y="8231"/>
                      <a:pt x="12414" y="7354"/>
                      <a:pt x="13451" y="6660"/>
                    </a:cubicBezTo>
                    <a:lnTo>
                      <a:pt x="14133" y="6899"/>
                    </a:lnTo>
                    <a:lnTo>
                      <a:pt x="14510" y="6412"/>
                    </a:lnTo>
                    <a:lnTo>
                      <a:pt x="14510" y="7043"/>
                    </a:lnTo>
                    <a:cubicBezTo>
                      <a:pt x="14958" y="6573"/>
                      <a:pt x="15312" y="6054"/>
                      <a:pt x="15735" y="5591"/>
                    </a:cubicBezTo>
                    <a:lnTo>
                      <a:pt x="14227" y="5423"/>
                    </a:lnTo>
                    <a:cubicBezTo>
                      <a:pt x="14158" y="4961"/>
                      <a:pt x="14675" y="4690"/>
                      <a:pt x="15122" y="4347"/>
                    </a:cubicBezTo>
                    <a:lnTo>
                      <a:pt x="16182" y="4690"/>
                    </a:lnTo>
                    <a:cubicBezTo>
                      <a:pt x="17926" y="3557"/>
                      <a:pt x="18703" y="2002"/>
                      <a:pt x="18891" y="702"/>
                    </a:cubicBezTo>
                    <a:cubicBezTo>
                      <a:pt x="19316" y="-120"/>
                      <a:pt x="20470" y="797"/>
                      <a:pt x="20989" y="0"/>
                    </a:cubicBezTo>
                    <a:cubicBezTo>
                      <a:pt x="21600" y="1013"/>
                      <a:pt x="20705" y="2528"/>
                      <a:pt x="20376" y="3724"/>
                    </a:cubicBezTo>
                    <a:cubicBezTo>
                      <a:pt x="20470" y="6293"/>
                      <a:pt x="16254" y="7234"/>
                      <a:pt x="15994" y="9786"/>
                    </a:cubicBezTo>
                    <a:cubicBezTo>
                      <a:pt x="14675" y="9308"/>
                      <a:pt x="14581" y="10401"/>
                      <a:pt x="14086" y="10760"/>
                    </a:cubicBezTo>
                    <a:cubicBezTo>
                      <a:pt x="14227" y="11852"/>
                      <a:pt x="11543" y="11948"/>
                      <a:pt x="12414" y="13025"/>
                    </a:cubicBezTo>
                    <a:cubicBezTo>
                      <a:pt x="8244" y="13671"/>
                      <a:pt x="9446" y="16886"/>
                      <a:pt x="6572" y="18130"/>
                    </a:cubicBezTo>
                    <a:cubicBezTo>
                      <a:pt x="6030" y="18752"/>
                      <a:pt x="5182" y="19485"/>
                      <a:pt x="3769" y="19007"/>
                    </a:cubicBezTo>
                    <a:cubicBezTo>
                      <a:pt x="2474" y="19877"/>
                      <a:pt x="1932" y="21137"/>
                      <a:pt x="0" y="21480"/>
                    </a:cubicBezTo>
                    <a:cubicBezTo>
                      <a:pt x="613" y="19980"/>
                      <a:pt x="2968" y="18959"/>
                      <a:pt x="3769" y="1749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28" name="Kształt"/>
              <p:cNvSpPr/>
              <p:nvPr/>
            </p:nvSpPr>
            <p:spPr>
              <a:xfrm>
                <a:off x="1431685" y="574622"/>
                <a:ext cx="3745" cy="5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03" y="7396"/>
                      <a:pt x="14021" y="17228"/>
                      <a:pt x="0" y="21600"/>
                    </a:cubicBezTo>
                    <a:cubicBezTo>
                      <a:pt x="0" y="13403"/>
                      <a:pt x="11622" y="575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29" name="Kształt"/>
              <p:cNvSpPr/>
              <p:nvPr/>
            </p:nvSpPr>
            <p:spPr>
              <a:xfrm>
                <a:off x="1431685" y="574622"/>
                <a:ext cx="968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69" h="21600" extrusionOk="0">
                    <a:moveTo>
                      <a:pt x="15493" y="0"/>
                    </a:moveTo>
                    <a:cubicBezTo>
                      <a:pt x="18419" y="3299"/>
                      <a:pt x="11463" y="16016"/>
                      <a:pt x="1957" y="21600"/>
                    </a:cubicBezTo>
                    <a:cubicBezTo>
                      <a:pt x="-3181" y="17069"/>
                      <a:pt x="1957" y="1908"/>
                      <a:pt x="154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30" name="Kształt"/>
              <p:cNvSpPr/>
              <p:nvPr/>
            </p:nvSpPr>
            <p:spPr>
              <a:xfrm>
                <a:off x="1402467" y="594100"/>
                <a:ext cx="1454" cy="1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72" h="21600" extrusionOk="0">
                    <a:moveTo>
                      <a:pt x="18372" y="0"/>
                    </a:moveTo>
                    <a:cubicBezTo>
                      <a:pt x="14216" y="8892"/>
                      <a:pt x="14216" y="20892"/>
                      <a:pt x="926" y="21600"/>
                    </a:cubicBezTo>
                    <a:cubicBezTo>
                      <a:pt x="-3228" y="13128"/>
                      <a:pt x="7296" y="2400"/>
                      <a:pt x="183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31" name="Kształt"/>
              <p:cNvSpPr/>
              <p:nvPr/>
            </p:nvSpPr>
            <p:spPr>
              <a:xfrm>
                <a:off x="1266116" y="418792"/>
                <a:ext cx="2561" cy="12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26" h="21600" extrusionOk="0">
                    <a:moveTo>
                      <a:pt x="10487" y="0"/>
                    </a:moveTo>
                    <a:cubicBezTo>
                      <a:pt x="16861" y="4143"/>
                      <a:pt x="6495" y="8248"/>
                      <a:pt x="11244" y="11988"/>
                    </a:cubicBezTo>
                    <a:cubicBezTo>
                      <a:pt x="10487" y="15328"/>
                      <a:pt x="9729" y="18589"/>
                      <a:pt x="5738" y="21600"/>
                    </a:cubicBezTo>
                    <a:lnTo>
                      <a:pt x="3792" y="21600"/>
                    </a:lnTo>
                    <a:cubicBezTo>
                      <a:pt x="3792" y="18109"/>
                      <a:pt x="-4739" y="14194"/>
                      <a:pt x="3792" y="11106"/>
                    </a:cubicBezTo>
                    <a:cubicBezTo>
                      <a:pt x="5307" y="7231"/>
                      <a:pt x="7678" y="3491"/>
                      <a:pt x="104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32" name="Kształt"/>
              <p:cNvSpPr/>
              <p:nvPr/>
            </p:nvSpPr>
            <p:spPr>
              <a:xfrm>
                <a:off x="1256377" y="409053"/>
                <a:ext cx="987" cy="2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5284" y="15746"/>
                      <a:pt x="0" y="7545"/>
                      <a:pt x="0" y="0"/>
                    </a:cubicBezTo>
                    <a:cubicBezTo>
                      <a:pt x="21600" y="4617"/>
                      <a:pt x="10569" y="14616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33" name="Kształt"/>
              <p:cNvSpPr/>
              <p:nvPr/>
            </p:nvSpPr>
            <p:spPr>
              <a:xfrm>
                <a:off x="1256377" y="399313"/>
                <a:ext cx="7861" cy="2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4" h="21600" extrusionOk="0">
                    <a:moveTo>
                      <a:pt x="3032" y="1531"/>
                    </a:moveTo>
                    <a:cubicBezTo>
                      <a:pt x="5745" y="2783"/>
                      <a:pt x="10908" y="4091"/>
                      <a:pt x="9524" y="6035"/>
                    </a:cubicBezTo>
                    <a:lnTo>
                      <a:pt x="10535" y="6354"/>
                    </a:lnTo>
                    <a:cubicBezTo>
                      <a:pt x="10692" y="6152"/>
                      <a:pt x="11706" y="6103"/>
                      <a:pt x="11545" y="5843"/>
                    </a:cubicBezTo>
                    <a:cubicBezTo>
                      <a:pt x="16016" y="9357"/>
                      <a:pt x="20750" y="13717"/>
                      <a:pt x="16599" y="17721"/>
                    </a:cubicBezTo>
                    <a:cubicBezTo>
                      <a:pt x="21600" y="18000"/>
                      <a:pt x="17345" y="19858"/>
                      <a:pt x="18623" y="21052"/>
                    </a:cubicBezTo>
                    <a:lnTo>
                      <a:pt x="17982" y="21600"/>
                    </a:lnTo>
                    <a:cubicBezTo>
                      <a:pt x="16599" y="20272"/>
                      <a:pt x="19099" y="19358"/>
                      <a:pt x="17612" y="18049"/>
                    </a:cubicBezTo>
                    <a:cubicBezTo>
                      <a:pt x="12024" y="17423"/>
                      <a:pt x="16599" y="19733"/>
                      <a:pt x="11864" y="19550"/>
                    </a:cubicBezTo>
                    <a:cubicBezTo>
                      <a:pt x="5958" y="17673"/>
                      <a:pt x="11278" y="14843"/>
                      <a:pt x="9524" y="12591"/>
                    </a:cubicBezTo>
                    <a:cubicBezTo>
                      <a:pt x="4735" y="12408"/>
                      <a:pt x="8884" y="10983"/>
                      <a:pt x="6170" y="10204"/>
                    </a:cubicBezTo>
                    <a:lnTo>
                      <a:pt x="7129" y="9357"/>
                    </a:lnTo>
                    <a:cubicBezTo>
                      <a:pt x="9682" y="9424"/>
                      <a:pt x="5745" y="12341"/>
                      <a:pt x="10535" y="10983"/>
                    </a:cubicBezTo>
                    <a:cubicBezTo>
                      <a:pt x="9311" y="10204"/>
                      <a:pt x="13248" y="8654"/>
                      <a:pt x="8459" y="8414"/>
                    </a:cubicBezTo>
                    <a:lnTo>
                      <a:pt x="8459" y="8105"/>
                    </a:lnTo>
                    <a:cubicBezTo>
                      <a:pt x="9099" y="8105"/>
                      <a:pt x="9682" y="8105"/>
                      <a:pt x="10109" y="8289"/>
                    </a:cubicBezTo>
                    <a:cubicBezTo>
                      <a:pt x="11706" y="7604"/>
                      <a:pt x="7287" y="6902"/>
                      <a:pt x="7767" y="6035"/>
                    </a:cubicBezTo>
                    <a:cubicBezTo>
                      <a:pt x="6544" y="3831"/>
                      <a:pt x="2607" y="2012"/>
                      <a:pt x="0" y="0"/>
                    </a:cubicBezTo>
                    <a:cubicBezTo>
                      <a:pt x="2607" y="87"/>
                      <a:pt x="2179" y="982"/>
                      <a:pt x="3032" y="15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34" name="Kształt"/>
              <p:cNvSpPr/>
              <p:nvPr/>
            </p:nvSpPr>
            <p:spPr>
              <a:xfrm>
                <a:off x="1149244" y="389574"/>
                <a:ext cx="2519" cy="2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00" extrusionOk="0">
                    <a:moveTo>
                      <a:pt x="0" y="20983"/>
                    </a:moveTo>
                    <a:cubicBezTo>
                      <a:pt x="4885" y="12156"/>
                      <a:pt x="11079" y="3319"/>
                      <a:pt x="21600" y="0"/>
                    </a:cubicBezTo>
                    <a:cubicBezTo>
                      <a:pt x="18215" y="4775"/>
                      <a:pt x="11079" y="21600"/>
                      <a:pt x="0" y="209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35" name="Kształt"/>
              <p:cNvSpPr/>
              <p:nvPr/>
            </p:nvSpPr>
            <p:spPr>
              <a:xfrm>
                <a:off x="1168723" y="379835"/>
                <a:ext cx="1024" cy="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0" h="16242" extrusionOk="0">
                    <a:moveTo>
                      <a:pt x="7151" y="16242"/>
                    </a:moveTo>
                    <a:cubicBezTo>
                      <a:pt x="5301" y="14789"/>
                      <a:pt x="4176" y="10894"/>
                      <a:pt x="79" y="13568"/>
                    </a:cubicBezTo>
                    <a:cubicBezTo>
                      <a:pt x="-1028" y="5337"/>
                      <a:pt x="9762" y="-5358"/>
                      <a:pt x="16472" y="3084"/>
                    </a:cubicBezTo>
                    <a:cubicBezTo>
                      <a:pt x="20572" y="10894"/>
                      <a:pt x="9762" y="13568"/>
                      <a:pt x="7151" y="162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36" name="Kształt"/>
              <p:cNvSpPr/>
              <p:nvPr/>
            </p:nvSpPr>
            <p:spPr>
              <a:xfrm>
                <a:off x="1168723" y="379835"/>
                <a:ext cx="1718" cy="1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extrusionOk="0">
                    <a:moveTo>
                      <a:pt x="349" y="21600"/>
                    </a:moveTo>
                    <a:cubicBezTo>
                      <a:pt x="-2342" y="7194"/>
                      <a:pt x="11161" y="7194"/>
                      <a:pt x="19258" y="0"/>
                    </a:cubicBezTo>
                    <a:cubicBezTo>
                      <a:pt x="19258" y="0"/>
                      <a:pt x="349" y="21600"/>
                      <a:pt x="34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37" name="Kształt"/>
              <p:cNvSpPr/>
              <p:nvPr/>
            </p:nvSpPr>
            <p:spPr>
              <a:xfrm>
                <a:off x="1178462" y="379835"/>
                <a:ext cx="4489" cy="2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extrusionOk="0">
                    <a:moveTo>
                      <a:pt x="817" y="21600"/>
                    </a:moveTo>
                    <a:cubicBezTo>
                      <a:pt x="-614" y="20954"/>
                      <a:pt x="508" y="18172"/>
                      <a:pt x="0" y="15666"/>
                    </a:cubicBezTo>
                    <a:cubicBezTo>
                      <a:pt x="6551" y="9086"/>
                      <a:pt x="13821" y="3522"/>
                      <a:pt x="20986" y="0"/>
                    </a:cubicBezTo>
                    <a:cubicBezTo>
                      <a:pt x="20986" y="0"/>
                      <a:pt x="817" y="21600"/>
                      <a:pt x="8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38" name="Kształt"/>
              <p:cNvSpPr/>
              <p:nvPr/>
            </p:nvSpPr>
            <p:spPr>
              <a:xfrm>
                <a:off x="1149244" y="409053"/>
                <a:ext cx="927" cy="1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3" h="21600" extrusionOk="0">
                    <a:moveTo>
                      <a:pt x="5008" y="21600"/>
                    </a:moveTo>
                    <a:lnTo>
                      <a:pt x="837" y="21600"/>
                    </a:lnTo>
                    <a:cubicBezTo>
                      <a:pt x="-3336" y="10405"/>
                      <a:pt x="9161" y="7898"/>
                      <a:pt x="14847" y="0"/>
                    </a:cubicBezTo>
                    <a:cubicBezTo>
                      <a:pt x="18264" y="2882"/>
                      <a:pt x="14091" y="15618"/>
                      <a:pt x="500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39" name="Kształt"/>
              <p:cNvSpPr/>
              <p:nvPr/>
            </p:nvSpPr>
            <p:spPr>
              <a:xfrm>
                <a:off x="1149244" y="409053"/>
                <a:ext cx="1977" cy="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22" h="21600" extrusionOk="0">
                    <a:moveTo>
                      <a:pt x="12762" y="17907"/>
                    </a:moveTo>
                    <a:lnTo>
                      <a:pt x="2826" y="21600"/>
                    </a:lnTo>
                    <a:cubicBezTo>
                      <a:pt x="-4108" y="14214"/>
                      <a:pt x="2826" y="4170"/>
                      <a:pt x="11656" y="0"/>
                    </a:cubicBezTo>
                    <a:cubicBezTo>
                      <a:pt x="8976" y="5700"/>
                      <a:pt x="17492" y="9393"/>
                      <a:pt x="12762" y="179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40" name="Kształt"/>
              <p:cNvSpPr/>
              <p:nvPr/>
            </p:nvSpPr>
            <p:spPr>
              <a:xfrm>
                <a:off x="1081069" y="535664"/>
                <a:ext cx="1217" cy="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extrusionOk="0">
                    <a:moveTo>
                      <a:pt x="4081" y="0"/>
                    </a:moveTo>
                    <a:cubicBezTo>
                      <a:pt x="5248" y="1244"/>
                      <a:pt x="7579" y="2378"/>
                      <a:pt x="12258" y="3241"/>
                    </a:cubicBezTo>
                    <a:cubicBezTo>
                      <a:pt x="21600" y="10640"/>
                      <a:pt x="12840" y="16092"/>
                      <a:pt x="2033" y="21600"/>
                    </a:cubicBezTo>
                    <a:cubicBezTo>
                      <a:pt x="2033" y="20793"/>
                      <a:pt x="2033" y="20090"/>
                      <a:pt x="2033" y="19333"/>
                    </a:cubicBezTo>
                    <a:cubicBezTo>
                      <a:pt x="583" y="17392"/>
                      <a:pt x="4963" y="15069"/>
                      <a:pt x="1451" y="13394"/>
                    </a:cubicBezTo>
                    <a:cubicBezTo>
                      <a:pt x="868" y="13665"/>
                      <a:pt x="583" y="13825"/>
                      <a:pt x="0" y="14041"/>
                    </a:cubicBezTo>
                    <a:cubicBezTo>
                      <a:pt x="1451" y="9340"/>
                      <a:pt x="2915" y="4701"/>
                      <a:pt x="40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41" name="Kształt"/>
              <p:cNvSpPr/>
              <p:nvPr/>
            </p:nvSpPr>
            <p:spPr>
              <a:xfrm>
                <a:off x="1022632" y="214265"/>
                <a:ext cx="1303" cy="2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783" h="21600" extrusionOk="0">
                    <a:moveTo>
                      <a:pt x="1080" y="21600"/>
                    </a:moveTo>
                    <a:cubicBezTo>
                      <a:pt x="-3475" y="14115"/>
                      <a:pt x="7817" y="7885"/>
                      <a:pt x="8415" y="0"/>
                    </a:cubicBezTo>
                    <a:cubicBezTo>
                      <a:pt x="18125" y="6519"/>
                      <a:pt x="4053" y="14981"/>
                      <a:pt x="108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42" name="Kształt"/>
              <p:cNvSpPr/>
              <p:nvPr/>
            </p:nvSpPr>
            <p:spPr>
              <a:xfrm>
                <a:off x="1012893" y="262962"/>
                <a:ext cx="1022" cy="2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752" h="21600" extrusionOk="0">
                    <a:moveTo>
                      <a:pt x="3110" y="21600"/>
                    </a:moveTo>
                    <a:cubicBezTo>
                      <a:pt x="1737" y="14990"/>
                      <a:pt x="-6457" y="4055"/>
                      <a:pt x="11053" y="0"/>
                    </a:cubicBezTo>
                    <a:cubicBezTo>
                      <a:pt x="15143" y="7315"/>
                      <a:pt x="11599" y="15514"/>
                      <a:pt x="311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43" name="Kształt"/>
              <p:cNvSpPr/>
              <p:nvPr/>
            </p:nvSpPr>
            <p:spPr>
              <a:xfrm>
                <a:off x="1012893" y="253223"/>
                <a:ext cx="1232" cy="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3" h="21600" extrusionOk="0">
                    <a:moveTo>
                      <a:pt x="0" y="21600"/>
                    </a:moveTo>
                    <a:cubicBezTo>
                      <a:pt x="882" y="16181"/>
                      <a:pt x="6429" y="6855"/>
                      <a:pt x="14890" y="0"/>
                    </a:cubicBezTo>
                    <a:cubicBezTo>
                      <a:pt x="21600" y="7309"/>
                      <a:pt x="4380" y="1448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44" name="Kształt"/>
              <p:cNvSpPr/>
              <p:nvPr/>
            </p:nvSpPr>
            <p:spPr>
              <a:xfrm>
                <a:off x="1022632" y="243484"/>
                <a:ext cx="176" cy="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374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8374"/>
                      <a:pt x="21600" y="1837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45" name="Kształt"/>
              <p:cNvSpPr/>
              <p:nvPr/>
            </p:nvSpPr>
            <p:spPr>
              <a:xfrm>
                <a:off x="1022632" y="243484"/>
                <a:ext cx="973" cy="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70" h="21600" extrusionOk="0">
                    <a:moveTo>
                      <a:pt x="0" y="21600"/>
                    </a:moveTo>
                    <a:cubicBezTo>
                      <a:pt x="4246" y="14831"/>
                      <a:pt x="1278" y="5701"/>
                      <a:pt x="18632" y="0"/>
                    </a:cubicBezTo>
                    <a:cubicBezTo>
                      <a:pt x="18632" y="5133"/>
                      <a:pt x="21600" y="1898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46" name="Kształt"/>
              <p:cNvSpPr/>
              <p:nvPr/>
            </p:nvSpPr>
            <p:spPr>
              <a:xfrm>
                <a:off x="1042111" y="175308"/>
                <a:ext cx="242" cy="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47" name="Kształt"/>
              <p:cNvSpPr/>
              <p:nvPr/>
            </p:nvSpPr>
            <p:spPr>
              <a:xfrm>
                <a:off x="1061590" y="97393"/>
                <a:ext cx="880" cy="2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16" h="21600" extrusionOk="0">
                    <a:moveTo>
                      <a:pt x="6687" y="0"/>
                    </a:moveTo>
                    <a:cubicBezTo>
                      <a:pt x="18191" y="2988"/>
                      <a:pt x="13321" y="14247"/>
                      <a:pt x="10878" y="20106"/>
                    </a:cubicBezTo>
                    <a:lnTo>
                      <a:pt x="6687" y="21600"/>
                    </a:lnTo>
                    <a:cubicBezTo>
                      <a:pt x="-966" y="16541"/>
                      <a:pt x="-3409" y="5059"/>
                      <a:pt x="66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48" name="Kształt"/>
              <p:cNvSpPr/>
              <p:nvPr/>
            </p:nvSpPr>
            <p:spPr>
              <a:xfrm>
                <a:off x="1061590" y="68175"/>
                <a:ext cx="847" cy="1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24" h="21600" extrusionOk="0">
                    <a:moveTo>
                      <a:pt x="5919" y="0"/>
                    </a:moveTo>
                    <a:cubicBezTo>
                      <a:pt x="18010" y="5878"/>
                      <a:pt x="4769" y="13418"/>
                      <a:pt x="8220" y="21600"/>
                    </a:cubicBezTo>
                    <a:lnTo>
                      <a:pt x="2750" y="21600"/>
                    </a:lnTo>
                    <a:cubicBezTo>
                      <a:pt x="728" y="15853"/>
                      <a:pt x="-3590" y="5236"/>
                      <a:pt x="591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49" name="Kształt"/>
              <p:cNvSpPr/>
              <p:nvPr/>
            </p:nvSpPr>
            <p:spPr>
              <a:xfrm>
                <a:off x="1051851" y="68175"/>
                <a:ext cx="1404" cy="1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5" h="18953" extrusionOk="0">
                    <a:moveTo>
                      <a:pt x="5781" y="0"/>
                    </a:moveTo>
                    <a:cubicBezTo>
                      <a:pt x="11252" y="754"/>
                      <a:pt x="15819" y="4957"/>
                      <a:pt x="19480" y="8132"/>
                    </a:cubicBezTo>
                    <a:cubicBezTo>
                      <a:pt x="19480" y="11554"/>
                      <a:pt x="20385" y="19817"/>
                      <a:pt x="11252" y="18295"/>
                    </a:cubicBezTo>
                    <a:cubicBezTo>
                      <a:pt x="-1215" y="21600"/>
                      <a:pt x="3351" y="11554"/>
                      <a:pt x="0" y="8132"/>
                    </a:cubicBezTo>
                    <a:cubicBezTo>
                      <a:pt x="0" y="8132"/>
                      <a:pt x="5781" y="0"/>
                      <a:pt x="57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50" name="Kształt"/>
              <p:cNvSpPr/>
              <p:nvPr/>
            </p:nvSpPr>
            <p:spPr>
              <a:xfrm>
                <a:off x="1051851" y="107132"/>
                <a:ext cx="1723" cy="7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05" h="21600" extrusionOk="0">
                    <a:moveTo>
                      <a:pt x="16876" y="0"/>
                    </a:moveTo>
                    <a:cubicBezTo>
                      <a:pt x="20251" y="6993"/>
                      <a:pt x="12602" y="14576"/>
                      <a:pt x="6751" y="21600"/>
                    </a:cubicBezTo>
                    <a:cubicBezTo>
                      <a:pt x="-1349" y="21417"/>
                      <a:pt x="4504" y="18826"/>
                      <a:pt x="0" y="17810"/>
                    </a:cubicBezTo>
                    <a:cubicBezTo>
                      <a:pt x="0" y="17810"/>
                      <a:pt x="16876" y="0"/>
                      <a:pt x="168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51" name="Kształt"/>
              <p:cNvSpPr/>
              <p:nvPr/>
            </p:nvSpPr>
            <p:spPr>
              <a:xfrm>
                <a:off x="983675" y="19478"/>
                <a:ext cx="141" cy="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11" h="20290" extrusionOk="0">
                    <a:moveTo>
                      <a:pt x="13311" y="20290"/>
                    </a:moveTo>
                    <a:cubicBezTo>
                      <a:pt x="-122" y="10524"/>
                      <a:pt x="-8289" y="-1310"/>
                      <a:pt x="13311" y="117"/>
                    </a:cubicBezTo>
                    <a:cubicBezTo>
                      <a:pt x="13311" y="117"/>
                      <a:pt x="13311" y="20290"/>
                      <a:pt x="13311" y="202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52" name="Kształt"/>
              <p:cNvSpPr/>
              <p:nvPr/>
            </p:nvSpPr>
            <p:spPr>
              <a:xfrm>
                <a:off x="448010" y="477228"/>
                <a:ext cx="3752" cy="5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9" h="21413" extrusionOk="0">
                    <a:moveTo>
                      <a:pt x="7943" y="11568"/>
                    </a:moveTo>
                    <a:cubicBezTo>
                      <a:pt x="10407" y="7255"/>
                      <a:pt x="12872" y="2488"/>
                      <a:pt x="18689" y="0"/>
                    </a:cubicBezTo>
                    <a:cubicBezTo>
                      <a:pt x="21600" y="8419"/>
                      <a:pt x="10855" y="14553"/>
                      <a:pt x="5032" y="21311"/>
                    </a:cubicBezTo>
                    <a:cubicBezTo>
                      <a:pt x="2906" y="21600"/>
                      <a:pt x="894" y="21311"/>
                      <a:pt x="0" y="19940"/>
                    </a:cubicBezTo>
                    <a:cubicBezTo>
                      <a:pt x="1226" y="16667"/>
                      <a:pt x="3805" y="13432"/>
                      <a:pt x="7943" y="1156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53" name="Kształt"/>
              <p:cNvSpPr/>
              <p:nvPr/>
            </p:nvSpPr>
            <p:spPr>
              <a:xfrm>
                <a:off x="448010" y="486968"/>
                <a:ext cx="3178" cy="4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9" h="19317" extrusionOk="0">
                    <a:moveTo>
                      <a:pt x="21159" y="0"/>
                    </a:moveTo>
                    <a:cubicBezTo>
                      <a:pt x="21600" y="4169"/>
                      <a:pt x="14592" y="9631"/>
                      <a:pt x="16781" y="14598"/>
                    </a:cubicBezTo>
                    <a:cubicBezTo>
                      <a:pt x="13576" y="21600"/>
                      <a:pt x="8608" y="18320"/>
                      <a:pt x="0" y="19317"/>
                    </a:cubicBezTo>
                    <a:cubicBezTo>
                      <a:pt x="5402" y="12015"/>
                      <a:pt x="11970" y="4617"/>
                      <a:pt x="2115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54" name="Kształt"/>
              <p:cNvSpPr/>
              <p:nvPr/>
            </p:nvSpPr>
            <p:spPr>
              <a:xfrm>
                <a:off x="448010" y="486968"/>
                <a:ext cx="1533" cy="2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492" y="21600"/>
                    </a:lnTo>
                    <a:lnTo>
                      <a:pt x="0" y="19944"/>
                    </a:lnTo>
                    <a:cubicBezTo>
                      <a:pt x="0" y="19944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55" name="Kształt"/>
              <p:cNvSpPr/>
              <p:nvPr/>
            </p:nvSpPr>
            <p:spPr>
              <a:xfrm>
                <a:off x="448010" y="496707"/>
                <a:ext cx="271" cy="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7" h="21600" extrusionOk="0">
                    <a:moveTo>
                      <a:pt x="20377" y="0"/>
                    </a:moveTo>
                    <a:lnTo>
                      <a:pt x="884" y="21600"/>
                    </a:lnTo>
                    <a:cubicBezTo>
                      <a:pt x="-1223" y="11499"/>
                      <a:pt x="-1223" y="2140"/>
                      <a:pt x="2037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56" name="Kształt"/>
              <p:cNvSpPr/>
              <p:nvPr/>
            </p:nvSpPr>
            <p:spPr>
              <a:xfrm>
                <a:off x="448010" y="496707"/>
                <a:ext cx="758" cy="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90" h="15489" extrusionOk="0">
                    <a:moveTo>
                      <a:pt x="13476" y="2487"/>
                    </a:moveTo>
                    <a:cubicBezTo>
                      <a:pt x="16731" y="9900"/>
                      <a:pt x="6150" y="11497"/>
                      <a:pt x="2873" y="15489"/>
                    </a:cubicBezTo>
                    <a:cubicBezTo>
                      <a:pt x="-4869" y="9900"/>
                      <a:pt x="4523" y="-6111"/>
                      <a:pt x="13476" y="24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57" name="Kształt"/>
              <p:cNvSpPr/>
              <p:nvPr/>
            </p:nvSpPr>
            <p:spPr>
              <a:xfrm>
                <a:off x="438271" y="496707"/>
                <a:ext cx="417" cy="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6161"/>
                      <a:pt x="21600" y="19019"/>
                      <a:pt x="9085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58" name="Kształt"/>
              <p:cNvSpPr/>
              <p:nvPr/>
            </p:nvSpPr>
            <p:spPr>
              <a:xfrm>
                <a:off x="486968" y="418792"/>
                <a:ext cx="241" cy="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94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13194" y="0"/>
                    </a:lnTo>
                    <a:cubicBezTo>
                      <a:pt x="8406" y="8390"/>
                      <a:pt x="21600" y="1710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59" name="Kształt"/>
              <p:cNvSpPr/>
              <p:nvPr/>
            </p:nvSpPr>
            <p:spPr>
              <a:xfrm>
                <a:off x="496707" y="418792"/>
                <a:ext cx="1140" cy="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21" h="20423" extrusionOk="0">
                    <a:moveTo>
                      <a:pt x="12686" y="20355"/>
                    </a:moveTo>
                    <a:cubicBezTo>
                      <a:pt x="1035" y="21600"/>
                      <a:pt x="7879" y="5454"/>
                      <a:pt x="0" y="0"/>
                    </a:cubicBezTo>
                    <a:lnTo>
                      <a:pt x="6177" y="9641"/>
                    </a:lnTo>
                    <a:cubicBezTo>
                      <a:pt x="7879" y="6935"/>
                      <a:pt x="12686" y="6935"/>
                      <a:pt x="15423" y="6935"/>
                    </a:cubicBezTo>
                    <a:cubicBezTo>
                      <a:pt x="21600" y="9641"/>
                      <a:pt x="14055" y="16575"/>
                      <a:pt x="12686" y="203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60" name="Kształt"/>
              <p:cNvSpPr/>
              <p:nvPr/>
            </p:nvSpPr>
            <p:spPr>
              <a:xfrm>
                <a:off x="496707" y="409053"/>
                <a:ext cx="1819" cy="3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extrusionOk="0">
                    <a:moveTo>
                      <a:pt x="255" y="21600"/>
                    </a:moveTo>
                    <a:cubicBezTo>
                      <a:pt x="-2302" y="14565"/>
                      <a:pt x="15123" y="7845"/>
                      <a:pt x="19298" y="0"/>
                    </a:cubicBezTo>
                    <a:cubicBezTo>
                      <a:pt x="16051" y="6154"/>
                      <a:pt x="19298" y="19529"/>
                      <a:pt x="2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61" name="Kształt"/>
              <p:cNvSpPr/>
              <p:nvPr/>
            </p:nvSpPr>
            <p:spPr>
              <a:xfrm>
                <a:off x="496707" y="409053"/>
                <a:ext cx="154" cy="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62" name="Kształt"/>
              <p:cNvSpPr/>
              <p:nvPr/>
            </p:nvSpPr>
            <p:spPr>
              <a:xfrm>
                <a:off x="486968" y="448010"/>
                <a:ext cx="1406" cy="2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extrusionOk="0">
                    <a:moveTo>
                      <a:pt x="6123" y="21600"/>
                    </a:moveTo>
                    <a:lnTo>
                      <a:pt x="0" y="21600"/>
                    </a:lnTo>
                    <a:cubicBezTo>
                      <a:pt x="14191" y="15547"/>
                      <a:pt x="6123" y="4195"/>
                      <a:pt x="20626" y="0"/>
                    </a:cubicBezTo>
                    <a:cubicBezTo>
                      <a:pt x="21600" y="7168"/>
                      <a:pt x="8382" y="14432"/>
                      <a:pt x="61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63" name="Kształt"/>
              <p:cNvSpPr/>
              <p:nvPr/>
            </p:nvSpPr>
            <p:spPr>
              <a:xfrm>
                <a:off x="486968" y="438271"/>
                <a:ext cx="395" cy="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33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9633" y="21600"/>
                      <a:pt x="963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64" name="Kształt"/>
              <p:cNvSpPr/>
              <p:nvPr/>
            </p:nvSpPr>
            <p:spPr>
              <a:xfrm>
                <a:off x="9739" y="613579"/>
                <a:ext cx="617" cy="1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7" h="21600" extrusionOk="0">
                    <a:moveTo>
                      <a:pt x="0" y="21600"/>
                    </a:moveTo>
                    <a:lnTo>
                      <a:pt x="7836" y="0"/>
                    </a:lnTo>
                    <a:lnTo>
                      <a:pt x="17011" y="0"/>
                    </a:lnTo>
                    <a:cubicBezTo>
                      <a:pt x="21600" y="9194"/>
                      <a:pt x="14399" y="164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65" name="Kształt"/>
              <p:cNvSpPr/>
              <p:nvPr/>
            </p:nvSpPr>
            <p:spPr>
              <a:xfrm>
                <a:off x="9739" y="603840"/>
                <a:ext cx="668" cy="1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3" h="20767" extrusionOk="0">
                    <a:moveTo>
                      <a:pt x="7200" y="20767"/>
                    </a:moveTo>
                    <a:lnTo>
                      <a:pt x="0" y="264"/>
                    </a:lnTo>
                    <a:cubicBezTo>
                      <a:pt x="9813" y="-833"/>
                      <a:pt x="21600" y="1551"/>
                      <a:pt x="18988" y="6354"/>
                    </a:cubicBezTo>
                    <a:cubicBezTo>
                      <a:pt x="21600" y="11348"/>
                      <a:pt x="18988" y="17627"/>
                      <a:pt x="7200" y="207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66" name="Kształt"/>
              <p:cNvSpPr/>
              <p:nvPr/>
            </p:nvSpPr>
            <p:spPr>
              <a:xfrm>
                <a:off x="19478" y="603840"/>
                <a:ext cx="785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03" h="21600" extrusionOk="0">
                    <a:moveTo>
                      <a:pt x="6427" y="21600"/>
                    </a:moveTo>
                    <a:lnTo>
                      <a:pt x="3722" y="21600"/>
                    </a:lnTo>
                    <a:cubicBezTo>
                      <a:pt x="-5143" y="14804"/>
                      <a:pt x="3722" y="5226"/>
                      <a:pt x="10672" y="0"/>
                    </a:cubicBezTo>
                    <a:cubicBezTo>
                      <a:pt x="16457" y="4531"/>
                      <a:pt x="13752" y="15678"/>
                      <a:pt x="642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67" name="Kształt"/>
              <p:cNvSpPr/>
              <p:nvPr/>
            </p:nvSpPr>
            <p:spPr>
              <a:xfrm>
                <a:off x="19478" y="594100"/>
                <a:ext cx="1075" cy="46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25" h="21600" extrusionOk="0">
                    <a:moveTo>
                      <a:pt x="3415" y="20985"/>
                    </a:moveTo>
                    <a:lnTo>
                      <a:pt x="1367" y="21600"/>
                    </a:lnTo>
                    <a:cubicBezTo>
                      <a:pt x="-965" y="16057"/>
                      <a:pt x="-965" y="6568"/>
                      <a:pt x="6628" y="0"/>
                    </a:cubicBezTo>
                    <a:cubicBezTo>
                      <a:pt x="20635" y="5281"/>
                      <a:pt x="13056" y="14980"/>
                      <a:pt x="3415" y="209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68" name="Kształt"/>
              <p:cNvSpPr/>
              <p:nvPr/>
            </p:nvSpPr>
            <p:spPr>
              <a:xfrm>
                <a:off x="38957" y="545404"/>
                <a:ext cx="1008" cy="1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2" h="21600" extrusionOk="0">
                    <a:moveTo>
                      <a:pt x="5832" y="21600"/>
                    </a:moveTo>
                    <a:lnTo>
                      <a:pt x="922" y="21600"/>
                    </a:lnTo>
                    <a:cubicBezTo>
                      <a:pt x="-2362" y="12991"/>
                      <a:pt x="3536" y="3071"/>
                      <a:pt x="12049" y="0"/>
                    </a:cubicBezTo>
                    <a:cubicBezTo>
                      <a:pt x="19238" y="7845"/>
                      <a:pt x="12049" y="16630"/>
                      <a:pt x="583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69" name="Kształt"/>
              <p:cNvSpPr/>
              <p:nvPr/>
            </p:nvSpPr>
            <p:spPr>
              <a:xfrm>
                <a:off x="38957" y="535664"/>
                <a:ext cx="1054" cy="1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37" h="21600" extrusionOk="0">
                    <a:moveTo>
                      <a:pt x="18237" y="21600"/>
                    </a:moveTo>
                    <a:cubicBezTo>
                      <a:pt x="13308" y="18631"/>
                      <a:pt x="4963" y="18631"/>
                      <a:pt x="810" y="13466"/>
                    </a:cubicBezTo>
                    <a:cubicBezTo>
                      <a:pt x="-3363" y="6058"/>
                      <a:pt x="9523" y="0"/>
                      <a:pt x="18237" y="0"/>
                    </a:cubicBezTo>
                    <a:cubicBezTo>
                      <a:pt x="18237" y="0"/>
                      <a:pt x="18237" y="21600"/>
                      <a:pt x="1823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70" name="Kształt"/>
              <p:cNvSpPr/>
              <p:nvPr/>
            </p:nvSpPr>
            <p:spPr>
              <a:xfrm>
                <a:off x="38957" y="545404"/>
                <a:ext cx="766" cy="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03" h="18006" extrusionOk="0">
                    <a:moveTo>
                      <a:pt x="0" y="18006"/>
                    </a:moveTo>
                    <a:cubicBezTo>
                      <a:pt x="1760" y="10434"/>
                      <a:pt x="0" y="-3594"/>
                      <a:pt x="11466" y="853"/>
                    </a:cubicBezTo>
                    <a:cubicBezTo>
                      <a:pt x="21600" y="9315"/>
                      <a:pt x="10135" y="14881"/>
                      <a:pt x="0" y="180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71" name="Kształt"/>
              <p:cNvSpPr/>
              <p:nvPr/>
            </p:nvSpPr>
            <p:spPr>
              <a:xfrm>
                <a:off x="38957" y="525925"/>
                <a:ext cx="819" cy="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3" h="16871" extrusionOk="0">
                    <a:moveTo>
                      <a:pt x="13383" y="15998"/>
                    </a:moveTo>
                    <a:cubicBezTo>
                      <a:pt x="8098" y="19689"/>
                      <a:pt x="5994" y="10590"/>
                      <a:pt x="197" y="8875"/>
                    </a:cubicBezTo>
                    <a:cubicBezTo>
                      <a:pt x="-1907" y="-1911"/>
                      <a:pt x="13383" y="-1911"/>
                      <a:pt x="19693" y="3786"/>
                    </a:cubicBezTo>
                    <a:cubicBezTo>
                      <a:pt x="19693" y="8875"/>
                      <a:pt x="19693" y="14574"/>
                      <a:pt x="13383" y="159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72" name="Kształt"/>
              <p:cNvSpPr/>
              <p:nvPr/>
            </p:nvSpPr>
            <p:spPr>
              <a:xfrm>
                <a:off x="48696" y="516186"/>
                <a:ext cx="154" cy="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73" name="Kształt"/>
              <p:cNvSpPr/>
              <p:nvPr/>
            </p:nvSpPr>
            <p:spPr>
              <a:xfrm>
                <a:off x="38957" y="516186"/>
                <a:ext cx="2679" cy="2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56" h="15462" extrusionOk="0">
                    <a:moveTo>
                      <a:pt x="8500" y="15067"/>
                    </a:moveTo>
                    <a:cubicBezTo>
                      <a:pt x="8882" y="8402"/>
                      <a:pt x="-5139" y="9211"/>
                      <a:pt x="2059" y="1226"/>
                    </a:cubicBezTo>
                    <a:cubicBezTo>
                      <a:pt x="13680" y="-4554"/>
                      <a:pt x="4588" y="12210"/>
                      <a:pt x="15071" y="7967"/>
                    </a:cubicBezTo>
                    <a:cubicBezTo>
                      <a:pt x="16461" y="11116"/>
                      <a:pt x="14055" y="17046"/>
                      <a:pt x="8500" y="150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74" name="Kształt"/>
              <p:cNvSpPr/>
              <p:nvPr/>
            </p:nvSpPr>
            <p:spPr>
              <a:xfrm>
                <a:off x="48696" y="506446"/>
                <a:ext cx="3390" cy="4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3" h="21600" extrusionOk="0">
                    <a:moveTo>
                      <a:pt x="10038" y="16906"/>
                    </a:moveTo>
                    <a:cubicBezTo>
                      <a:pt x="7945" y="19398"/>
                      <a:pt x="4305" y="20065"/>
                      <a:pt x="1885" y="21600"/>
                    </a:cubicBezTo>
                    <a:cubicBezTo>
                      <a:pt x="-1755" y="20354"/>
                      <a:pt x="999" y="18152"/>
                      <a:pt x="999" y="16283"/>
                    </a:cubicBezTo>
                    <a:cubicBezTo>
                      <a:pt x="10478" y="12885"/>
                      <a:pt x="7945" y="4546"/>
                      <a:pt x="16539" y="0"/>
                    </a:cubicBezTo>
                    <a:cubicBezTo>
                      <a:pt x="19845" y="5743"/>
                      <a:pt x="6291" y="9481"/>
                      <a:pt x="10038" y="169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75" name="Kształt"/>
              <p:cNvSpPr/>
              <p:nvPr/>
            </p:nvSpPr>
            <p:spPr>
              <a:xfrm>
                <a:off x="48696" y="506446"/>
                <a:ext cx="155" cy="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76" name="Kształt"/>
              <p:cNvSpPr/>
              <p:nvPr/>
            </p:nvSpPr>
            <p:spPr>
              <a:xfrm>
                <a:off x="48696" y="496707"/>
                <a:ext cx="1020" cy="1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3" h="14179" extrusionOk="0">
                    <a:moveTo>
                      <a:pt x="7865" y="14179"/>
                    </a:moveTo>
                    <a:lnTo>
                      <a:pt x="381" y="14179"/>
                    </a:lnTo>
                    <a:cubicBezTo>
                      <a:pt x="-1277" y="9738"/>
                      <a:pt x="2039" y="-7421"/>
                      <a:pt x="19069" y="3672"/>
                    </a:cubicBezTo>
                    <a:cubicBezTo>
                      <a:pt x="20323" y="8113"/>
                      <a:pt x="16985" y="11356"/>
                      <a:pt x="7865" y="141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77" name="Kształt"/>
              <p:cNvSpPr/>
              <p:nvPr/>
            </p:nvSpPr>
            <p:spPr>
              <a:xfrm>
                <a:off x="58436" y="496707"/>
                <a:ext cx="745" cy="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490" extrusionOk="0">
                    <a:moveTo>
                      <a:pt x="16526" y="13811"/>
                    </a:moveTo>
                    <a:cubicBezTo>
                      <a:pt x="6994" y="16677"/>
                      <a:pt x="4424" y="9635"/>
                      <a:pt x="0" y="8077"/>
                    </a:cubicBezTo>
                    <a:cubicBezTo>
                      <a:pt x="4424" y="3677"/>
                      <a:pt x="16526" y="-4923"/>
                      <a:pt x="21600" y="3677"/>
                    </a:cubicBezTo>
                    <a:cubicBezTo>
                      <a:pt x="21600" y="8077"/>
                      <a:pt x="21600" y="12276"/>
                      <a:pt x="16526" y="138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78" name="Kształt"/>
              <p:cNvSpPr/>
              <p:nvPr/>
            </p:nvSpPr>
            <p:spPr>
              <a:xfrm>
                <a:off x="58436" y="506446"/>
                <a:ext cx="637" cy="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48" h="21600" extrusionOk="0">
                    <a:moveTo>
                      <a:pt x="5793" y="21600"/>
                    </a:moveTo>
                    <a:cubicBezTo>
                      <a:pt x="-2595" y="15868"/>
                      <a:pt x="-2595" y="4628"/>
                      <a:pt x="10586" y="0"/>
                    </a:cubicBezTo>
                    <a:cubicBezTo>
                      <a:pt x="10586" y="5937"/>
                      <a:pt x="19005" y="9028"/>
                      <a:pt x="17192" y="14333"/>
                    </a:cubicBezTo>
                    <a:cubicBezTo>
                      <a:pt x="17192" y="14333"/>
                      <a:pt x="5793" y="21600"/>
                      <a:pt x="579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79" name="Kształt"/>
              <p:cNvSpPr/>
              <p:nvPr/>
            </p:nvSpPr>
            <p:spPr>
              <a:xfrm>
                <a:off x="58436" y="496707"/>
                <a:ext cx="1656" cy="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2" h="20544" extrusionOk="0">
                    <a:moveTo>
                      <a:pt x="1035" y="20544"/>
                    </a:moveTo>
                    <a:cubicBezTo>
                      <a:pt x="-4758" y="14902"/>
                      <a:pt x="15953" y="8556"/>
                      <a:pt x="9269" y="0"/>
                    </a:cubicBezTo>
                    <a:cubicBezTo>
                      <a:pt x="11950" y="1146"/>
                      <a:pt x="15953" y="-1056"/>
                      <a:pt x="16842" y="1769"/>
                    </a:cubicBezTo>
                    <a:cubicBezTo>
                      <a:pt x="1925" y="6788"/>
                      <a:pt x="16842" y="15959"/>
                      <a:pt x="1035" y="205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80" name="Kształt"/>
              <p:cNvSpPr/>
              <p:nvPr/>
            </p:nvSpPr>
            <p:spPr>
              <a:xfrm>
                <a:off x="68175" y="486968"/>
                <a:ext cx="395" cy="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838"/>
                    </a:moveTo>
                    <a:cubicBezTo>
                      <a:pt x="13194" y="16483"/>
                      <a:pt x="3620" y="20273"/>
                      <a:pt x="0" y="21600"/>
                    </a:cubicBez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17838"/>
                      <a:pt x="21600" y="178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81" name="Kształt"/>
              <p:cNvSpPr/>
              <p:nvPr/>
            </p:nvSpPr>
            <p:spPr>
              <a:xfrm>
                <a:off x="58436" y="486968"/>
                <a:ext cx="3246" cy="5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27" h="21600" extrusionOk="0">
                    <a:moveTo>
                      <a:pt x="8557" y="12986"/>
                    </a:moveTo>
                    <a:cubicBezTo>
                      <a:pt x="7057" y="16385"/>
                      <a:pt x="2158" y="19083"/>
                      <a:pt x="258" y="21600"/>
                    </a:cubicBezTo>
                    <a:cubicBezTo>
                      <a:pt x="-1544" y="16385"/>
                      <a:pt x="6658" y="12709"/>
                      <a:pt x="7354" y="7213"/>
                    </a:cubicBezTo>
                    <a:cubicBezTo>
                      <a:pt x="5854" y="5959"/>
                      <a:pt x="7057" y="3909"/>
                      <a:pt x="6658" y="2140"/>
                    </a:cubicBezTo>
                    <a:lnTo>
                      <a:pt x="11056" y="0"/>
                    </a:lnTo>
                    <a:cubicBezTo>
                      <a:pt x="20056" y="3304"/>
                      <a:pt x="10354" y="9448"/>
                      <a:pt x="8557" y="1298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82" name="Kształt"/>
              <p:cNvSpPr/>
              <p:nvPr/>
            </p:nvSpPr>
            <p:spPr>
              <a:xfrm>
                <a:off x="68175" y="477228"/>
                <a:ext cx="1834" cy="1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87" h="21600" extrusionOk="0">
                    <a:moveTo>
                      <a:pt x="1190" y="21600"/>
                    </a:moveTo>
                    <a:cubicBezTo>
                      <a:pt x="-4213" y="13300"/>
                      <a:pt x="10538" y="9333"/>
                      <a:pt x="10538" y="0"/>
                    </a:cubicBezTo>
                    <a:cubicBezTo>
                      <a:pt x="12814" y="1021"/>
                      <a:pt x="15930" y="1021"/>
                      <a:pt x="17387" y="4215"/>
                    </a:cubicBezTo>
                    <a:cubicBezTo>
                      <a:pt x="12814" y="9333"/>
                      <a:pt x="10538" y="20710"/>
                      <a:pt x="119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83" name="Kształt"/>
              <p:cNvSpPr/>
              <p:nvPr/>
            </p:nvSpPr>
            <p:spPr>
              <a:xfrm>
                <a:off x="77914" y="477228"/>
                <a:ext cx="1720" cy="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5" h="21600" extrusionOk="0">
                    <a:moveTo>
                      <a:pt x="5017" y="21600"/>
                    </a:moveTo>
                    <a:lnTo>
                      <a:pt x="0" y="21600"/>
                    </a:lnTo>
                    <a:cubicBezTo>
                      <a:pt x="5017" y="13694"/>
                      <a:pt x="6780" y="2937"/>
                      <a:pt x="19593" y="0"/>
                    </a:cubicBezTo>
                    <a:cubicBezTo>
                      <a:pt x="21600" y="8358"/>
                      <a:pt x="0" y="11304"/>
                      <a:pt x="50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84" name="Kształt"/>
              <p:cNvSpPr/>
              <p:nvPr/>
            </p:nvSpPr>
            <p:spPr>
              <a:xfrm>
                <a:off x="77914" y="467489"/>
                <a:ext cx="1001" cy="1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21" h="20534" extrusionOk="0">
                    <a:moveTo>
                      <a:pt x="2850" y="20534"/>
                    </a:moveTo>
                    <a:cubicBezTo>
                      <a:pt x="-4246" y="15138"/>
                      <a:pt x="2850" y="-1066"/>
                      <a:pt x="13806" y="56"/>
                    </a:cubicBezTo>
                    <a:cubicBezTo>
                      <a:pt x="17354" y="8946"/>
                      <a:pt x="9928" y="15138"/>
                      <a:pt x="2850" y="205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85" name="Kształt"/>
              <p:cNvSpPr/>
              <p:nvPr/>
            </p:nvSpPr>
            <p:spPr>
              <a:xfrm>
                <a:off x="77914" y="477228"/>
                <a:ext cx="330" cy="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75" y="17065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12975" y="17065"/>
                      <a:pt x="12975" y="170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86" name="Kształt"/>
              <p:cNvSpPr/>
              <p:nvPr/>
            </p:nvSpPr>
            <p:spPr>
              <a:xfrm>
                <a:off x="77914" y="457749"/>
                <a:ext cx="1315" cy="1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27" extrusionOk="0">
                    <a:moveTo>
                      <a:pt x="0" y="15859"/>
                    </a:moveTo>
                    <a:cubicBezTo>
                      <a:pt x="1806" y="9438"/>
                      <a:pt x="5400" y="-2038"/>
                      <a:pt x="21600" y="312"/>
                    </a:cubicBezTo>
                    <a:cubicBezTo>
                      <a:pt x="19075" y="6974"/>
                      <a:pt x="17638" y="19562"/>
                      <a:pt x="0" y="158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87" name="Kształt"/>
              <p:cNvSpPr/>
              <p:nvPr/>
            </p:nvSpPr>
            <p:spPr>
              <a:xfrm>
                <a:off x="77914" y="457749"/>
                <a:ext cx="1001" cy="1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16" h="20482" extrusionOk="0">
                    <a:moveTo>
                      <a:pt x="6581" y="20059"/>
                    </a:moveTo>
                    <a:cubicBezTo>
                      <a:pt x="4032" y="21600"/>
                      <a:pt x="1088" y="18539"/>
                      <a:pt x="0" y="17221"/>
                    </a:cubicBezTo>
                    <a:lnTo>
                      <a:pt x="13181" y="0"/>
                    </a:lnTo>
                    <a:cubicBezTo>
                      <a:pt x="21600" y="3039"/>
                      <a:pt x="13181" y="16127"/>
                      <a:pt x="6581" y="200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88" name="Kształt"/>
              <p:cNvSpPr/>
              <p:nvPr/>
            </p:nvSpPr>
            <p:spPr>
              <a:xfrm>
                <a:off x="87654" y="457749"/>
                <a:ext cx="2018" cy="3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extrusionOk="0">
                    <a:moveTo>
                      <a:pt x="15185" y="18282"/>
                    </a:moveTo>
                    <a:lnTo>
                      <a:pt x="0" y="21600"/>
                    </a:lnTo>
                    <a:cubicBezTo>
                      <a:pt x="854" y="15588"/>
                      <a:pt x="4061" y="2086"/>
                      <a:pt x="19027" y="0"/>
                    </a:cubicBezTo>
                    <a:cubicBezTo>
                      <a:pt x="21600" y="5712"/>
                      <a:pt x="16038" y="12112"/>
                      <a:pt x="15185" y="18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89" name="Kształt"/>
              <p:cNvSpPr/>
              <p:nvPr/>
            </p:nvSpPr>
            <p:spPr>
              <a:xfrm>
                <a:off x="87654" y="457749"/>
                <a:ext cx="594" cy="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4" h="13589" extrusionOk="0">
                    <a:moveTo>
                      <a:pt x="10799" y="13589"/>
                    </a:moveTo>
                    <a:lnTo>
                      <a:pt x="0" y="13589"/>
                    </a:lnTo>
                    <a:cubicBezTo>
                      <a:pt x="5050" y="8792"/>
                      <a:pt x="5050" y="-8011"/>
                      <a:pt x="18725" y="4599"/>
                    </a:cubicBezTo>
                    <a:cubicBezTo>
                      <a:pt x="21600" y="8792"/>
                      <a:pt x="15849" y="11894"/>
                      <a:pt x="10799" y="13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90" name="Kształt"/>
              <p:cNvSpPr/>
              <p:nvPr/>
            </p:nvSpPr>
            <p:spPr>
              <a:xfrm>
                <a:off x="87654" y="448010"/>
                <a:ext cx="2161" cy="2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59" h="21600" extrusionOk="0">
                    <a:moveTo>
                      <a:pt x="9755" y="21600"/>
                    </a:moveTo>
                    <a:cubicBezTo>
                      <a:pt x="8220" y="17126"/>
                      <a:pt x="4595" y="9762"/>
                      <a:pt x="0" y="12821"/>
                    </a:cubicBezTo>
                    <a:cubicBezTo>
                      <a:pt x="2090" y="7525"/>
                      <a:pt x="5708" y="0"/>
                      <a:pt x="11424" y="0"/>
                    </a:cubicBezTo>
                    <a:cubicBezTo>
                      <a:pt x="2504" y="8110"/>
                      <a:pt x="21600" y="14973"/>
                      <a:pt x="97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91" name="Kształt"/>
              <p:cNvSpPr/>
              <p:nvPr/>
            </p:nvSpPr>
            <p:spPr>
              <a:xfrm>
                <a:off x="87654" y="448010"/>
                <a:ext cx="2703" cy="1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1" h="15896" extrusionOk="0">
                    <a:moveTo>
                      <a:pt x="9260" y="14086"/>
                    </a:moveTo>
                    <a:cubicBezTo>
                      <a:pt x="5887" y="8297"/>
                      <a:pt x="-2689" y="13011"/>
                      <a:pt x="834" y="3392"/>
                    </a:cubicBezTo>
                    <a:cubicBezTo>
                      <a:pt x="5275" y="-1131"/>
                      <a:pt x="14470" y="-1131"/>
                      <a:pt x="18911" y="3392"/>
                    </a:cubicBezTo>
                    <a:cubicBezTo>
                      <a:pt x="16769" y="8297"/>
                      <a:pt x="17844" y="20469"/>
                      <a:pt x="9260" y="1408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92" name="Kształt"/>
              <p:cNvSpPr/>
              <p:nvPr/>
            </p:nvSpPr>
            <p:spPr>
              <a:xfrm>
                <a:off x="97393" y="457749"/>
                <a:ext cx="2193" cy="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9" h="21600" extrusionOk="0">
                    <a:moveTo>
                      <a:pt x="0" y="21600"/>
                    </a:moveTo>
                    <a:cubicBezTo>
                      <a:pt x="1659" y="13030"/>
                      <a:pt x="9135" y="1836"/>
                      <a:pt x="20771" y="0"/>
                    </a:cubicBezTo>
                    <a:cubicBezTo>
                      <a:pt x="21600" y="9439"/>
                      <a:pt x="3744" y="1477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93" name="Kształt"/>
              <p:cNvSpPr/>
              <p:nvPr/>
            </p:nvSpPr>
            <p:spPr>
              <a:xfrm>
                <a:off x="97393" y="457749"/>
                <a:ext cx="826" cy="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55" h="16077" extrusionOk="0">
                    <a:moveTo>
                      <a:pt x="12269" y="16077"/>
                    </a:moveTo>
                    <a:lnTo>
                      <a:pt x="1252" y="16077"/>
                    </a:lnTo>
                    <a:cubicBezTo>
                      <a:pt x="-4690" y="1120"/>
                      <a:pt x="12269" y="-5523"/>
                      <a:pt x="15652" y="5448"/>
                    </a:cubicBezTo>
                    <a:cubicBezTo>
                      <a:pt x="16910" y="12090"/>
                      <a:pt x="13961" y="14442"/>
                      <a:pt x="12269" y="160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94" name="Kształt"/>
              <p:cNvSpPr/>
              <p:nvPr/>
            </p:nvSpPr>
            <p:spPr>
              <a:xfrm>
                <a:off x="97393" y="448010"/>
                <a:ext cx="1950" cy="2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32" extrusionOk="0">
                    <a:moveTo>
                      <a:pt x="0" y="18032"/>
                    </a:moveTo>
                    <a:cubicBezTo>
                      <a:pt x="3888" y="11284"/>
                      <a:pt x="969" y="-3568"/>
                      <a:pt x="21600" y="785"/>
                    </a:cubicBezTo>
                    <a:cubicBezTo>
                      <a:pt x="18197" y="7525"/>
                      <a:pt x="12620" y="16318"/>
                      <a:pt x="0" y="180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95" name="Kształt"/>
              <p:cNvSpPr/>
              <p:nvPr/>
            </p:nvSpPr>
            <p:spPr>
              <a:xfrm>
                <a:off x="97393" y="448010"/>
                <a:ext cx="1141" cy="1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18" h="21600" extrusionOk="0">
                    <a:moveTo>
                      <a:pt x="3611" y="21600"/>
                    </a:moveTo>
                    <a:cubicBezTo>
                      <a:pt x="-7182" y="10477"/>
                      <a:pt x="9156" y="8146"/>
                      <a:pt x="14418" y="0"/>
                    </a:cubicBezTo>
                    <a:cubicBezTo>
                      <a:pt x="11653" y="7976"/>
                      <a:pt x="8872" y="15120"/>
                      <a:pt x="361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96" name="Kształt"/>
              <p:cNvSpPr/>
              <p:nvPr/>
            </p:nvSpPr>
            <p:spPr>
              <a:xfrm>
                <a:off x="97393" y="438271"/>
                <a:ext cx="582" cy="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4" h="21600" extrusionOk="0">
                    <a:moveTo>
                      <a:pt x="5227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5227" y="0"/>
                      <a:pt x="16373" y="0"/>
                      <a:pt x="19389" y="3785"/>
                    </a:cubicBezTo>
                    <a:cubicBezTo>
                      <a:pt x="21600" y="12955"/>
                      <a:pt x="13395" y="16187"/>
                      <a:pt x="522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97" name="Kształt"/>
              <p:cNvSpPr/>
              <p:nvPr/>
            </p:nvSpPr>
            <p:spPr>
              <a:xfrm>
                <a:off x="107132" y="448010"/>
                <a:ext cx="1315" cy="1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0799" y="15486"/>
                      <a:pt x="1455" y="0"/>
                      <a:pt x="21600" y="0"/>
                    </a:cubicBezTo>
                    <a:cubicBezTo>
                      <a:pt x="21600" y="9665"/>
                      <a:pt x="10799" y="1718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98" name="Kształt"/>
              <p:cNvSpPr/>
              <p:nvPr/>
            </p:nvSpPr>
            <p:spPr>
              <a:xfrm>
                <a:off x="107132" y="438271"/>
                <a:ext cx="818" cy="1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97" h="21600" extrusionOk="0">
                    <a:moveTo>
                      <a:pt x="3257" y="21600"/>
                    </a:moveTo>
                    <a:cubicBezTo>
                      <a:pt x="-4502" y="14259"/>
                      <a:pt x="3257" y="3570"/>
                      <a:pt x="9339" y="0"/>
                    </a:cubicBezTo>
                    <a:cubicBezTo>
                      <a:pt x="17098" y="3570"/>
                      <a:pt x="9339" y="16449"/>
                      <a:pt x="325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99" name="Kształt"/>
              <p:cNvSpPr/>
              <p:nvPr/>
            </p:nvSpPr>
            <p:spPr>
              <a:xfrm>
                <a:off x="107132" y="448010"/>
                <a:ext cx="836" cy="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1" h="20006" extrusionOk="0">
                    <a:moveTo>
                      <a:pt x="14399" y="19739"/>
                    </a:moveTo>
                    <a:cubicBezTo>
                      <a:pt x="7199" y="21600"/>
                      <a:pt x="5749" y="13160"/>
                      <a:pt x="0" y="11839"/>
                    </a:cubicBezTo>
                    <a:lnTo>
                      <a:pt x="8649" y="0"/>
                    </a:lnTo>
                    <a:cubicBezTo>
                      <a:pt x="10566" y="1321"/>
                      <a:pt x="14399" y="4477"/>
                      <a:pt x="17767" y="3424"/>
                    </a:cubicBezTo>
                    <a:cubicBezTo>
                      <a:pt x="16317" y="9734"/>
                      <a:pt x="21600" y="17906"/>
                      <a:pt x="14399" y="197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00" name="Kształt"/>
              <p:cNvSpPr/>
              <p:nvPr/>
            </p:nvSpPr>
            <p:spPr>
              <a:xfrm>
                <a:off x="107132" y="428531"/>
                <a:ext cx="996" cy="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7" h="20532" extrusionOk="0">
                    <a:moveTo>
                      <a:pt x="2609" y="20475"/>
                    </a:moveTo>
                    <a:lnTo>
                      <a:pt x="0" y="16376"/>
                    </a:lnTo>
                    <a:lnTo>
                      <a:pt x="18570" y="0"/>
                    </a:lnTo>
                    <a:cubicBezTo>
                      <a:pt x="21600" y="5776"/>
                      <a:pt x="18570" y="21600"/>
                      <a:pt x="2609" y="204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01" name="Kształt"/>
              <p:cNvSpPr/>
              <p:nvPr/>
            </p:nvSpPr>
            <p:spPr>
              <a:xfrm>
                <a:off x="107132" y="428531"/>
                <a:ext cx="2398" cy="2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1" h="19323" extrusionOk="0">
                    <a:moveTo>
                      <a:pt x="14631" y="17714"/>
                    </a:moveTo>
                    <a:lnTo>
                      <a:pt x="13334" y="19323"/>
                    </a:lnTo>
                    <a:cubicBezTo>
                      <a:pt x="11546" y="13364"/>
                      <a:pt x="5544" y="11342"/>
                      <a:pt x="24" y="15378"/>
                    </a:cubicBezTo>
                    <a:cubicBezTo>
                      <a:pt x="-467" y="10376"/>
                      <a:pt x="6675" y="5218"/>
                      <a:pt x="10416" y="381"/>
                    </a:cubicBezTo>
                    <a:cubicBezTo>
                      <a:pt x="21133" y="-2277"/>
                      <a:pt x="13334" y="9732"/>
                      <a:pt x="17558" y="12877"/>
                    </a:cubicBezTo>
                    <a:cubicBezTo>
                      <a:pt x="18697" y="15378"/>
                      <a:pt x="15122" y="17152"/>
                      <a:pt x="14631" y="177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02" name="Kształt"/>
              <p:cNvSpPr/>
              <p:nvPr/>
            </p:nvSpPr>
            <p:spPr>
              <a:xfrm>
                <a:off x="107132" y="438271"/>
                <a:ext cx="3504" cy="3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051" y="13690"/>
                      <a:pt x="11612" y="6841"/>
                      <a:pt x="17142" y="0"/>
                    </a:cubicBezTo>
                    <a:lnTo>
                      <a:pt x="20522" y="0"/>
                    </a:lnTo>
                    <a:cubicBezTo>
                      <a:pt x="21600" y="6841"/>
                      <a:pt x="6076" y="8039"/>
                      <a:pt x="13091" y="15487"/>
                    </a:cubicBezTo>
                    <a:cubicBezTo>
                      <a:pt x="16064" y="15889"/>
                      <a:pt x="20522" y="10300"/>
                      <a:pt x="21600" y="15487"/>
                    </a:cubicBezTo>
                    <a:cubicBezTo>
                      <a:pt x="15524" y="19810"/>
                      <a:pt x="6076" y="1369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03" name="Kształt"/>
              <p:cNvSpPr/>
              <p:nvPr/>
            </p:nvSpPr>
            <p:spPr>
              <a:xfrm>
                <a:off x="116872" y="428531"/>
                <a:ext cx="1666" cy="1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0" h="21600" extrusionOk="0">
                    <a:moveTo>
                      <a:pt x="1428" y="21600"/>
                    </a:moveTo>
                    <a:cubicBezTo>
                      <a:pt x="-3740" y="14321"/>
                      <a:pt x="6585" y="9203"/>
                      <a:pt x="9170" y="1911"/>
                    </a:cubicBezTo>
                    <a:lnTo>
                      <a:pt x="17860" y="0"/>
                    </a:lnTo>
                    <a:cubicBezTo>
                      <a:pt x="16922" y="9203"/>
                      <a:pt x="9170" y="18275"/>
                      <a:pt x="142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04" name="Kształt"/>
              <p:cNvSpPr/>
              <p:nvPr/>
            </p:nvSpPr>
            <p:spPr>
              <a:xfrm>
                <a:off x="116872" y="428531"/>
                <a:ext cx="2693" cy="3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606" y="15040"/>
                      <a:pt x="5971" y="2830"/>
                      <a:pt x="21600" y="0"/>
                    </a:cubicBezTo>
                    <a:cubicBezTo>
                      <a:pt x="19667" y="8634"/>
                      <a:pt x="8075" y="1549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05" name="Kształt"/>
              <p:cNvSpPr/>
              <p:nvPr/>
            </p:nvSpPr>
            <p:spPr>
              <a:xfrm>
                <a:off x="116872" y="418792"/>
                <a:ext cx="1248" cy="1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18" h="18544" extrusionOk="0">
                    <a:moveTo>
                      <a:pt x="6724" y="17811"/>
                    </a:moveTo>
                    <a:cubicBezTo>
                      <a:pt x="-2382" y="15421"/>
                      <a:pt x="-1035" y="4311"/>
                      <a:pt x="3683" y="180"/>
                    </a:cubicBezTo>
                    <a:cubicBezTo>
                      <a:pt x="11442" y="-926"/>
                      <a:pt x="17854" y="3205"/>
                      <a:pt x="19218" y="8605"/>
                    </a:cubicBezTo>
                    <a:cubicBezTo>
                      <a:pt x="19218" y="14640"/>
                      <a:pt x="15157" y="20674"/>
                      <a:pt x="6724" y="178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06" name="Kształt"/>
              <p:cNvSpPr/>
              <p:nvPr/>
            </p:nvSpPr>
            <p:spPr>
              <a:xfrm>
                <a:off x="126611" y="418792"/>
                <a:ext cx="571" cy="1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9091" y="0"/>
                      <a:pt x="21600" y="9786"/>
                      <a:pt x="21600" y="17057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07" name="Kształt"/>
              <p:cNvSpPr/>
              <p:nvPr/>
            </p:nvSpPr>
            <p:spPr>
              <a:xfrm>
                <a:off x="126611" y="418792"/>
                <a:ext cx="1107" cy="1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16" h="21600" extrusionOk="0">
                    <a:moveTo>
                      <a:pt x="5397" y="21600"/>
                    </a:moveTo>
                    <a:lnTo>
                      <a:pt x="490" y="21600"/>
                    </a:lnTo>
                    <a:cubicBezTo>
                      <a:pt x="-1804" y="12045"/>
                      <a:pt x="4090" y="0"/>
                      <a:pt x="15208" y="0"/>
                    </a:cubicBezTo>
                    <a:cubicBezTo>
                      <a:pt x="19796" y="7683"/>
                      <a:pt x="11290" y="16217"/>
                      <a:pt x="53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08" name="Kształt"/>
              <p:cNvSpPr/>
              <p:nvPr/>
            </p:nvSpPr>
            <p:spPr>
              <a:xfrm>
                <a:off x="126611" y="418792"/>
                <a:ext cx="812" cy="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83" extrusionOk="0">
                    <a:moveTo>
                      <a:pt x="17506" y="19083"/>
                    </a:moveTo>
                    <a:lnTo>
                      <a:pt x="0" y="889"/>
                    </a:lnTo>
                    <a:cubicBezTo>
                      <a:pt x="17506" y="-2517"/>
                      <a:pt x="17506" y="4295"/>
                      <a:pt x="21600" y="13959"/>
                    </a:cubicBezTo>
                    <a:cubicBezTo>
                      <a:pt x="21600" y="13959"/>
                      <a:pt x="17506" y="19083"/>
                      <a:pt x="17506" y="190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09" name="Kształt"/>
              <p:cNvSpPr/>
              <p:nvPr/>
            </p:nvSpPr>
            <p:spPr>
              <a:xfrm>
                <a:off x="126611" y="418792"/>
                <a:ext cx="1481" cy="1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66" h="18257" extrusionOk="0">
                    <a:moveTo>
                      <a:pt x="4958" y="18257"/>
                    </a:moveTo>
                    <a:lnTo>
                      <a:pt x="446" y="18257"/>
                    </a:lnTo>
                    <a:cubicBezTo>
                      <a:pt x="-1573" y="11944"/>
                      <a:pt x="3198" y="-3343"/>
                      <a:pt x="16003" y="659"/>
                    </a:cubicBezTo>
                    <a:cubicBezTo>
                      <a:pt x="20027" y="6363"/>
                      <a:pt x="10488" y="13646"/>
                      <a:pt x="4958" y="1825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10" name="Kształt"/>
              <p:cNvSpPr/>
              <p:nvPr/>
            </p:nvSpPr>
            <p:spPr>
              <a:xfrm>
                <a:off x="126611" y="409053"/>
                <a:ext cx="2935" cy="2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52" h="20146" extrusionOk="0">
                    <a:moveTo>
                      <a:pt x="0" y="16070"/>
                    </a:moveTo>
                    <a:cubicBezTo>
                      <a:pt x="3594" y="7821"/>
                      <a:pt x="10796" y="1019"/>
                      <a:pt x="18552" y="0"/>
                    </a:cubicBezTo>
                    <a:cubicBezTo>
                      <a:pt x="18552" y="7821"/>
                      <a:pt x="-3048" y="8335"/>
                      <a:pt x="9825" y="18961"/>
                    </a:cubicBezTo>
                    <a:cubicBezTo>
                      <a:pt x="6231" y="21600"/>
                      <a:pt x="2630" y="19475"/>
                      <a:pt x="0" y="160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11" name="Kształt"/>
              <p:cNvSpPr/>
              <p:nvPr/>
            </p:nvSpPr>
            <p:spPr>
              <a:xfrm>
                <a:off x="126611" y="418792"/>
                <a:ext cx="574" cy="1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29" h="21600" extrusionOk="0">
                    <a:moveTo>
                      <a:pt x="3785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9723" y="0"/>
                    </a:lnTo>
                    <a:cubicBezTo>
                      <a:pt x="21600" y="6861"/>
                      <a:pt x="5938" y="14915"/>
                      <a:pt x="378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12" name="Kształt"/>
              <p:cNvSpPr/>
              <p:nvPr/>
            </p:nvSpPr>
            <p:spPr>
              <a:xfrm>
                <a:off x="126611" y="418792"/>
                <a:ext cx="2133" cy="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4" h="21600" extrusionOk="0">
                    <a:moveTo>
                      <a:pt x="1431" y="21600"/>
                    </a:moveTo>
                    <a:cubicBezTo>
                      <a:pt x="-4906" y="12331"/>
                      <a:pt x="11550" y="7343"/>
                      <a:pt x="16694" y="0"/>
                    </a:cubicBezTo>
                    <a:cubicBezTo>
                      <a:pt x="16694" y="0"/>
                      <a:pt x="1431" y="21600"/>
                      <a:pt x="143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13" name="Kształt"/>
              <p:cNvSpPr/>
              <p:nvPr/>
            </p:nvSpPr>
            <p:spPr>
              <a:xfrm>
                <a:off x="126611" y="409053"/>
                <a:ext cx="781" cy="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33" h="21600" extrusionOk="0">
                    <a:moveTo>
                      <a:pt x="2507" y="21600"/>
                    </a:moveTo>
                    <a:cubicBezTo>
                      <a:pt x="-5537" y="19291"/>
                      <a:pt x="8001" y="4254"/>
                      <a:pt x="12032" y="0"/>
                    </a:cubicBezTo>
                    <a:cubicBezTo>
                      <a:pt x="16063" y="13095"/>
                      <a:pt x="6913" y="17348"/>
                      <a:pt x="250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14" name="Kształt"/>
              <p:cNvSpPr/>
              <p:nvPr/>
            </p:nvSpPr>
            <p:spPr>
              <a:xfrm>
                <a:off x="136351" y="409053"/>
                <a:ext cx="805" cy="1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36" h="19043" extrusionOk="0">
                    <a:moveTo>
                      <a:pt x="0" y="19043"/>
                    </a:moveTo>
                    <a:lnTo>
                      <a:pt x="0" y="659"/>
                    </a:lnTo>
                    <a:cubicBezTo>
                      <a:pt x="4951" y="1373"/>
                      <a:pt x="13057" y="-2557"/>
                      <a:pt x="14852" y="3163"/>
                    </a:cubicBezTo>
                    <a:cubicBezTo>
                      <a:pt x="21600" y="10838"/>
                      <a:pt x="6309" y="16722"/>
                      <a:pt x="0" y="190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15" name="Kształt"/>
              <p:cNvSpPr/>
              <p:nvPr/>
            </p:nvSpPr>
            <p:spPr>
              <a:xfrm>
                <a:off x="136351" y="409053"/>
                <a:ext cx="986" cy="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400" extrusionOk="0">
                    <a:moveTo>
                      <a:pt x="9118" y="16400"/>
                    </a:moveTo>
                    <a:lnTo>
                      <a:pt x="0" y="16400"/>
                    </a:lnTo>
                    <a:cubicBezTo>
                      <a:pt x="5283" y="8351"/>
                      <a:pt x="7201" y="-5200"/>
                      <a:pt x="21600" y="2077"/>
                    </a:cubicBezTo>
                    <a:cubicBezTo>
                      <a:pt x="21600" y="8351"/>
                      <a:pt x="12484" y="11874"/>
                      <a:pt x="9118" y="164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16" name="Kształt"/>
              <p:cNvSpPr/>
              <p:nvPr/>
            </p:nvSpPr>
            <p:spPr>
              <a:xfrm>
                <a:off x="136351" y="399313"/>
                <a:ext cx="2351" cy="3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03" h="21600" extrusionOk="0">
                    <a:moveTo>
                      <a:pt x="15673" y="0"/>
                    </a:moveTo>
                    <a:cubicBezTo>
                      <a:pt x="20370" y="4393"/>
                      <a:pt x="8628" y="7016"/>
                      <a:pt x="12860" y="12957"/>
                    </a:cubicBezTo>
                    <a:lnTo>
                      <a:pt x="1743" y="21600"/>
                    </a:lnTo>
                    <a:cubicBezTo>
                      <a:pt x="-1230" y="20826"/>
                      <a:pt x="645" y="16512"/>
                      <a:pt x="20" y="14426"/>
                    </a:cubicBezTo>
                    <a:cubicBezTo>
                      <a:pt x="4092" y="7016"/>
                      <a:pt x="14575" y="7016"/>
                      <a:pt x="156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17" name="Kształt"/>
              <p:cNvSpPr/>
              <p:nvPr/>
            </p:nvSpPr>
            <p:spPr>
              <a:xfrm>
                <a:off x="136351" y="409053"/>
                <a:ext cx="2964" cy="3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24" h="21600" extrusionOk="0">
                    <a:moveTo>
                      <a:pt x="0" y="21600"/>
                    </a:moveTo>
                    <a:cubicBezTo>
                      <a:pt x="2175" y="12257"/>
                      <a:pt x="13917" y="7614"/>
                      <a:pt x="19425" y="0"/>
                    </a:cubicBezTo>
                    <a:cubicBezTo>
                      <a:pt x="21600" y="8032"/>
                      <a:pt x="5367" y="1578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18" name="Kształt"/>
              <p:cNvSpPr/>
              <p:nvPr/>
            </p:nvSpPr>
            <p:spPr>
              <a:xfrm>
                <a:off x="136351" y="399313"/>
                <a:ext cx="856" cy="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79" h="15804" extrusionOk="0">
                    <a:moveTo>
                      <a:pt x="8412" y="15804"/>
                    </a:moveTo>
                    <a:lnTo>
                      <a:pt x="1475" y="15804"/>
                    </a:lnTo>
                    <a:cubicBezTo>
                      <a:pt x="-4315" y="7960"/>
                      <a:pt x="8412" y="-5796"/>
                      <a:pt x="14201" y="2650"/>
                    </a:cubicBezTo>
                    <a:cubicBezTo>
                      <a:pt x="17285" y="9327"/>
                      <a:pt x="11495" y="12083"/>
                      <a:pt x="8412" y="158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19" name="Kształt"/>
              <p:cNvSpPr/>
              <p:nvPr/>
            </p:nvSpPr>
            <p:spPr>
              <a:xfrm>
                <a:off x="136351" y="409053"/>
                <a:ext cx="1292" cy="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173" extrusionOk="0">
                    <a:moveTo>
                      <a:pt x="5494" y="18173"/>
                    </a:moveTo>
                    <a:lnTo>
                      <a:pt x="0" y="18173"/>
                    </a:lnTo>
                    <a:cubicBezTo>
                      <a:pt x="4031" y="9810"/>
                      <a:pt x="8062" y="-3427"/>
                      <a:pt x="21600" y="819"/>
                    </a:cubicBezTo>
                    <a:cubicBezTo>
                      <a:pt x="20137" y="8712"/>
                      <a:pt x="13912" y="13281"/>
                      <a:pt x="5494" y="181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20" name="Kształt"/>
              <p:cNvSpPr/>
              <p:nvPr/>
            </p:nvSpPr>
            <p:spPr>
              <a:xfrm>
                <a:off x="136351" y="399313"/>
                <a:ext cx="3936" cy="4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64" h="21600" extrusionOk="0">
                    <a:moveTo>
                      <a:pt x="13812" y="11076"/>
                    </a:moveTo>
                    <a:cubicBezTo>
                      <a:pt x="7788" y="13248"/>
                      <a:pt x="5503" y="18983"/>
                      <a:pt x="0" y="21600"/>
                    </a:cubicBezTo>
                    <a:cubicBezTo>
                      <a:pt x="0" y="17980"/>
                      <a:pt x="2286" y="14366"/>
                      <a:pt x="6544" y="13642"/>
                    </a:cubicBezTo>
                    <a:lnTo>
                      <a:pt x="17443" y="0"/>
                    </a:lnTo>
                    <a:cubicBezTo>
                      <a:pt x="21600" y="3563"/>
                      <a:pt x="13812" y="6789"/>
                      <a:pt x="13812" y="110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21" name="Kształt"/>
              <p:cNvSpPr/>
              <p:nvPr/>
            </p:nvSpPr>
            <p:spPr>
              <a:xfrm>
                <a:off x="146090" y="399313"/>
                <a:ext cx="1371" cy="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21" h="19488" extrusionOk="0">
                    <a:moveTo>
                      <a:pt x="357" y="19488"/>
                    </a:moveTo>
                    <a:cubicBezTo>
                      <a:pt x="-1405" y="12239"/>
                      <a:pt x="3365" y="-2112"/>
                      <a:pt x="14422" y="262"/>
                    </a:cubicBezTo>
                    <a:cubicBezTo>
                      <a:pt x="20195" y="13030"/>
                      <a:pt x="5126" y="13030"/>
                      <a:pt x="357" y="194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22" name="Kształt"/>
              <p:cNvSpPr/>
              <p:nvPr/>
            </p:nvSpPr>
            <p:spPr>
              <a:xfrm>
                <a:off x="155829" y="389574"/>
                <a:ext cx="819" cy="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4" h="17250" extrusionOk="0">
                    <a:moveTo>
                      <a:pt x="9706" y="17250"/>
                    </a:moveTo>
                    <a:lnTo>
                      <a:pt x="0" y="17250"/>
                    </a:lnTo>
                    <a:cubicBezTo>
                      <a:pt x="0" y="8328"/>
                      <a:pt x="9706" y="-4350"/>
                      <a:pt x="19996" y="1480"/>
                    </a:cubicBezTo>
                    <a:cubicBezTo>
                      <a:pt x="21600" y="8328"/>
                      <a:pt x="11892" y="10400"/>
                      <a:pt x="9706" y="1725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23" name="Kształt"/>
              <p:cNvSpPr/>
              <p:nvPr/>
            </p:nvSpPr>
            <p:spPr>
              <a:xfrm>
                <a:off x="155829" y="389574"/>
                <a:ext cx="812" cy="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517" y="21600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24" name="Kształt"/>
              <p:cNvSpPr/>
              <p:nvPr/>
            </p:nvSpPr>
            <p:spPr>
              <a:xfrm>
                <a:off x="155829" y="379835"/>
                <a:ext cx="521" cy="1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71" h="21600" extrusionOk="0">
                    <a:moveTo>
                      <a:pt x="8766" y="0"/>
                    </a:moveTo>
                    <a:cubicBezTo>
                      <a:pt x="21600" y="6796"/>
                      <a:pt x="6402" y="14982"/>
                      <a:pt x="4667" y="21600"/>
                    </a:cubicBezTo>
                    <a:lnTo>
                      <a:pt x="0" y="0"/>
                    </a:lnTo>
                    <a:cubicBezTo>
                      <a:pt x="0" y="0"/>
                      <a:pt x="8766" y="0"/>
                      <a:pt x="87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25" name="Kształt"/>
              <p:cNvSpPr/>
              <p:nvPr/>
            </p:nvSpPr>
            <p:spPr>
              <a:xfrm>
                <a:off x="155829" y="389574"/>
                <a:ext cx="2365" cy="2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594" y="15957"/>
                      <a:pt x="9002" y="3260"/>
                      <a:pt x="21600" y="0"/>
                    </a:cubicBezTo>
                    <a:cubicBezTo>
                      <a:pt x="20002" y="9075"/>
                      <a:pt x="5203" y="1366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26" name="Kształt"/>
              <p:cNvSpPr/>
              <p:nvPr/>
            </p:nvSpPr>
            <p:spPr>
              <a:xfrm>
                <a:off x="155829" y="379835"/>
                <a:ext cx="417" cy="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54" extrusionOk="0">
                    <a:moveTo>
                      <a:pt x="21600" y="19654"/>
                    </a:moveTo>
                    <a:lnTo>
                      <a:pt x="0" y="19654"/>
                    </a:lnTo>
                    <a:lnTo>
                      <a:pt x="0" y="666"/>
                    </a:lnTo>
                    <a:cubicBezTo>
                      <a:pt x="7917" y="-1946"/>
                      <a:pt x="13622" y="3673"/>
                      <a:pt x="21600" y="8013"/>
                    </a:cubicBezTo>
                    <a:cubicBezTo>
                      <a:pt x="21600" y="8013"/>
                      <a:pt x="21600" y="19654"/>
                      <a:pt x="21600" y="196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27" name="Kształt"/>
              <p:cNvSpPr/>
              <p:nvPr/>
            </p:nvSpPr>
            <p:spPr>
              <a:xfrm>
                <a:off x="155829" y="389574"/>
                <a:ext cx="1017" cy="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0" h="21600" extrusionOk="0">
                    <a:moveTo>
                      <a:pt x="2794" y="21600"/>
                    </a:moveTo>
                    <a:lnTo>
                      <a:pt x="137" y="21600"/>
                    </a:lnTo>
                    <a:cubicBezTo>
                      <a:pt x="-1375" y="10922"/>
                      <a:pt x="9987" y="3309"/>
                      <a:pt x="16812" y="0"/>
                    </a:cubicBezTo>
                    <a:cubicBezTo>
                      <a:pt x="20225" y="6179"/>
                      <a:pt x="11500" y="20652"/>
                      <a:pt x="279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28" name="Kształt"/>
              <p:cNvSpPr/>
              <p:nvPr/>
            </p:nvSpPr>
            <p:spPr>
              <a:xfrm>
                <a:off x="165569" y="379835"/>
                <a:ext cx="932" cy="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01" h="21600" extrusionOk="0">
                    <a:moveTo>
                      <a:pt x="7055" y="21600"/>
                    </a:moveTo>
                    <a:lnTo>
                      <a:pt x="2289" y="21600"/>
                    </a:lnTo>
                    <a:cubicBezTo>
                      <a:pt x="-3745" y="15038"/>
                      <a:pt x="3249" y="1691"/>
                      <a:pt x="10552" y="0"/>
                    </a:cubicBezTo>
                    <a:cubicBezTo>
                      <a:pt x="17855" y="8501"/>
                      <a:pt x="9608" y="15038"/>
                      <a:pt x="70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29" name="Kształt"/>
              <p:cNvSpPr/>
              <p:nvPr/>
            </p:nvSpPr>
            <p:spPr>
              <a:xfrm>
                <a:off x="165569" y="370095"/>
                <a:ext cx="824" cy="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95" h="15549" extrusionOk="0">
                    <a:moveTo>
                      <a:pt x="13502" y="15549"/>
                    </a:moveTo>
                    <a:lnTo>
                      <a:pt x="2038" y="15549"/>
                    </a:lnTo>
                    <a:cubicBezTo>
                      <a:pt x="-5005" y="4236"/>
                      <a:pt x="7770" y="-6051"/>
                      <a:pt x="16595" y="4236"/>
                    </a:cubicBezTo>
                    <a:cubicBezTo>
                      <a:pt x="16595" y="7315"/>
                      <a:pt x="16595" y="13997"/>
                      <a:pt x="13502" y="155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30" name="Kształt"/>
              <p:cNvSpPr/>
              <p:nvPr/>
            </p:nvSpPr>
            <p:spPr>
              <a:xfrm>
                <a:off x="165569" y="379835"/>
                <a:ext cx="997" cy="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3" h="21600" extrusionOk="0">
                    <a:moveTo>
                      <a:pt x="5809" y="21600"/>
                    </a:moveTo>
                    <a:lnTo>
                      <a:pt x="0" y="21600"/>
                    </a:lnTo>
                    <a:cubicBezTo>
                      <a:pt x="0" y="8855"/>
                      <a:pt x="5809" y="0"/>
                      <a:pt x="18281" y="0"/>
                    </a:cubicBezTo>
                    <a:cubicBezTo>
                      <a:pt x="21600" y="10814"/>
                      <a:pt x="10789" y="15526"/>
                      <a:pt x="58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31" name="Kształt"/>
              <p:cNvSpPr/>
              <p:nvPr/>
            </p:nvSpPr>
            <p:spPr>
              <a:xfrm>
                <a:off x="165569" y="379835"/>
                <a:ext cx="773" cy="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1" h="18049" extrusionOk="0">
                    <a:moveTo>
                      <a:pt x="10005" y="18049"/>
                    </a:moveTo>
                    <a:lnTo>
                      <a:pt x="0" y="18049"/>
                    </a:lnTo>
                    <a:lnTo>
                      <a:pt x="0" y="0"/>
                    </a:lnTo>
                    <a:cubicBezTo>
                      <a:pt x="5799" y="2846"/>
                      <a:pt x="15803" y="-3551"/>
                      <a:pt x="17367" y="4281"/>
                    </a:cubicBezTo>
                    <a:cubicBezTo>
                      <a:pt x="21600" y="11652"/>
                      <a:pt x="13699" y="14959"/>
                      <a:pt x="10005" y="180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32" name="Kształt"/>
              <p:cNvSpPr/>
              <p:nvPr/>
            </p:nvSpPr>
            <p:spPr>
              <a:xfrm>
                <a:off x="175308" y="370095"/>
                <a:ext cx="964" cy="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19783" extrusionOk="0">
                    <a:moveTo>
                      <a:pt x="0" y="19372"/>
                    </a:moveTo>
                    <a:lnTo>
                      <a:pt x="13704" y="0"/>
                    </a:lnTo>
                    <a:cubicBezTo>
                      <a:pt x="21600" y="1903"/>
                      <a:pt x="15791" y="7937"/>
                      <a:pt x="18279" y="12069"/>
                    </a:cubicBezTo>
                    <a:cubicBezTo>
                      <a:pt x="12470" y="14134"/>
                      <a:pt x="9129" y="21600"/>
                      <a:pt x="0" y="193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33" name="Kształt"/>
              <p:cNvSpPr/>
              <p:nvPr/>
            </p:nvSpPr>
            <p:spPr>
              <a:xfrm>
                <a:off x="175308" y="370095"/>
                <a:ext cx="866" cy="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0" h="14075" extrusionOk="0">
                    <a:moveTo>
                      <a:pt x="5620" y="14075"/>
                    </a:moveTo>
                    <a:lnTo>
                      <a:pt x="2708" y="14075"/>
                    </a:lnTo>
                    <a:cubicBezTo>
                      <a:pt x="-5180" y="10552"/>
                      <a:pt x="5620" y="-7525"/>
                      <a:pt x="16420" y="3544"/>
                    </a:cubicBezTo>
                    <a:cubicBezTo>
                      <a:pt x="16420" y="9672"/>
                      <a:pt x="8936" y="10552"/>
                      <a:pt x="5620" y="14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34" name="Kształt"/>
              <p:cNvSpPr/>
              <p:nvPr/>
            </p:nvSpPr>
            <p:spPr>
              <a:xfrm>
                <a:off x="175308" y="370095"/>
                <a:ext cx="877" cy="1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28" h="17118" extrusionOk="0">
                    <a:moveTo>
                      <a:pt x="5108" y="17118"/>
                    </a:moveTo>
                    <a:lnTo>
                      <a:pt x="957" y="17118"/>
                    </a:lnTo>
                    <a:cubicBezTo>
                      <a:pt x="-702" y="12767"/>
                      <a:pt x="-2362" y="-4482"/>
                      <a:pt x="15919" y="1100"/>
                    </a:cubicBezTo>
                    <a:cubicBezTo>
                      <a:pt x="19238" y="9109"/>
                      <a:pt x="10109" y="12767"/>
                      <a:pt x="5108" y="171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35" name="Kształt"/>
              <p:cNvSpPr/>
              <p:nvPr/>
            </p:nvSpPr>
            <p:spPr>
              <a:xfrm>
                <a:off x="175308" y="370095"/>
                <a:ext cx="1077" cy="1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7" h="19254" extrusionOk="0">
                    <a:moveTo>
                      <a:pt x="6913" y="19254"/>
                    </a:moveTo>
                    <a:lnTo>
                      <a:pt x="731" y="19254"/>
                    </a:lnTo>
                    <a:cubicBezTo>
                      <a:pt x="-638" y="13992"/>
                      <a:pt x="-2008" y="-2346"/>
                      <a:pt x="15834" y="284"/>
                    </a:cubicBezTo>
                    <a:cubicBezTo>
                      <a:pt x="19592" y="9122"/>
                      <a:pt x="12059" y="13992"/>
                      <a:pt x="6913" y="192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36" name="Kształt"/>
              <p:cNvSpPr/>
              <p:nvPr/>
            </p:nvSpPr>
            <p:spPr>
              <a:xfrm>
                <a:off x="185047" y="370095"/>
                <a:ext cx="1577" cy="1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96" y="21600"/>
                    </a:moveTo>
                    <a:lnTo>
                      <a:pt x="0" y="18385"/>
                    </a:lnTo>
                    <a:cubicBezTo>
                      <a:pt x="0" y="6238"/>
                      <a:pt x="13503" y="4043"/>
                      <a:pt x="21600" y="0"/>
                    </a:cubicBezTo>
                    <a:cubicBezTo>
                      <a:pt x="21600" y="9452"/>
                      <a:pt x="10201" y="17211"/>
                      <a:pt x="239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37" name="Kształt"/>
              <p:cNvSpPr/>
              <p:nvPr/>
            </p:nvSpPr>
            <p:spPr>
              <a:xfrm>
                <a:off x="185047" y="350616"/>
                <a:ext cx="581" cy="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0" h="21600" extrusionOk="0">
                    <a:moveTo>
                      <a:pt x="5980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5980" y="0"/>
                      <a:pt x="16380" y="0"/>
                      <a:pt x="18628" y="2660"/>
                    </a:cubicBezTo>
                    <a:cubicBezTo>
                      <a:pt x="21600" y="10439"/>
                      <a:pt x="18628" y="18692"/>
                      <a:pt x="598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38" name="Kształt"/>
              <p:cNvSpPr/>
              <p:nvPr/>
            </p:nvSpPr>
            <p:spPr>
              <a:xfrm>
                <a:off x="185047" y="350616"/>
                <a:ext cx="812" cy="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2" h="16706" extrusionOk="0">
                    <a:moveTo>
                      <a:pt x="12676" y="15961"/>
                    </a:moveTo>
                    <a:cubicBezTo>
                      <a:pt x="0" y="19303"/>
                      <a:pt x="3752" y="10441"/>
                      <a:pt x="0" y="8418"/>
                    </a:cubicBezTo>
                    <a:cubicBezTo>
                      <a:pt x="0" y="3738"/>
                      <a:pt x="9405" y="-2297"/>
                      <a:pt x="17392" y="892"/>
                    </a:cubicBezTo>
                    <a:cubicBezTo>
                      <a:pt x="14553" y="6240"/>
                      <a:pt x="21600" y="12943"/>
                      <a:pt x="12676" y="159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39" name="Kształt"/>
              <p:cNvSpPr/>
              <p:nvPr/>
            </p:nvSpPr>
            <p:spPr>
              <a:xfrm>
                <a:off x="194787" y="360356"/>
                <a:ext cx="395" cy="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40" name="Kształt"/>
              <p:cNvSpPr/>
              <p:nvPr/>
            </p:nvSpPr>
            <p:spPr>
              <a:xfrm>
                <a:off x="194787" y="350616"/>
                <a:ext cx="1227" cy="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57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16189" y="6237"/>
                      <a:pt x="16189" y="15184"/>
                      <a:pt x="115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41" name="Kształt"/>
              <p:cNvSpPr/>
              <p:nvPr/>
            </p:nvSpPr>
            <p:spPr>
              <a:xfrm>
                <a:off x="194787" y="350616"/>
                <a:ext cx="626" cy="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21" h="21600" extrusionOk="0">
                    <a:moveTo>
                      <a:pt x="17121" y="10964"/>
                    </a:moveTo>
                    <a:cubicBezTo>
                      <a:pt x="8702" y="8357"/>
                      <a:pt x="6305" y="16744"/>
                      <a:pt x="1512" y="21600"/>
                    </a:cubicBezTo>
                    <a:cubicBezTo>
                      <a:pt x="-4479" y="10964"/>
                      <a:pt x="8702" y="0"/>
                      <a:pt x="17121" y="0"/>
                    </a:cubicBezTo>
                    <a:cubicBezTo>
                      <a:pt x="17121" y="0"/>
                      <a:pt x="17121" y="10964"/>
                      <a:pt x="17121" y="109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42" name="Kształt"/>
              <p:cNvSpPr/>
              <p:nvPr/>
            </p:nvSpPr>
            <p:spPr>
              <a:xfrm>
                <a:off x="194787" y="350616"/>
                <a:ext cx="1005" cy="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8" h="14138" extrusionOk="0">
                    <a:moveTo>
                      <a:pt x="12044" y="14138"/>
                    </a:moveTo>
                    <a:lnTo>
                      <a:pt x="0" y="14138"/>
                    </a:lnTo>
                    <a:cubicBezTo>
                      <a:pt x="2894" y="8573"/>
                      <a:pt x="12044" y="-7462"/>
                      <a:pt x="18280" y="4082"/>
                    </a:cubicBezTo>
                    <a:cubicBezTo>
                      <a:pt x="21600" y="8573"/>
                      <a:pt x="13300" y="9865"/>
                      <a:pt x="12044" y="141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43" name="Kształt"/>
              <p:cNvSpPr/>
              <p:nvPr/>
            </p:nvSpPr>
            <p:spPr>
              <a:xfrm>
                <a:off x="194787" y="340877"/>
                <a:ext cx="264" cy="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2004"/>
                      <a:pt x="21600" y="12396"/>
                      <a:pt x="21600" y="17589"/>
                    </a:cubicBezTo>
                    <a:cubicBezTo>
                      <a:pt x="21600" y="1758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44" name="Kształt"/>
              <p:cNvSpPr/>
              <p:nvPr/>
            </p:nvSpPr>
            <p:spPr>
              <a:xfrm>
                <a:off x="204526" y="350616"/>
                <a:ext cx="1686" cy="1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26" h="21600" extrusionOk="0">
                    <a:moveTo>
                      <a:pt x="0" y="21600"/>
                    </a:moveTo>
                    <a:cubicBezTo>
                      <a:pt x="4756" y="16961"/>
                      <a:pt x="4756" y="0"/>
                      <a:pt x="15119" y="0"/>
                    </a:cubicBezTo>
                    <a:cubicBezTo>
                      <a:pt x="21600" y="11707"/>
                      <a:pt x="5408" y="1696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45" name="Kształt"/>
              <p:cNvSpPr/>
              <p:nvPr/>
            </p:nvSpPr>
            <p:spPr>
              <a:xfrm>
                <a:off x="204526" y="340877"/>
                <a:ext cx="377" cy="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94" h="19341" extrusionOk="0">
                    <a:moveTo>
                      <a:pt x="16894" y="19341"/>
                    </a:moveTo>
                    <a:lnTo>
                      <a:pt x="2142" y="19341"/>
                    </a:lnTo>
                    <a:cubicBezTo>
                      <a:pt x="-4706" y="9490"/>
                      <a:pt x="6121" y="-2259"/>
                      <a:pt x="16894" y="376"/>
                    </a:cubicBezTo>
                    <a:cubicBezTo>
                      <a:pt x="16894" y="376"/>
                      <a:pt x="16894" y="19341"/>
                      <a:pt x="16894" y="193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46" name="Kształt"/>
              <p:cNvSpPr/>
              <p:nvPr/>
            </p:nvSpPr>
            <p:spPr>
              <a:xfrm>
                <a:off x="214265" y="340877"/>
                <a:ext cx="571" cy="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968" y="0"/>
                    </a:lnTo>
                    <a:lnTo>
                      <a:pt x="21600" y="6083"/>
                    </a:lnTo>
                    <a:cubicBezTo>
                      <a:pt x="21600" y="608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47" name="Kształt"/>
              <p:cNvSpPr/>
              <p:nvPr/>
            </p:nvSpPr>
            <p:spPr>
              <a:xfrm>
                <a:off x="214265" y="340877"/>
                <a:ext cx="1710" cy="1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2" h="19243" extrusionOk="0">
                    <a:moveTo>
                      <a:pt x="735" y="19243"/>
                    </a:moveTo>
                    <a:cubicBezTo>
                      <a:pt x="-2658" y="10087"/>
                      <a:pt x="6079" y="-2357"/>
                      <a:pt x="18942" y="387"/>
                    </a:cubicBezTo>
                    <a:cubicBezTo>
                      <a:pt x="15065" y="7484"/>
                      <a:pt x="10690" y="18291"/>
                      <a:pt x="735" y="192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48" name="Kształt"/>
              <p:cNvSpPr/>
              <p:nvPr/>
            </p:nvSpPr>
            <p:spPr>
              <a:xfrm>
                <a:off x="214265" y="340877"/>
                <a:ext cx="1318" cy="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54" h="20158" extrusionOk="0">
                    <a:moveTo>
                      <a:pt x="6747" y="20158"/>
                    </a:moveTo>
                    <a:lnTo>
                      <a:pt x="1201" y="20158"/>
                    </a:lnTo>
                    <a:cubicBezTo>
                      <a:pt x="-4046" y="8689"/>
                      <a:pt x="9093" y="-1442"/>
                      <a:pt x="17554" y="169"/>
                    </a:cubicBezTo>
                    <a:cubicBezTo>
                      <a:pt x="15506" y="8689"/>
                      <a:pt x="11425" y="13769"/>
                      <a:pt x="6747" y="2015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49" name="Kształt"/>
              <p:cNvSpPr/>
              <p:nvPr/>
            </p:nvSpPr>
            <p:spPr>
              <a:xfrm>
                <a:off x="214265" y="331138"/>
                <a:ext cx="635" cy="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600" y="2482"/>
                      <a:pt x="8204" y="13190"/>
                      <a:pt x="21600" y="18797"/>
                    </a:cubicBezTo>
                    <a:cubicBezTo>
                      <a:pt x="16409" y="21600"/>
                      <a:pt x="8204" y="21600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50" name="Kształt"/>
              <p:cNvSpPr/>
              <p:nvPr/>
            </p:nvSpPr>
            <p:spPr>
              <a:xfrm>
                <a:off x="224005" y="331138"/>
                <a:ext cx="447" cy="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extrusionOk="0">
                    <a:moveTo>
                      <a:pt x="0" y="0"/>
                    </a:moveTo>
                    <a:lnTo>
                      <a:pt x="17846" y="0"/>
                    </a:lnTo>
                    <a:cubicBezTo>
                      <a:pt x="21600" y="7760"/>
                      <a:pt x="17846" y="16997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51" name="Kształt"/>
              <p:cNvSpPr/>
              <p:nvPr/>
            </p:nvSpPr>
            <p:spPr>
              <a:xfrm>
                <a:off x="224005" y="331138"/>
                <a:ext cx="915" cy="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84" h="21600" extrusionOk="0">
                    <a:moveTo>
                      <a:pt x="11428" y="21600"/>
                    </a:moveTo>
                    <a:lnTo>
                      <a:pt x="0" y="21600"/>
                    </a:lnTo>
                    <a:lnTo>
                      <a:pt x="15658" y="0"/>
                    </a:lnTo>
                    <a:cubicBezTo>
                      <a:pt x="21600" y="6110"/>
                      <a:pt x="12708" y="17075"/>
                      <a:pt x="1142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52" name="Kształt"/>
              <p:cNvSpPr/>
              <p:nvPr/>
            </p:nvSpPr>
            <p:spPr>
              <a:xfrm>
                <a:off x="224005" y="321398"/>
                <a:ext cx="1124" cy="1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062" h="16581" extrusionOk="0">
                    <a:moveTo>
                      <a:pt x="9850" y="1207"/>
                    </a:moveTo>
                    <a:cubicBezTo>
                      <a:pt x="15019" y="5505"/>
                      <a:pt x="9850" y="12014"/>
                      <a:pt x="7266" y="16581"/>
                    </a:cubicBezTo>
                    <a:cubicBezTo>
                      <a:pt x="1160" y="14780"/>
                      <a:pt x="-6581" y="-5019"/>
                      <a:pt x="9850" y="12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53" name="Kształt"/>
              <p:cNvSpPr/>
              <p:nvPr/>
            </p:nvSpPr>
            <p:spPr>
              <a:xfrm>
                <a:off x="224005" y="331138"/>
                <a:ext cx="4050" cy="2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5608" y="12539"/>
                      <a:pt x="10863" y="0"/>
                      <a:pt x="21600" y="0"/>
                    </a:cubicBezTo>
                    <a:cubicBezTo>
                      <a:pt x="16345" y="8497"/>
                      <a:pt x="8525" y="1852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54" name="Kształt"/>
              <p:cNvSpPr/>
              <p:nvPr/>
            </p:nvSpPr>
            <p:spPr>
              <a:xfrm>
                <a:off x="233744" y="331138"/>
                <a:ext cx="2113" cy="1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9" h="19087" extrusionOk="0">
                    <a:moveTo>
                      <a:pt x="17648" y="7914"/>
                    </a:moveTo>
                    <a:cubicBezTo>
                      <a:pt x="12650" y="13149"/>
                      <a:pt x="8246" y="21600"/>
                      <a:pt x="42" y="18372"/>
                    </a:cubicBezTo>
                    <a:cubicBezTo>
                      <a:pt x="-756" y="7103"/>
                      <a:pt x="9844" y="3476"/>
                      <a:pt x="16450" y="0"/>
                    </a:cubicBezTo>
                    <a:cubicBezTo>
                      <a:pt x="20844" y="1744"/>
                      <a:pt x="19246" y="3476"/>
                      <a:pt x="17648" y="79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55" name="Kształt"/>
              <p:cNvSpPr/>
              <p:nvPr/>
            </p:nvSpPr>
            <p:spPr>
              <a:xfrm>
                <a:off x="243484" y="321398"/>
                <a:ext cx="2693" cy="1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07" extrusionOk="0">
                    <a:moveTo>
                      <a:pt x="0" y="20007"/>
                    </a:moveTo>
                    <a:cubicBezTo>
                      <a:pt x="4568" y="8893"/>
                      <a:pt x="10539" y="-1593"/>
                      <a:pt x="21600" y="201"/>
                    </a:cubicBezTo>
                    <a:cubicBezTo>
                      <a:pt x="21600" y="16682"/>
                      <a:pt x="7725" y="14902"/>
                      <a:pt x="0" y="200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56" name="Kształt"/>
              <p:cNvSpPr/>
              <p:nvPr/>
            </p:nvSpPr>
            <p:spPr>
              <a:xfrm>
                <a:off x="243484" y="311659"/>
                <a:ext cx="10004" cy="7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41" extrusionOk="0">
                    <a:moveTo>
                      <a:pt x="19426" y="2525"/>
                    </a:moveTo>
                    <a:cubicBezTo>
                      <a:pt x="15772" y="7868"/>
                      <a:pt x="9111" y="12093"/>
                      <a:pt x="5456" y="17469"/>
                    </a:cubicBezTo>
                    <a:lnTo>
                      <a:pt x="0" y="21141"/>
                    </a:lnTo>
                    <a:cubicBezTo>
                      <a:pt x="2082" y="19141"/>
                      <a:pt x="-464" y="15144"/>
                      <a:pt x="2544" y="13832"/>
                    </a:cubicBezTo>
                    <a:lnTo>
                      <a:pt x="7029" y="13832"/>
                    </a:lnTo>
                    <a:cubicBezTo>
                      <a:pt x="8279" y="11734"/>
                      <a:pt x="7908" y="8750"/>
                      <a:pt x="9111" y="6589"/>
                    </a:cubicBezTo>
                    <a:cubicBezTo>
                      <a:pt x="12857" y="7868"/>
                      <a:pt x="14754" y="2786"/>
                      <a:pt x="17345" y="1048"/>
                    </a:cubicBezTo>
                    <a:cubicBezTo>
                      <a:pt x="17345" y="2132"/>
                      <a:pt x="18223" y="2360"/>
                      <a:pt x="18593" y="3179"/>
                    </a:cubicBezTo>
                    <a:cubicBezTo>
                      <a:pt x="20073" y="2360"/>
                      <a:pt x="19242" y="-459"/>
                      <a:pt x="21136" y="65"/>
                    </a:cubicBezTo>
                    <a:cubicBezTo>
                      <a:pt x="21136" y="1508"/>
                      <a:pt x="20489" y="2132"/>
                      <a:pt x="19426" y="25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57" name="Kształt"/>
              <p:cNvSpPr/>
              <p:nvPr/>
            </p:nvSpPr>
            <p:spPr>
              <a:xfrm>
                <a:off x="253223" y="301920"/>
                <a:ext cx="13099" cy="8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2" h="19246" extrusionOk="0">
                    <a:moveTo>
                      <a:pt x="19993" y="2695"/>
                    </a:moveTo>
                    <a:lnTo>
                      <a:pt x="18423" y="2695"/>
                    </a:lnTo>
                    <a:cubicBezTo>
                      <a:pt x="15388" y="5950"/>
                      <a:pt x="13246" y="11042"/>
                      <a:pt x="9283" y="12354"/>
                    </a:cubicBezTo>
                    <a:cubicBezTo>
                      <a:pt x="8747" y="14794"/>
                      <a:pt x="5713" y="14480"/>
                      <a:pt x="5462" y="17052"/>
                    </a:cubicBezTo>
                    <a:cubicBezTo>
                      <a:pt x="3177" y="16001"/>
                      <a:pt x="1855" y="21067"/>
                      <a:pt x="0" y="18522"/>
                    </a:cubicBezTo>
                    <a:cubicBezTo>
                      <a:pt x="1035" y="15136"/>
                      <a:pt x="5283" y="14794"/>
                      <a:pt x="4106" y="9650"/>
                    </a:cubicBezTo>
                    <a:cubicBezTo>
                      <a:pt x="6248" y="8153"/>
                      <a:pt x="11246" y="11908"/>
                      <a:pt x="11389" y="5581"/>
                    </a:cubicBezTo>
                    <a:cubicBezTo>
                      <a:pt x="12745" y="3536"/>
                      <a:pt x="13782" y="4560"/>
                      <a:pt x="15637" y="4192"/>
                    </a:cubicBezTo>
                    <a:cubicBezTo>
                      <a:pt x="17209" y="2039"/>
                      <a:pt x="19065" y="-533"/>
                      <a:pt x="21315" y="96"/>
                    </a:cubicBezTo>
                    <a:cubicBezTo>
                      <a:pt x="21600" y="1461"/>
                      <a:pt x="20529" y="1829"/>
                      <a:pt x="19993" y="26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58" name="Kształt"/>
              <p:cNvSpPr/>
              <p:nvPr/>
            </p:nvSpPr>
            <p:spPr>
              <a:xfrm>
                <a:off x="262962" y="292180"/>
                <a:ext cx="7379" cy="4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464" extrusionOk="0">
                    <a:moveTo>
                      <a:pt x="13780" y="13394"/>
                    </a:moveTo>
                    <a:cubicBezTo>
                      <a:pt x="15381" y="15601"/>
                      <a:pt x="13074" y="18557"/>
                      <a:pt x="11345" y="18557"/>
                    </a:cubicBezTo>
                    <a:cubicBezTo>
                      <a:pt x="9228" y="16550"/>
                      <a:pt x="5448" y="16550"/>
                      <a:pt x="2819" y="17905"/>
                    </a:cubicBezTo>
                    <a:cubicBezTo>
                      <a:pt x="2051" y="18557"/>
                      <a:pt x="1346" y="21210"/>
                      <a:pt x="0" y="20260"/>
                    </a:cubicBezTo>
                    <a:cubicBezTo>
                      <a:pt x="0" y="17253"/>
                      <a:pt x="4293" y="17253"/>
                      <a:pt x="4036" y="13394"/>
                    </a:cubicBezTo>
                    <a:cubicBezTo>
                      <a:pt x="9999" y="10736"/>
                      <a:pt x="14229" y="-390"/>
                      <a:pt x="21600" y="10"/>
                    </a:cubicBezTo>
                    <a:cubicBezTo>
                      <a:pt x="20189" y="4973"/>
                      <a:pt x="13074" y="4973"/>
                      <a:pt x="13780" y="1339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59" name="Kształt"/>
              <p:cNvSpPr/>
              <p:nvPr/>
            </p:nvSpPr>
            <p:spPr>
              <a:xfrm>
                <a:off x="272702" y="292180"/>
                <a:ext cx="1795" cy="1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7" extrusionOk="0">
                    <a:moveTo>
                      <a:pt x="6854" y="20249"/>
                    </a:moveTo>
                    <a:cubicBezTo>
                      <a:pt x="3953" y="21600"/>
                      <a:pt x="2105" y="17698"/>
                      <a:pt x="0" y="15593"/>
                    </a:cubicBezTo>
                    <a:cubicBezTo>
                      <a:pt x="3953" y="5700"/>
                      <a:pt x="10011" y="891"/>
                      <a:pt x="21600" y="0"/>
                    </a:cubicBezTo>
                    <a:cubicBezTo>
                      <a:pt x="19495" y="7789"/>
                      <a:pt x="15812" y="17698"/>
                      <a:pt x="6854" y="202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60" name="Kształt"/>
              <p:cNvSpPr/>
              <p:nvPr/>
            </p:nvSpPr>
            <p:spPr>
              <a:xfrm>
                <a:off x="272702" y="301920"/>
                <a:ext cx="1461" cy="13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77" h="19898" extrusionOk="0">
                    <a:moveTo>
                      <a:pt x="4544" y="19898"/>
                    </a:moveTo>
                    <a:cubicBezTo>
                      <a:pt x="-2568" y="19898"/>
                      <a:pt x="133" y="8426"/>
                      <a:pt x="2835" y="5106"/>
                    </a:cubicBezTo>
                    <a:cubicBezTo>
                      <a:pt x="4544" y="-1702"/>
                      <a:pt x="13880" y="-1702"/>
                      <a:pt x="15589" y="5106"/>
                    </a:cubicBezTo>
                    <a:cubicBezTo>
                      <a:pt x="19032" y="13583"/>
                      <a:pt x="10437" y="18894"/>
                      <a:pt x="4544" y="198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61" name="Kształt"/>
              <p:cNvSpPr/>
              <p:nvPr/>
            </p:nvSpPr>
            <p:spPr>
              <a:xfrm>
                <a:off x="272702" y="292180"/>
                <a:ext cx="3029" cy="2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4" h="16799" extrusionOk="0">
                    <a:moveTo>
                      <a:pt x="2831" y="16799"/>
                    </a:moveTo>
                    <a:cubicBezTo>
                      <a:pt x="-4816" y="12965"/>
                      <a:pt x="5503" y="8542"/>
                      <a:pt x="5012" y="3901"/>
                    </a:cubicBezTo>
                    <a:cubicBezTo>
                      <a:pt x="8652" y="2422"/>
                      <a:pt x="16418" y="-4801"/>
                      <a:pt x="16784" y="5222"/>
                    </a:cubicBezTo>
                    <a:cubicBezTo>
                      <a:pt x="13629" y="9939"/>
                      <a:pt x="8652" y="15320"/>
                      <a:pt x="2831" y="167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62" name="Kształt"/>
              <p:cNvSpPr/>
              <p:nvPr/>
            </p:nvSpPr>
            <p:spPr>
              <a:xfrm>
                <a:off x="282441" y="292180"/>
                <a:ext cx="1175" cy="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79" h="16517" extrusionOk="0">
                    <a:moveTo>
                      <a:pt x="4283" y="16517"/>
                    </a:moveTo>
                    <a:cubicBezTo>
                      <a:pt x="-5814" y="11027"/>
                      <a:pt x="4283" y="-5083"/>
                      <a:pt x="10630" y="1594"/>
                    </a:cubicBezTo>
                    <a:cubicBezTo>
                      <a:pt x="15786" y="8875"/>
                      <a:pt x="9680" y="14948"/>
                      <a:pt x="4283" y="1651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63" name="Kształt"/>
              <p:cNvSpPr/>
              <p:nvPr/>
            </p:nvSpPr>
            <p:spPr>
              <a:xfrm>
                <a:off x="282441" y="282441"/>
                <a:ext cx="5015" cy="2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46" h="20722" extrusionOk="0">
                    <a:moveTo>
                      <a:pt x="16115" y="17153"/>
                    </a:moveTo>
                    <a:lnTo>
                      <a:pt x="12196" y="9845"/>
                    </a:lnTo>
                    <a:cubicBezTo>
                      <a:pt x="12196" y="21600"/>
                      <a:pt x="4183" y="17153"/>
                      <a:pt x="0" y="20722"/>
                    </a:cubicBezTo>
                    <a:cubicBezTo>
                      <a:pt x="5142" y="10243"/>
                      <a:pt x="12891" y="13503"/>
                      <a:pt x="17770" y="0"/>
                    </a:cubicBezTo>
                    <a:lnTo>
                      <a:pt x="19946" y="0"/>
                    </a:lnTo>
                    <a:cubicBezTo>
                      <a:pt x="14109" y="4048"/>
                      <a:pt x="21600" y="13503"/>
                      <a:pt x="16115" y="171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64" name="Kształt"/>
              <p:cNvSpPr/>
              <p:nvPr/>
            </p:nvSpPr>
            <p:spPr>
              <a:xfrm>
                <a:off x="292180" y="282441"/>
                <a:ext cx="6556" cy="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0490" extrusionOk="0">
                    <a:moveTo>
                      <a:pt x="17628" y="10075"/>
                    </a:moveTo>
                    <a:cubicBezTo>
                      <a:pt x="11725" y="10432"/>
                      <a:pt x="5544" y="13565"/>
                      <a:pt x="2696" y="20490"/>
                    </a:cubicBezTo>
                    <a:lnTo>
                      <a:pt x="129" y="20490"/>
                    </a:lnTo>
                    <a:cubicBezTo>
                      <a:pt x="-636" y="16940"/>
                      <a:pt x="2209" y="15164"/>
                      <a:pt x="3183" y="13977"/>
                    </a:cubicBezTo>
                    <a:cubicBezTo>
                      <a:pt x="9158" y="11614"/>
                      <a:pt x="13742" y="-1110"/>
                      <a:pt x="20687" y="78"/>
                    </a:cubicBezTo>
                    <a:cubicBezTo>
                      <a:pt x="20964" y="2798"/>
                      <a:pt x="20964" y="8948"/>
                      <a:pt x="17628" y="10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65" name="Kształt"/>
              <p:cNvSpPr/>
              <p:nvPr/>
            </p:nvSpPr>
            <p:spPr>
              <a:xfrm>
                <a:off x="311659" y="282441"/>
                <a:ext cx="3594" cy="3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43" h="21600" extrusionOk="0">
                    <a:moveTo>
                      <a:pt x="6015" y="18282"/>
                    </a:moveTo>
                    <a:cubicBezTo>
                      <a:pt x="6444" y="19593"/>
                      <a:pt x="4513" y="20596"/>
                      <a:pt x="3973" y="21600"/>
                    </a:cubicBezTo>
                    <a:lnTo>
                      <a:pt x="0" y="21600"/>
                    </a:lnTo>
                    <a:cubicBezTo>
                      <a:pt x="1178" y="16196"/>
                      <a:pt x="9240" y="18669"/>
                      <a:pt x="10748" y="12032"/>
                    </a:cubicBezTo>
                    <a:lnTo>
                      <a:pt x="13648" y="8714"/>
                    </a:lnTo>
                    <a:lnTo>
                      <a:pt x="9669" y="4550"/>
                    </a:lnTo>
                    <a:lnTo>
                      <a:pt x="15585" y="0"/>
                    </a:lnTo>
                    <a:cubicBezTo>
                      <a:pt x="21600" y="9567"/>
                      <a:pt x="13219" y="15579"/>
                      <a:pt x="6015" y="18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66" name="Kształt"/>
              <p:cNvSpPr/>
              <p:nvPr/>
            </p:nvSpPr>
            <p:spPr>
              <a:xfrm>
                <a:off x="311659" y="272702"/>
                <a:ext cx="3666" cy="2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extrusionOk="0">
                    <a:moveTo>
                      <a:pt x="7825" y="21600"/>
                    </a:moveTo>
                    <a:lnTo>
                      <a:pt x="0" y="21600"/>
                    </a:lnTo>
                    <a:cubicBezTo>
                      <a:pt x="3852" y="9256"/>
                      <a:pt x="13533" y="3885"/>
                      <a:pt x="20735" y="0"/>
                    </a:cubicBezTo>
                    <a:cubicBezTo>
                      <a:pt x="21600" y="10624"/>
                      <a:pt x="10679" y="11888"/>
                      <a:pt x="782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67" name="Kształt"/>
              <p:cNvSpPr/>
              <p:nvPr/>
            </p:nvSpPr>
            <p:spPr>
              <a:xfrm>
                <a:off x="321398" y="272702"/>
                <a:ext cx="836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44" h="21600" extrusionOk="0">
                    <a:moveTo>
                      <a:pt x="11350" y="21600"/>
                    </a:moveTo>
                    <a:cubicBezTo>
                      <a:pt x="3607" y="19927"/>
                      <a:pt x="-2111" y="11368"/>
                      <a:pt x="749" y="0"/>
                    </a:cubicBezTo>
                    <a:lnTo>
                      <a:pt x="14606" y="0"/>
                    </a:lnTo>
                    <a:cubicBezTo>
                      <a:pt x="12978" y="5527"/>
                      <a:pt x="19489" y="16611"/>
                      <a:pt x="1135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68" name="Kształt"/>
              <p:cNvSpPr/>
              <p:nvPr/>
            </p:nvSpPr>
            <p:spPr>
              <a:xfrm>
                <a:off x="321398" y="272702"/>
                <a:ext cx="3175" cy="1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6110" y="12476"/>
                      <a:pt x="13256" y="5372"/>
                      <a:pt x="21600" y="0"/>
                    </a:cubicBezTo>
                    <a:cubicBezTo>
                      <a:pt x="18923" y="15966"/>
                      <a:pt x="5514" y="1435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69" name="Kształt"/>
              <p:cNvSpPr/>
              <p:nvPr/>
            </p:nvSpPr>
            <p:spPr>
              <a:xfrm>
                <a:off x="321398" y="272702"/>
                <a:ext cx="2257" cy="1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873" extrusionOk="0">
                    <a:moveTo>
                      <a:pt x="0" y="14873"/>
                    </a:moveTo>
                    <a:cubicBezTo>
                      <a:pt x="1675" y="10449"/>
                      <a:pt x="14053" y="-6727"/>
                      <a:pt x="21600" y="2870"/>
                    </a:cubicBezTo>
                    <a:cubicBezTo>
                      <a:pt x="16984" y="10449"/>
                      <a:pt x="7548" y="13101"/>
                      <a:pt x="0" y="148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70" name="Kształt"/>
              <p:cNvSpPr/>
              <p:nvPr/>
            </p:nvSpPr>
            <p:spPr>
              <a:xfrm>
                <a:off x="331138" y="272702"/>
                <a:ext cx="569" cy="4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71" name="Kształt"/>
              <p:cNvSpPr/>
              <p:nvPr/>
            </p:nvSpPr>
            <p:spPr>
              <a:xfrm>
                <a:off x="29218" y="603840"/>
                <a:ext cx="904" cy="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24" h="20146" extrusionOk="0">
                    <a:moveTo>
                      <a:pt x="9720" y="20146"/>
                    </a:moveTo>
                    <a:cubicBezTo>
                      <a:pt x="3716" y="20146"/>
                      <a:pt x="-5076" y="6925"/>
                      <a:pt x="3716" y="316"/>
                    </a:cubicBezTo>
                    <a:cubicBezTo>
                      <a:pt x="9720" y="-1454"/>
                      <a:pt x="14127" y="4636"/>
                      <a:pt x="16524" y="8202"/>
                    </a:cubicBezTo>
                    <a:cubicBezTo>
                      <a:pt x="16524" y="8202"/>
                      <a:pt x="9720" y="20146"/>
                      <a:pt x="9720" y="201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72" name="Kształt"/>
              <p:cNvSpPr/>
              <p:nvPr/>
            </p:nvSpPr>
            <p:spPr>
              <a:xfrm>
                <a:off x="48696" y="564882"/>
                <a:ext cx="210" cy="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833" h="21600" extrusionOk="0">
                    <a:moveTo>
                      <a:pt x="7976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21600" y="5177"/>
                      <a:pt x="3435" y="12894"/>
                      <a:pt x="797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73" name="Kształt"/>
              <p:cNvSpPr/>
              <p:nvPr/>
            </p:nvSpPr>
            <p:spPr>
              <a:xfrm>
                <a:off x="389574" y="584361"/>
                <a:ext cx="404" cy="1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64" h="20201" extrusionOk="0">
                    <a:moveTo>
                      <a:pt x="0" y="19516"/>
                    </a:moveTo>
                    <a:lnTo>
                      <a:pt x="0" y="0"/>
                    </a:lnTo>
                    <a:cubicBezTo>
                      <a:pt x="7216" y="2912"/>
                      <a:pt x="21600" y="10396"/>
                      <a:pt x="18544" y="15986"/>
                    </a:cubicBezTo>
                    <a:cubicBezTo>
                      <a:pt x="11327" y="18495"/>
                      <a:pt x="7216" y="21600"/>
                      <a:pt x="0" y="195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74" name="Kształt"/>
              <p:cNvSpPr/>
              <p:nvPr/>
            </p:nvSpPr>
            <p:spPr>
              <a:xfrm>
                <a:off x="389574" y="574622"/>
                <a:ext cx="3425" cy="4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extrusionOk="0">
                    <a:moveTo>
                      <a:pt x="15475" y="21600"/>
                    </a:moveTo>
                    <a:cubicBezTo>
                      <a:pt x="12336" y="18800"/>
                      <a:pt x="18132" y="13844"/>
                      <a:pt x="13183" y="10848"/>
                    </a:cubicBezTo>
                    <a:cubicBezTo>
                      <a:pt x="10526" y="15221"/>
                      <a:pt x="5583" y="15020"/>
                      <a:pt x="2444" y="17820"/>
                    </a:cubicBezTo>
                    <a:lnTo>
                      <a:pt x="2444" y="19097"/>
                    </a:lnTo>
                    <a:lnTo>
                      <a:pt x="270" y="19097"/>
                    </a:lnTo>
                    <a:cubicBezTo>
                      <a:pt x="-1176" y="11340"/>
                      <a:pt x="3408" y="5595"/>
                      <a:pt x="8722" y="0"/>
                    </a:cubicBezTo>
                    <a:cubicBezTo>
                      <a:pt x="12336" y="3388"/>
                      <a:pt x="20424" y="2503"/>
                      <a:pt x="18614" y="8540"/>
                    </a:cubicBezTo>
                    <a:cubicBezTo>
                      <a:pt x="15839" y="12371"/>
                      <a:pt x="14993" y="17820"/>
                      <a:pt x="1547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75" name="Kształt"/>
              <p:cNvSpPr/>
              <p:nvPr/>
            </p:nvSpPr>
            <p:spPr>
              <a:xfrm>
                <a:off x="389574" y="574622"/>
                <a:ext cx="752" cy="2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92" h="21600" extrusionOk="0">
                    <a:moveTo>
                      <a:pt x="0" y="21600"/>
                    </a:moveTo>
                    <a:lnTo>
                      <a:pt x="5265" y="0"/>
                    </a:lnTo>
                    <a:lnTo>
                      <a:pt x="14391" y="0"/>
                    </a:lnTo>
                    <a:cubicBezTo>
                      <a:pt x="21600" y="7091"/>
                      <a:pt x="8636" y="1429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76" name="Kształt"/>
              <p:cNvSpPr/>
              <p:nvPr/>
            </p:nvSpPr>
            <p:spPr>
              <a:xfrm>
                <a:off x="389574" y="457749"/>
                <a:ext cx="811" cy="1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40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77" name="Kształt"/>
              <p:cNvSpPr/>
              <p:nvPr/>
            </p:nvSpPr>
            <p:spPr>
              <a:xfrm>
                <a:off x="399313" y="574622"/>
                <a:ext cx="343" cy="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955" y="15325"/>
                      <a:pt x="10803" y="9054"/>
                      <a:pt x="10803" y="0"/>
                    </a:cubicBezTo>
                    <a:cubicBezTo>
                      <a:pt x="14402" y="3492"/>
                      <a:pt x="16250" y="7698"/>
                      <a:pt x="21600" y="11833"/>
                    </a:cubicBezTo>
                    <a:cubicBezTo>
                      <a:pt x="21600" y="1183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78" name="Kształt"/>
              <p:cNvSpPr/>
              <p:nvPr/>
            </p:nvSpPr>
            <p:spPr>
              <a:xfrm>
                <a:off x="399313" y="574622"/>
                <a:ext cx="1054" cy="1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02" h="17530" extrusionOk="0">
                    <a:moveTo>
                      <a:pt x="4863" y="17530"/>
                    </a:moveTo>
                    <a:cubicBezTo>
                      <a:pt x="1732" y="8106"/>
                      <a:pt x="-7369" y="-4070"/>
                      <a:pt x="12152" y="1330"/>
                    </a:cubicBezTo>
                    <a:cubicBezTo>
                      <a:pt x="14231" y="7871"/>
                      <a:pt x="6423" y="12354"/>
                      <a:pt x="4863" y="175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79" name="Kształt"/>
              <p:cNvSpPr/>
              <p:nvPr/>
            </p:nvSpPr>
            <p:spPr>
              <a:xfrm>
                <a:off x="399313" y="574622"/>
                <a:ext cx="371" cy="1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15" h="21600" extrusionOk="0">
                    <a:moveTo>
                      <a:pt x="5784" y="21600"/>
                    </a:moveTo>
                    <a:lnTo>
                      <a:pt x="0" y="21600"/>
                    </a:lnTo>
                    <a:lnTo>
                      <a:pt x="12459" y="0"/>
                    </a:lnTo>
                    <a:cubicBezTo>
                      <a:pt x="9141" y="7493"/>
                      <a:pt x="21600" y="14987"/>
                      <a:pt x="578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80" name="Kształt"/>
              <p:cNvSpPr/>
              <p:nvPr/>
            </p:nvSpPr>
            <p:spPr>
              <a:xfrm>
                <a:off x="399313" y="564882"/>
                <a:ext cx="242" cy="1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81" name="Kształt"/>
              <p:cNvSpPr/>
              <p:nvPr/>
            </p:nvSpPr>
            <p:spPr>
              <a:xfrm>
                <a:off x="399313" y="564882"/>
                <a:ext cx="360" cy="1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61" h="21600" extrusionOk="0">
                    <a:moveTo>
                      <a:pt x="6062" y="0"/>
                    </a:moveTo>
                    <a:cubicBezTo>
                      <a:pt x="21600" y="0"/>
                      <a:pt x="9516" y="9394"/>
                      <a:pt x="12128" y="13838"/>
                    </a:cubicBezTo>
                    <a:lnTo>
                      <a:pt x="0" y="21600"/>
                    </a:lnTo>
                    <a:cubicBezTo>
                      <a:pt x="0" y="21600"/>
                      <a:pt x="6062" y="0"/>
                      <a:pt x="606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82" name="Kształt"/>
              <p:cNvSpPr/>
              <p:nvPr/>
            </p:nvSpPr>
            <p:spPr>
              <a:xfrm>
                <a:off x="399313" y="545404"/>
                <a:ext cx="395" cy="1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923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4923"/>
                      <a:pt x="21600" y="149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83" name="Kształt"/>
              <p:cNvSpPr/>
              <p:nvPr/>
            </p:nvSpPr>
            <p:spPr>
              <a:xfrm>
                <a:off x="399313" y="555143"/>
                <a:ext cx="177" cy="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947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9947"/>
                      <a:pt x="21600" y="199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84" name="Kształt"/>
              <p:cNvSpPr/>
              <p:nvPr/>
            </p:nvSpPr>
            <p:spPr>
              <a:xfrm>
                <a:off x="399313" y="428531"/>
                <a:ext cx="763" cy="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77" h="18166" extrusionOk="0">
                    <a:moveTo>
                      <a:pt x="0" y="18166"/>
                    </a:moveTo>
                    <a:lnTo>
                      <a:pt x="0" y="274"/>
                    </a:lnTo>
                    <a:cubicBezTo>
                      <a:pt x="6813" y="2441"/>
                      <a:pt x="17059" y="-3434"/>
                      <a:pt x="19330" y="3535"/>
                    </a:cubicBezTo>
                    <a:cubicBezTo>
                      <a:pt x="21600" y="10951"/>
                      <a:pt x="14789" y="13565"/>
                      <a:pt x="8530" y="18166"/>
                    </a:cubicBezTo>
                    <a:cubicBezTo>
                      <a:pt x="8530" y="18166"/>
                      <a:pt x="0" y="18166"/>
                      <a:pt x="0" y="181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85" name="Kształt"/>
              <p:cNvSpPr/>
              <p:nvPr/>
            </p:nvSpPr>
            <p:spPr>
              <a:xfrm>
                <a:off x="399313" y="555143"/>
                <a:ext cx="219" cy="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5506"/>
                      <a:pt x="21600" y="1793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86" name="Kształt"/>
              <p:cNvSpPr/>
              <p:nvPr/>
            </p:nvSpPr>
            <p:spPr>
              <a:xfrm>
                <a:off x="399313" y="545404"/>
                <a:ext cx="1379" cy="1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4" h="21600" extrusionOk="0">
                    <a:moveTo>
                      <a:pt x="0" y="21600"/>
                    </a:moveTo>
                    <a:cubicBezTo>
                      <a:pt x="11243" y="14692"/>
                      <a:pt x="-2446" y="7797"/>
                      <a:pt x="5777" y="0"/>
                    </a:cubicBezTo>
                    <a:lnTo>
                      <a:pt x="19154" y="5887"/>
                    </a:lnTo>
                    <a:cubicBezTo>
                      <a:pt x="19154" y="14692"/>
                      <a:pt x="5777" y="1469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87" name="Kształt"/>
              <p:cNvSpPr/>
              <p:nvPr/>
            </p:nvSpPr>
            <p:spPr>
              <a:xfrm>
                <a:off x="409053" y="428531"/>
                <a:ext cx="585" cy="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8" h="21600" extrusionOk="0">
                    <a:moveTo>
                      <a:pt x="5716" y="19389"/>
                    </a:moveTo>
                    <a:lnTo>
                      <a:pt x="496" y="21600"/>
                    </a:lnTo>
                    <a:cubicBezTo>
                      <a:pt x="-1752" y="12387"/>
                      <a:pt x="3468" y="5999"/>
                      <a:pt x="19848" y="0"/>
                    </a:cubicBezTo>
                    <a:cubicBezTo>
                      <a:pt x="19848" y="3604"/>
                      <a:pt x="19848" y="17588"/>
                      <a:pt x="5716" y="193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88" name="Kształt"/>
              <p:cNvSpPr/>
              <p:nvPr/>
            </p:nvSpPr>
            <p:spPr>
              <a:xfrm>
                <a:off x="399313" y="418792"/>
                <a:ext cx="9702" cy="15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extrusionOk="0">
                    <a:moveTo>
                      <a:pt x="13265" y="6780"/>
                    </a:moveTo>
                    <a:lnTo>
                      <a:pt x="14107" y="7513"/>
                    </a:lnTo>
                    <a:cubicBezTo>
                      <a:pt x="15374" y="6919"/>
                      <a:pt x="16451" y="6780"/>
                      <a:pt x="17763" y="7324"/>
                    </a:cubicBezTo>
                    <a:cubicBezTo>
                      <a:pt x="17622" y="9040"/>
                      <a:pt x="15890" y="10332"/>
                      <a:pt x="14484" y="11657"/>
                    </a:cubicBezTo>
                    <a:cubicBezTo>
                      <a:pt x="14484" y="10240"/>
                      <a:pt x="17763" y="8805"/>
                      <a:pt x="15748" y="7513"/>
                    </a:cubicBezTo>
                    <a:cubicBezTo>
                      <a:pt x="8580" y="11548"/>
                      <a:pt x="8064" y="17968"/>
                      <a:pt x="239" y="21600"/>
                    </a:cubicBezTo>
                    <a:cubicBezTo>
                      <a:pt x="-838" y="19932"/>
                      <a:pt x="1973" y="18546"/>
                      <a:pt x="3754" y="17236"/>
                    </a:cubicBezTo>
                    <a:cubicBezTo>
                      <a:pt x="4408" y="14197"/>
                      <a:pt x="8439" y="11860"/>
                      <a:pt x="8580" y="8727"/>
                    </a:cubicBezTo>
                    <a:cubicBezTo>
                      <a:pt x="11202" y="5189"/>
                      <a:pt x="15890" y="2370"/>
                      <a:pt x="20762" y="0"/>
                    </a:cubicBezTo>
                    <a:cubicBezTo>
                      <a:pt x="17435" y="2059"/>
                      <a:pt x="17622" y="5580"/>
                      <a:pt x="13265" y="6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89" name="Kształt"/>
              <p:cNvSpPr/>
              <p:nvPr/>
            </p:nvSpPr>
            <p:spPr>
              <a:xfrm>
                <a:off x="389574" y="418792"/>
                <a:ext cx="6850" cy="12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5" h="21600" extrusionOk="0">
                    <a:moveTo>
                      <a:pt x="3537" y="15514"/>
                    </a:moveTo>
                    <a:lnTo>
                      <a:pt x="527" y="17303"/>
                    </a:lnTo>
                    <a:cubicBezTo>
                      <a:pt x="3537" y="12138"/>
                      <a:pt x="5276" y="5773"/>
                      <a:pt x="16244" y="3172"/>
                    </a:cubicBezTo>
                    <a:lnTo>
                      <a:pt x="20925" y="0"/>
                    </a:lnTo>
                    <a:cubicBezTo>
                      <a:pt x="14238" y="7231"/>
                      <a:pt x="7749" y="14443"/>
                      <a:pt x="1328" y="21600"/>
                    </a:cubicBezTo>
                    <a:lnTo>
                      <a:pt x="58" y="21600"/>
                    </a:lnTo>
                    <a:cubicBezTo>
                      <a:pt x="-675" y="19313"/>
                      <a:pt x="5811" y="17671"/>
                      <a:pt x="3537" y="155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90" name="Kształt"/>
              <p:cNvSpPr/>
              <p:nvPr/>
            </p:nvSpPr>
            <p:spPr>
              <a:xfrm>
                <a:off x="399313" y="418792"/>
                <a:ext cx="571" cy="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5776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91" name="Kształt"/>
              <p:cNvSpPr/>
              <p:nvPr/>
            </p:nvSpPr>
            <p:spPr>
              <a:xfrm>
                <a:off x="399313" y="418792"/>
                <a:ext cx="4840" cy="6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8" h="21600" extrusionOk="0">
                    <a:moveTo>
                      <a:pt x="0" y="21600"/>
                    </a:moveTo>
                    <a:cubicBezTo>
                      <a:pt x="0" y="17664"/>
                      <a:pt x="0" y="13314"/>
                      <a:pt x="1020" y="9266"/>
                    </a:cubicBezTo>
                    <a:cubicBezTo>
                      <a:pt x="1946" y="10513"/>
                      <a:pt x="5468" y="6884"/>
                      <a:pt x="6768" y="9719"/>
                    </a:cubicBezTo>
                    <a:cubicBezTo>
                      <a:pt x="8249" y="5369"/>
                      <a:pt x="12331" y="1964"/>
                      <a:pt x="18168" y="0"/>
                    </a:cubicBezTo>
                    <a:cubicBezTo>
                      <a:pt x="20300" y="1964"/>
                      <a:pt x="21600" y="4385"/>
                      <a:pt x="19189" y="6353"/>
                    </a:cubicBezTo>
                    <a:cubicBezTo>
                      <a:pt x="18168" y="6884"/>
                      <a:pt x="17518" y="7790"/>
                      <a:pt x="15852" y="7527"/>
                    </a:cubicBezTo>
                    <a:lnTo>
                      <a:pt x="13996" y="5939"/>
                    </a:lnTo>
                    <a:cubicBezTo>
                      <a:pt x="13346" y="12481"/>
                      <a:pt x="7138" y="1690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92" name="Kształt"/>
              <p:cNvSpPr/>
              <p:nvPr/>
            </p:nvSpPr>
            <p:spPr>
              <a:xfrm>
                <a:off x="409053" y="535664"/>
                <a:ext cx="418" cy="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93" name="Kształt"/>
              <p:cNvSpPr/>
              <p:nvPr/>
            </p:nvSpPr>
            <p:spPr>
              <a:xfrm>
                <a:off x="409053" y="409053"/>
                <a:ext cx="6656" cy="9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914" y="15361"/>
                      <a:pt x="9023" y="9617"/>
                      <a:pt x="16343" y="5474"/>
                    </a:cubicBezTo>
                    <a:lnTo>
                      <a:pt x="21600" y="0"/>
                    </a:lnTo>
                    <a:cubicBezTo>
                      <a:pt x="20821" y="3378"/>
                      <a:pt x="15561" y="6880"/>
                      <a:pt x="15844" y="11243"/>
                    </a:cubicBezTo>
                    <a:cubicBezTo>
                      <a:pt x="9736" y="14869"/>
                      <a:pt x="7957" y="1984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94" name="Kształt"/>
              <p:cNvSpPr/>
              <p:nvPr/>
            </p:nvSpPr>
            <p:spPr>
              <a:xfrm>
                <a:off x="409053" y="409053"/>
                <a:ext cx="240" cy="1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460" h="21600" extrusionOk="0">
                    <a:moveTo>
                      <a:pt x="12460" y="18292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21600" y="3885"/>
                      <a:pt x="4543" y="11477"/>
                      <a:pt x="12460" y="1829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95" name="Kształt"/>
              <p:cNvSpPr/>
              <p:nvPr/>
            </p:nvSpPr>
            <p:spPr>
              <a:xfrm>
                <a:off x="409053" y="409053"/>
                <a:ext cx="1603" cy="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63" h="21600" extrusionOk="0">
                    <a:moveTo>
                      <a:pt x="17963" y="0"/>
                    </a:moveTo>
                    <a:cubicBezTo>
                      <a:pt x="17963" y="6734"/>
                      <a:pt x="11580" y="18108"/>
                      <a:pt x="535" y="21600"/>
                    </a:cubicBezTo>
                    <a:cubicBezTo>
                      <a:pt x="-3637" y="10496"/>
                      <a:pt x="17963" y="10147"/>
                      <a:pt x="179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96" name="Kształt"/>
              <p:cNvSpPr/>
              <p:nvPr/>
            </p:nvSpPr>
            <p:spPr>
              <a:xfrm>
                <a:off x="409053" y="418792"/>
                <a:ext cx="994" cy="1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20" h="14340" extrusionOk="0">
                    <a:moveTo>
                      <a:pt x="14620" y="3745"/>
                    </a:moveTo>
                    <a:lnTo>
                      <a:pt x="14620" y="9789"/>
                    </a:lnTo>
                    <a:cubicBezTo>
                      <a:pt x="8811" y="8972"/>
                      <a:pt x="4950" y="12691"/>
                      <a:pt x="2690" y="14340"/>
                    </a:cubicBezTo>
                    <a:cubicBezTo>
                      <a:pt x="-6980" y="8972"/>
                      <a:pt x="12359" y="-7260"/>
                      <a:pt x="14620" y="37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97" name="Kształt"/>
              <p:cNvSpPr/>
              <p:nvPr/>
            </p:nvSpPr>
            <p:spPr>
              <a:xfrm>
                <a:off x="409053" y="418792"/>
                <a:ext cx="4867" cy="9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57" h="21600" extrusionOk="0">
                    <a:moveTo>
                      <a:pt x="7337" y="19721"/>
                    </a:moveTo>
                    <a:lnTo>
                      <a:pt x="601" y="21600"/>
                    </a:lnTo>
                    <a:cubicBezTo>
                      <a:pt x="-3343" y="14472"/>
                      <a:pt x="13413" y="12911"/>
                      <a:pt x="13085" y="6030"/>
                    </a:cubicBezTo>
                    <a:cubicBezTo>
                      <a:pt x="18257" y="5101"/>
                      <a:pt x="15221" y="1637"/>
                      <a:pt x="18257" y="0"/>
                    </a:cubicBezTo>
                    <a:cubicBezTo>
                      <a:pt x="18257" y="5760"/>
                      <a:pt x="10045" y="11448"/>
                      <a:pt x="5773" y="17159"/>
                    </a:cubicBezTo>
                    <a:cubicBezTo>
                      <a:pt x="6185" y="18061"/>
                      <a:pt x="7909" y="18599"/>
                      <a:pt x="7337" y="197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98" name="Kształt"/>
              <p:cNvSpPr/>
              <p:nvPr/>
            </p:nvSpPr>
            <p:spPr>
              <a:xfrm>
                <a:off x="409053" y="525925"/>
                <a:ext cx="900" cy="1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370" h="21600" extrusionOk="0">
                    <a:moveTo>
                      <a:pt x="6409" y="21600"/>
                    </a:moveTo>
                    <a:cubicBezTo>
                      <a:pt x="315" y="16435"/>
                      <a:pt x="-1627" y="6319"/>
                      <a:pt x="1421" y="0"/>
                    </a:cubicBezTo>
                    <a:cubicBezTo>
                      <a:pt x="1421" y="17589"/>
                      <a:pt x="19973" y="1349"/>
                      <a:pt x="64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99" name="Kształt"/>
              <p:cNvSpPr/>
              <p:nvPr/>
            </p:nvSpPr>
            <p:spPr>
              <a:xfrm>
                <a:off x="409053" y="428531"/>
                <a:ext cx="3652" cy="4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02" h="20186" extrusionOk="0">
                    <a:moveTo>
                      <a:pt x="3665" y="16371"/>
                    </a:moveTo>
                    <a:cubicBezTo>
                      <a:pt x="4426" y="18208"/>
                      <a:pt x="1603" y="18898"/>
                      <a:pt x="736" y="20186"/>
                    </a:cubicBezTo>
                    <a:cubicBezTo>
                      <a:pt x="-2737" y="14438"/>
                      <a:pt x="7249" y="9883"/>
                      <a:pt x="6382" y="3147"/>
                    </a:cubicBezTo>
                    <a:lnTo>
                      <a:pt x="2364" y="2502"/>
                    </a:lnTo>
                    <a:lnTo>
                      <a:pt x="3665" y="224"/>
                    </a:lnTo>
                    <a:cubicBezTo>
                      <a:pt x="9205" y="-1414"/>
                      <a:pt x="11700" y="6611"/>
                      <a:pt x="16907" y="1513"/>
                    </a:cubicBezTo>
                    <a:cubicBezTo>
                      <a:pt x="18863" y="2056"/>
                      <a:pt x="17668" y="3542"/>
                      <a:pt x="18102" y="4780"/>
                    </a:cubicBezTo>
                    <a:cubicBezTo>
                      <a:pt x="8766" y="4085"/>
                      <a:pt x="7249" y="12110"/>
                      <a:pt x="3665" y="163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00" name="Kształt"/>
              <p:cNvSpPr/>
              <p:nvPr/>
            </p:nvSpPr>
            <p:spPr>
              <a:xfrm>
                <a:off x="409053" y="379835"/>
                <a:ext cx="32969" cy="46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8" y="15532"/>
                    </a:moveTo>
                    <a:cubicBezTo>
                      <a:pt x="8233" y="15390"/>
                      <a:pt x="7946" y="15280"/>
                      <a:pt x="7559" y="15219"/>
                    </a:cubicBezTo>
                    <a:cubicBezTo>
                      <a:pt x="7186" y="15476"/>
                      <a:pt x="7229" y="15803"/>
                      <a:pt x="7028" y="16096"/>
                    </a:cubicBezTo>
                    <a:lnTo>
                      <a:pt x="7401" y="16262"/>
                    </a:lnTo>
                    <a:cubicBezTo>
                      <a:pt x="6913" y="16448"/>
                      <a:pt x="6971" y="17108"/>
                      <a:pt x="6282" y="16957"/>
                    </a:cubicBezTo>
                    <a:cubicBezTo>
                      <a:pt x="5751" y="17768"/>
                      <a:pt x="4361" y="18483"/>
                      <a:pt x="3557" y="19309"/>
                    </a:cubicBezTo>
                    <a:cubicBezTo>
                      <a:pt x="2496" y="19440"/>
                      <a:pt x="1965" y="20387"/>
                      <a:pt x="1019" y="20654"/>
                    </a:cubicBezTo>
                    <a:cubicBezTo>
                      <a:pt x="474" y="20900"/>
                      <a:pt x="574" y="21464"/>
                      <a:pt x="0" y="21600"/>
                    </a:cubicBezTo>
                    <a:cubicBezTo>
                      <a:pt x="215" y="21041"/>
                      <a:pt x="1277" y="20482"/>
                      <a:pt x="1277" y="19802"/>
                    </a:cubicBezTo>
                    <a:cubicBezTo>
                      <a:pt x="2238" y="18876"/>
                      <a:pt x="3027" y="17934"/>
                      <a:pt x="3557" y="16957"/>
                    </a:cubicBezTo>
                    <a:cubicBezTo>
                      <a:pt x="3772" y="17078"/>
                      <a:pt x="3988" y="17571"/>
                      <a:pt x="4475" y="17274"/>
                    </a:cubicBezTo>
                    <a:cubicBezTo>
                      <a:pt x="5580" y="16333"/>
                      <a:pt x="6655" y="15345"/>
                      <a:pt x="6913" y="14197"/>
                    </a:cubicBezTo>
                    <a:cubicBezTo>
                      <a:pt x="7946" y="13804"/>
                      <a:pt x="7817" y="12948"/>
                      <a:pt x="8678" y="12631"/>
                    </a:cubicBezTo>
                    <a:cubicBezTo>
                      <a:pt x="8994" y="12132"/>
                      <a:pt x="10213" y="12041"/>
                      <a:pt x="10112" y="11447"/>
                    </a:cubicBezTo>
                    <a:cubicBezTo>
                      <a:pt x="9524" y="11487"/>
                      <a:pt x="9409" y="11094"/>
                      <a:pt x="9466" y="10899"/>
                    </a:cubicBezTo>
                    <a:cubicBezTo>
                      <a:pt x="9624" y="10808"/>
                      <a:pt x="9567" y="10637"/>
                      <a:pt x="9739" y="10500"/>
                    </a:cubicBezTo>
                    <a:lnTo>
                      <a:pt x="9309" y="10500"/>
                    </a:lnTo>
                    <a:cubicBezTo>
                      <a:pt x="8778" y="11382"/>
                      <a:pt x="7401" y="12067"/>
                      <a:pt x="7186" y="13024"/>
                    </a:cubicBezTo>
                    <a:lnTo>
                      <a:pt x="6913" y="13024"/>
                    </a:lnTo>
                    <a:cubicBezTo>
                      <a:pt x="6541" y="12606"/>
                      <a:pt x="7559" y="12198"/>
                      <a:pt x="7559" y="11845"/>
                    </a:cubicBezTo>
                    <a:cubicBezTo>
                      <a:pt x="8620" y="11875"/>
                      <a:pt x="7559" y="10954"/>
                      <a:pt x="8563" y="10762"/>
                    </a:cubicBezTo>
                    <a:cubicBezTo>
                      <a:pt x="8032" y="10083"/>
                      <a:pt x="9567" y="10107"/>
                      <a:pt x="9567" y="9589"/>
                    </a:cubicBezTo>
                    <a:cubicBezTo>
                      <a:pt x="11015" y="8904"/>
                      <a:pt x="9897" y="7740"/>
                      <a:pt x="11489" y="7302"/>
                    </a:cubicBezTo>
                    <a:lnTo>
                      <a:pt x="12765" y="6179"/>
                    </a:lnTo>
                    <a:cubicBezTo>
                      <a:pt x="12435" y="7035"/>
                      <a:pt x="11432" y="7655"/>
                      <a:pt x="11116" y="8476"/>
                    </a:cubicBezTo>
                    <a:lnTo>
                      <a:pt x="11388" y="8627"/>
                    </a:lnTo>
                    <a:cubicBezTo>
                      <a:pt x="12120" y="7740"/>
                      <a:pt x="13568" y="7106"/>
                      <a:pt x="13568" y="6048"/>
                    </a:cubicBezTo>
                    <a:cubicBezTo>
                      <a:pt x="14214" y="5857"/>
                      <a:pt x="14315" y="5197"/>
                      <a:pt x="14945" y="5097"/>
                    </a:cubicBezTo>
                    <a:cubicBezTo>
                      <a:pt x="14902" y="5197"/>
                      <a:pt x="15161" y="5268"/>
                      <a:pt x="15218" y="5333"/>
                    </a:cubicBezTo>
                    <a:cubicBezTo>
                      <a:pt x="16609" y="5167"/>
                      <a:pt x="16551" y="4220"/>
                      <a:pt x="17613" y="3762"/>
                    </a:cubicBezTo>
                    <a:lnTo>
                      <a:pt x="17240" y="3540"/>
                    </a:lnTo>
                    <a:cubicBezTo>
                      <a:pt x="16437" y="3797"/>
                      <a:pt x="16753" y="4608"/>
                      <a:pt x="15591" y="4548"/>
                    </a:cubicBezTo>
                    <a:cubicBezTo>
                      <a:pt x="15161" y="3596"/>
                      <a:pt x="17398" y="3762"/>
                      <a:pt x="16968" y="2810"/>
                    </a:cubicBezTo>
                    <a:lnTo>
                      <a:pt x="17771" y="2745"/>
                    </a:lnTo>
                    <a:cubicBezTo>
                      <a:pt x="18990" y="1798"/>
                      <a:pt x="20381" y="947"/>
                      <a:pt x="21600" y="0"/>
                    </a:cubicBezTo>
                    <a:cubicBezTo>
                      <a:pt x="20482" y="780"/>
                      <a:pt x="21342" y="1566"/>
                      <a:pt x="19678" y="2130"/>
                    </a:cubicBezTo>
                    <a:cubicBezTo>
                      <a:pt x="18417" y="2130"/>
                      <a:pt x="18516" y="3016"/>
                      <a:pt x="17513" y="3203"/>
                    </a:cubicBezTo>
                    <a:cubicBezTo>
                      <a:pt x="17714" y="3339"/>
                      <a:pt x="17556" y="3540"/>
                      <a:pt x="17886" y="3596"/>
                    </a:cubicBezTo>
                    <a:lnTo>
                      <a:pt x="19320" y="2745"/>
                    </a:lnTo>
                    <a:cubicBezTo>
                      <a:pt x="19793" y="3631"/>
                      <a:pt x="18086" y="4034"/>
                      <a:pt x="17513" y="4714"/>
                    </a:cubicBezTo>
                    <a:cubicBezTo>
                      <a:pt x="17513" y="5494"/>
                      <a:pt x="15964" y="5776"/>
                      <a:pt x="15318" y="6280"/>
                    </a:cubicBezTo>
                    <a:cubicBezTo>
                      <a:pt x="14042" y="6663"/>
                      <a:pt x="13999" y="7489"/>
                      <a:pt x="13138" y="8083"/>
                    </a:cubicBezTo>
                    <a:cubicBezTo>
                      <a:pt x="13626" y="8279"/>
                      <a:pt x="13568" y="7524"/>
                      <a:pt x="14042" y="7922"/>
                    </a:cubicBezTo>
                    <a:cubicBezTo>
                      <a:pt x="12765" y="9136"/>
                      <a:pt x="11230" y="10047"/>
                      <a:pt x="10112" y="11281"/>
                    </a:cubicBezTo>
                    <a:cubicBezTo>
                      <a:pt x="10858" y="11447"/>
                      <a:pt x="11173" y="10838"/>
                      <a:pt x="11862" y="10500"/>
                    </a:cubicBezTo>
                    <a:cubicBezTo>
                      <a:pt x="12192" y="10369"/>
                      <a:pt x="12435" y="10083"/>
                      <a:pt x="12938" y="10193"/>
                    </a:cubicBezTo>
                    <a:lnTo>
                      <a:pt x="13024" y="10279"/>
                    </a:lnTo>
                    <a:cubicBezTo>
                      <a:pt x="11862" y="10193"/>
                      <a:pt x="12435" y="11231"/>
                      <a:pt x="11230" y="11059"/>
                    </a:cubicBezTo>
                    <a:cubicBezTo>
                      <a:pt x="10743" y="11356"/>
                      <a:pt x="10743" y="11805"/>
                      <a:pt x="10213" y="12067"/>
                    </a:cubicBezTo>
                    <a:lnTo>
                      <a:pt x="11015" y="12465"/>
                    </a:lnTo>
                    <a:cubicBezTo>
                      <a:pt x="11331" y="12067"/>
                      <a:pt x="12034" y="11649"/>
                      <a:pt x="12665" y="11553"/>
                    </a:cubicBezTo>
                    <a:cubicBezTo>
                      <a:pt x="12349" y="12172"/>
                      <a:pt x="11230" y="12757"/>
                      <a:pt x="11116" y="13517"/>
                    </a:cubicBezTo>
                    <a:cubicBezTo>
                      <a:pt x="9624" y="13971"/>
                      <a:pt x="9839" y="15089"/>
                      <a:pt x="8448" y="155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01" name="Kształt"/>
              <p:cNvSpPr/>
              <p:nvPr/>
            </p:nvSpPr>
            <p:spPr>
              <a:xfrm>
                <a:off x="418792" y="409053"/>
                <a:ext cx="2283" cy="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28" h="21600" extrusionOk="0">
                    <a:moveTo>
                      <a:pt x="0" y="21600"/>
                    </a:moveTo>
                    <a:cubicBezTo>
                      <a:pt x="6704" y="15178"/>
                      <a:pt x="2830" y="4475"/>
                      <a:pt x="13256" y="0"/>
                    </a:cubicBezTo>
                    <a:cubicBezTo>
                      <a:pt x="21600" y="9382"/>
                      <a:pt x="4614" y="1435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02" name="Kształt"/>
              <p:cNvSpPr/>
              <p:nvPr/>
            </p:nvSpPr>
            <p:spPr>
              <a:xfrm>
                <a:off x="418792" y="389574"/>
                <a:ext cx="3103" cy="4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85" h="21600" extrusionOk="0">
                    <a:moveTo>
                      <a:pt x="5555" y="17646"/>
                    </a:moveTo>
                    <a:lnTo>
                      <a:pt x="0" y="21600"/>
                    </a:lnTo>
                    <a:cubicBezTo>
                      <a:pt x="4196" y="13890"/>
                      <a:pt x="9631" y="6823"/>
                      <a:pt x="16538" y="0"/>
                    </a:cubicBezTo>
                    <a:cubicBezTo>
                      <a:pt x="21600" y="4004"/>
                      <a:pt x="4689" y="10332"/>
                      <a:pt x="5555" y="176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03" name="Kształt"/>
              <p:cNvSpPr/>
              <p:nvPr/>
            </p:nvSpPr>
            <p:spPr>
              <a:xfrm>
                <a:off x="418792" y="399313"/>
                <a:ext cx="970" cy="1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38" h="21600" extrusionOk="0">
                    <a:moveTo>
                      <a:pt x="10384" y="0"/>
                    </a:moveTo>
                    <a:cubicBezTo>
                      <a:pt x="16812" y="5438"/>
                      <a:pt x="9218" y="15335"/>
                      <a:pt x="8052" y="21600"/>
                    </a:cubicBezTo>
                    <a:lnTo>
                      <a:pt x="2805" y="21600"/>
                    </a:lnTo>
                    <a:cubicBezTo>
                      <a:pt x="-4788" y="13359"/>
                      <a:pt x="4838" y="5438"/>
                      <a:pt x="1038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04" name="Kształt"/>
              <p:cNvSpPr/>
              <p:nvPr/>
            </p:nvSpPr>
            <p:spPr>
              <a:xfrm>
                <a:off x="418792" y="399313"/>
                <a:ext cx="657" cy="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extrusionOk="0">
                    <a:moveTo>
                      <a:pt x="17508" y="16274"/>
                    </a:moveTo>
                    <a:cubicBezTo>
                      <a:pt x="12848" y="21600"/>
                      <a:pt x="6423" y="21600"/>
                      <a:pt x="0" y="21600"/>
                    </a:cubicBezTo>
                    <a:lnTo>
                      <a:pt x="11085" y="0"/>
                    </a:lnTo>
                    <a:cubicBezTo>
                      <a:pt x="21600" y="0"/>
                      <a:pt x="12848" y="10950"/>
                      <a:pt x="17508" y="1627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05" name="Kształt"/>
              <p:cNvSpPr/>
              <p:nvPr/>
            </p:nvSpPr>
            <p:spPr>
              <a:xfrm>
                <a:off x="418792" y="409053"/>
                <a:ext cx="2133" cy="3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4" h="21600" extrusionOk="0">
                    <a:moveTo>
                      <a:pt x="16715" y="0"/>
                    </a:moveTo>
                    <a:cubicBezTo>
                      <a:pt x="21600" y="6616"/>
                      <a:pt x="14464" y="15482"/>
                      <a:pt x="4693" y="21600"/>
                    </a:cubicBezTo>
                    <a:lnTo>
                      <a:pt x="0" y="21600"/>
                    </a:lnTo>
                    <a:cubicBezTo>
                      <a:pt x="0" y="21600"/>
                      <a:pt x="16715" y="0"/>
                      <a:pt x="167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06" name="Kształt"/>
              <p:cNvSpPr/>
              <p:nvPr/>
            </p:nvSpPr>
            <p:spPr>
              <a:xfrm>
                <a:off x="428531" y="399313"/>
                <a:ext cx="1134" cy="1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88" h="21600" extrusionOk="0">
                    <a:moveTo>
                      <a:pt x="13802" y="0"/>
                    </a:moveTo>
                    <a:cubicBezTo>
                      <a:pt x="19059" y="5205"/>
                      <a:pt x="6511" y="13208"/>
                      <a:pt x="6511" y="21600"/>
                    </a:cubicBezTo>
                    <a:lnTo>
                      <a:pt x="970" y="21600"/>
                    </a:lnTo>
                    <a:cubicBezTo>
                      <a:pt x="-2541" y="14860"/>
                      <a:pt x="3883" y="5843"/>
                      <a:pt x="1380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07" name="Kształt"/>
              <p:cNvSpPr/>
              <p:nvPr/>
            </p:nvSpPr>
            <p:spPr>
              <a:xfrm>
                <a:off x="428531" y="389574"/>
                <a:ext cx="882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54" h="21600" extrusionOk="0">
                    <a:moveTo>
                      <a:pt x="10109" y="0"/>
                    </a:moveTo>
                    <a:cubicBezTo>
                      <a:pt x="17315" y="6099"/>
                      <a:pt x="10109" y="16034"/>
                      <a:pt x="5199" y="21600"/>
                    </a:cubicBezTo>
                    <a:lnTo>
                      <a:pt x="1596" y="21600"/>
                    </a:lnTo>
                    <a:cubicBezTo>
                      <a:pt x="-4285" y="14804"/>
                      <a:pt x="7813" y="6974"/>
                      <a:pt x="1010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08" name="Kształt"/>
              <p:cNvSpPr/>
              <p:nvPr/>
            </p:nvSpPr>
            <p:spPr>
              <a:xfrm>
                <a:off x="428531" y="389574"/>
                <a:ext cx="3635" cy="6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913" y="13064"/>
                      <a:pt x="13012" y="6513"/>
                      <a:pt x="21600" y="0"/>
                    </a:cubicBezTo>
                    <a:cubicBezTo>
                      <a:pt x="21600" y="5577"/>
                      <a:pt x="9108" y="12090"/>
                      <a:pt x="5730" y="18679"/>
                    </a:cubicBezTo>
                    <a:cubicBezTo>
                      <a:pt x="5730" y="1867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09" name="Kształt"/>
              <p:cNvSpPr/>
              <p:nvPr/>
            </p:nvSpPr>
            <p:spPr>
              <a:xfrm>
                <a:off x="438271" y="379835"/>
                <a:ext cx="1445" cy="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5" h="21600" extrusionOk="0">
                    <a:moveTo>
                      <a:pt x="0" y="21600"/>
                    </a:moveTo>
                    <a:cubicBezTo>
                      <a:pt x="2666" y="11774"/>
                      <a:pt x="879" y="616"/>
                      <a:pt x="19222" y="0"/>
                    </a:cubicBezTo>
                    <a:cubicBezTo>
                      <a:pt x="21600" y="9449"/>
                      <a:pt x="9466" y="1485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10" name="Kształt"/>
              <p:cNvSpPr/>
              <p:nvPr/>
            </p:nvSpPr>
            <p:spPr>
              <a:xfrm>
                <a:off x="438271" y="360356"/>
                <a:ext cx="3214" cy="4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6" h="20465" extrusionOk="0">
                    <a:moveTo>
                      <a:pt x="9332" y="17903"/>
                    </a:moveTo>
                    <a:cubicBezTo>
                      <a:pt x="4269" y="14502"/>
                      <a:pt x="5629" y="21600"/>
                      <a:pt x="566" y="20305"/>
                    </a:cubicBezTo>
                    <a:cubicBezTo>
                      <a:pt x="-1778" y="16602"/>
                      <a:pt x="3777" y="17601"/>
                      <a:pt x="5995" y="16300"/>
                    </a:cubicBezTo>
                    <a:cubicBezTo>
                      <a:pt x="6987" y="10201"/>
                      <a:pt x="12043" y="3697"/>
                      <a:pt x="17970" y="0"/>
                    </a:cubicBezTo>
                    <a:cubicBezTo>
                      <a:pt x="19822" y="6299"/>
                      <a:pt x="3404" y="11502"/>
                      <a:pt x="9332" y="179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11" name="Kształt"/>
              <p:cNvSpPr/>
              <p:nvPr/>
            </p:nvSpPr>
            <p:spPr>
              <a:xfrm>
                <a:off x="438271" y="370095"/>
                <a:ext cx="1744" cy="2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96" h="21600" extrusionOk="0">
                    <a:moveTo>
                      <a:pt x="17196" y="0"/>
                    </a:moveTo>
                    <a:cubicBezTo>
                      <a:pt x="15681" y="4708"/>
                      <a:pt x="13524" y="16335"/>
                      <a:pt x="1215" y="21600"/>
                    </a:cubicBezTo>
                    <a:cubicBezTo>
                      <a:pt x="-4404" y="12639"/>
                      <a:pt x="10936" y="7752"/>
                      <a:pt x="1719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12" name="Kształt"/>
              <p:cNvSpPr/>
              <p:nvPr/>
            </p:nvSpPr>
            <p:spPr>
              <a:xfrm>
                <a:off x="438271" y="379835"/>
                <a:ext cx="4882" cy="7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33" y="7147"/>
                      <a:pt x="12593" y="16303"/>
                      <a:pt x="0" y="21600"/>
                    </a:cubicBezTo>
                    <a:cubicBezTo>
                      <a:pt x="6200" y="13921"/>
                      <a:pt x="11527" y="570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13" name="Kształt"/>
              <p:cNvSpPr/>
              <p:nvPr/>
            </p:nvSpPr>
            <p:spPr>
              <a:xfrm>
                <a:off x="438271" y="360356"/>
                <a:ext cx="17273" cy="20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1" h="21600" extrusionOk="0">
                    <a:moveTo>
                      <a:pt x="1117" y="18255"/>
                    </a:moveTo>
                    <a:cubicBezTo>
                      <a:pt x="2953" y="18008"/>
                      <a:pt x="2953" y="15907"/>
                      <a:pt x="4280" y="14873"/>
                    </a:cubicBezTo>
                    <a:cubicBezTo>
                      <a:pt x="6294" y="13254"/>
                      <a:pt x="7721" y="10518"/>
                      <a:pt x="9966" y="9520"/>
                    </a:cubicBezTo>
                    <a:cubicBezTo>
                      <a:pt x="9788" y="8687"/>
                      <a:pt x="10808" y="8136"/>
                      <a:pt x="11496" y="7572"/>
                    </a:cubicBezTo>
                    <a:cubicBezTo>
                      <a:pt x="11956" y="8065"/>
                      <a:pt x="12797" y="7631"/>
                      <a:pt x="13562" y="7572"/>
                    </a:cubicBezTo>
                    <a:cubicBezTo>
                      <a:pt x="16494" y="5353"/>
                      <a:pt x="16494" y="1902"/>
                      <a:pt x="19911" y="0"/>
                    </a:cubicBezTo>
                    <a:cubicBezTo>
                      <a:pt x="21059" y="2360"/>
                      <a:pt x="17158" y="3510"/>
                      <a:pt x="16036" y="5495"/>
                    </a:cubicBezTo>
                    <a:cubicBezTo>
                      <a:pt x="14608" y="6621"/>
                      <a:pt x="15373" y="8523"/>
                      <a:pt x="13562" y="8746"/>
                    </a:cubicBezTo>
                    <a:cubicBezTo>
                      <a:pt x="12338" y="9826"/>
                      <a:pt x="10731" y="10976"/>
                      <a:pt x="10348" y="12432"/>
                    </a:cubicBezTo>
                    <a:cubicBezTo>
                      <a:pt x="10170" y="12562"/>
                      <a:pt x="10068" y="12338"/>
                      <a:pt x="9966" y="12267"/>
                    </a:cubicBezTo>
                    <a:cubicBezTo>
                      <a:pt x="8564" y="15883"/>
                      <a:pt x="2979" y="16752"/>
                      <a:pt x="2035" y="20332"/>
                    </a:cubicBezTo>
                    <a:lnTo>
                      <a:pt x="122" y="21600"/>
                    </a:lnTo>
                    <a:cubicBezTo>
                      <a:pt x="-541" y="20543"/>
                      <a:pt x="1730" y="19428"/>
                      <a:pt x="1117" y="182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14" name="Kształt"/>
              <p:cNvSpPr/>
              <p:nvPr/>
            </p:nvSpPr>
            <p:spPr>
              <a:xfrm>
                <a:off x="438271" y="370095"/>
                <a:ext cx="3329" cy="3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08" extrusionOk="0">
                    <a:moveTo>
                      <a:pt x="21600" y="0"/>
                    </a:moveTo>
                    <a:cubicBezTo>
                      <a:pt x="11225" y="4913"/>
                      <a:pt x="12644" y="21600"/>
                      <a:pt x="0" y="16874"/>
                    </a:cubicBezTo>
                    <a:cubicBezTo>
                      <a:pt x="11225" y="14733"/>
                      <a:pt x="11225" y="289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15" name="Kształt"/>
              <p:cNvSpPr/>
              <p:nvPr/>
            </p:nvSpPr>
            <p:spPr>
              <a:xfrm>
                <a:off x="448010" y="360356"/>
                <a:ext cx="965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88" h="21600" extrusionOk="0">
                    <a:moveTo>
                      <a:pt x="0" y="21600"/>
                    </a:moveTo>
                    <a:cubicBezTo>
                      <a:pt x="1971" y="12447"/>
                      <a:pt x="-1167" y="3472"/>
                      <a:pt x="16512" y="0"/>
                    </a:cubicBezTo>
                    <a:cubicBezTo>
                      <a:pt x="20433" y="12140"/>
                      <a:pt x="8648" y="1607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16" name="Kształt"/>
              <p:cNvSpPr/>
              <p:nvPr/>
            </p:nvSpPr>
            <p:spPr>
              <a:xfrm>
                <a:off x="448010" y="360356"/>
                <a:ext cx="1392" cy="1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6" h="20725" extrusionOk="0">
                    <a:moveTo>
                      <a:pt x="154" y="10387"/>
                    </a:moveTo>
                    <a:cubicBezTo>
                      <a:pt x="12812" y="11973"/>
                      <a:pt x="11879" y="-875"/>
                      <a:pt x="19606" y="48"/>
                    </a:cubicBezTo>
                    <a:cubicBezTo>
                      <a:pt x="19606" y="8528"/>
                      <a:pt x="11879" y="14361"/>
                      <a:pt x="2636" y="20725"/>
                    </a:cubicBezTo>
                    <a:cubicBezTo>
                      <a:pt x="-1994" y="20725"/>
                      <a:pt x="1087" y="13440"/>
                      <a:pt x="154" y="103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17" name="Kształt"/>
              <p:cNvSpPr/>
              <p:nvPr/>
            </p:nvSpPr>
            <p:spPr>
              <a:xfrm>
                <a:off x="448010" y="350616"/>
                <a:ext cx="1322" cy="1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9" h="21600" extrusionOk="0">
                    <a:moveTo>
                      <a:pt x="0" y="21600"/>
                    </a:moveTo>
                    <a:cubicBezTo>
                      <a:pt x="2955" y="13430"/>
                      <a:pt x="4138" y="2354"/>
                      <a:pt x="16279" y="0"/>
                    </a:cubicBezTo>
                    <a:cubicBezTo>
                      <a:pt x="21600" y="7204"/>
                      <a:pt x="12126" y="15232"/>
                      <a:pt x="8867" y="21600"/>
                    </a:cubicBezTo>
                    <a:cubicBezTo>
                      <a:pt x="8867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18" name="Kształt"/>
              <p:cNvSpPr/>
              <p:nvPr/>
            </p:nvSpPr>
            <p:spPr>
              <a:xfrm>
                <a:off x="448010" y="360356"/>
                <a:ext cx="1654" cy="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35" h="21600" extrusionOk="0">
                    <a:moveTo>
                      <a:pt x="15235" y="0"/>
                    </a:moveTo>
                    <a:cubicBezTo>
                      <a:pt x="12207" y="5590"/>
                      <a:pt x="7153" y="14294"/>
                      <a:pt x="2512" y="21600"/>
                    </a:cubicBezTo>
                    <a:cubicBezTo>
                      <a:pt x="-6365" y="12247"/>
                      <a:pt x="10791" y="7846"/>
                      <a:pt x="1523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19" name="Kształt"/>
              <p:cNvSpPr/>
              <p:nvPr/>
            </p:nvSpPr>
            <p:spPr>
              <a:xfrm>
                <a:off x="448010" y="350616"/>
                <a:ext cx="8731" cy="9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3" h="21463" extrusionOk="0">
                    <a:moveTo>
                      <a:pt x="293" y="21463"/>
                    </a:moveTo>
                    <a:cubicBezTo>
                      <a:pt x="1761" y="19607"/>
                      <a:pt x="-1427" y="16884"/>
                      <a:pt x="850" y="14689"/>
                    </a:cubicBezTo>
                    <a:cubicBezTo>
                      <a:pt x="648" y="15171"/>
                      <a:pt x="1406" y="15484"/>
                      <a:pt x="1761" y="15847"/>
                    </a:cubicBezTo>
                    <a:cubicBezTo>
                      <a:pt x="7578" y="13966"/>
                      <a:pt x="6464" y="7530"/>
                      <a:pt x="12483" y="6084"/>
                    </a:cubicBezTo>
                    <a:lnTo>
                      <a:pt x="12989" y="6397"/>
                    </a:lnTo>
                    <a:cubicBezTo>
                      <a:pt x="15467" y="5504"/>
                      <a:pt x="13242" y="925"/>
                      <a:pt x="16985" y="2371"/>
                    </a:cubicBezTo>
                    <a:cubicBezTo>
                      <a:pt x="18704" y="1695"/>
                      <a:pt x="18098" y="-137"/>
                      <a:pt x="20173" y="9"/>
                    </a:cubicBezTo>
                    <a:cubicBezTo>
                      <a:pt x="14913" y="7360"/>
                      <a:pt x="6667" y="14882"/>
                      <a:pt x="293" y="2146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20" name="Kształt"/>
              <p:cNvSpPr/>
              <p:nvPr/>
            </p:nvSpPr>
            <p:spPr>
              <a:xfrm>
                <a:off x="457749" y="438271"/>
                <a:ext cx="4739" cy="7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0" h="21600" extrusionOk="0">
                    <a:moveTo>
                      <a:pt x="20538" y="0"/>
                    </a:moveTo>
                    <a:cubicBezTo>
                      <a:pt x="21298" y="4703"/>
                      <a:pt x="13494" y="7040"/>
                      <a:pt x="12831" y="11234"/>
                    </a:cubicBezTo>
                    <a:cubicBezTo>
                      <a:pt x="8929" y="15219"/>
                      <a:pt x="3980" y="18455"/>
                      <a:pt x="78" y="21600"/>
                    </a:cubicBezTo>
                    <a:cubicBezTo>
                      <a:pt x="-302" y="20492"/>
                      <a:pt x="745" y="19443"/>
                      <a:pt x="2553" y="19293"/>
                    </a:cubicBezTo>
                    <a:cubicBezTo>
                      <a:pt x="2173" y="12194"/>
                      <a:pt x="16636" y="8927"/>
                      <a:pt x="16256" y="1917"/>
                    </a:cubicBezTo>
                    <a:cubicBezTo>
                      <a:pt x="16256" y="1917"/>
                      <a:pt x="20538" y="0"/>
                      <a:pt x="205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21" name="Kształt"/>
              <p:cNvSpPr/>
              <p:nvPr/>
            </p:nvSpPr>
            <p:spPr>
              <a:xfrm>
                <a:off x="457749" y="448010"/>
                <a:ext cx="177" cy="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9381"/>
                      <a:pt x="21600" y="18812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22" name="Kształt"/>
              <p:cNvSpPr/>
              <p:nvPr/>
            </p:nvSpPr>
            <p:spPr>
              <a:xfrm>
                <a:off x="438271" y="457749"/>
                <a:ext cx="986" cy="1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5283" y="19927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23" name="Kształt"/>
              <p:cNvSpPr/>
              <p:nvPr/>
            </p:nvSpPr>
            <p:spPr>
              <a:xfrm>
                <a:off x="428531" y="486968"/>
                <a:ext cx="1945" cy="2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17" h="21600" extrusionOk="0">
                    <a:moveTo>
                      <a:pt x="3638" y="21600"/>
                    </a:moveTo>
                    <a:lnTo>
                      <a:pt x="0" y="21600"/>
                    </a:lnTo>
                    <a:cubicBezTo>
                      <a:pt x="2821" y="13331"/>
                      <a:pt x="8279" y="4573"/>
                      <a:pt x="16350" y="0"/>
                    </a:cubicBezTo>
                    <a:cubicBezTo>
                      <a:pt x="21600" y="8459"/>
                      <a:pt x="12712" y="17605"/>
                      <a:pt x="36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24" name="Kształt"/>
              <p:cNvSpPr/>
              <p:nvPr/>
            </p:nvSpPr>
            <p:spPr>
              <a:xfrm>
                <a:off x="428531" y="477228"/>
                <a:ext cx="242" cy="1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25" name="Kształt"/>
              <p:cNvSpPr/>
              <p:nvPr/>
            </p:nvSpPr>
            <p:spPr>
              <a:xfrm>
                <a:off x="428531" y="448010"/>
                <a:ext cx="29642" cy="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3" h="21600" extrusionOk="0">
                    <a:moveTo>
                      <a:pt x="19633" y="2449"/>
                    </a:moveTo>
                    <a:cubicBezTo>
                      <a:pt x="18761" y="3813"/>
                      <a:pt x="16699" y="4971"/>
                      <a:pt x="16350" y="6545"/>
                    </a:cubicBezTo>
                    <a:cubicBezTo>
                      <a:pt x="12354" y="9534"/>
                      <a:pt x="10118" y="13021"/>
                      <a:pt x="6343" y="16183"/>
                    </a:cubicBezTo>
                    <a:cubicBezTo>
                      <a:pt x="5058" y="17714"/>
                      <a:pt x="3123" y="18800"/>
                      <a:pt x="2125" y="20383"/>
                    </a:cubicBezTo>
                    <a:cubicBezTo>
                      <a:pt x="1776" y="20646"/>
                      <a:pt x="1173" y="20168"/>
                      <a:pt x="998" y="20520"/>
                    </a:cubicBezTo>
                    <a:cubicBezTo>
                      <a:pt x="1348" y="20677"/>
                      <a:pt x="1348" y="21060"/>
                      <a:pt x="1110" y="21259"/>
                    </a:cubicBezTo>
                    <a:cubicBezTo>
                      <a:pt x="761" y="21285"/>
                      <a:pt x="650" y="21526"/>
                      <a:pt x="285" y="21600"/>
                    </a:cubicBezTo>
                    <a:cubicBezTo>
                      <a:pt x="-127" y="20819"/>
                      <a:pt x="221" y="20646"/>
                      <a:pt x="0" y="19869"/>
                    </a:cubicBezTo>
                    <a:cubicBezTo>
                      <a:pt x="476" y="19833"/>
                      <a:pt x="221" y="20383"/>
                      <a:pt x="824" y="20284"/>
                    </a:cubicBezTo>
                    <a:cubicBezTo>
                      <a:pt x="1712" y="19492"/>
                      <a:pt x="3171" y="19051"/>
                      <a:pt x="3409" y="17992"/>
                    </a:cubicBezTo>
                    <a:cubicBezTo>
                      <a:pt x="5646" y="17421"/>
                      <a:pt x="4995" y="15779"/>
                      <a:pt x="6660" y="14956"/>
                    </a:cubicBezTo>
                    <a:lnTo>
                      <a:pt x="6058" y="14725"/>
                    </a:lnTo>
                    <a:lnTo>
                      <a:pt x="6343" y="14479"/>
                    </a:lnTo>
                    <a:cubicBezTo>
                      <a:pt x="6660" y="14479"/>
                      <a:pt x="6343" y="14924"/>
                      <a:pt x="6930" y="14788"/>
                    </a:cubicBezTo>
                    <a:cubicBezTo>
                      <a:pt x="7421" y="13928"/>
                      <a:pt x="8468" y="13115"/>
                      <a:pt x="9055" y="12339"/>
                    </a:cubicBezTo>
                    <a:cubicBezTo>
                      <a:pt x="9293" y="12103"/>
                      <a:pt x="10007" y="11998"/>
                      <a:pt x="9880" y="11621"/>
                    </a:cubicBezTo>
                    <a:cubicBezTo>
                      <a:pt x="9468" y="11490"/>
                      <a:pt x="9293" y="11374"/>
                      <a:pt x="9182" y="11118"/>
                    </a:cubicBezTo>
                    <a:cubicBezTo>
                      <a:pt x="9769" y="11621"/>
                      <a:pt x="10293" y="10918"/>
                      <a:pt x="10720" y="10871"/>
                    </a:cubicBezTo>
                    <a:cubicBezTo>
                      <a:pt x="10832" y="10095"/>
                      <a:pt x="12940" y="10158"/>
                      <a:pt x="12116" y="9240"/>
                    </a:cubicBezTo>
                    <a:cubicBezTo>
                      <a:pt x="13528" y="8527"/>
                      <a:pt x="13766" y="7531"/>
                      <a:pt x="14828" y="6712"/>
                    </a:cubicBezTo>
                    <a:cubicBezTo>
                      <a:pt x="14178" y="6167"/>
                      <a:pt x="15827" y="6167"/>
                      <a:pt x="15827" y="5664"/>
                    </a:cubicBezTo>
                    <a:cubicBezTo>
                      <a:pt x="16287" y="4877"/>
                      <a:pt x="17000" y="4326"/>
                      <a:pt x="17762" y="3613"/>
                    </a:cubicBezTo>
                    <a:lnTo>
                      <a:pt x="17651" y="3346"/>
                    </a:lnTo>
                    <a:cubicBezTo>
                      <a:pt x="19126" y="2927"/>
                      <a:pt x="19062" y="1773"/>
                      <a:pt x="20347" y="1232"/>
                    </a:cubicBezTo>
                    <a:cubicBezTo>
                      <a:pt x="20236" y="682"/>
                      <a:pt x="20950" y="231"/>
                      <a:pt x="21473" y="0"/>
                    </a:cubicBezTo>
                    <a:cubicBezTo>
                      <a:pt x="21473" y="1159"/>
                      <a:pt x="19824" y="1353"/>
                      <a:pt x="19633" y="24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26" name="Kształt"/>
              <p:cNvSpPr/>
              <p:nvPr/>
            </p:nvSpPr>
            <p:spPr>
              <a:xfrm>
                <a:off x="467489" y="438271"/>
                <a:ext cx="264" cy="1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23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4691"/>
                      <a:pt x="9573" y="12717"/>
                      <a:pt x="14423" y="19336"/>
                    </a:cubicBezTo>
                    <a:cubicBezTo>
                      <a:pt x="14423" y="19336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27" name="Kształt"/>
              <p:cNvSpPr/>
              <p:nvPr/>
            </p:nvSpPr>
            <p:spPr>
              <a:xfrm>
                <a:off x="457749" y="428531"/>
                <a:ext cx="15195" cy="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99" y="2955"/>
                    </a:moveTo>
                    <a:cubicBezTo>
                      <a:pt x="19359" y="4981"/>
                      <a:pt x="15314" y="6448"/>
                      <a:pt x="14410" y="8115"/>
                    </a:cubicBezTo>
                    <a:cubicBezTo>
                      <a:pt x="12917" y="10511"/>
                      <a:pt x="10489" y="12557"/>
                      <a:pt x="8280" y="14772"/>
                    </a:cubicBezTo>
                    <a:cubicBezTo>
                      <a:pt x="7719" y="16487"/>
                      <a:pt x="4825" y="17272"/>
                      <a:pt x="4731" y="19082"/>
                    </a:cubicBezTo>
                    <a:lnTo>
                      <a:pt x="1962" y="21600"/>
                    </a:lnTo>
                    <a:lnTo>
                      <a:pt x="0" y="21099"/>
                    </a:lnTo>
                    <a:cubicBezTo>
                      <a:pt x="4731" y="15208"/>
                      <a:pt x="11547" y="9773"/>
                      <a:pt x="15811" y="3693"/>
                    </a:cubicBezTo>
                    <a:lnTo>
                      <a:pt x="21600" y="0"/>
                    </a:lnTo>
                    <a:cubicBezTo>
                      <a:pt x="20666" y="994"/>
                      <a:pt x="21476" y="2576"/>
                      <a:pt x="18799" y="29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28" name="Kształt"/>
              <p:cNvSpPr/>
              <p:nvPr/>
            </p:nvSpPr>
            <p:spPr>
              <a:xfrm>
                <a:off x="457749" y="438271"/>
                <a:ext cx="2697" cy="4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6" h="21600" extrusionOk="0">
                    <a:moveTo>
                      <a:pt x="15781" y="7744"/>
                    </a:moveTo>
                    <a:lnTo>
                      <a:pt x="186" y="21600"/>
                    </a:lnTo>
                    <a:cubicBezTo>
                      <a:pt x="-1594" y="14197"/>
                      <a:pt x="9776" y="6402"/>
                      <a:pt x="20006" y="0"/>
                    </a:cubicBezTo>
                    <a:cubicBezTo>
                      <a:pt x="19357" y="844"/>
                      <a:pt x="13510" y="4170"/>
                      <a:pt x="15781" y="77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29" name="Kształt"/>
              <p:cNvSpPr/>
              <p:nvPr/>
            </p:nvSpPr>
            <p:spPr>
              <a:xfrm>
                <a:off x="496707" y="340877"/>
                <a:ext cx="987" cy="2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74" h="21600" extrusionOk="0">
                    <a:moveTo>
                      <a:pt x="4264" y="21600"/>
                    </a:moveTo>
                    <a:cubicBezTo>
                      <a:pt x="395" y="15878"/>
                      <a:pt x="-4226" y="5423"/>
                      <a:pt x="7344" y="0"/>
                    </a:cubicBezTo>
                    <a:lnTo>
                      <a:pt x="14294" y="0"/>
                    </a:lnTo>
                    <a:lnTo>
                      <a:pt x="17374" y="21600"/>
                    </a:lnTo>
                    <a:cubicBezTo>
                      <a:pt x="17374" y="21600"/>
                      <a:pt x="4264" y="21600"/>
                      <a:pt x="426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30" name="Kształt"/>
              <p:cNvSpPr/>
              <p:nvPr/>
            </p:nvSpPr>
            <p:spPr>
              <a:xfrm>
                <a:off x="370095" y="262962"/>
                <a:ext cx="4685" cy="1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145"/>
                    </a:lnTo>
                    <a:cubicBezTo>
                      <a:pt x="14436" y="9178"/>
                      <a:pt x="6260" y="18236"/>
                      <a:pt x="0" y="21600"/>
                    </a:cubicBezTo>
                    <a:cubicBezTo>
                      <a:pt x="4440" y="9178"/>
                      <a:pt x="13728" y="14872"/>
                      <a:pt x="19078" y="0"/>
                    </a:cubicBezTo>
                    <a:cubicBezTo>
                      <a:pt x="19078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31" name="Kształt"/>
              <p:cNvSpPr/>
              <p:nvPr/>
            </p:nvSpPr>
            <p:spPr>
              <a:xfrm>
                <a:off x="350616" y="262962"/>
                <a:ext cx="17169" cy="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2" h="21600" extrusionOk="0">
                    <a:moveTo>
                      <a:pt x="32" y="16739"/>
                    </a:moveTo>
                    <a:cubicBezTo>
                      <a:pt x="4791" y="11786"/>
                      <a:pt x="9467" y="6402"/>
                      <a:pt x="14962" y="4770"/>
                    </a:cubicBezTo>
                    <a:cubicBezTo>
                      <a:pt x="16166" y="400"/>
                      <a:pt x="19009" y="3970"/>
                      <a:pt x="20540" y="0"/>
                    </a:cubicBezTo>
                    <a:cubicBezTo>
                      <a:pt x="20650" y="986"/>
                      <a:pt x="21141" y="400"/>
                      <a:pt x="21442" y="618"/>
                    </a:cubicBezTo>
                    <a:cubicBezTo>
                      <a:pt x="20130" y="5170"/>
                      <a:pt x="16986" y="3201"/>
                      <a:pt x="15372" y="7171"/>
                    </a:cubicBezTo>
                    <a:cubicBezTo>
                      <a:pt x="13842" y="7171"/>
                      <a:pt x="12638" y="11169"/>
                      <a:pt x="10997" y="9571"/>
                    </a:cubicBezTo>
                    <a:cubicBezTo>
                      <a:pt x="8372" y="10554"/>
                      <a:pt x="7252" y="18616"/>
                      <a:pt x="4407" y="15938"/>
                    </a:cubicBezTo>
                    <a:cubicBezTo>
                      <a:pt x="3587" y="15938"/>
                      <a:pt x="1946" y="15538"/>
                      <a:pt x="1236" y="17816"/>
                    </a:cubicBezTo>
                    <a:cubicBezTo>
                      <a:pt x="744" y="19477"/>
                      <a:pt x="2275" y="20740"/>
                      <a:pt x="1045" y="21600"/>
                    </a:cubicBezTo>
                    <a:lnTo>
                      <a:pt x="333" y="21600"/>
                    </a:lnTo>
                    <a:cubicBezTo>
                      <a:pt x="552" y="20122"/>
                      <a:pt x="-158" y="18799"/>
                      <a:pt x="32" y="167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32" name="Kształt"/>
              <p:cNvSpPr/>
              <p:nvPr/>
            </p:nvSpPr>
            <p:spPr>
              <a:xfrm>
                <a:off x="360356" y="272702"/>
                <a:ext cx="2129" cy="1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20" h="21600" extrusionOk="0">
                    <a:moveTo>
                      <a:pt x="18920" y="0"/>
                    </a:moveTo>
                    <a:cubicBezTo>
                      <a:pt x="17555" y="14342"/>
                      <a:pt x="7433" y="16435"/>
                      <a:pt x="428" y="21600"/>
                    </a:cubicBezTo>
                    <a:cubicBezTo>
                      <a:pt x="-2680" y="5361"/>
                      <a:pt x="11906" y="3835"/>
                      <a:pt x="1892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33" name="Kształt"/>
              <p:cNvSpPr/>
              <p:nvPr/>
            </p:nvSpPr>
            <p:spPr>
              <a:xfrm>
                <a:off x="360356" y="272702"/>
                <a:ext cx="2277" cy="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321" extrusionOk="0">
                    <a:moveTo>
                      <a:pt x="21600" y="412"/>
                    </a:moveTo>
                    <a:cubicBezTo>
                      <a:pt x="20973" y="19763"/>
                      <a:pt x="7062" y="12435"/>
                      <a:pt x="0" y="17321"/>
                    </a:cubicBezTo>
                    <a:cubicBezTo>
                      <a:pt x="3319" y="5299"/>
                      <a:pt x="11837" y="-1837"/>
                      <a:pt x="21600" y="4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34" name="Kształt"/>
              <p:cNvSpPr/>
              <p:nvPr/>
            </p:nvSpPr>
            <p:spPr>
              <a:xfrm>
                <a:off x="350616" y="272702"/>
                <a:ext cx="9349" cy="3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36" extrusionOk="0">
                    <a:moveTo>
                      <a:pt x="21600" y="0"/>
                    </a:moveTo>
                    <a:cubicBezTo>
                      <a:pt x="19730" y="9145"/>
                      <a:pt x="14216" y="4044"/>
                      <a:pt x="13154" y="14382"/>
                    </a:cubicBezTo>
                    <a:cubicBezTo>
                      <a:pt x="10878" y="17028"/>
                      <a:pt x="8803" y="21139"/>
                      <a:pt x="5819" y="19545"/>
                    </a:cubicBezTo>
                    <a:lnTo>
                      <a:pt x="4149" y="16567"/>
                    </a:lnTo>
                    <a:cubicBezTo>
                      <a:pt x="2986" y="19545"/>
                      <a:pt x="1873" y="21600"/>
                      <a:pt x="0" y="20738"/>
                    </a:cubicBezTo>
                    <a:cubicBezTo>
                      <a:pt x="1316" y="12659"/>
                      <a:pt x="5465" y="15705"/>
                      <a:pt x="8650" y="10339"/>
                    </a:cubicBezTo>
                    <a:cubicBezTo>
                      <a:pt x="12395" y="3711"/>
                      <a:pt x="17047" y="265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35" name="Kształt"/>
              <p:cNvSpPr/>
              <p:nvPr/>
            </p:nvSpPr>
            <p:spPr>
              <a:xfrm>
                <a:off x="340877" y="272702"/>
                <a:ext cx="1687" cy="1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850" extrusionOk="0">
                    <a:moveTo>
                      <a:pt x="21600" y="6356"/>
                    </a:moveTo>
                    <a:cubicBezTo>
                      <a:pt x="18512" y="12023"/>
                      <a:pt x="8129" y="14192"/>
                      <a:pt x="0" y="12023"/>
                    </a:cubicBezTo>
                    <a:cubicBezTo>
                      <a:pt x="0" y="4339"/>
                      <a:pt x="18512" y="-7408"/>
                      <a:pt x="21600" y="635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36" name="Kształt"/>
              <p:cNvSpPr/>
              <p:nvPr/>
            </p:nvSpPr>
            <p:spPr>
              <a:xfrm>
                <a:off x="340877" y="272702"/>
                <a:ext cx="2168" cy="1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778" extrusionOk="0">
                    <a:moveTo>
                      <a:pt x="21600" y="4000"/>
                    </a:moveTo>
                    <a:cubicBezTo>
                      <a:pt x="21164" y="13357"/>
                      <a:pt x="7197" y="9086"/>
                      <a:pt x="0" y="12777"/>
                    </a:cubicBezTo>
                    <a:cubicBezTo>
                      <a:pt x="6325" y="11393"/>
                      <a:pt x="12873" y="-8243"/>
                      <a:pt x="21600" y="40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37" name="Kształt"/>
              <p:cNvSpPr/>
              <p:nvPr/>
            </p:nvSpPr>
            <p:spPr>
              <a:xfrm>
                <a:off x="331138" y="282441"/>
                <a:ext cx="1027" cy="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15" h="21600" extrusionOk="0">
                    <a:moveTo>
                      <a:pt x="13892" y="0"/>
                    </a:moveTo>
                    <a:cubicBezTo>
                      <a:pt x="17442" y="5534"/>
                      <a:pt x="12603" y="17995"/>
                      <a:pt x="7765" y="21600"/>
                    </a:cubicBezTo>
                    <a:lnTo>
                      <a:pt x="1969" y="21600"/>
                    </a:lnTo>
                    <a:cubicBezTo>
                      <a:pt x="-4158" y="10786"/>
                      <a:pt x="5189" y="0"/>
                      <a:pt x="1389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38" name="Kształt"/>
              <p:cNvSpPr/>
              <p:nvPr/>
            </p:nvSpPr>
            <p:spPr>
              <a:xfrm>
                <a:off x="331138" y="282441"/>
                <a:ext cx="4766" cy="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0" h="18425" extrusionOk="0">
                    <a:moveTo>
                      <a:pt x="19816" y="0"/>
                    </a:moveTo>
                    <a:cubicBezTo>
                      <a:pt x="21600" y="3005"/>
                      <a:pt x="19162" y="5864"/>
                      <a:pt x="17469" y="8500"/>
                    </a:cubicBezTo>
                    <a:cubicBezTo>
                      <a:pt x="10521" y="7598"/>
                      <a:pt x="7982" y="21600"/>
                      <a:pt x="0" y="17755"/>
                    </a:cubicBezTo>
                    <a:cubicBezTo>
                      <a:pt x="4510" y="10380"/>
                      <a:pt x="12117" y="1881"/>
                      <a:pt x="198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39" name="Kształt"/>
              <p:cNvSpPr/>
              <p:nvPr/>
            </p:nvSpPr>
            <p:spPr>
              <a:xfrm>
                <a:off x="272702" y="282441"/>
                <a:ext cx="44113" cy="24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1" extrusionOk="0">
                    <a:moveTo>
                      <a:pt x="2659" y="17447"/>
                    </a:moveTo>
                    <a:lnTo>
                      <a:pt x="2594" y="16872"/>
                    </a:lnTo>
                    <a:cubicBezTo>
                      <a:pt x="2991" y="17246"/>
                      <a:pt x="3259" y="16546"/>
                      <a:pt x="3259" y="15942"/>
                    </a:cubicBezTo>
                    <a:cubicBezTo>
                      <a:pt x="4695" y="16546"/>
                      <a:pt x="5617" y="13518"/>
                      <a:pt x="6957" y="13135"/>
                    </a:cubicBezTo>
                    <a:cubicBezTo>
                      <a:pt x="7161" y="12349"/>
                      <a:pt x="8233" y="12204"/>
                      <a:pt x="7750" y="11217"/>
                    </a:cubicBezTo>
                    <a:cubicBezTo>
                      <a:pt x="7986" y="11102"/>
                      <a:pt x="8157" y="11333"/>
                      <a:pt x="8233" y="11649"/>
                    </a:cubicBezTo>
                    <a:cubicBezTo>
                      <a:pt x="9422" y="11265"/>
                      <a:pt x="9980" y="9455"/>
                      <a:pt x="11170" y="9100"/>
                    </a:cubicBezTo>
                    <a:cubicBezTo>
                      <a:pt x="12049" y="7844"/>
                      <a:pt x="13238" y="7595"/>
                      <a:pt x="13957" y="6234"/>
                    </a:cubicBezTo>
                    <a:cubicBezTo>
                      <a:pt x="15672" y="5104"/>
                      <a:pt x="17376" y="3360"/>
                      <a:pt x="18738" y="1500"/>
                    </a:cubicBezTo>
                    <a:cubicBezTo>
                      <a:pt x="19810" y="1941"/>
                      <a:pt x="20560" y="-119"/>
                      <a:pt x="21600" y="6"/>
                    </a:cubicBezTo>
                    <a:lnTo>
                      <a:pt x="21600" y="255"/>
                    </a:lnTo>
                    <a:cubicBezTo>
                      <a:pt x="19842" y="2238"/>
                      <a:pt x="17901" y="3407"/>
                      <a:pt x="16229" y="5659"/>
                    </a:cubicBezTo>
                    <a:cubicBezTo>
                      <a:pt x="15436" y="5659"/>
                      <a:pt x="14954" y="7155"/>
                      <a:pt x="14118" y="7155"/>
                    </a:cubicBezTo>
                    <a:cubicBezTo>
                      <a:pt x="9337" y="11333"/>
                      <a:pt x="4727" y="16996"/>
                      <a:pt x="0" y="21481"/>
                    </a:cubicBezTo>
                    <a:cubicBezTo>
                      <a:pt x="632" y="19661"/>
                      <a:pt x="1597" y="18673"/>
                      <a:pt x="2659" y="174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40" name="Kształt"/>
              <p:cNvSpPr/>
              <p:nvPr/>
            </p:nvSpPr>
            <p:spPr>
              <a:xfrm>
                <a:off x="272702" y="340877"/>
                <a:ext cx="1225" cy="1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21" h="21600" extrusionOk="0">
                    <a:moveTo>
                      <a:pt x="16283" y="0"/>
                    </a:moveTo>
                    <a:cubicBezTo>
                      <a:pt x="18712" y="4874"/>
                      <a:pt x="15364" y="19466"/>
                      <a:pt x="2890" y="21600"/>
                    </a:cubicBezTo>
                    <a:lnTo>
                      <a:pt x="772" y="21600"/>
                    </a:lnTo>
                    <a:cubicBezTo>
                      <a:pt x="-2888" y="14904"/>
                      <a:pt x="7157" y="3800"/>
                      <a:pt x="162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41" name="Kształt"/>
              <p:cNvSpPr/>
              <p:nvPr/>
            </p:nvSpPr>
            <p:spPr>
              <a:xfrm>
                <a:off x="272702" y="350616"/>
                <a:ext cx="5846" cy="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62" y="11488"/>
                    </a:moveTo>
                    <a:cubicBezTo>
                      <a:pt x="11407" y="8382"/>
                      <a:pt x="16746" y="4306"/>
                      <a:pt x="21600" y="0"/>
                    </a:cubicBezTo>
                    <a:cubicBezTo>
                      <a:pt x="18361" y="11488"/>
                      <a:pt x="8735" y="17694"/>
                      <a:pt x="0" y="21600"/>
                    </a:cubicBezTo>
                    <a:cubicBezTo>
                      <a:pt x="2344" y="19300"/>
                      <a:pt x="5985" y="15853"/>
                      <a:pt x="5662" y="114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42" name="Kształt"/>
              <p:cNvSpPr/>
              <p:nvPr/>
            </p:nvSpPr>
            <p:spPr>
              <a:xfrm>
                <a:off x="272702" y="360356"/>
                <a:ext cx="1097" cy="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3" h="20533" extrusionOk="0">
                    <a:moveTo>
                      <a:pt x="17153" y="0"/>
                    </a:moveTo>
                    <a:cubicBezTo>
                      <a:pt x="15082" y="8401"/>
                      <a:pt x="15082" y="21600"/>
                      <a:pt x="1378" y="20464"/>
                    </a:cubicBezTo>
                    <a:cubicBezTo>
                      <a:pt x="-4447" y="9556"/>
                      <a:pt x="9608" y="6502"/>
                      <a:pt x="1715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43" name="Kształt"/>
              <p:cNvSpPr/>
              <p:nvPr/>
            </p:nvSpPr>
            <p:spPr>
              <a:xfrm>
                <a:off x="262962" y="331138"/>
                <a:ext cx="1849" cy="1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35" h="21600" extrusionOk="0">
                    <a:moveTo>
                      <a:pt x="14403" y="0"/>
                    </a:moveTo>
                    <a:cubicBezTo>
                      <a:pt x="21600" y="15554"/>
                      <a:pt x="7974" y="20379"/>
                      <a:pt x="0" y="21600"/>
                    </a:cubicBezTo>
                    <a:cubicBezTo>
                      <a:pt x="10894" y="20379"/>
                      <a:pt x="5831" y="0"/>
                      <a:pt x="1440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44" name="Kształt"/>
              <p:cNvSpPr/>
              <p:nvPr/>
            </p:nvSpPr>
            <p:spPr>
              <a:xfrm>
                <a:off x="253223" y="340877"/>
                <a:ext cx="6216" cy="4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extrusionOk="0">
                    <a:moveTo>
                      <a:pt x="1256" y="16075"/>
                    </a:moveTo>
                    <a:cubicBezTo>
                      <a:pt x="6065" y="13486"/>
                      <a:pt x="8722" y="10102"/>
                      <a:pt x="8435" y="2936"/>
                    </a:cubicBezTo>
                    <a:lnTo>
                      <a:pt x="8435" y="1294"/>
                    </a:lnTo>
                    <a:cubicBezTo>
                      <a:pt x="10012" y="4480"/>
                      <a:pt x="12238" y="1993"/>
                      <a:pt x="13527" y="0"/>
                    </a:cubicBezTo>
                    <a:lnTo>
                      <a:pt x="16687" y="6070"/>
                    </a:lnTo>
                    <a:lnTo>
                      <a:pt x="19917" y="1294"/>
                    </a:lnTo>
                    <a:cubicBezTo>
                      <a:pt x="20703" y="2936"/>
                      <a:pt x="20703" y="8461"/>
                      <a:pt x="18050" y="8461"/>
                    </a:cubicBezTo>
                    <a:cubicBezTo>
                      <a:pt x="16470" y="6519"/>
                      <a:pt x="13241" y="8710"/>
                      <a:pt x="10875" y="9011"/>
                    </a:cubicBezTo>
                    <a:cubicBezTo>
                      <a:pt x="10585" y="15825"/>
                      <a:pt x="4416" y="18414"/>
                      <a:pt x="683" y="21600"/>
                    </a:cubicBezTo>
                    <a:cubicBezTo>
                      <a:pt x="-897" y="20010"/>
                      <a:pt x="683" y="17818"/>
                      <a:pt x="1256" y="16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45" name="Kształt"/>
              <p:cNvSpPr/>
              <p:nvPr/>
            </p:nvSpPr>
            <p:spPr>
              <a:xfrm>
                <a:off x="253223" y="340877"/>
                <a:ext cx="689" cy="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5" h="13408" extrusionOk="0">
                    <a:moveTo>
                      <a:pt x="17885" y="5801"/>
                    </a:moveTo>
                    <a:lnTo>
                      <a:pt x="17885" y="13408"/>
                    </a:lnTo>
                    <a:lnTo>
                      <a:pt x="828" y="13408"/>
                    </a:lnTo>
                    <a:cubicBezTo>
                      <a:pt x="-3715" y="6668"/>
                      <a:pt x="11627" y="-8192"/>
                      <a:pt x="17885" y="580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46" name="Kształt"/>
              <p:cNvSpPr/>
              <p:nvPr/>
            </p:nvSpPr>
            <p:spPr>
              <a:xfrm>
                <a:off x="233744" y="350616"/>
                <a:ext cx="31940" cy="24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93" extrusionOk="0">
                    <a:moveTo>
                      <a:pt x="15545" y="5604"/>
                    </a:moveTo>
                    <a:cubicBezTo>
                      <a:pt x="17958" y="4150"/>
                      <a:pt x="18891" y="834"/>
                      <a:pt x="21600" y="0"/>
                    </a:cubicBezTo>
                    <a:lnTo>
                      <a:pt x="21600" y="437"/>
                    </a:lnTo>
                    <a:cubicBezTo>
                      <a:pt x="20712" y="2143"/>
                      <a:pt x="18728" y="2579"/>
                      <a:pt x="18077" y="4422"/>
                    </a:cubicBezTo>
                    <a:cubicBezTo>
                      <a:pt x="16759" y="4150"/>
                      <a:pt x="16878" y="6098"/>
                      <a:pt x="15545" y="6050"/>
                    </a:cubicBezTo>
                    <a:cubicBezTo>
                      <a:pt x="14346" y="7630"/>
                      <a:pt x="13013" y="8609"/>
                      <a:pt x="11977" y="10015"/>
                    </a:cubicBezTo>
                    <a:cubicBezTo>
                      <a:pt x="11710" y="10761"/>
                      <a:pt x="10822" y="10267"/>
                      <a:pt x="10378" y="11023"/>
                    </a:cubicBezTo>
                    <a:cubicBezTo>
                      <a:pt x="7639" y="14232"/>
                      <a:pt x="3967" y="17383"/>
                      <a:pt x="1421" y="20601"/>
                    </a:cubicBezTo>
                    <a:cubicBezTo>
                      <a:pt x="829" y="20601"/>
                      <a:pt x="666" y="21600"/>
                      <a:pt x="0" y="21484"/>
                    </a:cubicBezTo>
                    <a:cubicBezTo>
                      <a:pt x="1377" y="19205"/>
                      <a:pt x="3464" y="17451"/>
                      <a:pt x="5123" y="15541"/>
                    </a:cubicBezTo>
                    <a:cubicBezTo>
                      <a:pt x="6751" y="12739"/>
                      <a:pt x="10275" y="12274"/>
                      <a:pt x="11474" y="8745"/>
                    </a:cubicBezTo>
                    <a:cubicBezTo>
                      <a:pt x="13013" y="8251"/>
                      <a:pt x="14020" y="6224"/>
                      <a:pt x="15545" y="56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47" name="Kształt"/>
              <p:cNvSpPr/>
              <p:nvPr/>
            </p:nvSpPr>
            <p:spPr>
              <a:xfrm>
                <a:off x="253223" y="350616"/>
                <a:ext cx="665" cy="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6" h="21600" extrusionOk="0">
                    <a:moveTo>
                      <a:pt x="0" y="0"/>
                    </a:moveTo>
                    <a:cubicBezTo>
                      <a:pt x="7200" y="0"/>
                      <a:pt x="15035" y="0"/>
                      <a:pt x="19624" y="6531"/>
                    </a:cubicBezTo>
                    <a:cubicBezTo>
                      <a:pt x="21600" y="13093"/>
                      <a:pt x="9811" y="14736"/>
                      <a:pt x="7200" y="21600"/>
                    </a:cubicBezTo>
                    <a:cubicBezTo>
                      <a:pt x="720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48" name="Kształt"/>
              <p:cNvSpPr/>
              <p:nvPr/>
            </p:nvSpPr>
            <p:spPr>
              <a:xfrm>
                <a:off x="253223" y="350616"/>
                <a:ext cx="1361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77" h="21600" extrusionOk="0">
                    <a:moveTo>
                      <a:pt x="4448" y="0"/>
                    </a:moveTo>
                    <a:cubicBezTo>
                      <a:pt x="8258" y="2841"/>
                      <a:pt x="20456" y="4891"/>
                      <a:pt x="13851" y="12301"/>
                    </a:cubicBezTo>
                    <a:cubicBezTo>
                      <a:pt x="10287" y="15610"/>
                      <a:pt x="7244" y="20664"/>
                      <a:pt x="2666" y="21600"/>
                    </a:cubicBezTo>
                    <a:cubicBezTo>
                      <a:pt x="-1144" y="15610"/>
                      <a:pt x="-1144" y="4891"/>
                      <a:pt x="44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49" name="Kształt"/>
              <p:cNvSpPr/>
              <p:nvPr/>
            </p:nvSpPr>
            <p:spPr>
              <a:xfrm>
                <a:off x="243484" y="340877"/>
                <a:ext cx="3328" cy="2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763" extrusionOk="0">
                    <a:moveTo>
                      <a:pt x="21600" y="2249"/>
                    </a:moveTo>
                    <a:cubicBezTo>
                      <a:pt x="21032" y="11471"/>
                      <a:pt x="7392" y="11471"/>
                      <a:pt x="0" y="15763"/>
                    </a:cubicBezTo>
                    <a:cubicBezTo>
                      <a:pt x="5682" y="10043"/>
                      <a:pt x="12077" y="-5837"/>
                      <a:pt x="21600" y="22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50" name="Kształt"/>
              <p:cNvSpPr/>
              <p:nvPr/>
            </p:nvSpPr>
            <p:spPr>
              <a:xfrm>
                <a:off x="243484" y="350616"/>
                <a:ext cx="3284" cy="3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71" h="18385" extrusionOk="0">
                    <a:moveTo>
                      <a:pt x="15304" y="0"/>
                    </a:moveTo>
                    <a:lnTo>
                      <a:pt x="16234" y="2295"/>
                    </a:lnTo>
                    <a:cubicBezTo>
                      <a:pt x="18486" y="6024"/>
                      <a:pt x="11858" y="4951"/>
                      <a:pt x="10270" y="7963"/>
                    </a:cubicBezTo>
                    <a:cubicBezTo>
                      <a:pt x="13317" y="10567"/>
                      <a:pt x="15304" y="6280"/>
                      <a:pt x="18486" y="6996"/>
                    </a:cubicBezTo>
                    <a:cubicBezTo>
                      <a:pt x="20609" y="9856"/>
                      <a:pt x="20609" y="14551"/>
                      <a:pt x="16234" y="16596"/>
                    </a:cubicBezTo>
                    <a:cubicBezTo>
                      <a:pt x="11858" y="21600"/>
                      <a:pt x="6960" y="14551"/>
                      <a:pt x="3378" y="14248"/>
                    </a:cubicBezTo>
                    <a:cubicBezTo>
                      <a:pt x="6960" y="13632"/>
                      <a:pt x="8812" y="10876"/>
                      <a:pt x="9212" y="8580"/>
                    </a:cubicBezTo>
                    <a:lnTo>
                      <a:pt x="67" y="7963"/>
                    </a:lnTo>
                    <a:cubicBezTo>
                      <a:pt x="-991" y="611"/>
                      <a:pt x="10799" y="4235"/>
                      <a:pt x="1530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51" name="Kształt"/>
              <p:cNvSpPr/>
              <p:nvPr/>
            </p:nvSpPr>
            <p:spPr>
              <a:xfrm>
                <a:off x="243484" y="340877"/>
                <a:ext cx="2343" cy="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0" h="18489" extrusionOk="0">
                    <a:moveTo>
                      <a:pt x="20100" y="0"/>
                    </a:moveTo>
                    <a:cubicBezTo>
                      <a:pt x="9771" y="2870"/>
                      <a:pt x="21600" y="21600"/>
                      <a:pt x="0" y="18041"/>
                    </a:cubicBezTo>
                    <a:cubicBezTo>
                      <a:pt x="6761" y="12001"/>
                      <a:pt x="9021" y="3329"/>
                      <a:pt x="201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52" name="Kształt"/>
              <p:cNvSpPr/>
              <p:nvPr/>
            </p:nvSpPr>
            <p:spPr>
              <a:xfrm>
                <a:off x="243484" y="360356"/>
                <a:ext cx="1287" cy="1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55" h="19806" extrusionOk="0">
                    <a:moveTo>
                      <a:pt x="5337" y="19806"/>
                    </a:moveTo>
                    <a:cubicBezTo>
                      <a:pt x="-2968" y="19806"/>
                      <a:pt x="79" y="6594"/>
                      <a:pt x="3410" y="2876"/>
                    </a:cubicBezTo>
                    <a:cubicBezTo>
                      <a:pt x="6174" y="-1794"/>
                      <a:pt x="12268" y="-669"/>
                      <a:pt x="15585" y="5470"/>
                    </a:cubicBezTo>
                    <a:cubicBezTo>
                      <a:pt x="18632" y="16089"/>
                      <a:pt x="10595" y="17766"/>
                      <a:pt x="5337" y="198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53" name="Kształt"/>
              <p:cNvSpPr/>
              <p:nvPr/>
            </p:nvSpPr>
            <p:spPr>
              <a:xfrm>
                <a:off x="233744" y="350616"/>
                <a:ext cx="2365" cy="1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08" y="0"/>
                    </a:moveTo>
                    <a:cubicBezTo>
                      <a:pt x="17206" y="2338"/>
                      <a:pt x="19204" y="2338"/>
                      <a:pt x="21600" y="2338"/>
                    </a:cubicBezTo>
                    <a:cubicBezTo>
                      <a:pt x="18405" y="9618"/>
                      <a:pt x="14001" y="17518"/>
                      <a:pt x="7405" y="21600"/>
                    </a:cubicBezTo>
                    <a:lnTo>
                      <a:pt x="0" y="21600"/>
                    </a:lnTo>
                    <a:cubicBezTo>
                      <a:pt x="1403" y="12828"/>
                      <a:pt x="7405" y="2338"/>
                      <a:pt x="1640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54" name="Kształt"/>
              <p:cNvSpPr/>
              <p:nvPr/>
            </p:nvSpPr>
            <p:spPr>
              <a:xfrm>
                <a:off x="233744" y="360356"/>
                <a:ext cx="3593" cy="5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58" h="21600" extrusionOk="0">
                    <a:moveTo>
                      <a:pt x="7774" y="0"/>
                    </a:moveTo>
                    <a:lnTo>
                      <a:pt x="13603" y="6895"/>
                    </a:lnTo>
                    <a:cubicBezTo>
                      <a:pt x="15318" y="6023"/>
                      <a:pt x="15318" y="5147"/>
                      <a:pt x="15780" y="3972"/>
                    </a:cubicBezTo>
                    <a:lnTo>
                      <a:pt x="18747" y="3972"/>
                    </a:lnTo>
                    <a:cubicBezTo>
                      <a:pt x="19092" y="7114"/>
                      <a:pt x="11549" y="7507"/>
                      <a:pt x="9378" y="11345"/>
                    </a:cubicBezTo>
                    <a:cubicBezTo>
                      <a:pt x="13146" y="14795"/>
                      <a:pt x="7774" y="17368"/>
                      <a:pt x="5603" y="19549"/>
                    </a:cubicBezTo>
                    <a:lnTo>
                      <a:pt x="576" y="21600"/>
                    </a:lnTo>
                    <a:cubicBezTo>
                      <a:pt x="576" y="19549"/>
                      <a:pt x="-2508" y="13047"/>
                      <a:pt x="5603" y="12784"/>
                    </a:cubicBezTo>
                    <a:cubicBezTo>
                      <a:pt x="6059" y="8552"/>
                      <a:pt x="3888" y="3405"/>
                      <a:pt x="777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55" name="Kształt"/>
              <p:cNvSpPr/>
              <p:nvPr/>
            </p:nvSpPr>
            <p:spPr>
              <a:xfrm>
                <a:off x="233744" y="350616"/>
                <a:ext cx="2139" cy="2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27" h="21600" extrusionOk="0">
                    <a:moveTo>
                      <a:pt x="13241" y="0"/>
                    </a:moveTo>
                    <a:lnTo>
                      <a:pt x="16227" y="3529"/>
                    </a:lnTo>
                    <a:cubicBezTo>
                      <a:pt x="16227" y="11523"/>
                      <a:pt x="7090" y="18900"/>
                      <a:pt x="1441" y="21600"/>
                    </a:cubicBezTo>
                    <a:cubicBezTo>
                      <a:pt x="-5373" y="8100"/>
                      <a:pt x="14236" y="10598"/>
                      <a:pt x="1324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56" name="Kształt"/>
              <p:cNvSpPr/>
              <p:nvPr/>
            </p:nvSpPr>
            <p:spPr>
              <a:xfrm>
                <a:off x="233744" y="360356"/>
                <a:ext cx="1038" cy="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6" h="21600" extrusionOk="0">
                    <a:moveTo>
                      <a:pt x="7693" y="0"/>
                    </a:moveTo>
                    <a:lnTo>
                      <a:pt x="17056" y="9343"/>
                    </a:lnTo>
                    <a:lnTo>
                      <a:pt x="3381" y="21600"/>
                    </a:lnTo>
                    <a:cubicBezTo>
                      <a:pt x="-4544" y="16195"/>
                      <a:pt x="3381" y="5405"/>
                      <a:pt x="76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57" name="Kształt"/>
              <p:cNvSpPr/>
              <p:nvPr/>
            </p:nvSpPr>
            <p:spPr>
              <a:xfrm>
                <a:off x="224005" y="350616"/>
                <a:ext cx="4389" cy="3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2" h="19583" extrusionOk="0">
                    <a:moveTo>
                      <a:pt x="7883" y="11062"/>
                    </a:moveTo>
                    <a:cubicBezTo>
                      <a:pt x="13303" y="8401"/>
                      <a:pt x="11077" y="-2017"/>
                      <a:pt x="19409" y="347"/>
                    </a:cubicBezTo>
                    <a:cubicBezTo>
                      <a:pt x="19796" y="5438"/>
                      <a:pt x="11077" y="8874"/>
                      <a:pt x="12143" y="15856"/>
                    </a:cubicBezTo>
                    <a:cubicBezTo>
                      <a:pt x="7883" y="14256"/>
                      <a:pt x="4684" y="19231"/>
                      <a:pt x="423" y="19583"/>
                    </a:cubicBezTo>
                    <a:cubicBezTo>
                      <a:pt x="-1804" y="14971"/>
                      <a:pt x="5363" y="13431"/>
                      <a:pt x="7883" y="110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58" name="Kształt"/>
              <p:cNvSpPr/>
              <p:nvPr/>
            </p:nvSpPr>
            <p:spPr>
              <a:xfrm>
                <a:off x="224005" y="360356"/>
                <a:ext cx="2577" cy="2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extrusionOk="0">
                    <a:moveTo>
                      <a:pt x="10511" y="0"/>
                    </a:moveTo>
                    <a:lnTo>
                      <a:pt x="13721" y="0"/>
                    </a:lnTo>
                    <a:cubicBezTo>
                      <a:pt x="17917" y="15083"/>
                      <a:pt x="4583" y="12801"/>
                      <a:pt x="880" y="21600"/>
                    </a:cubicBezTo>
                    <a:cubicBezTo>
                      <a:pt x="-3683" y="8460"/>
                      <a:pt x="11004" y="14287"/>
                      <a:pt x="1051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59" name="Kształt"/>
              <p:cNvSpPr/>
              <p:nvPr/>
            </p:nvSpPr>
            <p:spPr>
              <a:xfrm>
                <a:off x="224005" y="360356"/>
                <a:ext cx="616" cy="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34" h="20314" extrusionOk="0">
                    <a:moveTo>
                      <a:pt x="15765" y="0"/>
                    </a:moveTo>
                    <a:cubicBezTo>
                      <a:pt x="12834" y="8139"/>
                      <a:pt x="21600" y="16280"/>
                      <a:pt x="11098" y="20030"/>
                    </a:cubicBezTo>
                    <a:cubicBezTo>
                      <a:pt x="4667" y="21600"/>
                      <a:pt x="2334" y="16280"/>
                      <a:pt x="0" y="13459"/>
                    </a:cubicBezTo>
                    <a:cubicBezTo>
                      <a:pt x="0" y="8139"/>
                      <a:pt x="8766" y="0"/>
                      <a:pt x="157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60" name="Kształt"/>
              <p:cNvSpPr/>
              <p:nvPr/>
            </p:nvSpPr>
            <p:spPr>
              <a:xfrm>
                <a:off x="224005" y="360356"/>
                <a:ext cx="15465" cy="12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5" h="21600" extrusionOk="0">
                    <a:moveTo>
                      <a:pt x="234" y="20179"/>
                    </a:moveTo>
                    <a:cubicBezTo>
                      <a:pt x="5611" y="15784"/>
                      <a:pt x="9827" y="9313"/>
                      <a:pt x="15554" y="5554"/>
                    </a:cubicBezTo>
                    <a:cubicBezTo>
                      <a:pt x="14274" y="3123"/>
                      <a:pt x="17269" y="3384"/>
                      <a:pt x="18141" y="1664"/>
                    </a:cubicBezTo>
                    <a:cubicBezTo>
                      <a:pt x="19536" y="2394"/>
                      <a:pt x="19536" y="597"/>
                      <a:pt x="20176" y="0"/>
                    </a:cubicBezTo>
                    <a:cubicBezTo>
                      <a:pt x="21600" y="1869"/>
                      <a:pt x="18345" y="3123"/>
                      <a:pt x="18141" y="4937"/>
                    </a:cubicBezTo>
                    <a:cubicBezTo>
                      <a:pt x="16629" y="4581"/>
                      <a:pt x="17065" y="7256"/>
                      <a:pt x="15554" y="6413"/>
                    </a:cubicBezTo>
                    <a:cubicBezTo>
                      <a:pt x="13926" y="10772"/>
                      <a:pt x="9070" y="12362"/>
                      <a:pt x="6164" y="15784"/>
                    </a:cubicBezTo>
                    <a:cubicBezTo>
                      <a:pt x="5844" y="18907"/>
                      <a:pt x="2704" y="19411"/>
                      <a:pt x="1018" y="21600"/>
                    </a:cubicBezTo>
                    <a:lnTo>
                      <a:pt x="0" y="21600"/>
                    </a:lnTo>
                    <a:cubicBezTo>
                      <a:pt x="0" y="21600"/>
                      <a:pt x="234" y="20179"/>
                      <a:pt x="234" y="201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61" name="Kształt"/>
              <p:cNvSpPr/>
              <p:nvPr/>
            </p:nvSpPr>
            <p:spPr>
              <a:xfrm>
                <a:off x="224005" y="379835"/>
                <a:ext cx="11910" cy="9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3" h="21600" extrusionOk="0">
                    <a:moveTo>
                      <a:pt x="1837" y="17815"/>
                    </a:moveTo>
                    <a:cubicBezTo>
                      <a:pt x="4364" y="17646"/>
                      <a:pt x="4059" y="14636"/>
                      <a:pt x="6470" y="14052"/>
                    </a:cubicBezTo>
                    <a:lnTo>
                      <a:pt x="11296" y="7282"/>
                    </a:lnTo>
                    <a:cubicBezTo>
                      <a:pt x="14015" y="8542"/>
                      <a:pt x="14743" y="4588"/>
                      <a:pt x="16735" y="3763"/>
                    </a:cubicBezTo>
                    <a:cubicBezTo>
                      <a:pt x="16735" y="1287"/>
                      <a:pt x="19300" y="994"/>
                      <a:pt x="20833" y="0"/>
                    </a:cubicBezTo>
                    <a:cubicBezTo>
                      <a:pt x="15011" y="7864"/>
                      <a:pt x="7198" y="14539"/>
                      <a:pt x="382" y="21600"/>
                    </a:cubicBezTo>
                    <a:cubicBezTo>
                      <a:pt x="-767" y="20168"/>
                      <a:pt x="957" y="18956"/>
                      <a:pt x="1837" y="1781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62" name="Kształt"/>
              <p:cNvSpPr/>
              <p:nvPr/>
            </p:nvSpPr>
            <p:spPr>
              <a:xfrm>
                <a:off x="224005" y="379835"/>
                <a:ext cx="773" cy="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98" h="17262" extrusionOk="0">
                    <a:moveTo>
                      <a:pt x="13010" y="891"/>
                    </a:moveTo>
                    <a:cubicBezTo>
                      <a:pt x="16110" y="17262"/>
                      <a:pt x="6081" y="12415"/>
                      <a:pt x="2980" y="17262"/>
                    </a:cubicBezTo>
                    <a:cubicBezTo>
                      <a:pt x="-5490" y="15048"/>
                      <a:pt x="6081" y="-4338"/>
                      <a:pt x="13010" y="8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63" name="Kształt"/>
              <p:cNvSpPr/>
              <p:nvPr/>
            </p:nvSpPr>
            <p:spPr>
              <a:xfrm>
                <a:off x="224005" y="379835"/>
                <a:ext cx="548" cy="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6018" y="0"/>
                      <a:pt x="18146" y="0"/>
                      <a:pt x="21600" y="6865"/>
                    </a:cubicBezTo>
                    <a:cubicBezTo>
                      <a:pt x="21600" y="10481"/>
                      <a:pt x="21600" y="19289"/>
                      <a:pt x="12967" y="21600"/>
                    </a:cubicBezTo>
                    <a:cubicBezTo>
                      <a:pt x="12967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64" name="Kształt"/>
              <p:cNvSpPr/>
              <p:nvPr/>
            </p:nvSpPr>
            <p:spPr>
              <a:xfrm>
                <a:off x="233744" y="370095"/>
                <a:ext cx="1643" cy="1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640" y="0"/>
                    </a:lnTo>
                    <a:cubicBezTo>
                      <a:pt x="11810" y="588"/>
                      <a:pt x="16130" y="3552"/>
                      <a:pt x="21600" y="2172"/>
                    </a:cubicBezTo>
                    <a:cubicBezTo>
                      <a:pt x="18136" y="8506"/>
                      <a:pt x="16130" y="16058"/>
                      <a:pt x="10660" y="21600"/>
                    </a:cubicBezTo>
                    <a:cubicBezTo>
                      <a:pt x="1066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65" name="Kształt"/>
              <p:cNvSpPr/>
              <p:nvPr/>
            </p:nvSpPr>
            <p:spPr>
              <a:xfrm>
                <a:off x="214265" y="389574"/>
                <a:ext cx="5892" cy="53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0" h="20663" extrusionOk="0">
                    <a:moveTo>
                      <a:pt x="14281" y="4537"/>
                    </a:moveTo>
                    <a:lnTo>
                      <a:pt x="16298" y="4537"/>
                    </a:lnTo>
                    <a:cubicBezTo>
                      <a:pt x="16746" y="4153"/>
                      <a:pt x="17270" y="3687"/>
                      <a:pt x="17718" y="3220"/>
                    </a:cubicBezTo>
                    <a:cubicBezTo>
                      <a:pt x="13160" y="8969"/>
                      <a:pt x="6654" y="13867"/>
                      <a:pt x="1499" y="20000"/>
                    </a:cubicBezTo>
                    <a:cubicBezTo>
                      <a:pt x="902" y="20301"/>
                      <a:pt x="676" y="20855"/>
                      <a:pt x="152" y="20598"/>
                    </a:cubicBezTo>
                    <a:cubicBezTo>
                      <a:pt x="-1490" y="13401"/>
                      <a:pt x="10692" y="10801"/>
                      <a:pt x="10692" y="3944"/>
                    </a:cubicBezTo>
                    <a:cubicBezTo>
                      <a:pt x="14281" y="3687"/>
                      <a:pt x="15923" y="-745"/>
                      <a:pt x="20110" y="110"/>
                    </a:cubicBezTo>
                    <a:cubicBezTo>
                      <a:pt x="19513" y="1004"/>
                      <a:pt x="18767" y="1855"/>
                      <a:pt x="18093" y="2749"/>
                    </a:cubicBezTo>
                    <a:cubicBezTo>
                      <a:pt x="18464" y="2238"/>
                      <a:pt x="18839" y="1772"/>
                      <a:pt x="18989" y="1301"/>
                    </a:cubicBezTo>
                    <a:cubicBezTo>
                      <a:pt x="16298" y="664"/>
                      <a:pt x="12862" y="2068"/>
                      <a:pt x="14281" y="45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66" name="Kształt"/>
              <p:cNvSpPr/>
              <p:nvPr/>
            </p:nvSpPr>
            <p:spPr>
              <a:xfrm>
                <a:off x="214265" y="360356"/>
                <a:ext cx="3242" cy="2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57" extrusionOk="0">
                    <a:moveTo>
                      <a:pt x="20576" y="0"/>
                    </a:moveTo>
                    <a:lnTo>
                      <a:pt x="21600" y="1149"/>
                    </a:lnTo>
                    <a:cubicBezTo>
                      <a:pt x="15182" y="6762"/>
                      <a:pt x="12993" y="21600"/>
                      <a:pt x="0" y="20828"/>
                    </a:cubicBezTo>
                    <a:cubicBezTo>
                      <a:pt x="4819" y="9682"/>
                      <a:pt x="14009" y="7683"/>
                      <a:pt x="205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67" name="Kształt"/>
              <p:cNvSpPr/>
              <p:nvPr/>
            </p:nvSpPr>
            <p:spPr>
              <a:xfrm>
                <a:off x="204526" y="370095"/>
                <a:ext cx="571" cy="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782" y="0"/>
                      <a:pt x="18242" y="0"/>
                      <a:pt x="21600" y="6590"/>
                    </a:cubicBez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68" name="Kształt"/>
              <p:cNvSpPr/>
              <p:nvPr/>
            </p:nvSpPr>
            <p:spPr>
              <a:xfrm>
                <a:off x="204526" y="370095"/>
                <a:ext cx="6519" cy="5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2" h="20801" extrusionOk="0">
                    <a:moveTo>
                      <a:pt x="18552" y="0"/>
                    </a:moveTo>
                    <a:lnTo>
                      <a:pt x="19908" y="0"/>
                    </a:lnTo>
                    <a:cubicBezTo>
                      <a:pt x="21600" y="6239"/>
                      <a:pt x="14354" y="7271"/>
                      <a:pt x="12527" y="11069"/>
                    </a:cubicBezTo>
                    <a:cubicBezTo>
                      <a:pt x="8598" y="13962"/>
                      <a:pt x="6026" y="21600"/>
                      <a:pt x="0" y="20733"/>
                    </a:cubicBezTo>
                    <a:cubicBezTo>
                      <a:pt x="6026" y="13547"/>
                      <a:pt x="10089" y="3840"/>
                      <a:pt x="1855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69" name="Kształt"/>
              <p:cNvSpPr/>
              <p:nvPr/>
            </p:nvSpPr>
            <p:spPr>
              <a:xfrm>
                <a:off x="214265" y="370095"/>
                <a:ext cx="1863" cy="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76" h="21600" extrusionOk="0">
                    <a:moveTo>
                      <a:pt x="17319" y="21600"/>
                    </a:moveTo>
                    <a:lnTo>
                      <a:pt x="7915" y="10302"/>
                    </a:lnTo>
                    <a:cubicBezTo>
                      <a:pt x="5561" y="12454"/>
                      <a:pt x="4061" y="17694"/>
                      <a:pt x="0" y="15184"/>
                    </a:cubicBezTo>
                    <a:lnTo>
                      <a:pt x="2354" y="0"/>
                    </a:lnTo>
                    <a:cubicBezTo>
                      <a:pt x="8769" y="3507"/>
                      <a:pt x="21600" y="4862"/>
                      <a:pt x="173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70" name="Kształt"/>
              <p:cNvSpPr/>
              <p:nvPr/>
            </p:nvSpPr>
            <p:spPr>
              <a:xfrm>
                <a:off x="204526" y="370095"/>
                <a:ext cx="1454" cy="1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06" h="21019" extrusionOk="0">
                    <a:moveTo>
                      <a:pt x="13831" y="54"/>
                    </a:moveTo>
                    <a:cubicBezTo>
                      <a:pt x="19411" y="8401"/>
                      <a:pt x="13831" y="21019"/>
                      <a:pt x="6784" y="21019"/>
                    </a:cubicBezTo>
                    <a:cubicBezTo>
                      <a:pt x="5094" y="21019"/>
                      <a:pt x="1452" y="21019"/>
                      <a:pt x="483" y="16748"/>
                    </a:cubicBezTo>
                    <a:cubicBezTo>
                      <a:pt x="-2189" y="4326"/>
                      <a:pt x="6784" y="-581"/>
                      <a:pt x="13831" y="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71" name="Kształt"/>
              <p:cNvSpPr/>
              <p:nvPr/>
            </p:nvSpPr>
            <p:spPr>
              <a:xfrm>
                <a:off x="204526" y="379835"/>
                <a:ext cx="1867" cy="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5" h="21600" extrusionOk="0">
                    <a:moveTo>
                      <a:pt x="17865" y="0"/>
                    </a:moveTo>
                    <a:cubicBezTo>
                      <a:pt x="14934" y="7990"/>
                      <a:pt x="10318" y="19085"/>
                      <a:pt x="881" y="21600"/>
                    </a:cubicBezTo>
                    <a:cubicBezTo>
                      <a:pt x="-3735" y="9255"/>
                      <a:pt x="10952" y="5461"/>
                      <a:pt x="178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72" name="Kształt"/>
              <p:cNvSpPr/>
              <p:nvPr/>
            </p:nvSpPr>
            <p:spPr>
              <a:xfrm>
                <a:off x="204526" y="379835"/>
                <a:ext cx="18877" cy="15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extrusionOk="0">
                    <a:moveTo>
                      <a:pt x="2865" y="16825"/>
                    </a:moveTo>
                    <a:cubicBezTo>
                      <a:pt x="4444" y="17475"/>
                      <a:pt x="5331" y="14977"/>
                      <a:pt x="6613" y="13838"/>
                    </a:cubicBezTo>
                    <a:cubicBezTo>
                      <a:pt x="8635" y="12966"/>
                      <a:pt x="8808" y="10556"/>
                      <a:pt x="10089" y="9197"/>
                    </a:cubicBezTo>
                    <a:cubicBezTo>
                      <a:pt x="10459" y="8369"/>
                      <a:pt x="11298" y="8812"/>
                      <a:pt x="11841" y="8723"/>
                    </a:cubicBezTo>
                    <a:cubicBezTo>
                      <a:pt x="13025" y="6535"/>
                      <a:pt x="14578" y="5367"/>
                      <a:pt x="16500" y="3651"/>
                    </a:cubicBezTo>
                    <a:cubicBezTo>
                      <a:pt x="16575" y="2764"/>
                      <a:pt x="15219" y="3564"/>
                      <a:pt x="15564" y="2499"/>
                    </a:cubicBezTo>
                    <a:cubicBezTo>
                      <a:pt x="15762" y="2307"/>
                      <a:pt x="16057" y="1923"/>
                      <a:pt x="16500" y="1997"/>
                    </a:cubicBezTo>
                    <a:lnTo>
                      <a:pt x="16500" y="2764"/>
                    </a:lnTo>
                    <a:cubicBezTo>
                      <a:pt x="18227" y="2987"/>
                      <a:pt x="19410" y="207"/>
                      <a:pt x="21260" y="0"/>
                    </a:cubicBezTo>
                    <a:cubicBezTo>
                      <a:pt x="19263" y="2987"/>
                      <a:pt x="17586" y="5190"/>
                      <a:pt x="15144" y="7792"/>
                    </a:cubicBezTo>
                    <a:cubicBezTo>
                      <a:pt x="12087" y="8620"/>
                      <a:pt x="11372" y="12567"/>
                      <a:pt x="8980" y="13838"/>
                    </a:cubicBezTo>
                    <a:cubicBezTo>
                      <a:pt x="8808" y="15656"/>
                      <a:pt x="6342" y="15169"/>
                      <a:pt x="6342" y="17269"/>
                    </a:cubicBezTo>
                    <a:cubicBezTo>
                      <a:pt x="4764" y="19264"/>
                      <a:pt x="2594" y="21423"/>
                      <a:pt x="30" y="21600"/>
                    </a:cubicBezTo>
                    <a:cubicBezTo>
                      <a:pt x="-340" y="19264"/>
                      <a:pt x="2791" y="18910"/>
                      <a:pt x="2865" y="168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73" name="Kształt"/>
              <p:cNvSpPr/>
              <p:nvPr/>
            </p:nvSpPr>
            <p:spPr>
              <a:xfrm>
                <a:off x="214265" y="389574"/>
                <a:ext cx="1398" cy="1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26" h="21600" extrusionOk="0">
                    <a:moveTo>
                      <a:pt x="7719" y="21600"/>
                    </a:moveTo>
                    <a:cubicBezTo>
                      <a:pt x="5198" y="21600"/>
                      <a:pt x="2189" y="21600"/>
                      <a:pt x="428" y="18705"/>
                    </a:cubicBezTo>
                    <a:cubicBezTo>
                      <a:pt x="-2336" y="4150"/>
                      <a:pt x="8966" y="2703"/>
                      <a:pt x="14494" y="0"/>
                    </a:cubicBezTo>
                    <a:cubicBezTo>
                      <a:pt x="19264" y="8108"/>
                      <a:pt x="11730" y="16194"/>
                      <a:pt x="77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74" name="Kształt"/>
              <p:cNvSpPr/>
              <p:nvPr/>
            </p:nvSpPr>
            <p:spPr>
              <a:xfrm>
                <a:off x="204526" y="399313"/>
                <a:ext cx="6591" cy="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965" extrusionOk="0">
                    <a:moveTo>
                      <a:pt x="17294" y="2650"/>
                    </a:moveTo>
                    <a:cubicBezTo>
                      <a:pt x="18874" y="1746"/>
                      <a:pt x="18874" y="-593"/>
                      <a:pt x="21600" y="140"/>
                    </a:cubicBezTo>
                    <a:cubicBezTo>
                      <a:pt x="19160" y="5104"/>
                      <a:pt x="11481" y="8206"/>
                      <a:pt x="5599" y="12745"/>
                    </a:cubicBezTo>
                    <a:cubicBezTo>
                      <a:pt x="3160" y="12237"/>
                      <a:pt x="217" y="21007"/>
                      <a:pt x="0" y="14634"/>
                    </a:cubicBezTo>
                    <a:cubicBezTo>
                      <a:pt x="8039" y="12379"/>
                      <a:pt x="9905" y="5104"/>
                      <a:pt x="17294" y="265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75" name="Kształt"/>
              <p:cNvSpPr/>
              <p:nvPr/>
            </p:nvSpPr>
            <p:spPr>
              <a:xfrm>
                <a:off x="204526" y="399313"/>
                <a:ext cx="1384" cy="1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4" h="21600" extrusionOk="0">
                    <a:moveTo>
                      <a:pt x="53" y="21600"/>
                    </a:moveTo>
                    <a:cubicBezTo>
                      <a:pt x="-936" y="12232"/>
                      <a:pt x="12151" y="3806"/>
                      <a:pt x="20664" y="0"/>
                    </a:cubicBezTo>
                    <a:cubicBezTo>
                      <a:pt x="20664" y="9060"/>
                      <a:pt x="7259" y="14297"/>
                      <a:pt x="5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76" name="Kształt"/>
              <p:cNvSpPr/>
              <p:nvPr/>
            </p:nvSpPr>
            <p:spPr>
              <a:xfrm>
                <a:off x="194787" y="399313"/>
                <a:ext cx="402" cy="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64" h="21600" extrusionOk="0">
                    <a:moveTo>
                      <a:pt x="9472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5538" y="0"/>
                    </a:lnTo>
                    <a:cubicBezTo>
                      <a:pt x="12084" y="6948"/>
                      <a:pt x="21600" y="19665"/>
                      <a:pt x="94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77" name="Kształt"/>
              <p:cNvSpPr/>
              <p:nvPr/>
            </p:nvSpPr>
            <p:spPr>
              <a:xfrm>
                <a:off x="194787" y="399313"/>
                <a:ext cx="3258" cy="2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0" h="20394" extrusionOk="0">
                    <a:moveTo>
                      <a:pt x="0" y="20394"/>
                    </a:moveTo>
                    <a:cubicBezTo>
                      <a:pt x="1624" y="14037"/>
                      <a:pt x="0" y="3103"/>
                      <a:pt x="7741" y="7210"/>
                    </a:cubicBezTo>
                    <a:cubicBezTo>
                      <a:pt x="13731" y="10207"/>
                      <a:pt x="12363" y="-1206"/>
                      <a:pt x="17854" y="105"/>
                    </a:cubicBezTo>
                    <a:cubicBezTo>
                      <a:pt x="21600" y="9737"/>
                      <a:pt x="9614" y="6655"/>
                      <a:pt x="9985" y="16373"/>
                    </a:cubicBezTo>
                    <a:cubicBezTo>
                      <a:pt x="9985" y="16373"/>
                      <a:pt x="0" y="20394"/>
                      <a:pt x="0" y="2039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78" name="Kształt"/>
              <p:cNvSpPr/>
              <p:nvPr/>
            </p:nvSpPr>
            <p:spPr>
              <a:xfrm>
                <a:off x="194787" y="409053"/>
                <a:ext cx="5135" cy="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0" h="20949" extrusionOk="0">
                    <a:moveTo>
                      <a:pt x="13448" y="14"/>
                    </a:moveTo>
                    <a:cubicBezTo>
                      <a:pt x="15832" y="293"/>
                      <a:pt x="18653" y="-651"/>
                      <a:pt x="20680" y="1066"/>
                    </a:cubicBezTo>
                    <a:cubicBezTo>
                      <a:pt x="13715" y="7622"/>
                      <a:pt x="7896" y="17003"/>
                      <a:pt x="50" y="20949"/>
                    </a:cubicBezTo>
                    <a:cubicBezTo>
                      <a:pt x="-920" y="9788"/>
                      <a:pt x="12482" y="10118"/>
                      <a:pt x="13448" y="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79" name="Kształt"/>
              <p:cNvSpPr/>
              <p:nvPr/>
            </p:nvSpPr>
            <p:spPr>
              <a:xfrm>
                <a:off x="194787" y="399313"/>
                <a:ext cx="3454" cy="3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00" h="19085" extrusionOk="0">
                    <a:moveTo>
                      <a:pt x="14388" y="14503"/>
                    </a:moveTo>
                    <a:lnTo>
                      <a:pt x="14388" y="16172"/>
                    </a:lnTo>
                    <a:cubicBezTo>
                      <a:pt x="12461" y="16172"/>
                      <a:pt x="12155" y="14503"/>
                      <a:pt x="10737" y="13208"/>
                    </a:cubicBezTo>
                    <a:cubicBezTo>
                      <a:pt x="7289" y="14876"/>
                      <a:pt x="4548" y="21600"/>
                      <a:pt x="88" y="18080"/>
                    </a:cubicBezTo>
                    <a:cubicBezTo>
                      <a:pt x="-1127" y="9934"/>
                      <a:pt x="10737" y="12835"/>
                      <a:pt x="7996" y="3640"/>
                    </a:cubicBezTo>
                    <a:lnTo>
                      <a:pt x="13676" y="0"/>
                    </a:lnTo>
                    <a:cubicBezTo>
                      <a:pt x="6885" y="6174"/>
                      <a:pt x="20473" y="8456"/>
                      <a:pt x="14388" y="145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80" name="Kształt"/>
              <p:cNvSpPr/>
              <p:nvPr/>
            </p:nvSpPr>
            <p:spPr>
              <a:xfrm>
                <a:off x="194787" y="389574"/>
                <a:ext cx="7248" cy="45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9" h="15000" extrusionOk="0">
                    <a:moveTo>
                      <a:pt x="18494" y="8560"/>
                    </a:moveTo>
                    <a:cubicBezTo>
                      <a:pt x="10605" y="6885"/>
                      <a:pt x="6016" y="21600"/>
                      <a:pt x="0" y="11328"/>
                    </a:cubicBezTo>
                    <a:lnTo>
                      <a:pt x="2264" y="9798"/>
                    </a:lnTo>
                    <a:lnTo>
                      <a:pt x="5046" y="13077"/>
                    </a:lnTo>
                    <a:cubicBezTo>
                      <a:pt x="9184" y="10418"/>
                      <a:pt x="7244" y="7139"/>
                      <a:pt x="7436" y="4043"/>
                    </a:cubicBezTo>
                    <a:cubicBezTo>
                      <a:pt x="7956" y="3353"/>
                      <a:pt x="8668" y="2697"/>
                      <a:pt x="9830" y="2950"/>
                    </a:cubicBezTo>
                    <a:cubicBezTo>
                      <a:pt x="10605" y="4517"/>
                      <a:pt x="10346" y="6412"/>
                      <a:pt x="11965" y="7904"/>
                    </a:cubicBezTo>
                    <a:cubicBezTo>
                      <a:pt x="15584" y="5938"/>
                      <a:pt x="17332" y="328"/>
                      <a:pt x="21405" y="0"/>
                    </a:cubicBezTo>
                    <a:cubicBezTo>
                      <a:pt x="21600" y="3353"/>
                      <a:pt x="15134" y="5464"/>
                      <a:pt x="18494" y="856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81" name="Kształt"/>
              <p:cNvSpPr/>
              <p:nvPr/>
            </p:nvSpPr>
            <p:spPr>
              <a:xfrm>
                <a:off x="185047" y="399313"/>
                <a:ext cx="3536" cy="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2" h="21600" extrusionOk="0">
                    <a:moveTo>
                      <a:pt x="3430" y="21600"/>
                    </a:moveTo>
                    <a:lnTo>
                      <a:pt x="292" y="21600"/>
                    </a:lnTo>
                    <a:cubicBezTo>
                      <a:pt x="-2118" y="12767"/>
                      <a:pt x="11030" y="4900"/>
                      <a:pt x="17190" y="0"/>
                    </a:cubicBezTo>
                    <a:lnTo>
                      <a:pt x="19482" y="4658"/>
                    </a:lnTo>
                    <a:cubicBezTo>
                      <a:pt x="18994" y="8108"/>
                      <a:pt x="16702" y="11800"/>
                      <a:pt x="13205" y="12104"/>
                    </a:cubicBezTo>
                    <a:cubicBezTo>
                      <a:pt x="11394" y="11800"/>
                      <a:pt x="11030" y="13615"/>
                      <a:pt x="9949" y="14037"/>
                    </a:cubicBezTo>
                    <a:cubicBezTo>
                      <a:pt x="14533" y="19965"/>
                      <a:pt x="6445" y="19178"/>
                      <a:pt x="343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82" name="Kształt"/>
              <p:cNvSpPr/>
              <p:nvPr/>
            </p:nvSpPr>
            <p:spPr>
              <a:xfrm>
                <a:off x="194787" y="389574"/>
                <a:ext cx="612" cy="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76" h="21600" extrusionOk="0">
                    <a:moveTo>
                      <a:pt x="10515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5177" y="0"/>
                    </a:lnTo>
                    <a:cubicBezTo>
                      <a:pt x="12846" y="8640"/>
                      <a:pt x="21600" y="19288"/>
                      <a:pt x="1051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83" name="Kształt"/>
              <p:cNvSpPr/>
              <p:nvPr/>
            </p:nvSpPr>
            <p:spPr>
              <a:xfrm>
                <a:off x="185047" y="379835"/>
                <a:ext cx="9021" cy="8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7" h="20810" extrusionOk="0">
                    <a:moveTo>
                      <a:pt x="11101" y="6013"/>
                    </a:moveTo>
                    <a:cubicBezTo>
                      <a:pt x="16427" y="6930"/>
                      <a:pt x="15132" y="-602"/>
                      <a:pt x="20507" y="38"/>
                    </a:cubicBezTo>
                    <a:cubicBezTo>
                      <a:pt x="18815" y="4903"/>
                      <a:pt x="13688" y="5151"/>
                      <a:pt x="12543" y="10352"/>
                    </a:cubicBezTo>
                    <a:cubicBezTo>
                      <a:pt x="10950" y="11658"/>
                      <a:pt x="6720" y="10878"/>
                      <a:pt x="7617" y="14354"/>
                    </a:cubicBezTo>
                    <a:cubicBezTo>
                      <a:pt x="3733" y="15410"/>
                      <a:pt x="4778" y="20998"/>
                      <a:pt x="0" y="20804"/>
                    </a:cubicBezTo>
                    <a:cubicBezTo>
                      <a:pt x="2240" y="18578"/>
                      <a:pt x="-1093" y="14354"/>
                      <a:pt x="4083" y="14687"/>
                    </a:cubicBezTo>
                    <a:cubicBezTo>
                      <a:pt x="6720" y="12381"/>
                      <a:pt x="10553" y="10352"/>
                      <a:pt x="11101" y="60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84" name="Kształt"/>
              <p:cNvSpPr/>
              <p:nvPr/>
            </p:nvSpPr>
            <p:spPr>
              <a:xfrm>
                <a:off x="194787" y="379835"/>
                <a:ext cx="972" cy="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7" h="14155" extrusionOk="0">
                    <a:moveTo>
                      <a:pt x="20235" y="3720"/>
                    </a:moveTo>
                    <a:cubicBezTo>
                      <a:pt x="21600" y="9654"/>
                      <a:pt x="13341" y="11065"/>
                      <a:pt x="11507" y="14155"/>
                    </a:cubicBezTo>
                    <a:lnTo>
                      <a:pt x="0" y="14155"/>
                    </a:lnTo>
                    <a:cubicBezTo>
                      <a:pt x="1388" y="9654"/>
                      <a:pt x="11507" y="-7445"/>
                      <a:pt x="20235" y="37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85" name="Kształt"/>
              <p:cNvSpPr/>
              <p:nvPr/>
            </p:nvSpPr>
            <p:spPr>
              <a:xfrm>
                <a:off x="185047" y="379835"/>
                <a:ext cx="2315" cy="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60" h="18485" extrusionOk="0">
                    <a:moveTo>
                      <a:pt x="16699" y="304"/>
                    </a:moveTo>
                    <a:cubicBezTo>
                      <a:pt x="20519" y="12577"/>
                      <a:pt x="10549" y="12577"/>
                      <a:pt x="7724" y="18257"/>
                    </a:cubicBezTo>
                    <a:cubicBezTo>
                      <a:pt x="4568" y="17390"/>
                      <a:pt x="85" y="21037"/>
                      <a:pt x="85" y="14325"/>
                    </a:cubicBezTo>
                    <a:cubicBezTo>
                      <a:pt x="-1081" y="-563"/>
                      <a:pt x="10047" y="-563"/>
                      <a:pt x="16699" y="3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86" name="Kształt"/>
              <p:cNvSpPr/>
              <p:nvPr/>
            </p:nvSpPr>
            <p:spPr>
              <a:xfrm>
                <a:off x="185047" y="409053"/>
                <a:ext cx="3965" cy="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57" h="21600" extrusionOk="0">
                    <a:moveTo>
                      <a:pt x="8885" y="5670"/>
                    </a:moveTo>
                    <a:cubicBezTo>
                      <a:pt x="13507" y="6863"/>
                      <a:pt x="15118" y="0"/>
                      <a:pt x="19201" y="0"/>
                    </a:cubicBezTo>
                    <a:cubicBezTo>
                      <a:pt x="20813" y="5289"/>
                      <a:pt x="14365" y="3148"/>
                      <a:pt x="12753" y="6863"/>
                    </a:cubicBezTo>
                    <a:lnTo>
                      <a:pt x="9639" y="19459"/>
                    </a:lnTo>
                    <a:lnTo>
                      <a:pt x="77" y="21600"/>
                    </a:lnTo>
                    <a:cubicBezTo>
                      <a:pt x="-787" y="15053"/>
                      <a:pt x="5986" y="11023"/>
                      <a:pt x="2118" y="4850"/>
                    </a:cubicBezTo>
                    <a:cubicBezTo>
                      <a:pt x="3945" y="0"/>
                      <a:pt x="6520" y="5670"/>
                      <a:pt x="8885" y="56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87" name="Kształt"/>
              <p:cNvSpPr/>
              <p:nvPr/>
            </p:nvSpPr>
            <p:spPr>
              <a:xfrm>
                <a:off x="185047" y="409053"/>
                <a:ext cx="776" cy="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1" h="17891" extrusionOk="0">
                    <a:moveTo>
                      <a:pt x="17391" y="0"/>
                    </a:moveTo>
                    <a:lnTo>
                      <a:pt x="17391" y="17562"/>
                    </a:lnTo>
                    <a:cubicBezTo>
                      <a:pt x="11985" y="16207"/>
                      <a:pt x="3159" y="21600"/>
                      <a:pt x="1197" y="12142"/>
                    </a:cubicBezTo>
                    <a:cubicBezTo>
                      <a:pt x="-4209" y="1879"/>
                      <a:pt x="10023" y="0"/>
                      <a:pt x="173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88" name="Kształt"/>
              <p:cNvSpPr/>
              <p:nvPr/>
            </p:nvSpPr>
            <p:spPr>
              <a:xfrm>
                <a:off x="175308" y="418792"/>
                <a:ext cx="7400" cy="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50" extrusionOk="0">
                    <a:moveTo>
                      <a:pt x="12588" y="13754"/>
                    </a:moveTo>
                    <a:cubicBezTo>
                      <a:pt x="5432" y="10897"/>
                      <a:pt x="5432" y="17560"/>
                      <a:pt x="0" y="18050"/>
                    </a:cubicBezTo>
                    <a:cubicBezTo>
                      <a:pt x="1659" y="13754"/>
                      <a:pt x="8753" y="9775"/>
                      <a:pt x="14188" y="6677"/>
                    </a:cubicBezTo>
                    <a:cubicBezTo>
                      <a:pt x="13740" y="5309"/>
                      <a:pt x="11695" y="4382"/>
                      <a:pt x="9712" y="4700"/>
                    </a:cubicBezTo>
                    <a:cubicBezTo>
                      <a:pt x="12333" y="4112"/>
                      <a:pt x="15403" y="-3550"/>
                      <a:pt x="16617" y="2016"/>
                    </a:cubicBezTo>
                    <a:cubicBezTo>
                      <a:pt x="18534" y="2186"/>
                      <a:pt x="21283" y="1551"/>
                      <a:pt x="21600" y="3892"/>
                    </a:cubicBezTo>
                    <a:cubicBezTo>
                      <a:pt x="18020" y="6944"/>
                      <a:pt x="12588" y="9628"/>
                      <a:pt x="12588" y="137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89" name="Kształt"/>
              <p:cNvSpPr/>
              <p:nvPr/>
            </p:nvSpPr>
            <p:spPr>
              <a:xfrm>
                <a:off x="175308" y="418792"/>
                <a:ext cx="1533" cy="1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9350"/>
                    </a:lnTo>
                    <a:lnTo>
                      <a:pt x="0" y="21600"/>
                    </a:lnTo>
                    <a:cubicBezTo>
                      <a:pt x="1233" y="12549"/>
                      <a:pt x="12657" y="121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90" name="Kształt"/>
              <p:cNvSpPr/>
              <p:nvPr/>
            </p:nvSpPr>
            <p:spPr>
              <a:xfrm>
                <a:off x="175308" y="418792"/>
                <a:ext cx="1275" cy="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02" h="16987" extrusionOk="0">
                    <a:moveTo>
                      <a:pt x="17702" y="3338"/>
                    </a:moveTo>
                    <a:lnTo>
                      <a:pt x="976" y="16987"/>
                    </a:lnTo>
                    <a:cubicBezTo>
                      <a:pt x="-3898" y="2315"/>
                      <a:pt x="10710" y="-4613"/>
                      <a:pt x="17702" y="33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91" name="Kształt"/>
              <p:cNvSpPr/>
              <p:nvPr/>
            </p:nvSpPr>
            <p:spPr>
              <a:xfrm>
                <a:off x="175308" y="418792"/>
                <a:ext cx="627" cy="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62" h="21600" extrusionOk="0">
                    <a:moveTo>
                      <a:pt x="476" y="21600"/>
                    </a:moveTo>
                    <a:cubicBezTo>
                      <a:pt x="-1992" y="11098"/>
                      <a:pt x="5409" y="1466"/>
                      <a:pt x="16541" y="0"/>
                    </a:cubicBezTo>
                    <a:cubicBezTo>
                      <a:pt x="19608" y="7299"/>
                      <a:pt x="16541" y="16065"/>
                      <a:pt x="5409" y="21600"/>
                    </a:cubicBezTo>
                    <a:cubicBezTo>
                      <a:pt x="5409" y="21600"/>
                      <a:pt x="476" y="21600"/>
                      <a:pt x="47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92" name="Kształt"/>
              <p:cNvSpPr/>
              <p:nvPr/>
            </p:nvSpPr>
            <p:spPr>
              <a:xfrm>
                <a:off x="185047" y="418792"/>
                <a:ext cx="1103" cy="1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5" h="18347" extrusionOk="0">
                    <a:moveTo>
                      <a:pt x="15275" y="597"/>
                    </a:moveTo>
                    <a:cubicBezTo>
                      <a:pt x="18824" y="8492"/>
                      <a:pt x="11415" y="13240"/>
                      <a:pt x="6580" y="18150"/>
                    </a:cubicBezTo>
                    <a:cubicBezTo>
                      <a:pt x="4649" y="19211"/>
                      <a:pt x="2059" y="15704"/>
                      <a:pt x="771" y="14643"/>
                    </a:cubicBezTo>
                    <a:cubicBezTo>
                      <a:pt x="-2776" y="6388"/>
                      <a:pt x="6580" y="-2389"/>
                      <a:pt x="15275" y="5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93" name="Kształt"/>
              <p:cNvSpPr/>
              <p:nvPr/>
            </p:nvSpPr>
            <p:spPr>
              <a:xfrm>
                <a:off x="185047" y="418792"/>
                <a:ext cx="1797" cy="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9331"/>
                      <a:pt x="14751" y="15323"/>
                      <a:pt x="6850" y="21600"/>
                    </a:cubicBezTo>
                    <a:lnTo>
                      <a:pt x="0" y="21600"/>
                    </a:lnTo>
                    <a:cubicBezTo>
                      <a:pt x="0" y="11557"/>
                      <a:pt x="11852" y="20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94" name="Kształt"/>
              <p:cNvSpPr/>
              <p:nvPr/>
            </p:nvSpPr>
            <p:spPr>
              <a:xfrm>
                <a:off x="185047" y="418792"/>
                <a:ext cx="1237" cy="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98" h="21600" extrusionOk="0">
                    <a:moveTo>
                      <a:pt x="9370" y="21600"/>
                    </a:moveTo>
                    <a:lnTo>
                      <a:pt x="157" y="21600"/>
                    </a:lnTo>
                    <a:cubicBezTo>
                      <a:pt x="-1602" y="6472"/>
                      <a:pt x="11855" y="1881"/>
                      <a:pt x="19998" y="0"/>
                    </a:cubicBezTo>
                    <a:cubicBezTo>
                      <a:pt x="15754" y="6472"/>
                      <a:pt x="15754" y="17533"/>
                      <a:pt x="93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95" name="Kształt"/>
              <p:cNvSpPr/>
              <p:nvPr/>
            </p:nvSpPr>
            <p:spPr>
              <a:xfrm>
                <a:off x="185047" y="389574"/>
                <a:ext cx="1496" cy="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93" h="21600" extrusionOk="0">
                    <a:moveTo>
                      <a:pt x="13858" y="0"/>
                    </a:moveTo>
                    <a:cubicBezTo>
                      <a:pt x="18440" y="8916"/>
                      <a:pt x="6663" y="16992"/>
                      <a:pt x="986" y="21600"/>
                    </a:cubicBezTo>
                    <a:cubicBezTo>
                      <a:pt x="-3160" y="13653"/>
                      <a:pt x="6663" y="2510"/>
                      <a:pt x="1385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96" name="Kształt"/>
              <p:cNvSpPr/>
              <p:nvPr/>
            </p:nvSpPr>
            <p:spPr>
              <a:xfrm>
                <a:off x="185047" y="409053"/>
                <a:ext cx="1950" cy="1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497" extrusionOk="0">
                    <a:moveTo>
                      <a:pt x="4372" y="19307"/>
                    </a:moveTo>
                    <a:cubicBezTo>
                      <a:pt x="2919" y="20130"/>
                      <a:pt x="1950" y="18060"/>
                      <a:pt x="0" y="17364"/>
                    </a:cubicBezTo>
                    <a:cubicBezTo>
                      <a:pt x="2919" y="8089"/>
                      <a:pt x="12619" y="-1470"/>
                      <a:pt x="21600" y="189"/>
                    </a:cubicBezTo>
                    <a:cubicBezTo>
                      <a:pt x="20632" y="8089"/>
                      <a:pt x="9949" y="16400"/>
                      <a:pt x="4372" y="193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97" name="Kształt"/>
              <p:cNvSpPr/>
              <p:nvPr/>
            </p:nvSpPr>
            <p:spPr>
              <a:xfrm>
                <a:off x="185047" y="418792"/>
                <a:ext cx="658" cy="4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98" name="Kształt"/>
              <p:cNvSpPr/>
              <p:nvPr/>
            </p:nvSpPr>
            <p:spPr>
              <a:xfrm>
                <a:off x="185047" y="409053"/>
                <a:ext cx="177" cy="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99" name="Kształt"/>
              <p:cNvSpPr/>
              <p:nvPr/>
            </p:nvSpPr>
            <p:spPr>
              <a:xfrm>
                <a:off x="185047" y="409053"/>
                <a:ext cx="931" cy="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88" h="15978" extrusionOk="0">
                    <a:moveTo>
                      <a:pt x="6874" y="500"/>
                    </a:moveTo>
                    <a:cubicBezTo>
                      <a:pt x="16688" y="-2375"/>
                      <a:pt x="13954" y="7947"/>
                      <a:pt x="16688" y="11288"/>
                    </a:cubicBezTo>
                    <a:cubicBezTo>
                      <a:pt x="15120" y="19225"/>
                      <a:pt x="8061" y="14409"/>
                      <a:pt x="3737" y="15613"/>
                    </a:cubicBezTo>
                    <a:cubicBezTo>
                      <a:pt x="-4912" y="11288"/>
                      <a:pt x="3737" y="5047"/>
                      <a:pt x="6874" y="5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00" name="Kształt"/>
              <p:cNvSpPr/>
              <p:nvPr/>
            </p:nvSpPr>
            <p:spPr>
              <a:xfrm>
                <a:off x="185047" y="418792"/>
                <a:ext cx="2681" cy="3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270" extrusionOk="0">
                    <a:moveTo>
                      <a:pt x="6790" y="6469"/>
                    </a:moveTo>
                    <a:lnTo>
                      <a:pt x="16676" y="0"/>
                    </a:lnTo>
                    <a:cubicBezTo>
                      <a:pt x="19921" y="6881"/>
                      <a:pt x="9052" y="14517"/>
                      <a:pt x="5807" y="20239"/>
                    </a:cubicBezTo>
                    <a:cubicBezTo>
                      <a:pt x="3546" y="20239"/>
                      <a:pt x="2700" y="21600"/>
                      <a:pt x="583" y="21195"/>
                    </a:cubicBezTo>
                    <a:cubicBezTo>
                      <a:pt x="-1679" y="16219"/>
                      <a:pt x="3127" y="10490"/>
                      <a:pt x="6790" y="64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01" name="Kształt"/>
              <p:cNvSpPr/>
              <p:nvPr/>
            </p:nvSpPr>
            <p:spPr>
              <a:xfrm>
                <a:off x="155829" y="389574"/>
                <a:ext cx="29838" cy="28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2" h="21600" extrusionOk="0">
                    <a:moveTo>
                      <a:pt x="1220" y="20288"/>
                    </a:moveTo>
                    <a:cubicBezTo>
                      <a:pt x="3171" y="19204"/>
                      <a:pt x="3044" y="16866"/>
                      <a:pt x="5310" y="16022"/>
                    </a:cubicBezTo>
                    <a:cubicBezTo>
                      <a:pt x="5609" y="14336"/>
                      <a:pt x="8047" y="14428"/>
                      <a:pt x="8126" y="12649"/>
                    </a:cubicBezTo>
                    <a:cubicBezTo>
                      <a:pt x="9872" y="11171"/>
                      <a:pt x="11445" y="9719"/>
                      <a:pt x="13019" y="8082"/>
                    </a:cubicBezTo>
                    <a:cubicBezTo>
                      <a:pt x="13365" y="6504"/>
                      <a:pt x="15583" y="6346"/>
                      <a:pt x="15819" y="4843"/>
                    </a:cubicBezTo>
                    <a:cubicBezTo>
                      <a:pt x="16637" y="4175"/>
                      <a:pt x="17518" y="3106"/>
                      <a:pt x="18635" y="2330"/>
                    </a:cubicBezTo>
                    <a:cubicBezTo>
                      <a:pt x="19091" y="1135"/>
                      <a:pt x="20491" y="776"/>
                      <a:pt x="21420" y="0"/>
                    </a:cubicBezTo>
                    <a:cubicBezTo>
                      <a:pt x="21498" y="426"/>
                      <a:pt x="21372" y="1253"/>
                      <a:pt x="21011" y="1687"/>
                    </a:cubicBezTo>
                    <a:cubicBezTo>
                      <a:pt x="20067" y="1787"/>
                      <a:pt x="19154" y="2555"/>
                      <a:pt x="18729" y="3365"/>
                    </a:cubicBezTo>
                    <a:lnTo>
                      <a:pt x="14717" y="6880"/>
                    </a:lnTo>
                    <a:cubicBezTo>
                      <a:pt x="14907" y="8082"/>
                      <a:pt x="13081" y="7790"/>
                      <a:pt x="13144" y="8959"/>
                    </a:cubicBezTo>
                    <a:cubicBezTo>
                      <a:pt x="11792" y="9594"/>
                      <a:pt x="10754" y="10687"/>
                      <a:pt x="10219" y="11989"/>
                    </a:cubicBezTo>
                    <a:lnTo>
                      <a:pt x="9636" y="12090"/>
                    </a:lnTo>
                    <a:lnTo>
                      <a:pt x="5609" y="16281"/>
                    </a:lnTo>
                    <a:cubicBezTo>
                      <a:pt x="5829" y="17367"/>
                      <a:pt x="4209" y="17199"/>
                      <a:pt x="4319" y="18327"/>
                    </a:cubicBezTo>
                    <a:cubicBezTo>
                      <a:pt x="2808" y="19003"/>
                      <a:pt x="1818" y="20514"/>
                      <a:pt x="527" y="21600"/>
                    </a:cubicBezTo>
                    <a:lnTo>
                      <a:pt x="8" y="21600"/>
                    </a:lnTo>
                    <a:cubicBezTo>
                      <a:pt x="-102" y="20949"/>
                      <a:pt x="952" y="20823"/>
                      <a:pt x="1220" y="202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02" name="Kształt"/>
              <p:cNvSpPr/>
              <p:nvPr/>
            </p:nvSpPr>
            <p:spPr>
              <a:xfrm>
                <a:off x="175308" y="399313"/>
                <a:ext cx="759" cy="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7" h="18821" extrusionOk="0">
                    <a:moveTo>
                      <a:pt x="9434" y="18821"/>
                    </a:moveTo>
                    <a:lnTo>
                      <a:pt x="420" y="18821"/>
                    </a:lnTo>
                    <a:cubicBezTo>
                      <a:pt x="-917" y="9410"/>
                      <a:pt x="420" y="-2779"/>
                      <a:pt x="12129" y="566"/>
                    </a:cubicBezTo>
                    <a:cubicBezTo>
                      <a:pt x="20683" y="5809"/>
                      <a:pt x="10794" y="14399"/>
                      <a:pt x="9434" y="188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03" name="Kształt"/>
              <p:cNvSpPr/>
              <p:nvPr/>
            </p:nvSpPr>
            <p:spPr>
              <a:xfrm>
                <a:off x="165569" y="409053"/>
                <a:ext cx="864" cy="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50" h="21600" extrusionOk="0">
                    <a:moveTo>
                      <a:pt x="17576" y="0"/>
                    </a:moveTo>
                    <a:cubicBezTo>
                      <a:pt x="18912" y="10128"/>
                      <a:pt x="12182" y="14725"/>
                      <a:pt x="9023" y="21600"/>
                    </a:cubicBezTo>
                    <a:lnTo>
                      <a:pt x="471" y="21600"/>
                    </a:lnTo>
                    <a:cubicBezTo>
                      <a:pt x="-2688" y="1943"/>
                      <a:pt x="10822" y="8183"/>
                      <a:pt x="175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04" name="Kształt"/>
              <p:cNvSpPr/>
              <p:nvPr/>
            </p:nvSpPr>
            <p:spPr>
              <a:xfrm>
                <a:off x="155829" y="418792"/>
                <a:ext cx="609" cy="1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85" h="21600" extrusionOk="0">
                    <a:moveTo>
                      <a:pt x="14985" y="0"/>
                    </a:moveTo>
                    <a:lnTo>
                      <a:pt x="14985" y="21600"/>
                    </a:lnTo>
                    <a:lnTo>
                      <a:pt x="4725" y="21600"/>
                    </a:lnTo>
                    <a:cubicBezTo>
                      <a:pt x="-6615" y="14780"/>
                      <a:pt x="4725" y="5323"/>
                      <a:pt x="1498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05" name="Kształt"/>
              <p:cNvSpPr/>
              <p:nvPr/>
            </p:nvSpPr>
            <p:spPr>
              <a:xfrm>
                <a:off x="155829" y="409053"/>
                <a:ext cx="1826" cy="1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1" h="19068" extrusionOk="0">
                    <a:moveTo>
                      <a:pt x="377" y="11239"/>
                    </a:moveTo>
                    <a:cubicBezTo>
                      <a:pt x="7177" y="9027"/>
                      <a:pt x="5774" y="-2532"/>
                      <a:pt x="14377" y="505"/>
                    </a:cubicBezTo>
                    <a:cubicBezTo>
                      <a:pt x="20379" y="8322"/>
                      <a:pt x="13578" y="17897"/>
                      <a:pt x="5774" y="19068"/>
                    </a:cubicBezTo>
                    <a:cubicBezTo>
                      <a:pt x="2579" y="17430"/>
                      <a:pt x="-1221" y="17430"/>
                      <a:pt x="377" y="112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06" name="Kształt"/>
              <p:cNvSpPr/>
              <p:nvPr/>
            </p:nvSpPr>
            <p:spPr>
              <a:xfrm>
                <a:off x="155829" y="418792"/>
                <a:ext cx="153" cy="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6880"/>
                      <a:pt x="21600" y="18636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07" name="Kształt"/>
              <p:cNvSpPr/>
              <p:nvPr/>
            </p:nvSpPr>
            <p:spPr>
              <a:xfrm>
                <a:off x="155829" y="428531"/>
                <a:ext cx="485" cy="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8" h="16590" extrusionOk="0">
                    <a:moveTo>
                      <a:pt x="16115" y="159"/>
                    </a:moveTo>
                    <a:cubicBezTo>
                      <a:pt x="18363" y="10021"/>
                      <a:pt x="7925" y="11485"/>
                      <a:pt x="1981" y="16246"/>
                    </a:cubicBezTo>
                    <a:cubicBezTo>
                      <a:pt x="-3237" y="19547"/>
                      <a:pt x="1981" y="-2053"/>
                      <a:pt x="16115" y="1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08" name="Kształt"/>
              <p:cNvSpPr/>
              <p:nvPr/>
            </p:nvSpPr>
            <p:spPr>
              <a:xfrm>
                <a:off x="155829" y="418792"/>
                <a:ext cx="2967" cy="3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7" h="21600" extrusionOk="0">
                    <a:moveTo>
                      <a:pt x="18897" y="0"/>
                    </a:moveTo>
                    <a:cubicBezTo>
                      <a:pt x="21600" y="1928"/>
                      <a:pt x="20102" y="7561"/>
                      <a:pt x="17254" y="9568"/>
                    </a:cubicBezTo>
                    <a:cubicBezTo>
                      <a:pt x="8854" y="7561"/>
                      <a:pt x="7202" y="18053"/>
                      <a:pt x="0" y="21600"/>
                    </a:cubicBezTo>
                    <a:cubicBezTo>
                      <a:pt x="3901" y="12578"/>
                      <a:pt x="10051" y="7561"/>
                      <a:pt x="188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09" name="Kształt"/>
              <p:cNvSpPr/>
              <p:nvPr/>
            </p:nvSpPr>
            <p:spPr>
              <a:xfrm>
                <a:off x="155829" y="428531"/>
                <a:ext cx="844" cy="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13" h="16608" extrusionOk="0">
                    <a:moveTo>
                      <a:pt x="15448" y="104"/>
                    </a:moveTo>
                    <a:cubicBezTo>
                      <a:pt x="18420" y="8148"/>
                      <a:pt x="13758" y="20517"/>
                      <a:pt x="1048" y="15408"/>
                    </a:cubicBezTo>
                    <a:cubicBezTo>
                      <a:pt x="-3180" y="8148"/>
                      <a:pt x="6145" y="-1083"/>
                      <a:pt x="15448" y="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10" name="Kształt"/>
              <p:cNvSpPr/>
              <p:nvPr/>
            </p:nvSpPr>
            <p:spPr>
              <a:xfrm>
                <a:off x="146090" y="428531"/>
                <a:ext cx="1161" cy="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9" h="21600" extrusionOk="0">
                    <a:moveTo>
                      <a:pt x="14191" y="0"/>
                    </a:moveTo>
                    <a:cubicBezTo>
                      <a:pt x="21600" y="7662"/>
                      <a:pt x="13217" y="20232"/>
                      <a:pt x="5808" y="21600"/>
                    </a:cubicBezTo>
                    <a:lnTo>
                      <a:pt x="0" y="21600"/>
                    </a:lnTo>
                    <a:cubicBezTo>
                      <a:pt x="0" y="21600"/>
                      <a:pt x="14191" y="0"/>
                      <a:pt x="141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11" name="Kształt"/>
              <p:cNvSpPr/>
              <p:nvPr/>
            </p:nvSpPr>
            <p:spPr>
              <a:xfrm>
                <a:off x="146090" y="418792"/>
                <a:ext cx="2912" cy="2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021" extrusionOk="0">
                    <a:moveTo>
                      <a:pt x="21600" y="0"/>
                    </a:moveTo>
                    <a:lnTo>
                      <a:pt x="21600" y="6115"/>
                    </a:lnTo>
                    <a:cubicBezTo>
                      <a:pt x="12668" y="4821"/>
                      <a:pt x="5357" y="21600"/>
                      <a:pt x="0" y="9781"/>
                    </a:cubicBezTo>
                    <a:cubicBezTo>
                      <a:pt x="10879" y="10191"/>
                      <a:pt x="13316" y="1016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12" name="Kształt"/>
              <p:cNvSpPr/>
              <p:nvPr/>
            </p:nvSpPr>
            <p:spPr>
              <a:xfrm>
                <a:off x="146090" y="418792"/>
                <a:ext cx="768" cy="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16" h="17075" extrusionOk="0">
                    <a:moveTo>
                      <a:pt x="12595" y="1122"/>
                    </a:moveTo>
                    <a:cubicBezTo>
                      <a:pt x="16824" y="17075"/>
                      <a:pt x="5263" y="12756"/>
                      <a:pt x="2555" y="17075"/>
                    </a:cubicBezTo>
                    <a:cubicBezTo>
                      <a:pt x="-4776" y="12756"/>
                      <a:pt x="5263" y="-4525"/>
                      <a:pt x="12595" y="112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13" name="Kształt"/>
              <p:cNvSpPr/>
              <p:nvPr/>
            </p:nvSpPr>
            <p:spPr>
              <a:xfrm>
                <a:off x="146090" y="418792"/>
                <a:ext cx="1174" cy="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7" h="19665" extrusionOk="0">
                    <a:moveTo>
                      <a:pt x="13490" y="0"/>
                    </a:moveTo>
                    <a:cubicBezTo>
                      <a:pt x="20482" y="5996"/>
                      <a:pt x="12275" y="12678"/>
                      <a:pt x="11357" y="18816"/>
                    </a:cubicBezTo>
                    <a:cubicBezTo>
                      <a:pt x="2542" y="21600"/>
                      <a:pt x="2542" y="17003"/>
                      <a:pt x="113" y="12678"/>
                    </a:cubicBezTo>
                    <a:cubicBezTo>
                      <a:pt x="-1118" y="5996"/>
                      <a:pt x="8007" y="1812"/>
                      <a:pt x="134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14" name="Kształt"/>
              <p:cNvSpPr/>
              <p:nvPr/>
            </p:nvSpPr>
            <p:spPr>
              <a:xfrm>
                <a:off x="146090" y="428531"/>
                <a:ext cx="10385" cy="10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1" h="21600" extrusionOk="0">
                    <a:moveTo>
                      <a:pt x="4519" y="14185"/>
                    </a:moveTo>
                    <a:cubicBezTo>
                      <a:pt x="9349" y="13645"/>
                      <a:pt x="7753" y="8411"/>
                      <a:pt x="11892" y="7417"/>
                    </a:cubicBezTo>
                    <a:cubicBezTo>
                      <a:pt x="14479" y="4195"/>
                      <a:pt x="17841" y="2531"/>
                      <a:pt x="20386" y="0"/>
                    </a:cubicBezTo>
                    <a:cubicBezTo>
                      <a:pt x="20861" y="1645"/>
                      <a:pt x="18618" y="1818"/>
                      <a:pt x="17669" y="2681"/>
                    </a:cubicBezTo>
                    <a:cubicBezTo>
                      <a:pt x="14651" y="5039"/>
                      <a:pt x="15126" y="9795"/>
                      <a:pt x="10771" y="10510"/>
                    </a:cubicBezTo>
                    <a:cubicBezTo>
                      <a:pt x="9047" y="14185"/>
                      <a:pt x="4261" y="16563"/>
                      <a:pt x="2321" y="20650"/>
                    </a:cubicBezTo>
                    <a:cubicBezTo>
                      <a:pt x="1674" y="21190"/>
                      <a:pt x="1027" y="21600"/>
                      <a:pt x="80" y="21600"/>
                    </a:cubicBezTo>
                    <a:cubicBezTo>
                      <a:pt x="-739" y="17708"/>
                      <a:pt x="5038" y="17860"/>
                      <a:pt x="4519" y="141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15" name="Kształt"/>
              <p:cNvSpPr/>
              <p:nvPr/>
            </p:nvSpPr>
            <p:spPr>
              <a:xfrm>
                <a:off x="146090" y="428531"/>
                <a:ext cx="964" cy="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141" y="10904"/>
                      <a:pt x="14232" y="21600"/>
                      <a:pt x="0" y="21600"/>
                    </a:cubicBezTo>
                    <a:cubicBezTo>
                      <a:pt x="6864" y="13799"/>
                      <a:pt x="8851" y="244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16" name="Kształt"/>
              <p:cNvSpPr/>
              <p:nvPr/>
            </p:nvSpPr>
            <p:spPr>
              <a:xfrm>
                <a:off x="146090" y="428531"/>
                <a:ext cx="850" cy="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45" h="13585" extrusionOk="0">
                    <a:moveTo>
                      <a:pt x="1426" y="13181"/>
                    </a:moveTo>
                    <a:cubicBezTo>
                      <a:pt x="-4466" y="-3903"/>
                      <a:pt x="9673" y="8080"/>
                      <a:pt x="11643" y="0"/>
                    </a:cubicBezTo>
                    <a:cubicBezTo>
                      <a:pt x="12429" y="1475"/>
                      <a:pt x="17134" y="3595"/>
                      <a:pt x="14399" y="8080"/>
                    </a:cubicBezTo>
                    <a:cubicBezTo>
                      <a:pt x="12429" y="17697"/>
                      <a:pt x="5751" y="11399"/>
                      <a:pt x="1426" y="1318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17" name="Kształt"/>
              <p:cNvSpPr/>
              <p:nvPr/>
            </p:nvSpPr>
            <p:spPr>
              <a:xfrm>
                <a:off x="146090" y="438271"/>
                <a:ext cx="394" cy="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4839"/>
                    </a:lnTo>
                    <a:cubicBezTo>
                      <a:pt x="13168" y="13223"/>
                      <a:pt x="2403" y="1708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18" name="Kształt"/>
              <p:cNvSpPr/>
              <p:nvPr/>
            </p:nvSpPr>
            <p:spPr>
              <a:xfrm>
                <a:off x="146090" y="438271"/>
                <a:ext cx="992" cy="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8" h="20437" extrusionOk="0">
                    <a:moveTo>
                      <a:pt x="20368" y="97"/>
                    </a:moveTo>
                    <a:cubicBezTo>
                      <a:pt x="20368" y="11900"/>
                      <a:pt x="13176" y="16913"/>
                      <a:pt x="3701" y="20437"/>
                    </a:cubicBezTo>
                    <a:lnTo>
                      <a:pt x="105" y="20437"/>
                    </a:lnTo>
                    <a:cubicBezTo>
                      <a:pt x="-1232" y="10151"/>
                      <a:pt x="10456" y="-1163"/>
                      <a:pt x="20368" y="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19" name="Kształt"/>
              <p:cNvSpPr/>
              <p:nvPr/>
            </p:nvSpPr>
            <p:spPr>
              <a:xfrm>
                <a:off x="136351" y="438271"/>
                <a:ext cx="7510" cy="7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834" y="16755"/>
                      <a:pt x="5291" y="10330"/>
                      <a:pt x="12030" y="8453"/>
                    </a:cubicBezTo>
                    <a:cubicBezTo>
                      <a:pt x="12975" y="5122"/>
                      <a:pt x="15809" y="2544"/>
                      <a:pt x="18327" y="0"/>
                    </a:cubicBezTo>
                    <a:lnTo>
                      <a:pt x="21600" y="2274"/>
                    </a:lnTo>
                    <a:cubicBezTo>
                      <a:pt x="16248" y="7060"/>
                      <a:pt x="14107" y="14391"/>
                      <a:pt x="6423" y="16541"/>
                    </a:cubicBezTo>
                    <a:cubicBezTo>
                      <a:pt x="7181" y="20539"/>
                      <a:pt x="2331" y="1996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20" name="Kształt"/>
              <p:cNvSpPr/>
              <p:nvPr/>
            </p:nvSpPr>
            <p:spPr>
              <a:xfrm>
                <a:off x="136351" y="438271"/>
                <a:ext cx="1478" cy="1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5" h="20900" extrusionOk="0">
                    <a:moveTo>
                      <a:pt x="17869" y="27"/>
                    </a:moveTo>
                    <a:cubicBezTo>
                      <a:pt x="18675" y="9596"/>
                      <a:pt x="15739" y="20900"/>
                      <a:pt x="5867" y="20900"/>
                    </a:cubicBezTo>
                    <a:lnTo>
                      <a:pt x="802" y="20900"/>
                    </a:lnTo>
                    <a:cubicBezTo>
                      <a:pt x="-2925" y="13364"/>
                      <a:pt x="6946" y="-700"/>
                      <a:pt x="17869" y="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21" name="Kształt"/>
              <p:cNvSpPr/>
              <p:nvPr/>
            </p:nvSpPr>
            <p:spPr>
              <a:xfrm>
                <a:off x="136351" y="438271"/>
                <a:ext cx="1831" cy="1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55" h="21600" extrusionOk="0">
                    <a:moveTo>
                      <a:pt x="0" y="21600"/>
                    </a:moveTo>
                    <a:cubicBezTo>
                      <a:pt x="863" y="8753"/>
                      <a:pt x="10584" y="4641"/>
                      <a:pt x="17054" y="0"/>
                    </a:cubicBezTo>
                    <a:cubicBezTo>
                      <a:pt x="21600" y="14820"/>
                      <a:pt x="9500" y="18567"/>
                      <a:pt x="4103" y="21600"/>
                    </a:cubicBezTo>
                    <a:cubicBezTo>
                      <a:pt x="4103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22" name="Kształt"/>
              <p:cNvSpPr/>
              <p:nvPr/>
            </p:nvSpPr>
            <p:spPr>
              <a:xfrm>
                <a:off x="136351" y="428531"/>
                <a:ext cx="1524" cy="1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55" h="21600" extrusionOk="0">
                    <a:moveTo>
                      <a:pt x="13457" y="0"/>
                    </a:moveTo>
                    <a:cubicBezTo>
                      <a:pt x="18019" y="7855"/>
                      <a:pt x="5554" y="12678"/>
                      <a:pt x="4108" y="21600"/>
                    </a:cubicBezTo>
                    <a:lnTo>
                      <a:pt x="992" y="21600"/>
                    </a:lnTo>
                    <a:cubicBezTo>
                      <a:pt x="-3581" y="6942"/>
                      <a:pt x="8884" y="6942"/>
                      <a:pt x="1345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23" name="Kształt"/>
              <p:cNvSpPr/>
              <p:nvPr/>
            </p:nvSpPr>
            <p:spPr>
              <a:xfrm>
                <a:off x="136351" y="438271"/>
                <a:ext cx="621" cy="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57" h="20013" extrusionOk="0">
                    <a:moveTo>
                      <a:pt x="11284" y="0"/>
                    </a:moveTo>
                    <a:cubicBezTo>
                      <a:pt x="14957" y="2611"/>
                      <a:pt x="14957" y="8505"/>
                      <a:pt x="14957" y="15705"/>
                    </a:cubicBezTo>
                    <a:cubicBezTo>
                      <a:pt x="13391" y="17681"/>
                      <a:pt x="11284" y="21600"/>
                      <a:pt x="4939" y="19322"/>
                    </a:cubicBezTo>
                    <a:cubicBezTo>
                      <a:pt x="-6643" y="15705"/>
                      <a:pt x="4939" y="4252"/>
                      <a:pt x="1128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24" name="Kształt"/>
              <p:cNvSpPr/>
              <p:nvPr/>
            </p:nvSpPr>
            <p:spPr>
              <a:xfrm>
                <a:off x="136351" y="438271"/>
                <a:ext cx="5868" cy="6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860" y="6037"/>
                      <a:pt x="12574" y="10528"/>
                      <a:pt x="8060" y="16336"/>
                    </a:cubicBezTo>
                    <a:cubicBezTo>
                      <a:pt x="3871" y="16570"/>
                      <a:pt x="3305" y="21176"/>
                      <a:pt x="0" y="21600"/>
                    </a:cubicBezTo>
                    <a:cubicBezTo>
                      <a:pt x="6285" y="13549"/>
                      <a:pt x="13701" y="603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25" name="Kształt"/>
              <p:cNvSpPr/>
              <p:nvPr/>
            </p:nvSpPr>
            <p:spPr>
              <a:xfrm>
                <a:off x="126611" y="448010"/>
                <a:ext cx="2759" cy="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263" y="6492"/>
                      <a:pt x="9602" y="16779"/>
                      <a:pt x="0" y="21600"/>
                    </a:cubicBezTo>
                    <a:cubicBezTo>
                      <a:pt x="2572" y="10107"/>
                      <a:pt x="11489" y="649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26" name="Kształt"/>
              <p:cNvSpPr/>
              <p:nvPr/>
            </p:nvSpPr>
            <p:spPr>
              <a:xfrm>
                <a:off x="136351" y="448010"/>
                <a:ext cx="964" cy="1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2775" y="13689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27" name="Kształt"/>
              <p:cNvSpPr/>
              <p:nvPr/>
            </p:nvSpPr>
            <p:spPr>
              <a:xfrm>
                <a:off x="126611" y="438271"/>
                <a:ext cx="1465" cy="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6" h="14932" extrusionOk="0">
                    <a:moveTo>
                      <a:pt x="0" y="0"/>
                    </a:moveTo>
                    <a:cubicBezTo>
                      <a:pt x="4943" y="6956"/>
                      <a:pt x="21600" y="-2738"/>
                      <a:pt x="16403" y="14287"/>
                    </a:cubicBezTo>
                    <a:cubicBezTo>
                      <a:pt x="8075" y="18862"/>
                      <a:pt x="9901" y="-2738"/>
                      <a:pt x="0" y="7874"/>
                    </a:cubicBezTo>
                    <a:cubicBezTo>
                      <a:pt x="0" y="78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28" name="Kształt"/>
              <p:cNvSpPr/>
              <p:nvPr/>
            </p:nvSpPr>
            <p:spPr>
              <a:xfrm>
                <a:off x="126611" y="448010"/>
                <a:ext cx="621" cy="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07" h="21600" extrusionOk="0">
                    <a:moveTo>
                      <a:pt x="0" y="0"/>
                    </a:moveTo>
                    <a:lnTo>
                      <a:pt x="17013" y="0"/>
                    </a:lnTo>
                    <a:cubicBezTo>
                      <a:pt x="21600" y="13084"/>
                      <a:pt x="14400" y="17713"/>
                      <a:pt x="11787" y="21600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29" name="Kształt"/>
              <p:cNvSpPr/>
              <p:nvPr/>
            </p:nvSpPr>
            <p:spPr>
              <a:xfrm>
                <a:off x="126611" y="457749"/>
                <a:ext cx="1596" cy="1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6" h="18418" extrusionOk="0">
                    <a:moveTo>
                      <a:pt x="18701" y="609"/>
                    </a:moveTo>
                    <a:cubicBezTo>
                      <a:pt x="21600" y="9585"/>
                      <a:pt x="10800" y="14770"/>
                      <a:pt x="5002" y="18418"/>
                    </a:cubicBezTo>
                    <a:lnTo>
                      <a:pt x="0" y="18418"/>
                    </a:lnTo>
                    <a:cubicBezTo>
                      <a:pt x="3951" y="11682"/>
                      <a:pt x="9748" y="-3182"/>
                      <a:pt x="18701" y="6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30" name="Kształt"/>
              <p:cNvSpPr/>
              <p:nvPr/>
            </p:nvSpPr>
            <p:spPr>
              <a:xfrm>
                <a:off x="126611" y="457749"/>
                <a:ext cx="4125" cy="4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1" h="21600" extrusionOk="0">
                    <a:moveTo>
                      <a:pt x="15227" y="0"/>
                    </a:moveTo>
                    <a:cubicBezTo>
                      <a:pt x="21600" y="4849"/>
                      <a:pt x="14847" y="7276"/>
                      <a:pt x="13799" y="13199"/>
                    </a:cubicBezTo>
                    <a:cubicBezTo>
                      <a:pt x="9609" y="17507"/>
                      <a:pt x="5326" y="19234"/>
                      <a:pt x="0" y="21600"/>
                    </a:cubicBezTo>
                    <a:cubicBezTo>
                      <a:pt x="3616" y="11473"/>
                      <a:pt x="13132" y="10883"/>
                      <a:pt x="1522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31" name="Kształt"/>
              <p:cNvSpPr/>
              <p:nvPr/>
            </p:nvSpPr>
            <p:spPr>
              <a:xfrm>
                <a:off x="126611" y="467489"/>
                <a:ext cx="818" cy="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11" h="18664" extrusionOk="0">
                    <a:moveTo>
                      <a:pt x="185" y="18664"/>
                    </a:moveTo>
                    <a:cubicBezTo>
                      <a:pt x="185" y="14652"/>
                      <a:pt x="-2708" y="-2936"/>
                      <a:pt x="14338" y="424"/>
                    </a:cubicBezTo>
                    <a:cubicBezTo>
                      <a:pt x="18892" y="9133"/>
                      <a:pt x="9337" y="15990"/>
                      <a:pt x="185" y="186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32" name="Kształt"/>
              <p:cNvSpPr/>
              <p:nvPr/>
            </p:nvSpPr>
            <p:spPr>
              <a:xfrm>
                <a:off x="116872" y="448010"/>
                <a:ext cx="593" cy="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76" h="21600" extrusionOk="0">
                    <a:moveTo>
                      <a:pt x="17176" y="0"/>
                    </a:moveTo>
                    <a:lnTo>
                      <a:pt x="17176" y="21600"/>
                    </a:lnTo>
                    <a:lnTo>
                      <a:pt x="1302" y="21600"/>
                    </a:lnTo>
                    <a:cubicBezTo>
                      <a:pt x="-4424" y="11296"/>
                      <a:pt x="10182" y="0"/>
                      <a:pt x="171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33" name="Kształt"/>
              <p:cNvSpPr/>
              <p:nvPr/>
            </p:nvSpPr>
            <p:spPr>
              <a:xfrm>
                <a:off x="116872" y="448010"/>
                <a:ext cx="3380" cy="2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69" h="21600" extrusionOk="0">
                    <a:moveTo>
                      <a:pt x="16312" y="0"/>
                    </a:moveTo>
                    <a:cubicBezTo>
                      <a:pt x="21600" y="10677"/>
                      <a:pt x="5063" y="9685"/>
                      <a:pt x="10011" y="21600"/>
                    </a:cubicBezTo>
                    <a:cubicBezTo>
                      <a:pt x="6186" y="20439"/>
                      <a:pt x="1348" y="18372"/>
                      <a:pt x="0" y="13905"/>
                    </a:cubicBezTo>
                    <a:cubicBezTo>
                      <a:pt x="9228" y="17710"/>
                      <a:pt x="11364" y="2237"/>
                      <a:pt x="1631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34" name="Kształt"/>
              <p:cNvSpPr/>
              <p:nvPr/>
            </p:nvSpPr>
            <p:spPr>
              <a:xfrm>
                <a:off x="116872" y="448010"/>
                <a:ext cx="9592" cy="11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extrusionOk="0">
                    <a:moveTo>
                      <a:pt x="12095" y="7924"/>
                    </a:moveTo>
                    <a:lnTo>
                      <a:pt x="19812" y="0"/>
                    </a:lnTo>
                    <a:lnTo>
                      <a:pt x="21268" y="0"/>
                    </a:lnTo>
                    <a:cubicBezTo>
                      <a:pt x="18017" y="2938"/>
                      <a:pt x="17483" y="5594"/>
                      <a:pt x="14764" y="8592"/>
                    </a:cubicBezTo>
                    <a:cubicBezTo>
                      <a:pt x="13891" y="10173"/>
                      <a:pt x="16561" y="10922"/>
                      <a:pt x="15152" y="12441"/>
                    </a:cubicBezTo>
                    <a:cubicBezTo>
                      <a:pt x="12579" y="11449"/>
                      <a:pt x="9569" y="11105"/>
                      <a:pt x="8260" y="13719"/>
                    </a:cubicBezTo>
                    <a:cubicBezTo>
                      <a:pt x="7919" y="17122"/>
                      <a:pt x="3406" y="18562"/>
                      <a:pt x="1318" y="21600"/>
                    </a:cubicBezTo>
                    <a:lnTo>
                      <a:pt x="9" y="21600"/>
                    </a:lnTo>
                    <a:cubicBezTo>
                      <a:pt x="-332" y="15016"/>
                      <a:pt x="9716" y="13172"/>
                      <a:pt x="12095" y="79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35" name="Kształt"/>
              <p:cNvSpPr/>
              <p:nvPr/>
            </p:nvSpPr>
            <p:spPr>
              <a:xfrm>
                <a:off x="116872" y="467489"/>
                <a:ext cx="1541" cy="1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8" h="21600" extrusionOk="0">
                    <a:moveTo>
                      <a:pt x="20155" y="0"/>
                    </a:moveTo>
                    <a:cubicBezTo>
                      <a:pt x="21600" y="10172"/>
                      <a:pt x="7490" y="16450"/>
                      <a:pt x="0" y="21600"/>
                    </a:cubicBezTo>
                    <a:cubicBezTo>
                      <a:pt x="6341" y="14638"/>
                      <a:pt x="6341" y="985"/>
                      <a:pt x="2015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36" name="Kształt"/>
              <p:cNvSpPr/>
              <p:nvPr/>
            </p:nvSpPr>
            <p:spPr>
              <a:xfrm>
                <a:off x="116872" y="457749"/>
                <a:ext cx="329" cy="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226" extrusionOk="0">
                    <a:moveTo>
                      <a:pt x="0" y="1227"/>
                    </a:moveTo>
                    <a:cubicBezTo>
                      <a:pt x="11499" y="-2374"/>
                      <a:pt x="17324" y="2822"/>
                      <a:pt x="21600" y="5645"/>
                    </a:cubicBezTo>
                    <a:lnTo>
                      <a:pt x="0" y="19226"/>
                    </a:lnTo>
                    <a:cubicBezTo>
                      <a:pt x="0" y="19226"/>
                      <a:pt x="0" y="1227"/>
                      <a:pt x="0" y="12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37" name="Kształt"/>
              <p:cNvSpPr/>
              <p:nvPr/>
            </p:nvSpPr>
            <p:spPr>
              <a:xfrm>
                <a:off x="107132" y="467489"/>
                <a:ext cx="3913" cy="49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1" h="21600" extrusionOk="0">
                    <a:moveTo>
                      <a:pt x="20361" y="0"/>
                    </a:moveTo>
                    <a:cubicBezTo>
                      <a:pt x="21274" y="4366"/>
                      <a:pt x="11448" y="5649"/>
                      <a:pt x="15334" y="10589"/>
                    </a:cubicBezTo>
                    <a:cubicBezTo>
                      <a:pt x="10190" y="14337"/>
                      <a:pt x="2647" y="16476"/>
                      <a:pt x="13" y="21600"/>
                    </a:cubicBezTo>
                    <a:cubicBezTo>
                      <a:pt x="-326" y="14765"/>
                      <a:pt x="5959" y="9305"/>
                      <a:pt x="12361" y="6218"/>
                    </a:cubicBezTo>
                    <a:cubicBezTo>
                      <a:pt x="14872" y="4366"/>
                      <a:pt x="15674" y="0"/>
                      <a:pt x="2036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38" name="Kształt"/>
              <p:cNvSpPr/>
              <p:nvPr/>
            </p:nvSpPr>
            <p:spPr>
              <a:xfrm>
                <a:off x="116872" y="467489"/>
                <a:ext cx="893" cy="1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25" h="20845" extrusionOk="0">
                    <a:moveTo>
                      <a:pt x="0" y="3687"/>
                    </a:moveTo>
                    <a:lnTo>
                      <a:pt x="10604" y="0"/>
                    </a:lnTo>
                    <a:cubicBezTo>
                      <a:pt x="18659" y="6532"/>
                      <a:pt x="13526" y="10560"/>
                      <a:pt x="10604" y="17417"/>
                    </a:cubicBezTo>
                    <a:cubicBezTo>
                      <a:pt x="8037" y="19423"/>
                      <a:pt x="6576" y="21600"/>
                      <a:pt x="4028" y="20589"/>
                    </a:cubicBezTo>
                    <a:cubicBezTo>
                      <a:pt x="-2941" y="16405"/>
                      <a:pt x="2548" y="9720"/>
                      <a:pt x="0" y="36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39" name="Kształt"/>
              <p:cNvSpPr/>
              <p:nvPr/>
            </p:nvSpPr>
            <p:spPr>
              <a:xfrm>
                <a:off x="107132" y="457749"/>
                <a:ext cx="1440" cy="1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21" h="16548" extrusionOk="0">
                    <a:moveTo>
                      <a:pt x="18122" y="3519"/>
                    </a:moveTo>
                    <a:cubicBezTo>
                      <a:pt x="19802" y="8474"/>
                      <a:pt x="13914" y="12154"/>
                      <a:pt x="12794" y="15964"/>
                    </a:cubicBezTo>
                    <a:cubicBezTo>
                      <a:pt x="4665" y="18513"/>
                      <a:pt x="3531" y="12154"/>
                      <a:pt x="170" y="7707"/>
                    </a:cubicBezTo>
                    <a:cubicBezTo>
                      <a:pt x="-1798" y="346"/>
                      <a:pt x="13914" y="-3087"/>
                      <a:pt x="18122" y="351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40" name="Kształt"/>
              <p:cNvSpPr/>
              <p:nvPr/>
            </p:nvSpPr>
            <p:spPr>
              <a:xfrm>
                <a:off x="107132" y="467489"/>
                <a:ext cx="778" cy="1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30" h="21600" extrusionOk="0">
                    <a:moveTo>
                      <a:pt x="10829" y="0"/>
                    </a:moveTo>
                    <a:cubicBezTo>
                      <a:pt x="20384" y="8047"/>
                      <a:pt x="9595" y="13359"/>
                      <a:pt x="7913" y="21600"/>
                    </a:cubicBezTo>
                    <a:lnTo>
                      <a:pt x="444" y="21600"/>
                    </a:lnTo>
                    <a:cubicBezTo>
                      <a:pt x="-1216" y="11864"/>
                      <a:pt x="1679" y="2755"/>
                      <a:pt x="108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41" name="Kształt"/>
              <p:cNvSpPr/>
              <p:nvPr/>
            </p:nvSpPr>
            <p:spPr>
              <a:xfrm>
                <a:off x="107132" y="457749"/>
                <a:ext cx="15539" cy="18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extrusionOk="0">
                    <a:moveTo>
                      <a:pt x="2313" y="18699"/>
                    </a:moveTo>
                    <a:lnTo>
                      <a:pt x="3077" y="18849"/>
                    </a:lnTo>
                    <a:cubicBezTo>
                      <a:pt x="3959" y="17977"/>
                      <a:pt x="3195" y="16744"/>
                      <a:pt x="5164" y="16520"/>
                    </a:cubicBezTo>
                    <a:cubicBezTo>
                      <a:pt x="5928" y="15450"/>
                      <a:pt x="6252" y="14341"/>
                      <a:pt x="7544" y="13445"/>
                    </a:cubicBezTo>
                    <a:cubicBezTo>
                      <a:pt x="7015" y="13346"/>
                      <a:pt x="7427" y="12948"/>
                      <a:pt x="7221" y="12611"/>
                    </a:cubicBezTo>
                    <a:cubicBezTo>
                      <a:pt x="10513" y="11653"/>
                      <a:pt x="11805" y="8241"/>
                      <a:pt x="14097" y="6063"/>
                    </a:cubicBezTo>
                    <a:cubicBezTo>
                      <a:pt x="13775" y="4607"/>
                      <a:pt x="16390" y="4370"/>
                      <a:pt x="16155" y="2914"/>
                    </a:cubicBezTo>
                    <a:cubicBezTo>
                      <a:pt x="16683" y="2428"/>
                      <a:pt x="17478" y="2267"/>
                      <a:pt x="18036" y="1768"/>
                    </a:cubicBezTo>
                    <a:cubicBezTo>
                      <a:pt x="16596" y="0"/>
                      <a:pt x="19975" y="585"/>
                      <a:pt x="20857" y="0"/>
                    </a:cubicBezTo>
                    <a:cubicBezTo>
                      <a:pt x="17359" y="4270"/>
                      <a:pt x="13539" y="8516"/>
                      <a:pt x="9631" y="12437"/>
                    </a:cubicBezTo>
                    <a:cubicBezTo>
                      <a:pt x="9836" y="13596"/>
                      <a:pt x="8309" y="13844"/>
                      <a:pt x="7779" y="14790"/>
                    </a:cubicBezTo>
                    <a:cubicBezTo>
                      <a:pt x="7544" y="16271"/>
                      <a:pt x="4576" y="16334"/>
                      <a:pt x="4929" y="17878"/>
                    </a:cubicBezTo>
                    <a:cubicBezTo>
                      <a:pt x="3635" y="19035"/>
                      <a:pt x="21" y="19495"/>
                      <a:pt x="1020" y="21600"/>
                    </a:cubicBezTo>
                    <a:lnTo>
                      <a:pt x="227" y="21600"/>
                    </a:lnTo>
                    <a:cubicBezTo>
                      <a:pt x="-743" y="19981"/>
                      <a:pt x="1667" y="19832"/>
                      <a:pt x="2313" y="186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42" name="Kształt"/>
              <p:cNvSpPr/>
              <p:nvPr/>
            </p:nvSpPr>
            <p:spPr>
              <a:xfrm>
                <a:off x="107132" y="477228"/>
                <a:ext cx="1455" cy="1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472" h="21065" extrusionOk="0">
                    <a:moveTo>
                      <a:pt x="9035" y="145"/>
                    </a:moveTo>
                    <a:cubicBezTo>
                      <a:pt x="10535" y="-535"/>
                      <a:pt x="11103" y="1345"/>
                      <a:pt x="11853" y="2528"/>
                    </a:cubicBezTo>
                    <a:cubicBezTo>
                      <a:pt x="14671" y="12223"/>
                      <a:pt x="7151" y="16645"/>
                      <a:pt x="3582" y="21065"/>
                    </a:cubicBezTo>
                    <a:cubicBezTo>
                      <a:pt x="-6929" y="13233"/>
                      <a:pt x="9035" y="10343"/>
                      <a:pt x="9035" y="1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43" name="Kształt"/>
              <p:cNvSpPr/>
              <p:nvPr/>
            </p:nvSpPr>
            <p:spPr>
              <a:xfrm>
                <a:off x="107132" y="467489"/>
                <a:ext cx="2555" cy="1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5" h="10117" extrusionOk="0">
                    <a:moveTo>
                      <a:pt x="2424" y="190"/>
                    </a:moveTo>
                    <a:cubicBezTo>
                      <a:pt x="7784" y="1555"/>
                      <a:pt x="20085" y="-2892"/>
                      <a:pt x="18188" y="3890"/>
                    </a:cubicBezTo>
                    <a:cubicBezTo>
                      <a:pt x="7784" y="1328"/>
                      <a:pt x="1948" y="18708"/>
                      <a:pt x="59" y="4404"/>
                    </a:cubicBezTo>
                    <a:cubicBezTo>
                      <a:pt x="689" y="3148"/>
                      <a:pt x="-1515" y="983"/>
                      <a:pt x="2424" y="1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44" name="Kształt"/>
              <p:cNvSpPr/>
              <p:nvPr/>
            </p:nvSpPr>
            <p:spPr>
              <a:xfrm>
                <a:off x="107132" y="477228"/>
                <a:ext cx="2862" cy="4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59" h="21600" extrusionOk="0">
                    <a:moveTo>
                      <a:pt x="4503" y="10827"/>
                    </a:moveTo>
                    <a:cubicBezTo>
                      <a:pt x="13364" y="10827"/>
                      <a:pt x="8026" y="1144"/>
                      <a:pt x="15185" y="0"/>
                    </a:cubicBezTo>
                    <a:cubicBezTo>
                      <a:pt x="19311" y="10081"/>
                      <a:pt x="3049" y="10081"/>
                      <a:pt x="5236" y="19711"/>
                    </a:cubicBezTo>
                    <a:cubicBezTo>
                      <a:pt x="4018" y="20168"/>
                      <a:pt x="2198" y="20168"/>
                      <a:pt x="1228" y="21600"/>
                    </a:cubicBezTo>
                    <a:cubicBezTo>
                      <a:pt x="-2289" y="17475"/>
                      <a:pt x="2682" y="14494"/>
                      <a:pt x="4503" y="108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45" name="Kształt"/>
              <p:cNvSpPr/>
              <p:nvPr/>
            </p:nvSpPr>
            <p:spPr>
              <a:xfrm>
                <a:off x="107132" y="486968"/>
                <a:ext cx="1245" cy="2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71" h="21057" extrusionOk="0">
                    <a:moveTo>
                      <a:pt x="19180" y="16"/>
                    </a:moveTo>
                    <a:cubicBezTo>
                      <a:pt x="20565" y="5695"/>
                      <a:pt x="17126" y="15936"/>
                      <a:pt x="6511" y="21057"/>
                    </a:cubicBezTo>
                    <a:lnTo>
                      <a:pt x="0" y="21057"/>
                    </a:lnTo>
                    <a:cubicBezTo>
                      <a:pt x="6511" y="13599"/>
                      <a:pt x="-1035" y="-543"/>
                      <a:pt x="19180" y="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46" name="Kształt"/>
              <p:cNvSpPr/>
              <p:nvPr/>
            </p:nvSpPr>
            <p:spPr>
              <a:xfrm>
                <a:off x="107132" y="486968"/>
                <a:ext cx="419" cy="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65" h="19422" extrusionOk="0">
                    <a:moveTo>
                      <a:pt x="18765" y="282"/>
                    </a:moveTo>
                    <a:lnTo>
                      <a:pt x="18765" y="14126"/>
                    </a:lnTo>
                    <a:cubicBezTo>
                      <a:pt x="10911" y="12083"/>
                      <a:pt x="4011" y="16544"/>
                      <a:pt x="1090" y="19422"/>
                    </a:cubicBezTo>
                    <a:cubicBezTo>
                      <a:pt x="-2835" y="12083"/>
                      <a:pt x="4011" y="-2178"/>
                      <a:pt x="18765" y="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47" name="Kształt"/>
              <p:cNvSpPr/>
              <p:nvPr/>
            </p:nvSpPr>
            <p:spPr>
              <a:xfrm>
                <a:off x="107132" y="477228"/>
                <a:ext cx="827" cy="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91" h="18495" extrusionOk="0">
                    <a:moveTo>
                      <a:pt x="12818" y="446"/>
                    </a:moveTo>
                    <a:cubicBezTo>
                      <a:pt x="16846" y="9226"/>
                      <a:pt x="7329" y="14238"/>
                      <a:pt x="3301" y="18495"/>
                    </a:cubicBezTo>
                    <a:cubicBezTo>
                      <a:pt x="-4754" y="15649"/>
                      <a:pt x="3301" y="-3105"/>
                      <a:pt x="12818" y="4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48" name="Kształt"/>
              <p:cNvSpPr/>
              <p:nvPr/>
            </p:nvSpPr>
            <p:spPr>
              <a:xfrm>
                <a:off x="107132" y="486968"/>
                <a:ext cx="588" cy="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0296" extrusionOk="0">
                    <a:moveTo>
                      <a:pt x="18102" y="8205"/>
                    </a:moveTo>
                    <a:cubicBezTo>
                      <a:pt x="21600" y="13342"/>
                      <a:pt x="8355" y="14633"/>
                      <a:pt x="5569" y="20296"/>
                    </a:cubicBezTo>
                    <a:lnTo>
                      <a:pt x="0" y="20296"/>
                    </a:lnTo>
                    <a:lnTo>
                      <a:pt x="0" y="224"/>
                    </a:lnTo>
                    <a:cubicBezTo>
                      <a:pt x="8355" y="-1304"/>
                      <a:pt x="13245" y="5386"/>
                      <a:pt x="18102" y="82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49" name="Kształt"/>
              <p:cNvSpPr/>
              <p:nvPr/>
            </p:nvSpPr>
            <p:spPr>
              <a:xfrm>
                <a:off x="97393" y="477228"/>
                <a:ext cx="2139" cy="3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66" h="20658" extrusionOk="0">
                    <a:moveTo>
                      <a:pt x="8236" y="2116"/>
                    </a:moveTo>
                    <a:cubicBezTo>
                      <a:pt x="10024" y="1561"/>
                      <a:pt x="11812" y="-942"/>
                      <a:pt x="15547" y="381"/>
                    </a:cubicBezTo>
                    <a:cubicBezTo>
                      <a:pt x="17984" y="10174"/>
                      <a:pt x="5799" y="14342"/>
                      <a:pt x="934" y="20658"/>
                    </a:cubicBezTo>
                    <a:cubicBezTo>
                      <a:pt x="-3616" y="14755"/>
                      <a:pt x="10024" y="9755"/>
                      <a:pt x="8236" y="21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50" name="Kształt"/>
              <p:cNvSpPr/>
              <p:nvPr/>
            </p:nvSpPr>
            <p:spPr>
              <a:xfrm>
                <a:off x="97393" y="486968"/>
                <a:ext cx="4812" cy="6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0" h="21600" extrusionOk="0">
                    <a:moveTo>
                      <a:pt x="8258" y="11882"/>
                    </a:moveTo>
                    <a:cubicBezTo>
                      <a:pt x="11889" y="7777"/>
                      <a:pt x="9586" y="146"/>
                      <a:pt x="19414" y="0"/>
                    </a:cubicBezTo>
                    <a:cubicBezTo>
                      <a:pt x="19677" y="1506"/>
                      <a:pt x="18793" y="2054"/>
                      <a:pt x="16844" y="2790"/>
                    </a:cubicBezTo>
                    <a:cubicBezTo>
                      <a:pt x="18439" y="11701"/>
                      <a:pt x="5956" y="15220"/>
                      <a:pt x="380" y="21600"/>
                    </a:cubicBezTo>
                    <a:cubicBezTo>
                      <a:pt x="-1923" y="17128"/>
                      <a:pt x="6930" y="16174"/>
                      <a:pt x="8258" y="118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51" name="Kształt"/>
              <p:cNvSpPr/>
              <p:nvPr/>
            </p:nvSpPr>
            <p:spPr>
              <a:xfrm>
                <a:off x="97393" y="486968"/>
                <a:ext cx="4261" cy="58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4" h="21600" extrusionOk="0">
                    <a:moveTo>
                      <a:pt x="20543" y="0"/>
                    </a:moveTo>
                    <a:cubicBezTo>
                      <a:pt x="21600" y="9175"/>
                      <a:pt x="8680" y="15714"/>
                      <a:pt x="1588" y="21600"/>
                    </a:cubicBezTo>
                    <a:lnTo>
                      <a:pt x="0" y="21600"/>
                    </a:lnTo>
                    <a:cubicBezTo>
                      <a:pt x="5823" y="13968"/>
                      <a:pt x="8257" y="4145"/>
                      <a:pt x="205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52" name="Kształt"/>
              <p:cNvSpPr/>
              <p:nvPr/>
            </p:nvSpPr>
            <p:spPr>
              <a:xfrm>
                <a:off x="97393" y="486968"/>
                <a:ext cx="856" cy="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09" h="21600" extrusionOk="0">
                    <a:moveTo>
                      <a:pt x="16793" y="0"/>
                    </a:moveTo>
                    <a:cubicBezTo>
                      <a:pt x="18982" y="10782"/>
                      <a:pt x="11940" y="15171"/>
                      <a:pt x="9299" y="21600"/>
                    </a:cubicBezTo>
                    <a:lnTo>
                      <a:pt x="473" y="21600"/>
                    </a:lnTo>
                    <a:cubicBezTo>
                      <a:pt x="-2618" y="2351"/>
                      <a:pt x="10180" y="8433"/>
                      <a:pt x="167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53" name="Kształt"/>
              <p:cNvSpPr/>
              <p:nvPr/>
            </p:nvSpPr>
            <p:spPr>
              <a:xfrm>
                <a:off x="97393" y="496707"/>
                <a:ext cx="5605" cy="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08" y="4451"/>
                    </a:moveTo>
                    <a:cubicBezTo>
                      <a:pt x="14342" y="2612"/>
                      <a:pt x="17552" y="1521"/>
                      <a:pt x="19405" y="0"/>
                    </a:cubicBezTo>
                    <a:cubicBezTo>
                      <a:pt x="19997" y="0"/>
                      <a:pt x="21263" y="0"/>
                      <a:pt x="21600" y="574"/>
                    </a:cubicBezTo>
                    <a:cubicBezTo>
                      <a:pt x="20589" y="3303"/>
                      <a:pt x="15358" y="5371"/>
                      <a:pt x="13418" y="8186"/>
                    </a:cubicBezTo>
                    <a:cubicBezTo>
                      <a:pt x="9452" y="12869"/>
                      <a:pt x="5992" y="17494"/>
                      <a:pt x="0" y="21600"/>
                    </a:cubicBezTo>
                    <a:cubicBezTo>
                      <a:pt x="3711" y="15455"/>
                      <a:pt x="7845" y="9537"/>
                      <a:pt x="15608" y="445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54" name="Kształt"/>
              <p:cNvSpPr/>
              <p:nvPr/>
            </p:nvSpPr>
            <p:spPr>
              <a:xfrm>
                <a:off x="87654" y="496707"/>
                <a:ext cx="1284" cy="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24" h="21600" extrusionOk="0">
                    <a:moveTo>
                      <a:pt x="11996" y="0"/>
                    </a:moveTo>
                    <a:cubicBezTo>
                      <a:pt x="18776" y="3808"/>
                      <a:pt x="11237" y="11171"/>
                      <a:pt x="7468" y="16071"/>
                    </a:cubicBezTo>
                    <a:lnTo>
                      <a:pt x="945" y="21600"/>
                    </a:lnTo>
                    <a:cubicBezTo>
                      <a:pt x="-2824" y="14362"/>
                      <a:pt x="5461" y="6258"/>
                      <a:pt x="1199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55" name="Kształt"/>
              <p:cNvSpPr/>
              <p:nvPr/>
            </p:nvSpPr>
            <p:spPr>
              <a:xfrm>
                <a:off x="87654" y="506446"/>
                <a:ext cx="1162" cy="1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7756" y="17875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56" name="Kształt"/>
              <p:cNvSpPr/>
              <p:nvPr/>
            </p:nvSpPr>
            <p:spPr>
              <a:xfrm>
                <a:off x="87654" y="486968"/>
                <a:ext cx="782" cy="1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017" h="21600" extrusionOk="0">
                    <a:moveTo>
                      <a:pt x="5547" y="0"/>
                    </a:moveTo>
                    <a:cubicBezTo>
                      <a:pt x="20368" y="5198"/>
                      <a:pt x="0" y="13399"/>
                      <a:pt x="3398" y="21600"/>
                    </a:cubicBezTo>
                    <a:lnTo>
                      <a:pt x="0" y="21600"/>
                    </a:lnTo>
                    <a:cubicBezTo>
                      <a:pt x="6795" y="13399"/>
                      <a:pt x="-1232" y="8363"/>
                      <a:pt x="55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57" name="Kształt"/>
              <p:cNvSpPr/>
              <p:nvPr/>
            </p:nvSpPr>
            <p:spPr>
              <a:xfrm>
                <a:off x="87654" y="506446"/>
                <a:ext cx="1951" cy="2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32" h="21600" extrusionOk="0">
                    <a:moveTo>
                      <a:pt x="0" y="21600"/>
                    </a:moveTo>
                    <a:cubicBezTo>
                      <a:pt x="0" y="12636"/>
                      <a:pt x="12589" y="8313"/>
                      <a:pt x="15407" y="0"/>
                    </a:cubicBezTo>
                    <a:cubicBezTo>
                      <a:pt x="21600" y="8313"/>
                      <a:pt x="4318" y="15324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58" name="Kształt"/>
              <p:cNvSpPr/>
              <p:nvPr/>
            </p:nvSpPr>
            <p:spPr>
              <a:xfrm>
                <a:off x="87654" y="496707"/>
                <a:ext cx="1797" cy="2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3956" y="7380"/>
                      <a:pt x="17906" y="21049"/>
                      <a:pt x="0" y="21600"/>
                    </a:cubicBezTo>
                    <a:cubicBezTo>
                      <a:pt x="7120" y="14396"/>
                      <a:pt x="3951" y="82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59" name="Kształt"/>
              <p:cNvSpPr/>
              <p:nvPr/>
            </p:nvSpPr>
            <p:spPr>
              <a:xfrm>
                <a:off x="77914" y="496707"/>
                <a:ext cx="2985" cy="3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7" h="19164" extrusionOk="0">
                    <a:moveTo>
                      <a:pt x="14009" y="4107"/>
                    </a:moveTo>
                    <a:cubicBezTo>
                      <a:pt x="16198" y="2981"/>
                      <a:pt x="15175" y="-1079"/>
                      <a:pt x="19411" y="273"/>
                    </a:cubicBezTo>
                    <a:cubicBezTo>
                      <a:pt x="21600" y="3322"/>
                      <a:pt x="15615" y="2589"/>
                      <a:pt x="14009" y="4107"/>
                    </a:cubicBezTo>
                    <a:cubicBezTo>
                      <a:pt x="18828" y="8508"/>
                      <a:pt x="10796" y="13643"/>
                      <a:pt x="11820" y="18771"/>
                    </a:cubicBezTo>
                    <a:cubicBezTo>
                      <a:pt x="5985" y="20521"/>
                      <a:pt x="3796" y="15895"/>
                      <a:pt x="0" y="15445"/>
                    </a:cubicBezTo>
                    <a:cubicBezTo>
                      <a:pt x="5402" y="11783"/>
                      <a:pt x="5402" y="4506"/>
                      <a:pt x="14009" y="41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60" name="Kształt"/>
              <p:cNvSpPr/>
              <p:nvPr/>
            </p:nvSpPr>
            <p:spPr>
              <a:xfrm>
                <a:off x="77914" y="506446"/>
                <a:ext cx="6921" cy="1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2" h="21600" extrusionOk="0">
                    <a:moveTo>
                      <a:pt x="4312" y="14105"/>
                    </a:moveTo>
                    <a:cubicBezTo>
                      <a:pt x="8998" y="9419"/>
                      <a:pt x="15079" y="5300"/>
                      <a:pt x="18880" y="0"/>
                    </a:cubicBezTo>
                    <a:lnTo>
                      <a:pt x="20022" y="0"/>
                    </a:lnTo>
                    <a:cubicBezTo>
                      <a:pt x="19769" y="2898"/>
                      <a:pt x="14638" y="5300"/>
                      <a:pt x="12738" y="8175"/>
                    </a:cubicBezTo>
                    <a:cubicBezTo>
                      <a:pt x="10393" y="12204"/>
                      <a:pt x="8745" y="17186"/>
                      <a:pt x="2603" y="19381"/>
                    </a:cubicBezTo>
                    <a:cubicBezTo>
                      <a:pt x="1714" y="20105"/>
                      <a:pt x="1905" y="21486"/>
                      <a:pt x="258" y="21600"/>
                    </a:cubicBezTo>
                    <a:cubicBezTo>
                      <a:pt x="-1578" y="18090"/>
                      <a:pt x="7098" y="18361"/>
                      <a:pt x="4312" y="141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61" name="Kształt"/>
              <p:cNvSpPr/>
              <p:nvPr/>
            </p:nvSpPr>
            <p:spPr>
              <a:xfrm>
                <a:off x="87654" y="516186"/>
                <a:ext cx="219" cy="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843"/>
                      <a:pt x="21600" y="15728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62" name="Kształt"/>
              <p:cNvSpPr/>
              <p:nvPr/>
            </p:nvSpPr>
            <p:spPr>
              <a:xfrm>
                <a:off x="77914" y="516186"/>
                <a:ext cx="3175" cy="5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344" y="7593"/>
                    </a:lnTo>
                    <a:cubicBezTo>
                      <a:pt x="15048" y="7052"/>
                      <a:pt x="16688" y="2351"/>
                      <a:pt x="21600" y="0"/>
                    </a:cubicBezTo>
                    <a:cubicBezTo>
                      <a:pt x="14598" y="7320"/>
                      <a:pt x="11174" y="1586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63" name="Kształt"/>
              <p:cNvSpPr/>
              <p:nvPr/>
            </p:nvSpPr>
            <p:spPr>
              <a:xfrm>
                <a:off x="77914" y="525925"/>
                <a:ext cx="1904" cy="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23" h="21600" extrusionOk="0">
                    <a:moveTo>
                      <a:pt x="16323" y="3044"/>
                    </a:moveTo>
                    <a:cubicBezTo>
                      <a:pt x="12755" y="10152"/>
                      <a:pt x="8620" y="18650"/>
                      <a:pt x="1676" y="21600"/>
                    </a:cubicBezTo>
                    <a:cubicBezTo>
                      <a:pt x="-5277" y="14954"/>
                      <a:pt x="11437" y="6645"/>
                      <a:pt x="14823" y="0"/>
                    </a:cubicBezTo>
                    <a:cubicBezTo>
                      <a:pt x="14823" y="0"/>
                      <a:pt x="16323" y="3044"/>
                      <a:pt x="16323" y="30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64" name="Kształt"/>
              <p:cNvSpPr/>
              <p:nvPr/>
            </p:nvSpPr>
            <p:spPr>
              <a:xfrm>
                <a:off x="77914" y="516186"/>
                <a:ext cx="710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11" h="21600" extrusionOk="0">
                    <a:moveTo>
                      <a:pt x="0" y="21600"/>
                    </a:moveTo>
                    <a:lnTo>
                      <a:pt x="6841" y="0"/>
                    </a:lnTo>
                    <a:cubicBezTo>
                      <a:pt x="9112" y="1926"/>
                      <a:pt x="21600" y="8588"/>
                      <a:pt x="17642" y="18539"/>
                    </a:cubicBezTo>
                    <a:cubicBezTo>
                      <a:pt x="17642" y="1853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65" name="Kształt"/>
              <p:cNvSpPr/>
              <p:nvPr/>
            </p:nvSpPr>
            <p:spPr>
              <a:xfrm>
                <a:off x="77914" y="525925"/>
                <a:ext cx="748" cy="1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63" h="21600" extrusionOk="0">
                    <a:moveTo>
                      <a:pt x="12484" y="18578"/>
                    </a:moveTo>
                    <a:cubicBezTo>
                      <a:pt x="10566" y="21600"/>
                      <a:pt x="3833" y="21600"/>
                      <a:pt x="0" y="21600"/>
                    </a:cubicBezTo>
                    <a:lnTo>
                      <a:pt x="7200" y="0"/>
                    </a:lnTo>
                    <a:cubicBezTo>
                      <a:pt x="12484" y="1618"/>
                      <a:pt x="21600" y="12299"/>
                      <a:pt x="12484" y="185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66" name="Kształt"/>
              <p:cNvSpPr/>
              <p:nvPr/>
            </p:nvSpPr>
            <p:spPr>
              <a:xfrm>
                <a:off x="77914" y="525925"/>
                <a:ext cx="1949" cy="3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928" y="6469"/>
                      <a:pt x="13347" y="15575"/>
                      <a:pt x="0" y="21600"/>
                    </a:cubicBezTo>
                    <a:cubicBezTo>
                      <a:pt x="3878" y="13813"/>
                      <a:pt x="8973" y="57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67" name="Kształt"/>
              <p:cNvSpPr/>
              <p:nvPr/>
            </p:nvSpPr>
            <p:spPr>
              <a:xfrm>
                <a:off x="77914" y="525925"/>
                <a:ext cx="1044" cy="1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41" h="19258" extrusionOk="0">
                    <a:moveTo>
                      <a:pt x="14037" y="18628"/>
                    </a:moveTo>
                    <a:cubicBezTo>
                      <a:pt x="7081" y="20762"/>
                      <a:pt x="4137" y="16962"/>
                      <a:pt x="480" y="14828"/>
                    </a:cubicBezTo>
                    <a:cubicBezTo>
                      <a:pt x="-982" y="8894"/>
                      <a:pt x="480" y="1139"/>
                      <a:pt x="10737" y="81"/>
                    </a:cubicBezTo>
                    <a:cubicBezTo>
                      <a:pt x="19156" y="-838"/>
                      <a:pt x="16231" y="6309"/>
                      <a:pt x="16231" y="9969"/>
                    </a:cubicBezTo>
                    <a:cubicBezTo>
                      <a:pt x="15499" y="12695"/>
                      <a:pt x="20618" y="17569"/>
                      <a:pt x="14037" y="186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68" name="Kształt"/>
              <p:cNvSpPr/>
              <p:nvPr/>
            </p:nvSpPr>
            <p:spPr>
              <a:xfrm>
                <a:off x="77914" y="506446"/>
                <a:ext cx="178" cy="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69" name="Kształt"/>
              <p:cNvSpPr/>
              <p:nvPr/>
            </p:nvSpPr>
            <p:spPr>
              <a:xfrm>
                <a:off x="77914" y="516186"/>
                <a:ext cx="1483" cy="2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4" h="21600" extrusionOk="0">
                    <a:moveTo>
                      <a:pt x="17032" y="0"/>
                    </a:moveTo>
                    <a:cubicBezTo>
                      <a:pt x="19377" y="7462"/>
                      <a:pt x="14434" y="16753"/>
                      <a:pt x="5839" y="21600"/>
                    </a:cubicBezTo>
                    <a:lnTo>
                      <a:pt x="895" y="21600"/>
                    </a:lnTo>
                    <a:cubicBezTo>
                      <a:pt x="-2223" y="13921"/>
                      <a:pt x="2720" y="910"/>
                      <a:pt x="1703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70" name="Kształt"/>
              <p:cNvSpPr/>
              <p:nvPr/>
            </p:nvSpPr>
            <p:spPr>
              <a:xfrm>
                <a:off x="77914" y="409053"/>
                <a:ext cx="104292" cy="128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2" h="21600" extrusionOk="0">
                    <a:moveTo>
                      <a:pt x="188" y="21349"/>
                    </a:moveTo>
                    <a:cubicBezTo>
                      <a:pt x="453" y="20849"/>
                      <a:pt x="817" y="20322"/>
                      <a:pt x="1352" y="19881"/>
                    </a:cubicBezTo>
                    <a:cubicBezTo>
                      <a:pt x="1486" y="19672"/>
                      <a:pt x="1284" y="19434"/>
                      <a:pt x="1720" y="19289"/>
                    </a:cubicBezTo>
                    <a:cubicBezTo>
                      <a:pt x="2034" y="19030"/>
                      <a:pt x="2084" y="18673"/>
                      <a:pt x="2120" y="18372"/>
                    </a:cubicBezTo>
                    <a:cubicBezTo>
                      <a:pt x="2919" y="18075"/>
                      <a:pt x="2888" y="17359"/>
                      <a:pt x="3472" y="16915"/>
                    </a:cubicBezTo>
                    <a:cubicBezTo>
                      <a:pt x="3966" y="16596"/>
                      <a:pt x="3917" y="16026"/>
                      <a:pt x="4519" y="15740"/>
                    </a:cubicBezTo>
                    <a:cubicBezTo>
                      <a:pt x="4671" y="15563"/>
                      <a:pt x="4784" y="15346"/>
                      <a:pt x="4919" y="15147"/>
                    </a:cubicBezTo>
                    <a:cubicBezTo>
                      <a:pt x="5220" y="14798"/>
                      <a:pt x="5786" y="14516"/>
                      <a:pt x="5786" y="14060"/>
                    </a:cubicBezTo>
                    <a:cubicBezTo>
                      <a:pt x="5965" y="13726"/>
                      <a:pt x="6635" y="13642"/>
                      <a:pt x="6635" y="13231"/>
                    </a:cubicBezTo>
                    <a:cubicBezTo>
                      <a:pt x="6850" y="12918"/>
                      <a:pt x="7372" y="12797"/>
                      <a:pt x="7385" y="12452"/>
                    </a:cubicBezTo>
                    <a:cubicBezTo>
                      <a:pt x="7484" y="12274"/>
                      <a:pt x="7637" y="12062"/>
                      <a:pt x="7915" y="11941"/>
                    </a:cubicBezTo>
                    <a:cubicBezTo>
                      <a:pt x="8018" y="11714"/>
                      <a:pt x="8171" y="11461"/>
                      <a:pt x="8436" y="11347"/>
                    </a:cubicBezTo>
                    <a:cubicBezTo>
                      <a:pt x="8333" y="11098"/>
                      <a:pt x="8751" y="11098"/>
                      <a:pt x="8832" y="10918"/>
                    </a:cubicBezTo>
                    <a:cubicBezTo>
                      <a:pt x="9335" y="10491"/>
                      <a:pt x="9649" y="10060"/>
                      <a:pt x="10067" y="9593"/>
                    </a:cubicBezTo>
                    <a:cubicBezTo>
                      <a:pt x="10435" y="9452"/>
                      <a:pt x="9986" y="9023"/>
                      <a:pt x="10584" y="9107"/>
                    </a:cubicBezTo>
                    <a:cubicBezTo>
                      <a:pt x="10638" y="9069"/>
                      <a:pt x="10754" y="9034"/>
                      <a:pt x="10723" y="8964"/>
                    </a:cubicBezTo>
                    <a:lnTo>
                      <a:pt x="10435" y="8917"/>
                    </a:lnTo>
                    <a:cubicBezTo>
                      <a:pt x="10539" y="8785"/>
                      <a:pt x="10368" y="8512"/>
                      <a:pt x="10723" y="8534"/>
                    </a:cubicBezTo>
                    <a:cubicBezTo>
                      <a:pt x="10835" y="8596"/>
                      <a:pt x="10822" y="8752"/>
                      <a:pt x="10754" y="8821"/>
                    </a:cubicBezTo>
                    <a:lnTo>
                      <a:pt x="10723" y="8860"/>
                    </a:lnTo>
                    <a:lnTo>
                      <a:pt x="10754" y="8880"/>
                    </a:lnTo>
                    <a:cubicBezTo>
                      <a:pt x="11037" y="8774"/>
                      <a:pt x="11217" y="8534"/>
                      <a:pt x="11186" y="8341"/>
                    </a:cubicBezTo>
                    <a:lnTo>
                      <a:pt x="11069" y="8341"/>
                    </a:lnTo>
                    <a:cubicBezTo>
                      <a:pt x="10984" y="8108"/>
                      <a:pt x="11352" y="8143"/>
                      <a:pt x="11433" y="8004"/>
                    </a:cubicBezTo>
                    <a:lnTo>
                      <a:pt x="11433" y="8226"/>
                    </a:lnTo>
                    <a:cubicBezTo>
                      <a:pt x="11653" y="8253"/>
                      <a:pt x="11716" y="8094"/>
                      <a:pt x="11837" y="8004"/>
                    </a:cubicBezTo>
                    <a:cubicBezTo>
                      <a:pt x="11783" y="7872"/>
                      <a:pt x="11469" y="8022"/>
                      <a:pt x="11554" y="7859"/>
                    </a:cubicBezTo>
                    <a:lnTo>
                      <a:pt x="11671" y="7771"/>
                    </a:lnTo>
                    <a:cubicBezTo>
                      <a:pt x="11716" y="7810"/>
                      <a:pt x="11716" y="7881"/>
                      <a:pt x="11783" y="7916"/>
                    </a:cubicBezTo>
                    <a:lnTo>
                      <a:pt x="12187" y="7537"/>
                    </a:lnTo>
                    <a:cubicBezTo>
                      <a:pt x="12134" y="7489"/>
                      <a:pt x="11967" y="7392"/>
                      <a:pt x="11918" y="7511"/>
                    </a:cubicBezTo>
                    <a:lnTo>
                      <a:pt x="11837" y="7511"/>
                    </a:lnTo>
                    <a:cubicBezTo>
                      <a:pt x="12066" y="7392"/>
                      <a:pt x="12232" y="7154"/>
                      <a:pt x="12318" y="6943"/>
                    </a:cubicBezTo>
                    <a:cubicBezTo>
                      <a:pt x="12533" y="7009"/>
                      <a:pt x="12637" y="7165"/>
                      <a:pt x="12870" y="7022"/>
                    </a:cubicBezTo>
                    <a:cubicBezTo>
                      <a:pt x="13055" y="6917"/>
                      <a:pt x="13068" y="6749"/>
                      <a:pt x="13122" y="6598"/>
                    </a:cubicBezTo>
                    <a:cubicBezTo>
                      <a:pt x="13553" y="6167"/>
                      <a:pt x="14236" y="5964"/>
                      <a:pt x="14151" y="5390"/>
                    </a:cubicBezTo>
                    <a:lnTo>
                      <a:pt x="14236" y="5343"/>
                    </a:lnTo>
                    <a:lnTo>
                      <a:pt x="14272" y="5570"/>
                    </a:lnTo>
                    <a:cubicBezTo>
                      <a:pt x="14438" y="5370"/>
                      <a:pt x="15054" y="5356"/>
                      <a:pt x="14869" y="5000"/>
                    </a:cubicBezTo>
                    <a:cubicBezTo>
                      <a:pt x="15121" y="5026"/>
                      <a:pt x="15269" y="4853"/>
                      <a:pt x="15386" y="4736"/>
                    </a:cubicBezTo>
                    <a:cubicBezTo>
                      <a:pt x="14950" y="4606"/>
                      <a:pt x="15570" y="4395"/>
                      <a:pt x="15319" y="4162"/>
                    </a:cubicBezTo>
                    <a:cubicBezTo>
                      <a:pt x="15418" y="4128"/>
                      <a:pt x="15620" y="4223"/>
                      <a:pt x="15669" y="4309"/>
                    </a:cubicBezTo>
                    <a:cubicBezTo>
                      <a:pt x="15683" y="4382"/>
                      <a:pt x="15620" y="4499"/>
                      <a:pt x="15755" y="4533"/>
                    </a:cubicBezTo>
                    <a:cubicBezTo>
                      <a:pt x="16069" y="4298"/>
                      <a:pt x="16118" y="3986"/>
                      <a:pt x="16437" y="3739"/>
                    </a:cubicBezTo>
                    <a:cubicBezTo>
                      <a:pt x="16334" y="3680"/>
                      <a:pt x="16289" y="3748"/>
                      <a:pt x="16190" y="3680"/>
                    </a:cubicBezTo>
                    <a:cubicBezTo>
                      <a:pt x="16419" y="3570"/>
                      <a:pt x="16383" y="3323"/>
                      <a:pt x="16720" y="3308"/>
                    </a:cubicBezTo>
                    <a:lnTo>
                      <a:pt x="16788" y="3429"/>
                    </a:lnTo>
                    <a:cubicBezTo>
                      <a:pt x="17340" y="3284"/>
                      <a:pt x="17453" y="2819"/>
                      <a:pt x="17983" y="2593"/>
                    </a:cubicBezTo>
                    <a:cubicBezTo>
                      <a:pt x="18185" y="2513"/>
                      <a:pt x="18068" y="2295"/>
                      <a:pt x="18351" y="2282"/>
                    </a:cubicBezTo>
                    <a:cubicBezTo>
                      <a:pt x="18387" y="1985"/>
                      <a:pt x="18387" y="1738"/>
                      <a:pt x="18787" y="1595"/>
                    </a:cubicBezTo>
                    <a:lnTo>
                      <a:pt x="19038" y="1650"/>
                    </a:lnTo>
                    <a:cubicBezTo>
                      <a:pt x="19083" y="1523"/>
                      <a:pt x="19218" y="1378"/>
                      <a:pt x="19353" y="1305"/>
                    </a:cubicBezTo>
                    <a:cubicBezTo>
                      <a:pt x="19636" y="1378"/>
                      <a:pt x="19717" y="1142"/>
                      <a:pt x="19789" y="1056"/>
                    </a:cubicBezTo>
                    <a:cubicBezTo>
                      <a:pt x="20539" y="808"/>
                      <a:pt x="20737" y="308"/>
                      <a:pt x="21388" y="0"/>
                    </a:cubicBezTo>
                    <a:cubicBezTo>
                      <a:pt x="21469" y="235"/>
                      <a:pt x="21173" y="390"/>
                      <a:pt x="20988" y="570"/>
                    </a:cubicBezTo>
                    <a:cubicBezTo>
                      <a:pt x="20687" y="557"/>
                      <a:pt x="20552" y="676"/>
                      <a:pt x="20386" y="817"/>
                    </a:cubicBezTo>
                    <a:cubicBezTo>
                      <a:pt x="20292" y="1080"/>
                      <a:pt x="19789" y="1211"/>
                      <a:pt x="19717" y="1510"/>
                    </a:cubicBezTo>
                    <a:cubicBezTo>
                      <a:pt x="19335" y="1673"/>
                      <a:pt x="19119" y="2060"/>
                      <a:pt x="18719" y="2308"/>
                    </a:cubicBezTo>
                    <a:cubicBezTo>
                      <a:pt x="18486" y="2714"/>
                      <a:pt x="17884" y="2771"/>
                      <a:pt x="17664" y="3200"/>
                    </a:cubicBezTo>
                    <a:cubicBezTo>
                      <a:pt x="17237" y="3284"/>
                      <a:pt x="17322" y="3640"/>
                      <a:pt x="16990" y="3772"/>
                    </a:cubicBezTo>
                    <a:cubicBezTo>
                      <a:pt x="16788" y="3820"/>
                      <a:pt x="16451" y="4023"/>
                      <a:pt x="16590" y="4223"/>
                    </a:cubicBezTo>
                    <a:cubicBezTo>
                      <a:pt x="16365" y="4128"/>
                      <a:pt x="16235" y="4371"/>
                      <a:pt x="16118" y="4450"/>
                    </a:cubicBezTo>
                    <a:cubicBezTo>
                      <a:pt x="15885" y="5026"/>
                      <a:pt x="14986" y="5277"/>
                      <a:pt x="14721" y="5797"/>
                    </a:cubicBezTo>
                    <a:cubicBezTo>
                      <a:pt x="14438" y="6092"/>
                      <a:pt x="13985" y="6371"/>
                      <a:pt x="13719" y="6651"/>
                    </a:cubicBezTo>
                    <a:cubicBezTo>
                      <a:pt x="13216" y="6954"/>
                      <a:pt x="12736" y="7440"/>
                      <a:pt x="12354" y="7823"/>
                    </a:cubicBezTo>
                    <a:cubicBezTo>
                      <a:pt x="12434" y="8059"/>
                      <a:pt x="12039" y="8083"/>
                      <a:pt x="12152" y="8284"/>
                    </a:cubicBezTo>
                    <a:lnTo>
                      <a:pt x="12066" y="8341"/>
                    </a:lnTo>
                    <a:lnTo>
                      <a:pt x="11985" y="8204"/>
                    </a:lnTo>
                    <a:cubicBezTo>
                      <a:pt x="11621" y="8341"/>
                      <a:pt x="11433" y="8680"/>
                      <a:pt x="11271" y="8964"/>
                    </a:cubicBezTo>
                    <a:cubicBezTo>
                      <a:pt x="10754" y="9107"/>
                      <a:pt x="10723" y="9653"/>
                      <a:pt x="10184" y="9857"/>
                    </a:cubicBezTo>
                    <a:cubicBezTo>
                      <a:pt x="9968" y="10073"/>
                      <a:pt x="9968" y="10383"/>
                      <a:pt x="9550" y="10491"/>
                    </a:cubicBezTo>
                    <a:cubicBezTo>
                      <a:pt x="9447" y="10671"/>
                      <a:pt x="9550" y="10991"/>
                      <a:pt x="9236" y="11024"/>
                    </a:cubicBezTo>
                    <a:cubicBezTo>
                      <a:pt x="9047" y="11239"/>
                      <a:pt x="8638" y="11369"/>
                      <a:pt x="8638" y="11657"/>
                    </a:cubicBezTo>
                    <a:cubicBezTo>
                      <a:pt x="7969" y="12040"/>
                      <a:pt x="7587" y="12645"/>
                      <a:pt x="7035" y="13083"/>
                    </a:cubicBezTo>
                    <a:cubicBezTo>
                      <a:pt x="7219" y="13315"/>
                      <a:pt x="6738" y="13416"/>
                      <a:pt x="6635" y="13600"/>
                    </a:cubicBezTo>
                    <a:cubicBezTo>
                      <a:pt x="6334" y="13944"/>
                      <a:pt x="6123" y="14300"/>
                      <a:pt x="5750" y="14635"/>
                    </a:cubicBezTo>
                    <a:cubicBezTo>
                      <a:pt x="5570" y="14932"/>
                      <a:pt x="5170" y="15158"/>
                      <a:pt x="4986" y="15453"/>
                    </a:cubicBezTo>
                    <a:cubicBezTo>
                      <a:pt x="4451" y="16184"/>
                      <a:pt x="3787" y="16895"/>
                      <a:pt x="3238" y="17595"/>
                    </a:cubicBezTo>
                    <a:cubicBezTo>
                      <a:pt x="3369" y="17813"/>
                      <a:pt x="2955" y="17791"/>
                      <a:pt x="2955" y="17966"/>
                    </a:cubicBezTo>
                    <a:cubicBezTo>
                      <a:pt x="2637" y="18438"/>
                      <a:pt x="2254" y="18858"/>
                      <a:pt x="1837" y="19289"/>
                    </a:cubicBezTo>
                    <a:cubicBezTo>
                      <a:pt x="1918" y="19489"/>
                      <a:pt x="1567" y="19560"/>
                      <a:pt x="1635" y="19741"/>
                    </a:cubicBezTo>
                    <a:cubicBezTo>
                      <a:pt x="1432" y="19861"/>
                      <a:pt x="1320" y="19956"/>
                      <a:pt x="1320" y="20145"/>
                    </a:cubicBezTo>
                    <a:cubicBezTo>
                      <a:pt x="853" y="20612"/>
                      <a:pt x="655" y="21180"/>
                      <a:pt x="67" y="21600"/>
                    </a:cubicBezTo>
                    <a:cubicBezTo>
                      <a:pt x="-131" y="21540"/>
                      <a:pt x="170" y="21444"/>
                      <a:pt x="188" y="213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71" name="Kształt"/>
              <p:cNvSpPr/>
              <p:nvPr/>
            </p:nvSpPr>
            <p:spPr>
              <a:xfrm>
                <a:off x="165569" y="418792"/>
                <a:ext cx="3026" cy="5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97" h="21600" extrusionOk="0">
                    <a:moveTo>
                      <a:pt x="0" y="21600"/>
                    </a:moveTo>
                    <a:cubicBezTo>
                      <a:pt x="4035" y="15369"/>
                      <a:pt x="0" y="4295"/>
                      <a:pt x="14121" y="0"/>
                    </a:cubicBezTo>
                    <a:cubicBezTo>
                      <a:pt x="21242" y="5515"/>
                      <a:pt x="-358" y="4670"/>
                      <a:pt x="9728" y="10440"/>
                    </a:cubicBezTo>
                    <a:lnTo>
                      <a:pt x="15780" y="8422"/>
                    </a:lnTo>
                    <a:cubicBezTo>
                      <a:pt x="19340" y="14485"/>
                      <a:pt x="6641" y="1751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72" name="Kształt"/>
              <p:cNvSpPr/>
              <p:nvPr/>
            </p:nvSpPr>
            <p:spPr>
              <a:xfrm>
                <a:off x="175308" y="428531"/>
                <a:ext cx="981" cy="1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63" h="21600" extrusionOk="0">
                    <a:moveTo>
                      <a:pt x="11976" y="19085"/>
                    </a:moveTo>
                    <a:lnTo>
                      <a:pt x="1684" y="21600"/>
                    </a:lnTo>
                    <a:cubicBezTo>
                      <a:pt x="-2091" y="13432"/>
                      <a:pt x="648" y="2515"/>
                      <a:pt x="8200" y="0"/>
                    </a:cubicBezTo>
                    <a:cubicBezTo>
                      <a:pt x="19509" y="0"/>
                      <a:pt x="14715" y="13432"/>
                      <a:pt x="11976" y="190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73" name="Kształt"/>
              <p:cNvSpPr/>
              <p:nvPr/>
            </p:nvSpPr>
            <p:spPr>
              <a:xfrm>
                <a:off x="165569" y="428531"/>
                <a:ext cx="835" cy="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extrusionOk="0">
                    <a:moveTo>
                      <a:pt x="19498" y="0"/>
                    </a:moveTo>
                    <a:cubicBezTo>
                      <a:pt x="21600" y="13751"/>
                      <a:pt x="17393" y="17642"/>
                      <a:pt x="15291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ubicBezTo>
                      <a:pt x="0" y="0"/>
                      <a:pt x="19498" y="0"/>
                      <a:pt x="1949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74" name="Kształt"/>
              <p:cNvSpPr/>
              <p:nvPr/>
            </p:nvSpPr>
            <p:spPr>
              <a:xfrm>
                <a:off x="165569" y="428531"/>
                <a:ext cx="2374" cy="3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134" h="21600" extrusionOk="0">
                    <a:moveTo>
                      <a:pt x="4972" y="0"/>
                    </a:moveTo>
                    <a:lnTo>
                      <a:pt x="6989" y="0"/>
                    </a:lnTo>
                    <a:cubicBezTo>
                      <a:pt x="7436" y="3552"/>
                      <a:pt x="7883" y="6827"/>
                      <a:pt x="7883" y="11777"/>
                    </a:cubicBezTo>
                    <a:cubicBezTo>
                      <a:pt x="9114" y="12819"/>
                      <a:pt x="12810" y="10943"/>
                      <a:pt x="12025" y="15051"/>
                    </a:cubicBezTo>
                    <a:lnTo>
                      <a:pt x="4193" y="21600"/>
                    </a:lnTo>
                    <a:cubicBezTo>
                      <a:pt x="11131" y="11777"/>
                      <a:pt x="-8790" y="6342"/>
                      <a:pt x="49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75" name="Kształt"/>
              <p:cNvSpPr/>
              <p:nvPr/>
            </p:nvSpPr>
            <p:spPr>
              <a:xfrm>
                <a:off x="165569" y="428531"/>
                <a:ext cx="5824" cy="6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354" extrusionOk="0">
                    <a:moveTo>
                      <a:pt x="0" y="18354"/>
                    </a:moveTo>
                    <a:cubicBezTo>
                      <a:pt x="245" y="12779"/>
                      <a:pt x="7226" y="8740"/>
                      <a:pt x="10802" y="3995"/>
                    </a:cubicBezTo>
                    <a:cubicBezTo>
                      <a:pt x="7796" y="4367"/>
                      <a:pt x="7226" y="1931"/>
                      <a:pt x="8282" y="824"/>
                    </a:cubicBezTo>
                    <a:cubicBezTo>
                      <a:pt x="9908" y="423"/>
                      <a:pt x="11126" y="-810"/>
                      <a:pt x="11937" y="824"/>
                    </a:cubicBezTo>
                    <a:cubicBezTo>
                      <a:pt x="11368" y="1376"/>
                      <a:pt x="11692" y="2395"/>
                      <a:pt x="10802" y="3165"/>
                    </a:cubicBezTo>
                    <a:cubicBezTo>
                      <a:pt x="15022" y="5197"/>
                      <a:pt x="21600" y="-3246"/>
                      <a:pt x="21600" y="2118"/>
                    </a:cubicBezTo>
                    <a:cubicBezTo>
                      <a:pt x="8120" y="4983"/>
                      <a:pt x="11126" y="14132"/>
                      <a:pt x="0" y="183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76" name="Kształt"/>
              <p:cNvSpPr/>
              <p:nvPr/>
            </p:nvSpPr>
            <p:spPr>
              <a:xfrm>
                <a:off x="165569" y="438271"/>
                <a:ext cx="2741" cy="2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12" h="21600" extrusionOk="0">
                    <a:moveTo>
                      <a:pt x="13292" y="21600"/>
                    </a:moveTo>
                    <a:lnTo>
                      <a:pt x="1261" y="21600"/>
                    </a:lnTo>
                    <a:cubicBezTo>
                      <a:pt x="-1749" y="16372"/>
                      <a:pt x="1261" y="9443"/>
                      <a:pt x="3724" y="5228"/>
                    </a:cubicBezTo>
                    <a:cubicBezTo>
                      <a:pt x="8099" y="9094"/>
                      <a:pt x="13292" y="5228"/>
                      <a:pt x="15889" y="0"/>
                    </a:cubicBezTo>
                    <a:cubicBezTo>
                      <a:pt x="19851" y="8069"/>
                      <a:pt x="12880" y="13309"/>
                      <a:pt x="1329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77" name="Kształt"/>
              <p:cNvSpPr/>
              <p:nvPr/>
            </p:nvSpPr>
            <p:spPr>
              <a:xfrm>
                <a:off x="155829" y="438271"/>
                <a:ext cx="2567" cy="3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74" h="20838" extrusionOk="0">
                    <a:moveTo>
                      <a:pt x="11996" y="164"/>
                    </a:moveTo>
                    <a:cubicBezTo>
                      <a:pt x="15646" y="-762"/>
                      <a:pt x="16981" y="2492"/>
                      <a:pt x="19474" y="3690"/>
                    </a:cubicBezTo>
                    <a:cubicBezTo>
                      <a:pt x="19474" y="12329"/>
                      <a:pt x="8840" y="17584"/>
                      <a:pt x="196" y="20838"/>
                    </a:cubicBezTo>
                    <a:cubicBezTo>
                      <a:pt x="-2126" y="12329"/>
                      <a:pt x="16981" y="8741"/>
                      <a:pt x="11996" y="1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78" name="Kształt"/>
              <p:cNvSpPr/>
              <p:nvPr/>
            </p:nvSpPr>
            <p:spPr>
              <a:xfrm>
                <a:off x="136351" y="457749"/>
                <a:ext cx="1034" cy="1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96" h="21600" extrusionOk="0">
                    <a:moveTo>
                      <a:pt x="6856" y="21600"/>
                    </a:moveTo>
                    <a:lnTo>
                      <a:pt x="0" y="21600"/>
                    </a:lnTo>
                    <a:cubicBezTo>
                      <a:pt x="5399" y="14872"/>
                      <a:pt x="1806" y="5595"/>
                      <a:pt x="13693" y="0"/>
                    </a:cubicBezTo>
                    <a:cubicBezTo>
                      <a:pt x="21600" y="5595"/>
                      <a:pt x="13693" y="15640"/>
                      <a:pt x="685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79" name="Kształt"/>
              <p:cNvSpPr/>
              <p:nvPr/>
            </p:nvSpPr>
            <p:spPr>
              <a:xfrm>
                <a:off x="126611" y="467489"/>
                <a:ext cx="1327" cy="1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19" h="19468" extrusionOk="0">
                    <a:moveTo>
                      <a:pt x="4598" y="508"/>
                    </a:moveTo>
                    <a:cubicBezTo>
                      <a:pt x="7974" y="1349"/>
                      <a:pt x="12248" y="-2132"/>
                      <a:pt x="12927" y="2319"/>
                    </a:cubicBezTo>
                    <a:cubicBezTo>
                      <a:pt x="16303" y="10965"/>
                      <a:pt x="6396" y="13890"/>
                      <a:pt x="3021" y="19468"/>
                    </a:cubicBezTo>
                    <a:cubicBezTo>
                      <a:pt x="-5297" y="15844"/>
                      <a:pt x="6396" y="6499"/>
                      <a:pt x="4598" y="5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80" name="Kształt"/>
              <p:cNvSpPr/>
              <p:nvPr/>
            </p:nvSpPr>
            <p:spPr>
              <a:xfrm>
                <a:off x="87654" y="535664"/>
                <a:ext cx="1520" cy="2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3" h="21600" extrusionOk="0">
                    <a:moveTo>
                      <a:pt x="16843" y="0"/>
                    </a:moveTo>
                    <a:cubicBezTo>
                      <a:pt x="7857" y="7941"/>
                      <a:pt x="9560" y="16155"/>
                      <a:pt x="1308" y="21600"/>
                    </a:cubicBezTo>
                    <a:cubicBezTo>
                      <a:pt x="-4757" y="14586"/>
                      <a:pt x="12232" y="7203"/>
                      <a:pt x="12232" y="0"/>
                    </a:cubicBezTo>
                    <a:cubicBezTo>
                      <a:pt x="12232" y="0"/>
                      <a:pt x="16843" y="0"/>
                      <a:pt x="168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81" name="Kształt"/>
              <p:cNvSpPr/>
              <p:nvPr/>
            </p:nvSpPr>
            <p:spPr>
              <a:xfrm>
                <a:off x="77914" y="535664"/>
                <a:ext cx="831" cy="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95" h="21600" extrusionOk="0">
                    <a:moveTo>
                      <a:pt x="2991" y="21600"/>
                    </a:moveTo>
                    <a:cubicBezTo>
                      <a:pt x="-4209" y="14009"/>
                      <a:pt x="2991" y="2730"/>
                      <a:pt x="9857" y="0"/>
                    </a:cubicBezTo>
                    <a:cubicBezTo>
                      <a:pt x="17391" y="7791"/>
                      <a:pt x="9857" y="17117"/>
                      <a:pt x="299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82" name="Kształt"/>
              <p:cNvSpPr/>
              <p:nvPr/>
            </p:nvSpPr>
            <p:spPr>
              <a:xfrm>
                <a:off x="77914" y="506446"/>
                <a:ext cx="1026" cy="1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1" h="21600" extrusionOk="0">
                    <a:moveTo>
                      <a:pt x="238" y="21600"/>
                    </a:moveTo>
                    <a:cubicBezTo>
                      <a:pt x="-1482" y="12512"/>
                      <a:pt x="6397" y="3598"/>
                      <a:pt x="14977" y="0"/>
                    </a:cubicBezTo>
                    <a:cubicBezTo>
                      <a:pt x="20118" y="11318"/>
                      <a:pt x="5028" y="14739"/>
                      <a:pt x="2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83" name="Kształt"/>
              <p:cNvSpPr/>
              <p:nvPr/>
            </p:nvSpPr>
            <p:spPr>
              <a:xfrm>
                <a:off x="77914" y="535664"/>
                <a:ext cx="5037" cy="8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66" y="11532"/>
                    </a:moveTo>
                    <a:lnTo>
                      <a:pt x="0" y="21600"/>
                    </a:lnTo>
                    <a:cubicBezTo>
                      <a:pt x="4318" y="17811"/>
                      <a:pt x="4977" y="11339"/>
                      <a:pt x="13243" y="8131"/>
                    </a:cubicBezTo>
                    <a:cubicBezTo>
                      <a:pt x="10891" y="4897"/>
                      <a:pt x="18220" y="1603"/>
                      <a:pt x="21600" y="0"/>
                    </a:cubicBezTo>
                    <a:cubicBezTo>
                      <a:pt x="21600" y="1300"/>
                      <a:pt x="18874" y="2543"/>
                      <a:pt x="17469" y="3843"/>
                    </a:cubicBezTo>
                    <a:cubicBezTo>
                      <a:pt x="19532" y="7910"/>
                      <a:pt x="10516" y="8131"/>
                      <a:pt x="9766" y="115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84" name="Kształt"/>
              <p:cNvSpPr/>
              <p:nvPr/>
            </p:nvSpPr>
            <p:spPr>
              <a:xfrm>
                <a:off x="77914" y="545404"/>
                <a:ext cx="760" cy="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10" h="20761" extrusionOk="0">
                    <a:moveTo>
                      <a:pt x="12484" y="17505"/>
                    </a:moveTo>
                    <a:cubicBezTo>
                      <a:pt x="11000" y="18590"/>
                      <a:pt x="9039" y="21600"/>
                      <a:pt x="3154" y="20538"/>
                    </a:cubicBezTo>
                    <a:cubicBezTo>
                      <a:pt x="-1749" y="14694"/>
                      <a:pt x="-1749" y="2811"/>
                      <a:pt x="9039" y="0"/>
                    </a:cubicBezTo>
                    <a:cubicBezTo>
                      <a:pt x="17890" y="2811"/>
                      <a:pt x="19851" y="11663"/>
                      <a:pt x="12484" y="175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85" name="Kształt"/>
              <p:cNvSpPr/>
              <p:nvPr/>
            </p:nvSpPr>
            <p:spPr>
              <a:xfrm>
                <a:off x="68175" y="535664"/>
                <a:ext cx="1206" cy="2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cubicBezTo>
                      <a:pt x="17280" y="4423"/>
                      <a:pt x="21600" y="190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86" name="Kształt"/>
              <p:cNvSpPr/>
              <p:nvPr/>
            </p:nvSpPr>
            <p:spPr>
              <a:xfrm>
                <a:off x="68175" y="545404"/>
                <a:ext cx="2216" cy="4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extrusionOk="0">
                    <a:moveTo>
                      <a:pt x="20973" y="0"/>
                    </a:moveTo>
                    <a:cubicBezTo>
                      <a:pt x="21600" y="7660"/>
                      <a:pt x="11629" y="15268"/>
                      <a:pt x="0" y="21600"/>
                    </a:cubicBezTo>
                    <a:cubicBezTo>
                      <a:pt x="6442" y="15932"/>
                      <a:pt x="1669" y="4293"/>
                      <a:pt x="209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87" name="Kształt"/>
              <p:cNvSpPr/>
              <p:nvPr/>
            </p:nvSpPr>
            <p:spPr>
              <a:xfrm>
                <a:off x="77914" y="535664"/>
                <a:ext cx="569" cy="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6646" y="18871"/>
                    </a:lnTo>
                    <a:cubicBezTo>
                      <a:pt x="6646" y="18871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88" name="Kształt"/>
              <p:cNvSpPr/>
              <p:nvPr/>
            </p:nvSpPr>
            <p:spPr>
              <a:xfrm>
                <a:off x="77914" y="525925"/>
                <a:ext cx="723" cy="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8768"/>
                    </a:lnTo>
                    <a:cubicBezTo>
                      <a:pt x="21600" y="876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89" name="Kształt"/>
              <p:cNvSpPr/>
              <p:nvPr/>
            </p:nvSpPr>
            <p:spPr>
              <a:xfrm>
                <a:off x="77914" y="525925"/>
                <a:ext cx="1006" cy="1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83" h="21600" extrusionOk="0">
                    <a:moveTo>
                      <a:pt x="14783" y="0"/>
                    </a:moveTo>
                    <a:cubicBezTo>
                      <a:pt x="14783" y="7860"/>
                      <a:pt x="8661" y="16617"/>
                      <a:pt x="2539" y="21600"/>
                    </a:cubicBezTo>
                    <a:cubicBezTo>
                      <a:pt x="-6817" y="12548"/>
                      <a:pt x="12522" y="6050"/>
                      <a:pt x="147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90" name="Kształt"/>
              <p:cNvSpPr/>
              <p:nvPr/>
            </p:nvSpPr>
            <p:spPr>
              <a:xfrm>
                <a:off x="77914" y="516186"/>
                <a:ext cx="1315" cy="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42" extrusionOk="0">
                    <a:moveTo>
                      <a:pt x="0" y="17742"/>
                    </a:moveTo>
                    <a:cubicBezTo>
                      <a:pt x="0" y="6642"/>
                      <a:pt x="11150" y="-3858"/>
                      <a:pt x="21600" y="1393"/>
                    </a:cubicBezTo>
                    <a:cubicBezTo>
                      <a:pt x="18725" y="10673"/>
                      <a:pt x="9713" y="14703"/>
                      <a:pt x="0" y="177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91" name="Kształt"/>
              <p:cNvSpPr/>
              <p:nvPr/>
            </p:nvSpPr>
            <p:spPr>
              <a:xfrm>
                <a:off x="77914" y="506446"/>
                <a:ext cx="1034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04" h="21600" extrusionOk="0">
                    <a:moveTo>
                      <a:pt x="18063" y="0"/>
                    </a:moveTo>
                    <a:cubicBezTo>
                      <a:pt x="21600" y="10090"/>
                      <a:pt x="2753" y="13399"/>
                      <a:pt x="0" y="21600"/>
                    </a:cubicBezTo>
                    <a:cubicBezTo>
                      <a:pt x="0" y="12931"/>
                      <a:pt x="402" y="0"/>
                      <a:pt x="180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92" name="Kształt"/>
              <p:cNvSpPr/>
              <p:nvPr/>
            </p:nvSpPr>
            <p:spPr>
              <a:xfrm>
                <a:off x="68175" y="525925"/>
                <a:ext cx="4861" cy="8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539" y="2259"/>
                    </a:moveTo>
                    <a:lnTo>
                      <a:pt x="21600" y="0"/>
                    </a:lnTo>
                    <a:cubicBezTo>
                      <a:pt x="20918" y="3891"/>
                      <a:pt x="12548" y="6723"/>
                      <a:pt x="15468" y="10784"/>
                    </a:cubicBezTo>
                    <a:cubicBezTo>
                      <a:pt x="8558" y="11528"/>
                      <a:pt x="9340" y="15419"/>
                      <a:pt x="5056" y="17481"/>
                    </a:cubicBezTo>
                    <a:cubicBezTo>
                      <a:pt x="4279" y="18911"/>
                      <a:pt x="2137" y="20657"/>
                      <a:pt x="0" y="21600"/>
                    </a:cubicBezTo>
                    <a:cubicBezTo>
                      <a:pt x="389" y="15076"/>
                      <a:pt x="12354" y="8927"/>
                      <a:pt x="16539" y="22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93" name="Kształt"/>
              <p:cNvSpPr/>
              <p:nvPr/>
            </p:nvSpPr>
            <p:spPr>
              <a:xfrm>
                <a:off x="68175" y="535664"/>
                <a:ext cx="370" cy="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26" h="18252" extrusionOk="0">
                    <a:moveTo>
                      <a:pt x="13714" y="6752"/>
                    </a:moveTo>
                    <a:cubicBezTo>
                      <a:pt x="21600" y="10696"/>
                      <a:pt x="10800" y="15747"/>
                      <a:pt x="6882" y="18252"/>
                    </a:cubicBezTo>
                    <a:lnTo>
                      <a:pt x="0" y="1701"/>
                    </a:lnTo>
                    <a:cubicBezTo>
                      <a:pt x="6882" y="-3348"/>
                      <a:pt x="10800" y="4208"/>
                      <a:pt x="13714" y="67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94" name="Kształt"/>
              <p:cNvSpPr/>
              <p:nvPr/>
            </p:nvSpPr>
            <p:spPr>
              <a:xfrm>
                <a:off x="68175" y="535664"/>
                <a:ext cx="1038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extrusionOk="0">
                    <a:moveTo>
                      <a:pt x="17737" y="0"/>
                    </a:moveTo>
                    <a:cubicBezTo>
                      <a:pt x="19279" y="7483"/>
                      <a:pt x="17737" y="16611"/>
                      <a:pt x="10406" y="21600"/>
                    </a:cubicBezTo>
                    <a:cubicBezTo>
                      <a:pt x="7699" y="21600"/>
                      <a:pt x="1908" y="21600"/>
                      <a:pt x="367" y="16611"/>
                    </a:cubicBezTo>
                    <a:cubicBezTo>
                      <a:pt x="-2321" y="1956"/>
                      <a:pt x="10406" y="1956"/>
                      <a:pt x="1773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95" name="Kształt"/>
              <p:cNvSpPr/>
              <p:nvPr/>
            </p:nvSpPr>
            <p:spPr>
              <a:xfrm>
                <a:off x="68175" y="545404"/>
                <a:ext cx="1971" cy="3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2" h="21600" extrusionOk="0">
                    <a:moveTo>
                      <a:pt x="20252" y="0"/>
                    </a:moveTo>
                    <a:cubicBezTo>
                      <a:pt x="15978" y="6821"/>
                      <a:pt x="2926" y="12079"/>
                      <a:pt x="6082" y="20407"/>
                    </a:cubicBezTo>
                    <a:lnTo>
                      <a:pt x="0" y="21600"/>
                    </a:lnTo>
                    <a:cubicBezTo>
                      <a:pt x="1797" y="14522"/>
                      <a:pt x="-1348" y="936"/>
                      <a:pt x="2025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96" name="Kształt"/>
              <p:cNvSpPr/>
              <p:nvPr/>
            </p:nvSpPr>
            <p:spPr>
              <a:xfrm>
                <a:off x="68175" y="535664"/>
                <a:ext cx="1013" cy="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20" h="21600" extrusionOk="0">
                    <a:moveTo>
                      <a:pt x="9951" y="0"/>
                    </a:moveTo>
                    <a:lnTo>
                      <a:pt x="16920" y="0"/>
                    </a:lnTo>
                    <a:lnTo>
                      <a:pt x="16920" y="21600"/>
                    </a:lnTo>
                    <a:lnTo>
                      <a:pt x="3375" y="21600"/>
                    </a:lnTo>
                    <a:cubicBezTo>
                      <a:pt x="-4680" y="13653"/>
                      <a:pt x="3375" y="5436"/>
                      <a:pt x="99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97" name="Kształt"/>
              <p:cNvSpPr/>
              <p:nvPr/>
            </p:nvSpPr>
            <p:spPr>
              <a:xfrm>
                <a:off x="68175" y="535664"/>
                <a:ext cx="4094" cy="5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5" h="20645" extrusionOk="0">
                    <a:moveTo>
                      <a:pt x="16246" y="2753"/>
                    </a:moveTo>
                    <a:cubicBezTo>
                      <a:pt x="16726" y="4586"/>
                      <a:pt x="19114" y="6758"/>
                      <a:pt x="17015" y="8761"/>
                    </a:cubicBezTo>
                    <a:lnTo>
                      <a:pt x="12043" y="3988"/>
                    </a:lnTo>
                    <a:cubicBezTo>
                      <a:pt x="2104" y="7011"/>
                      <a:pt x="5735" y="16771"/>
                      <a:pt x="0" y="20645"/>
                    </a:cubicBezTo>
                    <a:cubicBezTo>
                      <a:pt x="954" y="16771"/>
                      <a:pt x="-2486" y="8975"/>
                      <a:pt x="6024" y="7352"/>
                    </a:cubicBezTo>
                    <a:cubicBezTo>
                      <a:pt x="7458" y="5179"/>
                      <a:pt x="6406" y="1772"/>
                      <a:pt x="10227" y="153"/>
                    </a:cubicBezTo>
                    <a:cubicBezTo>
                      <a:pt x="14910" y="-955"/>
                      <a:pt x="11280" y="4372"/>
                      <a:pt x="16246" y="27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98" name="Kształt"/>
              <p:cNvSpPr/>
              <p:nvPr/>
            </p:nvSpPr>
            <p:spPr>
              <a:xfrm>
                <a:off x="68175" y="555143"/>
                <a:ext cx="2415" cy="4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1" h="21600" extrusionOk="0">
                    <a:moveTo>
                      <a:pt x="12096" y="17725"/>
                    </a:moveTo>
                    <a:cubicBezTo>
                      <a:pt x="10194" y="19368"/>
                      <a:pt x="4495" y="21254"/>
                      <a:pt x="0" y="21600"/>
                    </a:cubicBezTo>
                    <a:cubicBezTo>
                      <a:pt x="4495" y="13754"/>
                      <a:pt x="7778" y="6056"/>
                      <a:pt x="18494" y="0"/>
                    </a:cubicBezTo>
                    <a:cubicBezTo>
                      <a:pt x="21600" y="5812"/>
                      <a:pt x="10884" y="11273"/>
                      <a:pt x="12096" y="177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99" name="Kształt"/>
              <p:cNvSpPr/>
              <p:nvPr/>
            </p:nvSpPr>
            <p:spPr>
              <a:xfrm>
                <a:off x="68175" y="525925"/>
                <a:ext cx="1248" cy="1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8" h="19133" extrusionOk="0">
                    <a:moveTo>
                      <a:pt x="20161" y="448"/>
                    </a:moveTo>
                    <a:cubicBezTo>
                      <a:pt x="21600" y="8774"/>
                      <a:pt x="18722" y="14619"/>
                      <a:pt x="10791" y="19133"/>
                    </a:cubicBezTo>
                    <a:cubicBezTo>
                      <a:pt x="6844" y="19133"/>
                      <a:pt x="2877" y="19133"/>
                      <a:pt x="0" y="16502"/>
                    </a:cubicBezTo>
                    <a:cubicBezTo>
                      <a:pt x="0" y="9507"/>
                      <a:pt x="5755" y="-2467"/>
                      <a:pt x="20161" y="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00" name="Kształt"/>
              <p:cNvSpPr/>
              <p:nvPr/>
            </p:nvSpPr>
            <p:spPr>
              <a:xfrm>
                <a:off x="68175" y="525925"/>
                <a:ext cx="417" cy="6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01" name="Kształt"/>
              <p:cNvSpPr/>
              <p:nvPr/>
            </p:nvSpPr>
            <p:spPr>
              <a:xfrm>
                <a:off x="68175" y="525925"/>
                <a:ext cx="917" cy="1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48" h="21600" extrusionOk="0">
                    <a:moveTo>
                      <a:pt x="12653" y="0"/>
                    </a:moveTo>
                    <a:cubicBezTo>
                      <a:pt x="18829" y="6904"/>
                      <a:pt x="6143" y="13627"/>
                      <a:pt x="6143" y="21600"/>
                    </a:cubicBezTo>
                    <a:lnTo>
                      <a:pt x="1002" y="21600"/>
                    </a:lnTo>
                    <a:cubicBezTo>
                      <a:pt x="-2771" y="11688"/>
                      <a:pt x="4774" y="1069"/>
                      <a:pt x="1265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02" name="Kształt"/>
              <p:cNvSpPr/>
              <p:nvPr/>
            </p:nvSpPr>
            <p:spPr>
              <a:xfrm>
                <a:off x="68175" y="545404"/>
                <a:ext cx="794" cy="1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4" h="20241" extrusionOk="0">
                    <a:moveTo>
                      <a:pt x="15857" y="102"/>
                    </a:moveTo>
                    <a:cubicBezTo>
                      <a:pt x="17655" y="8532"/>
                      <a:pt x="14059" y="14377"/>
                      <a:pt x="4607" y="20241"/>
                    </a:cubicBezTo>
                    <a:cubicBezTo>
                      <a:pt x="-3945" y="13291"/>
                      <a:pt x="-810" y="-1359"/>
                      <a:pt x="15857" y="10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03" name="Kształt"/>
              <p:cNvSpPr/>
              <p:nvPr/>
            </p:nvSpPr>
            <p:spPr>
              <a:xfrm>
                <a:off x="68175" y="555143"/>
                <a:ext cx="1026" cy="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44" h="21600" extrusionOk="0">
                    <a:moveTo>
                      <a:pt x="11575" y="0"/>
                    </a:moveTo>
                    <a:cubicBezTo>
                      <a:pt x="18272" y="7344"/>
                      <a:pt x="10361" y="13799"/>
                      <a:pt x="9457" y="21600"/>
                    </a:cubicBezTo>
                    <a:lnTo>
                      <a:pt x="1235" y="21600"/>
                    </a:lnTo>
                    <a:cubicBezTo>
                      <a:pt x="-3328" y="10013"/>
                      <a:pt x="5798" y="4447"/>
                      <a:pt x="115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04" name="Kształt"/>
              <p:cNvSpPr/>
              <p:nvPr/>
            </p:nvSpPr>
            <p:spPr>
              <a:xfrm>
                <a:off x="58436" y="545404"/>
                <a:ext cx="880" cy="1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71" h="20760" extrusionOk="0">
                    <a:moveTo>
                      <a:pt x="13771" y="0"/>
                    </a:moveTo>
                    <a:cubicBezTo>
                      <a:pt x="7261" y="6383"/>
                      <a:pt x="18912" y="21600"/>
                      <a:pt x="1084" y="20724"/>
                    </a:cubicBezTo>
                    <a:cubicBezTo>
                      <a:pt x="-2688" y="13197"/>
                      <a:pt x="3822" y="876"/>
                      <a:pt x="137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05" name="Kształt"/>
              <p:cNvSpPr/>
              <p:nvPr/>
            </p:nvSpPr>
            <p:spPr>
              <a:xfrm>
                <a:off x="58436" y="574622"/>
                <a:ext cx="851" cy="2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91" h="21600" extrusionOk="0">
                    <a:moveTo>
                      <a:pt x="11991" y="0"/>
                    </a:moveTo>
                    <a:cubicBezTo>
                      <a:pt x="8896" y="7498"/>
                      <a:pt x="11059" y="17618"/>
                      <a:pt x="2122" y="21600"/>
                    </a:cubicBezTo>
                    <a:cubicBezTo>
                      <a:pt x="5201" y="14089"/>
                      <a:pt x="-9609" y="0"/>
                      <a:pt x="119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06" name="Kształt"/>
              <p:cNvSpPr/>
              <p:nvPr/>
            </p:nvSpPr>
            <p:spPr>
              <a:xfrm>
                <a:off x="58436" y="574622"/>
                <a:ext cx="840" cy="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93" h="21600" extrusionOk="0">
                    <a:moveTo>
                      <a:pt x="8391" y="0"/>
                    </a:moveTo>
                    <a:cubicBezTo>
                      <a:pt x="15984" y="7331"/>
                      <a:pt x="6342" y="15558"/>
                      <a:pt x="797" y="21600"/>
                    </a:cubicBezTo>
                    <a:cubicBezTo>
                      <a:pt x="2561" y="19033"/>
                      <a:pt x="-5616" y="1540"/>
                      <a:pt x="83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07" name="Kształt"/>
              <p:cNvSpPr/>
              <p:nvPr/>
            </p:nvSpPr>
            <p:spPr>
              <a:xfrm>
                <a:off x="58436" y="545404"/>
                <a:ext cx="1412" cy="1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88" h="21600" extrusionOk="0">
                    <a:moveTo>
                      <a:pt x="14235" y="0"/>
                    </a:moveTo>
                    <a:cubicBezTo>
                      <a:pt x="21600" y="12110"/>
                      <a:pt x="8379" y="16862"/>
                      <a:pt x="0" y="21600"/>
                    </a:cubicBezTo>
                    <a:cubicBezTo>
                      <a:pt x="8379" y="15780"/>
                      <a:pt x="3552" y="0"/>
                      <a:pt x="1423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08" name="Kształt"/>
              <p:cNvSpPr/>
              <p:nvPr/>
            </p:nvSpPr>
            <p:spPr>
              <a:xfrm>
                <a:off x="58436" y="564882"/>
                <a:ext cx="1580" cy="3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39" h="21600" extrusionOk="0">
                    <a:moveTo>
                      <a:pt x="18938" y="0"/>
                    </a:moveTo>
                    <a:cubicBezTo>
                      <a:pt x="21600" y="6166"/>
                      <a:pt x="5871" y="13977"/>
                      <a:pt x="0" y="21600"/>
                    </a:cubicBezTo>
                    <a:cubicBezTo>
                      <a:pt x="5871" y="13977"/>
                      <a:pt x="5871" y="5717"/>
                      <a:pt x="189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09" name="Kształt"/>
              <p:cNvSpPr/>
              <p:nvPr/>
            </p:nvSpPr>
            <p:spPr>
              <a:xfrm>
                <a:off x="58436" y="584361"/>
                <a:ext cx="1817" cy="3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4" h="21600" extrusionOk="0">
                    <a:moveTo>
                      <a:pt x="20367" y="0"/>
                    </a:moveTo>
                    <a:cubicBezTo>
                      <a:pt x="21600" y="5624"/>
                      <a:pt x="17633" y="13609"/>
                      <a:pt x="12917" y="19304"/>
                    </a:cubicBezTo>
                    <a:lnTo>
                      <a:pt x="0" y="21600"/>
                    </a:lnTo>
                    <a:cubicBezTo>
                      <a:pt x="0" y="21600"/>
                      <a:pt x="20367" y="0"/>
                      <a:pt x="2036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10" name="Kształt"/>
              <p:cNvSpPr/>
              <p:nvPr/>
            </p:nvSpPr>
            <p:spPr>
              <a:xfrm>
                <a:off x="58436" y="555143"/>
                <a:ext cx="1391" cy="2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19" h="21600" extrusionOk="0">
                    <a:moveTo>
                      <a:pt x="148" y="13379"/>
                    </a:moveTo>
                    <a:cubicBezTo>
                      <a:pt x="12623" y="12537"/>
                      <a:pt x="10193" y="3690"/>
                      <a:pt x="5926" y="0"/>
                    </a:cubicBezTo>
                    <a:lnTo>
                      <a:pt x="19319" y="0"/>
                    </a:lnTo>
                    <a:cubicBezTo>
                      <a:pt x="13837" y="7693"/>
                      <a:pt x="13837" y="15914"/>
                      <a:pt x="3497" y="21600"/>
                    </a:cubicBezTo>
                    <a:cubicBezTo>
                      <a:pt x="-2281" y="20122"/>
                      <a:pt x="1067" y="15914"/>
                      <a:pt x="148" y="133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11" name="Kształt"/>
              <p:cNvSpPr/>
              <p:nvPr/>
            </p:nvSpPr>
            <p:spPr>
              <a:xfrm>
                <a:off x="58436" y="584361"/>
                <a:ext cx="2365" cy="6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97" y="0"/>
                    </a:moveTo>
                    <a:lnTo>
                      <a:pt x="21600" y="0"/>
                    </a:lnTo>
                    <a:cubicBezTo>
                      <a:pt x="21600" y="8091"/>
                      <a:pt x="8200" y="14361"/>
                      <a:pt x="3808" y="21600"/>
                    </a:cubicBezTo>
                    <a:lnTo>
                      <a:pt x="0" y="21600"/>
                    </a:lnTo>
                    <a:cubicBezTo>
                      <a:pt x="6797" y="14361"/>
                      <a:pt x="8998" y="6814"/>
                      <a:pt x="179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12" name="Kształt"/>
              <p:cNvSpPr/>
              <p:nvPr/>
            </p:nvSpPr>
            <p:spPr>
              <a:xfrm>
                <a:off x="58436" y="574622"/>
                <a:ext cx="1195" cy="2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23" h="21600" extrusionOk="0">
                    <a:moveTo>
                      <a:pt x="11651" y="0"/>
                    </a:moveTo>
                    <a:cubicBezTo>
                      <a:pt x="17311" y="4926"/>
                      <a:pt x="11651" y="13159"/>
                      <a:pt x="7031" y="18075"/>
                    </a:cubicBezTo>
                    <a:lnTo>
                      <a:pt x="2134" y="21600"/>
                    </a:lnTo>
                    <a:cubicBezTo>
                      <a:pt x="-4289" y="21600"/>
                      <a:pt x="5228" y="5561"/>
                      <a:pt x="116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13" name="Kształt"/>
              <p:cNvSpPr/>
              <p:nvPr/>
            </p:nvSpPr>
            <p:spPr>
              <a:xfrm>
                <a:off x="58436" y="574622"/>
                <a:ext cx="637" cy="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61" h="21600" extrusionOk="0">
                    <a:moveTo>
                      <a:pt x="13282" y="0"/>
                    </a:moveTo>
                    <a:cubicBezTo>
                      <a:pt x="15199" y="8416"/>
                      <a:pt x="13282" y="15998"/>
                      <a:pt x="4632" y="21600"/>
                    </a:cubicBezTo>
                    <a:cubicBezTo>
                      <a:pt x="-6401" y="15998"/>
                      <a:pt x="4632" y="0"/>
                      <a:pt x="1328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14" name="Kształt"/>
              <p:cNvSpPr/>
              <p:nvPr/>
            </p:nvSpPr>
            <p:spPr>
              <a:xfrm>
                <a:off x="58436" y="545404"/>
                <a:ext cx="990" cy="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0" h="21600" extrusionOk="0">
                    <a:moveTo>
                      <a:pt x="20340" y="0"/>
                    </a:moveTo>
                    <a:cubicBezTo>
                      <a:pt x="15845" y="7515"/>
                      <a:pt x="14047" y="16745"/>
                      <a:pt x="538" y="21600"/>
                    </a:cubicBezTo>
                    <a:cubicBezTo>
                      <a:pt x="-1260" y="15640"/>
                      <a:pt x="538" y="0"/>
                      <a:pt x="2034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15" name="Kształt"/>
              <p:cNvSpPr/>
              <p:nvPr/>
            </p:nvSpPr>
            <p:spPr>
              <a:xfrm>
                <a:off x="58436" y="564882"/>
                <a:ext cx="1598" cy="2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15" h="21044" extrusionOk="0">
                    <a:moveTo>
                      <a:pt x="16594" y="0"/>
                    </a:moveTo>
                    <a:cubicBezTo>
                      <a:pt x="21600" y="5153"/>
                      <a:pt x="19495" y="15134"/>
                      <a:pt x="9754" y="20949"/>
                    </a:cubicBezTo>
                    <a:cubicBezTo>
                      <a:pt x="4735" y="21600"/>
                      <a:pt x="2901" y="18749"/>
                      <a:pt x="0" y="17221"/>
                    </a:cubicBezTo>
                    <a:cubicBezTo>
                      <a:pt x="5801" y="11081"/>
                      <a:pt x="4735" y="2301"/>
                      <a:pt x="165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16" name="Kształt"/>
              <p:cNvSpPr/>
              <p:nvPr/>
            </p:nvSpPr>
            <p:spPr>
              <a:xfrm>
                <a:off x="48696" y="564882"/>
                <a:ext cx="1950" cy="4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22" h="20434" extrusionOk="0">
                    <a:moveTo>
                      <a:pt x="7199" y="1578"/>
                    </a:moveTo>
                    <a:cubicBezTo>
                      <a:pt x="10119" y="1336"/>
                      <a:pt x="13038" y="-1166"/>
                      <a:pt x="14403" y="666"/>
                    </a:cubicBezTo>
                    <a:cubicBezTo>
                      <a:pt x="7976" y="5474"/>
                      <a:pt x="10707" y="9085"/>
                      <a:pt x="17322" y="12882"/>
                    </a:cubicBezTo>
                    <a:lnTo>
                      <a:pt x="17322" y="15045"/>
                    </a:lnTo>
                    <a:cubicBezTo>
                      <a:pt x="14981" y="14759"/>
                      <a:pt x="12071" y="13942"/>
                      <a:pt x="8564" y="14469"/>
                    </a:cubicBezTo>
                    <a:cubicBezTo>
                      <a:pt x="-193" y="15769"/>
                      <a:pt x="11484" y="18513"/>
                      <a:pt x="5645" y="20434"/>
                    </a:cubicBezTo>
                    <a:lnTo>
                      <a:pt x="2138" y="20434"/>
                    </a:lnTo>
                    <a:cubicBezTo>
                      <a:pt x="-4278" y="13508"/>
                      <a:pt x="5645" y="7927"/>
                      <a:pt x="7199" y="15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17" name="Kształt"/>
              <p:cNvSpPr/>
              <p:nvPr/>
            </p:nvSpPr>
            <p:spPr>
              <a:xfrm>
                <a:off x="48696" y="594100"/>
                <a:ext cx="592" cy="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43" h="21600" extrusionOk="0">
                    <a:moveTo>
                      <a:pt x="0" y="21600"/>
                    </a:moveTo>
                    <a:lnTo>
                      <a:pt x="17143" y="0"/>
                    </a:lnTo>
                    <a:cubicBezTo>
                      <a:pt x="13955" y="8710"/>
                      <a:pt x="21600" y="19849"/>
                      <a:pt x="12068" y="21600"/>
                    </a:cubicBezTo>
                    <a:cubicBezTo>
                      <a:pt x="1206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18" name="Kształt"/>
              <p:cNvSpPr/>
              <p:nvPr/>
            </p:nvSpPr>
            <p:spPr>
              <a:xfrm>
                <a:off x="48696" y="594100"/>
                <a:ext cx="837" cy="2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83" h="21600" extrusionOk="0">
                    <a:moveTo>
                      <a:pt x="3323" y="21600"/>
                    </a:moveTo>
                    <a:cubicBezTo>
                      <a:pt x="586" y="17306"/>
                      <a:pt x="-5590" y="0"/>
                      <a:pt x="11904" y="0"/>
                    </a:cubicBezTo>
                    <a:cubicBezTo>
                      <a:pt x="16010" y="8944"/>
                      <a:pt x="8465" y="14868"/>
                      <a:pt x="33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19" name="Kształt"/>
              <p:cNvSpPr/>
              <p:nvPr/>
            </p:nvSpPr>
            <p:spPr>
              <a:xfrm>
                <a:off x="48696" y="633058"/>
                <a:ext cx="1073" cy="11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02" h="21600" extrusionOk="0">
                    <a:moveTo>
                      <a:pt x="5405" y="21600"/>
                    </a:moveTo>
                    <a:cubicBezTo>
                      <a:pt x="-3055" y="17462"/>
                      <a:pt x="159" y="10740"/>
                      <a:pt x="3372" y="6093"/>
                    </a:cubicBezTo>
                    <a:lnTo>
                      <a:pt x="12999" y="0"/>
                    </a:lnTo>
                    <a:cubicBezTo>
                      <a:pt x="18545" y="7702"/>
                      <a:pt x="4539" y="14712"/>
                      <a:pt x="540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20" name="Kształt"/>
              <p:cNvSpPr/>
              <p:nvPr/>
            </p:nvSpPr>
            <p:spPr>
              <a:xfrm>
                <a:off x="48696" y="633058"/>
                <a:ext cx="561" cy="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582" h="21600" extrusionOk="0">
                    <a:moveTo>
                      <a:pt x="3555" y="21600"/>
                    </a:moveTo>
                    <a:cubicBezTo>
                      <a:pt x="-5586" y="15693"/>
                      <a:pt x="5639" y="7401"/>
                      <a:pt x="6873" y="0"/>
                    </a:cubicBezTo>
                    <a:cubicBezTo>
                      <a:pt x="16014" y="7401"/>
                      <a:pt x="5639" y="14997"/>
                      <a:pt x="35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21" name="Kształt"/>
              <p:cNvSpPr/>
              <p:nvPr/>
            </p:nvSpPr>
            <p:spPr>
              <a:xfrm>
                <a:off x="48696" y="623319"/>
                <a:ext cx="1878" cy="2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4" h="21319" extrusionOk="0">
                    <a:moveTo>
                      <a:pt x="3841" y="21297"/>
                    </a:moveTo>
                    <a:cubicBezTo>
                      <a:pt x="922" y="21600"/>
                      <a:pt x="-443" y="18751"/>
                      <a:pt x="334" y="15798"/>
                    </a:cubicBezTo>
                    <a:cubicBezTo>
                      <a:pt x="-2585" y="3266"/>
                      <a:pt x="14542" y="11113"/>
                      <a:pt x="16096" y="0"/>
                    </a:cubicBezTo>
                    <a:cubicBezTo>
                      <a:pt x="19015" y="9986"/>
                      <a:pt x="10258" y="13962"/>
                      <a:pt x="3841" y="212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22" name="Kształt"/>
              <p:cNvSpPr/>
              <p:nvPr/>
            </p:nvSpPr>
            <p:spPr>
              <a:xfrm>
                <a:off x="48696" y="613579"/>
                <a:ext cx="3294" cy="11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62" h="21600" extrusionOk="0">
                    <a:moveTo>
                      <a:pt x="4529" y="17913"/>
                    </a:moveTo>
                    <a:lnTo>
                      <a:pt x="3885" y="21357"/>
                    </a:lnTo>
                    <a:cubicBezTo>
                      <a:pt x="2592" y="21237"/>
                      <a:pt x="2273" y="21478"/>
                      <a:pt x="1844" y="21600"/>
                    </a:cubicBezTo>
                    <a:cubicBezTo>
                      <a:pt x="-2563" y="20672"/>
                      <a:pt x="2273" y="19605"/>
                      <a:pt x="2592" y="18497"/>
                    </a:cubicBezTo>
                    <a:cubicBezTo>
                      <a:pt x="-2563" y="13217"/>
                      <a:pt x="12264" y="10316"/>
                      <a:pt x="8611" y="5581"/>
                    </a:cubicBezTo>
                    <a:cubicBezTo>
                      <a:pt x="11835" y="3928"/>
                      <a:pt x="8936" y="1048"/>
                      <a:pt x="15384" y="0"/>
                    </a:cubicBezTo>
                    <a:cubicBezTo>
                      <a:pt x="19037" y="3526"/>
                      <a:pt x="8611" y="6105"/>
                      <a:pt x="9365" y="9670"/>
                    </a:cubicBezTo>
                    <a:cubicBezTo>
                      <a:pt x="8182" y="12412"/>
                      <a:pt x="13447" y="15656"/>
                      <a:pt x="4529" y="179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23" name="Kształt"/>
              <p:cNvSpPr/>
              <p:nvPr/>
            </p:nvSpPr>
            <p:spPr>
              <a:xfrm>
                <a:off x="48696" y="613579"/>
                <a:ext cx="1154" cy="4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53" h="21600" extrusionOk="0">
                    <a:moveTo>
                      <a:pt x="4055" y="21600"/>
                    </a:moveTo>
                    <a:lnTo>
                      <a:pt x="0" y="21600"/>
                    </a:lnTo>
                    <a:cubicBezTo>
                      <a:pt x="4055" y="15178"/>
                      <a:pt x="0" y="5821"/>
                      <a:pt x="4055" y="0"/>
                    </a:cubicBezTo>
                    <a:cubicBezTo>
                      <a:pt x="21600" y="5525"/>
                      <a:pt x="4055" y="14235"/>
                      <a:pt x="40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24" name="Kształt"/>
              <p:cNvSpPr/>
              <p:nvPr/>
            </p:nvSpPr>
            <p:spPr>
              <a:xfrm>
                <a:off x="58436" y="594100"/>
                <a:ext cx="964" cy="1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2" h="21600" extrusionOk="0">
                    <a:moveTo>
                      <a:pt x="13691" y="21600"/>
                    </a:moveTo>
                    <a:lnTo>
                      <a:pt x="0" y="10000"/>
                    </a:lnTo>
                    <a:lnTo>
                      <a:pt x="10800" y="0"/>
                    </a:lnTo>
                    <a:cubicBezTo>
                      <a:pt x="21600" y="3507"/>
                      <a:pt x="14946" y="12643"/>
                      <a:pt x="18262" y="19317"/>
                    </a:cubicBezTo>
                    <a:cubicBezTo>
                      <a:pt x="18262" y="19317"/>
                      <a:pt x="13691" y="21600"/>
                      <a:pt x="1369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25" name="Kształt"/>
              <p:cNvSpPr/>
              <p:nvPr/>
            </p:nvSpPr>
            <p:spPr>
              <a:xfrm>
                <a:off x="68175" y="574622"/>
                <a:ext cx="1330" cy="2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30" h="20605" extrusionOk="0">
                    <a:moveTo>
                      <a:pt x="10509" y="20465"/>
                    </a:moveTo>
                    <a:cubicBezTo>
                      <a:pt x="1749" y="21600"/>
                      <a:pt x="4081" y="15535"/>
                      <a:pt x="0" y="12789"/>
                    </a:cubicBezTo>
                    <a:cubicBezTo>
                      <a:pt x="8461" y="9286"/>
                      <a:pt x="1749" y="1038"/>
                      <a:pt x="14888" y="0"/>
                    </a:cubicBezTo>
                    <a:cubicBezTo>
                      <a:pt x="21600" y="6724"/>
                      <a:pt x="14888" y="14875"/>
                      <a:pt x="10509" y="204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26" name="Kształt"/>
              <p:cNvSpPr/>
              <p:nvPr/>
            </p:nvSpPr>
            <p:spPr>
              <a:xfrm>
                <a:off x="48696" y="438271"/>
                <a:ext cx="107105" cy="17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560" extrusionOk="0">
                    <a:moveTo>
                      <a:pt x="3586" y="16469"/>
                    </a:moveTo>
                    <a:cubicBezTo>
                      <a:pt x="3507" y="16524"/>
                      <a:pt x="3212" y="16547"/>
                      <a:pt x="3344" y="16646"/>
                    </a:cubicBezTo>
                    <a:lnTo>
                      <a:pt x="3344" y="16683"/>
                    </a:lnTo>
                    <a:cubicBezTo>
                      <a:pt x="3177" y="16646"/>
                      <a:pt x="3098" y="16738"/>
                      <a:pt x="3116" y="16814"/>
                    </a:cubicBezTo>
                    <a:cubicBezTo>
                      <a:pt x="3309" y="17157"/>
                      <a:pt x="2605" y="17420"/>
                      <a:pt x="2803" y="17745"/>
                    </a:cubicBezTo>
                    <a:cubicBezTo>
                      <a:pt x="2495" y="17868"/>
                      <a:pt x="2315" y="18129"/>
                      <a:pt x="2416" y="18327"/>
                    </a:cubicBezTo>
                    <a:cubicBezTo>
                      <a:pt x="2051" y="18351"/>
                      <a:pt x="2122" y="18602"/>
                      <a:pt x="1941" y="18729"/>
                    </a:cubicBezTo>
                    <a:cubicBezTo>
                      <a:pt x="1858" y="18751"/>
                      <a:pt x="1827" y="18650"/>
                      <a:pt x="1743" y="18712"/>
                    </a:cubicBezTo>
                    <a:cubicBezTo>
                      <a:pt x="1726" y="18751"/>
                      <a:pt x="1761" y="18785"/>
                      <a:pt x="1827" y="18773"/>
                    </a:cubicBezTo>
                    <a:lnTo>
                      <a:pt x="1910" y="18773"/>
                    </a:lnTo>
                    <a:cubicBezTo>
                      <a:pt x="1840" y="18992"/>
                      <a:pt x="1809" y="19268"/>
                      <a:pt x="1431" y="19451"/>
                    </a:cubicBezTo>
                    <a:cubicBezTo>
                      <a:pt x="1479" y="19520"/>
                      <a:pt x="1616" y="19621"/>
                      <a:pt x="1515" y="19702"/>
                    </a:cubicBezTo>
                    <a:cubicBezTo>
                      <a:pt x="1136" y="19880"/>
                      <a:pt x="1383" y="20189"/>
                      <a:pt x="1044" y="20374"/>
                    </a:cubicBezTo>
                    <a:cubicBezTo>
                      <a:pt x="1171" y="20533"/>
                      <a:pt x="780" y="20581"/>
                      <a:pt x="930" y="20740"/>
                    </a:cubicBezTo>
                    <a:cubicBezTo>
                      <a:pt x="195" y="20634"/>
                      <a:pt x="732" y="21170"/>
                      <a:pt x="177" y="21253"/>
                    </a:cubicBezTo>
                    <a:cubicBezTo>
                      <a:pt x="160" y="21362"/>
                      <a:pt x="243" y="21514"/>
                      <a:pt x="10" y="21560"/>
                    </a:cubicBezTo>
                    <a:cubicBezTo>
                      <a:pt x="-82" y="21290"/>
                      <a:pt x="455" y="21094"/>
                      <a:pt x="375" y="20804"/>
                    </a:cubicBezTo>
                    <a:cubicBezTo>
                      <a:pt x="437" y="20804"/>
                      <a:pt x="472" y="20768"/>
                      <a:pt x="538" y="20779"/>
                    </a:cubicBezTo>
                    <a:cubicBezTo>
                      <a:pt x="503" y="20704"/>
                      <a:pt x="556" y="20588"/>
                      <a:pt x="683" y="20526"/>
                    </a:cubicBezTo>
                    <a:cubicBezTo>
                      <a:pt x="604" y="20400"/>
                      <a:pt x="666" y="20276"/>
                      <a:pt x="798" y="20175"/>
                    </a:cubicBezTo>
                    <a:lnTo>
                      <a:pt x="881" y="20175"/>
                    </a:lnTo>
                    <a:cubicBezTo>
                      <a:pt x="864" y="20202"/>
                      <a:pt x="894" y="20212"/>
                      <a:pt x="930" y="20222"/>
                    </a:cubicBezTo>
                    <a:cubicBezTo>
                      <a:pt x="1136" y="20095"/>
                      <a:pt x="745" y="20059"/>
                      <a:pt x="767" y="19918"/>
                    </a:cubicBezTo>
                    <a:cubicBezTo>
                      <a:pt x="1268" y="19359"/>
                      <a:pt x="1237" y="18756"/>
                      <a:pt x="1827" y="18220"/>
                    </a:cubicBezTo>
                    <a:cubicBezTo>
                      <a:pt x="2020" y="17796"/>
                      <a:pt x="2363" y="17411"/>
                      <a:pt x="2561" y="16990"/>
                    </a:cubicBezTo>
                    <a:cubicBezTo>
                      <a:pt x="2935" y="16556"/>
                      <a:pt x="3146" y="16083"/>
                      <a:pt x="3586" y="15649"/>
                    </a:cubicBezTo>
                    <a:cubicBezTo>
                      <a:pt x="3833" y="15412"/>
                      <a:pt x="3868" y="15103"/>
                      <a:pt x="4206" y="14894"/>
                    </a:cubicBezTo>
                    <a:cubicBezTo>
                      <a:pt x="4272" y="14732"/>
                      <a:pt x="4321" y="14554"/>
                      <a:pt x="4514" y="14464"/>
                    </a:cubicBezTo>
                    <a:lnTo>
                      <a:pt x="4844" y="14510"/>
                    </a:lnTo>
                    <a:cubicBezTo>
                      <a:pt x="4782" y="14178"/>
                      <a:pt x="5398" y="13968"/>
                      <a:pt x="5266" y="13648"/>
                    </a:cubicBezTo>
                    <a:cubicBezTo>
                      <a:pt x="5363" y="13601"/>
                      <a:pt x="5363" y="13484"/>
                      <a:pt x="5543" y="13494"/>
                    </a:cubicBezTo>
                    <a:cubicBezTo>
                      <a:pt x="5332" y="13145"/>
                      <a:pt x="6247" y="13043"/>
                      <a:pt x="5970" y="12697"/>
                    </a:cubicBezTo>
                    <a:cubicBezTo>
                      <a:pt x="5759" y="12722"/>
                      <a:pt x="5935" y="12884"/>
                      <a:pt x="5623" y="12848"/>
                    </a:cubicBezTo>
                    <a:cubicBezTo>
                      <a:pt x="5499" y="12749"/>
                      <a:pt x="5662" y="12641"/>
                      <a:pt x="5741" y="12586"/>
                    </a:cubicBezTo>
                    <a:cubicBezTo>
                      <a:pt x="5917" y="12569"/>
                      <a:pt x="6344" y="12736"/>
                      <a:pt x="6410" y="12522"/>
                    </a:cubicBezTo>
                    <a:cubicBezTo>
                      <a:pt x="6313" y="12363"/>
                      <a:pt x="6608" y="12247"/>
                      <a:pt x="6559" y="12074"/>
                    </a:cubicBezTo>
                    <a:cubicBezTo>
                      <a:pt x="6951" y="11923"/>
                      <a:pt x="7114" y="11634"/>
                      <a:pt x="7030" y="11401"/>
                    </a:cubicBezTo>
                    <a:cubicBezTo>
                      <a:pt x="7144" y="11345"/>
                      <a:pt x="7193" y="11238"/>
                      <a:pt x="7114" y="11169"/>
                    </a:cubicBezTo>
                    <a:cubicBezTo>
                      <a:pt x="7289" y="11094"/>
                      <a:pt x="7523" y="11076"/>
                      <a:pt x="7615" y="10953"/>
                    </a:cubicBezTo>
                    <a:lnTo>
                      <a:pt x="7505" y="10863"/>
                    </a:lnTo>
                    <a:cubicBezTo>
                      <a:pt x="7650" y="10647"/>
                      <a:pt x="7795" y="10379"/>
                      <a:pt x="8121" y="10244"/>
                    </a:cubicBezTo>
                    <a:cubicBezTo>
                      <a:pt x="8143" y="10271"/>
                      <a:pt x="8121" y="10414"/>
                      <a:pt x="8288" y="10351"/>
                    </a:cubicBezTo>
                    <a:cubicBezTo>
                      <a:pt x="8367" y="10304"/>
                      <a:pt x="8385" y="10244"/>
                      <a:pt x="8367" y="10180"/>
                    </a:cubicBezTo>
                    <a:cubicBezTo>
                      <a:pt x="8275" y="10125"/>
                      <a:pt x="8240" y="10104"/>
                      <a:pt x="8209" y="10045"/>
                    </a:cubicBezTo>
                    <a:cubicBezTo>
                      <a:pt x="8240" y="9974"/>
                      <a:pt x="8319" y="9919"/>
                      <a:pt x="8398" y="9854"/>
                    </a:cubicBezTo>
                    <a:cubicBezTo>
                      <a:pt x="8582" y="9938"/>
                      <a:pt x="8240" y="10029"/>
                      <a:pt x="8433" y="10089"/>
                    </a:cubicBezTo>
                    <a:cubicBezTo>
                      <a:pt x="8561" y="9993"/>
                      <a:pt x="8666" y="9938"/>
                      <a:pt x="8825" y="9875"/>
                    </a:cubicBezTo>
                    <a:cubicBezTo>
                      <a:pt x="8714" y="9644"/>
                      <a:pt x="9005" y="9424"/>
                      <a:pt x="9300" y="9290"/>
                    </a:cubicBezTo>
                    <a:cubicBezTo>
                      <a:pt x="9168" y="9297"/>
                      <a:pt x="9119" y="9154"/>
                      <a:pt x="9150" y="9059"/>
                    </a:cubicBezTo>
                    <a:cubicBezTo>
                      <a:pt x="9396" y="9087"/>
                      <a:pt x="9282" y="8807"/>
                      <a:pt x="9546" y="8966"/>
                    </a:cubicBezTo>
                    <a:cubicBezTo>
                      <a:pt x="9638" y="8868"/>
                      <a:pt x="9933" y="8760"/>
                      <a:pt x="9889" y="8644"/>
                    </a:cubicBezTo>
                    <a:lnTo>
                      <a:pt x="9810" y="8644"/>
                    </a:lnTo>
                    <a:lnTo>
                      <a:pt x="9968" y="8565"/>
                    </a:lnTo>
                    <a:cubicBezTo>
                      <a:pt x="9889" y="8518"/>
                      <a:pt x="9739" y="8473"/>
                      <a:pt x="9854" y="8409"/>
                    </a:cubicBezTo>
                    <a:cubicBezTo>
                      <a:pt x="9968" y="8221"/>
                      <a:pt x="10522" y="8509"/>
                      <a:pt x="10359" y="8236"/>
                    </a:cubicBezTo>
                    <a:cubicBezTo>
                      <a:pt x="10359" y="8098"/>
                      <a:pt x="10672" y="8077"/>
                      <a:pt x="10672" y="7934"/>
                    </a:cubicBezTo>
                    <a:cubicBezTo>
                      <a:pt x="10980" y="7845"/>
                      <a:pt x="10672" y="7501"/>
                      <a:pt x="11107" y="7442"/>
                    </a:cubicBezTo>
                    <a:cubicBezTo>
                      <a:pt x="11059" y="7493"/>
                      <a:pt x="11156" y="7511"/>
                      <a:pt x="11178" y="7548"/>
                    </a:cubicBezTo>
                    <a:cubicBezTo>
                      <a:pt x="11455" y="7493"/>
                      <a:pt x="11437" y="7334"/>
                      <a:pt x="11565" y="7223"/>
                    </a:cubicBezTo>
                    <a:cubicBezTo>
                      <a:pt x="11406" y="7186"/>
                      <a:pt x="11419" y="7126"/>
                      <a:pt x="11419" y="7025"/>
                    </a:cubicBezTo>
                    <a:cubicBezTo>
                      <a:pt x="11516" y="7054"/>
                      <a:pt x="11600" y="6984"/>
                      <a:pt x="11617" y="6948"/>
                    </a:cubicBezTo>
                    <a:cubicBezTo>
                      <a:pt x="11468" y="6785"/>
                      <a:pt x="11894" y="6739"/>
                      <a:pt x="11842" y="6578"/>
                    </a:cubicBezTo>
                    <a:cubicBezTo>
                      <a:pt x="11991" y="6486"/>
                      <a:pt x="12189" y="6478"/>
                      <a:pt x="12352" y="6427"/>
                    </a:cubicBezTo>
                    <a:cubicBezTo>
                      <a:pt x="12330" y="6442"/>
                      <a:pt x="12383" y="6461"/>
                      <a:pt x="12400" y="6470"/>
                    </a:cubicBezTo>
                    <a:cubicBezTo>
                      <a:pt x="12299" y="6461"/>
                      <a:pt x="12220" y="6486"/>
                      <a:pt x="12202" y="6531"/>
                    </a:cubicBezTo>
                    <a:cubicBezTo>
                      <a:pt x="12220" y="6569"/>
                      <a:pt x="12150" y="6623"/>
                      <a:pt x="12238" y="6641"/>
                    </a:cubicBezTo>
                    <a:cubicBezTo>
                      <a:pt x="12479" y="6597"/>
                      <a:pt x="12576" y="6408"/>
                      <a:pt x="12673" y="6271"/>
                    </a:cubicBezTo>
                    <a:cubicBezTo>
                      <a:pt x="13267" y="6120"/>
                      <a:pt x="13232" y="5707"/>
                      <a:pt x="13773" y="5501"/>
                    </a:cubicBezTo>
                    <a:cubicBezTo>
                      <a:pt x="13755" y="5223"/>
                      <a:pt x="14472" y="5096"/>
                      <a:pt x="14309" y="4790"/>
                    </a:cubicBezTo>
                    <a:cubicBezTo>
                      <a:pt x="14701" y="4801"/>
                      <a:pt x="14652" y="4485"/>
                      <a:pt x="15092" y="4573"/>
                    </a:cubicBezTo>
                    <a:cubicBezTo>
                      <a:pt x="14995" y="4322"/>
                      <a:pt x="15466" y="4236"/>
                      <a:pt x="15615" y="4052"/>
                    </a:cubicBezTo>
                    <a:cubicBezTo>
                      <a:pt x="15712" y="3983"/>
                      <a:pt x="15923" y="4038"/>
                      <a:pt x="16007" y="3928"/>
                    </a:cubicBezTo>
                    <a:cubicBezTo>
                      <a:pt x="16055" y="3803"/>
                      <a:pt x="15844" y="3751"/>
                      <a:pt x="15677" y="3778"/>
                    </a:cubicBezTo>
                    <a:cubicBezTo>
                      <a:pt x="15633" y="3751"/>
                      <a:pt x="15730" y="3676"/>
                      <a:pt x="15813" y="3639"/>
                    </a:cubicBezTo>
                    <a:cubicBezTo>
                      <a:pt x="15857" y="3629"/>
                      <a:pt x="15954" y="3668"/>
                      <a:pt x="16007" y="3623"/>
                    </a:cubicBezTo>
                    <a:cubicBezTo>
                      <a:pt x="15664" y="3423"/>
                      <a:pt x="16104" y="3254"/>
                      <a:pt x="16236" y="3086"/>
                    </a:cubicBezTo>
                    <a:cubicBezTo>
                      <a:pt x="16429" y="3014"/>
                      <a:pt x="16886" y="3086"/>
                      <a:pt x="16820" y="2867"/>
                    </a:cubicBezTo>
                    <a:cubicBezTo>
                      <a:pt x="16922" y="2885"/>
                      <a:pt x="16952" y="2833"/>
                      <a:pt x="17018" y="2827"/>
                    </a:cubicBezTo>
                    <a:cubicBezTo>
                      <a:pt x="17032" y="2779"/>
                      <a:pt x="16983" y="2762"/>
                      <a:pt x="16935" y="2741"/>
                    </a:cubicBezTo>
                    <a:cubicBezTo>
                      <a:pt x="16904" y="2772"/>
                      <a:pt x="16838" y="2772"/>
                      <a:pt x="16785" y="2779"/>
                    </a:cubicBezTo>
                    <a:cubicBezTo>
                      <a:pt x="16785" y="2598"/>
                      <a:pt x="17049" y="2437"/>
                      <a:pt x="17331" y="2329"/>
                    </a:cubicBezTo>
                    <a:lnTo>
                      <a:pt x="17181" y="2592"/>
                    </a:lnTo>
                    <a:cubicBezTo>
                      <a:pt x="17331" y="2635"/>
                      <a:pt x="17331" y="2421"/>
                      <a:pt x="17524" y="2527"/>
                    </a:cubicBezTo>
                    <a:cubicBezTo>
                      <a:pt x="17766" y="2382"/>
                      <a:pt x="18193" y="2313"/>
                      <a:pt x="18074" y="2070"/>
                    </a:cubicBezTo>
                    <a:cubicBezTo>
                      <a:pt x="18518" y="1949"/>
                      <a:pt x="18584" y="1648"/>
                      <a:pt x="18976" y="1485"/>
                    </a:cubicBezTo>
                    <a:cubicBezTo>
                      <a:pt x="19169" y="1353"/>
                      <a:pt x="19464" y="1206"/>
                      <a:pt x="19398" y="1034"/>
                    </a:cubicBezTo>
                    <a:cubicBezTo>
                      <a:pt x="19297" y="1072"/>
                      <a:pt x="19204" y="1110"/>
                      <a:pt x="19090" y="1127"/>
                    </a:cubicBezTo>
                    <a:cubicBezTo>
                      <a:pt x="19204" y="947"/>
                      <a:pt x="19464" y="784"/>
                      <a:pt x="19644" y="653"/>
                    </a:cubicBezTo>
                    <a:lnTo>
                      <a:pt x="19759" y="756"/>
                    </a:lnTo>
                    <a:cubicBezTo>
                      <a:pt x="20168" y="747"/>
                      <a:pt x="20084" y="318"/>
                      <a:pt x="20511" y="496"/>
                    </a:cubicBezTo>
                    <a:cubicBezTo>
                      <a:pt x="20717" y="393"/>
                      <a:pt x="21131" y="238"/>
                      <a:pt x="21096" y="83"/>
                    </a:cubicBezTo>
                    <a:cubicBezTo>
                      <a:pt x="21210" y="-40"/>
                      <a:pt x="21408" y="13"/>
                      <a:pt x="21518" y="3"/>
                    </a:cubicBezTo>
                    <a:cubicBezTo>
                      <a:pt x="21197" y="13"/>
                      <a:pt x="21505" y="282"/>
                      <a:pt x="21096" y="238"/>
                    </a:cubicBezTo>
                    <a:cubicBezTo>
                      <a:pt x="21012" y="453"/>
                      <a:pt x="20476" y="513"/>
                      <a:pt x="20458" y="756"/>
                    </a:cubicBezTo>
                    <a:cubicBezTo>
                      <a:pt x="19952" y="820"/>
                      <a:pt x="20247" y="1190"/>
                      <a:pt x="19728" y="1251"/>
                    </a:cubicBezTo>
                    <a:cubicBezTo>
                      <a:pt x="19433" y="1529"/>
                      <a:pt x="18892" y="1800"/>
                      <a:pt x="18668" y="2114"/>
                    </a:cubicBezTo>
                    <a:cubicBezTo>
                      <a:pt x="18255" y="2457"/>
                      <a:pt x="17700" y="2592"/>
                      <a:pt x="17247" y="2958"/>
                    </a:cubicBezTo>
                    <a:cubicBezTo>
                      <a:pt x="17278" y="3236"/>
                      <a:pt x="16609" y="3264"/>
                      <a:pt x="16706" y="3536"/>
                    </a:cubicBezTo>
                    <a:cubicBezTo>
                      <a:pt x="16412" y="3784"/>
                      <a:pt x="16020" y="3992"/>
                      <a:pt x="15844" y="4252"/>
                    </a:cubicBezTo>
                    <a:cubicBezTo>
                      <a:pt x="15369" y="4340"/>
                      <a:pt x="15352" y="4710"/>
                      <a:pt x="14943" y="4870"/>
                    </a:cubicBezTo>
                    <a:cubicBezTo>
                      <a:pt x="14731" y="5232"/>
                      <a:pt x="14098" y="5473"/>
                      <a:pt x="13918" y="5841"/>
                    </a:cubicBezTo>
                    <a:cubicBezTo>
                      <a:pt x="13473" y="5889"/>
                      <a:pt x="13702" y="6250"/>
                      <a:pt x="13267" y="6298"/>
                    </a:cubicBezTo>
                    <a:cubicBezTo>
                      <a:pt x="13100" y="6524"/>
                      <a:pt x="12774" y="6706"/>
                      <a:pt x="12515" y="6904"/>
                    </a:cubicBezTo>
                    <a:lnTo>
                      <a:pt x="12431" y="6858"/>
                    </a:lnTo>
                    <a:cubicBezTo>
                      <a:pt x="12106" y="6904"/>
                      <a:pt x="12431" y="7126"/>
                      <a:pt x="12092" y="7119"/>
                    </a:cubicBezTo>
                    <a:cubicBezTo>
                      <a:pt x="12092" y="7287"/>
                      <a:pt x="11516" y="7414"/>
                      <a:pt x="11842" y="7565"/>
                    </a:cubicBezTo>
                    <a:cubicBezTo>
                      <a:pt x="11516" y="7674"/>
                      <a:pt x="11107" y="7827"/>
                      <a:pt x="11107" y="8062"/>
                    </a:cubicBezTo>
                    <a:cubicBezTo>
                      <a:pt x="11318" y="8077"/>
                      <a:pt x="11156" y="8184"/>
                      <a:pt x="11142" y="8236"/>
                    </a:cubicBezTo>
                    <a:cubicBezTo>
                      <a:pt x="11107" y="8259"/>
                      <a:pt x="11059" y="8292"/>
                      <a:pt x="10980" y="8275"/>
                    </a:cubicBezTo>
                    <a:cubicBezTo>
                      <a:pt x="11015" y="8116"/>
                      <a:pt x="10834" y="8169"/>
                      <a:pt x="10672" y="8130"/>
                    </a:cubicBezTo>
                    <a:lnTo>
                      <a:pt x="10588" y="8169"/>
                    </a:lnTo>
                    <a:cubicBezTo>
                      <a:pt x="11015" y="8202"/>
                      <a:pt x="10439" y="8409"/>
                      <a:pt x="10782" y="8473"/>
                    </a:cubicBezTo>
                    <a:cubicBezTo>
                      <a:pt x="10834" y="8695"/>
                      <a:pt x="10034" y="8636"/>
                      <a:pt x="10439" y="8886"/>
                    </a:cubicBezTo>
                    <a:lnTo>
                      <a:pt x="10439" y="8919"/>
                    </a:lnTo>
                    <a:lnTo>
                      <a:pt x="10359" y="8919"/>
                    </a:lnTo>
                    <a:cubicBezTo>
                      <a:pt x="10342" y="8894"/>
                      <a:pt x="10395" y="8850"/>
                      <a:pt x="10329" y="8841"/>
                    </a:cubicBezTo>
                    <a:cubicBezTo>
                      <a:pt x="10166" y="8841"/>
                      <a:pt x="10131" y="8919"/>
                      <a:pt x="10083" y="8995"/>
                    </a:cubicBezTo>
                    <a:cubicBezTo>
                      <a:pt x="10179" y="9066"/>
                      <a:pt x="10148" y="9138"/>
                      <a:pt x="10047" y="9210"/>
                    </a:cubicBezTo>
                    <a:cubicBezTo>
                      <a:pt x="9867" y="9322"/>
                      <a:pt x="9691" y="9073"/>
                      <a:pt x="9607" y="9247"/>
                    </a:cubicBezTo>
                    <a:cubicBezTo>
                      <a:pt x="9867" y="9570"/>
                      <a:pt x="9058" y="9731"/>
                      <a:pt x="8908" y="9982"/>
                    </a:cubicBezTo>
                    <a:cubicBezTo>
                      <a:pt x="9071" y="9993"/>
                      <a:pt x="9168" y="10071"/>
                      <a:pt x="9071" y="10152"/>
                    </a:cubicBezTo>
                    <a:cubicBezTo>
                      <a:pt x="8921" y="10316"/>
                      <a:pt x="8495" y="10351"/>
                      <a:pt x="8714" y="10541"/>
                    </a:cubicBezTo>
                    <a:cubicBezTo>
                      <a:pt x="8398" y="10592"/>
                      <a:pt x="8530" y="10783"/>
                      <a:pt x="8209" y="10842"/>
                    </a:cubicBezTo>
                    <a:lnTo>
                      <a:pt x="8209" y="10974"/>
                    </a:lnTo>
                    <a:cubicBezTo>
                      <a:pt x="8024" y="11187"/>
                      <a:pt x="7505" y="11276"/>
                      <a:pt x="7615" y="11556"/>
                    </a:cubicBezTo>
                    <a:cubicBezTo>
                      <a:pt x="7307" y="11833"/>
                      <a:pt x="7246" y="12156"/>
                      <a:pt x="6832" y="12420"/>
                    </a:cubicBezTo>
                    <a:cubicBezTo>
                      <a:pt x="6819" y="12472"/>
                      <a:pt x="6771" y="12522"/>
                      <a:pt x="6801" y="12586"/>
                    </a:cubicBezTo>
                    <a:cubicBezTo>
                      <a:pt x="6410" y="12579"/>
                      <a:pt x="6524" y="12822"/>
                      <a:pt x="6168" y="12848"/>
                    </a:cubicBezTo>
                    <a:cubicBezTo>
                      <a:pt x="6216" y="13018"/>
                      <a:pt x="5970" y="13179"/>
                      <a:pt x="5935" y="13369"/>
                    </a:cubicBezTo>
                    <a:cubicBezTo>
                      <a:pt x="5499" y="13521"/>
                      <a:pt x="5790" y="13816"/>
                      <a:pt x="5543" y="14015"/>
                    </a:cubicBezTo>
                    <a:cubicBezTo>
                      <a:pt x="5579" y="14025"/>
                      <a:pt x="5592" y="14070"/>
                      <a:pt x="5662" y="14059"/>
                    </a:cubicBezTo>
                    <a:cubicBezTo>
                      <a:pt x="5838" y="14033"/>
                      <a:pt x="5623" y="13872"/>
                      <a:pt x="5856" y="13907"/>
                    </a:cubicBezTo>
                    <a:cubicBezTo>
                      <a:pt x="5790" y="14088"/>
                      <a:pt x="5838" y="14239"/>
                      <a:pt x="5662" y="14384"/>
                    </a:cubicBezTo>
                    <a:cubicBezTo>
                      <a:pt x="5592" y="14283"/>
                      <a:pt x="5790" y="14150"/>
                      <a:pt x="5499" y="14080"/>
                    </a:cubicBezTo>
                    <a:cubicBezTo>
                      <a:pt x="5381" y="14070"/>
                      <a:pt x="5297" y="14139"/>
                      <a:pt x="5266" y="14186"/>
                    </a:cubicBezTo>
                    <a:cubicBezTo>
                      <a:pt x="5284" y="14246"/>
                      <a:pt x="5235" y="14330"/>
                      <a:pt x="5297" y="14384"/>
                    </a:cubicBezTo>
                    <a:cubicBezTo>
                      <a:pt x="5169" y="14420"/>
                      <a:pt x="4972" y="14384"/>
                      <a:pt x="4875" y="14489"/>
                    </a:cubicBezTo>
                    <a:cubicBezTo>
                      <a:pt x="4796" y="14844"/>
                      <a:pt x="4422" y="15137"/>
                      <a:pt x="4255" y="15461"/>
                    </a:cubicBezTo>
                    <a:cubicBezTo>
                      <a:pt x="3815" y="15497"/>
                      <a:pt x="4092" y="15813"/>
                      <a:pt x="3701" y="15866"/>
                    </a:cubicBezTo>
                    <a:lnTo>
                      <a:pt x="3423" y="16254"/>
                    </a:lnTo>
                    <a:cubicBezTo>
                      <a:pt x="3784" y="16225"/>
                      <a:pt x="3507" y="16431"/>
                      <a:pt x="3586" y="164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27" name="Kształt"/>
              <p:cNvSpPr/>
              <p:nvPr/>
            </p:nvSpPr>
            <p:spPr>
              <a:xfrm>
                <a:off x="155829" y="448010"/>
                <a:ext cx="3926" cy="4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9" h="21600" extrusionOk="0">
                    <a:moveTo>
                      <a:pt x="19759" y="0"/>
                    </a:moveTo>
                    <a:cubicBezTo>
                      <a:pt x="16892" y="9039"/>
                      <a:pt x="5432" y="13666"/>
                      <a:pt x="145" y="21600"/>
                    </a:cubicBezTo>
                    <a:cubicBezTo>
                      <a:pt x="-1841" y="11240"/>
                      <a:pt x="17225" y="11240"/>
                      <a:pt x="16892" y="0"/>
                    </a:cubicBezTo>
                    <a:cubicBezTo>
                      <a:pt x="16892" y="0"/>
                      <a:pt x="19759" y="0"/>
                      <a:pt x="1975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28" name="Kształt"/>
              <p:cNvSpPr/>
              <p:nvPr/>
            </p:nvSpPr>
            <p:spPr>
              <a:xfrm>
                <a:off x="146090" y="448010"/>
                <a:ext cx="3100" cy="3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0" h="19677" extrusionOk="0">
                    <a:moveTo>
                      <a:pt x="3355" y="8397"/>
                    </a:moveTo>
                    <a:cubicBezTo>
                      <a:pt x="13204" y="9749"/>
                      <a:pt x="7138" y="-1923"/>
                      <a:pt x="17880" y="277"/>
                    </a:cubicBezTo>
                    <a:cubicBezTo>
                      <a:pt x="14595" y="8681"/>
                      <a:pt x="7520" y="11949"/>
                      <a:pt x="1965" y="19111"/>
                    </a:cubicBezTo>
                    <a:lnTo>
                      <a:pt x="1078" y="19677"/>
                    </a:lnTo>
                    <a:cubicBezTo>
                      <a:pt x="-3720" y="16408"/>
                      <a:pt x="9415" y="13134"/>
                      <a:pt x="3355" y="83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29" name="Kształt"/>
              <p:cNvSpPr/>
              <p:nvPr/>
            </p:nvSpPr>
            <p:spPr>
              <a:xfrm>
                <a:off x="146090" y="457749"/>
                <a:ext cx="3899" cy="4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4" h="21385" extrusionOk="0">
                    <a:moveTo>
                      <a:pt x="20344" y="54"/>
                    </a:moveTo>
                    <a:cubicBezTo>
                      <a:pt x="17027" y="8718"/>
                      <a:pt x="4343" y="9325"/>
                      <a:pt x="4343" y="18976"/>
                    </a:cubicBezTo>
                    <a:lnTo>
                      <a:pt x="113" y="21385"/>
                    </a:lnTo>
                    <a:cubicBezTo>
                      <a:pt x="-1256" y="14642"/>
                      <a:pt x="10287" y="11076"/>
                      <a:pt x="10287" y="3676"/>
                    </a:cubicBezTo>
                    <a:cubicBezTo>
                      <a:pt x="12797" y="442"/>
                      <a:pt x="16571" y="-215"/>
                      <a:pt x="20344" y="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30" name="Kształt"/>
              <p:cNvSpPr/>
              <p:nvPr/>
            </p:nvSpPr>
            <p:spPr>
              <a:xfrm>
                <a:off x="136351" y="467489"/>
                <a:ext cx="5211" cy="6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233" y="8553"/>
                      <a:pt x="10435" y="10800"/>
                      <a:pt x="6351" y="17494"/>
                    </a:cubicBezTo>
                    <a:cubicBezTo>
                      <a:pt x="6082" y="19817"/>
                      <a:pt x="4084" y="20593"/>
                      <a:pt x="1361" y="21600"/>
                    </a:cubicBezTo>
                    <a:lnTo>
                      <a:pt x="0" y="21600"/>
                    </a:lnTo>
                    <a:cubicBezTo>
                      <a:pt x="999" y="12231"/>
                      <a:pt x="14793" y="8747"/>
                      <a:pt x="19240" y="0"/>
                    </a:cubicBezTo>
                    <a:cubicBezTo>
                      <a:pt x="1924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31" name="Kształt"/>
              <p:cNvSpPr/>
              <p:nvPr/>
            </p:nvSpPr>
            <p:spPr>
              <a:xfrm>
                <a:off x="126611" y="477228"/>
                <a:ext cx="2344" cy="2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3" extrusionOk="0">
                    <a:moveTo>
                      <a:pt x="21600" y="135"/>
                    </a:moveTo>
                    <a:cubicBezTo>
                      <a:pt x="17156" y="6342"/>
                      <a:pt x="6656" y="12144"/>
                      <a:pt x="3834" y="20043"/>
                    </a:cubicBezTo>
                    <a:lnTo>
                      <a:pt x="0" y="20043"/>
                    </a:lnTo>
                    <a:cubicBezTo>
                      <a:pt x="5850" y="13118"/>
                      <a:pt x="5850" y="-1557"/>
                      <a:pt x="21600" y="1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32" name="Kształt"/>
              <p:cNvSpPr/>
              <p:nvPr/>
            </p:nvSpPr>
            <p:spPr>
              <a:xfrm>
                <a:off x="126611" y="477228"/>
                <a:ext cx="2125" cy="32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99" h="21182" extrusionOk="0">
                    <a:moveTo>
                      <a:pt x="19399" y="8"/>
                    </a:moveTo>
                    <a:cubicBezTo>
                      <a:pt x="17996" y="8333"/>
                      <a:pt x="9796" y="15957"/>
                      <a:pt x="0" y="21182"/>
                    </a:cubicBezTo>
                    <a:cubicBezTo>
                      <a:pt x="2999" y="15603"/>
                      <a:pt x="-2201" y="-418"/>
                      <a:pt x="19399" y="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33" name="Kształt"/>
              <p:cNvSpPr/>
              <p:nvPr/>
            </p:nvSpPr>
            <p:spPr>
              <a:xfrm>
                <a:off x="116872" y="496707"/>
                <a:ext cx="1029" cy="1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04" h="21600" extrusionOk="0">
                    <a:moveTo>
                      <a:pt x="3073" y="21600"/>
                    </a:moveTo>
                    <a:cubicBezTo>
                      <a:pt x="-5496" y="12993"/>
                      <a:pt x="5480" y="0"/>
                      <a:pt x="16104" y="0"/>
                    </a:cubicBezTo>
                    <a:cubicBezTo>
                      <a:pt x="10625" y="7194"/>
                      <a:pt x="11994" y="16804"/>
                      <a:pt x="307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34" name="Kształt"/>
              <p:cNvSpPr/>
              <p:nvPr/>
            </p:nvSpPr>
            <p:spPr>
              <a:xfrm>
                <a:off x="116872" y="496707"/>
                <a:ext cx="417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4401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35" name="Kształt"/>
              <p:cNvSpPr/>
              <p:nvPr/>
            </p:nvSpPr>
            <p:spPr>
              <a:xfrm>
                <a:off x="116872" y="496707"/>
                <a:ext cx="858" cy="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46" h="21600" extrusionOk="0">
                    <a:moveTo>
                      <a:pt x="0" y="21600"/>
                    </a:moveTo>
                    <a:lnTo>
                      <a:pt x="4031" y="0"/>
                    </a:lnTo>
                    <a:lnTo>
                      <a:pt x="10987" y="0"/>
                    </a:lnTo>
                    <a:cubicBezTo>
                      <a:pt x="21600" y="8477"/>
                      <a:pt x="4031" y="1491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36" name="Kształt"/>
              <p:cNvSpPr/>
              <p:nvPr/>
            </p:nvSpPr>
            <p:spPr>
              <a:xfrm>
                <a:off x="107132" y="496707"/>
                <a:ext cx="724" cy="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39" extrusionOk="0">
                    <a:moveTo>
                      <a:pt x="21600" y="12075"/>
                    </a:moveTo>
                    <a:cubicBezTo>
                      <a:pt x="17011" y="17233"/>
                      <a:pt x="9811" y="21600"/>
                      <a:pt x="0" y="20311"/>
                    </a:cubicBezTo>
                    <a:lnTo>
                      <a:pt x="17011" y="0"/>
                    </a:lnTo>
                    <a:cubicBezTo>
                      <a:pt x="21600" y="2077"/>
                      <a:pt x="21600" y="8998"/>
                      <a:pt x="21600" y="12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37" name="Kształt"/>
              <p:cNvSpPr/>
              <p:nvPr/>
            </p:nvSpPr>
            <p:spPr>
              <a:xfrm>
                <a:off x="107132" y="506446"/>
                <a:ext cx="840" cy="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8" h="14518" extrusionOk="0">
                    <a:moveTo>
                      <a:pt x="20034" y="3349"/>
                    </a:moveTo>
                    <a:cubicBezTo>
                      <a:pt x="21600" y="9592"/>
                      <a:pt x="12123" y="10913"/>
                      <a:pt x="10016" y="13579"/>
                    </a:cubicBezTo>
                    <a:cubicBezTo>
                      <a:pt x="6318" y="16268"/>
                      <a:pt x="4212" y="12486"/>
                      <a:pt x="0" y="10913"/>
                    </a:cubicBezTo>
                    <a:cubicBezTo>
                      <a:pt x="0" y="4921"/>
                      <a:pt x="12123" y="-5332"/>
                      <a:pt x="20034" y="33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38" name="Kształt"/>
              <p:cNvSpPr/>
              <p:nvPr/>
            </p:nvSpPr>
            <p:spPr>
              <a:xfrm>
                <a:off x="97393" y="516186"/>
                <a:ext cx="2572" cy="2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57" h="21600" extrusionOk="0">
                    <a:moveTo>
                      <a:pt x="8416" y="8609"/>
                    </a:moveTo>
                    <a:cubicBezTo>
                      <a:pt x="8416" y="13990"/>
                      <a:pt x="3826" y="19371"/>
                      <a:pt x="861" y="21600"/>
                    </a:cubicBezTo>
                    <a:cubicBezTo>
                      <a:pt x="-3729" y="6872"/>
                      <a:pt x="11388" y="11338"/>
                      <a:pt x="14360" y="0"/>
                    </a:cubicBezTo>
                    <a:lnTo>
                      <a:pt x="15300" y="2152"/>
                    </a:lnTo>
                    <a:cubicBezTo>
                      <a:pt x="17871" y="9516"/>
                      <a:pt x="10848" y="6372"/>
                      <a:pt x="8416" y="86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39" name="Kształt"/>
              <p:cNvSpPr/>
              <p:nvPr/>
            </p:nvSpPr>
            <p:spPr>
              <a:xfrm>
                <a:off x="97393" y="525925"/>
                <a:ext cx="2038" cy="1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19" h="16169" extrusionOk="0">
                    <a:moveTo>
                      <a:pt x="11039" y="11735"/>
                    </a:moveTo>
                    <a:lnTo>
                      <a:pt x="7481" y="16169"/>
                    </a:lnTo>
                    <a:cubicBezTo>
                      <a:pt x="4782" y="13619"/>
                      <a:pt x="2512" y="12392"/>
                      <a:pt x="97" y="8808"/>
                    </a:cubicBezTo>
                    <a:cubicBezTo>
                      <a:pt x="-1613" y="-5431"/>
                      <a:pt x="19987" y="-910"/>
                      <a:pt x="11039" y="117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40" name="Kształt"/>
              <p:cNvSpPr/>
              <p:nvPr/>
            </p:nvSpPr>
            <p:spPr>
              <a:xfrm>
                <a:off x="87654" y="525925"/>
                <a:ext cx="3896" cy="5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59" extrusionOk="0">
                    <a:moveTo>
                      <a:pt x="3275" y="20655"/>
                    </a:moveTo>
                    <a:cubicBezTo>
                      <a:pt x="1821" y="21140"/>
                      <a:pt x="969" y="19778"/>
                      <a:pt x="0" y="19468"/>
                    </a:cubicBezTo>
                    <a:cubicBezTo>
                      <a:pt x="2424" y="12621"/>
                      <a:pt x="19419" y="10293"/>
                      <a:pt x="16380" y="1558"/>
                    </a:cubicBezTo>
                    <a:cubicBezTo>
                      <a:pt x="18201" y="1338"/>
                      <a:pt x="19052" y="-460"/>
                      <a:pt x="21600" y="111"/>
                    </a:cubicBezTo>
                    <a:cubicBezTo>
                      <a:pt x="17232" y="8670"/>
                      <a:pt x="13957" y="13718"/>
                      <a:pt x="3275" y="206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41" name="Kształt"/>
              <p:cNvSpPr/>
              <p:nvPr/>
            </p:nvSpPr>
            <p:spPr>
              <a:xfrm>
                <a:off x="87654" y="535664"/>
                <a:ext cx="1533" cy="1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345" extrusionOk="0">
                    <a:moveTo>
                      <a:pt x="21600" y="4223"/>
                    </a:moveTo>
                    <a:cubicBezTo>
                      <a:pt x="14505" y="7203"/>
                      <a:pt x="12341" y="13731"/>
                      <a:pt x="0" y="13327"/>
                    </a:cubicBezTo>
                    <a:cubicBezTo>
                      <a:pt x="7711" y="9456"/>
                      <a:pt x="3096" y="-7869"/>
                      <a:pt x="21600" y="42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42" name="Kształt"/>
              <p:cNvSpPr/>
              <p:nvPr/>
            </p:nvSpPr>
            <p:spPr>
              <a:xfrm>
                <a:off x="87654" y="535664"/>
                <a:ext cx="1097" cy="2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88" h="21600" extrusionOk="0">
                    <a:moveTo>
                      <a:pt x="5908" y="21600"/>
                    </a:moveTo>
                    <a:lnTo>
                      <a:pt x="1162" y="21600"/>
                    </a:lnTo>
                    <a:cubicBezTo>
                      <a:pt x="1162" y="13790"/>
                      <a:pt x="-4892" y="3735"/>
                      <a:pt x="10641" y="0"/>
                    </a:cubicBezTo>
                    <a:cubicBezTo>
                      <a:pt x="16708" y="7061"/>
                      <a:pt x="10641" y="15202"/>
                      <a:pt x="590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43" name="Kształt"/>
              <p:cNvSpPr/>
              <p:nvPr/>
            </p:nvSpPr>
            <p:spPr>
              <a:xfrm>
                <a:off x="87654" y="545404"/>
                <a:ext cx="842" cy="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42" h="20517" extrusionOk="0">
                    <a:moveTo>
                      <a:pt x="19497" y="6498"/>
                    </a:moveTo>
                    <a:cubicBezTo>
                      <a:pt x="21600" y="12180"/>
                      <a:pt x="19497" y="17298"/>
                      <a:pt x="10005" y="20517"/>
                    </a:cubicBezTo>
                    <a:lnTo>
                      <a:pt x="0" y="61"/>
                    </a:lnTo>
                    <a:cubicBezTo>
                      <a:pt x="7902" y="61"/>
                      <a:pt x="21600" y="-1083"/>
                      <a:pt x="19497" y="64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44" name="Kształt"/>
              <p:cNvSpPr/>
              <p:nvPr/>
            </p:nvSpPr>
            <p:spPr>
              <a:xfrm>
                <a:off x="77914" y="555143"/>
                <a:ext cx="417" cy="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45" name="Kształt"/>
              <p:cNvSpPr/>
              <p:nvPr/>
            </p:nvSpPr>
            <p:spPr>
              <a:xfrm>
                <a:off x="77914" y="555143"/>
                <a:ext cx="943" cy="1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975" extrusionOk="0">
                    <a:moveTo>
                      <a:pt x="21600" y="10822"/>
                    </a:moveTo>
                    <a:cubicBezTo>
                      <a:pt x="18076" y="16563"/>
                      <a:pt x="14554" y="18902"/>
                      <a:pt x="0" y="17645"/>
                    </a:cubicBezTo>
                    <a:lnTo>
                      <a:pt x="0" y="722"/>
                    </a:lnTo>
                    <a:cubicBezTo>
                      <a:pt x="16559" y="-2698"/>
                      <a:pt x="16559" y="6941"/>
                      <a:pt x="21600" y="1082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46" name="Kształt"/>
              <p:cNvSpPr/>
              <p:nvPr/>
            </p:nvSpPr>
            <p:spPr>
              <a:xfrm>
                <a:off x="68175" y="574622"/>
                <a:ext cx="826" cy="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88" h="21600" extrusionOk="0">
                    <a:moveTo>
                      <a:pt x="543" y="21600"/>
                    </a:moveTo>
                    <a:cubicBezTo>
                      <a:pt x="-2210" y="19563"/>
                      <a:pt x="6028" y="6848"/>
                      <a:pt x="13503" y="0"/>
                    </a:cubicBezTo>
                    <a:cubicBezTo>
                      <a:pt x="19390" y="19563"/>
                      <a:pt x="3295" y="12678"/>
                      <a:pt x="54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47" name="Kształt"/>
              <p:cNvSpPr/>
              <p:nvPr/>
            </p:nvSpPr>
            <p:spPr>
              <a:xfrm>
                <a:off x="68175" y="564882"/>
                <a:ext cx="2110" cy="3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9" h="21242" extrusionOk="0">
                    <a:moveTo>
                      <a:pt x="4886" y="21191"/>
                    </a:moveTo>
                    <a:cubicBezTo>
                      <a:pt x="2818" y="21600"/>
                      <a:pt x="1308" y="19429"/>
                      <a:pt x="0" y="18958"/>
                    </a:cubicBezTo>
                    <a:cubicBezTo>
                      <a:pt x="11271" y="15914"/>
                      <a:pt x="13329" y="6768"/>
                      <a:pt x="16714" y="0"/>
                    </a:cubicBezTo>
                    <a:cubicBezTo>
                      <a:pt x="21600" y="5825"/>
                      <a:pt x="12579" y="14555"/>
                      <a:pt x="4886" y="211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48" name="Kształt"/>
              <p:cNvSpPr/>
              <p:nvPr/>
            </p:nvSpPr>
            <p:spPr>
              <a:xfrm>
                <a:off x="77914" y="652537"/>
                <a:ext cx="5038" cy="10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1" h="21600" extrusionOk="0">
                    <a:moveTo>
                      <a:pt x="2322" y="5509"/>
                    </a:moveTo>
                    <a:lnTo>
                      <a:pt x="0" y="0"/>
                    </a:lnTo>
                    <a:cubicBezTo>
                      <a:pt x="270" y="2147"/>
                      <a:pt x="5625" y="1868"/>
                      <a:pt x="7947" y="3362"/>
                    </a:cubicBezTo>
                    <a:cubicBezTo>
                      <a:pt x="14550" y="9013"/>
                      <a:pt x="17584" y="15247"/>
                      <a:pt x="20531" y="21600"/>
                    </a:cubicBezTo>
                    <a:cubicBezTo>
                      <a:pt x="12854" y="16882"/>
                      <a:pt x="-1069" y="12305"/>
                      <a:pt x="2322" y="55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49" name="Kształt"/>
              <p:cNvSpPr/>
              <p:nvPr/>
            </p:nvSpPr>
            <p:spPr>
              <a:xfrm>
                <a:off x="87654" y="672015"/>
                <a:ext cx="1586" cy="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94" h="14269" extrusionOk="0">
                    <a:moveTo>
                      <a:pt x="605" y="13709"/>
                    </a:moveTo>
                    <a:cubicBezTo>
                      <a:pt x="-3406" y="2010"/>
                      <a:pt x="13668" y="-6302"/>
                      <a:pt x="18194" y="6294"/>
                    </a:cubicBezTo>
                    <a:cubicBezTo>
                      <a:pt x="13668" y="13709"/>
                      <a:pt x="6892" y="15298"/>
                      <a:pt x="605" y="137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50" name="Kształt"/>
              <p:cNvSpPr/>
              <p:nvPr/>
            </p:nvSpPr>
            <p:spPr>
              <a:xfrm>
                <a:off x="116872" y="662276"/>
                <a:ext cx="10005" cy="3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63" extrusionOk="0">
                    <a:moveTo>
                      <a:pt x="21600" y="2276"/>
                    </a:moveTo>
                    <a:cubicBezTo>
                      <a:pt x="14558" y="9318"/>
                      <a:pt x="7940" y="21600"/>
                      <a:pt x="0" y="18738"/>
                    </a:cubicBezTo>
                    <a:cubicBezTo>
                      <a:pt x="6287" y="10271"/>
                      <a:pt x="14369" y="6087"/>
                      <a:pt x="21600" y="0"/>
                    </a:cubicBezTo>
                    <a:cubicBezTo>
                      <a:pt x="21600" y="0"/>
                      <a:pt x="21600" y="2276"/>
                      <a:pt x="21600" y="22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51" name="Kształt"/>
              <p:cNvSpPr/>
              <p:nvPr/>
            </p:nvSpPr>
            <p:spPr>
              <a:xfrm>
                <a:off x="126611" y="662276"/>
                <a:ext cx="8363" cy="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19312"/>
                    </a:lnTo>
                    <a:lnTo>
                      <a:pt x="21600" y="0"/>
                    </a:lnTo>
                    <a:cubicBezTo>
                      <a:pt x="15323" y="9364"/>
                      <a:pt x="7802" y="1654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52" name="Kształt"/>
              <p:cNvSpPr/>
              <p:nvPr/>
            </p:nvSpPr>
            <p:spPr>
              <a:xfrm>
                <a:off x="146090" y="691494"/>
                <a:ext cx="1642" cy="2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4" h="19671" extrusionOk="0">
                    <a:moveTo>
                      <a:pt x="0" y="16960"/>
                    </a:moveTo>
                    <a:lnTo>
                      <a:pt x="11308" y="7772"/>
                    </a:lnTo>
                    <a:cubicBezTo>
                      <a:pt x="7783" y="5343"/>
                      <a:pt x="10292" y="1209"/>
                      <a:pt x="14061" y="0"/>
                    </a:cubicBezTo>
                    <a:cubicBezTo>
                      <a:pt x="21600" y="3225"/>
                      <a:pt x="16827" y="9890"/>
                      <a:pt x="18834" y="15740"/>
                    </a:cubicBezTo>
                    <a:cubicBezTo>
                      <a:pt x="13315" y="19678"/>
                      <a:pt x="5777" y="21600"/>
                      <a:pt x="0" y="1696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53" name="Kształt"/>
              <p:cNvSpPr/>
              <p:nvPr/>
            </p:nvSpPr>
            <p:spPr>
              <a:xfrm>
                <a:off x="224005" y="642797"/>
                <a:ext cx="4620" cy="3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90" y="9493"/>
                    </a:moveTo>
                    <a:cubicBezTo>
                      <a:pt x="9110" y="15075"/>
                      <a:pt x="4607" y="18846"/>
                      <a:pt x="0" y="21600"/>
                    </a:cubicBezTo>
                    <a:cubicBezTo>
                      <a:pt x="409" y="18846"/>
                      <a:pt x="3376" y="12752"/>
                      <a:pt x="5320" y="8046"/>
                    </a:cubicBezTo>
                    <a:cubicBezTo>
                      <a:pt x="9723" y="4639"/>
                      <a:pt x="16584" y="2531"/>
                      <a:pt x="21600" y="0"/>
                    </a:cubicBezTo>
                    <a:cubicBezTo>
                      <a:pt x="18529" y="2969"/>
                      <a:pt x="18633" y="11453"/>
                      <a:pt x="12490" y="949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54" name="Kształt"/>
              <p:cNvSpPr/>
              <p:nvPr/>
            </p:nvSpPr>
            <p:spPr>
              <a:xfrm>
                <a:off x="224005" y="642797"/>
                <a:ext cx="1774" cy="2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47" extrusionOk="0">
                    <a:moveTo>
                      <a:pt x="9871" y="20247"/>
                    </a:moveTo>
                    <a:lnTo>
                      <a:pt x="0" y="13521"/>
                    </a:lnTo>
                    <a:cubicBezTo>
                      <a:pt x="3741" y="7134"/>
                      <a:pt x="10663" y="-1353"/>
                      <a:pt x="21600" y="182"/>
                    </a:cubicBezTo>
                    <a:cubicBezTo>
                      <a:pt x="18665" y="7134"/>
                      <a:pt x="14404" y="13521"/>
                      <a:pt x="9871" y="202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55" name="Kształt"/>
              <p:cNvSpPr/>
              <p:nvPr/>
            </p:nvSpPr>
            <p:spPr>
              <a:xfrm>
                <a:off x="233744" y="642797"/>
                <a:ext cx="1678" cy="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9" h="19331" extrusionOk="0">
                    <a:moveTo>
                      <a:pt x="155" y="19237"/>
                    </a:moveTo>
                    <a:cubicBezTo>
                      <a:pt x="-1671" y="-1072"/>
                      <a:pt x="13160" y="7485"/>
                      <a:pt x="19929" y="0"/>
                    </a:cubicBezTo>
                    <a:cubicBezTo>
                      <a:pt x="14200" y="8338"/>
                      <a:pt x="9003" y="20528"/>
                      <a:pt x="155" y="192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56" name="Kształt"/>
              <p:cNvSpPr/>
              <p:nvPr/>
            </p:nvSpPr>
            <p:spPr>
              <a:xfrm>
                <a:off x="233744" y="642797"/>
                <a:ext cx="483" cy="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964" y="15048"/>
                      <a:pt x="5878" y="9359"/>
                      <a:pt x="6880" y="0"/>
                    </a:cubicBezTo>
                    <a:lnTo>
                      <a:pt x="21600" y="0"/>
                    </a:lnTo>
                    <a:cubicBezTo>
                      <a:pt x="13764" y="1835"/>
                      <a:pt x="6880" y="1031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57" name="Kształt"/>
              <p:cNvSpPr/>
              <p:nvPr/>
            </p:nvSpPr>
            <p:spPr>
              <a:xfrm>
                <a:off x="233744" y="642797"/>
                <a:ext cx="2578" cy="2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0" h="18365" extrusionOk="0">
                    <a:moveTo>
                      <a:pt x="15479" y="18365"/>
                    </a:moveTo>
                    <a:cubicBezTo>
                      <a:pt x="8535" y="13477"/>
                      <a:pt x="-2027" y="19417"/>
                      <a:pt x="339" y="10048"/>
                    </a:cubicBezTo>
                    <a:lnTo>
                      <a:pt x="339" y="8374"/>
                    </a:lnTo>
                    <a:lnTo>
                      <a:pt x="2543" y="12983"/>
                    </a:lnTo>
                    <a:cubicBezTo>
                      <a:pt x="4909" y="11172"/>
                      <a:pt x="9641" y="11451"/>
                      <a:pt x="9641" y="8374"/>
                    </a:cubicBezTo>
                    <a:cubicBezTo>
                      <a:pt x="7905" y="5296"/>
                      <a:pt x="9641" y="-2183"/>
                      <a:pt x="18475" y="615"/>
                    </a:cubicBezTo>
                    <a:cubicBezTo>
                      <a:pt x="19573" y="7465"/>
                      <a:pt x="9641" y="11451"/>
                      <a:pt x="15479" y="183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58" name="Kształt"/>
              <p:cNvSpPr/>
              <p:nvPr/>
            </p:nvSpPr>
            <p:spPr>
              <a:xfrm>
                <a:off x="243484" y="633058"/>
                <a:ext cx="1836" cy="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3" h="12965" extrusionOk="0">
                    <a:moveTo>
                      <a:pt x="18258" y="10644"/>
                    </a:moveTo>
                    <a:cubicBezTo>
                      <a:pt x="12249" y="16549"/>
                      <a:pt x="6683" y="9561"/>
                      <a:pt x="0" y="7539"/>
                    </a:cubicBezTo>
                    <a:cubicBezTo>
                      <a:pt x="4231" y="-5051"/>
                      <a:pt x="21600" y="-388"/>
                      <a:pt x="18258" y="106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59" name="Kształt"/>
              <p:cNvSpPr/>
              <p:nvPr/>
            </p:nvSpPr>
            <p:spPr>
              <a:xfrm>
                <a:off x="253223" y="623319"/>
                <a:ext cx="7379" cy="5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14" y="9846"/>
                    </a:moveTo>
                    <a:cubicBezTo>
                      <a:pt x="9230" y="15346"/>
                      <a:pt x="4233" y="18493"/>
                      <a:pt x="0" y="21600"/>
                    </a:cubicBezTo>
                    <a:cubicBezTo>
                      <a:pt x="2372" y="17340"/>
                      <a:pt x="6602" y="15791"/>
                      <a:pt x="8075" y="11885"/>
                    </a:cubicBezTo>
                    <a:cubicBezTo>
                      <a:pt x="9486" y="11354"/>
                      <a:pt x="11665" y="10732"/>
                      <a:pt x="12114" y="8470"/>
                    </a:cubicBezTo>
                    <a:cubicBezTo>
                      <a:pt x="10897" y="354"/>
                      <a:pt x="18778" y="3724"/>
                      <a:pt x="21600" y="0"/>
                    </a:cubicBezTo>
                    <a:cubicBezTo>
                      <a:pt x="21151" y="6431"/>
                      <a:pt x="15189" y="6744"/>
                      <a:pt x="12114" y="98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60" name="Kształt"/>
              <p:cNvSpPr/>
              <p:nvPr/>
            </p:nvSpPr>
            <p:spPr>
              <a:xfrm>
                <a:off x="262962" y="613579"/>
                <a:ext cx="549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589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8589"/>
                      <a:pt x="21600" y="8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61" name="Kształt"/>
              <p:cNvSpPr/>
              <p:nvPr/>
            </p:nvSpPr>
            <p:spPr>
              <a:xfrm>
                <a:off x="301920" y="525925"/>
                <a:ext cx="765" cy="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3" h="17448" extrusionOk="0">
                    <a:moveTo>
                      <a:pt x="9723" y="16897"/>
                    </a:moveTo>
                    <a:cubicBezTo>
                      <a:pt x="3785" y="18859"/>
                      <a:pt x="1630" y="15187"/>
                      <a:pt x="0" y="11995"/>
                    </a:cubicBezTo>
                    <a:cubicBezTo>
                      <a:pt x="0" y="7317"/>
                      <a:pt x="9723" y="-2741"/>
                      <a:pt x="17815" y="705"/>
                    </a:cubicBezTo>
                    <a:cubicBezTo>
                      <a:pt x="21600" y="8801"/>
                      <a:pt x="14032" y="11995"/>
                      <a:pt x="9723" y="168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62" name="Kształt"/>
              <p:cNvSpPr/>
              <p:nvPr/>
            </p:nvSpPr>
            <p:spPr>
              <a:xfrm>
                <a:off x="350616" y="486968"/>
                <a:ext cx="811" cy="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1100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63" name="Kształt"/>
              <p:cNvSpPr/>
              <p:nvPr/>
            </p:nvSpPr>
            <p:spPr>
              <a:xfrm>
                <a:off x="370095" y="467489"/>
                <a:ext cx="1382" cy="1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01" h="20523" extrusionOk="0">
                    <a:moveTo>
                      <a:pt x="856" y="19820"/>
                    </a:moveTo>
                    <a:cubicBezTo>
                      <a:pt x="-2783" y="11246"/>
                      <a:pt x="6198" y="7292"/>
                      <a:pt x="8868" y="0"/>
                    </a:cubicBezTo>
                    <a:cubicBezTo>
                      <a:pt x="14209" y="2422"/>
                      <a:pt x="18817" y="12018"/>
                      <a:pt x="11538" y="16494"/>
                    </a:cubicBezTo>
                    <a:cubicBezTo>
                      <a:pt x="8868" y="19820"/>
                      <a:pt x="5228" y="21600"/>
                      <a:pt x="856" y="198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64" name="Kształt"/>
              <p:cNvSpPr/>
              <p:nvPr/>
            </p:nvSpPr>
            <p:spPr>
              <a:xfrm>
                <a:off x="68175" y="282441"/>
                <a:ext cx="427833" cy="384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569" extrusionOk="0">
                    <a:moveTo>
                      <a:pt x="15819" y="9318"/>
                    </a:moveTo>
                    <a:cubicBezTo>
                      <a:pt x="15804" y="9269"/>
                      <a:pt x="15852" y="9205"/>
                      <a:pt x="15890" y="9161"/>
                    </a:cubicBezTo>
                    <a:lnTo>
                      <a:pt x="15918" y="9142"/>
                    </a:lnTo>
                    <a:cubicBezTo>
                      <a:pt x="15905" y="9134"/>
                      <a:pt x="15905" y="9114"/>
                      <a:pt x="15890" y="9106"/>
                    </a:cubicBezTo>
                    <a:cubicBezTo>
                      <a:pt x="15840" y="9177"/>
                      <a:pt x="15673" y="9249"/>
                      <a:pt x="15733" y="9374"/>
                    </a:cubicBezTo>
                    <a:cubicBezTo>
                      <a:pt x="15669" y="9537"/>
                      <a:pt x="15366" y="9490"/>
                      <a:pt x="15391" y="9708"/>
                    </a:cubicBezTo>
                    <a:cubicBezTo>
                      <a:pt x="15354" y="9704"/>
                      <a:pt x="15314" y="9717"/>
                      <a:pt x="15282" y="9758"/>
                    </a:cubicBezTo>
                    <a:cubicBezTo>
                      <a:pt x="15289" y="9772"/>
                      <a:pt x="15272" y="9788"/>
                      <a:pt x="15293" y="9796"/>
                    </a:cubicBezTo>
                    <a:cubicBezTo>
                      <a:pt x="15202" y="9758"/>
                      <a:pt x="15178" y="9905"/>
                      <a:pt x="15076" y="9949"/>
                    </a:cubicBezTo>
                    <a:cubicBezTo>
                      <a:pt x="15056" y="10088"/>
                      <a:pt x="14852" y="10092"/>
                      <a:pt x="14871" y="10256"/>
                    </a:cubicBezTo>
                    <a:cubicBezTo>
                      <a:pt x="14840" y="10284"/>
                      <a:pt x="14802" y="10301"/>
                      <a:pt x="14762" y="10305"/>
                    </a:cubicBezTo>
                    <a:cubicBezTo>
                      <a:pt x="14713" y="10360"/>
                      <a:pt x="14635" y="10404"/>
                      <a:pt x="14614" y="10476"/>
                    </a:cubicBezTo>
                    <a:cubicBezTo>
                      <a:pt x="14627" y="10499"/>
                      <a:pt x="14660" y="10499"/>
                      <a:pt x="14676" y="10484"/>
                    </a:cubicBezTo>
                    <a:lnTo>
                      <a:pt x="14683" y="10476"/>
                    </a:lnTo>
                    <a:cubicBezTo>
                      <a:pt x="14680" y="10521"/>
                      <a:pt x="14627" y="10579"/>
                      <a:pt x="14585" y="10599"/>
                    </a:cubicBezTo>
                    <a:cubicBezTo>
                      <a:pt x="14565" y="10587"/>
                      <a:pt x="14585" y="10551"/>
                      <a:pt x="14558" y="10542"/>
                    </a:cubicBezTo>
                    <a:lnTo>
                      <a:pt x="14480" y="10592"/>
                    </a:lnTo>
                    <a:cubicBezTo>
                      <a:pt x="14287" y="10790"/>
                      <a:pt x="14071" y="10986"/>
                      <a:pt x="13928" y="11214"/>
                    </a:cubicBezTo>
                    <a:cubicBezTo>
                      <a:pt x="13822" y="11243"/>
                      <a:pt x="13760" y="11401"/>
                      <a:pt x="13662" y="11453"/>
                    </a:cubicBezTo>
                    <a:cubicBezTo>
                      <a:pt x="13588" y="11578"/>
                      <a:pt x="13413" y="11654"/>
                      <a:pt x="13389" y="11809"/>
                    </a:cubicBezTo>
                    <a:cubicBezTo>
                      <a:pt x="13240" y="11802"/>
                      <a:pt x="13196" y="11956"/>
                      <a:pt x="13106" y="12029"/>
                    </a:cubicBezTo>
                    <a:cubicBezTo>
                      <a:pt x="12571" y="12576"/>
                      <a:pt x="11995" y="13139"/>
                      <a:pt x="11476" y="13686"/>
                    </a:cubicBezTo>
                    <a:cubicBezTo>
                      <a:pt x="11358" y="13730"/>
                      <a:pt x="11301" y="13877"/>
                      <a:pt x="11182" y="13934"/>
                    </a:cubicBezTo>
                    <a:lnTo>
                      <a:pt x="10801" y="14316"/>
                    </a:lnTo>
                    <a:cubicBezTo>
                      <a:pt x="10684" y="14349"/>
                      <a:pt x="10716" y="14497"/>
                      <a:pt x="10585" y="14509"/>
                    </a:cubicBezTo>
                    <a:cubicBezTo>
                      <a:pt x="10560" y="14544"/>
                      <a:pt x="10560" y="14601"/>
                      <a:pt x="10507" y="14605"/>
                    </a:cubicBezTo>
                    <a:cubicBezTo>
                      <a:pt x="10414" y="14653"/>
                      <a:pt x="10364" y="14790"/>
                      <a:pt x="10262" y="14816"/>
                    </a:cubicBezTo>
                    <a:cubicBezTo>
                      <a:pt x="10217" y="14909"/>
                      <a:pt x="10094" y="14959"/>
                      <a:pt x="10033" y="15056"/>
                    </a:cubicBezTo>
                    <a:cubicBezTo>
                      <a:pt x="9930" y="15096"/>
                      <a:pt x="9877" y="15215"/>
                      <a:pt x="9788" y="15275"/>
                    </a:cubicBezTo>
                    <a:cubicBezTo>
                      <a:pt x="9714" y="15275"/>
                      <a:pt x="9678" y="15358"/>
                      <a:pt x="9653" y="15411"/>
                    </a:cubicBezTo>
                    <a:cubicBezTo>
                      <a:pt x="9440" y="15444"/>
                      <a:pt x="9363" y="15660"/>
                      <a:pt x="9211" y="15794"/>
                    </a:cubicBezTo>
                    <a:lnTo>
                      <a:pt x="9200" y="15883"/>
                    </a:lnTo>
                    <a:lnTo>
                      <a:pt x="9171" y="15883"/>
                    </a:lnTo>
                    <a:cubicBezTo>
                      <a:pt x="8852" y="16265"/>
                      <a:pt x="8428" y="16558"/>
                      <a:pt x="8063" y="16926"/>
                    </a:cubicBezTo>
                    <a:cubicBezTo>
                      <a:pt x="7769" y="17225"/>
                      <a:pt x="7431" y="17415"/>
                      <a:pt x="7140" y="17719"/>
                    </a:cubicBezTo>
                    <a:cubicBezTo>
                      <a:pt x="7075" y="17708"/>
                      <a:pt x="7086" y="17778"/>
                      <a:pt x="7042" y="17807"/>
                    </a:cubicBezTo>
                    <a:cubicBezTo>
                      <a:pt x="6808" y="17995"/>
                      <a:pt x="6571" y="18195"/>
                      <a:pt x="6347" y="18411"/>
                    </a:cubicBezTo>
                    <a:cubicBezTo>
                      <a:pt x="6232" y="18430"/>
                      <a:pt x="6232" y="18580"/>
                      <a:pt x="6110" y="18580"/>
                    </a:cubicBezTo>
                    <a:cubicBezTo>
                      <a:pt x="6004" y="18745"/>
                      <a:pt x="5823" y="18788"/>
                      <a:pt x="5701" y="18930"/>
                    </a:cubicBezTo>
                    <a:cubicBezTo>
                      <a:pt x="4761" y="19620"/>
                      <a:pt x="3830" y="20398"/>
                      <a:pt x="2795" y="20895"/>
                    </a:cubicBezTo>
                    <a:cubicBezTo>
                      <a:pt x="2742" y="20962"/>
                      <a:pt x="2603" y="20929"/>
                      <a:pt x="2591" y="21046"/>
                    </a:cubicBezTo>
                    <a:cubicBezTo>
                      <a:pt x="2341" y="21132"/>
                      <a:pt x="2085" y="21210"/>
                      <a:pt x="1855" y="21346"/>
                    </a:cubicBezTo>
                    <a:cubicBezTo>
                      <a:pt x="1916" y="21381"/>
                      <a:pt x="1954" y="21310"/>
                      <a:pt x="2023" y="21333"/>
                    </a:cubicBezTo>
                    <a:cubicBezTo>
                      <a:pt x="1835" y="21429"/>
                      <a:pt x="1638" y="21548"/>
                      <a:pt x="1434" y="21553"/>
                    </a:cubicBezTo>
                    <a:cubicBezTo>
                      <a:pt x="1360" y="21517"/>
                      <a:pt x="1279" y="21589"/>
                      <a:pt x="1189" y="21564"/>
                    </a:cubicBezTo>
                    <a:cubicBezTo>
                      <a:pt x="1153" y="21529"/>
                      <a:pt x="1214" y="21513"/>
                      <a:pt x="1206" y="21477"/>
                    </a:cubicBezTo>
                    <a:cubicBezTo>
                      <a:pt x="1073" y="21465"/>
                      <a:pt x="948" y="21546"/>
                      <a:pt x="805" y="21517"/>
                    </a:cubicBezTo>
                    <a:cubicBezTo>
                      <a:pt x="503" y="21327"/>
                      <a:pt x="281" y="21001"/>
                      <a:pt x="195" y="20676"/>
                    </a:cubicBezTo>
                    <a:lnTo>
                      <a:pt x="167" y="20689"/>
                    </a:lnTo>
                    <a:cubicBezTo>
                      <a:pt x="25" y="20260"/>
                      <a:pt x="-58" y="19754"/>
                      <a:pt x="49" y="19272"/>
                    </a:cubicBezTo>
                    <a:cubicBezTo>
                      <a:pt x="147" y="18551"/>
                      <a:pt x="314" y="17855"/>
                      <a:pt x="568" y="17191"/>
                    </a:cubicBezTo>
                    <a:cubicBezTo>
                      <a:pt x="551" y="17083"/>
                      <a:pt x="654" y="17016"/>
                      <a:pt x="657" y="16917"/>
                    </a:cubicBezTo>
                    <a:cubicBezTo>
                      <a:pt x="898" y="16246"/>
                      <a:pt x="1173" y="15582"/>
                      <a:pt x="1492" y="14940"/>
                    </a:cubicBezTo>
                    <a:cubicBezTo>
                      <a:pt x="1442" y="14905"/>
                      <a:pt x="1492" y="14816"/>
                      <a:pt x="1519" y="14767"/>
                    </a:cubicBezTo>
                    <a:cubicBezTo>
                      <a:pt x="1610" y="14761"/>
                      <a:pt x="1569" y="14660"/>
                      <a:pt x="1638" y="14624"/>
                    </a:cubicBezTo>
                    <a:cubicBezTo>
                      <a:pt x="1584" y="14557"/>
                      <a:pt x="1687" y="14528"/>
                      <a:pt x="1696" y="14474"/>
                    </a:cubicBezTo>
                    <a:cubicBezTo>
                      <a:pt x="1830" y="14192"/>
                      <a:pt x="1982" y="13926"/>
                      <a:pt x="2088" y="13638"/>
                    </a:cubicBezTo>
                    <a:cubicBezTo>
                      <a:pt x="2227" y="13479"/>
                      <a:pt x="2276" y="13282"/>
                      <a:pt x="2403" y="13117"/>
                    </a:cubicBezTo>
                    <a:cubicBezTo>
                      <a:pt x="2447" y="12999"/>
                      <a:pt x="2545" y="12898"/>
                      <a:pt x="2599" y="12783"/>
                    </a:cubicBezTo>
                    <a:cubicBezTo>
                      <a:pt x="2910" y="12293"/>
                      <a:pt x="3208" y="11793"/>
                      <a:pt x="3559" y="11317"/>
                    </a:cubicBezTo>
                    <a:cubicBezTo>
                      <a:pt x="3552" y="11186"/>
                      <a:pt x="3702" y="11170"/>
                      <a:pt x="3747" y="11058"/>
                    </a:cubicBezTo>
                    <a:cubicBezTo>
                      <a:pt x="3846" y="10878"/>
                      <a:pt x="4038" y="10719"/>
                      <a:pt x="4092" y="10515"/>
                    </a:cubicBezTo>
                    <a:cubicBezTo>
                      <a:pt x="4238" y="10459"/>
                      <a:pt x="4213" y="10259"/>
                      <a:pt x="4356" y="10227"/>
                    </a:cubicBezTo>
                    <a:cubicBezTo>
                      <a:pt x="4450" y="10121"/>
                      <a:pt x="4450" y="10004"/>
                      <a:pt x="4573" y="9928"/>
                    </a:cubicBezTo>
                    <a:cubicBezTo>
                      <a:pt x="4573" y="9836"/>
                      <a:pt x="4687" y="9836"/>
                      <a:pt x="4679" y="9748"/>
                    </a:cubicBezTo>
                    <a:cubicBezTo>
                      <a:pt x="4732" y="9612"/>
                      <a:pt x="4900" y="9612"/>
                      <a:pt x="4932" y="9477"/>
                    </a:cubicBezTo>
                    <a:cubicBezTo>
                      <a:pt x="5002" y="9453"/>
                      <a:pt x="4977" y="9358"/>
                      <a:pt x="5051" y="9345"/>
                    </a:cubicBezTo>
                    <a:cubicBezTo>
                      <a:pt x="5071" y="9269"/>
                      <a:pt x="5165" y="9249"/>
                      <a:pt x="5178" y="9173"/>
                    </a:cubicBezTo>
                    <a:lnTo>
                      <a:pt x="5219" y="9161"/>
                    </a:lnTo>
                    <a:cubicBezTo>
                      <a:pt x="5322" y="9023"/>
                      <a:pt x="5480" y="8918"/>
                      <a:pt x="5514" y="8758"/>
                    </a:cubicBezTo>
                    <a:lnTo>
                      <a:pt x="5555" y="8769"/>
                    </a:lnTo>
                    <a:cubicBezTo>
                      <a:pt x="5683" y="8674"/>
                      <a:pt x="5713" y="8514"/>
                      <a:pt x="5828" y="8423"/>
                    </a:cubicBezTo>
                    <a:cubicBezTo>
                      <a:pt x="5889" y="8423"/>
                      <a:pt x="5938" y="8322"/>
                      <a:pt x="5995" y="8272"/>
                    </a:cubicBezTo>
                    <a:cubicBezTo>
                      <a:pt x="5958" y="8232"/>
                      <a:pt x="5995" y="8207"/>
                      <a:pt x="6013" y="8176"/>
                    </a:cubicBezTo>
                    <a:cubicBezTo>
                      <a:pt x="6033" y="8127"/>
                      <a:pt x="6053" y="8179"/>
                      <a:pt x="6072" y="8184"/>
                    </a:cubicBezTo>
                    <a:lnTo>
                      <a:pt x="6502" y="7717"/>
                    </a:lnTo>
                    <a:lnTo>
                      <a:pt x="6502" y="7649"/>
                    </a:lnTo>
                    <a:cubicBezTo>
                      <a:pt x="6526" y="7608"/>
                      <a:pt x="6539" y="7688"/>
                      <a:pt x="6563" y="7649"/>
                    </a:cubicBezTo>
                    <a:lnTo>
                      <a:pt x="6585" y="7580"/>
                    </a:lnTo>
                    <a:cubicBezTo>
                      <a:pt x="6588" y="7599"/>
                      <a:pt x="6609" y="7584"/>
                      <a:pt x="6621" y="7592"/>
                    </a:cubicBezTo>
                    <a:cubicBezTo>
                      <a:pt x="6748" y="7428"/>
                      <a:pt x="6955" y="7305"/>
                      <a:pt x="7063" y="7129"/>
                    </a:cubicBezTo>
                    <a:cubicBezTo>
                      <a:pt x="7054" y="7136"/>
                      <a:pt x="7004" y="7125"/>
                      <a:pt x="7024" y="7093"/>
                    </a:cubicBezTo>
                    <a:cubicBezTo>
                      <a:pt x="7033" y="7098"/>
                      <a:pt x="7037" y="7090"/>
                      <a:pt x="7042" y="7080"/>
                    </a:cubicBezTo>
                    <a:lnTo>
                      <a:pt x="7063" y="7129"/>
                    </a:lnTo>
                    <a:cubicBezTo>
                      <a:pt x="7196" y="7098"/>
                      <a:pt x="7086" y="6925"/>
                      <a:pt x="7229" y="6910"/>
                    </a:cubicBezTo>
                    <a:lnTo>
                      <a:pt x="7229" y="6921"/>
                    </a:lnTo>
                    <a:lnTo>
                      <a:pt x="7270" y="6921"/>
                    </a:lnTo>
                    <a:cubicBezTo>
                      <a:pt x="7467" y="6765"/>
                      <a:pt x="7613" y="6555"/>
                      <a:pt x="7799" y="6401"/>
                    </a:cubicBezTo>
                    <a:cubicBezTo>
                      <a:pt x="7773" y="6359"/>
                      <a:pt x="7789" y="6290"/>
                      <a:pt x="7846" y="6286"/>
                    </a:cubicBezTo>
                    <a:lnTo>
                      <a:pt x="7896" y="6305"/>
                    </a:lnTo>
                    <a:cubicBezTo>
                      <a:pt x="8092" y="6123"/>
                      <a:pt x="8316" y="5942"/>
                      <a:pt x="8496" y="5739"/>
                    </a:cubicBezTo>
                    <a:cubicBezTo>
                      <a:pt x="8680" y="5612"/>
                      <a:pt x="8815" y="5488"/>
                      <a:pt x="8966" y="5320"/>
                    </a:cubicBezTo>
                    <a:cubicBezTo>
                      <a:pt x="8962" y="5277"/>
                      <a:pt x="8954" y="5244"/>
                      <a:pt x="9004" y="5224"/>
                    </a:cubicBezTo>
                    <a:cubicBezTo>
                      <a:pt x="9040" y="5208"/>
                      <a:pt x="9044" y="5244"/>
                      <a:pt x="9053" y="5261"/>
                    </a:cubicBezTo>
                    <a:cubicBezTo>
                      <a:pt x="9637" y="4788"/>
                      <a:pt x="10245" y="4277"/>
                      <a:pt x="10838" y="3855"/>
                    </a:cubicBezTo>
                    <a:cubicBezTo>
                      <a:pt x="11124" y="3597"/>
                      <a:pt x="11476" y="3403"/>
                      <a:pt x="11770" y="3152"/>
                    </a:cubicBezTo>
                    <a:cubicBezTo>
                      <a:pt x="11865" y="3192"/>
                      <a:pt x="11917" y="3074"/>
                      <a:pt x="11995" y="3047"/>
                    </a:cubicBezTo>
                    <a:cubicBezTo>
                      <a:pt x="12003" y="3024"/>
                      <a:pt x="11987" y="2996"/>
                      <a:pt x="12015" y="2979"/>
                    </a:cubicBezTo>
                    <a:lnTo>
                      <a:pt x="12085" y="2991"/>
                    </a:lnTo>
                    <a:cubicBezTo>
                      <a:pt x="12530" y="2685"/>
                      <a:pt x="12972" y="2356"/>
                      <a:pt x="13438" y="2098"/>
                    </a:cubicBezTo>
                    <a:cubicBezTo>
                      <a:pt x="13459" y="2120"/>
                      <a:pt x="13486" y="2098"/>
                      <a:pt x="13507" y="2090"/>
                    </a:cubicBezTo>
                    <a:lnTo>
                      <a:pt x="13528" y="2129"/>
                    </a:lnTo>
                    <a:cubicBezTo>
                      <a:pt x="13552" y="2058"/>
                      <a:pt x="13679" y="2117"/>
                      <a:pt x="13662" y="2012"/>
                    </a:cubicBezTo>
                    <a:cubicBezTo>
                      <a:pt x="13964" y="1757"/>
                      <a:pt x="14325" y="1658"/>
                      <a:pt x="14635" y="1438"/>
                    </a:cubicBezTo>
                    <a:cubicBezTo>
                      <a:pt x="14730" y="1443"/>
                      <a:pt x="14778" y="1347"/>
                      <a:pt x="14860" y="1332"/>
                    </a:cubicBezTo>
                    <a:cubicBezTo>
                      <a:pt x="15023" y="1259"/>
                      <a:pt x="15170" y="1163"/>
                      <a:pt x="15341" y="1122"/>
                    </a:cubicBezTo>
                    <a:cubicBezTo>
                      <a:pt x="15428" y="1067"/>
                      <a:pt x="15517" y="1027"/>
                      <a:pt x="15615" y="995"/>
                    </a:cubicBezTo>
                    <a:cubicBezTo>
                      <a:pt x="15632" y="1007"/>
                      <a:pt x="15620" y="1051"/>
                      <a:pt x="15656" y="1034"/>
                    </a:cubicBezTo>
                    <a:lnTo>
                      <a:pt x="15694" y="995"/>
                    </a:lnTo>
                    <a:cubicBezTo>
                      <a:pt x="15685" y="992"/>
                      <a:pt x="15685" y="978"/>
                      <a:pt x="15685" y="968"/>
                    </a:cubicBezTo>
                    <a:cubicBezTo>
                      <a:pt x="15832" y="851"/>
                      <a:pt x="16029" y="848"/>
                      <a:pt x="16184" y="747"/>
                    </a:cubicBezTo>
                    <a:cubicBezTo>
                      <a:pt x="16274" y="780"/>
                      <a:pt x="16348" y="596"/>
                      <a:pt x="16400" y="727"/>
                    </a:cubicBezTo>
                    <a:cubicBezTo>
                      <a:pt x="16519" y="672"/>
                      <a:pt x="16650" y="647"/>
                      <a:pt x="16772" y="604"/>
                    </a:cubicBezTo>
                    <a:cubicBezTo>
                      <a:pt x="16813" y="573"/>
                      <a:pt x="16813" y="511"/>
                      <a:pt x="16870" y="536"/>
                    </a:cubicBezTo>
                    <a:cubicBezTo>
                      <a:pt x="16956" y="515"/>
                      <a:pt x="17042" y="456"/>
                      <a:pt x="17116" y="480"/>
                    </a:cubicBezTo>
                    <a:cubicBezTo>
                      <a:pt x="17241" y="480"/>
                      <a:pt x="17324" y="336"/>
                      <a:pt x="17459" y="384"/>
                    </a:cubicBezTo>
                    <a:cubicBezTo>
                      <a:pt x="17627" y="269"/>
                      <a:pt x="17855" y="308"/>
                      <a:pt x="18040" y="220"/>
                    </a:cubicBezTo>
                    <a:cubicBezTo>
                      <a:pt x="18476" y="108"/>
                      <a:pt x="18935" y="-11"/>
                      <a:pt x="19400" y="1"/>
                    </a:cubicBezTo>
                    <a:cubicBezTo>
                      <a:pt x="19441" y="21"/>
                      <a:pt x="19514" y="5"/>
                      <a:pt x="19568" y="9"/>
                    </a:cubicBezTo>
                    <a:cubicBezTo>
                      <a:pt x="19564" y="24"/>
                      <a:pt x="19519" y="21"/>
                      <a:pt x="19519" y="49"/>
                    </a:cubicBezTo>
                    <a:cubicBezTo>
                      <a:pt x="19604" y="81"/>
                      <a:pt x="19714" y="44"/>
                      <a:pt x="19805" y="56"/>
                    </a:cubicBezTo>
                    <a:cubicBezTo>
                      <a:pt x="19814" y="14"/>
                      <a:pt x="19854" y="9"/>
                      <a:pt x="19891" y="1"/>
                    </a:cubicBezTo>
                    <a:cubicBezTo>
                      <a:pt x="20033" y="9"/>
                      <a:pt x="20153" y="21"/>
                      <a:pt x="20283" y="30"/>
                    </a:cubicBezTo>
                    <a:cubicBezTo>
                      <a:pt x="20389" y="38"/>
                      <a:pt x="20450" y="141"/>
                      <a:pt x="20562" y="145"/>
                    </a:cubicBezTo>
                    <a:cubicBezTo>
                      <a:pt x="20627" y="141"/>
                      <a:pt x="20709" y="188"/>
                      <a:pt x="20765" y="211"/>
                    </a:cubicBezTo>
                    <a:cubicBezTo>
                      <a:pt x="20782" y="244"/>
                      <a:pt x="20782" y="261"/>
                      <a:pt x="20774" y="295"/>
                    </a:cubicBezTo>
                    <a:cubicBezTo>
                      <a:pt x="20844" y="341"/>
                      <a:pt x="20930" y="341"/>
                      <a:pt x="20990" y="393"/>
                    </a:cubicBezTo>
                    <a:cubicBezTo>
                      <a:pt x="21084" y="380"/>
                      <a:pt x="21091" y="484"/>
                      <a:pt x="21129" y="536"/>
                    </a:cubicBezTo>
                    <a:lnTo>
                      <a:pt x="21178" y="500"/>
                    </a:lnTo>
                    <a:cubicBezTo>
                      <a:pt x="21284" y="647"/>
                      <a:pt x="21322" y="867"/>
                      <a:pt x="21275" y="1042"/>
                    </a:cubicBezTo>
                    <a:cubicBezTo>
                      <a:pt x="21370" y="1079"/>
                      <a:pt x="21301" y="1199"/>
                      <a:pt x="21334" y="1266"/>
                    </a:cubicBezTo>
                    <a:lnTo>
                      <a:pt x="21383" y="1234"/>
                    </a:lnTo>
                    <a:cubicBezTo>
                      <a:pt x="21412" y="1291"/>
                      <a:pt x="21387" y="1344"/>
                      <a:pt x="21383" y="1398"/>
                    </a:cubicBezTo>
                    <a:cubicBezTo>
                      <a:pt x="21408" y="1523"/>
                      <a:pt x="21383" y="1615"/>
                      <a:pt x="21361" y="1734"/>
                    </a:cubicBezTo>
                    <a:cubicBezTo>
                      <a:pt x="21379" y="1761"/>
                      <a:pt x="21394" y="1738"/>
                      <a:pt x="21412" y="1734"/>
                    </a:cubicBezTo>
                    <a:cubicBezTo>
                      <a:pt x="21452" y="1738"/>
                      <a:pt x="21420" y="1792"/>
                      <a:pt x="21444" y="1809"/>
                    </a:cubicBezTo>
                    <a:cubicBezTo>
                      <a:pt x="21420" y="1904"/>
                      <a:pt x="21375" y="2009"/>
                      <a:pt x="21383" y="2109"/>
                    </a:cubicBezTo>
                    <a:cubicBezTo>
                      <a:pt x="21452" y="2037"/>
                      <a:pt x="21452" y="1917"/>
                      <a:pt x="21501" y="1830"/>
                    </a:cubicBezTo>
                    <a:cubicBezTo>
                      <a:pt x="21497" y="1805"/>
                      <a:pt x="21480" y="1777"/>
                      <a:pt x="21501" y="1754"/>
                    </a:cubicBezTo>
                    <a:lnTo>
                      <a:pt x="21529" y="1754"/>
                    </a:lnTo>
                    <a:cubicBezTo>
                      <a:pt x="21509" y="1942"/>
                      <a:pt x="21455" y="2113"/>
                      <a:pt x="21423" y="2290"/>
                    </a:cubicBezTo>
                    <a:lnTo>
                      <a:pt x="21444" y="2309"/>
                    </a:lnTo>
                    <a:cubicBezTo>
                      <a:pt x="21468" y="2276"/>
                      <a:pt x="21477" y="2333"/>
                      <a:pt x="21501" y="2328"/>
                    </a:cubicBezTo>
                    <a:cubicBezTo>
                      <a:pt x="21542" y="2457"/>
                      <a:pt x="21436" y="2578"/>
                      <a:pt x="21403" y="2704"/>
                    </a:cubicBezTo>
                    <a:lnTo>
                      <a:pt x="21361" y="2856"/>
                    </a:lnTo>
                    <a:cubicBezTo>
                      <a:pt x="21349" y="2851"/>
                      <a:pt x="21334" y="2851"/>
                      <a:pt x="21325" y="2836"/>
                    </a:cubicBezTo>
                    <a:cubicBezTo>
                      <a:pt x="21301" y="2879"/>
                      <a:pt x="21349" y="2956"/>
                      <a:pt x="21284" y="3000"/>
                    </a:cubicBezTo>
                    <a:cubicBezTo>
                      <a:pt x="21109" y="2935"/>
                      <a:pt x="21141" y="2756"/>
                      <a:pt x="21068" y="2616"/>
                    </a:cubicBezTo>
                    <a:lnTo>
                      <a:pt x="21052" y="2597"/>
                    </a:lnTo>
                    <a:cubicBezTo>
                      <a:pt x="21031" y="2655"/>
                      <a:pt x="21084" y="2708"/>
                      <a:pt x="21079" y="2768"/>
                    </a:cubicBezTo>
                    <a:cubicBezTo>
                      <a:pt x="21035" y="2817"/>
                      <a:pt x="20961" y="2764"/>
                      <a:pt x="20913" y="2741"/>
                    </a:cubicBezTo>
                    <a:cubicBezTo>
                      <a:pt x="20933" y="2664"/>
                      <a:pt x="20818" y="2641"/>
                      <a:pt x="20844" y="2561"/>
                    </a:cubicBezTo>
                    <a:cubicBezTo>
                      <a:pt x="20676" y="2441"/>
                      <a:pt x="20610" y="2253"/>
                      <a:pt x="20462" y="2109"/>
                    </a:cubicBezTo>
                    <a:lnTo>
                      <a:pt x="20423" y="2178"/>
                    </a:lnTo>
                    <a:cubicBezTo>
                      <a:pt x="20364" y="2041"/>
                      <a:pt x="20153" y="2069"/>
                      <a:pt x="20168" y="1904"/>
                    </a:cubicBezTo>
                    <a:cubicBezTo>
                      <a:pt x="20218" y="1921"/>
                      <a:pt x="20225" y="1998"/>
                      <a:pt x="20283" y="1954"/>
                    </a:cubicBezTo>
                    <a:lnTo>
                      <a:pt x="20283" y="1945"/>
                    </a:lnTo>
                    <a:cubicBezTo>
                      <a:pt x="20304" y="1942"/>
                      <a:pt x="20316" y="1954"/>
                      <a:pt x="20324" y="1966"/>
                    </a:cubicBezTo>
                    <a:lnTo>
                      <a:pt x="20294" y="2002"/>
                    </a:lnTo>
                    <a:cubicBezTo>
                      <a:pt x="20316" y="2049"/>
                      <a:pt x="20340" y="1993"/>
                      <a:pt x="20373" y="2012"/>
                    </a:cubicBezTo>
                    <a:lnTo>
                      <a:pt x="20450" y="2117"/>
                    </a:lnTo>
                    <a:cubicBezTo>
                      <a:pt x="20438" y="2034"/>
                      <a:pt x="20378" y="1938"/>
                      <a:pt x="20283" y="1878"/>
                    </a:cubicBezTo>
                    <a:cubicBezTo>
                      <a:pt x="20250" y="1904"/>
                      <a:pt x="20209" y="1871"/>
                      <a:pt x="20197" y="1843"/>
                    </a:cubicBezTo>
                    <a:cubicBezTo>
                      <a:pt x="20193" y="1904"/>
                      <a:pt x="20107" y="1900"/>
                      <a:pt x="20058" y="1888"/>
                    </a:cubicBezTo>
                    <a:cubicBezTo>
                      <a:pt x="19981" y="1833"/>
                      <a:pt x="19874" y="1805"/>
                      <a:pt x="19826" y="1726"/>
                    </a:cubicBezTo>
                    <a:cubicBezTo>
                      <a:pt x="19760" y="1714"/>
                      <a:pt x="19707" y="1784"/>
                      <a:pt x="19646" y="1734"/>
                    </a:cubicBezTo>
                    <a:cubicBezTo>
                      <a:pt x="19609" y="1746"/>
                      <a:pt x="19539" y="1730"/>
                      <a:pt x="19547" y="1792"/>
                    </a:cubicBezTo>
                    <a:cubicBezTo>
                      <a:pt x="19564" y="1821"/>
                      <a:pt x="19597" y="1843"/>
                      <a:pt x="19589" y="1878"/>
                    </a:cubicBezTo>
                    <a:cubicBezTo>
                      <a:pt x="19499" y="1929"/>
                      <a:pt x="19376" y="1962"/>
                      <a:pt x="19343" y="2069"/>
                    </a:cubicBezTo>
                    <a:cubicBezTo>
                      <a:pt x="19437" y="2129"/>
                      <a:pt x="19290" y="2158"/>
                      <a:pt x="19294" y="2212"/>
                    </a:cubicBezTo>
                    <a:lnTo>
                      <a:pt x="19351" y="2225"/>
                    </a:lnTo>
                    <a:cubicBezTo>
                      <a:pt x="19315" y="2356"/>
                      <a:pt x="19187" y="2400"/>
                      <a:pt x="19118" y="2520"/>
                    </a:cubicBezTo>
                    <a:lnTo>
                      <a:pt x="19127" y="2568"/>
                    </a:lnTo>
                    <a:cubicBezTo>
                      <a:pt x="18755" y="3041"/>
                      <a:pt x="18455" y="3531"/>
                      <a:pt x="18166" y="4034"/>
                    </a:cubicBezTo>
                    <a:cubicBezTo>
                      <a:pt x="18174" y="4045"/>
                      <a:pt x="18187" y="4058"/>
                      <a:pt x="18207" y="4053"/>
                    </a:cubicBezTo>
                    <a:cubicBezTo>
                      <a:pt x="18244" y="3907"/>
                      <a:pt x="18346" y="3809"/>
                      <a:pt x="18431" y="3679"/>
                    </a:cubicBezTo>
                    <a:lnTo>
                      <a:pt x="18461" y="3691"/>
                    </a:lnTo>
                    <a:cubicBezTo>
                      <a:pt x="18464" y="3663"/>
                      <a:pt x="18444" y="3631"/>
                      <a:pt x="18481" y="3603"/>
                    </a:cubicBezTo>
                    <a:cubicBezTo>
                      <a:pt x="18559" y="3627"/>
                      <a:pt x="18574" y="3527"/>
                      <a:pt x="18607" y="3479"/>
                    </a:cubicBezTo>
                    <a:cubicBezTo>
                      <a:pt x="18633" y="3495"/>
                      <a:pt x="18653" y="3498"/>
                      <a:pt x="18657" y="3527"/>
                    </a:cubicBezTo>
                    <a:cubicBezTo>
                      <a:pt x="18603" y="3714"/>
                      <a:pt x="18455" y="3871"/>
                      <a:pt x="18362" y="4034"/>
                    </a:cubicBezTo>
                    <a:cubicBezTo>
                      <a:pt x="18330" y="4110"/>
                      <a:pt x="18239" y="4178"/>
                      <a:pt x="18257" y="4265"/>
                    </a:cubicBezTo>
                    <a:cubicBezTo>
                      <a:pt x="18354" y="4213"/>
                      <a:pt x="18354" y="4095"/>
                      <a:pt x="18440" y="4034"/>
                    </a:cubicBezTo>
                    <a:lnTo>
                      <a:pt x="18440" y="3986"/>
                    </a:lnTo>
                    <a:cubicBezTo>
                      <a:pt x="18612" y="3746"/>
                      <a:pt x="18714" y="3464"/>
                      <a:pt x="18930" y="3260"/>
                    </a:cubicBezTo>
                    <a:cubicBezTo>
                      <a:pt x="18935" y="3163"/>
                      <a:pt x="19040" y="3127"/>
                      <a:pt x="19057" y="3041"/>
                    </a:cubicBezTo>
                    <a:cubicBezTo>
                      <a:pt x="19179" y="2950"/>
                      <a:pt x="19285" y="2809"/>
                      <a:pt x="19351" y="2672"/>
                    </a:cubicBezTo>
                    <a:cubicBezTo>
                      <a:pt x="19376" y="2664"/>
                      <a:pt x="19413" y="2660"/>
                      <a:pt x="19413" y="2625"/>
                    </a:cubicBezTo>
                    <a:cubicBezTo>
                      <a:pt x="19417" y="2613"/>
                      <a:pt x="19400" y="2593"/>
                      <a:pt x="19421" y="2589"/>
                    </a:cubicBezTo>
                    <a:cubicBezTo>
                      <a:pt x="19441" y="2578"/>
                      <a:pt x="19462" y="2597"/>
                      <a:pt x="19450" y="2616"/>
                    </a:cubicBezTo>
                    <a:cubicBezTo>
                      <a:pt x="19458" y="2669"/>
                      <a:pt x="19387" y="2692"/>
                      <a:pt x="19384" y="2741"/>
                    </a:cubicBezTo>
                    <a:cubicBezTo>
                      <a:pt x="19171" y="3047"/>
                      <a:pt x="18893" y="3339"/>
                      <a:pt x="18763" y="3671"/>
                    </a:cubicBezTo>
                    <a:lnTo>
                      <a:pt x="18775" y="3671"/>
                    </a:lnTo>
                    <a:cubicBezTo>
                      <a:pt x="18725" y="3698"/>
                      <a:pt x="18660" y="3771"/>
                      <a:pt x="18627" y="3841"/>
                    </a:cubicBezTo>
                    <a:cubicBezTo>
                      <a:pt x="18567" y="3942"/>
                      <a:pt x="18500" y="4034"/>
                      <a:pt x="18452" y="4141"/>
                    </a:cubicBezTo>
                    <a:lnTo>
                      <a:pt x="18489" y="4149"/>
                    </a:lnTo>
                    <a:cubicBezTo>
                      <a:pt x="18489" y="4174"/>
                      <a:pt x="18481" y="4194"/>
                      <a:pt x="18461" y="4206"/>
                    </a:cubicBezTo>
                    <a:cubicBezTo>
                      <a:pt x="18452" y="4206"/>
                      <a:pt x="18437" y="4206"/>
                      <a:pt x="18431" y="4198"/>
                    </a:cubicBezTo>
                    <a:lnTo>
                      <a:pt x="18402" y="4273"/>
                    </a:lnTo>
                    <a:lnTo>
                      <a:pt x="18384" y="4254"/>
                    </a:lnTo>
                    <a:cubicBezTo>
                      <a:pt x="18096" y="4701"/>
                      <a:pt x="17851" y="5161"/>
                      <a:pt x="17618" y="5627"/>
                    </a:cubicBezTo>
                    <a:cubicBezTo>
                      <a:pt x="17636" y="5635"/>
                      <a:pt x="17642" y="5659"/>
                      <a:pt x="17627" y="5675"/>
                    </a:cubicBezTo>
                    <a:cubicBezTo>
                      <a:pt x="17496" y="5771"/>
                      <a:pt x="17475" y="5947"/>
                      <a:pt x="17382" y="6073"/>
                    </a:cubicBezTo>
                    <a:cubicBezTo>
                      <a:pt x="17353" y="6335"/>
                      <a:pt x="17140" y="6499"/>
                      <a:pt x="16997" y="6697"/>
                    </a:cubicBezTo>
                    <a:lnTo>
                      <a:pt x="16989" y="6621"/>
                    </a:lnTo>
                    <a:cubicBezTo>
                      <a:pt x="16956" y="6689"/>
                      <a:pt x="16910" y="6758"/>
                      <a:pt x="16850" y="6813"/>
                    </a:cubicBezTo>
                    <a:lnTo>
                      <a:pt x="16842" y="6806"/>
                    </a:lnTo>
                    <a:cubicBezTo>
                      <a:pt x="16817" y="6833"/>
                      <a:pt x="16769" y="6873"/>
                      <a:pt x="16772" y="6921"/>
                    </a:cubicBezTo>
                    <a:lnTo>
                      <a:pt x="16637" y="7065"/>
                    </a:lnTo>
                    <a:cubicBezTo>
                      <a:pt x="16654" y="6925"/>
                      <a:pt x="16763" y="6806"/>
                      <a:pt x="16862" y="6718"/>
                    </a:cubicBezTo>
                    <a:cubicBezTo>
                      <a:pt x="16862" y="6638"/>
                      <a:pt x="16968" y="6650"/>
                      <a:pt x="16980" y="6574"/>
                    </a:cubicBezTo>
                    <a:cubicBezTo>
                      <a:pt x="17030" y="6574"/>
                      <a:pt x="16965" y="6609"/>
                      <a:pt x="16997" y="6621"/>
                    </a:cubicBezTo>
                    <a:cubicBezTo>
                      <a:pt x="17104" y="6505"/>
                      <a:pt x="17113" y="6355"/>
                      <a:pt x="17214" y="6239"/>
                    </a:cubicBezTo>
                    <a:cubicBezTo>
                      <a:pt x="17190" y="6206"/>
                      <a:pt x="17181" y="6263"/>
                      <a:pt x="17157" y="6259"/>
                    </a:cubicBezTo>
                    <a:cubicBezTo>
                      <a:pt x="17116" y="6422"/>
                      <a:pt x="16948" y="6455"/>
                      <a:pt x="16883" y="6601"/>
                    </a:cubicBezTo>
                    <a:cubicBezTo>
                      <a:pt x="16867" y="6617"/>
                      <a:pt x="16833" y="6609"/>
                      <a:pt x="16842" y="6642"/>
                    </a:cubicBezTo>
                    <a:cubicBezTo>
                      <a:pt x="16810" y="6586"/>
                      <a:pt x="16908" y="6542"/>
                      <a:pt x="16883" y="6470"/>
                    </a:cubicBezTo>
                    <a:cubicBezTo>
                      <a:pt x="16948" y="6442"/>
                      <a:pt x="16920" y="6372"/>
                      <a:pt x="16940" y="6327"/>
                    </a:cubicBezTo>
                    <a:lnTo>
                      <a:pt x="16932" y="6315"/>
                    </a:lnTo>
                    <a:cubicBezTo>
                      <a:pt x="16797" y="6538"/>
                      <a:pt x="16679" y="6778"/>
                      <a:pt x="16576" y="7017"/>
                    </a:cubicBezTo>
                    <a:cubicBezTo>
                      <a:pt x="16479" y="7317"/>
                      <a:pt x="16172" y="7547"/>
                      <a:pt x="15968" y="7799"/>
                    </a:cubicBezTo>
                    <a:cubicBezTo>
                      <a:pt x="15778" y="7944"/>
                      <a:pt x="15682" y="8160"/>
                      <a:pt x="15490" y="8318"/>
                    </a:cubicBezTo>
                    <a:cubicBezTo>
                      <a:pt x="15403" y="8506"/>
                      <a:pt x="15170" y="8583"/>
                      <a:pt x="15068" y="8758"/>
                    </a:cubicBezTo>
                    <a:cubicBezTo>
                      <a:pt x="15084" y="8815"/>
                      <a:pt x="15032" y="8802"/>
                      <a:pt x="15006" y="8817"/>
                    </a:cubicBezTo>
                    <a:cubicBezTo>
                      <a:pt x="14884" y="8918"/>
                      <a:pt x="14757" y="9037"/>
                      <a:pt x="14713" y="9181"/>
                    </a:cubicBezTo>
                    <a:lnTo>
                      <a:pt x="14644" y="9190"/>
                    </a:lnTo>
                    <a:cubicBezTo>
                      <a:pt x="14545" y="9325"/>
                      <a:pt x="14406" y="9425"/>
                      <a:pt x="14332" y="9565"/>
                    </a:cubicBezTo>
                    <a:cubicBezTo>
                      <a:pt x="14198" y="9637"/>
                      <a:pt x="14112" y="9777"/>
                      <a:pt x="13998" y="9882"/>
                    </a:cubicBezTo>
                    <a:cubicBezTo>
                      <a:pt x="14038" y="9949"/>
                      <a:pt x="13920" y="9989"/>
                      <a:pt x="13940" y="10043"/>
                    </a:cubicBezTo>
                    <a:cubicBezTo>
                      <a:pt x="14247" y="9796"/>
                      <a:pt x="14447" y="9446"/>
                      <a:pt x="14774" y="9209"/>
                    </a:cubicBezTo>
                    <a:lnTo>
                      <a:pt x="14802" y="9154"/>
                    </a:lnTo>
                    <a:cubicBezTo>
                      <a:pt x="15081" y="8846"/>
                      <a:pt x="15379" y="8535"/>
                      <a:pt x="15656" y="8232"/>
                    </a:cubicBezTo>
                    <a:cubicBezTo>
                      <a:pt x="15742" y="8200"/>
                      <a:pt x="15796" y="8111"/>
                      <a:pt x="15861" y="8060"/>
                    </a:cubicBezTo>
                    <a:cubicBezTo>
                      <a:pt x="15931" y="7883"/>
                      <a:pt x="16122" y="7824"/>
                      <a:pt x="16196" y="7656"/>
                    </a:cubicBezTo>
                    <a:lnTo>
                      <a:pt x="16311" y="7571"/>
                    </a:lnTo>
                    <a:cubicBezTo>
                      <a:pt x="16306" y="7649"/>
                      <a:pt x="16200" y="7717"/>
                      <a:pt x="16253" y="7783"/>
                    </a:cubicBezTo>
                    <a:cubicBezTo>
                      <a:pt x="16086" y="7964"/>
                      <a:pt x="15926" y="8099"/>
                      <a:pt x="15792" y="8291"/>
                    </a:cubicBezTo>
                    <a:cubicBezTo>
                      <a:pt x="15792" y="8315"/>
                      <a:pt x="15804" y="8326"/>
                      <a:pt x="15813" y="8347"/>
                    </a:cubicBezTo>
                    <a:cubicBezTo>
                      <a:pt x="15894" y="8267"/>
                      <a:pt x="15991" y="8171"/>
                      <a:pt x="16078" y="8087"/>
                    </a:cubicBezTo>
                    <a:cubicBezTo>
                      <a:pt x="16013" y="8148"/>
                      <a:pt x="16066" y="8264"/>
                      <a:pt x="15979" y="8299"/>
                    </a:cubicBezTo>
                    <a:cubicBezTo>
                      <a:pt x="15983" y="8315"/>
                      <a:pt x="15968" y="8340"/>
                      <a:pt x="15988" y="8347"/>
                    </a:cubicBezTo>
                    <a:lnTo>
                      <a:pt x="16029" y="8318"/>
                    </a:lnTo>
                    <a:cubicBezTo>
                      <a:pt x="16037" y="8367"/>
                      <a:pt x="15976" y="8343"/>
                      <a:pt x="15968" y="8375"/>
                    </a:cubicBezTo>
                    <a:cubicBezTo>
                      <a:pt x="15881" y="8514"/>
                      <a:pt x="15878" y="8686"/>
                      <a:pt x="15742" y="8806"/>
                    </a:cubicBezTo>
                    <a:cubicBezTo>
                      <a:pt x="15840" y="8910"/>
                      <a:pt x="15852" y="8731"/>
                      <a:pt x="15918" y="8702"/>
                    </a:cubicBezTo>
                    <a:cubicBezTo>
                      <a:pt x="15902" y="8614"/>
                      <a:pt x="16008" y="8670"/>
                      <a:pt x="16037" y="8614"/>
                    </a:cubicBezTo>
                    <a:cubicBezTo>
                      <a:pt x="16042" y="8637"/>
                      <a:pt x="16029" y="8670"/>
                      <a:pt x="16057" y="8683"/>
                    </a:cubicBezTo>
                    <a:cubicBezTo>
                      <a:pt x="16196" y="8535"/>
                      <a:pt x="16179" y="8322"/>
                      <a:pt x="16344" y="8194"/>
                    </a:cubicBezTo>
                    <a:cubicBezTo>
                      <a:pt x="16383" y="8184"/>
                      <a:pt x="16393" y="8232"/>
                      <a:pt x="16429" y="8232"/>
                    </a:cubicBezTo>
                    <a:lnTo>
                      <a:pt x="16576" y="7964"/>
                    </a:lnTo>
                    <a:cubicBezTo>
                      <a:pt x="16548" y="8075"/>
                      <a:pt x="16482" y="8176"/>
                      <a:pt x="16441" y="8280"/>
                    </a:cubicBezTo>
                    <a:cubicBezTo>
                      <a:pt x="16540" y="8287"/>
                      <a:pt x="16482" y="8398"/>
                      <a:pt x="16499" y="8442"/>
                    </a:cubicBezTo>
                    <a:lnTo>
                      <a:pt x="16491" y="8434"/>
                    </a:lnTo>
                    <a:cubicBezTo>
                      <a:pt x="16466" y="8455"/>
                      <a:pt x="16466" y="8506"/>
                      <a:pt x="16422" y="8503"/>
                    </a:cubicBezTo>
                    <a:lnTo>
                      <a:pt x="16409" y="8442"/>
                    </a:lnTo>
                    <a:cubicBezTo>
                      <a:pt x="16369" y="8442"/>
                      <a:pt x="16356" y="8492"/>
                      <a:pt x="16344" y="8518"/>
                    </a:cubicBezTo>
                    <a:cubicBezTo>
                      <a:pt x="16335" y="8531"/>
                      <a:pt x="16351" y="8543"/>
                      <a:pt x="16360" y="8538"/>
                    </a:cubicBezTo>
                    <a:lnTo>
                      <a:pt x="16393" y="8538"/>
                    </a:lnTo>
                    <a:cubicBezTo>
                      <a:pt x="16377" y="8562"/>
                      <a:pt x="16383" y="8611"/>
                      <a:pt x="16344" y="8607"/>
                    </a:cubicBezTo>
                    <a:cubicBezTo>
                      <a:pt x="16348" y="8598"/>
                      <a:pt x="16335" y="8591"/>
                      <a:pt x="16330" y="8587"/>
                    </a:cubicBezTo>
                    <a:cubicBezTo>
                      <a:pt x="16311" y="8653"/>
                      <a:pt x="16258" y="8706"/>
                      <a:pt x="16213" y="8758"/>
                    </a:cubicBezTo>
                    <a:cubicBezTo>
                      <a:pt x="16221" y="8741"/>
                      <a:pt x="16205" y="8731"/>
                      <a:pt x="16196" y="8723"/>
                    </a:cubicBezTo>
                    <a:cubicBezTo>
                      <a:pt x="16101" y="8826"/>
                      <a:pt x="16062" y="8982"/>
                      <a:pt x="15939" y="9056"/>
                    </a:cubicBezTo>
                    <a:cubicBezTo>
                      <a:pt x="15983" y="9130"/>
                      <a:pt x="15902" y="9198"/>
                      <a:pt x="15902" y="9276"/>
                    </a:cubicBezTo>
                    <a:lnTo>
                      <a:pt x="15869" y="9249"/>
                    </a:lnTo>
                    <a:cubicBezTo>
                      <a:pt x="15840" y="9261"/>
                      <a:pt x="15852" y="9305"/>
                      <a:pt x="15819" y="93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65" name="Kształt"/>
              <p:cNvSpPr/>
              <p:nvPr/>
            </p:nvSpPr>
            <p:spPr>
              <a:xfrm>
                <a:off x="389574" y="438271"/>
                <a:ext cx="2221" cy="2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9" h="21308" extrusionOk="0">
                    <a:moveTo>
                      <a:pt x="19729" y="4465"/>
                    </a:moveTo>
                    <a:cubicBezTo>
                      <a:pt x="11938" y="9299"/>
                      <a:pt x="14080" y="21308"/>
                      <a:pt x="261" y="21308"/>
                    </a:cubicBezTo>
                    <a:cubicBezTo>
                      <a:pt x="-1871" y="12639"/>
                      <a:pt x="9796" y="8129"/>
                      <a:pt x="9019" y="126"/>
                    </a:cubicBezTo>
                    <a:cubicBezTo>
                      <a:pt x="13303" y="-292"/>
                      <a:pt x="18364" y="126"/>
                      <a:pt x="19729" y="44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66" name="Kształt"/>
              <p:cNvSpPr/>
              <p:nvPr/>
            </p:nvSpPr>
            <p:spPr>
              <a:xfrm>
                <a:off x="389574" y="623319"/>
                <a:ext cx="415" cy="1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40" h="21600" extrusionOk="0">
                    <a:moveTo>
                      <a:pt x="5716" y="0"/>
                    </a:moveTo>
                    <a:cubicBezTo>
                      <a:pt x="18691" y="4048"/>
                      <a:pt x="7891" y="14255"/>
                      <a:pt x="13640" y="21600"/>
                    </a:cubicBezTo>
                    <a:cubicBezTo>
                      <a:pt x="-2909" y="19468"/>
                      <a:pt x="-2909" y="6930"/>
                      <a:pt x="57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67" name="Kształt"/>
              <p:cNvSpPr/>
              <p:nvPr/>
            </p:nvSpPr>
            <p:spPr>
              <a:xfrm>
                <a:off x="496707" y="691494"/>
                <a:ext cx="2201" cy="1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47" h="21600" extrusionOk="0">
                    <a:moveTo>
                      <a:pt x="1844" y="21600"/>
                    </a:moveTo>
                    <a:cubicBezTo>
                      <a:pt x="-3953" y="14434"/>
                      <a:pt x="5880" y="11236"/>
                      <a:pt x="4649" y="3703"/>
                    </a:cubicBezTo>
                    <a:cubicBezTo>
                      <a:pt x="9745" y="11236"/>
                      <a:pt x="14312" y="0"/>
                      <a:pt x="17647" y="0"/>
                    </a:cubicBezTo>
                    <a:cubicBezTo>
                      <a:pt x="15013" y="8759"/>
                      <a:pt x="10267" y="17530"/>
                      <a:pt x="184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68" name="Kształt"/>
              <p:cNvSpPr/>
              <p:nvPr/>
            </p:nvSpPr>
            <p:spPr>
              <a:xfrm>
                <a:off x="496707" y="681755"/>
                <a:ext cx="2212" cy="1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55" y="4995"/>
                      <a:pt x="12826" y="3809"/>
                      <a:pt x="21600" y="0"/>
                    </a:cubicBezTo>
                    <a:cubicBezTo>
                      <a:pt x="16901" y="10810"/>
                      <a:pt x="8982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69" name="Kształt"/>
              <p:cNvSpPr/>
              <p:nvPr/>
            </p:nvSpPr>
            <p:spPr>
              <a:xfrm>
                <a:off x="535664" y="672015"/>
                <a:ext cx="4707" cy="2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07" y="10369"/>
                      <a:pt x="12356" y="7061"/>
                      <a:pt x="17881" y="0"/>
                    </a:cubicBezTo>
                    <a:lnTo>
                      <a:pt x="21600" y="0"/>
                    </a:lnTo>
                    <a:cubicBezTo>
                      <a:pt x="16379" y="10369"/>
                      <a:pt x="8236" y="1717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70" name="Kształt"/>
              <p:cNvSpPr/>
              <p:nvPr/>
            </p:nvSpPr>
            <p:spPr>
              <a:xfrm>
                <a:off x="545404" y="672015"/>
                <a:ext cx="1223" cy="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5" h="19048" extrusionOk="0">
                    <a:moveTo>
                      <a:pt x="13674" y="19048"/>
                    </a:moveTo>
                    <a:lnTo>
                      <a:pt x="0" y="19048"/>
                    </a:lnTo>
                    <a:cubicBezTo>
                      <a:pt x="1437" y="3051"/>
                      <a:pt x="12237" y="-2552"/>
                      <a:pt x="19793" y="1047"/>
                    </a:cubicBezTo>
                    <a:cubicBezTo>
                      <a:pt x="21600" y="11031"/>
                      <a:pt x="14762" y="13445"/>
                      <a:pt x="13674" y="190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71" name="Kształt"/>
              <p:cNvSpPr/>
              <p:nvPr/>
            </p:nvSpPr>
            <p:spPr>
              <a:xfrm>
                <a:off x="827845" y="409053"/>
                <a:ext cx="1739" cy="4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267" h="21600" extrusionOk="0">
                    <a:moveTo>
                      <a:pt x="1817" y="4941"/>
                    </a:moveTo>
                    <a:lnTo>
                      <a:pt x="3103" y="0"/>
                    </a:lnTo>
                    <a:cubicBezTo>
                      <a:pt x="10922" y="3889"/>
                      <a:pt x="9523" y="11605"/>
                      <a:pt x="8352" y="19212"/>
                    </a:cubicBezTo>
                    <a:lnTo>
                      <a:pt x="5321" y="21600"/>
                    </a:lnTo>
                    <a:cubicBezTo>
                      <a:pt x="-9392" y="17325"/>
                      <a:pt x="12208" y="10109"/>
                      <a:pt x="1817" y="49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72" name="Kształt"/>
              <p:cNvSpPr/>
              <p:nvPr/>
            </p:nvSpPr>
            <p:spPr>
              <a:xfrm>
                <a:off x="808367" y="379835"/>
                <a:ext cx="1612" cy="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63" h="19028" extrusionOk="0">
                    <a:moveTo>
                      <a:pt x="17606" y="798"/>
                    </a:moveTo>
                    <a:cubicBezTo>
                      <a:pt x="20057" y="9912"/>
                      <a:pt x="11964" y="12491"/>
                      <a:pt x="9502" y="19028"/>
                    </a:cubicBezTo>
                    <a:lnTo>
                      <a:pt x="180" y="19028"/>
                    </a:lnTo>
                    <a:cubicBezTo>
                      <a:pt x="-1543" y="4960"/>
                      <a:pt x="9502" y="-2572"/>
                      <a:pt x="17606" y="7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73" name="Kształt"/>
              <p:cNvSpPr/>
              <p:nvPr/>
            </p:nvSpPr>
            <p:spPr>
              <a:xfrm>
                <a:off x="808367" y="379835"/>
                <a:ext cx="6590" cy="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4" h="21600" extrusionOk="0">
                    <a:moveTo>
                      <a:pt x="3663" y="8542"/>
                    </a:moveTo>
                    <a:cubicBezTo>
                      <a:pt x="5909" y="3684"/>
                      <a:pt x="6636" y="14516"/>
                      <a:pt x="9609" y="10832"/>
                    </a:cubicBezTo>
                    <a:cubicBezTo>
                      <a:pt x="8354" y="484"/>
                      <a:pt x="14695" y="5768"/>
                      <a:pt x="16741" y="0"/>
                    </a:cubicBezTo>
                    <a:lnTo>
                      <a:pt x="19649" y="0"/>
                    </a:lnTo>
                    <a:cubicBezTo>
                      <a:pt x="21100" y="7155"/>
                      <a:pt x="15422" y="7987"/>
                      <a:pt x="13041" y="10832"/>
                    </a:cubicBezTo>
                    <a:cubicBezTo>
                      <a:pt x="7890" y="11735"/>
                      <a:pt x="4454" y="17226"/>
                      <a:pt x="31" y="21600"/>
                    </a:cubicBezTo>
                    <a:cubicBezTo>
                      <a:pt x="-500" y="19381"/>
                      <a:pt x="5909" y="13961"/>
                      <a:pt x="3663" y="85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74" name="Kształt"/>
              <p:cNvSpPr/>
              <p:nvPr/>
            </p:nvSpPr>
            <p:spPr>
              <a:xfrm>
                <a:off x="779148" y="389574"/>
                <a:ext cx="417" cy="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75" name="Kształt"/>
              <p:cNvSpPr/>
              <p:nvPr/>
            </p:nvSpPr>
            <p:spPr>
              <a:xfrm>
                <a:off x="749930" y="409053"/>
                <a:ext cx="3359" cy="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8" h="21600" extrusionOk="0">
                    <a:moveTo>
                      <a:pt x="20290" y="0"/>
                    </a:moveTo>
                    <a:cubicBezTo>
                      <a:pt x="21084" y="13753"/>
                      <a:pt x="9290" y="11207"/>
                      <a:pt x="3461" y="20578"/>
                    </a:cubicBezTo>
                    <a:lnTo>
                      <a:pt x="13" y="21600"/>
                    </a:lnTo>
                    <a:cubicBezTo>
                      <a:pt x="-516" y="9882"/>
                      <a:pt x="14726" y="12428"/>
                      <a:pt x="202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76" name="Kształt"/>
              <p:cNvSpPr/>
              <p:nvPr/>
            </p:nvSpPr>
            <p:spPr>
              <a:xfrm>
                <a:off x="740191" y="409053"/>
                <a:ext cx="1289" cy="1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98" h="17259" extrusionOk="0">
                    <a:moveTo>
                      <a:pt x="16298" y="1379"/>
                    </a:moveTo>
                    <a:cubicBezTo>
                      <a:pt x="14085" y="7976"/>
                      <a:pt x="8271" y="14938"/>
                      <a:pt x="2173" y="17259"/>
                    </a:cubicBezTo>
                    <a:cubicBezTo>
                      <a:pt x="-5302" y="9054"/>
                      <a:pt x="8271" y="-4341"/>
                      <a:pt x="16298" y="13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77" name="Kształt"/>
              <p:cNvSpPr/>
              <p:nvPr/>
            </p:nvSpPr>
            <p:spPr>
              <a:xfrm>
                <a:off x="730452" y="418792"/>
                <a:ext cx="2913" cy="2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303" y="11782"/>
                      <a:pt x="6501" y="6353"/>
                      <a:pt x="6011" y="20216"/>
                    </a:cubicBezTo>
                    <a:lnTo>
                      <a:pt x="0" y="21600"/>
                    </a:lnTo>
                    <a:cubicBezTo>
                      <a:pt x="2927" y="13403"/>
                      <a:pt x="12504" y="150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78" name="Kształt"/>
              <p:cNvSpPr/>
              <p:nvPr/>
            </p:nvSpPr>
            <p:spPr>
              <a:xfrm>
                <a:off x="720712" y="399313"/>
                <a:ext cx="1418" cy="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7374" extrusionOk="0">
                    <a:moveTo>
                      <a:pt x="19678" y="1227"/>
                    </a:moveTo>
                    <a:cubicBezTo>
                      <a:pt x="17248" y="10868"/>
                      <a:pt x="9337" y="16107"/>
                      <a:pt x="211" y="17374"/>
                    </a:cubicBezTo>
                    <a:cubicBezTo>
                      <a:pt x="-1922" y="9816"/>
                      <a:pt x="12684" y="-4226"/>
                      <a:pt x="19678" y="12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79" name="Kształt"/>
              <p:cNvSpPr/>
              <p:nvPr/>
            </p:nvSpPr>
            <p:spPr>
              <a:xfrm>
                <a:off x="720712" y="418792"/>
                <a:ext cx="629" cy="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11" h="18820" extrusionOk="0">
                    <a:moveTo>
                      <a:pt x="16088" y="646"/>
                    </a:moveTo>
                    <a:cubicBezTo>
                      <a:pt x="18417" y="11968"/>
                      <a:pt x="13759" y="14813"/>
                      <a:pt x="9663" y="18820"/>
                    </a:cubicBezTo>
                    <a:lnTo>
                      <a:pt x="913" y="18820"/>
                    </a:lnTo>
                    <a:cubicBezTo>
                      <a:pt x="-3183" y="8018"/>
                      <a:pt x="7334" y="-2780"/>
                      <a:pt x="16088" y="6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80" name="Kształt"/>
              <p:cNvSpPr/>
              <p:nvPr/>
            </p:nvSpPr>
            <p:spPr>
              <a:xfrm>
                <a:off x="720712" y="418792"/>
                <a:ext cx="1416" cy="1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06" h="21600" extrusionOk="0">
                    <a:moveTo>
                      <a:pt x="15232" y="0"/>
                    </a:moveTo>
                    <a:cubicBezTo>
                      <a:pt x="21600" y="3747"/>
                      <a:pt x="15232" y="15414"/>
                      <a:pt x="10255" y="21600"/>
                    </a:cubicBezTo>
                    <a:lnTo>
                      <a:pt x="0" y="17176"/>
                    </a:lnTo>
                    <a:cubicBezTo>
                      <a:pt x="0" y="17176"/>
                      <a:pt x="15232" y="0"/>
                      <a:pt x="1523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81" name="Kształt"/>
              <p:cNvSpPr/>
              <p:nvPr/>
            </p:nvSpPr>
            <p:spPr>
              <a:xfrm>
                <a:off x="720712" y="409053"/>
                <a:ext cx="611" cy="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9" h="17403" extrusionOk="0">
                    <a:moveTo>
                      <a:pt x="18228" y="1697"/>
                    </a:moveTo>
                    <a:lnTo>
                      <a:pt x="18228" y="17403"/>
                    </a:lnTo>
                    <a:lnTo>
                      <a:pt x="1191" y="17403"/>
                    </a:lnTo>
                    <a:cubicBezTo>
                      <a:pt x="-3372" y="6286"/>
                      <a:pt x="5785" y="-4197"/>
                      <a:pt x="18228" y="16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82" name="Kształt"/>
              <p:cNvSpPr/>
              <p:nvPr/>
            </p:nvSpPr>
            <p:spPr>
              <a:xfrm>
                <a:off x="710973" y="418792"/>
                <a:ext cx="807" cy="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4" h="16160" extrusionOk="0">
                    <a:moveTo>
                      <a:pt x="19444" y="1288"/>
                    </a:moveTo>
                    <a:cubicBezTo>
                      <a:pt x="21600" y="8792"/>
                      <a:pt x="15655" y="12329"/>
                      <a:pt x="9183" y="15143"/>
                    </a:cubicBezTo>
                    <a:cubicBezTo>
                      <a:pt x="5394" y="18197"/>
                      <a:pt x="3763" y="13507"/>
                      <a:pt x="0" y="12329"/>
                    </a:cubicBezTo>
                    <a:cubicBezTo>
                      <a:pt x="0" y="5739"/>
                      <a:pt x="9183" y="-3403"/>
                      <a:pt x="19444" y="12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83" name="Kształt"/>
              <p:cNvSpPr/>
              <p:nvPr/>
            </p:nvSpPr>
            <p:spPr>
              <a:xfrm>
                <a:off x="710973" y="409053"/>
                <a:ext cx="4686" cy="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89" y="0"/>
                    </a:moveTo>
                    <a:lnTo>
                      <a:pt x="21600" y="1387"/>
                    </a:lnTo>
                    <a:cubicBezTo>
                      <a:pt x="15648" y="8193"/>
                      <a:pt x="8480" y="18478"/>
                      <a:pt x="0" y="21600"/>
                    </a:cubicBezTo>
                    <a:cubicBezTo>
                      <a:pt x="5147" y="14936"/>
                      <a:pt x="13730" y="5554"/>
                      <a:pt x="2048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84" name="Kształt"/>
              <p:cNvSpPr/>
              <p:nvPr/>
            </p:nvSpPr>
            <p:spPr>
              <a:xfrm>
                <a:off x="710973" y="418792"/>
                <a:ext cx="837" cy="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49" h="21600" extrusionOk="0">
                    <a:moveTo>
                      <a:pt x="18749" y="0"/>
                    </a:moveTo>
                    <a:cubicBezTo>
                      <a:pt x="18749" y="5629"/>
                      <a:pt x="18749" y="18762"/>
                      <a:pt x="12865" y="21600"/>
                    </a:cubicBezTo>
                    <a:lnTo>
                      <a:pt x="593" y="21600"/>
                    </a:lnTo>
                    <a:cubicBezTo>
                      <a:pt x="-2851" y="3272"/>
                      <a:pt x="9421" y="0"/>
                      <a:pt x="1874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85" name="Kształt"/>
              <p:cNvSpPr/>
              <p:nvPr/>
            </p:nvSpPr>
            <p:spPr>
              <a:xfrm>
                <a:off x="710973" y="428531"/>
                <a:ext cx="2673" cy="2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4" h="21600" extrusionOk="0">
                    <a:moveTo>
                      <a:pt x="14049" y="0"/>
                    </a:moveTo>
                    <a:cubicBezTo>
                      <a:pt x="15866" y="0"/>
                      <a:pt x="17375" y="0"/>
                      <a:pt x="18434" y="1644"/>
                    </a:cubicBezTo>
                    <a:lnTo>
                      <a:pt x="608" y="21600"/>
                    </a:lnTo>
                    <a:cubicBezTo>
                      <a:pt x="-3166" y="12390"/>
                      <a:pt x="11783" y="11568"/>
                      <a:pt x="1404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86" name="Kształt"/>
              <p:cNvSpPr/>
              <p:nvPr/>
            </p:nvSpPr>
            <p:spPr>
              <a:xfrm>
                <a:off x="710973" y="418792"/>
                <a:ext cx="417" cy="4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cubicBezTo>
                      <a:pt x="21600" y="5892"/>
                      <a:pt x="21600" y="18679"/>
                      <a:pt x="7975" y="21600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87" name="Kształt"/>
              <p:cNvSpPr/>
              <p:nvPr/>
            </p:nvSpPr>
            <p:spPr>
              <a:xfrm>
                <a:off x="710973" y="428531"/>
                <a:ext cx="999" cy="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18005" extrusionOk="0">
                    <a:moveTo>
                      <a:pt x="18628" y="1244"/>
                    </a:moveTo>
                    <a:cubicBezTo>
                      <a:pt x="21600" y="8674"/>
                      <a:pt x="13966" y="11300"/>
                      <a:pt x="11841" y="18005"/>
                    </a:cubicBezTo>
                    <a:lnTo>
                      <a:pt x="0" y="18005"/>
                    </a:lnTo>
                    <a:cubicBezTo>
                      <a:pt x="2949" y="6464"/>
                      <a:pt x="9303" y="-3595"/>
                      <a:pt x="18628" y="12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88" name="Kształt"/>
              <p:cNvSpPr/>
              <p:nvPr/>
            </p:nvSpPr>
            <p:spPr>
              <a:xfrm>
                <a:off x="701233" y="418792"/>
                <a:ext cx="5613" cy="3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6" h="20962" extrusionOk="0">
                    <a:moveTo>
                      <a:pt x="709" y="16346"/>
                    </a:moveTo>
                    <a:lnTo>
                      <a:pt x="15702" y="0"/>
                    </a:lnTo>
                    <a:cubicBezTo>
                      <a:pt x="15204" y="1930"/>
                      <a:pt x="21600" y="9108"/>
                      <a:pt x="15702" y="9867"/>
                    </a:cubicBezTo>
                    <a:lnTo>
                      <a:pt x="14426" y="8116"/>
                    </a:lnTo>
                    <a:cubicBezTo>
                      <a:pt x="14920" y="7710"/>
                      <a:pt x="15491" y="7298"/>
                      <a:pt x="15204" y="6658"/>
                    </a:cubicBezTo>
                    <a:lnTo>
                      <a:pt x="14426" y="5433"/>
                    </a:lnTo>
                    <a:lnTo>
                      <a:pt x="9448" y="11792"/>
                    </a:lnTo>
                    <a:cubicBezTo>
                      <a:pt x="10162" y="13716"/>
                      <a:pt x="11227" y="14069"/>
                      <a:pt x="12577" y="13716"/>
                    </a:cubicBezTo>
                    <a:cubicBezTo>
                      <a:pt x="12079" y="16753"/>
                      <a:pt x="9448" y="18330"/>
                      <a:pt x="7531" y="19030"/>
                    </a:cubicBezTo>
                    <a:lnTo>
                      <a:pt x="7033" y="15701"/>
                    </a:lnTo>
                    <a:cubicBezTo>
                      <a:pt x="4122" y="16053"/>
                      <a:pt x="3056" y="21600"/>
                      <a:pt x="0" y="20901"/>
                    </a:cubicBezTo>
                    <a:cubicBezTo>
                      <a:pt x="0" y="20901"/>
                      <a:pt x="709" y="16346"/>
                      <a:pt x="709" y="163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89" name="Kształt"/>
              <p:cNvSpPr/>
              <p:nvPr/>
            </p:nvSpPr>
            <p:spPr>
              <a:xfrm>
                <a:off x="662276" y="379835"/>
                <a:ext cx="141334" cy="91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17" y="13191"/>
                    </a:moveTo>
                    <a:cubicBezTo>
                      <a:pt x="6343" y="13147"/>
                      <a:pt x="6380" y="13092"/>
                      <a:pt x="6444" y="13108"/>
                    </a:cubicBezTo>
                    <a:cubicBezTo>
                      <a:pt x="6417" y="13191"/>
                      <a:pt x="6444" y="13258"/>
                      <a:pt x="6494" y="13310"/>
                    </a:cubicBezTo>
                    <a:cubicBezTo>
                      <a:pt x="6691" y="13191"/>
                      <a:pt x="6865" y="12908"/>
                      <a:pt x="6916" y="12615"/>
                    </a:cubicBezTo>
                    <a:cubicBezTo>
                      <a:pt x="7200" y="12786"/>
                      <a:pt x="7347" y="12211"/>
                      <a:pt x="7571" y="12014"/>
                    </a:cubicBezTo>
                    <a:cubicBezTo>
                      <a:pt x="7347" y="11526"/>
                      <a:pt x="8020" y="11492"/>
                      <a:pt x="8130" y="11039"/>
                    </a:cubicBezTo>
                    <a:cubicBezTo>
                      <a:pt x="8170" y="11121"/>
                      <a:pt x="8190" y="11223"/>
                      <a:pt x="8254" y="11285"/>
                    </a:cubicBezTo>
                    <a:cubicBezTo>
                      <a:pt x="8431" y="11319"/>
                      <a:pt x="8552" y="11039"/>
                      <a:pt x="8615" y="10883"/>
                    </a:cubicBezTo>
                    <a:lnTo>
                      <a:pt x="8465" y="10720"/>
                    </a:lnTo>
                    <a:cubicBezTo>
                      <a:pt x="8578" y="10637"/>
                      <a:pt x="8565" y="10382"/>
                      <a:pt x="8729" y="10429"/>
                    </a:cubicBezTo>
                    <a:cubicBezTo>
                      <a:pt x="8766" y="10567"/>
                      <a:pt x="8679" y="10681"/>
                      <a:pt x="8729" y="10766"/>
                    </a:cubicBezTo>
                    <a:cubicBezTo>
                      <a:pt x="9164" y="10481"/>
                      <a:pt x="9234" y="9654"/>
                      <a:pt x="9682" y="9472"/>
                    </a:cubicBezTo>
                    <a:cubicBezTo>
                      <a:pt x="9669" y="9586"/>
                      <a:pt x="9472" y="9568"/>
                      <a:pt x="9535" y="9755"/>
                    </a:cubicBezTo>
                    <a:cubicBezTo>
                      <a:pt x="9682" y="9861"/>
                      <a:pt x="9793" y="9586"/>
                      <a:pt x="9893" y="9472"/>
                    </a:cubicBezTo>
                    <a:cubicBezTo>
                      <a:pt x="9943" y="9351"/>
                      <a:pt x="9793" y="9351"/>
                      <a:pt x="9806" y="9351"/>
                    </a:cubicBezTo>
                    <a:cubicBezTo>
                      <a:pt x="10044" y="8879"/>
                      <a:pt x="10429" y="8575"/>
                      <a:pt x="10763" y="8256"/>
                    </a:cubicBezTo>
                    <a:cubicBezTo>
                      <a:pt x="10850" y="8391"/>
                      <a:pt x="10576" y="8557"/>
                      <a:pt x="10763" y="8694"/>
                    </a:cubicBezTo>
                    <a:cubicBezTo>
                      <a:pt x="10887" y="8575"/>
                      <a:pt x="11034" y="8360"/>
                      <a:pt x="11148" y="8202"/>
                    </a:cubicBezTo>
                    <a:cubicBezTo>
                      <a:pt x="11098" y="8085"/>
                      <a:pt x="11061" y="8186"/>
                      <a:pt x="10997" y="8202"/>
                    </a:cubicBezTo>
                    <a:lnTo>
                      <a:pt x="10961" y="8202"/>
                    </a:lnTo>
                    <a:cubicBezTo>
                      <a:pt x="10887" y="7989"/>
                      <a:pt x="11222" y="7989"/>
                      <a:pt x="11235" y="7764"/>
                    </a:cubicBezTo>
                    <a:lnTo>
                      <a:pt x="11322" y="7764"/>
                    </a:lnTo>
                    <a:cubicBezTo>
                      <a:pt x="11359" y="7989"/>
                      <a:pt x="11084" y="7836"/>
                      <a:pt x="11148" y="8085"/>
                    </a:cubicBezTo>
                    <a:cubicBezTo>
                      <a:pt x="11395" y="8344"/>
                      <a:pt x="11406" y="7764"/>
                      <a:pt x="11656" y="7732"/>
                    </a:cubicBezTo>
                    <a:cubicBezTo>
                      <a:pt x="11954" y="7686"/>
                      <a:pt x="12068" y="7097"/>
                      <a:pt x="12362" y="7126"/>
                    </a:cubicBezTo>
                    <a:lnTo>
                      <a:pt x="12874" y="6470"/>
                    </a:lnTo>
                    <a:cubicBezTo>
                      <a:pt x="12848" y="6418"/>
                      <a:pt x="12710" y="6454"/>
                      <a:pt x="12747" y="6319"/>
                    </a:cubicBezTo>
                    <a:cubicBezTo>
                      <a:pt x="12958" y="6013"/>
                      <a:pt x="13195" y="5866"/>
                      <a:pt x="13470" y="5661"/>
                    </a:cubicBezTo>
                    <a:cubicBezTo>
                      <a:pt x="13644" y="6086"/>
                      <a:pt x="13818" y="5544"/>
                      <a:pt x="14002" y="5544"/>
                    </a:cubicBezTo>
                    <a:cubicBezTo>
                      <a:pt x="14052" y="5406"/>
                      <a:pt x="14263" y="5243"/>
                      <a:pt x="14126" y="5108"/>
                    </a:cubicBezTo>
                    <a:cubicBezTo>
                      <a:pt x="14065" y="5108"/>
                      <a:pt x="14116" y="5004"/>
                      <a:pt x="14092" y="4935"/>
                    </a:cubicBezTo>
                    <a:cubicBezTo>
                      <a:pt x="14152" y="4854"/>
                      <a:pt x="14236" y="4841"/>
                      <a:pt x="14336" y="4854"/>
                    </a:cubicBezTo>
                    <a:cubicBezTo>
                      <a:pt x="14360" y="4919"/>
                      <a:pt x="14350" y="5017"/>
                      <a:pt x="14423" y="5017"/>
                    </a:cubicBezTo>
                    <a:cubicBezTo>
                      <a:pt x="14413" y="4719"/>
                      <a:pt x="14648" y="4515"/>
                      <a:pt x="14808" y="4369"/>
                    </a:cubicBezTo>
                    <a:lnTo>
                      <a:pt x="14959" y="4369"/>
                    </a:lnTo>
                    <a:cubicBezTo>
                      <a:pt x="14945" y="4418"/>
                      <a:pt x="14972" y="4429"/>
                      <a:pt x="14982" y="4449"/>
                    </a:cubicBezTo>
                    <a:lnTo>
                      <a:pt x="15320" y="3962"/>
                    </a:lnTo>
                    <a:cubicBezTo>
                      <a:pt x="15354" y="3991"/>
                      <a:pt x="15260" y="4211"/>
                      <a:pt x="15380" y="4245"/>
                    </a:cubicBezTo>
                    <a:cubicBezTo>
                      <a:pt x="15762" y="4063"/>
                      <a:pt x="16073" y="3653"/>
                      <a:pt x="16424" y="3355"/>
                    </a:cubicBezTo>
                    <a:cubicBezTo>
                      <a:pt x="16571" y="3459"/>
                      <a:pt x="16732" y="3218"/>
                      <a:pt x="16772" y="3036"/>
                    </a:cubicBezTo>
                    <a:cubicBezTo>
                      <a:pt x="16993" y="2845"/>
                      <a:pt x="17331" y="2780"/>
                      <a:pt x="17465" y="2476"/>
                    </a:cubicBezTo>
                    <a:cubicBezTo>
                      <a:pt x="17799" y="2536"/>
                      <a:pt x="17997" y="1885"/>
                      <a:pt x="18358" y="1903"/>
                    </a:cubicBezTo>
                    <a:cubicBezTo>
                      <a:pt x="18582" y="1683"/>
                      <a:pt x="18856" y="1532"/>
                      <a:pt x="19040" y="1263"/>
                    </a:cubicBezTo>
                    <a:cubicBezTo>
                      <a:pt x="19004" y="1180"/>
                      <a:pt x="18930" y="1232"/>
                      <a:pt x="18893" y="1219"/>
                    </a:cubicBezTo>
                    <a:cubicBezTo>
                      <a:pt x="18907" y="959"/>
                      <a:pt x="19154" y="767"/>
                      <a:pt x="19342" y="659"/>
                    </a:cubicBezTo>
                    <a:cubicBezTo>
                      <a:pt x="19365" y="866"/>
                      <a:pt x="19127" y="793"/>
                      <a:pt x="19191" y="1011"/>
                    </a:cubicBezTo>
                    <a:cubicBezTo>
                      <a:pt x="19365" y="1284"/>
                      <a:pt x="19566" y="879"/>
                      <a:pt x="19726" y="723"/>
                    </a:cubicBezTo>
                    <a:cubicBezTo>
                      <a:pt x="19850" y="659"/>
                      <a:pt x="20034" y="822"/>
                      <a:pt x="20144" y="659"/>
                    </a:cubicBezTo>
                    <a:cubicBezTo>
                      <a:pt x="19924" y="1263"/>
                      <a:pt x="19214" y="993"/>
                      <a:pt x="19101" y="1735"/>
                    </a:cubicBezTo>
                    <a:cubicBezTo>
                      <a:pt x="19526" y="1501"/>
                      <a:pt x="19957" y="1284"/>
                      <a:pt x="20322" y="866"/>
                    </a:cubicBezTo>
                    <a:cubicBezTo>
                      <a:pt x="20406" y="879"/>
                      <a:pt x="20469" y="809"/>
                      <a:pt x="20533" y="778"/>
                    </a:cubicBezTo>
                    <a:cubicBezTo>
                      <a:pt x="20479" y="625"/>
                      <a:pt x="20295" y="508"/>
                      <a:pt x="20406" y="327"/>
                    </a:cubicBezTo>
                    <a:cubicBezTo>
                      <a:pt x="20419" y="254"/>
                      <a:pt x="20479" y="306"/>
                      <a:pt x="20533" y="288"/>
                    </a:cubicBezTo>
                    <a:cubicBezTo>
                      <a:pt x="20717" y="404"/>
                      <a:pt x="20533" y="625"/>
                      <a:pt x="20593" y="778"/>
                    </a:cubicBezTo>
                    <a:cubicBezTo>
                      <a:pt x="20780" y="674"/>
                      <a:pt x="20941" y="83"/>
                      <a:pt x="21215" y="373"/>
                    </a:cubicBezTo>
                    <a:cubicBezTo>
                      <a:pt x="21352" y="254"/>
                      <a:pt x="21486" y="70"/>
                      <a:pt x="21600" y="0"/>
                    </a:cubicBezTo>
                    <a:cubicBezTo>
                      <a:pt x="21600" y="508"/>
                      <a:pt x="21088" y="625"/>
                      <a:pt x="20830" y="897"/>
                    </a:cubicBezTo>
                    <a:cubicBezTo>
                      <a:pt x="19402" y="2025"/>
                      <a:pt x="17926" y="2990"/>
                      <a:pt x="16595" y="4418"/>
                    </a:cubicBezTo>
                    <a:cubicBezTo>
                      <a:pt x="16444" y="4400"/>
                      <a:pt x="16361" y="4719"/>
                      <a:pt x="16210" y="4618"/>
                    </a:cubicBezTo>
                    <a:cubicBezTo>
                      <a:pt x="15802" y="5033"/>
                      <a:pt x="15320" y="5373"/>
                      <a:pt x="15022" y="5866"/>
                    </a:cubicBezTo>
                    <a:cubicBezTo>
                      <a:pt x="14611" y="6068"/>
                      <a:pt x="14263" y="6433"/>
                      <a:pt x="13891" y="6724"/>
                    </a:cubicBezTo>
                    <a:cubicBezTo>
                      <a:pt x="13851" y="6872"/>
                      <a:pt x="13768" y="6978"/>
                      <a:pt x="13704" y="7126"/>
                    </a:cubicBezTo>
                    <a:cubicBezTo>
                      <a:pt x="13644" y="7097"/>
                      <a:pt x="13604" y="6991"/>
                      <a:pt x="13530" y="7045"/>
                    </a:cubicBezTo>
                    <a:cubicBezTo>
                      <a:pt x="13493" y="7535"/>
                      <a:pt x="13008" y="7380"/>
                      <a:pt x="12995" y="7852"/>
                    </a:cubicBezTo>
                    <a:cubicBezTo>
                      <a:pt x="12637" y="8041"/>
                      <a:pt x="12352" y="8492"/>
                      <a:pt x="12001" y="8658"/>
                    </a:cubicBezTo>
                    <a:cubicBezTo>
                      <a:pt x="11820" y="9044"/>
                      <a:pt x="11506" y="9166"/>
                      <a:pt x="11235" y="9351"/>
                    </a:cubicBezTo>
                    <a:cubicBezTo>
                      <a:pt x="11235" y="9688"/>
                      <a:pt x="10850" y="9472"/>
                      <a:pt x="10910" y="9872"/>
                    </a:cubicBezTo>
                    <a:cubicBezTo>
                      <a:pt x="10315" y="10533"/>
                      <a:pt x="9659" y="11039"/>
                      <a:pt x="9064" y="11775"/>
                    </a:cubicBezTo>
                    <a:cubicBezTo>
                      <a:pt x="8876" y="12286"/>
                      <a:pt x="8327" y="12296"/>
                      <a:pt x="8190" y="12786"/>
                    </a:cubicBezTo>
                    <a:cubicBezTo>
                      <a:pt x="7645" y="13839"/>
                      <a:pt x="6842" y="14065"/>
                      <a:pt x="6233" y="15079"/>
                    </a:cubicBezTo>
                    <a:lnTo>
                      <a:pt x="6233" y="15286"/>
                    </a:lnTo>
                    <a:lnTo>
                      <a:pt x="6086" y="15286"/>
                    </a:lnTo>
                    <a:cubicBezTo>
                      <a:pt x="5276" y="16170"/>
                      <a:pt x="4607" y="17303"/>
                      <a:pt x="3761" y="18045"/>
                    </a:cubicBezTo>
                    <a:cubicBezTo>
                      <a:pt x="3553" y="18615"/>
                      <a:pt x="2994" y="18820"/>
                      <a:pt x="2767" y="19375"/>
                    </a:cubicBezTo>
                    <a:cubicBezTo>
                      <a:pt x="2643" y="19277"/>
                      <a:pt x="2496" y="19523"/>
                      <a:pt x="2359" y="19614"/>
                    </a:cubicBezTo>
                    <a:cubicBezTo>
                      <a:pt x="2295" y="19761"/>
                      <a:pt x="2372" y="19998"/>
                      <a:pt x="2235" y="20101"/>
                    </a:cubicBezTo>
                    <a:cubicBezTo>
                      <a:pt x="2148" y="19982"/>
                      <a:pt x="2372" y="19909"/>
                      <a:pt x="2295" y="19736"/>
                    </a:cubicBezTo>
                    <a:cubicBezTo>
                      <a:pt x="2048" y="19663"/>
                      <a:pt x="1877" y="20138"/>
                      <a:pt x="1613" y="20138"/>
                    </a:cubicBezTo>
                    <a:cubicBezTo>
                      <a:pt x="1392" y="20490"/>
                      <a:pt x="1114" y="20625"/>
                      <a:pt x="870" y="20825"/>
                    </a:cubicBezTo>
                    <a:cubicBezTo>
                      <a:pt x="820" y="20786"/>
                      <a:pt x="830" y="20573"/>
                      <a:pt x="746" y="20703"/>
                    </a:cubicBezTo>
                    <a:cubicBezTo>
                      <a:pt x="559" y="20991"/>
                      <a:pt x="298" y="21483"/>
                      <a:pt x="0" y="21600"/>
                    </a:cubicBezTo>
                    <a:lnTo>
                      <a:pt x="0" y="21483"/>
                    </a:lnTo>
                    <a:cubicBezTo>
                      <a:pt x="238" y="21102"/>
                      <a:pt x="595" y="20703"/>
                      <a:pt x="780" y="20272"/>
                    </a:cubicBezTo>
                    <a:cubicBezTo>
                      <a:pt x="733" y="20119"/>
                      <a:pt x="532" y="20218"/>
                      <a:pt x="659" y="20018"/>
                    </a:cubicBezTo>
                    <a:cubicBezTo>
                      <a:pt x="709" y="19982"/>
                      <a:pt x="723" y="19899"/>
                      <a:pt x="780" y="19899"/>
                    </a:cubicBezTo>
                    <a:lnTo>
                      <a:pt x="830" y="19982"/>
                    </a:lnTo>
                    <a:cubicBezTo>
                      <a:pt x="1007" y="19899"/>
                      <a:pt x="870" y="19559"/>
                      <a:pt x="1081" y="19577"/>
                    </a:cubicBezTo>
                    <a:cubicBezTo>
                      <a:pt x="1104" y="19736"/>
                      <a:pt x="933" y="19863"/>
                      <a:pt x="1081" y="19982"/>
                    </a:cubicBezTo>
                    <a:cubicBezTo>
                      <a:pt x="1378" y="19523"/>
                      <a:pt x="1402" y="18600"/>
                      <a:pt x="1997" y="18652"/>
                    </a:cubicBezTo>
                    <a:cubicBezTo>
                      <a:pt x="2074" y="18302"/>
                      <a:pt x="2088" y="17993"/>
                      <a:pt x="2272" y="17755"/>
                    </a:cubicBezTo>
                    <a:cubicBezTo>
                      <a:pt x="2570" y="17653"/>
                      <a:pt x="2733" y="17163"/>
                      <a:pt x="3045" y="17355"/>
                    </a:cubicBezTo>
                    <a:lnTo>
                      <a:pt x="3192" y="17151"/>
                    </a:lnTo>
                    <a:cubicBezTo>
                      <a:pt x="3178" y="17106"/>
                      <a:pt x="3128" y="17106"/>
                      <a:pt x="3105" y="17106"/>
                    </a:cubicBezTo>
                    <a:cubicBezTo>
                      <a:pt x="3105" y="16985"/>
                      <a:pt x="3142" y="16901"/>
                      <a:pt x="3215" y="16831"/>
                    </a:cubicBezTo>
                    <a:lnTo>
                      <a:pt x="3316" y="16985"/>
                    </a:lnTo>
                    <a:lnTo>
                      <a:pt x="3660" y="16497"/>
                    </a:lnTo>
                    <a:cubicBezTo>
                      <a:pt x="3577" y="16375"/>
                      <a:pt x="3513" y="16567"/>
                      <a:pt x="3426" y="16549"/>
                    </a:cubicBezTo>
                    <a:cubicBezTo>
                      <a:pt x="3426" y="16347"/>
                      <a:pt x="3560" y="16222"/>
                      <a:pt x="3637" y="16056"/>
                    </a:cubicBezTo>
                    <a:lnTo>
                      <a:pt x="3613" y="16025"/>
                    </a:lnTo>
                    <a:cubicBezTo>
                      <a:pt x="3362" y="16160"/>
                      <a:pt x="3178" y="16528"/>
                      <a:pt x="2981" y="16699"/>
                    </a:cubicBezTo>
                    <a:cubicBezTo>
                      <a:pt x="3055" y="16245"/>
                      <a:pt x="3416" y="15955"/>
                      <a:pt x="3700" y="15566"/>
                    </a:cubicBezTo>
                    <a:lnTo>
                      <a:pt x="3811" y="15566"/>
                    </a:lnTo>
                    <a:lnTo>
                      <a:pt x="3700" y="15888"/>
                    </a:lnTo>
                    <a:cubicBezTo>
                      <a:pt x="3884" y="15921"/>
                      <a:pt x="3684" y="16274"/>
                      <a:pt x="3871" y="16261"/>
                    </a:cubicBezTo>
                    <a:cubicBezTo>
                      <a:pt x="3935" y="16038"/>
                      <a:pt x="3961" y="15641"/>
                      <a:pt x="4209" y="15654"/>
                    </a:cubicBezTo>
                    <a:lnTo>
                      <a:pt x="4256" y="15737"/>
                    </a:lnTo>
                    <a:cubicBezTo>
                      <a:pt x="4306" y="15654"/>
                      <a:pt x="4406" y="15618"/>
                      <a:pt x="4383" y="15486"/>
                    </a:cubicBezTo>
                    <a:cubicBezTo>
                      <a:pt x="4356" y="15416"/>
                      <a:pt x="4279" y="15465"/>
                      <a:pt x="4236" y="15449"/>
                    </a:cubicBezTo>
                    <a:cubicBezTo>
                      <a:pt x="4209" y="15335"/>
                      <a:pt x="4279" y="15268"/>
                      <a:pt x="4319" y="15216"/>
                    </a:cubicBezTo>
                    <a:cubicBezTo>
                      <a:pt x="4430" y="15216"/>
                      <a:pt x="4533" y="15185"/>
                      <a:pt x="4594" y="15335"/>
                    </a:cubicBezTo>
                    <a:cubicBezTo>
                      <a:pt x="4768" y="14817"/>
                      <a:pt x="5276" y="14817"/>
                      <a:pt x="5300" y="14236"/>
                    </a:cubicBezTo>
                    <a:cubicBezTo>
                      <a:pt x="5363" y="14155"/>
                      <a:pt x="5437" y="14259"/>
                      <a:pt x="5450" y="14065"/>
                    </a:cubicBezTo>
                    <a:cubicBezTo>
                      <a:pt x="5437" y="14002"/>
                      <a:pt x="5487" y="13953"/>
                      <a:pt x="5514" y="13914"/>
                    </a:cubicBezTo>
                    <a:lnTo>
                      <a:pt x="5661" y="14002"/>
                    </a:lnTo>
                    <a:lnTo>
                      <a:pt x="5701" y="13632"/>
                    </a:lnTo>
                    <a:lnTo>
                      <a:pt x="5781" y="13632"/>
                    </a:lnTo>
                    <a:cubicBezTo>
                      <a:pt x="5701" y="13907"/>
                      <a:pt x="5949" y="13766"/>
                      <a:pt x="5959" y="13914"/>
                    </a:cubicBezTo>
                    <a:cubicBezTo>
                      <a:pt x="6032" y="13938"/>
                      <a:pt x="6169" y="13907"/>
                      <a:pt x="6233" y="13751"/>
                    </a:cubicBezTo>
                    <a:cubicBezTo>
                      <a:pt x="6233" y="13531"/>
                      <a:pt x="6169" y="13349"/>
                      <a:pt x="6317" y="131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90" name="Kształt"/>
              <p:cNvSpPr/>
              <p:nvPr/>
            </p:nvSpPr>
            <p:spPr>
              <a:xfrm>
                <a:off x="710973" y="486968"/>
                <a:ext cx="443" cy="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98" h="21600" extrusionOk="0">
                    <a:moveTo>
                      <a:pt x="15624" y="0"/>
                    </a:moveTo>
                    <a:cubicBezTo>
                      <a:pt x="18939" y="9182"/>
                      <a:pt x="15624" y="18087"/>
                      <a:pt x="654" y="21600"/>
                    </a:cubicBezTo>
                    <a:cubicBezTo>
                      <a:pt x="-2661" y="12970"/>
                      <a:pt x="7290" y="2156"/>
                      <a:pt x="1562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91" name="Kształt"/>
              <p:cNvSpPr/>
              <p:nvPr/>
            </p:nvSpPr>
            <p:spPr>
              <a:xfrm>
                <a:off x="681755" y="516186"/>
                <a:ext cx="1732" cy="1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55" h="21600" extrusionOk="0">
                    <a:moveTo>
                      <a:pt x="646" y="21600"/>
                    </a:moveTo>
                    <a:cubicBezTo>
                      <a:pt x="-3018" y="15029"/>
                      <a:pt x="9900" y="6829"/>
                      <a:pt x="14344" y="0"/>
                    </a:cubicBezTo>
                    <a:cubicBezTo>
                      <a:pt x="18582" y="8213"/>
                      <a:pt x="7007" y="16801"/>
                      <a:pt x="64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92" name="Kształt"/>
              <p:cNvSpPr/>
              <p:nvPr/>
            </p:nvSpPr>
            <p:spPr>
              <a:xfrm>
                <a:off x="662276" y="467489"/>
                <a:ext cx="14209" cy="11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33" y="19068"/>
                      <a:pt x="1498" y="17451"/>
                      <a:pt x="3463" y="16302"/>
                    </a:cubicBezTo>
                    <a:cubicBezTo>
                      <a:pt x="6390" y="12875"/>
                      <a:pt x="10118" y="8407"/>
                      <a:pt x="14179" y="6640"/>
                    </a:cubicBezTo>
                    <a:cubicBezTo>
                      <a:pt x="14411" y="6810"/>
                      <a:pt x="14544" y="7492"/>
                      <a:pt x="15043" y="7322"/>
                    </a:cubicBezTo>
                    <a:cubicBezTo>
                      <a:pt x="15810" y="6640"/>
                      <a:pt x="14944" y="5960"/>
                      <a:pt x="14811" y="5406"/>
                    </a:cubicBezTo>
                    <a:cubicBezTo>
                      <a:pt x="15943" y="3064"/>
                      <a:pt x="17008" y="150"/>
                      <a:pt x="19770" y="0"/>
                    </a:cubicBezTo>
                    <a:cubicBezTo>
                      <a:pt x="20368" y="808"/>
                      <a:pt x="20867" y="915"/>
                      <a:pt x="21600" y="447"/>
                    </a:cubicBezTo>
                    <a:cubicBezTo>
                      <a:pt x="20368" y="5108"/>
                      <a:pt x="14411" y="5810"/>
                      <a:pt x="12947" y="10961"/>
                    </a:cubicBezTo>
                    <a:cubicBezTo>
                      <a:pt x="8621" y="15344"/>
                      <a:pt x="5426" y="1962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93" name="Kształt"/>
              <p:cNvSpPr/>
              <p:nvPr/>
            </p:nvSpPr>
            <p:spPr>
              <a:xfrm>
                <a:off x="662276" y="535664"/>
                <a:ext cx="2092" cy="1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54" h="20344" extrusionOk="0">
                    <a:moveTo>
                      <a:pt x="1527" y="20216"/>
                    </a:moveTo>
                    <a:lnTo>
                      <a:pt x="0" y="20216"/>
                    </a:lnTo>
                    <a:cubicBezTo>
                      <a:pt x="949" y="10859"/>
                      <a:pt x="9366" y="8541"/>
                      <a:pt x="13565" y="0"/>
                    </a:cubicBezTo>
                    <a:lnTo>
                      <a:pt x="17196" y="0"/>
                    </a:lnTo>
                    <a:cubicBezTo>
                      <a:pt x="21600" y="11545"/>
                      <a:pt x="11461" y="21600"/>
                      <a:pt x="1527" y="202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94" name="Kształt"/>
              <p:cNvSpPr/>
              <p:nvPr/>
            </p:nvSpPr>
            <p:spPr>
              <a:xfrm>
                <a:off x="662276" y="535664"/>
                <a:ext cx="987" cy="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5775" y="11881"/>
                      <a:pt x="7691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95" name="Kształt"/>
              <p:cNvSpPr/>
              <p:nvPr/>
            </p:nvSpPr>
            <p:spPr>
              <a:xfrm>
                <a:off x="662276" y="545404"/>
                <a:ext cx="605" cy="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3" h="18006" extrusionOk="0">
                    <a:moveTo>
                      <a:pt x="18033" y="1370"/>
                    </a:moveTo>
                    <a:cubicBezTo>
                      <a:pt x="18033" y="5611"/>
                      <a:pt x="18033" y="15180"/>
                      <a:pt x="13444" y="18006"/>
                    </a:cubicBezTo>
                    <a:lnTo>
                      <a:pt x="1022" y="18006"/>
                    </a:lnTo>
                    <a:cubicBezTo>
                      <a:pt x="-3567" y="5611"/>
                      <a:pt x="8221" y="-3594"/>
                      <a:pt x="18033" y="13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96" name="Kształt"/>
              <p:cNvSpPr/>
              <p:nvPr/>
            </p:nvSpPr>
            <p:spPr>
              <a:xfrm>
                <a:off x="662276" y="477228"/>
                <a:ext cx="2236" cy="2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30" h="21600" extrusionOk="0">
                    <a:moveTo>
                      <a:pt x="17613" y="0"/>
                    </a:moveTo>
                    <a:cubicBezTo>
                      <a:pt x="21600" y="9659"/>
                      <a:pt x="11618" y="16220"/>
                      <a:pt x="6171" y="21600"/>
                    </a:cubicBezTo>
                    <a:lnTo>
                      <a:pt x="0" y="21600"/>
                    </a:lnTo>
                    <a:cubicBezTo>
                      <a:pt x="4173" y="13632"/>
                      <a:pt x="7445" y="2190"/>
                      <a:pt x="1761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97" name="Kształt"/>
              <p:cNvSpPr/>
              <p:nvPr/>
            </p:nvSpPr>
            <p:spPr>
              <a:xfrm>
                <a:off x="662276" y="457749"/>
                <a:ext cx="1139" cy="1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2" h="19275" extrusionOk="0">
                    <a:moveTo>
                      <a:pt x="8194" y="18718"/>
                    </a:moveTo>
                    <a:cubicBezTo>
                      <a:pt x="0" y="21600"/>
                      <a:pt x="2296" y="12538"/>
                      <a:pt x="0" y="8885"/>
                    </a:cubicBezTo>
                    <a:cubicBezTo>
                      <a:pt x="2296" y="3869"/>
                      <a:pt x="9501" y="3869"/>
                      <a:pt x="14076" y="0"/>
                    </a:cubicBezTo>
                    <a:cubicBezTo>
                      <a:pt x="21600" y="6179"/>
                      <a:pt x="12768" y="13880"/>
                      <a:pt x="8194" y="187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98" name="Kształt"/>
              <p:cNvSpPr/>
              <p:nvPr/>
            </p:nvSpPr>
            <p:spPr>
              <a:xfrm>
                <a:off x="662276" y="457749"/>
                <a:ext cx="2076" cy="2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88" h="21600" extrusionOk="0">
                    <a:moveTo>
                      <a:pt x="22" y="21600"/>
                    </a:moveTo>
                    <a:cubicBezTo>
                      <a:pt x="-491" y="13828"/>
                      <a:pt x="7800" y="4537"/>
                      <a:pt x="15411" y="0"/>
                    </a:cubicBezTo>
                    <a:cubicBezTo>
                      <a:pt x="21109" y="15543"/>
                      <a:pt x="22" y="8382"/>
                      <a:pt x="2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99" name="Kształt"/>
              <p:cNvSpPr/>
              <p:nvPr/>
            </p:nvSpPr>
            <p:spPr>
              <a:xfrm>
                <a:off x="662276" y="467489"/>
                <a:ext cx="1492" cy="1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4" h="21600" extrusionOk="0">
                    <a:moveTo>
                      <a:pt x="17934" y="0"/>
                    </a:moveTo>
                    <a:cubicBezTo>
                      <a:pt x="12136" y="6383"/>
                      <a:pt x="10033" y="17696"/>
                      <a:pt x="1080" y="21600"/>
                    </a:cubicBezTo>
                    <a:cubicBezTo>
                      <a:pt x="-3666" y="11580"/>
                      <a:pt x="8186" y="5730"/>
                      <a:pt x="1793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00" name="Kształt"/>
              <p:cNvSpPr/>
              <p:nvPr/>
            </p:nvSpPr>
            <p:spPr>
              <a:xfrm>
                <a:off x="662276" y="545404"/>
                <a:ext cx="2369" cy="2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0" h="21600" extrusionOk="0">
                    <a:moveTo>
                      <a:pt x="21022" y="0"/>
                    </a:moveTo>
                    <a:cubicBezTo>
                      <a:pt x="21600" y="8317"/>
                      <a:pt x="13042" y="18249"/>
                      <a:pt x="3697" y="21600"/>
                    </a:cubicBezTo>
                    <a:lnTo>
                      <a:pt x="0" y="21600"/>
                    </a:lnTo>
                    <a:cubicBezTo>
                      <a:pt x="4473" y="14909"/>
                      <a:pt x="10900" y="1405"/>
                      <a:pt x="2102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01" name="Kształt"/>
              <p:cNvSpPr/>
              <p:nvPr/>
            </p:nvSpPr>
            <p:spPr>
              <a:xfrm>
                <a:off x="662276" y="448010"/>
                <a:ext cx="2389" cy="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4" h="21600" extrusionOk="0">
                    <a:moveTo>
                      <a:pt x="0" y="17299"/>
                    </a:moveTo>
                    <a:cubicBezTo>
                      <a:pt x="1264" y="7328"/>
                      <a:pt x="11618" y="4760"/>
                      <a:pt x="19602" y="0"/>
                    </a:cubicBezTo>
                    <a:cubicBezTo>
                      <a:pt x="21600" y="8424"/>
                      <a:pt x="8160" y="13269"/>
                      <a:pt x="8160" y="21600"/>
                    </a:cubicBezTo>
                    <a:cubicBezTo>
                      <a:pt x="5437" y="20316"/>
                      <a:pt x="1264" y="20316"/>
                      <a:pt x="0" y="172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02" name="Kształt"/>
              <p:cNvSpPr/>
              <p:nvPr/>
            </p:nvSpPr>
            <p:spPr>
              <a:xfrm>
                <a:off x="672015" y="448010"/>
                <a:ext cx="2630" cy="2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3" h="21600" extrusionOk="0">
                    <a:moveTo>
                      <a:pt x="16686" y="0"/>
                    </a:moveTo>
                    <a:lnTo>
                      <a:pt x="17883" y="2961"/>
                    </a:lnTo>
                    <a:cubicBezTo>
                      <a:pt x="16243" y="9668"/>
                      <a:pt x="3430" y="14198"/>
                      <a:pt x="600" y="21600"/>
                    </a:cubicBezTo>
                    <a:cubicBezTo>
                      <a:pt x="-3717" y="8017"/>
                      <a:pt x="16686" y="12459"/>
                      <a:pt x="1668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03" name="Kształt"/>
              <p:cNvSpPr/>
              <p:nvPr/>
            </p:nvSpPr>
            <p:spPr>
              <a:xfrm>
                <a:off x="681755" y="448010"/>
                <a:ext cx="1252" cy="1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29" h="18550" extrusionOk="0">
                    <a:moveTo>
                      <a:pt x="10327" y="0"/>
                    </a:moveTo>
                    <a:cubicBezTo>
                      <a:pt x="13092" y="3370"/>
                      <a:pt x="19460" y="3370"/>
                      <a:pt x="13092" y="8912"/>
                    </a:cubicBezTo>
                    <a:cubicBezTo>
                      <a:pt x="8937" y="11490"/>
                      <a:pt x="6993" y="21600"/>
                      <a:pt x="909" y="17642"/>
                    </a:cubicBezTo>
                    <a:cubicBezTo>
                      <a:pt x="-2140" y="7328"/>
                      <a:pt x="2852" y="995"/>
                      <a:pt x="1032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04" name="Kształt"/>
              <p:cNvSpPr/>
              <p:nvPr/>
            </p:nvSpPr>
            <p:spPr>
              <a:xfrm>
                <a:off x="691494" y="438271"/>
                <a:ext cx="1179" cy="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82" h="21600" extrusionOk="0">
                    <a:moveTo>
                      <a:pt x="0" y="21600"/>
                    </a:moveTo>
                    <a:lnTo>
                      <a:pt x="14297" y="0"/>
                    </a:lnTo>
                    <a:cubicBezTo>
                      <a:pt x="21600" y="10947"/>
                      <a:pt x="13013" y="20152"/>
                      <a:pt x="6034" y="21600"/>
                    </a:cubicBezTo>
                    <a:cubicBezTo>
                      <a:pt x="6034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05" name="Kształt"/>
              <p:cNvSpPr/>
              <p:nvPr/>
            </p:nvSpPr>
            <p:spPr>
              <a:xfrm>
                <a:off x="701233" y="438271"/>
                <a:ext cx="1685" cy="1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0" h="20743" extrusionOk="0">
                    <a:moveTo>
                      <a:pt x="0" y="8028"/>
                    </a:moveTo>
                    <a:lnTo>
                      <a:pt x="9612" y="0"/>
                    </a:lnTo>
                    <a:cubicBezTo>
                      <a:pt x="14937" y="0"/>
                      <a:pt x="9612" y="11198"/>
                      <a:pt x="19744" y="8028"/>
                    </a:cubicBezTo>
                    <a:cubicBezTo>
                      <a:pt x="21600" y="11859"/>
                      <a:pt x="20536" y="21600"/>
                      <a:pt x="11469" y="20682"/>
                    </a:cubicBezTo>
                    <a:cubicBezTo>
                      <a:pt x="1870" y="18308"/>
                      <a:pt x="13599" y="5262"/>
                      <a:pt x="0" y="80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06" name="Kształt"/>
              <p:cNvSpPr/>
              <p:nvPr/>
            </p:nvSpPr>
            <p:spPr>
              <a:xfrm>
                <a:off x="701233" y="418792"/>
                <a:ext cx="1249" cy="1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4" h="18817" extrusionOk="0">
                    <a:moveTo>
                      <a:pt x="7417" y="0"/>
                    </a:moveTo>
                    <a:cubicBezTo>
                      <a:pt x="12876" y="2312"/>
                      <a:pt x="17804" y="2312"/>
                      <a:pt x="14514" y="12727"/>
                    </a:cubicBezTo>
                    <a:cubicBezTo>
                      <a:pt x="11505" y="13893"/>
                      <a:pt x="8509" y="21600"/>
                      <a:pt x="2490" y="17747"/>
                    </a:cubicBezTo>
                    <a:cubicBezTo>
                      <a:pt x="-3796" y="12727"/>
                      <a:pt x="3316" y="4999"/>
                      <a:pt x="741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07" name="Kształt"/>
              <p:cNvSpPr/>
              <p:nvPr/>
            </p:nvSpPr>
            <p:spPr>
              <a:xfrm>
                <a:off x="681755" y="428531"/>
                <a:ext cx="1006" cy="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51" h="14248" extrusionOk="0">
                    <a:moveTo>
                      <a:pt x="19062" y="4008"/>
                    </a:moveTo>
                    <a:cubicBezTo>
                      <a:pt x="21600" y="14248"/>
                      <a:pt x="11017" y="9801"/>
                      <a:pt x="7634" y="14248"/>
                    </a:cubicBezTo>
                    <a:lnTo>
                      <a:pt x="0" y="14248"/>
                    </a:lnTo>
                    <a:cubicBezTo>
                      <a:pt x="1692" y="8455"/>
                      <a:pt x="11017" y="-7352"/>
                      <a:pt x="19062" y="40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08" name="Kształt"/>
              <p:cNvSpPr/>
              <p:nvPr/>
            </p:nvSpPr>
            <p:spPr>
              <a:xfrm>
                <a:off x="681755" y="438271"/>
                <a:ext cx="570" cy="9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79" h="19751" extrusionOk="0">
                    <a:moveTo>
                      <a:pt x="11979" y="137"/>
                    </a:moveTo>
                    <a:cubicBezTo>
                      <a:pt x="8755" y="7202"/>
                      <a:pt x="15202" y="16004"/>
                      <a:pt x="6920" y="19751"/>
                    </a:cubicBezTo>
                    <a:cubicBezTo>
                      <a:pt x="-6398" y="18442"/>
                      <a:pt x="1862" y="-1849"/>
                      <a:pt x="11979" y="1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09" name="Kształt"/>
              <p:cNvSpPr/>
              <p:nvPr/>
            </p:nvSpPr>
            <p:spPr>
              <a:xfrm>
                <a:off x="672015" y="438271"/>
                <a:ext cx="2003" cy="1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0" h="16214" extrusionOk="0">
                    <a:moveTo>
                      <a:pt x="18460" y="1780"/>
                    </a:moveTo>
                    <a:cubicBezTo>
                      <a:pt x="14222" y="7540"/>
                      <a:pt x="8776" y="16849"/>
                      <a:pt x="498" y="16180"/>
                    </a:cubicBezTo>
                    <a:cubicBezTo>
                      <a:pt x="-3140" y="8209"/>
                      <a:pt x="14222" y="-4751"/>
                      <a:pt x="18460" y="1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10" name="Kształt"/>
              <p:cNvSpPr/>
              <p:nvPr/>
            </p:nvSpPr>
            <p:spPr>
              <a:xfrm>
                <a:off x="652537" y="448010"/>
                <a:ext cx="1446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2" h="21600" extrusionOk="0">
                    <a:moveTo>
                      <a:pt x="14566" y="0"/>
                    </a:moveTo>
                    <a:cubicBezTo>
                      <a:pt x="19901" y="5052"/>
                      <a:pt x="14566" y="15450"/>
                      <a:pt x="9478" y="21600"/>
                    </a:cubicBezTo>
                    <a:lnTo>
                      <a:pt x="331" y="21600"/>
                    </a:lnTo>
                    <a:cubicBezTo>
                      <a:pt x="-1699" y="14190"/>
                      <a:pt x="5926" y="3003"/>
                      <a:pt x="145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11" name="Kształt"/>
              <p:cNvSpPr/>
              <p:nvPr/>
            </p:nvSpPr>
            <p:spPr>
              <a:xfrm>
                <a:off x="642797" y="457749"/>
                <a:ext cx="1381" cy="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99" extrusionOk="0">
                    <a:moveTo>
                      <a:pt x="3439" y="0"/>
                    </a:moveTo>
                    <a:lnTo>
                      <a:pt x="21600" y="3954"/>
                    </a:lnTo>
                    <a:cubicBezTo>
                      <a:pt x="16459" y="8100"/>
                      <a:pt x="11317" y="21600"/>
                      <a:pt x="0" y="16605"/>
                    </a:cubicBezTo>
                    <a:cubicBezTo>
                      <a:pt x="0" y="16605"/>
                      <a:pt x="3439" y="0"/>
                      <a:pt x="34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12" name="Kształt"/>
              <p:cNvSpPr/>
              <p:nvPr/>
            </p:nvSpPr>
            <p:spPr>
              <a:xfrm>
                <a:off x="623319" y="477228"/>
                <a:ext cx="394" cy="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2693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13" name="Kształt"/>
              <p:cNvSpPr/>
              <p:nvPr/>
            </p:nvSpPr>
            <p:spPr>
              <a:xfrm>
                <a:off x="623319" y="477228"/>
                <a:ext cx="1155" cy="19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79" h="21600" extrusionOk="0">
                    <a:moveTo>
                      <a:pt x="18079" y="0"/>
                    </a:moveTo>
                    <a:cubicBezTo>
                      <a:pt x="18079" y="9425"/>
                      <a:pt x="7797" y="15512"/>
                      <a:pt x="253" y="21600"/>
                    </a:cubicBezTo>
                    <a:cubicBezTo>
                      <a:pt x="253" y="16833"/>
                      <a:pt x="-3521" y="0"/>
                      <a:pt x="1807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14" name="Kształt"/>
              <p:cNvSpPr/>
              <p:nvPr/>
            </p:nvSpPr>
            <p:spPr>
              <a:xfrm>
                <a:off x="623319" y="486968"/>
                <a:ext cx="4210" cy="5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06" h="17213" extrusionOk="0">
                    <a:moveTo>
                      <a:pt x="5764" y="5679"/>
                    </a:moveTo>
                    <a:cubicBezTo>
                      <a:pt x="8977" y="4425"/>
                      <a:pt x="10048" y="-4387"/>
                      <a:pt x="11797" y="2778"/>
                    </a:cubicBezTo>
                    <a:cubicBezTo>
                      <a:pt x="11508" y="3207"/>
                      <a:pt x="9655" y="3746"/>
                      <a:pt x="10048" y="4425"/>
                    </a:cubicBezTo>
                    <a:lnTo>
                      <a:pt x="18706" y="2348"/>
                    </a:lnTo>
                    <a:cubicBezTo>
                      <a:pt x="15398" y="8188"/>
                      <a:pt x="6058" y="12627"/>
                      <a:pt x="608" y="17213"/>
                    </a:cubicBezTo>
                    <a:cubicBezTo>
                      <a:pt x="-2894" y="13093"/>
                      <a:pt x="10048" y="9762"/>
                      <a:pt x="5764" y="56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15" name="Kształt"/>
              <p:cNvSpPr/>
              <p:nvPr/>
            </p:nvSpPr>
            <p:spPr>
              <a:xfrm>
                <a:off x="613579" y="486968"/>
                <a:ext cx="1227" cy="1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4" h="21600" extrusionOk="0">
                    <a:moveTo>
                      <a:pt x="17794" y="0"/>
                    </a:moveTo>
                    <a:cubicBezTo>
                      <a:pt x="15566" y="5499"/>
                      <a:pt x="21600" y="14701"/>
                      <a:pt x="8572" y="21600"/>
                    </a:cubicBezTo>
                    <a:lnTo>
                      <a:pt x="0" y="19807"/>
                    </a:lnTo>
                    <a:cubicBezTo>
                      <a:pt x="0" y="19807"/>
                      <a:pt x="17794" y="0"/>
                      <a:pt x="177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16" name="Kształt"/>
              <p:cNvSpPr/>
              <p:nvPr/>
            </p:nvSpPr>
            <p:spPr>
              <a:xfrm>
                <a:off x="603840" y="418792"/>
                <a:ext cx="96383" cy="85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7" h="21600" extrusionOk="0">
                    <a:moveTo>
                      <a:pt x="1023" y="19636"/>
                    </a:moveTo>
                    <a:lnTo>
                      <a:pt x="1100" y="19636"/>
                    </a:lnTo>
                    <a:cubicBezTo>
                      <a:pt x="1242" y="19972"/>
                      <a:pt x="628" y="20206"/>
                      <a:pt x="808" y="20581"/>
                    </a:cubicBezTo>
                    <a:lnTo>
                      <a:pt x="1154" y="20311"/>
                    </a:lnTo>
                    <a:cubicBezTo>
                      <a:pt x="2402" y="18666"/>
                      <a:pt x="3846" y="17017"/>
                      <a:pt x="5147" y="15460"/>
                    </a:cubicBezTo>
                    <a:cubicBezTo>
                      <a:pt x="4826" y="15320"/>
                      <a:pt x="4899" y="15909"/>
                      <a:pt x="4533" y="15807"/>
                    </a:cubicBezTo>
                    <a:cubicBezTo>
                      <a:pt x="4933" y="15157"/>
                      <a:pt x="5313" y="14463"/>
                      <a:pt x="5967" y="14011"/>
                    </a:cubicBezTo>
                    <a:lnTo>
                      <a:pt x="6089" y="14011"/>
                    </a:lnTo>
                    <a:lnTo>
                      <a:pt x="6147" y="14353"/>
                    </a:lnTo>
                    <a:lnTo>
                      <a:pt x="7176" y="13185"/>
                    </a:lnTo>
                    <a:cubicBezTo>
                      <a:pt x="6961" y="13114"/>
                      <a:pt x="7122" y="12907"/>
                      <a:pt x="7142" y="12761"/>
                    </a:cubicBezTo>
                    <a:cubicBezTo>
                      <a:pt x="8156" y="11668"/>
                      <a:pt x="9326" y="10808"/>
                      <a:pt x="10092" y="9574"/>
                    </a:cubicBezTo>
                    <a:cubicBezTo>
                      <a:pt x="10282" y="9558"/>
                      <a:pt x="10248" y="9819"/>
                      <a:pt x="10306" y="9930"/>
                    </a:cubicBezTo>
                    <a:cubicBezTo>
                      <a:pt x="10526" y="9877"/>
                      <a:pt x="10740" y="9717"/>
                      <a:pt x="10867" y="9503"/>
                    </a:cubicBezTo>
                    <a:lnTo>
                      <a:pt x="10648" y="9448"/>
                    </a:lnTo>
                    <a:cubicBezTo>
                      <a:pt x="11281" y="8481"/>
                      <a:pt x="12169" y="7481"/>
                      <a:pt x="13183" y="6924"/>
                    </a:cubicBezTo>
                    <a:cubicBezTo>
                      <a:pt x="13529" y="6566"/>
                      <a:pt x="13671" y="6139"/>
                      <a:pt x="13905" y="5768"/>
                    </a:cubicBezTo>
                    <a:cubicBezTo>
                      <a:pt x="14012" y="5696"/>
                      <a:pt x="14178" y="5803"/>
                      <a:pt x="14212" y="5927"/>
                    </a:cubicBezTo>
                    <a:lnTo>
                      <a:pt x="14178" y="6139"/>
                    </a:lnTo>
                    <a:cubicBezTo>
                      <a:pt x="14426" y="5853"/>
                      <a:pt x="15041" y="5545"/>
                      <a:pt x="15172" y="5063"/>
                    </a:cubicBezTo>
                    <a:cubicBezTo>
                      <a:pt x="15499" y="5007"/>
                      <a:pt x="15533" y="4456"/>
                      <a:pt x="15948" y="4633"/>
                    </a:cubicBezTo>
                    <a:cubicBezTo>
                      <a:pt x="16386" y="4404"/>
                      <a:pt x="16074" y="3870"/>
                      <a:pt x="16601" y="3611"/>
                    </a:cubicBezTo>
                    <a:cubicBezTo>
                      <a:pt x="16781" y="3490"/>
                      <a:pt x="16928" y="3399"/>
                      <a:pt x="17001" y="3189"/>
                    </a:cubicBezTo>
                    <a:cubicBezTo>
                      <a:pt x="17664" y="2922"/>
                      <a:pt x="18176" y="2195"/>
                      <a:pt x="18737" y="1807"/>
                    </a:cubicBezTo>
                    <a:cubicBezTo>
                      <a:pt x="18751" y="1664"/>
                      <a:pt x="18990" y="1611"/>
                      <a:pt x="19117" y="1506"/>
                    </a:cubicBezTo>
                    <a:lnTo>
                      <a:pt x="19644" y="950"/>
                    </a:lnTo>
                    <a:cubicBezTo>
                      <a:pt x="19517" y="912"/>
                      <a:pt x="19532" y="713"/>
                      <a:pt x="19604" y="647"/>
                    </a:cubicBezTo>
                    <a:cubicBezTo>
                      <a:pt x="19731" y="498"/>
                      <a:pt x="19858" y="413"/>
                      <a:pt x="20039" y="341"/>
                    </a:cubicBezTo>
                    <a:cubicBezTo>
                      <a:pt x="20058" y="515"/>
                      <a:pt x="19804" y="515"/>
                      <a:pt x="19765" y="697"/>
                    </a:cubicBezTo>
                    <a:cubicBezTo>
                      <a:pt x="20360" y="1143"/>
                      <a:pt x="20312" y="107"/>
                      <a:pt x="20902" y="173"/>
                    </a:cubicBezTo>
                    <a:lnTo>
                      <a:pt x="20599" y="553"/>
                    </a:lnTo>
                    <a:cubicBezTo>
                      <a:pt x="20965" y="611"/>
                      <a:pt x="21121" y="127"/>
                      <a:pt x="21467" y="0"/>
                    </a:cubicBezTo>
                    <a:cubicBezTo>
                      <a:pt x="21345" y="498"/>
                      <a:pt x="20511" y="587"/>
                      <a:pt x="20385" y="1198"/>
                    </a:cubicBezTo>
                    <a:cubicBezTo>
                      <a:pt x="20277" y="1253"/>
                      <a:pt x="20199" y="1341"/>
                      <a:pt x="20077" y="1341"/>
                    </a:cubicBezTo>
                    <a:lnTo>
                      <a:pt x="20039" y="1071"/>
                    </a:lnTo>
                    <a:lnTo>
                      <a:pt x="19517" y="1471"/>
                    </a:lnTo>
                    <a:cubicBezTo>
                      <a:pt x="19604" y="1523"/>
                      <a:pt x="19712" y="1719"/>
                      <a:pt x="19604" y="1848"/>
                    </a:cubicBezTo>
                    <a:cubicBezTo>
                      <a:pt x="19551" y="2024"/>
                      <a:pt x="19332" y="2057"/>
                      <a:pt x="19205" y="1986"/>
                    </a:cubicBezTo>
                    <a:cubicBezTo>
                      <a:pt x="19151" y="1895"/>
                      <a:pt x="19044" y="1950"/>
                      <a:pt x="18990" y="2024"/>
                    </a:cubicBezTo>
                    <a:cubicBezTo>
                      <a:pt x="18790" y="2057"/>
                      <a:pt x="18932" y="2435"/>
                      <a:pt x="18678" y="2236"/>
                    </a:cubicBezTo>
                    <a:cubicBezTo>
                      <a:pt x="18610" y="2647"/>
                      <a:pt x="18356" y="3057"/>
                      <a:pt x="17957" y="3129"/>
                    </a:cubicBezTo>
                    <a:cubicBezTo>
                      <a:pt x="17810" y="3297"/>
                      <a:pt x="18137" y="3451"/>
                      <a:pt x="17903" y="3611"/>
                    </a:cubicBezTo>
                    <a:cubicBezTo>
                      <a:pt x="17810" y="3600"/>
                      <a:pt x="17757" y="3506"/>
                      <a:pt x="17688" y="3435"/>
                    </a:cubicBezTo>
                    <a:cubicBezTo>
                      <a:pt x="17454" y="3600"/>
                      <a:pt x="17269" y="3870"/>
                      <a:pt x="17001" y="3870"/>
                    </a:cubicBezTo>
                    <a:cubicBezTo>
                      <a:pt x="16981" y="3815"/>
                      <a:pt x="17035" y="3721"/>
                      <a:pt x="16942" y="3704"/>
                    </a:cubicBezTo>
                    <a:lnTo>
                      <a:pt x="16820" y="3831"/>
                    </a:lnTo>
                    <a:cubicBezTo>
                      <a:pt x="17128" y="3950"/>
                      <a:pt x="16801" y="4186"/>
                      <a:pt x="16781" y="4388"/>
                    </a:cubicBezTo>
                    <a:cubicBezTo>
                      <a:pt x="16187" y="4561"/>
                      <a:pt x="16040" y="5173"/>
                      <a:pt x="15480" y="5371"/>
                    </a:cubicBezTo>
                    <a:cubicBezTo>
                      <a:pt x="15153" y="5891"/>
                      <a:pt x="14485" y="5974"/>
                      <a:pt x="14212" y="6624"/>
                    </a:cubicBezTo>
                    <a:cubicBezTo>
                      <a:pt x="13636" y="6886"/>
                      <a:pt x="13251" y="7605"/>
                      <a:pt x="12749" y="7944"/>
                    </a:cubicBezTo>
                    <a:cubicBezTo>
                      <a:pt x="12642" y="8373"/>
                      <a:pt x="12057" y="8464"/>
                      <a:pt x="11915" y="8891"/>
                    </a:cubicBezTo>
                    <a:cubicBezTo>
                      <a:pt x="11301" y="9323"/>
                      <a:pt x="10726" y="9841"/>
                      <a:pt x="10360" y="10486"/>
                    </a:cubicBezTo>
                    <a:cubicBezTo>
                      <a:pt x="10033" y="10472"/>
                      <a:pt x="9892" y="10825"/>
                      <a:pt x="9741" y="11042"/>
                    </a:cubicBezTo>
                    <a:lnTo>
                      <a:pt x="9785" y="11081"/>
                    </a:lnTo>
                    <a:cubicBezTo>
                      <a:pt x="9433" y="11150"/>
                      <a:pt x="9219" y="11455"/>
                      <a:pt x="9058" y="11717"/>
                    </a:cubicBezTo>
                    <a:cubicBezTo>
                      <a:pt x="8731" y="12045"/>
                      <a:pt x="8531" y="12439"/>
                      <a:pt x="8098" y="12670"/>
                    </a:cubicBezTo>
                    <a:cubicBezTo>
                      <a:pt x="7990" y="12866"/>
                      <a:pt x="7771" y="12995"/>
                      <a:pt x="7790" y="13224"/>
                    </a:cubicBezTo>
                    <a:cubicBezTo>
                      <a:pt x="6961" y="13540"/>
                      <a:pt x="6800" y="14444"/>
                      <a:pt x="6089" y="14942"/>
                    </a:cubicBezTo>
                    <a:cubicBezTo>
                      <a:pt x="5333" y="15444"/>
                      <a:pt x="4957" y="16375"/>
                      <a:pt x="4280" y="16920"/>
                    </a:cubicBezTo>
                    <a:cubicBezTo>
                      <a:pt x="3885" y="17590"/>
                      <a:pt x="3100" y="18223"/>
                      <a:pt x="2763" y="18895"/>
                    </a:cubicBezTo>
                    <a:cubicBezTo>
                      <a:pt x="2295" y="19275"/>
                      <a:pt x="1822" y="19757"/>
                      <a:pt x="1622" y="20311"/>
                    </a:cubicBezTo>
                    <a:cubicBezTo>
                      <a:pt x="1257" y="20829"/>
                      <a:pt x="754" y="21283"/>
                      <a:pt x="194" y="21600"/>
                    </a:cubicBezTo>
                    <a:lnTo>
                      <a:pt x="667" y="20829"/>
                    </a:lnTo>
                    <a:cubicBezTo>
                      <a:pt x="428" y="20774"/>
                      <a:pt x="267" y="21115"/>
                      <a:pt x="13" y="21173"/>
                    </a:cubicBezTo>
                    <a:cubicBezTo>
                      <a:pt x="-133" y="20451"/>
                      <a:pt x="974" y="20382"/>
                      <a:pt x="1023" y="1963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17" name="Kształt"/>
              <p:cNvSpPr/>
              <p:nvPr/>
            </p:nvSpPr>
            <p:spPr>
              <a:xfrm>
                <a:off x="652537" y="467489"/>
                <a:ext cx="991" cy="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8" h="18869" extrusionOk="0">
                    <a:moveTo>
                      <a:pt x="20368" y="527"/>
                    </a:moveTo>
                    <a:cubicBezTo>
                      <a:pt x="16772" y="5167"/>
                      <a:pt x="16772" y="13993"/>
                      <a:pt x="8657" y="18869"/>
                    </a:cubicBezTo>
                    <a:lnTo>
                      <a:pt x="105" y="18869"/>
                    </a:lnTo>
                    <a:cubicBezTo>
                      <a:pt x="-1232" y="9805"/>
                      <a:pt x="10456" y="-2731"/>
                      <a:pt x="20368" y="5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18" name="Kształt"/>
              <p:cNvSpPr/>
              <p:nvPr/>
            </p:nvSpPr>
            <p:spPr>
              <a:xfrm>
                <a:off x="652537" y="467489"/>
                <a:ext cx="2277" cy="27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825" y="8191"/>
                      <a:pt x="9976" y="14764"/>
                      <a:pt x="0" y="21600"/>
                    </a:cubicBezTo>
                    <a:cubicBezTo>
                      <a:pt x="1659" y="12632"/>
                      <a:pt x="12262" y="35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19" name="Kształt"/>
              <p:cNvSpPr/>
              <p:nvPr/>
            </p:nvSpPr>
            <p:spPr>
              <a:xfrm>
                <a:off x="652537" y="467489"/>
                <a:ext cx="574" cy="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40" h="21600" extrusionOk="0">
                    <a:moveTo>
                      <a:pt x="11772" y="21600"/>
                    </a:moveTo>
                    <a:lnTo>
                      <a:pt x="0" y="21600"/>
                    </a:lnTo>
                    <a:cubicBezTo>
                      <a:pt x="5232" y="12678"/>
                      <a:pt x="2615" y="0"/>
                      <a:pt x="17039" y="0"/>
                    </a:cubicBezTo>
                    <a:cubicBezTo>
                      <a:pt x="14389" y="8219"/>
                      <a:pt x="21600" y="19211"/>
                      <a:pt x="117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20" name="Kształt"/>
              <p:cNvSpPr/>
              <p:nvPr/>
            </p:nvSpPr>
            <p:spPr>
              <a:xfrm>
                <a:off x="642797" y="477228"/>
                <a:ext cx="2107" cy="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7" h="20842" extrusionOk="0">
                    <a:moveTo>
                      <a:pt x="5306" y="20842"/>
                    </a:moveTo>
                    <a:lnTo>
                      <a:pt x="0" y="20842"/>
                    </a:lnTo>
                    <a:cubicBezTo>
                      <a:pt x="7322" y="14614"/>
                      <a:pt x="6037" y="-758"/>
                      <a:pt x="16294" y="29"/>
                    </a:cubicBezTo>
                    <a:cubicBezTo>
                      <a:pt x="21600" y="13678"/>
                      <a:pt x="9516" y="14614"/>
                      <a:pt x="5306" y="208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21" name="Kształt"/>
              <p:cNvSpPr/>
              <p:nvPr/>
            </p:nvSpPr>
            <p:spPr>
              <a:xfrm>
                <a:off x="642797" y="564882"/>
                <a:ext cx="812" cy="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090" extrusionOk="0">
                    <a:moveTo>
                      <a:pt x="15128" y="11559"/>
                    </a:moveTo>
                    <a:cubicBezTo>
                      <a:pt x="9708" y="13311"/>
                      <a:pt x="7550" y="21600"/>
                      <a:pt x="0" y="19849"/>
                    </a:cubicBezTo>
                    <a:lnTo>
                      <a:pt x="15128" y="0"/>
                    </a:lnTo>
                    <a:cubicBezTo>
                      <a:pt x="21600" y="2009"/>
                      <a:pt x="21600" y="10041"/>
                      <a:pt x="15128" y="115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22" name="Kształt"/>
              <p:cNvSpPr/>
              <p:nvPr/>
            </p:nvSpPr>
            <p:spPr>
              <a:xfrm>
                <a:off x="633058" y="477228"/>
                <a:ext cx="4077" cy="4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70" h="21600" extrusionOk="0">
                    <a:moveTo>
                      <a:pt x="4198" y="16544"/>
                    </a:moveTo>
                    <a:cubicBezTo>
                      <a:pt x="3076" y="18280"/>
                      <a:pt x="3384" y="21192"/>
                      <a:pt x="834" y="21600"/>
                    </a:cubicBezTo>
                    <a:cubicBezTo>
                      <a:pt x="-2630" y="13229"/>
                      <a:pt x="5319" y="5208"/>
                      <a:pt x="13264" y="0"/>
                    </a:cubicBezTo>
                    <a:cubicBezTo>
                      <a:pt x="15100" y="1328"/>
                      <a:pt x="18256" y="1584"/>
                      <a:pt x="18970" y="3880"/>
                    </a:cubicBezTo>
                    <a:cubicBezTo>
                      <a:pt x="6133" y="1940"/>
                      <a:pt x="14792" y="15932"/>
                      <a:pt x="4198" y="165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23" name="Kształt"/>
              <p:cNvSpPr/>
              <p:nvPr/>
            </p:nvSpPr>
            <p:spPr>
              <a:xfrm>
                <a:off x="642797" y="564882"/>
                <a:ext cx="569" cy="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10" extrusionOk="0">
                    <a:moveTo>
                      <a:pt x="21600" y="803"/>
                    </a:moveTo>
                    <a:cubicBezTo>
                      <a:pt x="21600" y="9795"/>
                      <a:pt x="6646" y="11174"/>
                      <a:pt x="0" y="18210"/>
                    </a:cubicBezTo>
                    <a:cubicBezTo>
                      <a:pt x="0" y="9795"/>
                      <a:pt x="3322" y="-3390"/>
                      <a:pt x="21600" y="8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24" name="Kształt"/>
              <p:cNvSpPr/>
              <p:nvPr/>
            </p:nvSpPr>
            <p:spPr>
              <a:xfrm>
                <a:off x="642797" y="564882"/>
                <a:ext cx="1949" cy="2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897" y="8369"/>
                      <a:pt x="5580" y="13231"/>
                      <a:pt x="0" y="21600"/>
                    </a:cubicBezTo>
                    <a:cubicBezTo>
                      <a:pt x="2672" y="12724"/>
                      <a:pt x="11645" y="563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25" name="Kształt"/>
              <p:cNvSpPr/>
              <p:nvPr/>
            </p:nvSpPr>
            <p:spPr>
              <a:xfrm>
                <a:off x="642797" y="477228"/>
                <a:ext cx="417" cy="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72" extrusionOk="0">
                    <a:moveTo>
                      <a:pt x="0" y="19772"/>
                    </a:moveTo>
                    <a:lnTo>
                      <a:pt x="0" y="681"/>
                    </a:lnTo>
                    <a:cubicBezTo>
                      <a:pt x="9082" y="-1828"/>
                      <a:pt x="13625" y="3189"/>
                      <a:pt x="21600" y="6079"/>
                    </a:cubicBezTo>
                    <a:cubicBezTo>
                      <a:pt x="21600" y="6079"/>
                      <a:pt x="0" y="19772"/>
                      <a:pt x="0" y="197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26" name="Kształt"/>
              <p:cNvSpPr/>
              <p:nvPr/>
            </p:nvSpPr>
            <p:spPr>
              <a:xfrm>
                <a:off x="623319" y="574622"/>
                <a:ext cx="13551" cy="203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7" h="21600" extrusionOk="0">
                    <a:moveTo>
                      <a:pt x="5589" y="15406"/>
                    </a:moveTo>
                    <a:cubicBezTo>
                      <a:pt x="9744" y="10119"/>
                      <a:pt x="15162" y="4984"/>
                      <a:pt x="21021" y="0"/>
                    </a:cubicBezTo>
                    <a:cubicBezTo>
                      <a:pt x="21600" y="1688"/>
                      <a:pt x="18228" y="2864"/>
                      <a:pt x="17070" y="4518"/>
                    </a:cubicBezTo>
                    <a:cubicBezTo>
                      <a:pt x="11992" y="10352"/>
                      <a:pt x="4600" y="15779"/>
                      <a:pt x="0" y="21600"/>
                    </a:cubicBezTo>
                    <a:cubicBezTo>
                      <a:pt x="1807" y="19505"/>
                      <a:pt x="2658" y="17233"/>
                      <a:pt x="5589" y="154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27" name="Kształt"/>
              <p:cNvSpPr/>
              <p:nvPr/>
            </p:nvSpPr>
            <p:spPr>
              <a:xfrm>
                <a:off x="623319" y="496707"/>
                <a:ext cx="1210" cy="1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45" h="20239" extrusionOk="0">
                    <a:moveTo>
                      <a:pt x="2495" y="18009"/>
                    </a:moveTo>
                    <a:cubicBezTo>
                      <a:pt x="-3559" y="11879"/>
                      <a:pt x="2495" y="3468"/>
                      <a:pt x="9075" y="0"/>
                    </a:cubicBezTo>
                    <a:cubicBezTo>
                      <a:pt x="18041" y="669"/>
                      <a:pt x="13026" y="11073"/>
                      <a:pt x="14091" y="16535"/>
                    </a:cubicBezTo>
                    <a:cubicBezTo>
                      <a:pt x="11974" y="20672"/>
                      <a:pt x="6189" y="21600"/>
                      <a:pt x="2495" y="180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28" name="Kształt"/>
              <p:cNvSpPr/>
              <p:nvPr/>
            </p:nvSpPr>
            <p:spPr>
              <a:xfrm>
                <a:off x="623319" y="496707"/>
                <a:ext cx="1968" cy="1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2" h="17710" extrusionOk="0">
                    <a:moveTo>
                      <a:pt x="19412" y="7976"/>
                    </a:moveTo>
                    <a:lnTo>
                      <a:pt x="19412" y="17439"/>
                    </a:lnTo>
                    <a:cubicBezTo>
                      <a:pt x="12290" y="18484"/>
                      <a:pt x="6019" y="16534"/>
                      <a:pt x="190" y="10987"/>
                    </a:cubicBezTo>
                    <a:cubicBezTo>
                      <a:pt x="-2188" y="-3116"/>
                      <a:pt x="18549" y="-3116"/>
                      <a:pt x="19412" y="79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29" name="Kształt"/>
              <p:cNvSpPr/>
              <p:nvPr/>
            </p:nvSpPr>
            <p:spPr>
              <a:xfrm>
                <a:off x="623319" y="486968"/>
                <a:ext cx="4343" cy="4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1" h="15051" extrusionOk="0">
                    <a:moveTo>
                      <a:pt x="60" y="14464"/>
                    </a:moveTo>
                    <a:cubicBezTo>
                      <a:pt x="-763" y="11100"/>
                      <a:pt x="7223" y="11529"/>
                      <a:pt x="7223" y="8263"/>
                    </a:cubicBezTo>
                    <a:cubicBezTo>
                      <a:pt x="16330" y="7770"/>
                      <a:pt x="12547" y="-6015"/>
                      <a:pt x="20119" y="3120"/>
                    </a:cubicBezTo>
                    <a:cubicBezTo>
                      <a:pt x="20837" y="5133"/>
                      <a:pt x="19401" y="5987"/>
                      <a:pt x="16330" y="6416"/>
                    </a:cubicBezTo>
                    <a:cubicBezTo>
                      <a:pt x="10598" y="5987"/>
                      <a:pt x="13260" y="10739"/>
                      <a:pt x="7223" y="10442"/>
                    </a:cubicBezTo>
                    <a:cubicBezTo>
                      <a:pt x="6201" y="11992"/>
                      <a:pt x="6814" y="14464"/>
                      <a:pt x="3744" y="14893"/>
                    </a:cubicBezTo>
                    <a:cubicBezTo>
                      <a:pt x="2208" y="14727"/>
                      <a:pt x="364" y="15585"/>
                      <a:pt x="60" y="144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30" name="Kształt"/>
              <p:cNvSpPr/>
              <p:nvPr/>
            </p:nvSpPr>
            <p:spPr>
              <a:xfrm>
                <a:off x="633058" y="486968"/>
                <a:ext cx="1249" cy="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03" h="21600" extrusionOk="0">
                    <a:moveTo>
                      <a:pt x="12629" y="0"/>
                    </a:moveTo>
                    <a:cubicBezTo>
                      <a:pt x="18760" y="7125"/>
                      <a:pt x="12629" y="15959"/>
                      <a:pt x="7824" y="21600"/>
                    </a:cubicBezTo>
                    <a:lnTo>
                      <a:pt x="887" y="21600"/>
                    </a:lnTo>
                    <a:cubicBezTo>
                      <a:pt x="-2840" y="12038"/>
                      <a:pt x="5966" y="3192"/>
                      <a:pt x="126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31" name="Kształt"/>
              <p:cNvSpPr/>
              <p:nvPr/>
            </p:nvSpPr>
            <p:spPr>
              <a:xfrm>
                <a:off x="623319" y="496707"/>
                <a:ext cx="1008" cy="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8" h="21600" extrusionOk="0">
                    <a:moveTo>
                      <a:pt x="16038" y="0"/>
                    </a:moveTo>
                    <a:cubicBezTo>
                      <a:pt x="11169" y="7832"/>
                      <a:pt x="11169" y="17343"/>
                      <a:pt x="3499" y="21600"/>
                    </a:cubicBezTo>
                    <a:cubicBezTo>
                      <a:pt x="-5562" y="12575"/>
                      <a:pt x="4533" y="0"/>
                      <a:pt x="160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32" name="Kształt"/>
              <p:cNvSpPr/>
              <p:nvPr/>
            </p:nvSpPr>
            <p:spPr>
              <a:xfrm>
                <a:off x="613579" y="496707"/>
                <a:ext cx="3329" cy="3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340" y="7614"/>
                      <a:pt x="7391" y="14880"/>
                      <a:pt x="0" y="21600"/>
                    </a:cubicBezTo>
                    <a:cubicBezTo>
                      <a:pt x="5827" y="17233"/>
                      <a:pt x="13219" y="49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33" name="Kształt"/>
              <p:cNvSpPr/>
              <p:nvPr/>
            </p:nvSpPr>
            <p:spPr>
              <a:xfrm>
                <a:off x="613579" y="506446"/>
                <a:ext cx="1775" cy="2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94" extrusionOk="0">
                    <a:moveTo>
                      <a:pt x="21600" y="118"/>
                    </a:moveTo>
                    <a:cubicBezTo>
                      <a:pt x="14677" y="6806"/>
                      <a:pt x="13872" y="16829"/>
                      <a:pt x="0" y="20094"/>
                    </a:cubicBezTo>
                    <a:cubicBezTo>
                      <a:pt x="10677" y="14090"/>
                      <a:pt x="7741" y="-1506"/>
                      <a:pt x="21600" y="1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34" name="Kształt"/>
              <p:cNvSpPr/>
              <p:nvPr/>
            </p:nvSpPr>
            <p:spPr>
              <a:xfrm>
                <a:off x="603840" y="506446"/>
                <a:ext cx="1795" cy="1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938"/>
                      <a:pt x="13694" y="17003"/>
                      <a:pt x="5005" y="21600"/>
                    </a:cubicBezTo>
                    <a:lnTo>
                      <a:pt x="0" y="21600"/>
                    </a:lnTo>
                    <a:cubicBezTo>
                      <a:pt x="6840" y="13377"/>
                      <a:pt x="10794" y="431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35" name="Kształt"/>
              <p:cNvSpPr/>
              <p:nvPr/>
            </p:nvSpPr>
            <p:spPr>
              <a:xfrm>
                <a:off x="603840" y="496707"/>
                <a:ext cx="428" cy="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4" h="21600" extrusionOk="0">
                    <a:moveTo>
                      <a:pt x="0" y="0"/>
                    </a:moveTo>
                    <a:lnTo>
                      <a:pt x="18636" y="0"/>
                    </a:lnTo>
                    <a:cubicBezTo>
                      <a:pt x="21600" y="9677"/>
                      <a:pt x="10800" y="17143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36" name="Kształt"/>
              <p:cNvSpPr/>
              <p:nvPr/>
            </p:nvSpPr>
            <p:spPr>
              <a:xfrm>
                <a:off x="603840" y="506446"/>
                <a:ext cx="635" cy="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33" extrusionOk="0">
                    <a:moveTo>
                      <a:pt x="21600" y="1088"/>
                    </a:moveTo>
                    <a:cubicBezTo>
                      <a:pt x="21600" y="6719"/>
                      <a:pt x="11182" y="12606"/>
                      <a:pt x="13396" y="17633"/>
                    </a:cubicBezTo>
                    <a:lnTo>
                      <a:pt x="0" y="17633"/>
                    </a:lnTo>
                    <a:cubicBezTo>
                      <a:pt x="0" y="9792"/>
                      <a:pt x="5191" y="-3967"/>
                      <a:pt x="21600" y="10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37" name="Kształt"/>
              <p:cNvSpPr/>
              <p:nvPr/>
            </p:nvSpPr>
            <p:spPr>
              <a:xfrm>
                <a:off x="594100" y="506446"/>
                <a:ext cx="12261" cy="12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138" y="12595"/>
                    </a:moveTo>
                    <a:cubicBezTo>
                      <a:pt x="12883" y="8218"/>
                      <a:pt x="16007" y="2361"/>
                      <a:pt x="21600" y="0"/>
                    </a:cubicBezTo>
                    <a:lnTo>
                      <a:pt x="18166" y="4473"/>
                    </a:lnTo>
                    <a:cubicBezTo>
                      <a:pt x="11995" y="9984"/>
                      <a:pt x="9141" y="18739"/>
                      <a:pt x="0" y="21600"/>
                    </a:cubicBezTo>
                    <a:cubicBezTo>
                      <a:pt x="271" y="17337"/>
                      <a:pt x="7020" y="17243"/>
                      <a:pt x="8138" y="12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38" name="Kształt"/>
              <p:cNvSpPr/>
              <p:nvPr/>
            </p:nvSpPr>
            <p:spPr>
              <a:xfrm>
                <a:off x="584361" y="516186"/>
                <a:ext cx="7062" cy="8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933" extrusionOk="0">
                    <a:moveTo>
                      <a:pt x="21139" y="0"/>
                    </a:moveTo>
                    <a:cubicBezTo>
                      <a:pt x="21600" y="1062"/>
                      <a:pt x="17200" y="2580"/>
                      <a:pt x="20417" y="4122"/>
                    </a:cubicBezTo>
                    <a:cubicBezTo>
                      <a:pt x="15822" y="9311"/>
                      <a:pt x="7287" y="12795"/>
                      <a:pt x="4595" y="18968"/>
                    </a:cubicBezTo>
                    <a:cubicBezTo>
                      <a:pt x="2824" y="19233"/>
                      <a:pt x="2363" y="21600"/>
                      <a:pt x="0" y="20750"/>
                    </a:cubicBezTo>
                    <a:cubicBezTo>
                      <a:pt x="8205" y="14019"/>
                      <a:pt x="11882" y="6252"/>
                      <a:pt x="211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39" name="Kształt"/>
              <p:cNvSpPr/>
              <p:nvPr/>
            </p:nvSpPr>
            <p:spPr>
              <a:xfrm>
                <a:off x="584361" y="525925"/>
                <a:ext cx="1393" cy="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55" h="21600" extrusionOk="0">
                    <a:moveTo>
                      <a:pt x="10687" y="0"/>
                    </a:moveTo>
                    <a:cubicBezTo>
                      <a:pt x="21600" y="6832"/>
                      <a:pt x="7204" y="13523"/>
                      <a:pt x="6276" y="19682"/>
                    </a:cubicBezTo>
                    <a:lnTo>
                      <a:pt x="0" y="21600"/>
                    </a:lnTo>
                    <a:cubicBezTo>
                      <a:pt x="0" y="21600"/>
                      <a:pt x="10687" y="0"/>
                      <a:pt x="106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40" name="Kształt"/>
              <p:cNvSpPr/>
              <p:nvPr/>
            </p:nvSpPr>
            <p:spPr>
              <a:xfrm>
                <a:off x="584361" y="525925"/>
                <a:ext cx="548" cy="1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97" extrusionOk="0">
                    <a:moveTo>
                      <a:pt x="21600" y="830"/>
                    </a:moveTo>
                    <a:lnTo>
                      <a:pt x="21600" y="9464"/>
                    </a:lnTo>
                    <a:lnTo>
                      <a:pt x="12970" y="17920"/>
                    </a:lnTo>
                    <a:cubicBezTo>
                      <a:pt x="6905" y="18097"/>
                      <a:pt x="3454" y="18097"/>
                      <a:pt x="0" y="18097"/>
                    </a:cubicBezTo>
                    <a:cubicBezTo>
                      <a:pt x="8630" y="10154"/>
                      <a:pt x="21600" y="-3503"/>
                      <a:pt x="21600" y="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41" name="Kształt"/>
              <p:cNvSpPr/>
              <p:nvPr/>
            </p:nvSpPr>
            <p:spPr>
              <a:xfrm>
                <a:off x="691494" y="603840"/>
                <a:ext cx="20864" cy="16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25" y="3104"/>
                    </a:moveTo>
                    <a:cubicBezTo>
                      <a:pt x="16228" y="4393"/>
                      <a:pt x="15412" y="8390"/>
                      <a:pt x="12692" y="9751"/>
                    </a:cubicBezTo>
                    <a:cubicBezTo>
                      <a:pt x="11605" y="12600"/>
                      <a:pt x="8181" y="12431"/>
                      <a:pt x="7230" y="15732"/>
                    </a:cubicBezTo>
                    <a:cubicBezTo>
                      <a:pt x="5144" y="16484"/>
                      <a:pt x="4963" y="19687"/>
                      <a:pt x="2606" y="19872"/>
                    </a:cubicBezTo>
                    <a:cubicBezTo>
                      <a:pt x="2447" y="20990"/>
                      <a:pt x="1427" y="21600"/>
                      <a:pt x="407" y="21600"/>
                    </a:cubicBezTo>
                    <a:lnTo>
                      <a:pt x="0" y="21600"/>
                    </a:lnTo>
                    <a:cubicBezTo>
                      <a:pt x="1518" y="19872"/>
                      <a:pt x="3286" y="17207"/>
                      <a:pt x="5462" y="16101"/>
                    </a:cubicBezTo>
                    <a:cubicBezTo>
                      <a:pt x="6323" y="13606"/>
                      <a:pt x="9156" y="12515"/>
                      <a:pt x="10290" y="10233"/>
                    </a:cubicBezTo>
                    <a:cubicBezTo>
                      <a:pt x="11876" y="10304"/>
                      <a:pt x="11786" y="8547"/>
                      <a:pt x="13304" y="8206"/>
                    </a:cubicBezTo>
                    <a:lnTo>
                      <a:pt x="21600" y="0"/>
                    </a:lnTo>
                    <a:cubicBezTo>
                      <a:pt x="21374" y="1730"/>
                      <a:pt x="19265" y="1573"/>
                      <a:pt x="18925" y="3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42" name="Kształt"/>
              <p:cNvSpPr/>
              <p:nvPr/>
            </p:nvSpPr>
            <p:spPr>
              <a:xfrm>
                <a:off x="710973" y="662276"/>
                <a:ext cx="1949" cy="1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8" h="17495" extrusionOk="0">
                    <a:moveTo>
                      <a:pt x="3782" y="17495"/>
                    </a:moveTo>
                    <a:cubicBezTo>
                      <a:pt x="-1782" y="17495"/>
                      <a:pt x="-220" y="11325"/>
                      <a:pt x="2220" y="9340"/>
                    </a:cubicBezTo>
                    <a:cubicBezTo>
                      <a:pt x="7352" y="5483"/>
                      <a:pt x="12028" y="-4105"/>
                      <a:pt x="19818" y="1963"/>
                    </a:cubicBezTo>
                    <a:cubicBezTo>
                      <a:pt x="17149" y="7682"/>
                      <a:pt x="12917" y="16389"/>
                      <a:pt x="3782" y="174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43" name="Kształt"/>
              <p:cNvSpPr/>
              <p:nvPr/>
            </p:nvSpPr>
            <p:spPr>
              <a:xfrm>
                <a:off x="710973" y="662276"/>
                <a:ext cx="2290" cy="2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5" h="21600" extrusionOk="0">
                    <a:moveTo>
                      <a:pt x="5473" y="21600"/>
                    </a:moveTo>
                    <a:lnTo>
                      <a:pt x="554" y="21600"/>
                    </a:lnTo>
                    <a:cubicBezTo>
                      <a:pt x="-2871" y="6061"/>
                      <a:pt x="10537" y="6623"/>
                      <a:pt x="14709" y="0"/>
                    </a:cubicBezTo>
                    <a:cubicBezTo>
                      <a:pt x="18729" y="9021"/>
                      <a:pt x="7555" y="13596"/>
                      <a:pt x="547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44" name="Kształt"/>
              <p:cNvSpPr/>
              <p:nvPr/>
            </p:nvSpPr>
            <p:spPr>
              <a:xfrm>
                <a:off x="710973" y="594100"/>
                <a:ext cx="3329" cy="2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32" y="13643"/>
                      <a:pt x="15351" y="6169"/>
                      <a:pt x="21600" y="0"/>
                    </a:cubicBezTo>
                    <a:cubicBezTo>
                      <a:pt x="18050" y="10476"/>
                      <a:pt x="8956" y="1526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45" name="Kształt"/>
              <p:cNvSpPr/>
              <p:nvPr/>
            </p:nvSpPr>
            <p:spPr>
              <a:xfrm>
                <a:off x="720712" y="652537"/>
                <a:ext cx="11538" cy="9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01" y="11808"/>
                    </a:moveTo>
                    <a:cubicBezTo>
                      <a:pt x="10698" y="16338"/>
                      <a:pt x="5368" y="12411"/>
                      <a:pt x="4140" y="17699"/>
                    </a:cubicBezTo>
                    <a:cubicBezTo>
                      <a:pt x="3402" y="17699"/>
                      <a:pt x="2336" y="17320"/>
                      <a:pt x="1845" y="18354"/>
                    </a:cubicBezTo>
                    <a:cubicBezTo>
                      <a:pt x="2008" y="19285"/>
                      <a:pt x="2623" y="20594"/>
                      <a:pt x="1845" y="21600"/>
                    </a:cubicBezTo>
                    <a:cubicBezTo>
                      <a:pt x="655" y="21600"/>
                      <a:pt x="942" y="19661"/>
                      <a:pt x="0" y="18857"/>
                    </a:cubicBezTo>
                    <a:cubicBezTo>
                      <a:pt x="4140" y="11909"/>
                      <a:pt x="11762" y="9214"/>
                      <a:pt x="16148" y="3120"/>
                    </a:cubicBezTo>
                    <a:cubicBezTo>
                      <a:pt x="18116" y="2442"/>
                      <a:pt x="19795" y="1006"/>
                      <a:pt x="21600" y="0"/>
                    </a:cubicBezTo>
                    <a:cubicBezTo>
                      <a:pt x="20576" y="5285"/>
                      <a:pt x="14346" y="6242"/>
                      <a:pt x="12501" y="118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46" name="Kształt"/>
              <p:cNvSpPr/>
              <p:nvPr/>
            </p:nvSpPr>
            <p:spPr>
              <a:xfrm>
                <a:off x="720712" y="584361"/>
                <a:ext cx="2127" cy="2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2" h="21600" extrusionOk="0">
                    <a:moveTo>
                      <a:pt x="0" y="21600"/>
                    </a:moveTo>
                    <a:cubicBezTo>
                      <a:pt x="1726" y="11156"/>
                      <a:pt x="11237" y="4413"/>
                      <a:pt x="20947" y="0"/>
                    </a:cubicBezTo>
                    <a:cubicBezTo>
                      <a:pt x="21600" y="9408"/>
                      <a:pt x="8858" y="13357"/>
                      <a:pt x="5618" y="21600"/>
                    </a:cubicBezTo>
                    <a:cubicBezTo>
                      <a:pt x="561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47" name="Kształt"/>
              <p:cNvSpPr/>
              <p:nvPr/>
            </p:nvSpPr>
            <p:spPr>
              <a:xfrm>
                <a:off x="730452" y="584361"/>
                <a:ext cx="2518" cy="2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00" y="11551"/>
                      <a:pt x="17464" y="9751"/>
                      <a:pt x="21600" y="0"/>
                    </a:cubicBezTo>
                    <a:cubicBezTo>
                      <a:pt x="17464" y="4721"/>
                      <a:pt x="11829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48" name="Kształt"/>
              <p:cNvSpPr/>
              <p:nvPr/>
            </p:nvSpPr>
            <p:spPr>
              <a:xfrm>
                <a:off x="730452" y="584361"/>
                <a:ext cx="1253" cy="1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1600" extrusionOk="0">
                    <a:moveTo>
                      <a:pt x="2445" y="19895"/>
                    </a:moveTo>
                    <a:lnTo>
                      <a:pt x="0" y="21600"/>
                    </a:lnTo>
                    <a:lnTo>
                      <a:pt x="15823" y="0"/>
                    </a:lnTo>
                    <a:cubicBezTo>
                      <a:pt x="21600" y="5100"/>
                      <a:pt x="10355" y="16658"/>
                      <a:pt x="2445" y="198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49" name="Kształt"/>
              <p:cNvSpPr/>
              <p:nvPr/>
            </p:nvSpPr>
            <p:spPr>
              <a:xfrm>
                <a:off x="730452" y="564882"/>
                <a:ext cx="11384" cy="10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7" h="21600" extrusionOk="0">
                    <a:moveTo>
                      <a:pt x="15240" y="7831"/>
                    </a:moveTo>
                    <a:cubicBezTo>
                      <a:pt x="12347" y="9515"/>
                      <a:pt x="10111" y="13722"/>
                      <a:pt x="6639" y="14608"/>
                    </a:cubicBezTo>
                    <a:cubicBezTo>
                      <a:pt x="4941" y="17262"/>
                      <a:pt x="3361" y="19074"/>
                      <a:pt x="1083" y="21600"/>
                    </a:cubicBezTo>
                    <a:lnTo>
                      <a:pt x="351" y="21600"/>
                    </a:lnTo>
                    <a:cubicBezTo>
                      <a:pt x="-921" y="19894"/>
                      <a:pt x="1662" y="19074"/>
                      <a:pt x="1779" y="17521"/>
                    </a:cubicBezTo>
                    <a:cubicBezTo>
                      <a:pt x="3783" y="16529"/>
                      <a:pt x="5790" y="16226"/>
                      <a:pt x="5944" y="13444"/>
                    </a:cubicBezTo>
                    <a:cubicBezTo>
                      <a:pt x="9647" y="8415"/>
                      <a:pt x="14661" y="4596"/>
                      <a:pt x="18943" y="0"/>
                    </a:cubicBezTo>
                    <a:lnTo>
                      <a:pt x="19986" y="0"/>
                    </a:lnTo>
                    <a:cubicBezTo>
                      <a:pt x="20679" y="4444"/>
                      <a:pt x="16089" y="3863"/>
                      <a:pt x="15240" y="78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50" name="Kształt"/>
              <p:cNvSpPr/>
              <p:nvPr/>
            </p:nvSpPr>
            <p:spPr>
              <a:xfrm>
                <a:off x="808367" y="496707"/>
                <a:ext cx="8351" cy="10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85" h="21600" extrusionOk="0">
                    <a:moveTo>
                      <a:pt x="4999" y="17710"/>
                    </a:moveTo>
                    <a:cubicBezTo>
                      <a:pt x="3307" y="18890"/>
                      <a:pt x="2761" y="20882"/>
                      <a:pt x="570" y="21600"/>
                    </a:cubicBezTo>
                    <a:cubicBezTo>
                      <a:pt x="-2615" y="15880"/>
                      <a:pt x="8683" y="16297"/>
                      <a:pt x="6642" y="11134"/>
                    </a:cubicBezTo>
                    <a:cubicBezTo>
                      <a:pt x="9029" y="9283"/>
                      <a:pt x="12913" y="10812"/>
                      <a:pt x="13262" y="7199"/>
                    </a:cubicBezTo>
                    <a:cubicBezTo>
                      <a:pt x="11071" y="2524"/>
                      <a:pt x="16595" y="2802"/>
                      <a:pt x="18985" y="0"/>
                    </a:cubicBezTo>
                    <a:cubicBezTo>
                      <a:pt x="18835" y="7965"/>
                      <a:pt x="9379" y="10928"/>
                      <a:pt x="4999" y="177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51" name="Kształt"/>
              <p:cNvSpPr/>
              <p:nvPr/>
            </p:nvSpPr>
            <p:spPr>
              <a:xfrm>
                <a:off x="827845" y="594100"/>
                <a:ext cx="904" cy="1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51" h="20677" extrusionOk="0">
                    <a:moveTo>
                      <a:pt x="3566" y="0"/>
                    </a:moveTo>
                    <a:cubicBezTo>
                      <a:pt x="8967" y="1976"/>
                      <a:pt x="16892" y="10877"/>
                      <a:pt x="14368" y="18138"/>
                    </a:cubicBezTo>
                    <a:cubicBezTo>
                      <a:pt x="11491" y="19287"/>
                      <a:pt x="10054" y="21600"/>
                      <a:pt x="7530" y="20283"/>
                    </a:cubicBezTo>
                    <a:cubicBezTo>
                      <a:pt x="-4708" y="17142"/>
                      <a:pt x="1062" y="5270"/>
                      <a:pt x="35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52" name="Kształt"/>
              <p:cNvSpPr/>
              <p:nvPr/>
            </p:nvSpPr>
            <p:spPr>
              <a:xfrm>
                <a:off x="827845" y="594100"/>
                <a:ext cx="2125" cy="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7569" y="0"/>
                      <a:pt x="4229" y="2537"/>
                      <a:pt x="7569" y="3716"/>
                    </a:cubicBezTo>
                    <a:cubicBezTo>
                      <a:pt x="10020" y="9396"/>
                      <a:pt x="19823" y="15468"/>
                      <a:pt x="21600" y="21600"/>
                    </a:cubicBezTo>
                    <a:cubicBezTo>
                      <a:pt x="2450" y="15468"/>
                      <a:pt x="10020" y="6614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53" name="Kształt"/>
              <p:cNvSpPr/>
              <p:nvPr/>
            </p:nvSpPr>
            <p:spPr>
              <a:xfrm>
                <a:off x="827845" y="448010"/>
                <a:ext cx="1955" cy="6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93" h="21600" extrusionOk="0">
                    <a:moveTo>
                      <a:pt x="9234" y="17427"/>
                    </a:moveTo>
                    <a:cubicBezTo>
                      <a:pt x="5214" y="18114"/>
                      <a:pt x="6259" y="21600"/>
                      <a:pt x="2385" y="21600"/>
                    </a:cubicBezTo>
                    <a:cubicBezTo>
                      <a:pt x="-6402" y="13710"/>
                      <a:pt x="11919" y="7737"/>
                      <a:pt x="11919" y="0"/>
                    </a:cubicBezTo>
                    <a:cubicBezTo>
                      <a:pt x="15198" y="4443"/>
                      <a:pt x="11919" y="11910"/>
                      <a:pt x="9234" y="174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54" name="Kształt"/>
              <p:cNvSpPr/>
              <p:nvPr/>
            </p:nvSpPr>
            <p:spPr>
              <a:xfrm>
                <a:off x="827845" y="438271"/>
                <a:ext cx="1012" cy="1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37" h="21600" extrusionOk="0">
                    <a:moveTo>
                      <a:pt x="2781" y="21600"/>
                    </a:moveTo>
                    <a:cubicBezTo>
                      <a:pt x="-5240" y="20694"/>
                      <a:pt x="6177" y="5992"/>
                      <a:pt x="10803" y="0"/>
                    </a:cubicBezTo>
                    <a:cubicBezTo>
                      <a:pt x="16360" y="2995"/>
                      <a:pt x="13266" y="9295"/>
                      <a:pt x="14197" y="11999"/>
                    </a:cubicBezTo>
                    <a:cubicBezTo>
                      <a:pt x="14197" y="11999"/>
                      <a:pt x="2781" y="21600"/>
                      <a:pt x="278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55" name="Kształt"/>
              <p:cNvSpPr/>
              <p:nvPr/>
            </p:nvSpPr>
            <p:spPr>
              <a:xfrm>
                <a:off x="827845" y="438271"/>
                <a:ext cx="571" cy="2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900"/>
                    </a:moveTo>
                    <a:lnTo>
                      <a:pt x="14966" y="0"/>
                    </a:lnTo>
                    <a:lnTo>
                      <a:pt x="21600" y="21600"/>
                    </a:lnTo>
                    <a:cubicBezTo>
                      <a:pt x="19131" y="19900"/>
                      <a:pt x="9143" y="19900"/>
                      <a:pt x="0" y="199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56" name="Kształt"/>
              <p:cNvSpPr/>
              <p:nvPr/>
            </p:nvSpPr>
            <p:spPr>
              <a:xfrm>
                <a:off x="603840" y="418792"/>
                <a:ext cx="228737" cy="249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3" h="21554" extrusionOk="0">
                    <a:moveTo>
                      <a:pt x="21356" y="1295"/>
                    </a:moveTo>
                    <a:cubicBezTo>
                      <a:pt x="21196" y="1315"/>
                      <a:pt x="21272" y="1415"/>
                      <a:pt x="21227" y="1498"/>
                    </a:cubicBezTo>
                    <a:cubicBezTo>
                      <a:pt x="21005" y="1633"/>
                      <a:pt x="20913" y="1848"/>
                      <a:pt x="20952" y="2065"/>
                    </a:cubicBezTo>
                    <a:cubicBezTo>
                      <a:pt x="20960" y="2034"/>
                      <a:pt x="20999" y="2015"/>
                      <a:pt x="21005" y="1990"/>
                    </a:cubicBezTo>
                    <a:lnTo>
                      <a:pt x="21042" y="1990"/>
                    </a:lnTo>
                    <a:cubicBezTo>
                      <a:pt x="21134" y="2151"/>
                      <a:pt x="20875" y="2143"/>
                      <a:pt x="20875" y="2286"/>
                    </a:cubicBezTo>
                    <a:cubicBezTo>
                      <a:pt x="20890" y="2328"/>
                      <a:pt x="20853" y="2433"/>
                      <a:pt x="20913" y="2416"/>
                    </a:cubicBezTo>
                    <a:lnTo>
                      <a:pt x="20822" y="2583"/>
                    </a:lnTo>
                    <a:cubicBezTo>
                      <a:pt x="20795" y="2751"/>
                      <a:pt x="20699" y="2963"/>
                      <a:pt x="20736" y="3090"/>
                    </a:cubicBezTo>
                    <a:cubicBezTo>
                      <a:pt x="20635" y="3070"/>
                      <a:pt x="20415" y="4321"/>
                      <a:pt x="20565" y="4072"/>
                    </a:cubicBezTo>
                    <a:cubicBezTo>
                      <a:pt x="20744" y="4107"/>
                      <a:pt x="20473" y="4680"/>
                      <a:pt x="20442" y="4983"/>
                    </a:cubicBezTo>
                    <a:cubicBezTo>
                      <a:pt x="20341" y="5092"/>
                      <a:pt x="20167" y="5198"/>
                      <a:pt x="20111" y="5333"/>
                    </a:cubicBezTo>
                    <a:lnTo>
                      <a:pt x="20128" y="5351"/>
                    </a:lnTo>
                    <a:cubicBezTo>
                      <a:pt x="20282" y="5307"/>
                      <a:pt x="20319" y="5173"/>
                      <a:pt x="20417" y="5085"/>
                    </a:cubicBezTo>
                    <a:cubicBezTo>
                      <a:pt x="20555" y="5683"/>
                      <a:pt x="19779" y="5940"/>
                      <a:pt x="19489" y="6413"/>
                    </a:cubicBezTo>
                    <a:cubicBezTo>
                      <a:pt x="19160" y="6846"/>
                      <a:pt x="18675" y="7260"/>
                      <a:pt x="18300" y="7692"/>
                    </a:cubicBezTo>
                    <a:cubicBezTo>
                      <a:pt x="18193" y="7924"/>
                      <a:pt x="17942" y="8077"/>
                      <a:pt x="17765" y="8269"/>
                    </a:cubicBezTo>
                    <a:cubicBezTo>
                      <a:pt x="17439" y="8634"/>
                      <a:pt x="17065" y="8945"/>
                      <a:pt x="16705" y="9288"/>
                    </a:cubicBezTo>
                    <a:cubicBezTo>
                      <a:pt x="16714" y="9308"/>
                      <a:pt x="16691" y="9339"/>
                      <a:pt x="16730" y="9344"/>
                    </a:cubicBezTo>
                    <a:cubicBezTo>
                      <a:pt x="17599" y="8613"/>
                      <a:pt x="18283" y="7816"/>
                      <a:pt x="19121" y="7058"/>
                    </a:cubicBezTo>
                    <a:cubicBezTo>
                      <a:pt x="19405" y="6734"/>
                      <a:pt x="19770" y="6419"/>
                      <a:pt x="20074" y="6089"/>
                    </a:cubicBezTo>
                    <a:cubicBezTo>
                      <a:pt x="20212" y="6021"/>
                      <a:pt x="20208" y="5967"/>
                      <a:pt x="20300" y="5862"/>
                    </a:cubicBezTo>
                    <a:cubicBezTo>
                      <a:pt x="20393" y="6145"/>
                      <a:pt x="20136" y="6216"/>
                      <a:pt x="19998" y="6436"/>
                    </a:cubicBezTo>
                    <a:cubicBezTo>
                      <a:pt x="19748" y="6622"/>
                      <a:pt x="19526" y="6910"/>
                      <a:pt x="19304" y="7131"/>
                    </a:cubicBezTo>
                    <a:cubicBezTo>
                      <a:pt x="17897" y="8556"/>
                      <a:pt x="16371" y="9952"/>
                      <a:pt x="14824" y="11351"/>
                    </a:cubicBezTo>
                    <a:lnTo>
                      <a:pt x="11716" y="13976"/>
                    </a:lnTo>
                    <a:cubicBezTo>
                      <a:pt x="11356" y="14285"/>
                      <a:pt x="10952" y="14541"/>
                      <a:pt x="10670" y="14871"/>
                    </a:cubicBezTo>
                    <a:cubicBezTo>
                      <a:pt x="10498" y="14969"/>
                      <a:pt x="10220" y="15058"/>
                      <a:pt x="10198" y="15260"/>
                    </a:cubicBezTo>
                    <a:cubicBezTo>
                      <a:pt x="10144" y="15333"/>
                      <a:pt x="10038" y="15198"/>
                      <a:pt x="10017" y="15315"/>
                    </a:cubicBezTo>
                    <a:cubicBezTo>
                      <a:pt x="10038" y="15376"/>
                      <a:pt x="9978" y="15448"/>
                      <a:pt x="9902" y="15492"/>
                    </a:cubicBezTo>
                    <a:cubicBezTo>
                      <a:pt x="9777" y="15432"/>
                      <a:pt x="9686" y="15560"/>
                      <a:pt x="9610" y="15628"/>
                    </a:cubicBezTo>
                    <a:cubicBezTo>
                      <a:pt x="9596" y="15868"/>
                      <a:pt x="9208" y="15873"/>
                      <a:pt x="9138" y="16093"/>
                    </a:cubicBezTo>
                    <a:cubicBezTo>
                      <a:pt x="9245" y="16107"/>
                      <a:pt x="9323" y="15940"/>
                      <a:pt x="9444" y="15936"/>
                    </a:cubicBezTo>
                    <a:cubicBezTo>
                      <a:pt x="9672" y="15837"/>
                      <a:pt x="9902" y="15602"/>
                      <a:pt x="10124" y="15506"/>
                    </a:cubicBezTo>
                    <a:cubicBezTo>
                      <a:pt x="10305" y="15371"/>
                      <a:pt x="10397" y="15148"/>
                      <a:pt x="10633" y="15050"/>
                    </a:cubicBezTo>
                    <a:cubicBezTo>
                      <a:pt x="10878" y="14645"/>
                      <a:pt x="11494" y="14594"/>
                      <a:pt x="11677" y="14165"/>
                    </a:cubicBezTo>
                    <a:cubicBezTo>
                      <a:pt x="11860" y="14196"/>
                      <a:pt x="11975" y="14019"/>
                      <a:pt x="12081" y="13915"/>
                    </a:cubicBezTo>
                    <a:cubicBezTo>
                      <a:pt x="12125" y="13809"/>
                      <a:pt x="12295" y="13833"/>
                      <a:pt x="12279" y="13692"/>
                    </a:cubicBezTo>
                    <a:cubicBezTo>
                      <a:pt x="12394" y="13472"/>
                      <a:pt x="12737" y="13472"/>
                      <a:pt x="12811" y="13250"/>
                    </a:cubicBezTo>
                    <a:cubicBezTo>
                      <a:pt x="13133" y="13221"/>
                      <a:pt x="13078" y="12919"/>
                      <a:pt x="13345" y="12849"/>
                    </a:cubicBezTo>
                    <a:cubicBezTo>
                      <a:pt x="13345" y="12703"/>
                      <a:pt x="13544" y="12697"/>
                      <a:pt x="13597" y="12575"/>
                    </a:cubicBezTo>
                    <a:cubicBezTo>
                      <a:pt x="13643" y="12604"/>
                      <a:pt x="13673" y="12594"/>
                      <a:pt x="13710" y="12556"/>
                    </a:cubicBezTo>
                    <a:cubicBezTo>
                      <a:pt x="13719" y="12404"/>
                      <a:pt x="13916" y="12334"/>
                      <a:pt x="14053" y="12277"/>
                    </a:cubicBezTo>
                    <a:cubicBezTo>
                      <a:pt x="14156" y="12187"/>
                      <a:pt x="14140" y="11984"/>
                      <a:pt x="14351" y="12041"/>
                    </a:cubicBezTo>
                    <a:cubicBezTo>
                      <a:pt x="14444" y="11990"/>
                      <a:pt x="14444" y="11856"/>
                      <a:pt x="14565" y="11867"/>
                    </a:cubicBezTo>
                    <a:cubicBezTo>
                      <a:pt x="14641" y="11689"/>
                      <a:pt x="14931" y="11625"/>
                      <a:pt x="15007" y="11427"/>
                    </a:cubicBezTo>
                    <a:cubicBezTo>
                      <a:pt x="15198" y="11389"/>
                      <a:pt x="15113" y="11168"/>
                      <a:pt x="15319" y="11186"/>
                    </a:cubicBezTo>
                    <a:cubicBezTo>
                      <a:pt x="15327" y="11095"/>
                      <a:pt x="15418" y="10965"/>
                      <a:pt x="15555" y="10965"/>
                    </a:cubicBezTo>
                    <a:cubicBezTo>
                      <a:pt x="15974" y="10585"/>
                      <a:pt x="16362" y="10227"/>
                      <a:pt x="16730" y="9828"/>
                    </a:cubicBezTo>
                    <a:lnTo>
                      <a:pt x="16851" y="9775"/>
                    </a:lnTo>
                    <a:cubicBezTo>
                      <a:pt x="17277" y="9380"/>
                      <a:pt x="17599" y="8977"/>
                      <a:pt x="18078" y="8627"/>
                    </a:cubicBezTo>
                    <a:cubicBezTo>
                      <a:pt x="18072" y="8519"/>
                      <a:pt x="18217" y="8553"/>
                      <a:pt x="18263" y="8461"/>
                    </a:cubicBezTo>
                    <a:cubicBezTo>
                      <a:pt x="18314" y="8207"/>
                      <a:pt x="18727" y="8158"/>
                      <a:pt x="18774" y="7899"/>
                    </a:cubicBezTo>
                    <a:cubicBezTo>
                      <a:pt x="18969" y="7745"/>
                      <a:pt x="19129" y="7544"/>
                      <a:pt x="19359" y="7427"/>
                    </a:cubicBezTo>
                    <a:cubicBezTo>
                      <a:pt x="19489" y="7355"/>
                      <a:pt x="19434" y="7131"/>
                      <a:pt x="19618" y="7164"/>
                    </a:cubicBezTo>
                    <a:cubicBezTo>
                      <a:pt x="19588" y="7022"/>
                      <a:pt x="19846" y="6967"/>
                      <a:pt x="19894" y="6837"/>
                    </a:cubicBezTo>
                    <a:cubicBezTo>
                      <a:pt x="20181" y="6794"/>
                      <a:pt x="20117" y="6356"/>
                      <a:pt x="20407" y="6317"/>
                    </a:cubicBezTo>
                    <a:cubicBezTo>
                      <a:pt x="20452" y="6698"/>
                      <a:pt x="19756" y="7028"/>
                      <a:pt x="19596" y="7355"/>
                    </a:cubicBezTo>
                    <a:cubicBezTo>
                      <a:pt x="19298" y="7606"/>
                      <a:pt x="19076" y="7870"/>
                      <a:pt x="18774" y="8133"/>
                    </a:cubicBezTo>
                    <a:cubicBezTo>
                      <a:pt x="18764" y="8218"/>
                      <a:pt x="18727" y="8300"/>
                      <a:pt x="18649" y="8341"/>
                    </a:cubicBezTo>
                    <a:cubicBezTo>
                      <a:pt x="18466" y="8333"/>
                      <a:pt x="18406" y="8531"/>
                      <a:pt x="18283" y="8608"/>
                    </a:cubicBezTo>
                    <a:cubicBezTo>
                      <a:pt x="18162" y="8817"/>
                      <a:pt x="17903" y="8932"/>
                      <a:pt x="17790" y="9141"/>
                    </a:cubicBezTo>
                    <a:cubicBezTo>
                      <a:pt x="17521" y="9234"/>
                      <a:pt x="17461" y="9454"/>
                      <a:pt x="17201" y="9582"/>
                    </a:cubicBezTo>
                    <a:cubicBezTo>
                      <a:pt x="17164" y="9706"/>
                      <a:pt x="16890" y="9825"/>
                      <a:pt x="17020" y="9933"/>
                    </a:cubicBezTo>
                    <a:cubicBezTo>
                      <a:pt x="17012" y="9971"/>
                      <a:pt x="16958" y="9994"/>
                      <a:pt x="16927" y="10025"/>
                    </a:cubicBezTo>
                    <a:lnTo>
                      <a:pt x="16890" y="9921"/>
                    </a:lnTo>
                    <a:cubicBezTo>
                      <a:pt x="16827" y="9952"/>
                      <a:pt x="16761" y="10002"/>
                      <a:pt x="16782" y="10068"/>
                    </a:cubicBezTo>
                    <a:cubicBezTo>
                      <a:pt x="16418" y="10232"/>
                      <a:pt x="16348" y="10522"/>
                      <a:pt x="16013" y="10745"/>
                    </a:cubicBezTo>
                    <a:lnTo>
                      <a:pt x="16089" y="10789"/>
                    </a:lnTo>
                    <a:cubicBezTo>
                      <a:pt x="16073" y="10898"/>
                      <a:pt x="15929" y="10965"/>
                      <a:pt x="15906" y="11069"/>
                    </a:cubicBezTo>
                    <a:cubicBezTo>
                      <a:pt x="16021" y="11021"/>
                      <a:pt x="16227" y="10861"/>
                      <a:pt x="16272" y="10712"/>
                    </a:cubicBezTo>
                    <a:cubicBezTo>
                      <a:pt x="16210" y="10712"/>
                      <a:pt x="16165" y="10664"/>
                      <a:pt x="16210" y="10628"/>
                    </a:cubicBezTo>
                    <a:lnTo>
                      <a:pt x="16362" y="10522"/>
                    </a:lnTo>
                    <a:cubicBezTo>
                      <a:pt x="16426" y="10585"/>
                      <a:pt x="16249" y="10634"/>
                      <a:pt x="16303" y="10700"/>
                    </a:cubicBezTo>
                    <a:cubicBezTo>
                      <a:pt x="16989" y="10082"/>
                      <a:pt x="17757" y="9448"/>
                      <a:pt x="18339" y="8773"/>
                    </a:cubicBezTo>
                    <a:cubicBezTo>
                      <a:pt x="18704" y="8589"/>
                      <a:pt x="18803" y="8256"/>
                      <a:pt x="19138" y="8048"/>
                    </a:cubicBezTo>
                    <a:cubicBezTo>
                      <a:pt x="19160" y="8004"/>
                      <a:pt x="19214" y="7981"/>
                      <a:pt x="19253" y="7942"/>
                    </a:cubicBezTo>
                    <a:cubicBezTo>
                      <a:pt x="19320" y="7942"/>
                      <a:pt x="19368" y="7987"/>
                      <a:pt x="19434" y="7929"/>
                    </a:cubicBezTo>
                    <a:cubicBezTo>
                      <a:pt x="19411" y="8020"/>
                      <a:pt x="19275" y="8090"/>
                      <a:pt x="19228" y="8183"/>
                    </a:cubicBezTo>
                    <a:cubicBezTo>
                      <a:pt x="19062" y="8232"/>
                      <a:pt x="19160" y="8484"/>
                      <a:pt x="18901" y="8427"/>
                    </a:cubicBezTo>
                    <a:cubicBezTo>
                      <a:pt x="18840" y="8453"/>
                      <a:pt x="18924" y="8528"/>
                      <a:pt x="18864" y="8564"/>
                    </a:cubicBezTo>
                    <a:cubicBezTo>
                      <a:pt x="18696" y="8665"/>
                      <a:pt x="18589" y="8896"/>
                      <a:pt x="18376" y="8888"/>
                    </a:cubicBezTo>
                    <a:cubicBezTo>
                      <a:pt x="18293" y="9005"/>
                      <a:pt x="18109" y="9104"/>
                      <a:pt x="18156" y="9240"/>
                    </a:cubicBezTo>
                    <a:lnTo>
                      <a:pt x="17529" y="9806"/>
                    </a:lnTo>
                    <a:cubicBezTo>
                      <a:pt x="17385" y="9706"/>
                      <a:pt x="17357" y="9915"/>
                      <a:pt x="17277" y="9966"/>
                    </a:cubicBezTo>
                    <a:cubicBezTo>
                      <a:pt x="17240" y="10082"/>
                      <a:pt x="17118" y="10154"/>
                      <a:pt x="17003" y="10261"/>
                    </a:cubicBezTo>
                    <a:lnTo>
                      <a:pt x="16927" y="10261"/>
                    </a:lnTo>
                    <a:cubicBezTo>
                      <a:pt x="16699" y="10406"/>
                      <a:pt x="16514" y="10590"/>
                      <a:pt x="16362" y="10789"/>
                    </a:cubicBezTo>
                    <a:lnTo>
                      <a:pt x="15754" y="11260"/>
                    </a:lnTo>
                    <a:cubicBezTo>
                      <a:pt x="15709" y="11211"/>
                      <a:pt x="15847" y="11186"/>
                      <a:pt x="15830" y="11132"/>
                    </a:cubicBezTo>
                    <a:cubicBezTo>
                      <a:pt x="15693" y="11063"/>
                      <a:pt x="15724" y="11250"/>
                      <a:pt x="15609" y="11250"/>
                    </a:cubicBezTo>
                    <a:cubicBezTo>
                      <a:pt x="15693" y="11139"/>
                      <a:pt x="15769" y="11025"/>
                      <a:pt x="15869" y="10922"/>
                    </a:cubicBezTo>
                    <a:cubicBezTo>
                      <a:pt x="15724" y="10885"/>
                      <a:pt x="15664" y="11059"/>
                      <a:pt x="15594" y="11113"/>
                    </a:cubicBezTo>
                    <a:cubicBezTo>
                      <a:pt x="15319" y="11292"/>
                      <a:pt x="15091" y="11518"/>
                      <a:pt x="14918" y="11734"/>
                    </a:cubicBezTo>
                    <a:cubicBezTo>
                      <a:pt x="14853" y="11746"/>
                      <a:pt x="14793" y="11777"/>
                      <a:pt x="14748" y="11820"/>
                    </a:cubicBezTo>
                    <a:cubicBezTo>
                      <a:pt x="14733" y="11856"/>
                      <a:pt x="14779" y="11881"/>
                      <a:pt x="14787" y="11911"/>
                    </a:cubicBezTo>
                    <a:cubicBezTo>
                      <a:pt x="14816" y="11795"/>
                      <a:pt x="15015" y="11795"/>
                      <a:pt x="15023" y="11672"/>
                    </a:cubicBezTo>
                    <a:cubicBezTo>
                      <a:pt x="15274" y="11625"/>
                      <a:pt x="15268" y="11389"/>
                      <a:pt x="15518" y="11303"/>
                    </a:cubicBezTo>
                    <a:cubicBezTo>
                      <a:pt x="15243" y="11587"/>
                      <a:pt x="14968" y="11881"/>
                      <a:pt x="14627" y="12090"/>
                    </a:cubicBezTo>
                    <a:lnTo>
                      <a:pt x="14694" y="11984"/>
                    </a:lnTo>
                    <a:cubicBezTo>
                      <a:pt x="14604" y="11905"/>
                      <a:pt x="14565" y="12090"/>
                      <a:pt x="14458" y="12041"/>
                    </a:cubicBezTo>
                    <a:cubicBezTo>
                      <a:pt x="14306" y="12200"/>
                      <a:pt x="14084" y="12334"/>
                      <a:pt x="13986" y="12513"/>
                    </a:cubicBezTo>
                    <a:cubicBezTo>
                      <a:pt x="14140" y="12518"/>
                      <a:pt x="14191" y="12330"/>
                      <a:pt x="14351" y="12293"/>
                    </a:cubicBezTo>
                    <a:cubicBezTo>
                      <a:pt x="14427" y="12256"/>
                      <a:pt x="14458" y="12144"/>
                      <a:pt x="14565" y="12134"/>
                    </a:cubicBezTo>
                    <a:cubicBezTo>
                      <a:pt x="14536" y="12256"/>
                      <a:pt x="14351" y="12299"/>
                      <a:pt x="14314" y="12427"/>
                    </a:cubicBezTo>
                    <a:cubicBezTo>
                      <a:pt x="14171" y="12433"/>
                      <a:pt x="14053" y="12543"/>
                      <a:pt x="13963" y="12629"/>
                    </a:cubicBezTo>
                    <a:cubicBezTo>
                      <a:pt x="13986" y="12685"/>
                      <a:pt x="13926" y="12716"/>
                      <a:pt x="13910" y="12754"/>
                    </a:cubicBezTo>
                    <a:cubicBezTo>
                      <a:pt x="13828" y="12716"/>
                      <a:pt x="13789" y="12697"/>
                      <a:pt x="13688" y="12703"/>
                    </a:cubicBezTo>
                    <a:cubicBezTo>
                      <a:pt x="13536" y="12815"/>
                      <a:pt x="13398" y="12962"/>
                      <a:pt x="13308" y="13092"/>
                    </a:cubicBezTo>
                    <a:cubicBezTo>
                      <a:pt x="13002" y="13176"/>
                      <a:pt x="12942" y="13428"/>
                      <a:pt x="12644" y="13564"/>
                    </a:cubicBezTo>
                    <a:cubicBezTo>
                      <a:pt x="11745" y="14299"/>
                      <a:pt x="10816" y="15080"/>
                      <a:pt x="9832" y="15816"/>
                    </a:cubicBezTo>
                    <a:cubicBezTo>
                      <a:pt x="9651" y="15847"/>
                      <a:pt x="9559" y="16009"/>
                      <a:pt x="9481" y="16124"/>
                    </a:cubicBezTo>
                    <a:cubicBezTo>
                      <a:pt x="9717" y="16124"/>
                      <a:pt x="9777" y="15824"/>
                      <a:pt x="10031" y="15788"/>
                    </a:cubicBezTo>
                    <a:cubicBezTo>
                      <a:pt x="10214" y="15487"/>
                      <a:pt x="10648" y="15406"/>
                      <a:pt x="10853" y="15122"/>
                    </a:cubicBezTo>
                    <a:cubicBezTo>
                      <a:pt x="11036" y="14988"/>
                      <a:pt x="11219" y="14792"/>
                      <a:pt x="11441" y="14694"/>
                    </a:cubicBezTo>
                    <a:cubicBezTo>
                      <a:pt x="11334" y="14871"/>
                      <a:pt x="11114" y="14969"/>
                      <a:pt x="10984" y="15135"/>
                    </a:cubicBezTo>
                    <a:cubicBezTo>
                      <a:pt x="10670" y="15315"/>
                      <a:pt x="10426" y="15498"/>
                      <a:pt x="10198" y="15755"/>
                    </a:cubicBezTo>
                    <a:cubicBezTo>
                      <a:pt x="10031" y="15755"/>
                      <a:pt x="10068" y="15922"/>
                      <a:pt x="9959" y="15964"/>
                    </a:cubicBezTo>
                    <a:cubicBezTo>
                      <a:pt x="9846" y="16046"/>
                      <a:pt x="9742" y="16186"/>
                      <a:pt x="9596" y="16156"/>
                    </a:cubicBezTo>
                    <a:cubicBezTo>
                      <a:pt x="9520" y="16526"/>
                      <a:pt x="8978" y="16482"/>
                      <a:pt x="8803" y="16807"/>
                    </a:cubicBezTo>
                    <a:cubicBezTo>
                      <a:pt x="8522" y="16967"/>
                      <a:pt x="8384" y="17220"/>
                      <a:pt x="8074" y="17335"/>
                    </a:cubicBezTo>
                    <a:cubicBezTo>
                      <a:pt x="8018" y="17380"/>
                      <a:pt x="7965" y="17422"/>
                      <a:pt x="7965" y="17482"/>
                    </a:cubicBezTo>
                    <a:cubicBezTo>
                      <a:pt x="8119" y="17513"/>
                      <a:pt x="8248" y="17342"/>
                      <a:pt x="8369" y="17307"/>
                    </a:cubicBezTo>
                    <a:lnTo>
                      <a:pt x="8409" y="17335"/>
                    </a:lnTo>
                    <a:cubicBezTo>
                      <a:pt x="8193" y="17434"/>
                      <a:pt x="8133" y="17629"/>
                      <a:pt x="7926" y="17766"/>
                    </a:cubicBezTo>
                    <a:cubicBezTo>
                      <a:pt x="7774" y="17732"/>
                      <a:pt x="7768" y="17893"/>
                      <a:pt x="7638" y="17923"/>
                    </a:cubicBezTo>
                    <a:cubicBezTo>
                      <a:pt x="7418" y="18098"/>
                      <a:pt x="7096" y="18262"/>
                      <a:pt x="6884" y="18380"/>
                    </a:cubicBezTo>
                    <a:cubicBezTo>
                      <a:pt x="6884" y="18343"/>
                      <a:pt x="6958" y="18336"/>
                      <a:pt x="6944" y="18295"/>
                    </a:cubicBezTo>
                    <a:cubicBezTo>
                      <a:pt x="6851" y="18267"/>
                      <a:pt x="6759" y="18400"/>
                      <a:pt x="6646" y="18356"/>
                    </a:cubicBezTo>
                    <a:cubicBezTo>
                      <a:pt x="6623" y="18575"/>
                      <a:pt x="6356" y="18441"/>
                      <a:pt x="6266" y="18632"/>
                    </a:cubicBezTo>
                    <a:cubicBezTo>
                      <a:pt x="6213" y="18760"/>
                      <a:pt x="6044" y="18771"/>
                      <a:pt x="5939" y="18884"/>
                    </a:cubicBezTo>
                    <a:cubicBezTo>
                      <a:pt x="5954" y="18857"/>
                      <a:pt x="5993" y="18853"/>
                      <a:pt x="5993" y="18822"/>
                    </a:cubicBezTo>
                    <a:cubicBezTo>
                      <a:pt x="5755" y="18817"/>
                      <a:pt x="5631" y="19135"/>
                      <a:pt x="5405" y="19135"/>
                    </a:cubicBezTo>
                    <a:cubicBezTo>
                      <a:pt x="5329" y="19252"/>
                      <a:pt x="5085" y="19262"/>
                      <a:pt x="5146" y="19386"/>
                    </a:cubicBezTo>
                    <a:cubicBezTo>
                      <a:pt x="5192" y="19375"/>
                      <a:pt x="5231" y="19320"/>
                      <a:pt x="5276" y="19356"/>
                    </a:cubicBezTo>
                    <a:lnTo>
                      <a:pt x="5276" y="19386"/>
                    </a:lnTo>
                    <a:cubicBezTo>
                      <a:pt x="5068" y="19478"/>
                      <a:pt x="4888" y="19670"/>
                      <a:pt x="4658" y="19681"/>
                    </a:cubicBezTo>
                    <a:lnTo>
                      <a:pt x="4750" y="19589"/>
                    </a:lnTo>
                    <a:cubicBezTo>
                      <a:pt x="4680" y="19554"/>
                      <a:pt x="4610" y="19620"/>
                      <a:pt x="4582" y="19664"/>
                    </a:cubicBezTo>
                    <a:cubicBezTo>
                      <a:pt x="4658" y="19791"/>
                      <a:pt x="4444" y="19736"/>
                      <a:pt x="4452" y="19842"/>
                    </a:cubicBezTo>
                    <a:cubicBezTo>
                      <a:pt x="4337" y="19865"/>
                      <a:pt x="4261" y="20040"/>
                      <a:pt x="4109" y="20019"/>
                    </a:cubicBezTo>
                    <a:cubicBezTo>
                      <a:pt x="4002" y="20001"/>
                      <a:pt x="4002" y="20179"/>
                      <a:pt x="3904" y="20075"/>
                    </a:cubicBezTo>
                    <a:lnTo>
                      <a:pt x="3980" y="19977"/>
                    </a:lnTo>
                    <a:lnTo>
                      <a:pt x="3743" y="20060"/>
                    </a:lnTo>
                    <a:cubicBezTo>
                      <a:pt x="3766" y="20092"/>
                      <a:pt x="3803" y="20172"/>
                      <a:pt x="3704" y="20208"/>
                    </a:cubicBezTo>
                    <a:lnTo>
                      <a:pt x="3665" y="20208"/>
                    </a:lnTo>
                    <a:lnTo>
                      <a:pt x="3719" y="20092"/>
                    </a:lnTo>
                    <a:cubicBezTo>
                      <a:pt x="3704" y="20060"/>
                      <a:pt x="3659" y="20086"/>
                      <a:pt x="3628" y="20075"/>
                    </a:cubicBezTo>
                    <a:cubicBezTo>
                      <a:pt x="3561" y="20203"/>
                      <a:pt x="3331" y="20253"/>
                      <a:pt x="3211" y="20359"/>
                    </a:cubicBezTo>
                    <a:cubicBezTo>
                      <a:pt x="3012" y="20285"/>
                      <a:pt x="3117" y="20589"/>
                      <a:pt x="2897" y="20495"/>
                    </a:cubicBezTo>
                    <a:cubicBezTo>
                      <a:pt x="2858" y="20516"/>
                      <a:pt x="2852" y="20578"/>
                      <a:pt x="2807" y="20589"/>
                    </a:cubicBezTo>
                    <a:lnTo>
                      <a:pt x="2698" y="20547"/>
                    </a:lnTo>
                    <a:cubicBezTo>
                      <a:pt x="2667" y="20659"/>
                      <a:pt x="2570" y="20553"/>
                      <a:pt x="2492" y="20608"/>
                    </a:cubicBezTo>
                    <a:cubicBezTo>
                      <a:pt x="2388" y="20665"/>
                      <a:pt x="2357" y="20807"/>
                      <a:pt x="2203" y="20769"/>
                    </a:cubicBezTo>
                    <a:cubicBezTo>
                      <a:pt x="2158" y="20800"/>
                      <a:pt x="2143" y="20832"/>
                      <a:pt x="2127" y="20872"/>
                    </a:cubicBezTo>
                    <a:cubicBezTo>
                      <a:pt x="2258" y="20899"/>
                      <a:pt x="2371" y="20807"/>
                      <a:pt x="2476" y="20757"/>
                    </a:cubicBezTo>
                    <a:lnTo>
                      <a:pt x="3080" y="20608"/>
                    </a:lnTo>
                    <a:lnTo>
                      <a:pt x="3080" y="20622"/>
                    </a:lnTo>
                    <a:cubicBezTo>
                      <a:pt x="3226" y="20604"/>
                      <a:pt x="3423" y="20542"/>
                      <a:pt x="3522" y="20419"/>
                    </a:cubicBezTo>
                    <a:cubicBezTo>
                      <a:pt x="3589" y="20499"/>
                      <a:pt x="3665" y="20394"/>
                      <a:pt x="3743" y="20388"/>
                    </a:cubicBezTo>
                    <a:cubicBezTo>
                      <a:pt x="3485" y="20690"/>
                      <a:pt x="3012" y="20641"/>
                      <a:pt x="2714" y="20903"/>
                    </a:cubicBezTo>
                    <a:cubicBezTo>
                      <a:pt x="2607" y="20948"/>
                      <a:pt x="2402" y="20862"/>
                      <a:pt x="2462" y="21033"/>
                    </a:cubicBezTo>
                    <a:cubicBezTo>
                      <a:pt x="2476" y="21094"/>
                      <a:pt x="2394" y="21131"/>
                      <a:pt x="2349" y="21156"/>
                    </a:cubicBezTo>
                    <a:lnTo>
                      <a:pt x="2295" y="21156"/>
                    </a:lnTo>
                    <a:cubicBezTo>
                      <a:pt x="2264" y="21131"/>
                      <a:pt x="2357" y="21069"/>
                      <a:pt x="2281" y="21052"/>
                    </a:cubicBezTo>
                    <a:cubicBezTo>
                      <a:pt x="2221" y="21052"/>
                      <a:pt x="2172" y="21102"/>
                      <a:pt x="2151" y="21140"/>
                    </a:cubicBezTo>
                    <a:lnTo>
                      <a:pt x="2221" y="21180"/>
                    </a:lnTo>
                    <a:cubicBezTo>
                      <a:pt x="1763" y="21311"/>
                      <a:pt x="1396" y="21600"/>
                      <a:pt x="847" y="21548"/>
                    </a:cubicBezTo>
                    <a:cubicBezTo>
                      <a:pt x="894" y="21496"/>
                      <a:pt x="1046" y="21496"/>
                      <a:pt x="1120" y="21434"/>
                    </a:cubicBezTo>
                    <a:cubicBezTo>
                      <a:pt x="1246" y="21328"/>
                      <a:pt x="1381" y="21395"/>
                      <a:pt x="1510" y="21316"/>
                    </a:cubicBezTo>
                    <a:cubicBezTo>
                      <a:pt x="1519" y="21207"/>
                      <a:pt x="1685" y="21311"/>
                      <a:pt x="1691" y="21196"/>
                    </a:cubicBezTo>
                    <a:cubicBezTo>
                      <a:pt x="1578" y="21169"/>
                      <a:pt x="1457" y="21248"/>
                      <a:pt x="1342" y="21230"/>
                    </a:cubicBezTo>
                    <a:cubicBezTo>
                      <a:pt x="1204" y="21390"/>
                      <a:pt x="954" y="21340"/>
                      <a:pt x="724" y="21390"/>
                    </a:cubicBezTo>
                    <a:lnTo>
                      <a:pt x="648" y="21316"/>
                    </a:lnTo>
                    <a:cubicBezTo>
                      <a:pt x="611" y="21357"/>
                      <a:pt x="654" y="21470"/>
                      <a:pt x="543" y="21452"/>
                    </a:cubicBezTo>
                    <a:cubicBezTo>
                      <a:pt x="428" y="21316"/>
                      <a:pt x="551" y="21126"/>
                      <a:pt x="299" y="21082"/>
                    </a:cubicBezTo>
                    <a:cubicBezTo>
                      <a:pt x="299" y="20979"/>
                      <a:pt x="153" y="20903"/>
                      <a:pt x="208" y="20800"/>
                    </a:cubicBezTo>
                    <a:cubicBezTo>
                      <a:pt x="-137" y="20203"/>
                      <a:pt x="1" y="19468"/>
                      <a:pt x="229" y="18822"/>
                    </a:cubicBezTo>
                    <a:cubicBezTo>
                      <a:pt x="389" y="18231"/>
                      <a:pt x="757" y="17705"/>
                      <a:pt x="962" y="17125"/>
                    </a:cubicBezTo>
                    <a:cubicBezTo>
                      <a:pt x="1342" y="16590"/>
                      <a:pt x="1570" y="15984"/>
                      <a:pt x="2020" y="15478"/>
                    </a:cubicBezTo>
                    <a:cubicBezTo>
                      <a:pt x="2059" y="15161"/>
                      <a:pt x="2388" y="14975"/>
                      <a:pt x="2492" y="14680"/>
                    </a:cubicBezTo>
                    <a:cubicBezTo>
                      <a:pt x="2981" y="13955"/>
                      <a:pt x="3544" y="13288"/>
                      <a:pt x="4199" y="12629"/>
                    </a:cubicBezTo>
                    <a:cubicBezTo>
                      <a:pt x="4354" y="12594"/>
                      <a:pt x="4436" y="12462"/>
                      <a:pt x="4528" y="12366"/>
                    </a:cubicBezTo>
                    <a:cubicBezTo>
                      <a:pt x="4477" y="12330"/>
                      <a:pt x="4415" y="12371"/>
                      <a:pt x="4362" y="12385"/>
                    </a:cubicBezTo>
                    <a:cubicBezTo>
                      <a:pt x="4460" y="12126"/>
                      <a:pt x="4779" y="12065"/>
                      <a:pt x="4986" y="11881"/>
                    </a:cubicBezTo>
                    <a:cubicBezTo>
                      <a:pt x="4902" y="11843"/>
                      <a:pt x="4849" y="11946"/>
                      <a:pt x="4764" y="11955"/>
                    </a:cubicBezTo>
                    <a:cubicBezTo>
                      <a:pt x="4888" y="11683"/>
                      <a:pt x="5222" y="11609"/>
                      <a:pt x="5459" y="11396"/>
                    </a:cubicBezTo>
                    <a:lnTo>
                      <a:pt x="6266" y="10565"/>
                    </a:lnTo>
                    <a:cubicBezTo>
                      <a:pt x="6371" y="10445"/>
                      <a:pt x="6167" y="10290"/>
                      <a:pt x="6426" y="10261"/>
                    </a:cubicBezTo>
                    <a:cubicBezTo>
                      <a:pt x="6494" y="10297"/>
                      <a:pt x="6328" y="10297"/>
                      <a:pt x="6410" y="10344"/>
                    </a:cubicBezTo>
                    <a:cubicBezTo>
                      <a:pt x="6677" y="10215"/>
                      <a:pt x="6868" y="9966"/>
                      <a:pt x="7065" y="9755"/>
                    </a:cubicBezTo>
                    <a:cubicBezTo>
                      <a:pt x="6930" y="9713"/>
                      <a:pt x="6921" y="9895"/>
                      <a:pt x="6775" y="9878"/>
                    </a:cubicBezTo>
                    <a:cubicBezTo>
                      <a:pt x="6691" y="9891"/>
                      <a:pt x="6745" y="10007"/>
                      <a:pt x="6630" y="9966"/>
                    </a:cubicBezTo>
                    <a:lnTo>
                      <a:pt x="6609" y="9878"/>
                    </a:lnTo>
                    <a:lnTo>
                      <a:pt x="6502" y="9978"/>
                    </a:lnTo>
                    <a:cubicBezTo>
                      <a:pt x="6510" y="10007"/>
                      <a:pt x="6547" y="9987"/>
                      <a:pt x="6578" y="9994"/>
                    </a:cubicBezTo>
                    <a:cubicBezTo>
                      <a:pt x="6586" y="10025"/>
                      <a:pt x="6558" y="10037"/>
                      <a:pt x="6539" y="10051"/>
                    </a:cubicBezTo>
                    <a:lnTo>
                      <a:pt x="6502" y="10051"/>
                    </a:lnTo>
                    <a:cubicBezTo>
                      <a:pt x="6502" y="10037"/>
                      <a:pt x="6502" y="10012"/>
                      <a:pt x="6517" y="10007"/>
                    </a:cubicBezTo>
                    <a:cubicBezTo>
                      <a:pt x="6465" y="9966"/>
                      <a:pt x="6418" y="10025"/>
                      <a:pt x="6371" y="10037"/>
                    </a:cubicBezTo>
                    <a:cubicBezTo>
                      <a:pt x="6379" y="10051"/>
                      <a:pt x="6410" y="10051"/>
                      <a:pt x="6426" y="10051"/>
                    </a:cubicBezTo>
                    <a:cubicBezTo>
                      <a:pt x="6410" y="10120"/>
                      <a:pt x="6328" y="10143"/>
                      <a:pt x="6266" y="10173"/>
                    </a:cubicBezTo>
                    <a:cubicBezTo>
                      <a:pt x="6151" y="10068"/>
                      <a:pt x="6379" y="10037"/>
                      <a:pt x="6395" y="9952"/>
                    </a:cubicBezTo>
                    <a:cubicBezTo>
                      <a:pt x="6630" y="9841"/>
                      <a:pt x="6642" y="9596"/>
                      <a:pt x="6905" y="9509"/>
                    </a:cubicBezTo>
                    <a:lnTo>
                      <a:pt x="6921" y="9415"/>
                    </a:lnTo>
                    <a:cubicBezTo>
                      <a:pt x="7088" y="9570"/>
                      <a:pt x="7141" y="9339"/>
                      <a:pt x="7217" y="9271"/>
                    </a:cubicBezTo>
                    <a:cubicBezTo>
                      <a:pt x="7217" y="9314"/>
                      <a:pt x="7217" y="9362"/>
                      <a:pt x="7273" y="9387"/>
                    </a:cubicBezTo>
                    <a:cubicBezTo>
                      <a:pt x="7295" y="9160"/>
                      <a:pt x="7745" y="9225"/>
                      <a:pt x="7690" y="8977"/>
                    </a:cubicBezTo>
                    <a:cubicBezTo>
                      <a:pt x="7731" y="8993"/>
                      <a:pt x="7768" y="9050"/>
                      <a:pt x="7821" y="9005"/>
                    </a:cubicBezTo>
                    <a:cubicBezTo>
                      <a:pt x="7844" y="9013"/>
                      <a:pt x="7858" y="8982"/>
                      <a:pt x="7874" y="8977"/>
                    </a:cubicBezTo>
                    <a:lnTo>
                      <a:pt x="7768" y="8964"/>
                    </a:lnTo>
                    <a:cubicBezTo>
                      <a:pt x="7811" y="8864"/>
                      <a:pt x="8002" y="8779"/>
                      <a:pt x="7926" y="8681"/>
                    </a:cubicBezTo>
                    <a:cubicBezTo>
                      <a:pt x="7874" y="8671"/>
                      <a:pt x="7866" y="8722"/>
                      <a:pt x="7821" y="8722"/>
                    </a:cubicBezTo>
                    <a:cubicBezTo>
                      <a:pt x="7768" y="8627"/>
                      <a:pt x="7959" y="8589"/>
                      <a:pt x="8018" y="8519"/>
                    </a:cubicBezTo>
                    <a:lnTo>
                      <a:pt x="8041" y="8519"/>
                    </a:lnTo>
                    <a:cubicBezTo>
                      <a:pt x="8096" y="8589"/>
                      <a:pt x="7913" y="8697"/>
                      <a:pt x="8041" y="8722"/>
                    </a:cubicBezTo>
                    <a:cubicBezTo>
                      <a:pt x="8041" y="8643"/>
                      <a:pt x="8285" y="8575"/>
                      <a:pt x="8096" y="8503"/>
                    </a:cubicBezTo>
                    <a:cubicBezTo>
                      <a:pt x="8119" y="8373"/>
                      <a:pt x="8176" y="8515"/>
                      <a:pt x="8277" y="8446"/>
                    </a:cubicBezTo>
                    <a:cubicBezTo>
                      <a:pt x="8269" y="8479"/>
                      <a:pt x="8232" y="8496"/>
                      <a:pt x="8240" y="8531"/>
                    </a:cubicBezTo>
                    <a:cubicBezTo>
                      <a:pt x="8423" y="8589"/>
                      <a:pt x="8485" y="8384"/>
                      <a:pt x="8606" y="8311"/>
                    </a:cubicBezTo>
                    <a:cubicBezTo>
                      <a:pt x="8598" y="8282"/>
                      <a:pt x="8561" y="8306"/>
                      <a:pt x="8530" y="8300"/>
                    </a:cubicBezTo>
                    <a:cubicBezTo>
                      <a:pt x="8505" y="8096"/>
                      <a:pt x="8795" y="8090"/>
                      <a:pt x="8895" y="7942"/>
                    </a:cubicBezTo>
                    <a:cubicBezTo>
                      <a:pt x="8955" y="7962"/>
                      <a:pt x="8978" y="7924"/>
                      <a:pt x="9010" y="7899"/>
                    </a:cubicBezTo>
                    <a:cubicBezTo>
                      <a:pt x="8978" y="7828"/>
                      <a:pt x="9056" y="7857"/>
                      <a:pt x="9099" y="7828"/>
                    </a:cubicBezTo>
                    <a:lnTo>
                      <a:pt x="9208" y="7740"/>
                    </a:lnTo>
                    <a:lnTo>
                      <a:pt x="9191" y="7721"/>
                    </a:lnTo>
                    <a:cubicBezTo>
                      <a:pt x="9259" y="7672"/>
                      <a:pt x="9286" y="7555"/>
                      <a:pt x="9413" y="7574"/>
                    </a:cubicBezTo>
                    <a:cubicBezTo>
                      <a:pt x="9902" y="7188"/>
                      <a:pt x="10327" y="6782"/>
                      <a:pt x="10785" y="6382"/>
                    </a:cubicBezTo>
                    <a:cubicBezTo>
                      <a:pt x="10746" y="6353"/>
                      <a:pt x="10670" y="6382"/>
                      <a:pt x="10633" y="6353"/>
                    </a:cubicBezTo>
                    <a:cubicBezTo>
                      <a:pt x="10662" y="6290"/>
                      <a:pt x="10878" y="6360"/>
                      <a:pt x="10878" y="6232"/>
                    </a:cubicBezTo>
                    <a:lnTo>
                      <a:pt x="10909" y="6206"/>
                    </a:lnTo>
                    <a:lnTo>
                      <a:pt x="10943" y="6246"/>
                    </a:lnTo>
                    <a:cubicBezTo>
                      <a:pt x="14123" y="3686"/>
                      <a:pt x="17414" y="1236"/>
                      <a:pt x="21303" y="0"/>
                    </a:cubicBezTo>
                    <a:lnTo>
                      <a:pt x="21286" y="130"/>
                    </a:lnTo>
                    <a:lnTo>
                      <a:pt x="21264" y="307"/>
                    </a:lnTo>
                    <a:lnTo>
                      <a:pt x="21463" y="234"/>
                    </a:lnTo>
                    <a:cubicBezTo>
                      <a:pt x="21438" y="337"/>
                      <a:pt x="21303" y="271"/>
                      <a:pt x="21241" y="351"/>
                    </a:cubicBezTo>
                    <a:cubicBezTo>
                      <a:pt x="21241" y="351"/>
                      <a:pt x="21159" y="551"/>
                      <a:pt x="21180" y="692"/>
                    </a:cubicBezTo>
                    <a:cubicBezTo>
                      <a:pt x="21099" y="750"/>
                      <a:pt x="21120" y="1045"/>
                      <a:pt x="21120" y="1045"/>
                    </a:cubicBezTo>
                    <a:cubicBezTo>
                      <a:pt x="21180" y="1112"/>
                      <a:pt x="21258" y="1045"/>
                      <a:pt x="21317" y="1033"/>
                    </a:cubicBezTo>
                    <a:cubicBezTo>
                      <a:pt x="21173" y="1154"/>
                      <a:pt x="20999" y="1295"/>
                      <a:pt x="21058" y="1474"/>
                    </a:cubicBezTo>
                    <a:cubicBezTo>
                      <a:pt x="21210" y="1421"/>
                      <a:pt x="21134" y="1256"/>
                      <a:pt x="21278" y="1192"/>
                    </a:cubicBezTo>
                    <a:lnTo>
                      <a:pt x="21424" y="1131"/>
                    </a:lnTo>
                    <a:cubicBezTo>
                      <a:pt x="21455" y="1187"/>
                      <a:pt x="21401" y="1256"/>
                      <a:pt x="21356" y="12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57" name="Kształt"/>
              <p:cNvSpPr/>
              <p:nvPr/>
            </p:nvSpPr>
            <p:spPr>
              <a:xfrm>
                <a:off x="779148" y="535664"/>
                <a:ext cx="263" cy="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634"/>
                      <a:pt x="21600" y="15659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58" name="Kształt"/>
              <p:cNvSpPr/>
              <p:nvPr/>
            </p:nvSpPr>
            <p:spPr>
              <a:xfrm>
                <a:off x="827845" y="428531"/>
                <a:ext cx="242" cy="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2385"/>
                      <a:pt x="21600" y="10818"/>
                      <a:pt x="21600" y="15863"/>
                    </a:cubicBezTo>
                    <a:cubicBezTo>
                      <a:pt x="21600" y="1586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59" name="Kształt"/>
              <p:cNvSpPr/>
              <p:nvPr/>
            </p:nvSpPr>
            <p:spPr>
              <a:xfrm>
                <a:off x="827845" y="428531"/>
                <a:ext cx="1969" cy="3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40" h="21600" extrusionOk="0">
                    <a:moveTo>
                      <a:pt x="5357" y="21600"/>
                    </a:moveTo>
                    <a:lnTo>
                      <a:pt x="1810" y="21600"/>
                    </a:lnTo>
                    <a:cubicBezTo>
                      <a:pt x="-3025" y="13055"/>
                      <a:pt x="1810" y="2309"/>
                      <a:pt x="16524" y="0"/>
                    </a:cubicBezTo>
                    <a:cubicBezTo>
                      <a:pt x="18575" y="6825"/>
                      <a:pt x="5357" y="13468"/>
                      <a:pt x="535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60" name="Kształt"/>
              <p:cNvSpPr/>
              <p:nvPr/>
            </p:nvSpPr>
            <p:spPr>
              <a:xfrm>
                <a:off x="827845" y="418792"/>
                <a:ext cx="4682" cy="8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4" h="21600" extrusionOk="0">
                    <a:moveTo>
                      <a:pt x="17322" y="11607"/>
                    </a:moveTo>
                    <a:lnTo>
                      <a:pt x="13221" y="9933"/>
                    </a:lnTo>
                    <a:cubicBezTo>
                      <a:pt x="6478" y="11261"/>
                      <a:pt x="13496" y="18944"/>
                      <a:pt x="3380" y="16780"/>
                    </a:cubicBezTo>
                    <a:cubicBezTo>
                      <a:pt x="6" y="17847"/>
                      <a:pt x="4015" y="20417"/>
                      <a:pt x="281" y="21600"/>
                    </a:cubicBezTo>
                    <a:cubicBezTo>
                      <a:pt x="-633" y="14987"/>
                      <a:pt x="281" y="7189"/>
                      <a:pt x="9119" y="2626"/>
                    </a:cubicBezTo>
                    <a:lnTo>
                      <a:pt x="9119" y="0"/>
                    </a:lnTo>
                    <a:cubicBezTo>
                      <a:pt x="12493" y="375"/>
                      <a:pt x="12129" y="3957"/>
                      <a:pt x="17322" y="2626"/>
                    </a:cubicBezTo>
                    <a:cubicBezTo>
                      <a:pt x="19329" y="5631"/>
                      <a:pt x="20967" y="8981"/>
                      <a:pt x="17322" y="116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61" name="Kształt"/>
              <p:cNvSpPr/>
              <p:nvPr/>
            </p:nvSpPr>
            <p:spPr>
              <a:xfrm>
                <a:off x="866803" y="331138"/>
                <a:ext cx="329" cy="1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6039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62" name="Kształt"/>
              <p:cNvSpPr/>
              <p:nvPr/>
            </p:nvSpPr>
            <p:spPr>
              <a:xfrm>
                <a:off x="886281" y="564882"/>
                <a:ext cx="1129" cy="1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2" h="20330" extrusionOk="0">
                    <a:moveTo>
                      <a:pt x="5212" y="512"/>
                    </a:moveTo>
                    <a:cubicBezTo>
                      <a:pt x="12537" y="-1270"/>
                      <a:pt x="15618" y="2034"/>
                      <a:pt x="19862" y="3815"/>
                    </a:cubicBezTo>
                    <a:lnTo>
                      <a:pt x="5212" y="20330"/>
                    </a:lnTo>
                    <a:cubicBezTo>
                      <a:pt x="-1738" y="12957"/>
                      <a:pt x="-1738" y="7248"/>
                      <a:pt x="5212" y="5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63" name="Kształt"/>
              <p:cNvSpPr/>
              <p:nvPr/>
            </p:nvSpPr>
            <p:spPr>
              <a:xfrm>
                <a:off x="886281" y="525925"/>
                <a:ext cx="155" cy="1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64" name="Kształt"/>
              <p:cNvSpPr/>
              <p:nvPr/>
            </p:nvSpPr>
            <p:spPr>
              <a:xfrm>
                <a:off x="886281" y="506446"/>
                <a:ext cx="4662" cy="8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03" h="21600" extrusionOk="0">
                    <a:moveTo>
                      <a:pt x="17175" y="11595"/>
                    </a:moveTo>
                    <a:lnTo>
                      <a:pt x="13255" y="9975"/>
                    </a:lnTo>
                    <a:cubicBezTo>
                      <a:pt x="6419" y="11308"/>
                      <a:pt x="13530" y="18941"/>
                      <a:pt x="3414" y="16800"/>
                    </a:cubicBezTo>
                    <a:cubicBezTo>
                      <a:pt x="-48" y="17869"/>
                      <a:pt x="3960" y="20472"/>
                      <a:pt x="315" y="21600"/>
                    </a:cubicBezTo>
                    <a:cubicBezTo>
                      <a:pt x="-688" y="15009"/>
                      <a:pt x="315" y="7231"/>
                      <a:pt x="9065" y="2632"/>
                    </a:cubicBezTo>
                    <a:lnTo>
                      <a:pt x="9065" y="0"/>
                    </a:lnTo>
                    <a:cubicBezTo>
                      <a:pt x="12434" y="376"/>
                      <a:pt x="12070" y="3962"/>
                      <a:pt x="17175" y="2632"/>
                    </a:cubicBezTo>
                    <a:cubicBezTo>
                      <a:pt x="19269" y="5638"/>
                      <a:pt x="20912" y="8963"/>
                      <a:pt x="17175" y="11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65" name="Kształt"/>
              <p:cNvSpPr/>
              <p:nvPr/>
            </p:nvSpPr>
            <p:spPr>
              <a:xfrm>
                <a:off x="886281" y="496707"/>
                <a:ext cx="1226" cy="3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0" h="21600" extrusionOk="0">
                    <a:moveTo>
                      <a:pt x="0" y="21600"/>
                    </a:moveTo>
                    <a:cubicBezTo>
                      <a:pt x="4835" y="14541"/>
                      <a:pt x="2573" y="5844"/>
                      <a:pt x="11931" y="0"/>
                    </a:cubicBezTo>
                    <a:cubicBezTo>
                      <a:pt x="21600" y="1888"/>
                      <a:pt x="17723" y="7850"/>
                      <a:pt x="14191" y="11438"/>
                    </a:cubicBezTo>
                    <a:cubicBezTo>
                      <a:pt x="5809" y="14180"/>
                      <a:pt x="2573" y="1782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66" name="Kształt"/>
              <p:cNvSpPr/>
              <p:nvPr/>
            </p:nvSpPr>
            <p:spPr>
              <a:xfrm>
                <a:off x="896021" y="496707"/>
                <a:ext cx="1390" cy="3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382" h="21600" extrusionOk="0">
                    <a:moveTo>
                      <a:pt x="4109" y="21600"/>
                    </a:moveTo>
                    <a:cubicBezTo>
                      <a:pt x="7215" y="14066"/>
                      <a:pt x="-9205" y="0"/>
                      <a:pt x="7958" y="0"/>
                    </a:cubicBezTo>
                    <a:cubicBezTo>
                      <a:pt x="12395" y="8004"/>
                      <a:pt x="5148" y="14607"/>
                      <a:pt x="41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67" name="Kształt"/>
              <p:cNvSpPr/>
              <p:nvPr/>
            </p:nvSpPr>
            <p:spPr>
              <a:xfrm>
                <a:off x="896021" y="311659"/>
                <a:ext cx="347" cy="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744" h="21600" extrusionOk="0">
                    <a:moveTo>
                      <a:pt x="11744" y="0"/>
                    </a:moveTo>
                    <a:lnTo>
                      <a:pt x="6526" y="21600"/>
                    </a:lnTo>
                    <a:cubicBezTo>
                      <a:pt x="-9856" y="18997"/>
                      <a:pt x="9496" y="7832"/>
                      <a:pt x="1174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68" name="Kształt"/>
              <p:cNvSpPr/>
              <p:nvPr/>
            </p:nvSpPr>
            <p:spPr>
              <a:xfrm>
                <a:off x="896021" y="477228"/>
                <a:ext cx="397" cy="2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16" h="21600" extrusionOk="0">
                    <a:moveTo>
                      <a:pt x="3282" y="21600"/>
                    </a:moveTo>
                    <a:lnTo>
                      <a:pt x="0" y="0"/>
                    </a:lnTo>
                    <a:cubicBezTo>
                      <a:pt x="21600" y="5858"/>
                      <a:pt x="7869" y="13476"/>
                      <a:pt x="328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69" name="Kształt"/>
              <p:cNvSpPr/>
              <p:nvPr/>
            </p:nvSpPr>
            <p:spPr>
              <a:xfrm>
                <a:off x="896021" y="477228"/>
                <a:ext cx="395" cy="1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5631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70" name="Kształt"/>
              <p:cNvSpPr/>
              <p:nvPr/>
            </p:nvSpPr>
            <p:spPr>
              <a:xfrm>
                <a:off x="896021" y="438271"/>
                <a:ext cx="840" cy="1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8" h="21600" extrusionOk="0">
                    <a:moveTo>
                      <a:pt x="25" y="21600"/>
                    </a:moveTo>
                    <a:cubicBezTo>
                      <a:pt x="25" y="16738"/>
                      <a:pt x="-1457" y="1666"/>
                      <a:pt x="18661" y="0"/>
                    </a:cubicBezTo>
                    <a:cubicBezTo>
                      <a:pt x="20143" y="9141"/>
                      <a:pt x="9345" y="14368"/>
                      <a:pt x="2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71" name="Kształt"/>
              <p:cNvSpPr/>
              <p:nvPr/>
            </p:nvSpPr>
            <p:spPr>
              <a:xfrm>
                <a:off x="905760" y="457749"/>
                <a:ext cx="882" cy="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9" h="17697" extrusionOk="0">
                    <a:moveTo>
                      <a:pt x="8542" y="17307"/>
                    </a:moveTo>
                    <a:cubicBezTo>
                      <a:pt x="5571" y="18767"/>
                      <a:pt x="1753" y="15848"/>
                      <a:pt x="496" y="13120"/>
                    </a:cubicBezTo>
                    <a:cubicBezTo>
                      <a:pt x="-2477" y="7238"/>
                      <a:pt x="8542" y="-2833"/>
                      <a:pt x="16587" y="753"/>
                    </a:cubicBezTo>
                    <a:cubicBezTo>
                      <a:pt x="19123" y="8718"/>
                      <a:pt x="10232" y="11639"/>
                      <a:pt x="8542" y="173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72" name="Kształt"/>
              <p:cNvSpPr/>
              <p:nvPr/>
            </p:nvSpPr>
            <p:spPr>
              <a:xfrm>
                <a:off x="905760" y="438271"/>
                <a:ext cx="1621" cy="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61" h="21600" extrusionOk="0">
                    <a:moveTo>
                      <a:pt x="5239" y="21600"/>
                    </a:moveTo>
                    <a:cubicBezTo>
                      <a:pt x="-2887" y="19063"/>
                      <a:pt x="1080" y="8524"/>
                      <a:pt x="289" y="0"/>
                    </a:cubicBezTo>
                    <a:lnTo>
                      <a:pt x="12575" y="1653"/>
                    </a:lnTo>
                    <a:cubicBezTo>
                      <a:pt x="18713" y="10046"/>
                      <a:pt x="9796" y="15758"/>
                      <a:pt x="523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73" name="Kształt"/>
              <p:cNvSpPr/>
              <p:nvPr/>
            </p:nvSpPr>
            <p:spPr>
              <a:xfrm>
                <a:off x="905760" y="262962"/>
                <a:ext cx="13136" cy="33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39" h="21600" extrusionOk="0">
                    <a:moveTo>
                      <a:pt x="88" y="21600"/>
                    </a:moveTo>
                    <a:cubicBezTo>
                      <a:pt x="-710" y="20122"/>
                      <a:pt x="4209" y="19167"/>
                      <a:pt x="2846" y="17504"/>
                    </a:cubicBezTo>
                    <a:cubicBezTo>
                      <a:pt x="4308" y="15864"/>
                      <a:pt x="5703" y="14117"/>
                      <a:pt x="7930" y="12547"/>
                    </a:cubicBezTo>
                    <a:lnTo>
                      <a:pt x="7532" y="11896"/>
                    </a:lnTo>
                    <a:cubicBezTo>
                      <a:pt x="7930" y="12179"/>
                      <a:pt x="8760" y="12179"/>
                      <a:pt x="8993" y="11896"/>
                    </a:cubicBezTo>
                    <a:cubicBezTo>
                      <a:pt x="10256" y="11443"/>
                      <a:pt x="9126" y="10623"/>
                      <a:pt x="9858" y="10164"/>
                    </a:cubicBezTo>
                    <a:cubicBezTo>
                      <a:pt x="12682" y="7575"/>
                      <a:pt x="15008" y="5001"/>
                      <a:pt x="17036" y="2285"/>
                    </a:cubicBezTo>
                    <a:lnTo>
                      <a:pt x="19728" y="0"/>
                    </a:lnTo>
                    <a:cubicBezTo>
                      <a:pt x="20890" y="1754"/>
                      <a:pt x="16869" y="3027"/>
                      <a:pt x="17036" y="4718"/>
                    </a:cubicBezTo>
                    <a:cubicBezTo>
                      <a:pt x="16305" y="5856"/>
                      <a:pt x="15307" y="6945"/>
                      <a:pt x="13812" y="7950"/>
                    </a:cubicBezTo>
                    <a:cubicBezTo>
                      <a:pt x="10589" y="11670"/>
                      <a:pt x="8030" y="15482"/>
                      <a:pt x="3710" y="19075"/>
                    </a:cubicBezTo>
                    <a:cubicBezTo>
                      <a:pt x="1383" y="19534"/>
                      <a:pt x="2347" y="20956"/>
                      <a:pt x="8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74" name="Kształt"/>
              <p:cNvSpPr/>
              <p:nvPr/>
            </p:nvSpPr>
            <p:spPr>
              <a:xfrm>
                <a:off x="915499" y="253223"/>
                <a:ext cx="1989" cy="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5" h="20247" extrusionOk="0">
                    <a:moveTo>
                      <a:pt x="51" y="14939"/>
                    </a:moveTo>
                    <a:cubicBezTo>
                      <a:pt x="-770" y="6748"/>
                      <a:pt x="8282" y="1626"/>
                      <a:pt x="18364" y="0"/>
                    </a:cubicBezTo>
                    <a:cubicBezTo>
                      <a:pt x="20830" y="8199"/>
                      <a:pt x="8282" y="12552"/>
                      <a:pt x="7660" y="19895"/>
                    </a:cubicBezTo>
                    <a:cubicBezTo>
                      <a:pt x="3139" y="21600"/>
                      <a:pt x="2517" y="16644"/>
                      <a:pt x="51" y="149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75" name="Kształt"/>
              <p:cNvSpPr/>
              <p:nvPr/>
            </p:nvSpPr>
            <p:spPr>
              <a:xfrm>
                <a:off x="915499" y="243484"/>
                <a:ext cx="1845" cy="5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890" h="21600" extrusionOk="0">
                    <a:moveTo>
                      <a:pt x="10085" y="0"/>
                    </a:moveTo>
                    <a:cubicBezTo>
                      <a:pt x="14872" y="5968"/>
                      <a:pt x="-3748" y="10718"/>
                      <a:pt x="7628" y="16936"/>
                    </a:cubicBezTo>
                    <a:cubicBezTo>
                      <a:pt x="7628" y="19879"/>
                      <a:pt x="2847" y="19879"/>
                      <a:pt x="0" y="21600"/>
                    </a:cubicBezTo>
                    <a:cubicBezTo>
                      <a:pt x="4271" y="15253"/>
                      <a:pt x="-6728" y="2689"/>
                      <a:pt x="1008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76" name="Kształt"/>
              <p:cNvSpPr/>
              <p:nvPr/>
            </p:nvSpPr>
            <p:spPr>
              <a:xfrm>
                <a:off x="915499" y="253223"/>
                <a:ext cx="2632" cy="3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5" h="21600" extrusionOk="0">
                    <a:moveTo>
                      <a:pt x="15780" y="0"/>
                    </a:moveTo>
                    <a:lnTo>
                      <a:pt x="17535" y="3183"/>
                    </a:lnTo>
                    <a:lnTo>
                      <a:pt x="17535" y="6231"/>
                    </a:lnTo>
                    <a:lnTo>
                      <a:pt x="754" y="21600"/>
                    </a:lnTo>
                    <a:cubicBezTo>
                      <a:pt x="-4065" y="8103"/>
                      <a:pt x="15780" y="10804"/>
                      <a:pt x="1578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77" name="Kształt"/>
              <p:cNvSpPr/>
              <p:nvPr/>
            </p:nvSpPr>
            <p:spPr>
              <a:xfrm>
                <a:off x="915499" y="272702"/>
                <a:ext cx="417" cy="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6247"/>
                    </a:lnTo>
                    <a:cubicBezTo>
                      <a:pt x="13679" y="14663"/>
                      <a:pt x="10244" y="17585"/>
                      <a:pt x="0" y="21600"/>
                    </a:cubicBez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78" name="Kształt"/>
              <p:cNvSpPr/>
              <p:nvPr/>
            </p:nvSpPr>
            <p:spPr>
              <a:xfrm>
                <a:off x="925239" y="233744"/>
                <a:ext cx="3503" cy="11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15" h="20246" extrusionOk="0">
                    <a:moveTo>
                      <a:pt x="9127" y="607"/>
                    </a:moveTo>
                    <a:cubicBezTo>
                      <a:pt x="12913" y="2201"/>
                      <a:pt x="16145" y="-1354"/>
                      <a:pt x="17815" y="607"/>
                    </a:cubicBezTo>
                    <a:cubicBezTo>
                      <a:pt x="14030" y="3056"/>
                      <a:pt x="17479" y="5387"/>
                      <a:pt x="12023" y="7776"/>
                    </a:cubicBezTo>
                    <a:cubicBezTo>
                      <a:pt x="8797" y="11776"/>
                      <a:pt x="6123" y="16479"/>
                      <a:pt x="7793" y="20246"/>
                    </a:cubicBezTo>
                    <a:cubicBezTo>
                      <a:pt x="-3785" y="19120"/>
                      <a:pt x="10353" y="16479"/>
                      <a:pt x="2896" y="14420"/>
                    </a:cubicBezTo>
                    <a:cubicBezTo>
                      <a:pt x="2896" y="13312"/>
                      <a:pt x="5342" y="11311"/>
                      <a:pt x="0" y="11213"/>
                    </a:cubicBezTo>
                    <a:cubicBezTo>
                      <a:pt x="0" y="10806"/>
                      <a:pt x="0" y="10438"/>
                      <a:pt x="1226" y="10280"/>
                    </a:cubicBezTo>
                    <a:cubicBezTo>
                      <a:pt x="2896" y="10030"/>
                      <a:pt x="5120" y="10280"/>
                      <a:pt x="6123" y="10806"/>
                    </a:cubicBezTo>
                    <a:cubicBezTo>
                      <a:pt x="7793" y="8902"/>
                      <a:pt x="6123" y="6630"/>
                      <a:pt x="7793" y="4222"/>
                    </a:cubicBezTo>
                    <a:cubicBezTo>
                      <a:pt x="6123" y="3056"/>
                      <a:pt x="2446" y="1327"/>
                      <a:pt x="9127" y="6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79" name="Kształt"/>
              <p:cNvSpPr/>
              <p:nvPr/>
            </p:nvSpPr>
            <p:spPr>
              <a:xfrm>
                <a:off x="925239" y="233744"/>
                <a:ext cx="1233" cy="2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11" h="21600" extrusionOk="0">
                    <a:moveTo>
                      <a:pt x="5188" y="1766"/>
                    </a:moveTo>
                    <a:lnTo>
                      <a:pt x="7148" y="0"/>
                    </a:lnTo>
                    <a:cubicBezTo>
                      <a:pt x="13536" y="4823"/>
                      <a:pt x="15987" y="14374"/>
                      <a:pt x="11574" y="21600"/>
                    </a:cubicBezTo>
                    <a:cubicBezTo>
                      <a:pt x="-5613" y="21144"/>
                      <a:pt x="32" y="7330"/>
                      <a:pt x="5188" y="17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80" name="Kształt"/>
              <p:cNvSpPr/>
              <p:nvPr/>
            </p:nvSpPr>
            <p:spPr>
              <a:xfrm>
                <a:off x="925239" y="224005"/>
                <a:ext cx="17050" cy="45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6" h="21502" extrusionOk="0">
                    <a:moveTo>
                      <a:pt x="5691" y="14139"/>
                    </a:moveTo>
                    <a:cubicBezTo>
                      <a:pt x="5691" y="12735"/>
                      <a:pt x="6299" y="11409"/>
                      <a:pt x="8735" y="10370"/>
                    </a:cubicBezTo>
                    <a:cubicBezTo>
                      <a:pt x="8338" y="9217"/>
                      <a:pt x="12097" y="8286"/>
                      <a:pt x="11779" y="6949"/>
                    </a:cubicBezTo>
                    <a:cubicBezTo>
                      <a:pt x="12282" y="6913"/>
                      <a:pt x="12467" y="7021"/>
                      <a:pt x="12759" y="7118"/>
                    </a:cubicBezTo>
                    <a:cubicBezTo>
                      <a:pt x="13659" y="6683"/>
                      <a:pt x="12097" y="5782"/>
                      <a:pt x="13976" y="5418"/>
                    </a:cubicBezTo>
                    <a:cubicBezTo>
                      <a:pt x="14823" y="4153"/>
                      <a:pt x="15697" y="2796"/>
                      <a:pt x="17180" y="1593"/>
                    </a:cubicBezTo>
                    <a:lnTo>
                      <a:pt x="18000" y="1828"/>
                    </a:lnTo>
                    <a:lnTo>
                      <a:pt x="20541" y="0"/>
                    </a:lnTo>
                    <a:cubicBezTo>
                      <a:pt x="21044" y="932"/>
                      <a:pt x="18847" y="1623"/>
                      <a:pt x="18661" y="2571"/>
                    </a:cubicBezTo>
                    <a:cubicBezTo>
                      <a:pt x="15300" y="5695"/>
                      <a:pt x="12865" y="8982"/>
                      <a:pt x="9926" y="12075"/>
                    </a:cubicBezTo>
                    <a:cubicBezTo>
                      <a:pt x="7358" y="12772"/>
                      <a:pt x="9820" y="13939"/>
                      <a:pt x="7358" y="14610"/>
                    </a:cubicBezTo>
                    <a:cubicBezTo>
                      <a:pt x="6168" y="16177"/>
                      <a:pt x="5982" y="17862"/>
                      <a:pt x="3838" y="19260"/>
                    </a:cubicBezTo>
                    <a:cubicBezTo>
                      <a:pt x="1588" y="19531"/>
                      <a:pt x="4235" y="20258"/>
                      <a:pt x="2355" y="20591"/>
                    </a:cubicBezTo>
                    <a:cubicBezTo>
                      <a:pt x="978" y="20724"/>
                      <a:pt x="1455" y="21600"/>
                      <a:pt x="0" y="21492"/>
                    </a:cubicBezTo>
                    <a:cubicBezTo>
                      <a:pt x="1270" y="20463"/>
                      <a:pt x="-556" y="19802"/>
                      <a:pt x="688" y="18763"/>
                    </a:cubicBezTo>
                    <a:cubicBezTo>
                      <a:pt x="1217" y="18809"/>
                      <a:pt x="2170" y="19193"/>
                      <a:pt x="2647" y="18763"/>
                    </a:cubicBezTo>
                    <a:cubicBezTo>
                      <a:pt x="2461" y="17595"/>
                      <a:pt x="4817" y="16592"/>
                      <a:pt x="3547" y="15506"/>
                    </a:cubicBezTo>
                    <a:cubicBezTo>
                      <a:pt x="4605" y="15004"/>
                      <a:pt x="4235" y="14518"/>
                      <a:pt x="5691" y="141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81" name="Kształt"/>
              <p:cNvSpPr/>
              <p:nvPr/>
            </p:nvSpPr>
            <p:spPr>
              <a:xfrm>
                <a:off x="925239" y="214265"/>
                <a:ext cx="1990" cy="2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16" h="20228" extrusionOk="0">
                    <a:moveTo>
                      <a:pt x="1589" y="4026"/>
                    </a:moveTo>
                    <a:lnTo>
                      <a:pt x="5064" y="1368"/>
                    </a:lnTo>
                    <a:cubicBezTo>
                      <a:pt x="9309" y="5883"/>
                      <a:pt x="12389" y="-1372"/>
                      <a:pt x="17207" y="238"/>
                    </a:cubicBezTo>
                    <a:cubicBezTo>
                      <a:pt x="18757" y="7014"/>
                      <a:pt x="14314" y="14343"/>
                      <a:pt x="7375" y="20228"/>
                    </a:cubicBezTo>
                    <a:cubicBezTo>
                      <a:pt x="2941" y="17083"/>
                      <a:pt x="-2843" y="9671"/>
                      <a:pt x="1589" y="402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82" name="Kształt"/>
              <p:cNvSpPr/>
              <p:nvPr/>
            </p:nvSpPr>
            <p:spPr>
              <a:xfrm>
                <a:off x="934978" y="214265"/>
                <a:ext cx="861" cy="1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457" h="20837" extrusionOk="0">
                    <a:moveTo>
                      <a:pt x="6177" y="20837"/>
                    </a:moveTo>
                    <a:cubicBezTo>
                      <a:pt x="-3773" y="19472"/>
                      <a:pt x="2736" y="9967"/>
                      <a:pt x="0" y="4166"/>
                    </a:cubicBezTo>
                    <a:cubicBezTo>
                      <a:pt x="3771" y="1701"/>
                      <a:pt x="6177" y="-763"/>
                      <a:pt x="13018" y="222"/>
                    </a:cubicBezTo>
                    <a:cubicBezTo>
                      <a:pt x="11651" y="6643"/>
                      <a:pt x="17827" y="16022"/>
                      <a:pt x="6177" y="208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83" name="Kształt"/>
              <p:cNvSpPr/>
              <p:nvPr/>
            </p:nvSpPr>
            <p:spPr>
              <a:xfrm>
                <a:off x="934978" y="214265"/>
                <a:ext cx="635" cy="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2" h="21600" extrusionOk="0">
                    <a:moveTo>
                      <a:pt x="17392" y="14484"/>
                    </a:moveTo>
                    <a:cubicBezTo>
                      <a:pt x="9003" y="13367"/>
                      <a:pt x="7190" y="20049"/>
                      <a:pt x="0" y="21600"/>
                    </a:cubicBezTo>
                    <a:lnTo>
                      <a:pt x="10788" y="0"/>
                    </a:lnTo>
                    <a:cubicBezTo>
                      <a:pt x="21600" y="0"/>
                      <a:pt x="13212" y="8690"/>
                      <a:pt x="17392" y="1448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84" name="Kształt"/>
              <p:cNvSpPr/>
              <p:nvPr/>
            </p:nvSpPr>
            <p:spPr>
              <a:xfrm>
                <a:off x="934978" y="204526"/>
                <a:ext cx="1886" cy="5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extrusionOk="0">
                    <a:moveTo>
                      <a:pt x="685" y="3279"/>
                    </a:moveTo>
                    <a:cubicBezTo>
                      <a:pt x="5586" y="1304"/>
                      <a:pt x="5586" y="4036"/>
                      <a:pt x="10920" y="4036"/>
                    </a:cubicBezTo>
                    <a:lnTo>
                      <a:pt x="19161" y="0"/>
                    </a:lnTo>
                    <a:cubicBezTo>
                      <a:pt x="10032" y="5714"/>
                      <a:pt x="12265" y="15042"/>
                      <a:pt x="685" y="21600"/>
                    </a:cubicBezTo>
                    <a:cubicBezTo>
                      <a:pt x="-2439" y="16303"/>
                      <a:pt x="6474" y="8571"/>
                      <a:pt x="685" y="32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85" name="Kształt"/>
              <p:cNvSpPr/>
              <p:nvPr/>
            </p:nvSpPr>
            <p:spPr>
              <a:xfrm>
                <a:off x="934978" y="204526"/>
                <a:ext cx="2169" cy="2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69" h="20733" extrusionOk="0">
                    <a:moveTo>
                      <a:pt x="10390" y="0"/>
                    </a:moveTo>
                    <a:cubicBezTo>
                      <a:pt x="19299" y="3748"/>
                      <a:pt x="5261" y="10107"/>
                      <a:pt x="6608" y="16467"/>
                    </a:cubicBezTo>
                    <a:cubicBezTo>
                      <a:pt x="4860" y="18011"/>
                      <a:pt x="3644" y="21600"/>
                      <a:pt x="672" y="20540"/>
                    </a:cubicBezTo>
                    <a:cubicBezTo>
                      <a:pt x="-2301" y="12795"/>
                      <a:pt x="5261" y="5133"/>
                      <a:pt x="103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86" name="Kształt"/>
              <p:cNvSpPr/>
              <p:nvPr/>
            </p:nvSpPr>
            <p:spPr>
              <a:xfrm>
                <a:off x="934978" y="214265"/>
                <a:ext cx="763" cy="1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753" h="21600" extrusionOk="0">
                    <a:moveTo>
                      <a:pt x="10209" y="16753"/>
                    </a:moveTo>
                    <a:lnTo>
                      <a:pt x="5579" y="21600"/>
                    </a:lnTo>
                    <a:cubicBezTo>
                      <a:pt x="5579" y="14258"/>
                      <a:pt x="-8311" y="4989"/>
                      <a:pt x="7743" y="0"/>
                    </a:cubicBezTo>
                    <a:cubicBezTo>
                      <a:pt x="13289" y="2353"/>
                      <a:pt x="9292" y="11353"/>
                      <a:pt x="10209" y="167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87" name="Kształt"/>
              <p:cNvSpPr/>
              <p:nvPr/>
            </p:nvSpPr>
            <p:spPr>
              <a:xfrm>
                <a:off x="934978" y="214265"/>
                <a:ext cx="417" cy="1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05" h="21600" extrusionOk="0">
                    <a:moveTo>
                      <a:pt x="15805" y="15448"/>
                    </a:moveTo>
                    <a:lnTo>
                      <a:pt x="0" y="21600"/>
                    </a:lnTo>
                    <a:lnTo>
                      <a:pt x="4982" y="0"/>
                    </a:lnTo>
                    <a:cubicBezTo>
                      <a:pt x="21600" y="0"/>
                      <a:pt x="11630" y="11287"/>
                      <a:pt x="15805" y="15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88" name="Kształt"/>
              <p:cNvSpPr/>
              <p:nvPr/>
            </p:nvSpPr>
            <p:spPr>
              <a:xfrm>
                <a:off x="944718" y="185047"/>
                <a:ext cx="438" cy="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85" h="21600" extrusionOk="0">
                    <a:moveTo>
                      <a:pt x="6392" y="21600"/>
                    </a:moveTo>
                    <a:lnTo>
                      <a:pt x="0" y="0"/>
                    </a:lnTo>
                    <a:lnTo>
                      <a:pt x="15985" y="0"/>
                    </a:lnTo>
                    <a:cubicBezTo>
                      <a:pt x="9593" y="6838"/>
                      <a:pt x="21600" y="19347"/>
                      <a:pt x="639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89" name="Kształt"/>
              <p:cNvSpPr/>
              <p:nvPr/>
            </p:nvSpPr>
            <p:spPr>
              <a:xfrm>
                <a:off x="944718" y="185047"/>
                <a:ext cx="1172" cy="2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08" h="21600" extrusionOk="0">
                    <a:moveTo>
                      <a:pt x="4017" y="21600"/>
                    </a:moveTo>
                    <a:lnTo>
                      <a:pt x="2247" y="21600"/>
                    </a:lnTo>
                    <a:cubicBezTo>
                      <a:pt x="-3348" y="13666"/>
                      <a:pt x="2247" y="3210"/>
                      <a:pt x="10887" y="0"/>
                    </a:cubicBezTo>
                    <a:cubicBezTo>
                      <a:pt x="18252" y="7532"/>
                      <a:pt x="8858" y="15775"/>
                      <a:pt x="40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90" name="Kształt"/>
              <p:cNvSpPr/>
              <p:nvPr/>
            </p:nvSpPr>
            <p:spPr>
              <a:xfrm>
                <a:off x="934978" y="165569"/>
                <a:ext cx="22451" cy="56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512" extrusionOk="0">
                    <a:moveTo>
                      <a:pt x="3674" y="16324"/>
                    </a:moveTo>
                    <a:cubicBezTo>
                      <a:pt x="4407" y="15858"/>
                      <a:pt x="3674" y="15152"/>
                      <a:pt x="4937" y="14824"/>
                    </a:cubicBezTo>
                    <a:lnTo>
                      <a:pt x="5181" y="15618"/>
                    </a:lnTo>
                    <a:cubicBezTo>
                      <a:pt x="5832" y="15378"/>
                      <a:pt x="6830" y="14824"/>
                      <a:pt x="5466" y="14500"/>
                    </a:cubicBezTo>
                    <a:cubicBezTo>
                      <a:pt x="5832" y="13537"/>
                      <a:pt x="5913" y="12536"/>
                      <a:pt x="8194" y="11931"/>
                    </a:cubicBezTo>
                    <a:cubicBezTo>
                      <a:pt x="8927" y="11221"/>
                      <a:pt x="9029" y="10414"/>
                      <a:pt x="9456" y="9636"/>
                    </a:cubicBezTo>
                    <a:cubicBezTo>
                      <a:pt x="9924" y="9590"/>
                      <a:pt x="10657" y="9564"/>
                      <a:pt x="10759" y="9312"/>
                    </a:cubicBezTo>
                    <a:cubicBezTo>
                      <a:pt x="10372" y="8904"/>
                      <a:pt x="10372" y="8547"/>
                      <a:pt x="10901" y="8135"/>
                    </a:cubicBezTo>
                    <a:cubicBezTo>
                      <a:pt x="13853" y="7479"/>
                      <a:pt x="12632" y="5869"/>
                      <a:pt x="14749" y="4940"/>
                    </a:cubicBezTo>
                    <a:cubicBezTo>
                      <a:pt x="14688" y="3797"/>
                      <a:pt x="16112" y="2863"/>
                      <a:pt x="17844" y="1985"/>
                    </a:cubicBezTo>
                    <a:cubicBezTo>
                      <a:pt x="17925" y="2043"/>
                      <a:pt x="18169" y="2043"/>
                      <a:pt x="18372" y="2043"/>
                    </a:cubicBezTo>
                    <a:cubicBezTo>
                      <a:pt x="19431" y="1501"/>
                      <a:pt x="18536" y="543"/>
                      <a:pt x="18902" y="21"/>
                    </a:cubicBezTo>
                    <a:cubicBezTo>
                      <a:pt x="19675" y="-88"/>
                      <a:pt x="19899" y="249"/>
                      <a:pt x="20347" y="349"/>
                    </a:cubicBezTo>
                    <a:cubicBezTo>
                      <a:pt x="20185" y="707"/>
                      <a:pt x="19370" y="1362"/>
                      <a:pt x="20572" y="1774"/>
                    </a:cubicBezTo>
                    <a:cubicBezTo>
                      <a:pt x="20653" y="1741"/>
                      <a:pt x="20713" y="1690"/>
                      <a:pt x="20877" y="1720"/>
                    </a:cubicBezTo>
                    <a:cubicBezTo>
                      <a:pt x="20877" y="2018"/>
                      <a:pt x="20185" y="2266"/>
                      <a:pt x="19431" y="2174"/>
                    </a:cubicBezTo>
                    <a:cubicBezTo>
                      <a:pt x="18902" y="3073"/>
                      <a:pt x="17558" y="3868"/>
                      <a:pt x="17844" y="4940"/>
                    </a:cubicBezTo>
                    <a:cubicBezTo>
                      <a:pt x="15339" y="5129"/>
                      <a:pt x="15828" y="6269"/>
                      <a:pt x="15279" y="6907"/>
                    </a:cubicBezTo>
                    <a:cubicBezTo>
                      <a:pt x="13161" y="7429"/>
                      <a:pt x="14382" y="8400"/>
                      <a:pt x="12713" y="8988"/>
                    </a:cubicBezTo>
                    <a:cubicBezTo>
                      <a:pt x="13161" y="9421"/>
                      <a:pt x="12041" y="9779"/>
                      <a:pt x="11675" y="10187"/>
                    </a:cubicBezTo>
                    <a:cubicBezTo>
                      <a:pt x="10372" y="11276"/>
                      <a:pt x="11370" y="12482"/>
                      <a:pt x="8784" y="13378"/>
                    </a:cubicBezTo>
                    <a:cubicBezTo>
                      <a:pt x="8031" y="13962"/>
                      <a:pt x="8031" y="14638"/>
                      <a:pt x="6606" y="15097"/>
                    </a:cubicBezTo>
                    <a:cubicBezTo>
                      <a:pt x="7054" y="15551"/>
                      <a:pt x="5751" y="15757"/>
                      <a:pt x="5689" y="16140"/>
                    </a:cubicBezTo>
                    <a:cubicBezTo>
                      <a:pt x="6972" y="17283"/>
                      <a:pt x="3369" y="17834"/>
                      <a:pt x="3369" y="18897"/>
                    </a:cubicBezTo>
                    <a:cubicBezTo>
                      <a:pt x="2148" y="19717"/>
                      <a:pt x="2066" y="20667"/>
                      <a:pt x="621" y="21436"/>
                    </a:cubicBezTo>
                    <a:lnTo>
                      <a:pt x="396" y="21512"/>
                    </a:lnTo>
                    <a:cubicBezTo>
                      <a:pt x="1394" y="20667"/>
                      <a:pt x="-723" y="20339"/>
                      <a:pt x="275" y="19406"/>
                    </a:cubicBezTo>
                    <a:cubicBezTo>
                      <a:pt x="3369" y="18897"/>
                      <a:pt x="3797" y="17556"/>
                      <a:pt x="3674" y="163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91" name="Kształt"/>
              <p:cNvSpPr/>
              <p:nvPr/>
            </p:nvSpPr>
            <p:spPr>
              <a:xfrm>
                <a:off x="944718" y="185047"/>
                <a:ext cx="1095" cy="3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270" h="21600" extrusionOk="0">
                    <a:moveTo>
                      <a:pt x="7473" y="0"/>
                    </a:moveTo>
                    <a:cubicBezTo>
                      <a:pt x="7473" y="7507"/>
                      <a:pt x="18267" y="13546"/>
                      <a:pt x="7473" y="21600"/>
                    </a:cubicBezTo>
                    <a:cubicBezTo>
                      <a:pt x="-1612" y="15092"/>
                      <a:pt x="-3333" y="7507"/>
                      <a:pt x="74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92" name="Kształt"/>
              <p:cNvSpPr/>
              <p:nvPr/>
            </p:nvSpPr>
            <p:spPr>
              <a:xfrm>
                <a:off x="944718" y="175308"/>
                <a:ext cx="1202" cy="1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13" h="19717" extrusionOk="0">
                    <a:moveTo>
                      <a:pt x="7480" y="0"/>
                    </a:moveTo>
                    <a:cubicBezTo>
                      <a:pt x="21600" y="679"/>
                      <a:pt x="12969" y="11204"/>
                      <a:pt x="15270" y="17713"/>
                    </a:cubicBezTo>
                    <a:cubicBezTo>
                      <a:pt x="11804" y="21600"/>
                      <a:pt x="5178" y="18404"/>
                      <a:pt x="0" y="19657"/>
                    </a:cubicBezTo>
                    <a:cubicBezTo>
                      <a:pt x="0" y="12796"/>
                      <a:pt x="0" y="5139"/>
                      <a:pt x="748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93" name="Kształt"/>
              <p:cNvSpPr/>
              <p:nvPr/>
            </p:nvSpPr>
            <p:spPr>
              <a:xfrm>
                <a:off x="944718" y="165569"/>
                <a:ext cx="1114" cy="2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57" h="21600" extrusionOk="0">
                    <a:moveTo>
                      <a:pt x="4575" y="2945"/>
                    </a:moveTo>
                    <a:lnTo>
                      <a:pt x="7399" y="0"/>
                    </a:lnTo>
                    <a:cubicBezTo>
                      <a:pt x="5753" y="6282"/>
                      <a:pt x="18434" y="18555"/>
                      <a:pt x="7399" y="21600"/>
                    </a:cubicBezTo>
                    <a:cubicBezTo>
                      <a:pt x="-3166" y="19148"/>
                      <a:pt x="-822" y="7558"/>
                      <a:pt x="4575" y="29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94" name="Kształt"/>
              <p:cNvSpPr/>
              <p:nvPr/>
            </p:nvSpPr>
            <p:spPr>
              <a:xfrm>
                <a:off x="944718" y="185047"/>
                <a:ext cx="441" cy="1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806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7643" y="0"/>
                    </a:lnTo>
                    <a:cubicBezTo>
                      <a:pt x="21600" y="7118"/>
                      <a:pt x="3187" y="1426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95" name="Kształt"/>
              <p:cNvSpPr/>
              <p:nvPr/>
            </p:nvSpPr>
            <p:spPr>
              <a:xfrm>
                <a:off x="944718" y="175308"/>
                <a:ext cx="1170" cy="1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93" h="21600" extrusionOk="0">
                    <a:moveTo>
                      <a:pt x="14393" y="0"/>
                    </a:moveTo>
                    <a:cubicBezTo>
                      <a:pt x="21600" y="6200"/>
                      <a:pt x="15381" y="15132"/>
                      <a:pt x="4590" y="17344"/>
                    </a:cubicBezTo>
                    <a:lnTo>
                      <a:pt x="0" y="21600"/>
                    </a:lnTo>
                    <a:cubicBezTo>
                      <a:pt x="3601" y="14456"/>
                      <a:pt x="989" y="971"/>
                      <a:pt x="143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96" name="Kształt"/>
              <p:cNvSpPr/>
              <p:nvPr/>
            </p:nvSpPr>
            <p:spPr>
              <a:xfrm>
                <a:off x="944718" y="165569"/>
                <a:ext cx="2924" cy="4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61" h="20989" extrusionOk="0">
                    <a:moveTo>
                      <a:pt x="10628" y="198"/>
                    </a:moveTo>
                    <a:cubicBezTo>
                      <a:pt x="12798" y="-611"/>
                      <a:pt x="14969" y="1245"/>
                      <a:pt x="14969" y="2531"/>
                    </a:cubicBezTo>
                    <a:cubicBezTo>
                      <a:pt x="17028" y="11714"/>
                      <a:pt x="7655" y="13804"/>
                      <a:pt x="3882" y="20989"/>
                    </a:cubicBezTo>
                    <a:lnTo>
                      <a:pt x="1828" y="20989"/>
                    </a:lnTo>
                    <a:cubicBezTo>
                      <a:pt x="-4572" y="11714"/>
                      <a:pt x="7655" y="7714"/>
                      <a:pt x="10628" y="1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97" name="Kształt"/>
              <p:cNvSpPr/>
              <p:nvPr/>
            </p:nvSpPr>
            <p:spPr>
              <a:xfrm>
                <a:off x="954457" y="165569"/>
                <a:ext cx="1227" cy="1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5" h="21600" extrusionOk="0">
                    <a:moveTo>
                      <a:pt x="0" y="9803"/>
                    </a:moveTo>
                    <a:lnTo>
                      <a:pt x="19195" y="0"/>
                    </a:lnTo>
                    <a:cubicBezTo>
                      <a:pt x="17825" y="7953"/>
                      <a:pt x="13703" y="19906"/>
                      <a:pt x="3771" y="21600"/>
                    </a:cubicBezTo>
                    <a:cubicBezTo>
                      <a:pt x="-2405" y="18839"/>
                      <a:pt x="2736" y="13177"/>
                      <a:pt x="0" y="98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98" name="Kształt"/>
              <p:cNvSpPr/>
              <p:nvPr/>
            </p:nvSpPr>
            <p:spPr>
              <a:xfrm>
                <a:off x="954457" y="155829"/>
                <a:ext cx="329" cy="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99" name="Kształt"/>
              <p:cNvSpPr/>
              <p:nvPr/>
            </p:nvSpPr>
            <p:spPr>
              <a:xfrm>
                <a:off x="954457" y="155829"/>
                <a:ext cx="1610" cy="23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38" h="21049" extrusionOk="0">
                    <a:moveTo>
                      <a:pt x="6467" y="3298"/>
                    </a:moveTo>
                    <a:lnTo>
                      <a:pt x="11365" y="0"/>
                    </a:lnTo>
                    <a:cubicBezTo>
                      <a:pt x="17359" y="6002"/>
                      <a:pt x="7916" y="13202"/>
                      <a:pt x="6467" y="18906"/>
                    </a:cubicBezTo>
                    <a:cubicBezTo>
                      <a:pt x="5918" y="19603"/>
                      <a:pt x="5016" y="21600"/>
                      <a:pt x="3195" y="20904"/>
                    </a:cubicBezTo>
                    <a:cubicBezTo>
                      <a:pt x="-4241" y="14902"/>
                      <a:pt x="3195" y="7998"/>
                      <a:pt x="6467" y="32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00" name="Kształt"/>
              <p:cNvSpPr/>
              <p:nvPr/>
            </p:nvSpPr>
            <p:spPr>
              <a:xfrm>
                <a:off x="964196" y="146090"/>
                <a:ext cx="6372" cy="13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1600" extrusionOk="0">
                    <a:moveTo>
                      <a:pt x="5940" y="8000"/>
                    </a:moveTo>
                    <a:cubicBezTo>
                      <a:pt x="5701" y="7554"/>
                      <a:pt x="6837" y="7453"/>
                      <a:pt x="7076" y="7126"/>
                    </a:cubicBezTo>
                    <a:cubicBezTo>
                      <a:pt x="8991" y="7126"/>
                      <a:pt x="7257" y="8342"/>
                      <a:pt x="8513" y="8787"/>
                    </a:cubicBezTo>
                    <a:cubicBezTo>
                      <a:pt x="9888" y="8787"/>
                      <a:pt x="11025" y="8445"/>
                      <a:pt x="11625" y="8000"/>
                    </a:cubicBezTo>
                    <a:cubicBezTo>
                      <a:pt x="11025" y="6116"/>
                      <a:pt x="8991" y="5413"/>
                      <a:pt x="10786" y="3443"/>
                    </a:cubicBezTo>
                    <a:cubicBezTo>
                      <a:pt x="15035" y="4146"/>
                      <a:pt x="14079" y="977"/>
                      <a:pt x="16591" y="0"/>
                    </a:cubicBezTo>
                    <a:cubicBezTo>
                      <a:pt x="20840" y="5106"/>
                      <a:pt x="7076" y="7744"/>
                      <a:pt x="9649" y="13362"/>
                    </a:cubicBezTo>
                    <a:cubicBezTo>
                      <a:pt x="796" y="14903"/>
                      <a:pt x="11625" y="21172"/>
                      <a:pt x="2172" y="21051"/>
                    </a:cubicBezTo>
                    <a:lnTo>
                      <a:pt x="1035" y="21600"/>
                    </a:lnTo>
                    <a:cubicBezTo>
                      <a:pt x="-760" y="20127"/>
                      <a:pt x="376" y="18483"/>
                      <a:pt x="138" y="16478"/>
                    </a:cubicBezTo>
                    <a:cubicBezTo>
                      <a:pt x="5042" y="14030"/>
                      <a:pt x="3189" y="10997"/>
                      <a:pt x="5940" y="80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01" name="Kształt"/>
              <p:cNvSpPr/>
              <p:nvPr/>
            </p:nvSpPr>
            <p:spPr>
              <a:xfrm>
                <a:off x="964196" y="146090"/>
                <a:ext cx="1296" cy="3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6" h="21600" extrusionOk="0">
                    <a:moveTo>
                      <a:pt x="0" y="21600"/>
                    </a:moveTo>
                    <a:cubicBezTo>
                      <a:pt x="0" y="14734"/>
                      <a:pt x="4508" y="5248"/>
                      <a:pt x="18693" y="0"/>
                    </a:cubicBezTo>
                    <a:cubicBezTo>
                      <a:pt x="21600" y="7370"/>
                      <a:pt x="6772" y="143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02" name="Kształt"/>
              <p:cNvSpPr/>
              <p:nvPr/>
            </p:nvSpPr>
            <p:spPr>
              <a:xfrm>
                <a:off x="964196" y="136351"/>
                <a:ext cx="417" cy="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92" h="21600" extrusionOk="0">
                    <a:moveTo>
                      <a:pt x="997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4952" y="0"/>
                    </a:lnTo>
                    <a:cubicBezTo>
                      <a:pt x="11630" y="8334"/>
                      <a:pt x="21600" y="19934"/>
                      <a:pt x="99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03" name="Kształt"/>
              <p:cNvSpPr/>
              <p:nvPr/>
            </p:nvSpPr>
            <p:spPr>
              <a:xfrm>
                <a:off x="964196" y="155829"/>
                <a:ext cx="1425" cy="2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8083" extrusionOk="0">
                    <a:moveTo>
                      <a:pt x="283" y="2813"/>
                    </a:moveTo>
                    <a:cubicBezTo>
                      <a:pt x="4436" y="-3517"/>
                      <a:pt x="11905" y="2813"/>
                      <a:pt x="17999" y="2813"/>
                    </a:cubicBezTo>
                    <a:cubicBezTo>
                      <a:pt x="17999" y="8783"/>
                      <a:pt x="8589" y="13474"/>
                      <a:pt x="5541" y="18083"/>
                    </a:cubicBezTo>
                    <a:cubicBezTo>
                      <a:pt x="-3601" y="15825"/>
                      <a:pt x="1659" y="7607"/>
                      <a:pt x="283" y="28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04" name="Kształt"/>
              <p:cNvSpPr/>
              <p:nvPr/>
            </p:nvSpPr>
            <p:spPr>
              <a:xfrm>
                <a:off x="964196" y="126611"/>
                <a:ext cx="417" cy="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3679" y="21600"/>
                    </a:lnTo>
                    <a:cubicBezTo>
                      <a:pt x="13679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05" name="Kształt"/>
              <p:cNvSpPr/>
              <p:nvPr/>
            </p:nvSpPr>
            <p:spPr>
              <a:xfrm>
                <a:off x="973936" y="126611"/>
                <a:ext cx="1686" cy="2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16" h="20875" extrusionOk="0">
                    <a:moveTo>
                      <a:pt x="10721" y="16699"/>
                    </a:moveTo>
                    <a:cubicBezTo>
                      <a:pt x="7573" y="18100"/>
                      <a:pt x="6397" y="21600"/>
                      <a:pt x="1881" y="20741"/>
                    </a:cubicBezTo>
                    <a:cubicBezTo>
                      <a:pt x="-3026" y="13127"/>
                      <a:pt x="2474" y="5983"/>
                      <a:pt x="9151" y="0"/>
                    </a:cubicBezTo>
                    <a:cubicBezTo>
                      <a:pt x="18574" y="3882"/>
                      <a:pt x="15045" y="11496"/>
                      <a:pt x="10721" y="166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06" name="Kształt"/>
              <p:cNvSpPr/>
              <p:nvPr/>
            </p:nvSpPr>
            <p:spPr>
              <a:xfrm>
                <a:off x="973936" y="107132"/>
                <a:ext cx="329" cy="1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16248"/>
                    </a:lnTo>
                    <a:cubicBezTo>
                      <a:pt x="21600" y="1624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07" name="Kształt"/>
              <p:cNvSpPr/>
              <p:nvPr/>
            </p:nvSpPr>
            <p:spPr>
              <a:xfrm>
                <a:off x="973936" y="126611"/>
                <a:ext cx="832" cy="2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8450" h="21600" extrusionOk="0">
                    <a:moveTo>
                      <a:pt x="6093" y="21600"/>
                    </a:moveTo>
                    <a:cubicBezTo>
                      <a:pt x="9204" y="13704"/>
                      <a:pt x="-9056" y="6204"/>
                      <a:pt x="6093" y="0"/>
                    </a:cubicBezTo>
                    <a:cubicBezTo>
                      <a:pt x="3413" y="8465"/>
                      <a:pt x="12544" y="14670"/>
                      <a:pt x="609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08" name="Kształt"/>
              <p:cNvSpPr/>
              <p:nvPr/>
            </p:nvSpPr>
            <p:spPr>
              <a:xfrm>
                <a:off x="973936" y="107132"/>
                <a:ext cx="1199" cy="2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72" h="21600" extrusionOk="0">
                    <a:moveTo>
                      <a:pt x="13988" y="0"/>
                    </a:moveTo>
                    <a:cubicBezTo>
                      <a:pt x="18365" y="7374"/>
                      <a:pt x="15438" y="15278"/>
                      <a:pt x="5818" y="21600"/>
                    </a:cubicBezTo>
                    <a:lnTo>
                      <a:pt x="1142" y="21600"/>
                    </a:lnTo>
                    <a:cubicBezTo>
                      <a:pt x="-3235" y="14226"/>
                      <a:pt x="5818" y="5089"/>
                      <a:pt x="1398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09" name="Kształt"/>
              <p:cNvSpPr/>
              <p:nvPr/>
            </p:nvSpPr>
            <p:spPr>
              <a:xfrm>
                <a:off x="973936" y="116872"/>
                <a:ext cx="3327" cy="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41" h="21600" extrusionOk="0">
                    <a:moveTo>
                      <a:pt x="15039" y="0"/>
                    </a:moveTo>
                    <a:cubicBezTo>
                      <a:pt x="17477" y="1039"/>
                      <a:pt x="20038" y="4436"/>
                      <a:pt x="17477" y="6478"/>
                    </a:cubicBezTo>
                    <a:cubicBezTo>
                      <a:pt x="11497" y="11531"/>
                      <a:pt x="5518" y="11302"/>
                      <a:pt x="6492" y="18092"/>
                    </a:cubicBezTo>
                    <a:cubicBezTo>
                      <a:pt x="6005" y="19518"/>
                      <a:pt x="3812" y="21292"/>
                      <a:pt x="1125" y="21600"/>
                    </a:cubicBezTo>
                    <a:cubicBezTo>
                      <a:pt x="-1562" y="18282"/>
                      <a:pt x="1125" y="14233"/>
                      <a:pt x="3324" y="11302"/>
                    </a:cubicBezTo>
                    <a:cubicBezTo>
                      <a:pt x="5518" y="12033"/>
                      <a:pt x="7835" y="10531"/>
                      <a:pt x="7835" y="9488"/>
                    </a:cubicBezTo>
                    <a:cubicBezTo>
                      <a:pt x="4299" y="5052"/>
                      <a:pt x="13815" y="3468"/>
                      <a:pt x="150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10" name="Kształt"/>
              <p:cNvSpPr/>
              <p:nvPr/>
            </p:nvSpPr>
            <p:spPr>
              <a:xfrm>
                <a:off x="973936" y="253223"/>
                <a:ext cx="811" cy="1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65" h="21600" extrusionOk="0">
                    <a:moveTo>
                      <a:pt x="17765" y="14310"/>
                    </a:moveTo>
                    <a:lnTo>
                      <a:pt x="8158" y="21600"/>
                    </a:lnTo>
                    <a:lnTo>
                      <a:pt x="0" y="14310"/>
                    </a:lnTo>
                    <a:lnTo>
                      <a:pt x="12015" y="0"/>
                    </a:lnTo>
                    <a:cubicBezTo>
                      <a:pt x="21600" y="0"/>
                      <a:pt x="15358" y="8802"/>
                      <a:pt x="17765" y="143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11" name="Kształt"/>
              <p:cNvSpPr/>
              <p:nvPr/>
            </p:nvSpPr>
            <p:spPr>
              <a:xfrm>
                <a:off x="973936" y="155829"/>
                <a:ext cx="767" cy="1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00" h="21600" extrusionOk="0">
                    <a:moveTo>
                      <a:pt x="6360" y="21600"/>
                    </a:moveTo>
                    <a:cubicBezTo>
                      <a:pt x="-7146" y="17204"/>
                      <a:pt x="4818" y="7439"/>
                      <a:pt x="6360" y="0"/>
                    </a:cubicBezTo>
                    <a:cubicBezTo>
                      <a:pt x="10603" y="3579"/>
                      <a:pt x="14454" y="11146"/>
                      <a:pt x="13289" y="17204"/>
                    </a:cubicBezTo>
                    <a:cubicBezTo>
                      <a:pt x="13289" y="17204"/>
                      <a:pt x="6360" y="21600"/>
                      <a:pt x="636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12" name="Kształt"/>
              <p:cNvSpPr/>
              <p:nvPr/>
            </p:nvSpPr>
            <p:spPr>
              <a:xfrm>
                <a:off x="964196" y="262962"/>
                <a:ext cx="17933" cy="40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8" h="21600" extrusionOk="0">
                    <a:moveTo>
                      <a:pt x="17421" y="3464"/>
                    </a:moveTo>
                    <a:cubicBezTo>
                      <a:pt x="19151" y="2364"/>
                      <a:pt x="19229" y="948"/>
                      <a:pt x="21138" y="0"/>
                    </a:cubicBezTo>
                    <a:cubicBezTo>
                      <a:pt x="20699" y="2399"/>
                      <a:pt x="15718" y="4342"/>
                      <a:pt x="15615" y="6911"/>
                    </a:cubicBezTo>
                    <a:cubicBezTo>
                      <a:pt x="11976" y="8479"/>
                      <a:pt x="14557" y="11253"/>
                      <a:pt x="9861" y="12476"/>
                    </a:cubicBezTo>
                    <a:cubicBezTo>
                      <a:pt x="9319" y="14027"/>
                      <a:pt x="5654" y="14840"/>
                      <a:pt x="5757" y="16509"/>
                    </a:cubicBezTo>
                    <a:cubicBezTo>
                      <a:pt x="3152" y="18065"/>
                      <a:pt x="3048" y="20014"/>
                      <a:pt x="648" y="21600"/>
                    </a:cubicBezTo>
                    <a:cubicBezTo>
                      <a:pt x="184" y="21255"/>
                      <a:pt x="-462" y="20535"/>
                      <a:pt x="493" y="20084"/>
                    </a:cubicBezTo>
                    <a:cubicBezTo>
                      <a:pt x="3152" y="19704"/>
                      <a:pt x="2765" y="18363"/>
                      <a:pt x="2765" y="17492"/>
                    </a:cubicBezTo>
                    <a:cubicBezTo>
                      <a:pt x="7487" y="14302"/>
                      <a:pt x="9396" y="10727"/>
                      <a:pt x="13113" y="7368"/>
                    </a:cubicBezTo>
                    <a:cubicBezTo>
                      <a:pt x="12363" y="6782"/>
                      <a:pt x="14248" y="6847"/>
                      <a:pt x="14248" y="6396"/>
                    </a:cubicBezTo>
                    <a:cubicBezTo>
                      <a:pt x="15718" y="5483"/>
                      <a:pt x="14944" y="4102"/>
                      <a:pt x="17421" y="34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13" name="Kształt"/>
              <p:cNvSpPr/>
              <p:nvPr/>
            </p:nvSpPr>
            <p:spPr>
              <a:xfrm>
                <a:off x="973936" y="175308"/>
                <a:ext cx="418" cy="6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12288"/>
                    </a:lnTo>
                    <a:cubicBezTo>
                      <a:pt x="21600" y="1228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14" name="Kształt"/>
              <p:cNvSpPr/>
              <p:nvPr/>
            </p:nvSpPr>
            <p:spPr>
              <a:xfrm>
                <a:off x="973936" y="165569"/>
                <a:ext cx="1615" cy="2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26" h="21600" extrusionOk="0">
                    <a:moveTo>
                      <a:pt x="6902" y="21600"/>
                    </a:moveTo>
                    <a:lnTo>
                      <a:pt x="1885" y="21600"/>
                    </a:lnTo>
                    <a:cubicBezTo>
                      <a:pt x="-3903" y="11924"/>
                      <a:pt x="4779" y="4844"/>
                      <a:pt x="12492" y="0"/>
                    </a:cubicBezTo>
                    <a:cubicBezTo>
                      <a:pt x="17697" y="7913"/>
                      <a:pt x="9796" y="14630"/>
                      <a:pt x="690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15" name="Kształt"/>
              <p:cNvSpPr/>
              <p:nvPr/>
            </p:nvSpPr>
            <p:spPr>
              <a:xfrm>
                <a:off x="973936" y="165569"/>
                <a:ext cx="351" cy="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768" y="0"/>
                    </a:lnTo>
                    <a:cubicBezTo>
                      <a:pt x="21600" y="1646"/>
                      <a:pt x="21600" y="8855"/>
                      <a:pt x="21600" y="12461"/>
                    </a:cubicBezTo>
                    <a:cubicBezTo>
                      <a:pt x="21600" y="12461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16" name="Kształt"/>
              <p:cNvSpPr/>
              <p:nvPr/>
            </p:nvSpPr>
            <p:spPr>
              <a:xfrm>
                <a:off x="973936" y="262962"/>
                <a:ext cx="874" cy="1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7" h="13121" extrusionOk="0">
                    <a:moveTo>
                      <a:pt x="9009" y="13121"/>
                    </a:moveTo>
                    <a:lnTo>
                      <a:pt x="636" y="13121"/>
                    </a:lnTo>
                    <a:cubicBezTo>
                      <a:pt x="-2886" y="9156"/>
                      <a:pt x="9009" y="-8479"/>
                      <a:pt x="16954" y="4988"/>
                    </a:cubicBezTo>
                    <a:cubicBezTo>
                      <a:pt x="18714" y="8429"/>
                      <a:pt x="16954" y="11871"/>
                      <a:pt x="9009" y="131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17" name="Kształt"/>
              <p:cNvSpPr/>
              <p:nvPr/>
            </p:nvSpPr>
            <p:spPr>
              <a:xfrm>
                <a:off x="973936" y="136351"/>
                <a:ext cx="2157" cy="4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44" h="21046" extrusionOk="0">
                    <a:moveTo>
                      <a:pt x="3211" y="21046"/>
                    </a:moveTo>
                    <a:cubicBezTo>
                      <a:pt x="-3714" y="15023"/>
                      <a:pt x="1395" y="5566"/>
                      <a:pt x="10632" y="144"/>
                    </a:cubicBezTo>
                    <a:cubicBezTo>
                      <a:pt x="12937" y="-554"/>
                      <a:pt x="16079" y="1438"/>
                      <a:pt x="16079" y="2733"/>
                    </a:cubicBezTo>
                    <a:cubicBezTo>
                      <a:pt x="17886" y="10493"/>
                      <a:pt x="4367" y="14325"/>
                      <a:pt x="3211" y="210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18" name="Kształt"/>
              <p:cNvSpPr/>
              <p:nvPr/>
            </p:nvSpPr>
            <p:spPr>
              <a:xfrm>
                <a:off x="973936" y="165569"/>
                <a:ext cx="832" cy="1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545" h="21600" extrusionOk="0">
                    <a:moveTo>
                      <a:pt x="2429" y="21600"/>
                    </a:moveTo>
                    <a:cubicBezTo>
                      <a:pt x="-2832" y="13924"/>
                      <a:pt x="1606" y="6903"/>
                      <a:pt x="4925" y="0"/>
                    </a:cubicBezTo>
                    <a:cubicBezTo>
                      <a:pt x="5479" y="8328"/>
                      <a:pt x="18768" y="16923"/>
                      <a:pt x="242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19" name="Kształt"/>
              <p:cNvSpPr/>
              <p:nvPr/>
            </p:nvSpPr>
            <p:spPr>
              <a:xfrm>
                <a:off x="964196" y="175308"/>
                <a:ext cx="9537" cy="22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45" h="21600" extrusionOk="0">
                    <a:moveTo>
                      <a:pt x="19220" y="0"/>
                    </a:moveTo>
                    <a:cubicBezTo>
                      <a:pt x="20303" y="379"/>
                      <a:pt x="19086" y="1022"/>
                      <a:pt x="18140" y="1075"/>
                    </a:cubicBezTo>
                    <a:cubicBezTo>
                      <a:pt x="17777" y="2169"/>
                      <a:pt x="18590" y="3411"/>
                      <a:pt x="16740" y="4232"/>
                    </a:cubicBezTo>
                    <a:lnTo>
                      <a:pt x="17597" y="4558"/>
                    </a:lnTo>
                    <a:lnTo>
                      <a:pt x="18770" y="3558"/>
                    </a:lnTo>
                    <a:cubicBezTo>
                      <a:pt x="19086" y="4980"/>
                      <a:pt x="17283" y="6537"/>
                      <a:pt x="15567" y="7832"/>
                    </a:cubicBezTo>
                    <a:lnTo>
                      <a:pt x="14124" y="7495"/>
                    </a:lnTo>
                    <a:cubicBezTo>
                      <a:pt x="12277" y="8264"/>
                      <a:pt x="11420" y="9168"/>
                      <a:pt x="11238" y="10116"/>
                    </a:cubicBezTo>
                    <a:lnTo>
                      <a:pt x="13268" y="10116"/>
                    </a:lnTo>
                    <a:cubicBezTo>
                      <a:pt x="13448" y="10811"/>
                      <a:pt x="13088" y="11348"/>
                      <a:pt x="12051" y="11747"/>
                    </a:cubicBezTo>
                    <a:lnTo>
                      <a:pt x="10744" y="11600"/>
                    </a:lnTo>
                    <a:cubicBezTo>
                      <a:pt x="9119" y="13926"/>
                      <a:pt x="10067" y="17410"/>
                      <a:pt x="5196" y="19126"/>
                    </a:cubicBezTo>
                    <a:cubicBezTo>
                      <a:pt x="5062" y="18926"/>
                      <a:pt x="5512" y="18599"/>
                      <a:pt x="4699" y="18504"/>
                    </a:cubicBezTo>
                    <a:cubicBezTo>
                      <a:pt x="686" y="19326"/>
                      <a:pt x="6595" y="21389"/>
                      <a:pt x="326" y="21600"/>
                    </a:cubicBezTo>
                    <a:cubicBezTo>
                      <a:pt x="1003" y="21053"/>
                      <a:pt x="-1297" y="20516"/>
                      <a:pt x="1183" y="20295"/>
                    </a:cubicBezTo>
                    <a:cubicBezTo>
                      <a:pt x="4159" y="17011"/>
                      <a:pt x="4699" y="14021"/>
                      <a:pt x="8398" y="10811"/>
                    </a:cubicBezTo>
                    <a:cubicBezTo>
                      <a:pt x="10067" y="9695"/>
                      <a:pt x="8218" y="7832"/>
                      <a:pt x="11600" y="7169"/>
                    </a:cubicBezTo>
                    <a:cubicBezTo>
                      <a:pt x="13630" y="4716"/>
                      <a:pt x="13448" y="1495"/>
                      <a:pt x="1922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20" name="Kształt"/>
              <p:cNvSpPr/>
              <p:nvPr/>
            </p:nvSpPr>
            <p:spPr>
              <a:xfrm>
                <a:off x="944718" y="301920"/>
                <a:ext cx="19389" cy="39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398" extrusionOk="0">
                    <a:moveTo>
                      <a:pt x="91" y="20688"/>
                    </a:moveTo>
                    <a:cubicBezTo>
                      <a:pt x="-324" y="20184"/>
                      <a:pt x="803" y="20454"/>
                      <a:pt x="1125" y="20312"/>
                    </a:cubicBezTo>
                    <a:cubicBezTo>
                      <a:pt x="711" y="18547"/>
                      <a:pt x="5312" y="17949"/>
                      <a:pt x="4783" y="16106"/>
                    </a:cubicBezTo>
                    <a:cubicBezTo>
                      <a:pt x="6531" y="15003"/>
                      <a:pt x="8371" y="13830"/>
                      <a:pt x="8463" y="12375"/>
                    </a:cubicBezTo>
                    <a:cubicBezTo>
                      <a:pt x="10349" y="12076"/>
                      <a:pt x="8210" y="10845"/>
                      <a:pt x="10534" y="10703"/>
                    </a:cubicBezTo>
                    <a:cubicBezTo>
                      <a:pt x="10418" y="8944"/>
                      <a:pt x="13937" y="8022"/>
                      <a:pt x="13823" y="6239"/>
                    </a:cubicBezTo>
                    <a:cubicBezTo>
                      <a:pt x="15709" y="5829"/>
                      <a:pt x="14099" y="4485"/>
                      <a:pt x="16238" y="4139"/>
                    </a:cubicBezTo>
                    <a:cubicBezTo>
                      <a:pt x="15709" y="2989"/>
                      <a:pt x="18607" y="2473"/>
                      <a:pt x="18539" y="1394"/>
                    </a:cubicBezTo>
                    <a:cubicBezTo>
                      <a:pt x="18286" y="971"/>
                      <a:pt x="16744" y="1476"/>
                      <a:pt x="17250" y="948"/>
                    </a:cubicBezTo>
                    <a:cubicBezTo>
                      <a:pt x="19114" y="1088"/>
                      <a:pt x="18607" y="-202"/>
                      <a:pt x="20171" y="27"/>
                    </a:cubicBezTo>
                    <a:cubicBezTo>
                      <a:pt x="21276" y="1968"/>
                      <a:pt x="17504" y="2989"/>
                      <a:pt x="17089" y="4767"/>
                    </a:cubicBezTo>
                    <a:cubicBezTo>
                      <a:pt x="15709" y="6515"/>
                      <a:pt x="14099" y="8187"/>
                      <a:pt x="12144" y="9795"/>
                    </a:cubicBezTo>
                    <a:cubicBezTo>
                      <a:pt x="9521" y="12182"/>
                      <a:pt x="8579" y="14939"/>
                      <a:pt x="4967" y="17109"/>
                    </a:cubicBezTo>
                    <a:lnTo>
                      <a:pt x="1907" y="21081"/>
                    </a:lnTo>
                    <a:lnTo>
                      <a:pt x="873" y="21398"/>
                    </a:lnTo>
                    <a:cubicBezTo>
                      <a:pt x="-232" y="21216"/>
                      <a:pt x="1631" y="20647"/>
                      <a:pt x="91" y="206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21" name="Kształt"/>
              <p:cNvSpPr/>
              <p:nvPr/>
            </p:nvSpPr>
            <p:spPr>
              <a:xfrm>
                <a:off x="925239" y="204526"/>
                <a:ext cx="21395" cy="54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extrusionOk="0">
                    <a:moveTo>
                      <a:pt x="13992" y="6116"/>
                    </a:moveTo>
                    <a:cubicBezTo>
                      <a:pt x="15064" y="5865"/>
                      <a:pt x="14407" y="5360"/>
                      <a:pt x="14582" y="4984"/>
                    </a:cubicBezTo>
                    <a:cubicBezTo>
                      <a:pt x="17668" y="4151"/>
                      <a:pt x="16770" y="2803"/>
                      <a:pt x="18303" y="1745"/>
                    </a:cubicBezTo>
                    <a:cubicBezTo>
                      <a:pt x="19112" y="1175"/>
                      <a:pt x="19682" y="536"/>
                      <a:pt x="20666" y="0"/>
                    </a:cubicBezTo>
                    <a:cubicBezTo>
                      <a:pt x="21388" y="376"/>
                      <a:pt x="18959" y="1214"/>
                      <a:pt x="21236" y="1080"/>
                    </a:cubicBezTo>
                    <a:cubicBezTo>
                      <a:pt x="21236" y="1464"/>
                      <a:pt x="20251" y="1996"/>
                      <a:pt x="21388" y="2220"/>
                    </a:cubicBezTo>
                    <a:lnTo>
                      <a:pt x="21388" y="2419"/>
                    </a:lnTo>
                    <a:lnTo>
                      <a:pt x="20666" y="2419"/>
                    </a:lnTo>
                    <a:cubicBezTo>
                      <a:pt x="20404" y="3170"/>
                      <a:pt x="16924" y="3676"/>
                      <a:pt x="18697" y="4432"/>
                    </a:cubicBezTo>
                    <a:lnTo>
                      <a:pt x="19266" y="4371"/>
                    </a:lnTo>
                    <a:cubicBezTo>
                      <a:pt x="19769" y="5218"/>
                      <a:pt x="17712" y="6064"/>
                      <a:pt x="17318" y="6881"/>
                    </a:cubicBezTo>
                    <a:cubicBezTo>
                      <a:pt x="15939" y="7377"/>
                      <a:pt x="16442" y="8133"/>
                      <a:pt x="14977" y="8621"/>
                    </a:cubicBezTo>
                    <a:cubicBezTo>
                      <a:pt x="15546" y="9428"/>
                      <a:pt x="11475" y="9485"/>
                      <a:pt x="12612" y="10297"/>
                    </a:cubicBezTo>
                    <a:cubicBezTo>
                      <a:pt x="12963" y="10133"/>
                      <a:pt x="13117" y="9964"/>
                      <a:pt x="13620" y="9817"/>
                    </a:cubicBezTo>
                    <a:cubicBezTo>
                      <a:pt x="14341" y="10154"/>
                      <a:pt x="13291" y="10604"/>
                      <a:pt x="13028" y="10984"/>
                    </a:cubicBezTo>
                    <a:cubicBezTo>
                      <a:pt x="12065" y="11109"/>
                      <a:pt x="11365" y="11593"/>
                      <a:pt x="11650" y="11921"/>
                    </a:cubicBezTo>
                    <a:lnTo>
                      <a:pt x="11891" y="11986"/>
                    </a:lnTo>
                    <a:cubicBezTo>
                      <a:pt x="10446" y="13584"/>
                      <a:pt x="7995" y="15039"/>
                      <a:pt x="5806" y="16559"/>
                    </a:cubicBezTo>
                    <a:cubicBezTo>
                      <a:pt x="4012" y="17644"/>
                      <a:pt x="5150" y="19198"/>
                      <a:pt x="2130" y="20058"/>
                    </a:cubicBezTo>
                    <a:cubicBezTo>
                      <a:pt x="1911" y="20654"/>
                      <a:pt x="1823" y="21190"/>
                      <a:pt x="773" y="21600"/>
                    </a:cubicBezTo>
                    <a:lnTo>
                      <a:pt x="182" y="21600"/>
                    </a:lnTo>
                    <a:cubicBezTo>
                      <a:pt x="-146" y="20818"/>
                      <a:pt x="-212" y="19868"/>
                      <a:pt x="1583" y="19250"/>
                    </a:cubicBezTo>
                    <a:cubicBezTo>
                      <a:pt x="2720" y="18071"/>
                      <a:pt x="3115" y="16815"/>
                      <a:pt x="4821" y="15687"/>
                    </a:cubicBezTo>
                    <a:cubicBezTo>
                      <a:pt x="5062" y="14754"/>
                      <a:pt x="6770" y="14080"/>
                      <a:pt x="6638" y="13074"/>
                    </a:cubicBezTo>
                    <a:cubicBezTo>
                      <a:pt x="9352" y="12271"/>
                      <a:pt x="8082" y="10776"/>
                      <a:pt x="10337" y="9817"/>
                    </a:cubicBezTo>
                    <a:cubicBezTo>
                      <a:pt x="9680" y="8306"/>
                      <a:pt x="13445" y="7433"/>
                      <a:pt x="13992" y="61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22" name="Kształt"/>
              <p:cNvSpPr/>
              <p:nvPr/>
            </p:nvSpPr>
            <p:spPr>
              <a:xfrm>
                <a:off x="944718" y="175308"/>
                <a:ext cx="11473" cy="24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05" extrusionOk="0">
                    <a:moveTo>
                      <a:pt x="21600" y="0"/>
                    </a:moveTo>
                    <a:cubicBezTo>
                      <a:pt x="21104" y="1958"/>
                      <a:pt x="17436" y="3480"/>
                      <a:pt x="16571" y="5419"/>
                    </a:cubicBezTo>
                    <a:cubicBezTo>
                      <a:pt x="16653" y="7046"/>
                      <a:pt x="12120" y="7046"/>
                      <a:pt x="12120" y="8654"/>
                    </a:cubicBezTo>
                    <a:cubicBezTo>
                      <a:pt x="14262" y="10857"/>
                      <a:pt x="6595" y="11803"/>
                      <a:pt x="9233" y="13712"/>
                    </a:cubicBezTo>
                    <a:cubicBezTo>
                      <a:pt x="8410" y="13873"/>
                      <a:pt x="8904" y="14262"/>
                      <a:pt x="8739" y="14573"/>
                    </a:cubicBezTo>
                    <a:cubicBezTo>
                      <a:pt x="8904" y="14762"/>
                      <a:pt x="9482" y="14762"/>
                      <a:pt x="9811" y="14762"/>
                    </a:cubicBezTo>
                    <a:cubicBezTo>
                      <a:pt x="10265" y="14573"/>
                      <a:pt x="10719" y="14450"/>
                      <a:pt x="10594" y="14129"/>
                    </a:cubicBezTo>
                    <a:cubicBezTo>
                      <a:pt x="11955" y="14450"/>
                      <a:pt x="11337" y="15113"/>
                      <a:pt x="11048" y="15472"/>
                    </a:cubicBezTo>
                    <a:cubicBezTo>
                      <a:pt x="8904" y="15302"/>
                      <a:pt x="8904" y="16228"/>
                      <a:pt x="7956" y="16645"/>
                    </a:cubicBezTo>
                    <a:lnTo>
                      <a:pt x="6926" y="15728"/>
                    </a:lnTo>
                    <a:cubicBezTo>
                      <a:pt x="6431" y="16947"/>
                      <a:pt x="1855" y="18318"/>
                      <a:pt x="5112" y="19718"/>
                    </a:cubicBezTo>
                    <a:cubicBezTo>
                      <a:pt x="5194" y="21439"/>
                      <a:pt x="454" y="19368"/>
                      <a:pt x="1361" y="21203"/>
                    </a:cubicBezTo>
                    <a:lnTo>
                      <a:pt x="2927" y="21392"/>
                    </a:lnTo>
                    <a:cubicBezTo>
                      <a:pt x="2186" y="21600"/>
                      <a:pt x="908" y="21439"/>
                      <a:pt x="0" y="21505"/>
                    </a:cubicBezTo>
                    <a:cubicBezTo>
                      <a:pt x="1361" y="17080"/>
                      <a:pt x="6926" y="13344"/>
                      <a:pt x="9482" y="9098"/>
                    </a:cubicBezTo>
                    <a:cubicBezTo>
                      <a:pt x="12243" y="8360"/>
                      <a:pt x="9605" y="6336"/>
                      <a:pt x="13933" y="6147"/>
                    </a:cubicBezTo>
                    <a:cubicBezTo>
                      <a:pt x="14963" y="4681"/>
                      <a:pt x="14262" y="2960"/>
                      <a:pt x="18384" y="1891"/>
                    </a:cubicBezTo>
                    <a:cubicBezTo>
                      <a:pt x="17601" y="871"/>
                      <a:pt x="19416" y="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23" name="Kształt"/>
              <p:cNvSpPr/>
              <p:nvPr/>
            </p:nvSpPr>
            <p:spPr>
              <a:xfrm>
                <a:off x="964196" y="165569"/>
                <a:ext cx="992" cy="3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625" h="21600" extrusionOk="0">
                    <a:moveTo>
                      <a:pt x="0" y="21600"/>
                    </a:moveTo>
                    <a:lnTo>
                      <a:pt x="3991" y="0"/>
                    </a:lnTo>
                    <a:lnTo>
                      <a:pt x="8450" y="0"/>
                    </a:lnTo>
                    <a:cubicBezTo>
                      <a:pt x="2583" y="8325"/>
                      <a:pt x="21600" y="1760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24" name="Kształt"/>
              <p:cNvSpPr/>
              <p:nvPr/>
            </p:nvSpPr>
            <p:spPr>
              <a:xfrm>
                <a:off x="964196" y="204526"/>
                <a:ext cx="242" cy="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022"/>
                      <a:pt x="21600" y="17365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25" name="Kształt"/>
              <p:cNvSpPr/>
              <p:nvPr/>
            </p:nvSpPr>
            <p:spPr>
              <a:xfrm>
                <a:off x="954457" y="204526"/>
                <a:ext cx="7227" cy="1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8" h="21600" extrusionOk="0">
                    <a:moveTo>
                      <a:pt x="8926" y="12373"/>
                    </a:moveTo>
                    <a:lnTo>
                      <a:pt x="8455" y="12137"/>
                    </a:lnTo>
                    <a:cubicBezTo>
                      <a:pt x="7455" y="13000"/>
                      <a:pt x="6099" y="13970"/>
                      <a:pt x="6337" y="14762"/>
                    </a:cubicBezTo>
                    <a:lnTo>
                      <a:pt x="7455" y="14762"/>
                    </a:lnTo>
                    <a:cubicBezTo>
                      <a:pt x="8043" y="17448"/>
                      <a:pt x="1980" y="19093"/>
                      <a:pt x="1097" y="21600"/>
                    </a:cubicBezTo>
                    <a:lnTo>
                      <a:pt x="627" y="21600"/>
                    </a:lnTo>
                    <a:cubicBezTo>
                      <a:pt x="-434" y="21151"/>
                      <a:pt x="214" y="20381"/>
                      <a:pt x="39" y="19766"/>
                    </a:cubicBezTo>
                    <a:cubicBezTo>
                      <a:pt x="1510" y="19766"/>
                      <a:pt x="3333" y="19152"/>
                      <a:pt x="3333" y="18607"/>
                    </a:cubicBezTo>
                    <a:cubicBezTo>
                      <a:pt x="3863" y="17696"/>
                      <a:pt x="2157" y="17058"/>
                      <a:pt x="627" y="17294"/>
                    </a:cubicBezTo>
                    <a:cubicBezTo>
                      <a:pt x="39" y="15437"/>
                      <a:pt x="4806" y="14762"/>
                      <a:pt x="4806" y="12692"/>
                    </a:cubicBezTo>
                    <a:cubicBezTo>
                      <a:pt x="8926" y="11427"/>
                      <a:pt x="7455" y="9380"/>
                      <a:pt x="10044" y="7913"/>
                    </a:cubicBezTo>
                    <a:cubicBezTo>
                      <a:pt x="13105" y="5324"/>
                      <a:pt x="13280" y="2082"/>
                      <a:pt x="18342" y="0"/>
                    </a:cubicBezTo>
                    <a:cubicBezTo>
                      <a:pt x="21166" y="2259"/>
                      <a:pt x="17637" y="5146"/>
                      <a:pt x="17225" y="7760"/>
                    </a:cubicBezTo>
                    <a:cubicBezTo>
                      <a:pt x="11339" y="8469"/>
                      <a:pt x="13928" y="11427"/>
                      <a:pt x="8926" y="123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26" name="Kształt"/>
              <p:cNvSpPr/>
              <p:nvPr/>
            </p:nvSpPr>
            <p:spPr>
              <a:xfrm>
                <a:off x="954457" y="301920"/>
                <a:ext cx="398" cy="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84" h="19586" extrusionOk="0">
                    <a:moveTo>
                      <a:pt x="14957" y="228"/>
                    </a:moveTo>
                    <a:cubicBezTo>
                      <a:pt x="18407" y="10686"/>
                      <a:pt x="8936" y="15135"/>
                      <a:pt x="263" y="19586"/>
                    </a:cubicBezTo>
                    <a:cubicBezTo>
                      <a:pt x="263" y="12893"/>
                      <a:pt x="-3193" y="-2014"/>
                      <a:pt x="14957" y="2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27" name="Kształt"/>
              <p:cNvSpPr/>
              <p:nvPr/>
            </p:nvSpPr>
            <p:spPr>
              <a:xfrm>
                <a:off x="944718" y="204526"/>
                <a:ext cx="6594" cy="16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2" h="21600" extrusionOk="0">
                    <a:moveTo>
                      <a:pt x="0" y="21600"/>
                    </a:moveTo>
                    <a:cubicBezTo>
                      <a:pt x="481" y="18839"/>
                      <a:pt x="3016" y="15807"/>
                      <a:pt x="7405" y="13243"/>
                    </a:cubicBezTo>
                    <a:cubicBezTo>
                      <a:pt x="9873" y="8924"/>
                      <a:pt x="16593" y="5355"/>
                      <a:pt x="18310" y="921"/>
                    </a:cubicBezTo>
                    <a:lnTo>
                      <a:pt x="20571" y="0"/>
                    </a:lnTo>
                    <a:cubicBezTo>
                      <a:pt x="21600" y="2889"/>
                      <a:pt x="12412" y="6345"/>
                      <a:pt x="18310" y="9278"/>
                    </a:cubicBezTo>
                    <a:cubicBezTo>
                      <a:pt x="18858" y="9844"/>
                      <a:pt x="17211" y="10028"/>
                      <a:pt x="17008" y="10382"/>
                    </a:cubicBezTo>
                    <a:lnTo>
                      <a:pt x="13988" y="9929"/>
                    </a:lnTo>
                    <a:cubicBezTo>
                      <a:pt x="10698" y="12535"/>
                      <a:pt x="8915" y="15269"/>
                      <a:pt x="4870" y="17648"/>
                    </a:cubicBezTo>
                    <a:cubicBezTo>
                      <a:pt x="6927" y="19306"/>
                      <a:pt x="1987" y="2039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28" name="Kształt"/>
              <p:cNvSpPr/>
              <p:nvPr/>
            </p:nvSpPr>
            <p:spPr>
              <a:xfrm>
                <a:off x="944718" y="233744"/>
                <a:ext cx="1401" cy="3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78" h="21600" extrusionOk="0">
                    <a:moveTo>
                      <a:pt x="10660" y="0"/>
                    </a:moveTo>
                    <a:cubicBezTo>
                      <a:pt x="19179" y="7392"/>
                      <a:pt x="4427" y="14214"/>
                      <a:pt x="1524" y="21600"/>
                    </a:cubicBezTo>
                    <a:cubicBezTo>
                      <a:pt x="-2421" y="15028"/>
                      <a:pt x="1524" y="6136"/>
                      <a:pt x="1066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29" name="Kształt"/>
              <p:cNvSpPr/>
              <p:nvPr/>
            </p:nvSpPr>
            <p:spPr>
              <a:xfrm>
                <a:off x="954457" y="224005"/>
                <a:ext cx="177" cy="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30" name="Kształt"/>
              <p:cNvSpPr/>
              <p:nvPr/>
            </p:nvSpPr>
            <p:spPr>
              <a:xfrm>
                <a:off x="954457" y="311659"/>
                <a:ext cx="219" cy="1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8548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31" name="Kształt"/>
              <p:cNvSpPr/>
              <p:nvPr/>
            </p:nvSpPr>
            <p:spPr>
              <a:xfrm>
                <a:off x="954457" y="194787"/>
                <a:ext cx="1179" cy="2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40" h="21600" extrusionOk="0">
                    <a:moveTo>
                      <a:pt x="0" y="21600"/>
                    </a:moveTo>
                    <a:cubicBezTo>
                      <a:pt x="5226" y="14286"/>
                      <a:pt x="1052" y="5103"/>
                      <a:pt x="15679" y="0"/>
                    </a:cubicBezTo>
                    <a:cubicBezTo>
                      <a:pt x="21600" y="5103"/>
                      <a:pt x="19174" y="16605"/>
                      <a:pt x="6279" y="21600"/>
                    </a:cubicBezTo>
                    <a:cubicBezTo>
                      <a:pt x="6279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32" name="Kształt"/>
              <p:cNvSpPr/>
              <p:nvPr/>
            </p:nvSpPr>
            <p:spPr>
              <a:xfrm>
                <a:off x="954457" y="194787"/>
                <a:ext cx="1062" cy="2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76" h="21600" extrusionOk="0">
                    <a:moveTo>
                      <a:pt x="0" y="21600"/>
                    </a:moveTo>
                    <a:cubicBezTo>
                      <a:pt x="5226" y="18818"/>
                      <a:pt x="2443" y="5469"/>
                      <a:pt x="15321" y="0"/>
                    </a:cubicBezTo>
                    <a:cubicBezTo>
                      <a:pt x="21600" y="6674"/>
                      <a:pt x="7312" y="1511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33" name="Kształt"/>
              <p:cNvSpPr/>
              <p:nvPr/>
            </p:nvSpPr>
            <p:spPr>
              <a:xfrm>
                <a:off x="934978" y="214265"/>
                <a:ext cx="11538" cy="29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3" y="14362"/>
                    </a:moveTo>
                    <a:cubicBezTo>
                      <a:pt x="8688" y="12015"/>
                      <a:pt x="10656" y="9528"/>
                      <a:pt x="14018" y="7263"/>
                    </a:cubicBezTo>
                    <a:cubicBezTo>
                      <a:pt x="13361" y="5307"/>
                      <a:pt x="18853" y="4198"/>
                      <a:pt x="17953" y="2168"/>
                    </a:cubicBezTo>
                    <a:lnTo>
                      <a:pt x="21600" y="0"/>
                    </a:lnTo>
                    <a:cubicBezTo>
                      <a:pt x="21600" y="1900"/>
                      <a:pt x="16230" y="3921"/>
                      <a:pt x="18280" y="6089"/>
                    </a:cubicBezTo>
                    <a:cubicBezTo>
                      <a:pt x="14878" y="6130"/>
                      <a:pt x="16436" y="7686"/>
                      <a:pt x="14018" y="8273"/>
                    </a:cubicBezTo>
                    <a:cubicBezTo>
                      <a:pt x="11886" y="10393"/>
                      <a:pt x="10042" y="12446"/>
                      <a:pt x="7788" y="14500"/>
                    </a:cubicBezTo>
                    <a:cubicBezTo>
                      <a:pt x="8854" y="15682"/>
                      <a:pt x="4959" y="16530"/>
                      <a:pt x="4138" y="17688"/>
                    </a:cubicBezTo>
                    <a:cubicBezTo>
                      <a:pt x="2787" y="19000"/>
                      <a:pt x="4138" y="20663"/>
                      <a:pt x="0" y="21600"/>
                    </a:cubicBezTo>
                    <a:cubicBezTo>
                      <a:pt x="615" y="19277"/>
                      <a:pt x="4589" y="16864"/>
                      <a:pt x="5943" y="143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34" name="Kształt"/>
              <p:cNvSpPr/>
              <p:nvPr/>
            </p:nvSpPr>
            <p:spPr>
              <a:xfrm>
                <a:off x="944718" y="233744"/>
                <a:ext cx="5605" cy="1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11" extrusionOk="0">
                    <a:moveTo>
                      <a:pt x="6579" y="14025"/>
                    </a:moveTo>
                    <a:cubicBezTo>
                      <a:pt x="3374" y="8772"/>
                      <a:pt x="19319" y="6080"/>
                      <a:pt x="17803" y="1150"/>
                    </a:cubicBezTo>
                    <a:cubicBezTo>
                      <a:pt x="19742" y="795"/>
                      <a:pt x="19742" y="-189"/>
                      <a:pt x="21600" y="31"/>
                    </a:cubicBezTo>
                    <a:cubicBezTo>
                      <a:pt x="20334" y="5452"/>
                      <a:pt x="10295" y="10077"/>
                      <a:pt x="10295" y="15362"/>
                    </a:cubicBezTo>
                    <a:cubicBezTo>
                      <a:pt x="3629" y="17022"/>
                      <a:pt x="5650" y="19801"/>
                      <a:pt x="0" y="21411"/>
                    </a:cubicBezTo>
                    <a:cubicBezTo>
                      <a:pt x="1603" y="19191"/>
                      <a:pt x="0" y="16126"/>
                      <a:pt x="6579" y="140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35" name="Kształt"/>
              <p:cNvSpPr/>
              <p:nvPr/>
            </p:nvSpPr>
            <p:spPr>
              <a:xfrm>
                <a:off x="944718" y="233744"/>
                <a:ext cx="788" cy="1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612" h="21600" extrusionOk="0">
                    <a:moveTo>
                      <a:pt x="8872" y="0"/>
                    </a:moveTo>
                    <a:cubicBezTo>
                      <a:pt x="15967" y="6697"/>
                      <a:pt x="7271" y="14609"/>
                      <a:pt x="5323" y="21600"/>
                    </a:cubicBezTo>
                    <a:cubicBezTo>
                      <a:pt x="-5633" y="17645"/>
                      <a:pt x="2751" y="5638"/>
                      <a:pt x="88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36" name="Kształt"/>
              <p:cNvSpPr/>
              <p:nvPr/>
            </p:nvSpPr>
            <p:spPr>
              <a:xfrm>
                <a:off x="944718" y="331138"/>
                <a:ext cx="2362" cy="4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40" h="21600" extrusionOk="0">
                    <a:moveTo>
                      <a:pt x="15531" y="0"/>
                    </a:moveTo>
                    <a:cubicBezTo>
                      <a:pt x="20625" y="8555"/>
                      <a:pt x="6891" y="14732"/>
                      <a:pt x="107" y="21600"/>
                    </a:cubicBezTo>
                    <a:cubicBezTo>
                      <a:pt x="-975" y="14364"/>
                      <a:pt x="6275" y="5543"/>
                      <a:pt x="155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37" name="Kształt"/>
              <p:cNvSpPr/>
              <p:nvPr/>
            </p:nvSpPr>
            <p:spPr>
              <a:xfrm>
                <a:off x="944718" y="340877"/>
                <a:ext cx="1196" cy="2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5" h="21600" extrusionOk="0">
                    <a:moveTo>
                      <a:pt x="2714" y="0"/>
                    </a:moveTo>
                    <a:cubicBezTo>
                      <a:pt x="12571" y="0"/>
                      <a:pt x="12571" y="9765"/>
                      <a:pt x="17335" y="13906"/>
                    </a:cubicBezTo>
                    <a:cubicBezTo>
                      <a:pt x="13514" y="18612"/>
                      <a:pt x="12571" y="19188"/>
                      <a:pt x="5267" y="21600"/>
                    </a:cubicBezTo>
                    <a:cubicBezTo>
                      <a:pt x="4307" y="13906"/>
                      <a:pt x="-4265" y="7706"/>
                      <a:pt x="271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38" name="Kształt"/>
              <p:cNvSpPr/>
              <p:nvPr/>
            </p:nvSpPr>
            <p:spPr>
              <a:xfrm>
                <a:off x="944718" y="340877"/>
                <a:ext cx="2425" cy="5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394" h="21600" extrusionOk="0">
                    <a:moveTo>
                      <a:pt x="4256" y="6810"/>
                    </a:moveTo>
                    <a:cubicBezTo>
                      <a:pt x="7391" y="5295"/>
                      <a:pt x="6944" y="2788"/>
                      <a:pt x="6944" y="0"/>
                    </a:cubicBezTo>
                    <a:lnTo>
                      <a:pt x="9179" y="0"/>
                    </a:lnTo>
                    <a:cubicBezTo>
                      <a:pt x="2130" y="6476"/>
                      <a:pt x="18245" y="8605"/>
                      <a:pt x="9963" y="16354"/>
                    </a:cubicBezTo>
                    <a:lnTo>
                      <a:pt x="2909" y="21600"/>
                    </a:lnTo>
                    <a:cubicBezTo>
                      <a:pt x="-3355" y="17535"/>
                      <a:pt x="2130" y="11107"/>
                      <a:pt x="4256" y="68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39" name="Kształt"/>
              <p:cNvSpPr/>
              <p:nvPr/>
            </p:nvSpPr>
            <p:spPr>
              <a:xfrm>
                <a:off x="964196" y="155829"/>
                <a:ext cx="1050" cy="1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14" h="21600" extrusionOk="0">
                    <a:moveTo>
                      <a:pt x="6397" y="21600"/>
                    </a:moveTo>
                    <a:cubicBezTo>
                      <a:pt x="-1238" y="19510"/>
                      <a:pt x="88" y="11552"/>
                      <a:pt x="88" y="7497"/>
                    </a:cubicBezTo>
                    <a:lnTo>
                      <a:pt x="12709" y="0"/>
                    </a:lnTo>
                    <a:cubicBezTo>
                      <a:pt x="20362" y="4808"/>
                      <a:pt x="12709" y="15609"/>
                      <a:pt x="63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40" name="Kształt"/>
              <p:cNvSpPr/>
              <p:nvPr/>
            </p:nvSpPr>
            <p:spPr>
              <a:xfrm>
                <a:off x="964196" y="175308"/>
                <a:ext cx="2522" cy="6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extrusionOk="0">
                    <a:moveTo>
                      <a:pt x="21047" y="0"/>
                    </a:moveTo>
                    <a:cubicBezTo>
                      <a:pt x="21600" y="4341"/>
                      <a:pt x="12810" y="9636"/>
                      <a:pt x="16108" y="15423"/>
                    </a:cubicBezTo>
                    <a:cubicBezTo>
                      <a:pt x="5857" y="16236"/>
                      <a:pt x="9333" y="20895"/>
                      <a:pt x="0" y="21600"/>
                    </a:cubicBezTo>
                    <a:cubicBezTo>
                      <a:pt x="0" y="13305"/>
                      <a:pt x="10617" y="6918"/>
                      <a:pt x="210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41" name="Kształt"/>
              <p:cNvSpPr/>
              <p:nvPr/>
            </p:nvSpPr>
            <p:spPr>
              <a:xfrm>
                <a:off x="964196" y="185047"/>
                <a:ext cx="637" cy="1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798" h="20479" extrusionOk="0">
                    <a:moveTo>
                      <a:pt x="7148" y="20479"/>
                    </a:moveTo>
                    <a:cubicBezTo>
                      <a:pt x="5816" y="16933"/>
                      <a:pt x="-6079" y="7439"/>
                      <a:pt x="4054" y="176"/>
                    </a:cubicBezTo>
                    <a:cubicBezTo>
                      <a:pt x="9359" y="-1121"/>
                      <a:pt x="14189" y="5019"/>
                      <a:pt x="12430" y="9860"/>
                    </a:cubicBezTo>
                    <a:cubicBezTo>
                      <a:pt x="9359" y="13407"/>
                      <a:pt x="15521" y="19354"/>
                      <a:pt x="7148" y="204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42" name="Kształt"/>
              <p:cNvSpPr/>
              <p:nvPr/>
            </p:nvSpPr>
            <p:spPr>
              <a:xfrm>
                <a:off x="964196" y="175308"/>
                <a:ext cx="960" cy="17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40" h="21600" extrusionOk="0">
                    <a:moveTo>
                      <a:pt x="11475" y="0"/>
                    </a:moveTo>
                    <a:cubicBezTo>
                      <a:pt x="18890" y="8027"/>
                      <a:pt x="9213" y="18693"/>
                      <a:pt x="2128" y="21600"/>
                    </a:cubicBezTo>
                    <a:cubicBezTo>
                      <a:pt x="-2710" y="14537"/>
                      <a:pt x="824" y="5404"/>
                      <a:pt x="114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43" name="Kształt"/>
              <p:cNvSpPr/>
              <p:nvPr/>
            </p:nvSpPr>
            <p:spPr>
              <a:xfrm>
                <a:off x="964196" y="175308"/>
                <a:ext cx="429" cy="1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806" h="21600" extrusionOk="0">
                    <a:moveTo>
                      <a:pt x="12806" y="0"/>
                    </a:moveTo>
                    <a:lnTo>
                      <a:pt x="4939" y="21600"/>
                    </a:lnTo>
                    <a:cubicBezTo>
                      <a:pt x="-8794" y="17062"/>
                      <a:pt x="10195" y="6820"/>
                      <a:pt x="1280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44" name="Kształt"/>
              <p:cNvSpPr/>
              <p:nvPr/>
            </p:nvSpPr>
            <p:spPr>
              <a:xfrm>
                <a:off x="964196" y="165569"/>
                <a:ext cx="1118" cy="1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08" h="21600" extrusionOk="0">
                    <a:moveTo>
                      <a:pt x="11663" y="0"/>
                    </a:moveTo>
                    <a:cubicBezTo>
                      <a:pt x="18125" y="8191"/>
                      <a:pt x="11103" y="15803"/>
                      <a:pt x="8014" y="21600"/>
                    </a:cubicBezTo>
                    <a:lnTo>
                      <a:pt x="2687" y="21600"/>
                    </a:lnTo>
                    <a:cubicBezTo>
                      <a:pt x="-3475" y="14156"/>
                      <a:pt x="1567" y="0"/>
                      <a:pt x="116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45" name="Kształt"/>
              <p:cNvSpPr/>
              <p:nvPr/>
            </p:nvSpPr>
            <p:spPr>
              <a:xfrm>
                <a:off x="964196" y="146090"/>
                <a:ext cx="1013" cy="4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670" h="21600" extrusionOk="0">
                    <a:moveTo>
                      <a:pt x="5451" y="21600"/>
                    </a:moveTo>
                    <a:cubicBezTo>
                      <a:pt x="-9654" y="15318"/>
                      <a:pt x="11946" y="8234"/>
                      <a:pt x="7126" y="0"/>
                    </a:cubicBezTo>
                    <a:cubicBezTo>
                      <a:pt x="9639" y="6677"/>
                      <a:pt x="11946" y="16758"/>
                      <a:pt x="545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46" name="Kształt"/>
              <p:cNvSpPr/>
              <p:nvPr/>
            </p:nvSpPr>
            <p:spPr>
              <a:xfrm>
                <a:off x="964196" y="136351"/>
                <a:ext cx="1177" cy="3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06" h="21600" extrusionOk="0">
                    <a:moveTo>
                      <a:pt x="4245" y="21600"/>
                    </a:moveTo>
                    <a:lnTo>
                      <a:pt x="26" y="21600"/>
                    </a:lnTo>
                    <a:cubicBezTo>
                      <a:pt x="26" y="14014"/>
                      <a:pt x="-911" y="5961"/>
                      <a:pt x="8476" y="0"/>
                    </a:cubicBezTo>
                    <a:cubicBezTo>
                      <a:pt x="20689" y="6428"/>
                      <a:pt x="1672" y="14014"/>
                      <a:pt x="424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47" name="Kształt"/>
              <p:cNvSpPr/>
              <p:nvPr/>
            </p:nvSpPr>
            <p:spPr>
              <a:xfrm>
                <a:off x="934978" y="194787"/>
                <a:ext cx="1223" cy="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17" h="12677" extrusionOk="0">
                    <a:moveTo>
                      <a:pt x="11713" y="11793"/>
                    </a:moveTo>
                    <a:cubicBezTo>
                      <a:pt x="3132" y="15422"/>
                      <a:pt x="3132" y="6880"/>
                      <a:pt x="0" y="4165"/>
                    </a:cubicBezTo>
                    <a:cubicBezTo>
                      <a:pt x="2346" y="-6178"/>
                      <a:pt x="21600" y="5198"/>
                      <a:pt x="11713" y="1179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48" name="Kształt"/>
              <p:cNvSpPr/>
              <p:nvPr/>
            </p:nvSpPr>
            <p:spPr>
              <a:xfrm>
                <a:off x="925239" y="253223"/>
                <a:ext cx="5966" cy="15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1" h="21600" extrusionOk="0">
                    <a:moveTo>
                      <a:pt x="7032" y="15679"/>
                    </a:moveTo>
                    <a:lnTo>
                      <a:pt x="0" y="21600"/>
                    </a:lnTo>
                    <a:cubicBezTo>
                      <a:pt x="5383" y="14228"/>
                      <a:pt x="8825" y="6586"/>
                      <a:pt x="19230" y="0"/>
                    </a:cubicBezTo>
                    <a:cubicBezTo>
                      <a:pt x="21600" y="5590"/>
                      <a:pt x="10188" y="10287"/>
                      <a:pt x="7032" y="156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49" name="Kształt"/>
              <p:cNvSpPr/>
              <p:nvPr/>
            </p:nvSpPr>
            <p:spPr>
              <a:xfrm>
                <a:off x="915499" y="243484"/>
                <a:ext cx="2343" cy="4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87" h="21600" extrusionOk="0">
                    <a:moveTo>
                      <a:pt x="9394" y="0"/>
                    </a:moveTo>
                    <a:cubicBezTo>
                      <a:pt x="19598" y="3596"/>
                      <a:pt x="1908" y="13018"/>
                      <a:pt x="18065" y="13018"/>
                    </a:cubicBezTo>
                    <a:cubicBezTo>
                      <a:pt x="19598" y="17777"/>
                      <a:pt x="6165" y="17335"/>
                      <a:pt x="3100" y="21600"/>
                    </a:cubicBezTo>
                    <a:cubicBezTo>
                      <a:pt x="-2002" y="20159"/>
                      <a:pt x="384" y="14402"/>
                      <a:pt x="1908" y="11906"/>
                    </a:cubicBezTo>
                    <a:cubicBezTo>
                      <a:pt x="10587" y="9302"/>
                      <a:pt x="2595" y="2933"/>
                      <a:pt x="93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50" name="Kształt"/>
              <p:cNvSpPr/>
              <p:nvPr/>
            </p:nvSpPr>
            <p:spPr>
              <a:xfrm>
                <a:off x="915499" y="409053"/>
                <a:ext cx="564" cy="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1" h="12897" extrusionOk="0">
                    <a:moveTo>
                      <a:pt x="0" y="10299"/>
                    </a:moveTo>
                    <a:lnTo>
                      <a:pt x="16899" y="74"/>
                    </a:lnTo>
                    <a:cubicBezTo>
                      <a:pt x="16899" y="-1419"/>
                      <a:pt x="21600" y="20181"/>
                      <a:pt x="0" y="102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51" name="Kształt"/>
              <p:cNvSpPr/>
              <p:nvPr/>
            </p:nvSpPr>
            <p:spPr>
              <a:xfrm>
                <a:off x="915499" y="428531"/>
                <a:ext cx="611" cy="1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31" h="21600" extrusionOk="0">
                    <a:moveTo>
                      <a:pt x="4317" y="21600"/>
                    </a:moveTo>
                    <a:cubicBezTo>
                      <a:pt x="-7381" y="13340"/>
                      <a:pt x="7911" y="6583"/>
                      <a:pt x="12399" y="0"/>
                    </a:cubicBezTo>
                    <a:cubicBezTo>
                      <a:pt x="12399" y="4390"/>
                      <a:pt x="14219" y="16381"/>
                      <a:pt x="43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52" name="Kształt"/>
              <p:cNvSpPr/>
              <p:nvPr/>
            </p:nvSpPr>
            <p:spPr>
              <a:xfrm>
                <a:off x="925239" y="418792"/>
                <a:ext cx="394" cy="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80" h="19977" extrusionOk="0">
                    <a:moveTo>
                      <a:pt x="792" y="19977"/>
                    </a:moveTo>
                    <a:cubicBezTo>
                      <a:pt x="792" y="11676"/>
                      <a:pt x="-4435" y="-1623"/>
                      <a:pt x="11974" y="162"/>
                    </a:cubicBezTo>
                    <a:cubicBezTo>
                      <a:pt x="17165" y="9616"/>
                      <a:pt x="6747" y="15522"/>
                      <a:pt x="792" y="199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53" name="Kształt"/>
              <p:cNvSpPr/>
              <p:nvPr/>
            </p:nvSpPr>
            <p:spPr>
              <a:xfrm>
                <a:off x="925239" y="399313"/>
                <a:ext cx="621" cy="1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06" h="21600" extrusionOk="0">
                    <a:moveTo>
                      <a:pt x="13516" y="15543"/>
                    </a:moveTo>
                    <a:lnTo>
                      <a:pt x="4691" y="21600"/>
                    </a:lnTo>
                    <a:cubicBezTo>
                      <a:pt x="-713" y="16349"/>
                      <a:pt x="-4160" y="3431"/>
                      <a:pt x="10072" y="0"/>
                    </a:cubicBezTo>
                    <a:cubicBezTo>
                      <a:pt x="17440" y="0"/>
                      <a:pt x="11556" y="11720"/>
                      <a:pt x="13516" y="155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54" name="Kształt"/>
              <p:cNvSpPr/>
              <p:nvPr/>
            </p:nvSpPr>
            <p:spPr>
              <a:xfrm>
                <a:off x="944718" y="379835"/>
                <a:ext cx="857" cy="1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05" h="20595" extrusionOk="0">
                    <a:moveTo>
                      <a:pt x="3384" y="20595"/>
                    </a:moveTo>
                    <a:cubicBezTo>
                      <a:pt x="-5480" y="17954"/>
                      <a:pt x="5693" y="7820"/>
                      <a:pt x="7253" y="327"/>
                    </a:cubicBezTo>
                    <a:cubicBezTo>
                      <a:pt x="10335" y="-1005"/>
                      <a:pt x="11874" y="2088"/>
                      <a:pt x="14955" y="3194"/>
                    </a:cubicBezTo>
                    <a:cubicBezTo>
                      <a:pt x="16120" y="12222"/>
                      <a:pt x="10335" y="19489"/>
                      <a:pt x="3384" y="20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55" name="Kształt"/>
              <p:cNvSpPr/>
              <p:nvPr/>
            </p:nvSpPr>
            <p:spPr>
              <a:xfrm>
                <a:off x="944718" y="370095"/>
                <a:ext cx="981" cy="2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9" h="21600" extrusionOk="0">
                    <a:moveTo>
                      <a:pt x="14068" y="21600"/>
                    </a:moveTo>
                    <a:lnTo>
                      <a:pt x="3277" y="21600"/>
                    </a:lnTo>
                    <a:cubicBezTo>
                      <a:pt x="-4921" y="13037"/>
                      <a:pt x="3277" y="5372"/>
                      <a:pt x="16679" y="0"/>
                    </a:cubicBezTo>
                    <a:cubicBezTo>
                      <a:pt x="16679" y="0"/>
                      <a:pt x="14068" y="21600"/>
                      <a:pt x="1406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56" name="Kształt"/>
              <p:cNvSpPr/>
              <p:nvPr/>
            </p:nvSpPr>
            <p:spPr>
              <a:xfrm>
                <a:off x="954457" y="350616"/>
                <a:ext cx="1436" cy="3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0" h="21600" extrusionOk="0">
                    <a:moveTo>
                      <a:pt x="236" y="21600"/>
                    </a:moveTo>
                    <a:cubicBezTo>
                      <a:pt x="-696" y="14503"/>
                      <a:pt x="236" y="4091"/>
                      <a:pt x="19988" y="0"/>
                    </a:cubicBezTo>
                    <a:cubicBezTo>
                      <a:pt x="20904" y="7221"/>
                      <a:pt x="19988" y="18052"/>
                      <a:pt x="23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57" name="Kształt"/>
              <p:cNvSpPr/>
              <p:nvPr/>
            </p:nvSpPr>
            <p:spPr>
              <a:xfrm>
                <a:off x="964196" y="321398"/>
                <a:ext cx="3081" cy="6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600" extrusionOk="0">
                    <a:moveTo>
                      <a:pt x="13640" y="20841"/>
                    </a:moveTo>
                    <a:cubicBezTo>
                      <a:pt x="10520" y="20611"/>
                      <a:pt x="6256" y="19053"/>
                      <a:pt x="2699" y="21600"/>
                    </a:cubicBezTo>
                    <a:lnTo>
                      <a:pt x="0" y="21600"/>
                    </a:lnTo>
                    <a:cubicBezTo>
                      <a:pt x="4263" y="14147"/>
                      <a:pt x="12077" y="7453"/>
                      <a:pt x="16340" y="0"/>
                    </a:cubicBezTo>
                    <a:lnTo>
                      <a:pt x="18755" y="0"/>
                    </a:lnTo>
                    <a:cubicBezTo>
                      <a:pt x="20465" y="8976"/>
                      <a:pt x="21600" y="13917"/>
                      <a:pt x="13640" y="208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58" name="Kształt"/>
              <p:cNvSpPr/>
              <p:nvPr/>
            </p:nvSpPr>
            <p:spPr>
              <a:xfrm>
                <a:off x="973936" y="301920"/>
                <a:ext cx="5198" cy="10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39" h="21600" extrusionOk="0">
                    <a:moveTo>
                      <a:pt x="4500" y="20589"/>
                    </a:moveTo>
                    <a:lnTo>
                      <a:pt x="2080" y="21600"/>
                    </a:lnTo>
                    <a:cubicBezTo>
                      <a:pt x="-2501" y="20039"/>
                      <a:pt x="1883" y="17465"/>
                      <a:pt x="2080" y="15442"/>
                    </a:cubicBezTo>
                    <a:cubicBezTo>
                      <a:pt x="8365" y="13902"/>
                      <a:pt x="5026" y="10163"/>
                      <a:pt x="7905" y="7852"/>
                    </a:cubicBezTo>
                    <a:lnTo>
                      <a:pt x="14518" y="0"/>
                    </a:lnTo>
                    <a:cubicBezTo>
                      <a:pt x="19099" y="7568"/>
                      <a:pt x="6923" y="13615"/>
                      <a:pt x="4500" y="20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59" name="Kształt"/>
              <p:cNvSpPr/>
              <p:nvPr/>
            </p:nvSpPr>
            <p:spPr>
              <a:xfrm>
                <a:off x="983675" y="282441"/>
                <a:ext cx="428" cy="1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extrusionOk="0">
                    <a:moveTo>
                      <a:pt x="16200" y="21600"/>
                    </a:moveTo>
                    <a:cubicBezTo>
                      <a:pt x="-5400" y="21600"/>
                      <a:pt x="-5400" y="2291"/>
                      <a:pt x="16200" y="0"/>
                    </a:cubicBezTo>
                    <a:cubicBezTo>
                      <a:pt x="16200" y="0"/>
                      <a:pt x="16200" y="21600"/>
                      <a:pt x="162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60" name="Kształt"/>
              <p:cNvSpPr/>
              <p:nvPr/>
            </p:nvSpPr>
            <p:spPr>
              <a:xfrm>
                <a:off x="993414" y="272702"/>
                <a:ext cx="922" cy="2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43" h="21600" extrusionOk="0">
                    <a:moveTo>
                      <a:pt x="8019" y="21600"/>
                    </a:moveTo>
                    <a:cubicBezTo>
                      <a:pt x="-4096" y="16453"/>
                      <a:pt x="-1799" y="4444"/>
                      <a:pt x="10317" y="0"/>
                    </a:cubicBezTo>
                    <a:cubicBezTo>
                      <a:pt x="12929" y="5953"/>
                      <a:pt x="17504" y="16453"/>
                      <a:pt x="80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61" name="Kształt"/>
              <p:cNvSpPr/>
              <p:nvPr/>
            </p:nvSpPr>
            <p:spPr>
              <a:xfrm>
                <a:off x="993414" y="272702"/>
                <a:ext cx="920" cy="1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39" h="20024" extrusionOk="0">
                    <a:moveTo>
                      <a:pt x="5817" y="20024"/>
                    </a:moveTo>
                    <a:cubicBezTo>
                      <a:pt x="-1488" y="17026"/>
                      <a:pt x="-5161" y="-1576"/>
                      <a:pt x="14976" y="108"/>
                    </a:cubicBezTo>
                    <a:cubicBezTo>
                      <a:pt x="16439" y="8020"/>
                      <a:pt x="13496" y="14740"/>
                      <a:pt x="5817" y="200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62" name="Kształt"/>
              <p:cNvSpPr/>
              <p:nvPr/>
            </p:nvSpPr>
            <p:spPr>
              <a:xfrm>
                <a:off x="1022632" y="194787"/>
                <a:ext cx="472" cy="1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19" h="21600" extrusionOk="0">
                    <a:moveTo>
                      <a:pt x="9326" y="21600"/>
                    </a:moveTo>
                    <a:lnTo>
                      <a:pt x="4502" y="21600"/>
                    </a:lnTo>
                    <a:cubicBezTo>
                      <a:pt x="-8681" y="13781"/>
                      <a:pt x="11106" y="8218"/>
                      <a:pt x="12919" y="0"/>
                    </a:cubicBezTo>
                    <a:cubicBezTo>
                      <a:pt x="12919" y="0"/>
                      <a:pt x="9326" y="21600"/>
                      <a:pt x="932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63" name="Kształt"/>
              <p:cNvSpPr/>
              <p:nvPr/>
            </p:nvSpPr>
            <p:spPr>
              <a:xfrm>
                <a:off x="1032372" y="194787"/>
                <a:ext cx="657" cy="1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220" h="21600" extrusionOk="0">
                    <a:moveTo>
                      <a:pt x="4203" y="21600"/>
                    </a:moveTo>
                    <a:cubicBezTo>
                      <a:pt x="930" y="18926"/>
                      <a:pt x="-5179" y="2884"/>
                      <a:pt x="8664" y="0"/>
                    </a:cubicBezTo>
                    <a:cubicBezTo>
                      <a:pt x="16421" y="2884"/>
                      <a:pt x="9895" y="16652"/>
                      <a:pt x="420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64" name="Kształt"/>
              <p:cNvSpPr/>
              <p:nvPr/>
            </p:nvSpPr>
            <p:spPr>
              <a:xfrm>
                <a:off x="1032372" y="146090"/>
                <a:ext cx="12974" cy="37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6" h="21321" extrusionOk="0">
                    <a:moveTo>
                      <a:pt x="12351" y="10781"/>
                    </a:moveTo>
                    <a:cubicBezTo>
                      <a:pt x="10630" y="12228"/>
                      <a:pt x="10912" y="13974"/>
                      <a:pt x="7014" y="15159"/>
                    </a:cubicBezTo>
                    <a:cubicBezTo>
                      <a:pt x="8172" y="16487"/>
                      <a:pt x="2973" y="17104"/>
                      <a:pt x="4940" y="18357"/>
                    </a:cubicBezTo>
                    <a:cubicBezTo>
                      <a:pt x="2832" y="18731"/>
                      <a:pt x="4660" y="19274"/>
                      <a:pt x="4519" y="19741"/>
                    </a:cubicBezTo>
                    <a:cubicBezTo>
                      <a:pt x="3079" y="20259"/>
                      <a:pt x="3782" y="21600"/>
                      <a:pt x="270" y="21269"/>
                    </a:cubicBezTo>
                    <a:cubicBezTo>
                      <a:pt x="-784" y="20209"/>
                      <a:pt x="1428" y="18950"/>
                      <a:pt x="3886" y="18183"/>
                    </a:cubicBezTo>
                    <a:cubicBezTo>
                      <a:pt x="2832" y="17135"/>
                      <a:pt x="4413" y="16007"/>
                      <a:pt x="5221" y="14947"/>
                    </a:cubicBezTo>
                    <a:lnTo>
                      <a:pt x="3359" y="15283"/>
                    </a:lnTo>
                    <a:lnTo>
                      <a:pt x="4940" y="13225"/>
                    </a:lnTo>
                    <a:lnTo>
                      <a:pt x="5854" y="13225"/>
                    </a:lnTo>
                    <a:cubicBezTo>
                      <a:pt x="5960" y="13562"/>
                      <a:pt x="5327" y="14098"/>
                      <a:pt x="6487" y="14198"/>
                    </a:cubicBezTo>
                    <a:cubicBezTo>
                      <a:pt x="6661" y="13381"/>
                      <a:pt x="8452" y="12752"/>
                      <a:pt x="8593" y="11953"/>
                    </a:cubicBezTo>
                    <a:cubicBezTo>
                      <a:pt x="8312" y="11667"/>
                      <a:pt x="6731" y="11748"/>
                      <a:pt x="7399" y="11386"/>
                    </a:cubicBezTo>
                    <a:cubicBezTo>
                      <a:pt x="10630" y="11417"/>
                      <a:pt x="10806" y="9971"/>
                      <a:pt x="12351" y="9247"/>
                    </a:cubicBezTo>
                    <a:cubicBezTo>
                      <a:pt x="11965" y="8842"/>
                      <a:pt x="11157" y="9203"/>
                      <a:pt x="10560" y="9247"/>
                    </a:cubicBezTo>
                    <a:cubicBezTo>
                      <a:pt x="10139" y="9521"/>
                      <a:pt x="9859" y="9814"/>
                      <a:pt x="9612" y="10095"/>
                    </a:cubicBezTo>
                    <a:lnTo>
                      <a:pt x="8979" y="10095"/>
                    </a:lnTo>
                    <a:cubicBezTo>
                      <a:pt x="8312" y="8873"/>
                      <a:pt x="10912" y="8050"/>
                      <a:pt x="13018" y="7096"/>
                    </a:cubicBezTo>
                    <a:cubicBezTo>
                      <a:pt x="10560" y="6647"/>
                      <a:pt x="13651" y="6410"/>
                      <a:pt x="13651" y="5918"/>
                    </a:cubicBezTo>
                    <a:cubicBezTo>
                      <a:pt x="14284" y="4945"/>
                      <a:pt x="16250" y="4016"/>
                      <a:pt x="15513" y="3000"/>
                    </a:cubicBezTo>
                    <a:cubicBezTo>
                      <a:pt x="17691" y="2071"/>
                      <a:pt x="17164" y="561"/>
                      <a:pt x="20816" y="0"/>
                    </a:cubicBezTo>
                    <a:cubicBezTo>
                      <a:pt x="20185" y="1054"/>
                      <a:pt x="20816" y="2669"/>
                      <a:pt x="17059" y="3293"/>
                    </a:cubicBezTo>
                    <a:cubicBezTo>
                      <a:pt x="18744" y="4459"/>
                      <a:pt x="16005" y="5793"/>
                      <a:pt x="15196" y="7009"/>
                    </a:cubicBezTo>
                    <a:cubicBezTo>
                      <a:pt x="16146" y="8511"/>
                      <a:pt x="12351" y="9435"/>
                      <a:pt x="12351" y="1078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65" name="Kształt"/>
              <p:cNvSpPr/>
              <p:nvPr/>
            </p:nvSpPr>
            <p:spPr>
              <a:xfrm>
                <a:off x="1042111" y="165569"/>
                <a:ext cx="2568" cy="7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01" h="21600" extrusionOk="0">
                    <a:moveTo>
                      <a:pt x="3594" y="21600"/>
                    </a:moveTo>
                    <a:cubicBezTo>
                      <a:pt x="-6699" y="17716"/>
                      <a:pt x="8298" y="13831"/>
                      <a:pt x="9183" y="9650"/>
                    </a:cubicBezTo>
                    <a:lnTo>
                      <a:pt x="14901" y="0"/>
                    </a:lnTo>
                    <a:cubicBezTo>
                      <a:pt x="14524" y="6521"/>
                      <a:pt x="12618" y="15608"/>
                      <a:pt x="359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66" name="Kształt"/>
              <p:cNvSpPr/>
              <p:nvPr/>
            </p:nvSpPr>
            <p:spPr>
              <a:xfrm>
                <a:off x="1042111" y="155829"/>
                <a:ext cx="727" cy="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11" h="21600" extrusionOk="0">
                    <a:moveTo>
                      <a:pt x="3778" y="21600"/>
                    </a:moveTo>
                    <a:cubicBezTo>
                      <a:pt x="-5188" y="13239"/>
                      <a:pt x="3778" y="5578"/>
                      <a:pt x="10302" y="0"/>
                    </a:cubicBezTo>
                    <a:cubicBezTo>
                      <a:pt x="16412" y="6548"/>
                      <a:pt x="13556" y="16306"/>
                      <a:pt x="377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67" name="Kształt"/>
              <p:cNvSpPr/>
              <p:nvPr/>
            </p:nvSpPr>
            <p:spPr>
              <a:xfrm>
                <a:off x="1051851" y="116872"/>
                <a:ext cx="961" cy="4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691" h="21600" extrusionOk="0">
                    <a:moveTo>
                      <a:pt x="8903" y="0"/>
                    </a:moveTo>
                    <a:cubicBezTo>
                      <a:pt x="17437" y="6969"/>
                      <a:pt x="3824" y="14685"/>
                      <a:pt x="1968" y="21600"/>
                    </a:cubicBezTo>
                    <a:cubicBezTo>
                      <a:pt x="-4163" y="14954"/>
                      <a:pt x="5696" y="6969"/>
                      <a:pt x="890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68" name="Kształt"/>
              <p:cNvSpPr/>
              <p:nvPr/>
            </p:nvSpPr>
            <p:spPr>
              <a:xfrm>
                <a:off x="1042111" y="126611"/>
                <a:ext cx="7380" cy="21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7" h="21529" extrusionOk="0">
                    <a:moveTo>
                      <a:pt x="16082" y="0"/>
                    </a:moveTo>
                    <a:lnTo>
                      <a:pt x="17257" y="3183"/>
                    </a:lnTo>
                    <a:cubicBezTo>
                      <a:pt x="18784" y="3031"/>
                      <a:pt x="18489" y="2249"/>
                      <a:pt x="19370" y="1836"/>
                    </a:cubicBezTo>
                    <a:cubicBezTo>
                      <a:pt x="18255" y="2966"/>
                      <a:pt x="21600" y="3954"/>
                      <a:pt x="18255" y="4726"/>
                    </a:cubicBezTo>
                    <a:lnTo>
                      <a:pt x="17257" y="4227"/>
                    </a:lnTo>
                    <a:lnTo>
                      <a:pt x="13500" y="5454"/>
                    </a:lnTo>
                    <a:cubicBezTo>
                      <a:pt x="13323" y="5292"/>
                      <a:pt x="13089" y="5150"/>
                      <a:pt x="12443" y="5226"/>
                    </a:cubicBezTo>
                    <a:cubicBezTo>
                      <a:pt x="15027" y="10659"/>
                      <a:pt x="1758" y="14950"/>
                      <a:pt x="3757" y="20470"/>
                    </a:cubicBezTo>
                    <a:cubicBezTo>
                      <a:pt x="2876" y="20828"/>
                      <a:pt x="3051" y="21600"/>
                      <a:pt x="1055" y="21523"/>
                    </a:cubicBezTo>
                    <a:lnTo>
                      <a:pt x="0" y="20969"/>
                    </a:lnTo>
                    <a:cubicBezTo>
                      <a:pt x="469" y="18199"/>
                      <a:pt x="5458" y="15613"/>
                      <a:pt x="3757" y="12853"/>
                    </a:cubicBezTo>
                    <a:cubicBezTo>
                      <a:pt x="643" y="9898"/>
                      <a:pt x="14850" y="9453"/>
                      <a:pt x="8274" y="6573"/>
                    </a:cubicBezTo>
                    <a:cubicBezTo>
                      <a:pt x="12031" y="4465"/>
                      <a:pt x="8274" y="1499"/>
                      <a:pt x="1608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69" name="Kształt"/>
              <p:cNvSpPr/>
              <p:nvPr/>
            </p:nvSpPr>
            <p:spPr>
              <a:xfrm>
                <a:off x="1042111" y="136351"/>
                <a:ext cx="403" cy="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90" h="19820" extrusionOk="0">
                    <a:moveTo>
                      <a:pt x="15579" y="15664"/>
                    </a:moveTo>
                    <a:cubicBezTo>
                      <a:pt x="12129" y="17343"/>
                      <a:pt x="9518" y="21600"/>
                      <a:pt x="0" y="18997"/>
                    </a:cubicBezTo>
                    <a:lnTo>
                      <a:pt x="9518" y="0"/>
                    </a:lnTo>
                    <a:cubicBezTo>
                      <a:pt x="21600" y="3307"/>
                      <a:pt x="12129" y="9730"/>
                      <a:pt x="15579" y="156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70" name="Kształt"/>
              <p:cNvSpPr/>
              <p:nvPr/>
            </p:nvSpPr>
            <p:spPr>
              <a:xfrm>
                <a:off x="1042111" y="116872"/>
                <a:ext cx="417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71" name="Kształt"/>
              <p:cNvSpPr/>
              <p:nvPr/>
            </p:nvSpPr>
            <p:spPr>
              <a:xfrm>
                <a:off x="1042111" y="87654"/>
                <a:ext cx="1446" cy="4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76" h="21600" extrusionOk="0">
                    <a:moveTo>
                      <a:pt x="7329" y="0"/>
                    </a:moveTo>
                    <a:lnTo>
                      <a:pt x="10600" y="0"/>
                    </a:lnTo>
                    <a:cubicBezTo>
                      <a:pt x="12596" y="7298"/>
                      <a:pt x="13870" y="16494"/>
                      <a:pt x="3706" y="21600"/>
                    </a:cubicBezTo>
                    <a:cubicBezTo>
                      <a:pt x="-7730" y="14013"/>
                      <a:pt x="11324" y="8269"/>
                      <a:pt x="73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72" name="Kształt"/>
              <p:cNvSpPr/>
              <p:nvPr/>
            </p:nvSpPr>
            <p:spPr>
              <a:xfrm>
                <a:off x="1032372" y="107132"/>
                <a:ext cx="2592" cy="10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5" h="21600" extrusionOk="0">
                    <a:moveTo>
                      <a:pt x="16290" y="0"/>
                    </a:moveTo>
                    <a:lnTo>
                      <a:pt x="18655" y="704"/>
                    </a:lnTo>
                    <a:cubicBezTo>
                      <a:pt x="14402" y="7866"/>
                      <a:pt x="11084" y="15118"/>
                      <a:pt x="527" y="21600"/>
                    </a:cubicBezTo>
                    <a:cubicBezTo>
                      <a:pt x="-2945" y="13865"/>
                      <a:pt x="11714" y="7164"/>
                      <a:pt x="162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73" name="Kształt"/>
              <p:cNvSpPr/>
              <p:nvPr/>
            </p:nvSpPr>
            <p:spPr>
              <a:xfrm>
                <a:off x="1032372" y="126611"/>
                <a:ext cx="1179" cy="4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0" h="21600" extrusionOk="0">
                    <a:moveTo>
                      <a:pt x="19710" y="0"/>
                    </a:moveTo>
                    <a:cubicBezTo>
                      <a:pt x="18624" y="7570"/>
                      <a:pt x="11292" y="15083"/>
                      <a:pt x="678" y="21600"/>
                    </a:cubicBezTo>
                    <a:cubicBezTo>
                      <a:pt x="-1890" y="15745"/>
                      <a:pt x="2496" y="6133"/>
                      <a:pt x="1971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74" name="Kształt"/>
              <p:cNvSpPr/>
              <p:nvPr/>
            </p:nvSpPr>
            <p:spPr>
              <a:xfrm>
                <a:off x="1032372" y="136351"/>
                <a:ext cx="566" cy="1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942" h="20634" extrusionOk="0">
                    <a:moveTo>
                      <a:pt x="2248" y="140"/>
                    </a:moveTo>
                    <a:cubicBezTo>
                      <a:pt x="7343" y="-966"/>
                      <a:pt x="12007" y="4716"/>
                      <a:pt x="10728" y="8559"/>
                    </a:cubicBezTo>
                    <a:cubicBezTo>
                      <a:pt x="7343" y="13134"/>
                      <a:pt x="13698" y="19359"/>
                      <a:pt x="6064" y="20634"/>
                    </a:cubicBezTo>
                    <a:cubicBezTo>
                      <a:pt x="-7902" y="18253"/>
                      <a:pt x="7343" y="8559"/>
                      <a:pt x="2248" y="14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75" name="Kształt"/>
              <p:cNvSpPr/>
              <p:nvPr/>
            </p:nvSpPr>
            <p:spPr>
              <a:xfrm>
                <a:off x="1022632" y="146090"/>
                <a:ext cx="2126" cy="6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63" h="21600" extrusionOk="0">
                    <a:moveTo>
                      <a:pt x="14163" y="0"/>
                    </a:moveTo>
                    <a:cubicBezTo>
                      <a:pt x="8325" y="7420"/>
                      <a:pt x="16353" y="15323"/>
                      <a:pt x="2922" y="21600"/>
                    </a:cubicBezTo>
                    <a:cubicBezTo>
                      <a:pt x="-5247" y="18028"/>
                      <a:pt x="6135" y="14041"/>
                      <a:pt x="7743" y="10086"/>
                    </a:cubicBezTo>
                    <a:cubicBezTo>
                      <a:pt x="7743" y="6550"/>
                      <a:pt x="6719" y="1353"/>
                      <a:pt x="141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76" name="Kształt"/>
              <p:cNvSpPr/>
              <p:nvPr/>
            </p:nvSpPr>
            <p:spPr>
              <a:xfrm>
                <a:off x="905760" y="97393"/>
                <a:ext cx="135329" cy="331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extrusionOk="0">
                    <a:moveTo>
                      <a:pt x="18372" y="4104"/>
                    </a:moveTo>
                    <a:cubicBezTo>
                      <a:pt x="18861" y="4062"/>
                      <a:pt x="18552" y="3817"/>
                      <a:pt x="18903" y="3705"/>
                    </a:cubicBezTo>
                    <a:cubicBezTo>
                      <a:pt x="19017" y="3514"/>
                      <a:pt x="18986" y="3306"/>
                      <a:pt x="19364" y="3149"/>
                    </a:cubicBezTo>
                    <a:cubicBezTo>
                      <a:pt x="19977" y="2185"/>
                      <a:pt x="20543" y="1220"/>
                      <a:pt x="21177" y="255"/>
                    </a:cubicBezTo>
                    <a:cubicBezTo>
                      <a:pt x="21524" y="204"/>
                      <a:pt x="21136" y="64"/>
                      <a:pt x="21424" y="0"/>
                    </a:cubicBezTo>
                    <a:cubicBezTo>
                      <a:pt x="21472" y="199"/>
                      <a:pt x="21372" y="427"/>
                      <a:pt x="21264" y="636"/>
                    </a:cubicBezTo>
                    <a:cubicBezTo>
                      <a:pt x="21482" y="673"/>
                      <a:pt x="21257" y="724"/>
                      <a:pt x="21240" y="766"/>
                    </a:cubicBezTo>
                    <a:cubicBezTo>
                      <a:pt x="21406" y="891"/>
                      <a:pt x="21101" y="940"/>
                      <a:pt x="20959" y="1036"/>
                    </a:cubicBezTo>
                    <a:cubicBezTo>
                      <a:pt x="20997" y="1173"/>
                      <a:pt x="20789" y="1294"/>
                      <a:pt x="20841" y="1423"/>
                    </a:cubicBezTo>
                    <a:lnTo>
                      <a:pt x="21084" y="1146"/>
                    </a:lnTo>
                    <a:cubicBezTo>
                      <a:pt x="21101" y="1670"/>
                      <a:pt x="20480" y="2125"/>
                      <a:pt x="20314" y="2638"/>
                    </a:cubicBezTo>
                    <a:cubicBezTo>
                      <a:pt x="20265" y="2668"/>
                      <a:pt x="20286" y="2699"/>
                      <a:pt x="20186" y="2713"/>
                    </a:cubicBezTo>
                    <a:cubicBezTo>
                      <a:pt x="20147" y="2519"/>
                      <a:pt x="20244" y="2369"/>
                      <a:pt x="20407" y="2195"/>
                    </a:cubicBezTo>
                    <a:lnTo>
                      <a:pt x="20342" y="2170"/>
                    </a:lnTo>
                    <a:cubicBezTo>
                      <a:pt x="20133" y="2277"/>
                      <a:pt x="20186" y="2425"/>
                      <a:pt x="20002" y="2536"/>
                    </a:cubicBezTo>
                    <a:cubicBezTo>
                      <a:pt x="20186" y="2671"/>
                      <a:pt x="19749" y="2778"/>
                      <a:pt x="19849" y="2915"/>
                    </a:cubicBezTo>
                    <a:cubicBezTo>
                      <a:pt x="19762" y="2955"/>
                      <a:pt x="19773" y="3027"/>
                      <a:pt x="19783" y="3070"/>
                    </a:cubicBezTo>
                    <a:cubicBezTo>
                      <a:pt x="19925" y="2991"/>
                      <a:pt x="19943" y="2893"/>
                      <a:pt x="20133" y="2815"/>
                    </a:cubicBezTo>
                    <a:cubicBezTo>
                      <a:pt x="20224" y="2915"/>
                      <a:pt x="20057" y="2991"/>
                      <a:pt x="19977" y="3084"/>
                    </a:cubicBezTo>
                    <a:cubicBezTo>
                      <a:pt x="19953" y="3450"/>
                      <a:pt x="19402" y="3737"/>
                      <a:pt x="19391" y="4104"/>
                    </a:cubicBezTo>
                    <a:cubicBezTo>
                      <a:pt x="19027" y="4559"/>
                      <a:pt x="18462" y="4985"/>
                      <a:pt x="18330" y="5454"/>
                    </a:cubicBezTo>
                    <a:lnTo>
                      <a:pt x="17997" y="5517"/>
                    </a:lnTo>
                    <a:cubicBezTo>
                      <a:pt x="18164" y="5531"/>
                      <a:pt x="18049" y="5588"/>
                      <a:pt x="18060" y="5619"/>
                    </a:cubicBezTo>
                    <a:cubicBezTo>
                      <a:pt x="17793" y="5719"/>
                      <a:pt x="17949" y="5884"/>
                      <a:pt x="17689" y="5977"/>
                    </a:cubicBezTo>
                    <a:cubicBezTo>
                      <a:pt x="17599" y="6297"/>
                      <a:pt x="17006" y="6544"/>
                      <a:pt x="16981" y="6876"/>
                    </a:cubicBezTo>
                    <a:cubicBezTo>
                      <a:pt x="16669" y="7011"/>
                      <a:pt x="16697" y="7187"/>
                      <a:pt x="16482" y="7332"/>
                    </a:cubicBezTo>
                    <a:cubicBezTo>
                      <a:pt x="16236" y="7785"/>
                      <a:pt x="15761" y="8193"/>
                      <a:pt x="15376" y="8624"/>
                    </a:cubicBezTo>
                    <a:cubicBezTo>
                      <a:pt x="15376" y="8802"/>
                      <a:pt x="14998" y="8945"/>
                      <a:pt x="14911" y="9125"/>
                    </a:cubicBezTo>
                    <a:cubicBezTo>
                      <a:pt x="14925" y="9289"/>
                      <a:pt x="14651" y="9418"/>
                      <a:pt x="14668" y="9570"/>
                    </a:cubicBezTo>
                    <a:cubicBezTo>
                      <a:pt x="14457" y="9732"/>
                      <a:pt x="14062" y="9862"/>
                      <a:pt x="14048" y="10058"/>
                    </a:cubicBezTo>
                    <a:cubicBezTo>
                      <a:pt x="13531" y="10238"/>
                      <a:pt x="13531" y="10490"/>
                      <a:pt x="13215" y="10692"/>
                    </a:cubicBezTo>
                    <a:cubicBezTo>
                      <a:pt x="13032" y="10943"/>
                      <a:pt x="12852" y="11188"/>
                      <a:pt x="12529" y="11417"/>
                    </a:cubicBezTo>
                    <a:cubicBezTo>
                      <a:pt x="12338" y="11462"/>
                      <a:pt x="12338" y="11533"/>
                      <a:pt x="12262" y="11597"/>
                    </a:cubicBezTo>
                    <a:cubicBezTo>
                      <a:pt x="12415" y="11570"/>
                      <a:pt x="12505" y="11634"/>
                      <a:pt x="12505" y="11686"/>
                    </a:cubicBezTo>
                    <a:cubicBezTo>
                      <a:pt x="12449" y="11741"/>
                      <a:pt x="12262" y="11764"/>
                      <a:pt x="12158" y="11708"/>
                    </a:cubicBezTo>
                    <a:cubicBezTo>
                      <a:pt x="11659" y="11968"/>
                      <a:pt x="11669" y="12306"/>
                      <a:pt x="11208" y="12575"/>
                    </a:cubicBezTo>
                    <a:cubicBezTo>
                      <a:pt x="11281" y="12781"/>
                      <a:pt x="10649" y="12891"/>
                      <a:pt x="10833" y="13099"/>
                    </a:cubicBezTo>
                    <a:cubicBezTo>
                      <a:pt x="10535" y="13369"/>
                      <a:pt x="10178" y="13633"/>
                      <a:pt x="9907" y="13910"/>
                    </a:cubicBezTo>
                    <a:cubicBezTo>
                      <a:pt x="9661" y="13995"/>
                      <a:pt x="9491" y="14091"/>
                      <a:pt x="9567" y="14221"/>
                    </a:cubicBezTo>
                    <a:cubicBezTo>
                      <a:pt x="9249" y="14277"/>
                      <a:pt x="9138" y="14421"/>
                      <a:pt x="9176" y="14534"/>
                    </a:cubicBezTo>
                    <a:cubicBezTo>
                      <a:pt x="8645" y="14620"/>
                      <a:pt x="9186" y="14843"/>
                      <a:pt x="8669" y="14944"/>
                    </a:cubicBezTo>
                    <a:cubicBezTo>
                      <a:pt x="8635" y="14997"/>
                      <a:pt x="8659" y="15055"/>
                      <a:pt x="8513" y="15088"/>
                    </a:cubicBezTo>
                    <a:cubicBezTo>
                      <a:pt x="8066" y="15121"/>
                      <a:pt x="8222" y="15316"/>
                      <a:pt x="8142" y="15445"/>
                    </a:cubicBezTo>
                    <a:cubicBezTo>
                      <a:pt x="8094" y="15484"/>
                      <a:pt x="8142" y="15557"/>
                      <a:pt x="7962" y="15557"/>
                    </a:cubicBezTo>
                    <a:lnTo>
                      <a:pt x="7872" y="15493"/>
                    </a:lnTo>
                    <a:cubicBezTo>
                      <a:pt x="7667" y="15674"/>
                      <a:pt x="7553" y="15891"/>
                      <a:pt x="7258" y="16066"/>
                    </a:cubicBezTo>
                    <a:cubicBezTo>
                      <a:pt x="7334" y="16058"/>
                      <a:pt x="7411" y="16080"/>
                      <a:pt x="7372" y="16123"/>
                    </a:cubicBezTo>
                    <a:lnTo>
                      <a:pt x="7317" y="16146"/>
                    </a:lnTo>
                    <a:lnTo>
                      <a:pt x="7258" y="16066"/>
                    </a:lnTo>
                    <a:cubicBezTo>
                      <a:pt x="7047" y="16202"/>
                      <a:pt x="6856" y="16341"/>
                      <a:pt x="6856" y="16504"/>
                    </a:cubicBezTo>
                    <a:cubicBezTo>
                      <a:pt x="6793" y="16527"/>
                      <a:pt x="6675" y="16486"/>
                      <a:pt x="6669" y="16535"/>
                    </a:cubicBezTo>
                    <a:cubicBezTo>
                      <a:pt x="6821" y="16632"/>
                      <a:pt x="6780" y="16744"/>
                      <a:pt x="6703" y="16846"/>
                    </a:cubicBezTo>
                    <a:cubicBezTo>
                      <a:pt x="6637" y="16855"/>
                      <a:pt x="6599" y="16837"/>
                      <a:pt x="6575" y="16828"/>
                    </a:cubicBezTo>
                    <a:cubicBezTo>
                      <a:pt x="6471" y="16846"/>
                      <a:pt x="6561" y="16929"/>
                      <a:pt x="6353" y="16917"/>
                    </a:cubicBezTo>
                    <a:cubicBezTo>
                      <a:pt x="6291" y="16898"/>
                      <a:pt x="6353" y="16860"/>
                      <a:pt x="6266" y="16846"/>
                    </a:cubicBezTo>
                    <a:cubicBezTo>
                      <a:pt x="6096" y="16999"/>
                      <a:pt x="6096" y="17180"/>
                      <a:pt x="5708" y="17291"/>
                    </a:cubicBezTo>
                    <a:lnTo>
                      <a:pt x="5403" y="17527"/>
                    </a:lnTo>
                    <a:lnTo>
                      <a:pt x="5521" y="17536"/>
                    </a:lnTo>
                    <a:cubicBezTo>
                      <a:pt x="5559" y="17588"/>
                      <a:pt x="5469" y="17612"/>
                      <a:pt x="5493" y="17661"/>
                    </a:cubicBezTo>
                    <a:cubicBezTo>
                      <a:pt x="5327" y="17626"/>
                      <a:pt x="5184" y="17704"/>
                      <a:pt x="5160" y="17760"/>
                    </a:cubicBezTo>
                    <a:cubicBezTo>
                      <a:pt x="5198" y="17819"/>
                      <a:pt x="4980" y="17810"/>
                      <a:pt x="4966" y="17862"/>
                    </a:cubicBezTo>
                    <a:cubicBezTo>
                      <a:pt x="4480" y="18311"/>
                      <a:pt x="3718" y="18724"/>
                      <a:pt x="3357" y="19196"/>
                    </a:cubicBezTo>
                    <a:cubicBezTo>
                      <a:pt x="3114" y="19285"/>
                      <a:pt x="3125" y="19405"/>
                      <a:pt x="2958" y="19508"/>
                    </a:cubicBezTo>
                    <a:cubicBezTo>
                      <a:pt x="2587" y="19458"/>
                      <a:pt x="2792" y="19628"/>
                      <a:pt x="2559" y="19674"/>
                    </a:cubicBezTo>
                    <a:cubicBezTo>
                      <a:pt x="2071" y="19921"/>
                      <a:pt x="1998" y="20227"/>
                      <a:pt x="1481" y="20462"/>
                    </a:cubicBezTo>
                    <a:cubicBezTo>
                      <a:pt x="1349" y="20649"/>
                      <a:pt x="926" y="20786"/>
                      <a:pt x="839" y="20978"/>
                    </a:cubicBezTo>
                    <a:cubicBezTo>
                      <a:pt x="694" y="21065"/>
                      <a:pt x="475" y="21119"/>
                      <a:pt x="427" y="21223"/>
                    </a:cubicBezTo>
                    <a:cubicBezTo>
                      <a:pt x="642" y="21250"/>
                      <a:pt x="427" y="21316"/>
                      <a:pt x="399" y="21354"/>
                    </a:cubicBezTo>
                    <a:cubicBezTo>
                      <a:pt x="305" y="21390"/>
                      <a:pt x="115" y="21376"/>
                      <a:pt x="91" y="21432"/>
                    </a:cubicBezTo>
                    <a:cubicBezTo>
                      <a:pt x="153" y="21489"/>
                      <a:pt x="219" y="21423"/>
                      <a:pt x="271" y="21423"/>
                    </a:cubicBezTo>
                    <a:cubicBezTo>
                      <a:pt x="475" y="21549"/>
                      <a:pt x="-76" y="21474"/>
                      <a:pt x="28" y="21600"/>
                    </a:cubicBezTo>
                    <a:lnTo>
                      <a:pt x="0" y="21600"/>
                    </a:lnTo>
                    <a:cubicBezTo>
                      <a:pt x="-14" y="21423"/>
                      <a:pt x="371" y="21260"/>
                      <a:pt x="305" y="21075"/>
                    </a:cubicBezTo>
                    <a:cubicBezTo>
                      <a:pt x="427" y="21028"/>
                      <a:pt x="708" y="20992"/>
                      <a:pt x="642" y="20898"/>
                    </a:cubicBezTo>
                    <a:cubicBezTo>
                      <a:pt x="562" y="20863"/>
                      <a:pt x="541" y="20926"/>
                      <a:pt x="461" y="20922"/>
                    </a:cubicBezTo>
                    <a:cubicBezTo>
                      <a:pt x="718" y="20825"/>
                      <a:pt x="708" y="20677"/>
                      <a:pt x="839" y="20555"/>
                    </a:cubicBezTo>
                    <a:lnTo>
                      <a:pt x="860" y="20732"/>
                    </a:lnTo>
                    <a:cubicBezTo>
                      <a:pt x="1238" y="20599"/>
                      <a:pt x="1269" y="20420"/>
                      <a:pt x="1481" y="20264"/>
                    </a:cubicBezTo>
                    <a:cubicBezTo>
                      <a:pt x="1405" y="20227"/>
                      <a:pt x="1380" y="20290"/>
                      <a:pt x="1301" y="20286"/>
                    </a:cubicBezTo>
                    <a:cubicBezTo>
                      <a:pt x="1169" y="20260"/>
                      <a:pt x="1269" y="20200"/>
                      <a:pt x="1197" y="20166"/>
                    </a:cubicBezTo>
                    <a:cubicBezTo>
                      <a:pt x="1155" y="20193"/>
                      <a:pt x="1096" y="20222"/>
                      <a:pt x="1079" y="20255"/>
                    </a:cubicBezTo>
                    <a:lnTo>
                      <a:pt x="1016" y="20255"/>
                    </a:lnTo>
                    <a:cubicBezTo>
                      <a:pt x="964" y="20204"/>
                      <a:pt x="964" y="20138"/>
                      <a:pt x="1016" y="20088"/>
                    </a:cubicBezTo>
                    <a:lnTo>
                      <a:pt x="1238" y="20166"/>
                    </a:lnTo>
                    <a:cubicBezTo>
                      <a:pt x="1321" y="20148"/>
                      <a:pt x="1249" y="20128"/>
                      <a:pt x="1238" y="20111"/>
                    </a:cubicBezTo>
                    <a:cubicBezTo>
                      <a:pt x="1169" y="19999"/>
                      <a:pt x="1321" y="19892"/>
                      <a:pt x="1453" y="19794"/>
                    </a:cubicBezTo>
                    <a:cubicBezTo>
                      <a:pt x="1530" y="19814"/>
                      <a:pt x="1415" y="19879"/>
                      <a:pt x="1568" y="19896"/>
                    </a:cubicBezTo>
                    <a:cubicBezTo>
                      <a:pt x="1946" y="19861"/>
                      <a:pt x="1582" y="19655"/>
                      <a:pt x="2008" y="19620"/>
                    </a:cubicBezTo>
                    <a:cubicBezTo>
                      <a:pt x="2098" y="19540"/>
                      <a:pt x="1966" y="19472"/>
                      <a:pt x="1883" y="19405"/>
                    </a:cubicBezTo>
                    <a:lnTo>
                      <a:pt x="1699" y="19429"/>
                    </a:lnTo>
                    <a:cubicBezTo>
                      <a:pt x="1738" y="19388"/>
                      <a:pt x="1710" y="19318"/>
                      <a:pt x="1852" y="19293"/>
                    </a:cubicBezTo>
                    <a:lnTo>
                      <a:pt x="1914" y="19375"/>
                    </a:lnTo>
                    <a:cubicBezTo>
                      <a:pt x="2150" y="19308"/>
                      <a:pt x="2032" y="19101"/>
                      <a:pt x="2407" y="19151"/>
                    </a:cubicBezTo>
                    <a:cubicBezTo>
                      <a:pt x="2459" y="19096"/>
                      <a:pt x="2664" y="19127"/>
                      <a:pt x="2622" y="19063"/>
                    </a:cubicBezTo>
                    <a:cubicBezTo>
                      <a:pt x="2507" y="18989"/>
                      <a:pt x="2417" y="19101"/>
                      <a:pt x="2379" y="19086"/>
                    </a:cubicBezTo>
                    <a:cubicBezTo>
                      <a:pt x="2355" y="19058"/>
                      <a:pt x="2407" y="19014"/>
                      <a:pt x="2341" y="18997"/>
                    </a:cubicBezTo>
                    <a:cubicBezTo>
                      <a:pt x="2279" y="18989"/>
                      <a:pt x="2254" y="19007"/>
                      <a:pt x="2227" y="19014"/>
                    </a:cubicBezTo>
                    <a:cubicBezTo>
                      <a:pt x="2417" y="18888"/>
                      <a:pt x="2497" y="18729"/>
                      <a:pt x="2743" y="18594"/>
                    </a:cubicBezTo>
                    <a:cubicBezTo>
                      <a:pt x="2844" y="18594"/>
                      <a:pt x="3010" y="18600"/>
                      <a:pt x="3000" y="18552"/>
                    </a:cubicBezTo>
                    <a:cubicBezTo>
                      <a:pt x="2896" y="18412"/>
                      <a:pt x="3281" y="18284"/>
                      <a:pt x="3152" y="18149"/>
                    </a:cubicBezTo>
                    <a:cubicBezTo>
                      <a:pt x="3152" y="18094"/>
                      <a:pt x="3190" y="18052"/>
                      <a:pt x="3267" y="18006"/>
                    </a:cubicBezTo>
                    <a:lnTo>
                      <a:pt x="3357" y="18029"/>
                    </a:lnTo>
                    <a:cubicBezTo>
                      <a:pt x="3499" y="17926"/>
                      <a:pt x="3884" y="17862"/>
                      <a:pt x="3822" y="17727"/>
                    </a:cubicBezTo>
                    <a:cubicBezTo>
                      <a:pt x="3964" y="17704"/>
                      <a:pt x="3974" y="17612"/>
                      <a:pt x="4168" y="17661"/>
                    </a:cubicBezTo>
                    <a:cubicBezTo>
                      <a:pt x="4231" y="17555"/>
                      <a:pt x="4463" y="17453"/>
                      <a:pt x="4415" y="17347"/>
                    </a:cubicBezTo>
                    <a:cubicBezTo>
                      <a:pt x="4643" y="17362"/>
                      <a:pt x="4557" y="17263"/>
                      <a:pt x="4654" y="17227"/>
                    </a:cubicBezTo>
                    <a:cubicBezTo>
                      <a:pt x="4435" y="16973"/>
                      <a:pt x="5341" y="16910"/>
                      <a:pt x="5212" y="16668"/>
                    </a:cubicBezTo>
                    <a:cubicBezTo>
                      <a:pt x="5288" y="16674"/>
                      <a:pt x="5275" y="16641"/>
                      <a:pt x="5275" y="16624"/>
                    </a:cubicBezTo>
                    <a:cubicBezTo>
                      <a:pt x="5316" y="16567"/>
                      <a:pt x="5091" y="16559"/>
                      <a:pt x="5212" y="16504"/>
                    </a:cubicBezTo>
                    <a:cubicBezTo>
                      <a:pt x="5507" y="16527"/>
                      <a:pt x="5403" y="16387"/>
                      <a:pt x="5559" y="16336"/>
                    </a:cubicBezTo>
                    <a:cubicBezTo>
                      <a:pt x="5469" y="16317"/>
                      <a:pt x="5389" y="16280"/>
                      <a:pt x="5469" y="16249"/>
                    </a:cubicBezTo>
                    <a:cubicBezTo>
                      <a:pt x="5812" y="16173"/>
                      <a:pt x="5646" y="16022"/>
                      <a:pt x="5864" y="15924"/>
                    </a:cubicBezTo>
                    <a:cubicBezTo>
                      <a:pt x="6096" y="15825"/>
                      <a:pt x="6110" y="15690"/>
                      <a:pt x="6353" y="15590"/>
                    </a:cubicBezTo>
                    <a:cubicBezTo>
                      <a:pt x="6395" y="15367"/>
                      <a:pt x="7026" y="15241"/>
                      <a:pt x="6908" y="15001"/>
                    </a:cubicBezTo>
                    <a:cubicBezTo>
                      <a:pt x="7192" y="15033"/>
                      <a:pt x="6960" y="14922"/>
                      <a:pt x="7168" y="14900"/>
                    </a:cubicBezTo>
                    <a:lnTo>
                      <a:pt x="7216" y="14977"/>
                    </a:lnTo>
                    <a:cubicBezTo>
                      <a:pt x="7317" y="14900"/>
                      <a:pt x="7015" y="14727"/>
                      <a:pt x="7473" y="14713"/>
                    </a:cubicBezTo>
                    <a:cubicBezTo>
                      <a:pt x="7445" y="14565"/>
                      <a:pt x="8056" y="14534"/>
                      <a:pt x="7744" y="14389"/>
                    </a:cubicBezTo>
                    <a:cubicBezTo>
                      <a:pt x="7757" y="14250"/>
                      <a:pt x="8167" y="14190"/>
                      <a:pt x="8142" y="14046"/>
                    </a:cubicBezTo>
                    <a:cubicBezTo>
                      <a:pt x="8531" y="14000"/>
                      <a:pt x="8181" y="13856"/>
                      <a:pt x="8555" y="13809"/>
                    </a:cubicBezTo>
                    <a:cubicBezTo>
                      <a:pt x="8635" y="13613"/>
                      <a:pt x="8669" y="13377"/>
                      <a:pt x="9041" y="13220"/>
                    </a:cubicBezTo>
                    <a:cubicBezTo>
                      <a:pt x="9404" y="12933"/>
                      <a:pt x="9661" y="12618"/>
                      <a:pt x="10251" y="12376"/>
                    </a:cubicBezTo>
                    <a:cubicBezTo>
                      <a:pt x="10265" y="12347"/>
                      <a:pt x="10306" y="12311"/>
                      <a:pt x="10251" y="12284"/>
                    </a:cubicBezTo>
                    <a:lnTo>
                      <a:pt x="10192" y="12284"/>
                    </a:lnTo>
                    <a:cubicBezTo>
                      <a:pt x="10192" y="12275"/>
                      <a:pt x="10192" y="12257"/>
                      <a:pt x="10212" y="12251"/>
                    </a:cubicBezTo>
                    <a:lnTo>
                      <a:pt x="10278" y="12297"/>
                    </a:lnTo>
                    <a:cubicBezTo>
                      <a:pt x="10344" y="12257"/>
                      <a:pt x="10421" y="12228"/>
                      <a:pt x="10525" y="12210"/>
                    </a:cubicBezTo>
                    <a:cubicBezTo>
                      <a:pt x="10369" y="12195"/>
                      <a:pt x="10192" y="12155"/>
                      <a:pt x="10306" y="12084"/>
                    </a:cubicBezTo>
                    <a:cubicBezTo>
                      <a:pt x="10448" y="12028"/>
                      <a:pt x="10587" y="11968"/>
                      <a:pt x="10525" y="11885"/>
                    </a:cubicBezTo>
                    <a:cubicBezTo>
                      <a:pt x="11125" y="11659"/>
                      <a:pt x="10972" y="11301"/>
                      <a:pt x="11485" y="11050"/>
                    </a:cubicBezTo>
                    <a:cubicBezTo>
                      <a:pt x="11541" y="11054"/>
                      <a:pt x="11617" y="11095"/>
                      <a:pt x="11669" y="11050"/>
                    </a:cubicBezTo>
                    <a:cubicBezTo>
                      <a:pt x="11617" y="11013"/>
                      <a:pt x="11659" y="10958"/>
                      <a:pt x="11516" y="10930"/>
                    </a:cubicBezTo>
                    <a:cubicBezTo>
                      <a:pt x="11697" y="10916"/>
                      <a:pt x="11659" y="10836"/>
                      <a:pt x="11697" y="10772"/>
                    </a:cubicBezTo>
                    <a:cubicBezTo>
                      <a:pt x="11745" y="10777"/>
                      <a:pt x="11811" y="10763"/>
                      <a:pt x="11822" y="10781"/>
                    </a:cubicBezTo>
                    <a:cubicBezTo>
                      <a:pt x="11988" y="10711"/>
                      <a:pt x="11853" y="10595"/>
                      <a:pt x="12068" y="10526"/>
                    </a:cubicBezTo>
                    <a:cubicBezTo>
                      <a:pt x="12144" y="10248"/>
                      <a:pt x="12467" y="10011"/>
                      <a:pt x="12879" y="9779"/>
                    </a:cubicBezTo>
                    <a:cubicBezTo>
                      <a:pt x="12813" y="9774"/>
                      <a:pt x="12852" y="9751"/>
                      <a:pt x="12841" y="9738"/>
                    </a:cubicBezTo>
                    <a:cubicBezTo>
                      <a:pt x="13122" y="9771"/>
                      <a:pt x="13059" y="9625"/>
                      <a:pt x="13184" y="9570"/>
                    </a:cubicBezTo>
                    <a:cubicBezTo>
                      <a:pt x="13288" y="9356"/>
                      <a:pt x="13687" y="9196"/>
                      <a:pt x="13763" y="8981"/>
                    </a:cubicBezTo>
                    <a:cubicBezTo>
                      <a:pt x="13847" y="8903"/>
                      <a:pt x="14037" y="8825"/>
                      <a:pt x="13958" y="8735"/>
                    </a:cubicBezTo>
                    <a:cubicBezTo>
                      <a:pt x="13725" y="8768"/>
                      <a:pt x="13902" y="8890"/>
                      <a:pt x="13677" y="8927"/>
                    </a:cubicBezTo>
                    <a:cubicBezTo>
                      <a:pt x="13819" y="8833"/>
                      <a:pt x="13604" y="8600"/>
                      <a:pt x="14114" y="8624"/>
                    </a:cubicBezTo>
                    <a:cubicBezTo>
                      <a:pt x="14447" y="8557"/>
                      <a:pt x="14062" y="8388"/>
                      <a:pt x="14512" y="8370"/>
                    </a:cubicBezTo>
                    <a:lnTo>
                      <a:pt x="14537" y="8356"/>
                    </a:lnTo>
                    <a:cubicBezTo>
                      <a:pt x="14627" y="8373"/>
                      <a:pt x="14589" y="8406"/>
                      <a:pt x="14603" y="8435"/>
                    </a:cubicBezTo>
                    <a:cubicBezTo>
                      <a:pt x="14318" y="8469"/>
                      <a:pt x="14495" y="8596"/>
                      <a:pt x="14426" y="8666"/>
                    </a:cubicBezTo>
                    <a:cubicBezTo>
                      <a:pt x="14433" y="8676"/>
                      <a:pt x="14447" y="8687"/>
                      <a:pt x="14474" y="8682"/>
                    </a:cubicBezTo>
                    <a:lnTo>
                      <a:pt x="14693" y="8458"/>
                    </a:lnTo>
                    <a:cubicBezTo>
                      <a:pt x="14911" y="8431"/>
                      <a:pt x="14668" y="8352"/>
                      <a:pt x="14783" y="8301"/>
                    </a:cubicBezTo>
                    <a:cubicBezTo>
                      <a:pt x="14845" y="8269"/>
                      <a:pt x="14859" y="8221"/>
                      <a:pt x="14845" y="8181"/>
                    </a:cubicBezTo>
                    <a:lnTo>
                      <a:pt x="14783" y="8157"/>
                    </a:lnTo>
                    <a:lnTo>
                      <a:pt x="14755" y="8166"/>
                    </a:lnTo>
                    <a:cubicBezTo>
                      <a:pt x="14811" y="8092"/>
                      <a:pt x="14755" y="7940"/>
                      <a:pt x="15040" y="7878"/>
                    </a:cubicBezTo>
                    <a:cubicBezTo>
                      <a:pt x="14859" y="7729"/>
                      <a:pt x="15352" y="7646"/>
                      <a:pt x="15220" y="7487"/>
                    </a:cubicBezTo>
                    <a:cubicBezTo>
                      <a:pt x="15591" y="7424"/>
                      <a:pt x="15359" y="7220"/>
                      <a:pt x="15705" y="7132"/>
                    </a:cubicBezTo>
                    <a:cubicBezTo>
                      <a:pt x="15785" y="6938"/>
                      <a:pt x="16021" y="6737"/>
                      <a:pt x="16236" y="6552"/>
                    </a:cubicBezTo>
                    <a:lnTo>
                      <a:pt x="16277" y="6544"/>
                    </a:lnTo>
                    <a:cubicBezTo>
                      <a:pt x="16277" y="6567"/>
                      <a:pt x="16250" y="6599"/>
                      <a:pt x="16326" y="6606"/>
                    </a:cubicBezTo>
                    <a:cubicBezTo>
                      <a:pt x="16392" y="6590"/>
                      <a:pt x="16506" y="6552"/>
                      <a:pt x="16454" y="6509"/>
                    </a:cubicBezTo>
                    <a:cubicBezTo>
                      <a:pt x="16427" y="6488"/>
                      <a:pt x="16350" y="6483"/>
                      <a:pt x="16302" y="6497"/>
                    </a:cubicBezTo>
                    <a:cubicBezTo>
                      <a:pt x="16073" y="6380"/>
                      <a:pt x="16596" y="6371"/>
                      <a:pt x="16544" y="6265"/>
                    </a:cubicBezTo>
                    <a:cubicBezTo>
                      <a:pt x="16739" y="6265"/>
                      <a:pt x="16815" y="6186"/>
                      <a:pt x="16891" y="6143"/>
                    </a:cubicBezTo>
                    <a:cubicBezTo>
                      <a:pt x="16867" y="6107"/>
                      <a:pt x="16916" y="6072"/>
                      <a:pt x="16853" y="6042"/>
                    </a:cubicBezTo>
                    <a:cubicBezTo>
                      <a:pt x="16711" y="6072"/>
                      <a:pt x="16749" y="6148"/>
                      <a:pt x="16635" y="6186"/>
                    </a:cubicBezTo>
                    <a:cubicBezTo>
                      <a:pt x="16635" y="6124"/>
                      <a:pt x="16624" y="6066"/>
                      <a:pt x="16763" y="6018"/>
                    </a:cubicBezTo>
                    <a:lnTo>
                      <a:pt x="16829" y="6042"/>
                    </a:lnTo>
                    <a:cubicBezTo>
                      <a:pt x="17047" y="5903"/>
                      <a:pt x="17304" y="5783"/>
                      <a:pt x="17290" y="5607"/>
                    </a:cubicBezTo>
                    <a:cubicBezTo>
                      <a:pt x="17741" y="5407"/>
                      <a:pt x="17280" y="5113"/>
                      <a:pt x="17907" y="4939"/>
                    </a:cubicBezTo>
                    <a:cubicBezTo>
                      <a:pt x="17987" y="4675"/>
                      <a:pt x="18254" y="4433"/>
                      <a:pt x="18462" y="4184"/>
                    </a:cubicBezTo>
                    <a:cubicBezTo>
                      <a:pt x="18462" y="4154"/>
                      <a:pt x="18320" y="4145"/>
                      <a:pt x="18372" y="4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77" name="Kształt"/>
              <p:cNvSpPr/>
              <p:nvPr/>
            </p:nvSpPr>
            <p:spPr>
              <a:xfrm>
                <a:off x="925239" y="399313"/>
                <a:ext cx="1044" cy="1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90" h="21600" extrusionOk="0">
                    <a:moveTo>
                      <a:pt x="13437" y="0"/>
                    </a:moveTo>
                    <a:cubicBezTo>
                      <a:pt x="16695" y="7583"/>
                      <a:pt x="6940" y="14032"/>
                      <a:pt x="2502" y="21600"/>
                    </a:cubicBezTo>
                    <a:cubicBezTo>
                      <a:pt x="-4905" y="13185"/>
                      <a:pt x="5759" y="1824"/>
                      <a:pt x="1343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78" name="Kształt"/>
              <p:cNvSpPr/>
              <p:nvPr/>
            </p:nvSpPr>
            <p:spPr>
              <a:xfrm>
                <a:off x="983675" y="253223"/>
                <a:ext cx="1691" cy="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430" h="21600" extrusionOk="0">
                    <a:moveTo>
                      <a:pt x="9694" y="0"/>
                    </a:moveTo>
                    <a:cubicBezTo>
                      <a:pt x="12666" y="7225"/>
                      <a:pt x="5644" y="13846"/>
                      <a:pt x="6052" y="21600"/>
                    </a:cubicBezTo>
                    <a:cubicBezTo>
                      <a:pt x="-8934" y="17224"/>
                      <a:pt x="8478" y="6099"/>
                      <a:pt x="96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79" name="Kształt"/>
              <p:cNvSpPr/>
              <p:nvPr/>
            </p:nvSpPr>
            <p:spPr>
              <a:xfrm>
                <a:off x="1003154" y="214265"/>
                <a:ext cx="378" cy="1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76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9117" y="2868"/>
                      <a:pt x="21600" y="13603"/>
                      <a:pt x="9117" y="19519"/>
                    </a:cubicBezTo>
                    <a:cubicBezTo>
                      <a:pt x="9117" y="1951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80" name="Kształt"/>
              <p:cNvSpPr/>
              <p:nvPr/>
            </p:nvSpPr>
            <p:spPr>
              <a:xfrm>
                <a:off x="1012893" y="155829"/>
                <a:ext cx="813" cy="1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44" h="19465" extrusionOk="0">
                    <a:moveTo>
                      <a:pt x="15977" y="267"/>
                    </a:moveTo>
                    <a:cubicBezTo>
                      <a:pt x="17737" y="8381"/>
                      <a:pt x="12883" y="14491"/>
                      <a:pt x="7604" y="19465"/>
                    </a:cubicBezTo>
                    <a:lnTo>
                      <a:pt x="4058" y="19465"/>
                    </a:lnTo>
                    <a:cubicBezTo>
                      <a:pt x="-3863" y="12259"/>
                      <a:pt x="-341" y="-2135"/>
                      <a:pt x="15977" y="2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81" name="Kształt"/>
              <p:cNvSpPr/>
              <p:nvPr/>
            </p:nvSpPr>
            <p:spPr>
              <a:xfrm>
                <a:off x="1012893" y="165569"/>
                <a:ext cx="810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101" y="0"/>
                    </a:moveTo>
                    <a:lnTo>
                      <a:pt x="21600" y="9410"/>
                    </a:lnTo>
                    <a:cubicBezTo>
                      <a:pt x="15167" y="10801"/>
                      <a:pt x="15167" y="16327"/>
                      <a:pt x="15167" y="21600"/>
                    </a:cubicBezTo>
                    <a:cubicBezTo>
                      <a:pt x="11101" y="21600"/>
                      <a:pt x="2336" y="21600"/>
                      <a:pt x="0" y="16327"/>
                    </a:cubicBezTo>
                    <a:cubicBezTo>
                      <a:pt x="0" y="16327"/>
                      <a:pt x="11101" y="0"/>
                      <a:pt x="1110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82" name="Kształt"/>
              <p:cNvSpPr/>
              <p:nvPr/>
            </p:nvSpPr>
            <p:spPr>
              <a:xfrm>
                <a:off x="1012893" y="175308"/>
                <a:ext cx="1160" cy="3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21" h="21600" extrusionOk="0">
                    <a:moveTo>
                      <a:pt x="0" y="21600"/>
                    </a:moveTo>
                    <a:cubicBezTo>
                      <a:pt x="3350" y="16353"/>
                      <a:pt x="1511" y="5587"/>
                      <a:pt x="15818" y="0"/>
                    </a:cubicBezTo>
                    <a:cubicBezTo>
                      <a:pt x="14915" y="5587"/>
                      <a:pt x="21600" y="1695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83" name="Kształt"/>
              <p:cNvSpPr/>
              <p:nvPr/>
            </p:nvSpPr>
            <p:spPr>
              <a:xfrm>
                <a:off x="1003154" y="9739"/>
                <a:ext cx="7810" cy="6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7" h="21600" extrusionOk="0">
                    <a:moveTo>
                      <a:pt x="7986" y="3566"/>
                    </a:moveTo>
                    <a:cubicBezTo>
                      <a:pt x="9194" y="2630"/>
                      <a:pt x="7161" y="900"/>
                      <a:pt x="8754" y="383"/>
                    </a:cubicBezTo>
                    <a:cubicBezTo>
                      <a:pt x="10460" y="0"/>
                      <a:pt x="10460" y="900"/>
                      <a:pt x="10843" y="1974"/>
                    </a:cubicBezTo>
                    <a:cubicBezTo>
                      <a:pt x="10570" y="4225"/>
                      <a:pt x="7986" y="3566"/>
                      <a:pt x="8754" y="6267"/>
                    </a:cubicBezTo>
                    <a:cubicBezTo>
                      <a:pt x="12219" y="8273"/>
                      <a:pt x="16725" y="3566"/>
                      <a:pt x="17716" y="10765"/>
                    </a:cubicBezTo>
                    <a:cubicBezTo>
                      <a:pt x="19364" y="13465"/>
                      <a:pt x="20572" y="17931"/>
                      <a:pt x="18540" y="20873"/>
                    </a:cubicBezTo>
                    <a:lnTo>
                      <a:pt x="18154" y="21600"/>
                    </a:lnTo>
                    <a:cubicBezTo>
                      <a:pt x="13646" y="14366"/>
                      <a:pt x="7986" y="10938"/>
                      <a:pt x="1004" y="8099"/>
                    </a:cubicBezTo>
                    <a:cubicBezTo>
                      <a:pt x="-1028" y="5781"/>
                      <a:pt x="784" y="1974"/>
                      <a:pt x="16" y="0"/>
                    </a:cubicBezTo>
                    <a:cubicBezTo>
                      <a:pt x="1994" y="1801"/>
                      <a:pt x="4688" y="3566"/>
                      <a:pt x="7986" y="35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84" name="Kształt"/>
              <p:cNvSpPr/>
              <p:nvPr/>
            </p:nvSpPr>
            <p:spPr>
              <a:xfrm>
                <a:off x="1003154" y="185047"/>
                <a:ext cx="3120" cy="7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7" h="21600" extrusionOk="0">
                    <a:moveTo>
                      <a:pt x="20117" y="0"/>
                    </a:moveTo>
                    <a:cubicBezTo>
                      <a:pt x="16162" y="7614"/>
                      <a:pt x="7408" y="13920"/>
                      <a:pt x="3881" y="21600"/>
                    </a:cubicBezTo>
                    <a:lnTo>
                      <a:pt x="1199" y="21600"/>
                    </a:lnTo>
                    <a:cubicBezTo>
                      <a:pt x="-1483" y="18313"/>
                      <a:pt x="71" y="13920"/>
                      <a:pt x="8544" y="12680"/>
                    </a:cubicBezTo>
                    <a:cubicBezTo>
                      <a:pt x="13199" y="8422"/>
                      <a:pt x="9526" y="2116"/>
                      <a:pt x="2011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85" name="Kształt"/>
              <p:cNvSpPr/>
              <p:nvPr/>
            </p:nvSpPr>
            <p:spPr>
              <a:xfrm>
                <a:off x="1003154" y="194787"/>
                <a:ext cx="1413" cy="2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409" h="18731" extrusionOk="0">
                    <a:moveTo>
                      <a:pt x="13195" y="448"/>
                    </a:moveTo>
                    <a:cubicBezTo>
                      <a:pt x="14024" y="7504"/>
                      <a:pt x="12567" y="13475"/>
                      <a:pt x="6548" y="18731"/>
                    </a:cubicBezTo>
                    <a:lnTo>
                      <a:pt x="2389" y="18731"/>
                    </a:lnTo>
                    <a:cubicBezTo>
                      <a:pt x="2389" y="13114"/>
                      <a:pt x="-7576" y="-2869"/>
                      <a:pt x="13195" y="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86" name="Kształt"/>
              <p:cNvSpPr/>
              <p:nvPr/>
            </p:nvSpPr>
            <p:spPr>
              <a:xfrm>
                <a:off x="993414" y="204526"/>
                <a:ext cx="2959" cy="7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7" h="21600" extrusionOk="0">
                    <a:moveTo>
                      <a:pt x="14068" y="4830"/>
                    </a:moveTo>
                    <a:cubicBezTo>
                      <a:pt x="12358" y="2584"/>
                      <a:pt x="17051" y="1815"/>
                      <a:pt x="19182" y="0"/>
                    </a:cubicBezTo>
                    <a:cubicBezTo>
                      <a:pt x="19182" y="2429"/>
                      <a:pt x="19750" y="4830"/>
                      <a:pt x="14068" y="6214"/>
                    </a:cubicBezTo>
                    <a:cubicBezTo>
                      <a:pt x="13493" y="11999"/>
                      <a:pt x="11791" y="18184"/>
                      <a:pt x="282" y="21600"/>
                    </a:cubicBezTo>
                    <a:cubicBezTo>
                      <a:pt x="-1850" y="15601"/>
                      <a:pt x="8662" y="10153"/>
                      <a:pt x="14068" y="4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87" name="Kształt"/>
              <p:cNvSpPr/>
              <p:nvPr/>
            </p:nvSpPr>
            <p:spPr>
              <a:xfrm>
                <a:off x="993414" y="214265"/>
                <a:ext cx="1217" cy="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52" h="21600" extrusionOk="0">
                    <a:moveTo>
                      <a:pt x="17612" y="0"/>
                    </a:moveTo>
                    <a:cubicBezTo>
                      <a:pt x="17612" y="7956"/>
                      <a:pt x="18880" y="15555"/>
                      <a:pt x="7120" y="21600"/>
                    </a:cubicBezTo>
                    <a:lnTo>
                      <a:pt x="1086" y="21600"/>
                    </a:lnTo>
                    <a:cubicBezTo>
                      <a:pt x="-2720" y="12997"/>
                      <a:pt x="3640" y="3111"/>
                      <a:pt x="1761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88" name="Kształt"/>
              <p:cNvSpPr/>
              <p:nvPr/>
            </p:nvSpPr>
            <p:spPr>
              <a:xfrm>
                <a:off x="993414" y="214265"/>
                <a:ext cx="436" cy="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03" h="21600" extrusionOk="0">
                    <a:moveTo>
                      <a:pt x="13434" y="0"/>
                    </a:moveTo>
                    <a:cubicBezTo>
                      <a:pt x="10418" y="7191"/>
                      <a:pt x="21600" y="18713"/>
                      <a:pt x="7443" y="21600"/>
                    </a:cubicBezTo>
                    <a:lnTo>
                      <a:pt x="0" y="21600"/>
                    </a:lnTo>
                    <a:cubicBezTo>
                      <a:pt x="0" y="21600"/>
                      <a:pt x="13434" y="0"/>
                      <a:pt x="1343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89" name="Kształt"/>
              <p:cNvSpPr/>
              <p:nvPr/>
            </p:nvSpPr>
            <p:spPr>
              <a:xfrm>
                <a:off x="983675" y="146090"/>
                <a:ext cx="39931" cy="102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37" y="13287"/>
                    </a:moveTo>
                    <a:cubicBezTo>
                      <a:pt x="10184" y="12030"/>
                      <a:pt x="11060" y="10629"/>
                      <a:pt x="12482" y="9317"/>
                    </a:cubicBezTo>
                    <a:cubicBezTo>
                      <a:pt x="12813" y="8912"/>
                      <a:pt x="13441" y="8526"/>
                      <a:pt x="13298" y="8092"/>
                    </a:cubicBezTo>
                    <a:cubicBezTo>
                      <a:pt x="13926" y="8014"/>
                      <a:pt x="13962" y="7750"/>
                      <a:pt x="14222" y="7550"/>
                    </a:cubicBezTo>
                    <a:cubicBezTo>
                      <a:pt x="15927" y="5776"/>
                      <a:pt x="17656" y="3995"/>
                      <a:pt x="18900" y="2183"/>
                    </a:cubicBezTo>
                    <a:cubicBezTo>
                      <a:pt x="20427" y="1535"/>
                      <a:pt x="20155" y="641"/>
                      <a:pt x="21600" y="0"/>
                    </a:cubicBezTo>
                    <a:cubicBezTo>
                      <a:pt x="21304" y="391"/>
                      <a:pt x="20996" y="866"/>
                      <a:pt x="20996" y="1362"/>
                    </a:cubicBezTo>
                    <a:cubicBezTo>
                      <a:pt x="19421" y="1551"/>
                      <a:pt x="20546" y="2151"/>
                      <a:pt x="19634" y="2431"/>
                    </a:cubicBezTo>
                    <a:cubicBezTo>
                      <a:pt x="18710" y="3269"/>
                      <a:pt x="18047" y="4152"/>
                      <a:pt x="16981" y="4977"/>
                    </a:cubicBezTo>
                    <a:cubicBezTo>
                      <a:pt x="16732" y="5252"/>
                      <a:pt x="17124" y="5657"/>
                      <a:pt x="16555" y="5907"/>
                    </a:cubicBezTo>
                    <a:cubicBezTo>
                      <a:pt x="17124" y="6240"/>
                      <a:pt x="15927" y="6479"/>
                      <a:pt x="16034" y="6835"/>
                    </a:cubicBezTo>
                    <a:cubicBezTo>
                      <a:pt x="15288" y="6895"/>
                      <a:pt x="15643" y="7166"/>
                      <a:pt x="15501" y="7297"/>
                    </a:cubicBezTo>
                    <a:cubicBezTo>
                      <a:pt x="15193" y="7584"/>
                      <a:pt x="14353" y="7883"/>
                      <a:pt x="14885" y="8200"/>
                    </a:cubicBezTo>
                    <a:cubicBezTo>
                      <a:pt x="14139" y="8697"/>
                      <a:pt x="13796" y="9271"/>
                      <a:pt x="13547" y="9855"/>
                    </a:cubicBezTo>
                    <a:cubicBezTo>
                      <a:pt x="12292" y="9953"/>
                      <a:pt x="12375" y="10495"/>
                      <a:pt x="11806" y="10806"/>
                    </a:cubicBezTo>
                    <a:cubicBezTo>
                      <a:pt x="11498" y="11378"/>
                      <a:pt x="11724" y="12065"/>
                      <a:pt x="10444" y="12421"/>
                    </a:cubicBezTo>
                    <a:lnTo>
                      <a:pt x="10361" y="12389"/>
                    </a:lnTo>
                    <a:cubicBezTo>
                      <a:pt x="9343" y="12761"/>
                      <a:pt x="10634" y="13230"/>
                      <a:pt x="9616" y="13611"/>
                    </a:cubicBezTo>
                    <a:cubicBezTo>
                      <a:pt x="9224" y="13940"/>
                      <a:pt x="8159" y="14241"/>
                      <a:pt x="8431" y="14617"/>
                    </a:cubicBezTo>
                    <a:cubicBezTo>
                      <a:pt x="8123" y="14606"/>
                      <a:pt x="7911" y="14716"/>
                      <a:pt x="7804" y="14792"/>
                    </a:cubicBezTo>
                    <a:cubicBezTo>
                      <a:pt x="7804" y="15491"/>
                      <a:pt x="6714" y="16152"/>
                      <a:pt x="5921" y="16761"/>
                    </a:cubicBezTo>
                    <a:cubicBezTo>
                      <a:pt x="6146" y="17476"/>
                      <a:pt x="4085" y="17956"/>
                      <a:pt x="4346" y="18732"/>
                    </a:cubicBezTo>
                    <a:cubicBezTo>
                      <a:pt x="2724" y="19050"/>
                      <a:pt x="3161" y="19884"/>
                      <a:pt x="2321" y="20424"/>
                    </a:cubicBezTo>
                    <a:cubicBezTo>
                      <a:pt x="1752" y="20603"/>
                      <a:pt x="2226" y="20915"/>
                      <a:pt x="1480" y="21067"/>
                    </a:cubicBezTo>
                    <a:cubicBezTo>
                      <a:pt x="1575" y="21274"/>
                      <a:pt x="1397" y="21446"/>
                      <a:pt x="959" y="21600"/>
                    </a:cubicBezTo>
                    <a:lnTo>
                      <a:pt x="426" y="21423"/>
                    </a:lnTo>
                    <a:lnTo>
                      <a:pt x="0" y="21524"/>
                    </a:lnTo>
                    <a:cubicBezTo>
                      <a:pt x="2368" y="18721"/>
                      <a:pt x="6229" y="16122"/>
                      <a:pt x="8337" y="132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90" name="Kształt"/>
              <p:cNvSpPr/>
              <p:nvPr/>
            </p:nvSpPr>
            <p:spPr>
              <a:xfrm>
                <a:off x="983675" y="87654"/>
                <a:ext cx="618" cy="1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48" h="21600" extrusionOk="0">
                    <a:moveTo>
                      <a:pt x="14848" y="0"/>
                    </a:moveTo>
                    <a:lnTo>
                      <a:pt x="14848" y="21600"/>
                    </a:lnTo>
                    <a:lnTo>
                      <a:pt x="4844" y="21600"/>
                    </a:lnTo>
                    <a:cubicBezTo>
                      <a:pt x="-6752" y="14928"/>
                      <a:pt x="4844" y="5791"/>
                      <a:pt x="148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91" name="Kształt"/>
              <p:cNvSpPr/>
              <p:nvPr/>
            </p:nvSpPr>
            <p:spPr>
              <a:xfrm>
                <a:off x="993414" y="214265"/>
                <a:ext cx="2391" cy="7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12" h="21600" extrusionOk="0">
                    <a:moveTo>
                      <a:pt x="10278" y="6554"/>
                    </a:moveTo>
                    <a:cubicBezTo>
                      <a:pt x="16106" y="4905"/>
                      <a:pt x="15476" y="2370"/>
                      <a:pt x="17212" y="0"/>
                    </a:cubicBezTo>
                    <a:cubicBezTo>
                      <a:pt x="16743" y="7211"/>
                      <a:pt x="9020" y="14982"/>
                      <a:pt x="819" y="21600"/>
                    </a:cubicBezTo>
                    <a:cubicBezTo>
                      <a:pt x="-4388" y="16428"/>
                      <a:pt x="17212" y="12578"/>
                      <a:pt x="10278" y="65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92" name="Kształt"/>
              <p:cNvSpPr/>
              <p:nvPr/>
            </p:nvSpPr>
            <p:spPr>
              <a:xfrm>
                <a:off x="993414" y="224005"/>
                <a:ext cx="217" cy="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63" h="21600" extrusionOk="0">
                    <a:moveTo>
                      <a:pt x="0" y="0"/>
                    </a:moveTo>
                    <a:lnTo>
                      <a:pt x="7952" y="0"/>
                    </a:lnTo>
                    <a:cubicBezTo>
                      <a:pt x="4588" y="8887"/>
                      <a:pt x="21600" y="19879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93" name="Kształt"/>
              <p:cNvSpPr/>
              <p:nvPr/>
            </p:nvSpPr>
            <p:spPr>
              <a:xfrm>
                <a:off x="983675" y="224005"/>
                <a:ext cx="3202" cy="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extrusionOk="0">
                    <a:moveTo>
                      <a:pt x="15243" y="0"/>
                    </a:moveTo>
                    <a:cubicBezTo>
                      <a:pt x="19093" y="463"/>
                      <a:pt x="15589" y="2892"/>
                      <a:pt x="16056" y="4184"/>
                    </a:cubicBezTo>
                    <a:cubicBezTo>
                      <a:pt x="10455" y="6062"/>
                      <a:pt x="12672" y="9385"/>
                      <a:pt x="8703" y="11383"/>
                    </a:cubicBezTo>
                    <a:cubicBezTo>
                      <a:pt x="4847" y="14584"/>
                      <a:pt x="4847" y="18399"/>
                      <a:pt x="411" y="21600"/>
                    </a:cubicBezTo>
                    <a:cubicBezTo>
                      <a:pt x="-2507" y="13846"/>
                      <a:pt x="10921" y="7385"/>
                      <a:pt x="152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94" name="Kształt"/>
              <p:cNvSpPr/>
              <p:nvPr/>
            </p:nvSpPr>
            <p:spPr>
              <a:xfrm>
                <a:off x="983675" y="68175"/>
                <a:ext cx="2913" cy="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1" h="21600" extrusionOk="0">
                    <a:moveTo>
                      <a:pt x="19411" y="0"/>
                    </a:moveTo>
                    <a:cubicBezTo>
                      <a:pt x="11969" y="6103"/>
                      <a:pt x="21600" y="13160"/>
                      <a:pt x="5402" y="17319"/>
                    </a:cubicBezTo>
                    <a:cubicBezTo>
                      <a:pt x="4819" y="18865"/>
                      <a:pt x="3063" y="21162"/>
                      <a:pt x="0" y="21600"/>
                    </a:cubicBezTo>
                    <a:cubicBezTo>
                      <a:pt x="2630" y="13671"/>
                      <a:pt x="8024" y="6103"/>
                      <a:pt x="1941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95" name="Kształt"/>
              <p:cNvSpPr/>
              <p:nvPr/>
            </p:nvSpPr>
            <p:spPr>
              <a:xfrm>
                <a:off x="983675" y="77914"/>
                <a:ext cx="628" cy="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66" h="21600" extrusionOk="0">
                    <a:moveTo>
                      <a:pt x="15607" y="0"/>
                    </a:moveTo>
                    <a:cubicBezTo>
                      <a:pt x="21600" y="11153"/>
                      <a:pt x="9003" y="17323"/>
                      <a:pt x="0" y="21600"/>
                    </a:cubicBezTo>
                    <a:cubicBezTo>
                      <a:pt x="0" y="12343"/>
                      <a:pt x="9003" y="3329"/>
                      <a:pt x="1560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96" name="Kształt"/>
              <p:cNvSpPr/>
              <p:nvPr/>
            </p:nvSpPr>
            <p:spPr>
              <a:xfrm>
                <a:off x="983675" y="77914"/>
                <a:ext cx="1084" cy="2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6" h="21600" extrusionOk="0">
                    <a:moveTo>
                      <a:pt x="11929" y="0"/>
                    </a:moveTo>
                    <a:cubicBezTo>
                      <a:pt x="14360" y="6646"/>
                      <a:pt x="18923" y="15692"/>
                      <a:pt x="8582" y="21600"/>
                    </a:cubicBezTo>
                    <a:lnTo>
                      <a:pt x="670" y="21600"/>
                    </a:lnTo>
                    <a:cubicBezTo>
                      <a:pt x="-2677" y="12648"/>
                      <a:pt x="7366" y="5445"/>
                      <a:pt x="119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97" name="Kształt"/>
              <p:cNvSpPr/>
              <p:nvPr/>
            </p:nvSpPr>
            <p:spPr>
              <a:xfrm>
                <a:off x="983675" y="233744"/>
                <a:ext cx="5611" cy="12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1" h="21600" extrusionOk="0">
                    <a:moveTo>
                      <a:pt x="14231" y="2496"/>
                    </a:moveTo>
                    <a:lnTo>
                      <a:pt x="18881" y="0"/>
                    </a:lnTo>
                    <a:cubicBezTo>
                      <a:pt x="21131" y="3899"/>
                      <a:pt x="11458" y="5987"/>
                      <a:pt x="12284" y="9665"/>
                    </a:cubicBezTo>
                    <a:cubicBezTo>
                      <a:pt x="10256" y="13617"/>
                      <a:pt x="5606" y="17110"/>
                      <a:pt x="3582" y="20972"/>
                    </a:cubicBezTo>
                    <a:lnTo>
                      <a:pt x="1409" y="21600"/>
                    </a:lnTo>
                    <a:cubicBezTo>
                      <a:pt x="-469" y="20972"/>
                      <a:pt x="-469" y="18921"/>
                      <a:pt x="1409" y="18109"/>
                    </a:cubicBezTo>
                    <a:cubicBezTo>
                      <a:pt x="4857" y="12860"/>
                      <a:pt x="14008" y="8499"/>
                      <a:pt x="14231" y="249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98" name="Kształt"/>
              <p:cNvSpPr/>
              <p:nvPr/>
            </p:nvSpPr>
            <p:spPr>
              <a:xfrm>
                <a:off x="983675" y="116872"/>
                <a:ext cx="773" cy="1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47" h="20349" extrusionOk="0">
                    <a:moveTo>
                      <a:pt x="0" y="13369"/>
                    </a:moveTo>
                    <a:lnTo>
                      <a:pt x="3615" y="0"/>
                    </a:lnTo>
                    <a:cubicBezTo>
                      <a:pt x="11699" y="2273"/>
                      <a:pt x="21600" y="13369"/>
                      <a:pt x="11699" y="20147"/>
                    </a:cubicBezTo>
                    <a:cubicBezTo>
                      <a:pt x="4952" y="21600"/>
                      <a:pt x="3615" y="14801"/>
                      <a:pt x="0" y="133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99" name="Kształt"/>
              <p:cNvSpPr/>
              <p:nvPr/>
            </p:nvSpPr>
            <p:spPr>
              <a:xfrm>
                <a:off x="964196" y="58436"/>
                <a:ext cx="3527" cy="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8" h="21600" extrusionOk="0">
                    <a:moveTo>
                      <a:pt x="20951" y="0"/>
                    </a:moveTo>
                    <a:cubicBezTo>
                      <a:pt x="21344" y="6747"/>
                      <a:pt x="6507" y="11870"/>
                      <a:pt x="5074" y="18888"/>
                    </a:cubicBezTo>
                    <a:lnTo>
                      <a:pt x="4" y="21600"/>
                    </a:lnTo>
                    <a:cubicBezTo>
                      <a:pt x="-256" y="16922"/>
                      <a:pt x="13662" y="6983"/>
                      <a:pt x="209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00" name="Kształt"/>
              <p:cNvSpPr/>
              <p:nvPr/>
            </p:nvSpPr>
            <p:spPr>
              <a:xfrm>
                <a:off x="964196" y="97393"/>
                <a:ext cx="785" cy="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8" h="21600" extrusionOk="0">
                    <a:moveTo>
                      <a:pt x="11916" y="0"/>
                    </a:moveTo>
                    <a:cubicBezTo>
                      <a:pt x="21600" y="7461"/>
                      <a:pt x="10133" y="13555"/>
                      <a:pt x="8825" y="21600"/>
                    </a:cubicBezTo>
                    <a:lnTo>
                      <a:pt x="0" y="21600"/>
                    </a:lnTo>
                    <a:cubicBezTo>
                      <a:pt x="5303" y="13555"/>
                      <a:pt x="2211" y="2152"/>
                      <a:pt x="119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01" name="Kształt"/>
              <p:cNvSpPr/>
              <p:nvPr/>
            </p:nvSpPr>
            <p:spPr>
              <a:xfrm>
                <a:off x="964196" y="77914"/>
                <a:ext cx="1640" cy="3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80" h="21600" extrusionOk="0">
                    <a:moveTo>
                      <a:pt x="16487" y="0"/>
                    </a:moveTo>
                    <a:cubicBezTo>
                      <a:pt x="19970" y="7646"/>
                      <a:pt x="13004" y="17222"/>
                      <a:pt x="0" y="21600"/>
                    </a:cubicBezTo>
                    <a:cubicBezTo>
                      <a:pt x="4409" y="15368"/>
                      <a:pt x="-1630" y="2007"/>
                      <a:pt x="164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02" name="Kształt"/>
              <p:cNvSpPr/>
              <p:nvPr/>
            </p:nvSpPr>
            <p:spPr>
              <a:xfrm>
                <a:off x="964196" y="87654"/>
                <a:ext cx="1977" cy="2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98" h="20775" extrusionOk="0">
                    <a:moveTo>
                      <a:pt x="6049" y="10958"/>
                    </a:moveTo>
                    <a:cubicBezTo>
                      <a:pt x="8703" y="6944"/>
                      <a:pt x="9205" y="1928"/>
                      <a:pt x="13527" y="0"/>
                    </a:cubicBezTo>
                    <a:cubicBezTo>
                      <a:pt x="19839" y="9489"/>
                      <a:pt x="3719" y="10958"/>
                      <a:pt x="4884" y="20525"/>
                    </a:cubicBezTo>
                    <a:cubicBezTo>
                      <a:pt x="1728" y="21600"/>
                      <a:pt x="-1267" y="18977"/>
                      <a:pt x="561" y="17128"/>
                    </a:cubicBezTo>
                    <a:cubicBezTo>
                      <a:pt x="-1761" y="12420"/>
                      <a:pt x="3719" y="11961"/>
                      <a:pt x="6049" y="1095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03" name="Kształt"/>
              <p:cNvSpPr/>
              <p:nvPr/>
            </p:nvSpPr>
            <p:spPr>
              <a:xfrm>
                <a:off x="964196" y="97393"/>
                <a:ext cx="1184" cy="2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80" h="20484" extrusionOk="0">
                    <a:moveTo>
                      <a:pt x="17680" y="187"/>
                    </a:moveTo>
                    <a:cubicBezTo>
                      <a:pt x="14076" y="7363"/>
                      <a:pt x="15383" y="15945"/>
                      <a:pt x="6871" y="20484"/>
                    </a:cubicBezTo>
                    <a:cubicBezTo>
                      <a:pt x="-3920" y="17961"/>
                      <a:pt x="655" y="10692"/>
                      <a:pt x="2950" y="6753"/>
                    </a:cubicBezTo>
                    <a:cubicBezTo>
                      <a:pt x="10808" y="4737"/>
                      <a:pt x="10808" y="-1116"/>
                      <a:pt x="17680" y="1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04" name="Kształt"/>
              <p:cNvSpPr/>
              <p:nvPr/>
            </p:nvSpPr>
            <p:spPr>
              <a:xfrm>
                <a:off x="954457" y="97393"/>
                <a:ext cx="1153" cy="2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66" h="21600" extrusionOk="0">
                    <a:moveTo>
                      <a:pt x="13365" y="0"/>
                    </a:moveTo>
                    <a:cubicBezTo>
                      <a:pt x="9815" y="6914"/>
                      <a:pt x="18202" y="19657"/>
                      <a:pt x="2194" y="21600"/>
                    </a:cubicBezTo>
                    <a:cubicBezTo>
                      <a:pt x="-3398" y="13919"/>
                      <a:pt x="2194" y="5160"/>
                      <a:pt x="133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05" name="Kształt"/>
              <p:cNvSpPr/>
              <p:nvPr/>
            </p:nvSpPr>
            <p:spPr>
              <a:xfrm>
                <a:off x="954457" y="107132"/>
                <a:ext cx="6087" cy="13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93" y="8982"/>
                    </a:moveTo>
                    <a:cubicBezTo>
                      <a:pt x="17017" y="7407"/>
                      <a:pt x="15617" y="2924"/>
                      <a:pt x="21600" y="0"/>
                    </a:cubicBezTo>
                    <a:cubicBezTo>
                      <a:pt x="20745" y="2579"/>
                      <a:pt x="17017" y="5849"/>
                      <a:pt x="14687" y="8671"/>
                    </a:cubicBezTo>
                    <a:cubicBezTo>
                      <a:pt x="13286" y="13500"/>
                      <a:pt x="2641" y="16754"/>
                      <a:pt x="2255" y="21600"/>
                    </a:cubicBezTo>
                    <a:lnTo>
                      <a:pt x="0" y="21600"/>
                    </a:lnTo>
                    <a:cubicBezTo>
                      <a:pt x="6603" y="18121"/>
                      <a:pt x="3186" y="13032"/>
                      <a:pt x="6993" y="89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06" name="Kształt"/>
              <p:cNvSpPr/>
              <p:nvPr/>
            </p:nvSpPr>
            <p:spPr>
              <a:xfrm>
                <a:off x="954457" y="87654"/>
                <a:ext cx="1060" cy="2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91" h="21600" extrusionOk="0">
                    <a:moveTo>
                      <a:pt x="10091" y="0"/>
                    </a:moveTo>
                    <a:cubicBezTo>
                      <a:pt x="20338" y="8214"/>
                      <a:pt x="3727" y="14367"/>
                      <a:pt x="681" y="21600"/>
                    </a:cubicBezTo>
                    <a:cubicBezTo>
                      <a:pt x="-1262" y="15437"/>
                      <a:pt x="681" y="3622"/>
                      <a:pt x="100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07" name="Kształt"/>
              <p:cNvSpPr/>
              <p:nvPr/>
            </p:nvSpPr>
            <p:spPr>
              <a:xfrm>
                <a:off x="954457" y="97393"/>
                <a:ext cx="2343" cy="4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572" y="7011"/>
                      <a:pt x="9085" y="14496"/>
                      <a:pt x="0" y="21600"/>
                    </a:cubicBezTo>
                    <a:cubicBezTo>
                      <a:pt x="3638" y="13593"/>
                      <a:pt x="10294" y="5248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08" name="Kształt"/>
              <p:cNvSpPr/>
              <p:nvPr/>
            </p:nvSpPr>
            <p:spPr>
              <a:xfrm>
                <a:off x="954457" y="116872"/>
                <a:ext cx="1483" cy="2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78" h="20245" extrusionOk="0">
                    <a:moveTo>
                      <a:pt x="14971" y="0"/>
                    </a:moveTo>
                    <a:cubicBezTo>
                      <a:pt x="14298" y="6907"/>
                      <a:pt x="17640" y="15390"/>
                      <a:pt x="9178" y="19732"/>
                    </a:cubicBezTo>
                    <a:cubicBezTo>
                      <a:pt x="5164" y="21600"/>
                      <a:pt x="1161" y="17954"/>
                      <a:pt x="1161" y="15390"/>
                    </a:cubicBezTo>
                    <a:cubicBezTo>
                      <a:pt x="-3960" y="3757"/>
                      <a:pt x="9178" y="6907"/>
                      <a:pt x="149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09" name="Kształt"/>
              <p:cNvSpPr/>
              <p:nvPr/>
            </p:nvSpPr>
            <p:spPr>
              <a:xfrm>
                <a:off x="954457" y="107132"/>
                <a:ext cx="579" cy="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61" h="21600" extrusionOk="0">
                    <a:moveTo>
                      <a:pt x="17013" y="5124"/>
                    </a:moveTo>
                    <a:cubicBezTo>
                      <a:pt x="14401" y="10800"/>
                      <a:pt x="21600" y="19913"/>
                      <a:pt x="12425" y="21600"/>
                    </a:cubicBezTo>
                    <a:lnTo>
                      <a:pt x="0" y="0"/>
                    </a:lnTo>
                    <a:cubicBezTo>
                      <a:pt x="4587" y="0"/>
                      <a:pt x="14401" y="0"/>
                      <a:pt x="17013" y="51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10" name="Kształt"/>
              <p:cNvSpPr/>
              <p:nvPr/>
            </p:nvSpPr>
            <p:spPr>
              <a:xfrm>
                <a:off x="944718" y="116872"/>
                <a:ext cx="2719" cy="5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72" h="21600" extrusionOk="0">
                    <a:moveTo>
                      <a:pt x="16051" y="0"/>
                    </a:moveTo>
                    <a:cubicBezTo>
                      <a:pt x="19313" y="3578"/>
                      <a:pt x="11842" y="9194"/>
                      <a:pt x="11432" y="13952"/>
                    </a:cubicBezTo>
                    <a:cubicBezTo>
                      <a:pt x="8851" y="16842"/>
                      <a:pt x="5317" y="18959"/>
                      <a:pt x="1240" y="21600"/>
                    </a:cubicBezTo>
                    <a:cubicBezTo>
                      <a:pt x="-2287" y="17084"/>
                      <a:pt x="2736" y="13060"/>
                      <a:pt x="3689" y="8869"/>
                    </a:cubicBezTo>
                    <a:cubicBezTo>
                      <a:pt x="10485" y="7811"/>
                      <a:pt x="14423" y="3578"/>
                      <a:pt x="160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11" name="Kształt"/>
              <p:cNvSpPr/>
              <p:nvPr/>
            </p:nvSpPr>
            <p:spPr>
              <a:xfrm>
                <a:off x="944718" y="107132"/>
                <a:ext cx="932" cy="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16" h="21600" extrusionOk="0">
                    <a:moveTo>
                      <a:pt x="14894" y="0"/>
                    </a:moveTo>
                    <a:cubicBezTo>
                      <a:pt x="16700" y="8946"/>
                      <a:pt x="12370" y="15184"/>
                      <a:pt x="8406" y="21600"/>
                    </a:cubicBezTo>
                    <a:lnTo>
                      <a:pt x="3005" y="21600"/>
                    </a:lnTo>
                    <a:cubicBezTo>
                      <a:pt x="-4900" y="12653"/>
                      <a:pt x="4093" y="0"/>
                      <a:pt x="148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12" name="Kształt"/>
              <p:cNvSpPr/>
              <p:nvPr/>
            </p:nvSpPr>
            <p:spPr>
              <a:xfrm>
                <a:off x="944718" y="126611"/>
                <a:ext cx="663" cy="1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34" h="12823" extrusionOk="0">
                    <a:moveTo>
                      <a:pt x="14534" y="4620"/>
                    </a:moveTo>
                    <a:cubicBezTo>
                      <a:pt x="12120" y="7363"/>
                      <a:pt x="17877" y="11732"/>
                      <a:pt x="10668" y="12823"/>
                    </a:cubicBezTo>
                    <a:lnTo>
                      <a:pt x="2034" y="12823"/>
                    </a:lnTo>
                    <a:cubicBezTo>
                      <a:pt x="-3723" y="11045"/>
                      <a:pt x="3463" y="-8777"/>
                      <a:pt x="14534" y="46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13" name="Kształt"/>
              <p:cNvSpPr/>
              <p:nvPr/>
            </p:nvSpPr>
            <p:spPr>
              <a:xfrm>
                <a:off x="944718" y="126611"/>
                <a:ext cx="3355" cy="6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3" h="21600" extrusionOk="0">
                    <a:moveTo>
                      <a:pt x="8939" y="3330"/>
                    </a:moveTo>
                    <a:lnTo>
                      <a:pt x="18995" y="0"/>
                    </a:lnTo>
                    <a:cubicBezTo>
                      <a:pt x="19491" y="3813"/>
                      <a:pt x="13160" y="7938"/>
                      <a:pt x="13407" y="12344"/>
                    </a:cubicBezTo>
                    <a:cubicBezTo>
                      <a:pt x="3352" y="14425"/>
                      <a:pt x="12169" y="21220"/>
                      <a:pt x="249" y="21600"/>
                    </a:cubicBezTo>
                    <a:cubicBezTo>
                      <a:pt x="-2109" y="14631"/>
                      <a:pt x="13160" y="10818"/>
                      <a:pt x="8939" y="33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14" name="Kształt"/>
              <p:cNvSpPr/>
              <p:nvPr/>
            </p:nvSpPr>
            <p:spPr>
              <a:xfrm>
                <a:off x="944718" y="136351"/>
                <a:ext cx="992" cy="2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065" h="21600" extrusionOk="0">
                    <a:moveTo>
                      <a:pt x="7170" y="0"/>
                    </a:moveTo>
                    <a:cubicBezTo>
                      <a:pt x="16769" y="6001"/>
                      <a:pt x="10107" y="14266"/>
                      <a:pt x="5300" y="19431"/>
                    </a:cubicBezTo>
                    <a:cubicBezTo>
                      <a:pt x="2364" y="18817"/>
                      <a:pt x="1299" y="20161"/>
                      <a:pt x="235" y="21600"/>
                    </a:cubicBezTo>
                    <a:cubicBezTo>
                      <a:pt x="2364" y="16224"/>
                      <a:pt x="-4831" y="4138"/>
                      <a:pt x="717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15" name="Kształt"/>
              <p:cNvSpPr/>
              <p:nvPr/>
            </p:nvSpPr>
            <p:spPr>
              <a:xfrm>
                <a:off x="934978" y="136351"/>
                <a:ext cx="770" cy="2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81" h="21600" extrusionOk="0">
                    <a:moveTo>
                      <a:pt x="10840" y="0"/>
                    </a:moveTo>
                    <a:cubicBezTo>
                      <a:pt x="20384" y="7275"/>
                      <a:pt x="8754" y="15011"/>
                      <a:pt x="7925" y="21600"/>
                    </a:cubicBezTo>
                    <a:lnTo>
                      <a:pt x="441" y="21600"/>
                    </a:lnTo>
                    <a:cubicBezTo>
                      <a:pt x="-1216" y="13509"/>
                      <a:pt x="1696" y="6577"/>
                      <a:pt x="1084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16" name="Kształt"/>
              <p:cNvSpPr/>
              <p:nvPr/>
            </p:nvSpPr>
            <p:spPr>
              <a:xfrm>
                <a:off x="934978" y="136351"/>
                <a:ext cx="5595" cy="13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6" h="21600" extrusionOk="0">
                    <a:moveTo>
                      <a:pt x="9024" y="7083"/>
                    </a:moveTo>
                    <a:cubicBezTo>
                      <a:pt x="12027" y="4793"/>
                      <a:pt x="11742" y="1339"/>
                      <a:pt x="18037" y="0"/>
                    </a:cubicBezTo>
                    <a:cubicBezTo>
                      <a:pt x="19751" y="4247"/>
                      <a:pt x="11742" y="7682"/>
                      <a:pt x="9024" y="11541"/>
                    </a:cubicBezTo>
                    <a:cubicBezTo>
                      <a:pt x="5589" y="14746"/>
                      <a:pt x="7021" y="18887"/>
                      <a:pt x="297" y="21600"/>
                    </a:cubicBezTo>
                    <a:cubicBezTo>
                      <a:pt x="-1849" y="16579"/>
                      <a:pt x="8306" y="12298"/>
                      <a:pt x="9024" y="70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17" name="Kształt"/>
              <p:cNvSpPr/>
              <p:nvPr/>
            </p:nvSpPr>
            <p:spPr>
              <a:xfrm>
                <a:off x="934978" y="155829"/>
                <a:ext cx="928" cy="1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35" h="21600" extrusionOk="0">
                    <a:moveTo>
                      <a:pt x="10524" y="21600"/>
                    </a:moveTo>
                    <a:lnTo>
                      <a:pt x="2455" y="21600"/>
                    </a:lnTo>
                    <a:cubicBezTo>
                      <a:pt x="-3666" y="13816"/>
                      <a:pt x="3429" y="8119"/>
                      <a:pt x="4718" y="0"/>
                    </a:cubicBezTo>
                    <a:cubicBezTo>
                      <a:pt x="10524" y="2760"/>
                      <a:pt x="17934" y="15018"/>
                      <a:pt x="1052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18" name="Kształt"/>
              <p:cNvSpPr/>
              <p:nvPr/>
            </p:nvSpPr>
            <p:spPr>
              <a:xfrm>
                <a:off x="934978" y="155829"/>
                <a:ext cx="199" cy="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8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12980" y="0"/>
                    </a:lnTo>
                    <a:cubicBezTo>
                      <a:pt x="7223" y="8507"/>
                      <a:pt x="21600" y="173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19" name="Kształt"/>
              <p:cNvSpPr/>
              <p:nvPr/>
            </p:nvSpPr>
            <p:spPr>
              <a:xfrm>
                <a:off x="934978" y="155829"/>
                <a:ext cx="389" cy="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46" h="19304" extrusionOk="0">
                    <a:moveTo>
                      <a:pt x="8469" y="19304"/>
                    </a:moveTo>
                    <a:lnTo>
                      <a:pt x="0" y="19304"/>
                    </a:lnTo>
                    <a:lnTo>
                      <a:pt x="0" y="997"/>
                    </a:lnTo>
                    <a:cubicBezTo>
                      <a:pt x="8469" y="-2296"/>
                      <a:pt x="10344" y="3416"/>
                      <a:pt x="14094" y="5876"/>
                    </a:cubicBezTo>
                    <a:cubicBezTo>
                      <a:pt x="21600" y="14010"/>
                      <a:pt x="10344" y="17261"/>
                      <a:pt x="8469" y="193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20" name="Kształt"/>
              <p:cNvSpPr/>
              <p:nvPr/>
            </p:nvSpPr>
            <p:spPr>
              <a:xfrm>
                <a:off x="934978" y="146090"/>
                <a:ext cx="1052" cy="1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331" h="21019" extrusionOk="0">
                    <a:moveTo>
                      <a:pt x="10061" y="18"/>
                    </a:moveTo>
                    <a:cubicBezTo>
                      <a:pt x="15722" y="6823"/>
                      <a:pt x="9298" y="13738"/>
                      <a:pt x="6982" y="21019"/>
                    </a:cubicBezTo>
                    <a:lnTo>
                      <a:pt x="3638" y="21019"/>
                    </a:lnTo>
                    <a:cubicBezTo>
                      <a:pt x="1321" y="14459"/>
                      <a:pt x="-5878" y="-581"/>
                      <a:pt x="10061" y="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21" name="Kształt"/>
              <p:cNvSpPr/>
              <p:nvPr/>
            </p:nvSpPr>
            <p:spPr>
              <a:xfrm>
                <a:off x="934978" y="146090"/>
                <a:ext cx="884" cy="2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91" h="21600" extrusionOk="0">
                    <a:moveTo>
                      <a:pt x="3683" y="0"/>
                    </a:moveTo>
                    <a:cubicBezTo>
                      <a:pt x="8662" y="5587"/>
                      <a:pt x="15866" y="15661"/>
                      <a:pt x="7002" y="21600"/>
                    </a:cubicBezTo>
                    <a:cubicBezTo>
                      <a:pt x="-5734" y="16779"/>
                      <a:pt x="2577" y="7738"/>
                      <a:pt x="36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22" name="Kształt"/>
              <p:cNvSpPr/>
              <p:nvPr/>
            </p:nvSpPr>
            <p:spPr>
              <a:xfrm>
                <a:off x="925239" y="155829"/>
                <a:ext cx="1043" cy="2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84" h="21600" extrusionOk="0">
                    <a:moveTo>
                      <a:pt x="8813" y="0"/>
                    </a:moveTo>
                    <a:cubicBezTo>
                      <a:pt x="17939" y="5650"/>
                      <a:pt x="15494" y="15440"/>
                      <a:pt x="5463" y="19907"/>
                    </a:cubicBezTo>
                    <a:lnTo>
                      <a:pt x="3330" y="21600"/>
                    </a:lnTo>
                    <a:cubicBezTo>
                      <a:pt x="-314" y="14844"/>
                      <a:pt x="-3661" y="5650"/>
                      <a:pt x="881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23" name="Kształt"/>
              <p:cNvSpPr/>
              <p:nvPr/>
            </p:nvSpPr>
            <p:spPr>
              <a:xfrm>
                <a:off x="925239" y="155829"/>
                <a:ext cx="7378" cy="1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8" extrusionOk="0">
                    <a:moveTo>
                      <a:pt x="9806" y="8190"/>
                    </a:moveTo>
                    <a:cubicBezTo>
                      <a:pt x="14997" y="5601"/>
                      <a:pt x="17882" y="2772"/>
                      <a:pt x="21600" y="0"/>
                    </a:cubicBezTo>
                    <a:cubicBezTo>
                      <a:pt x="17370" y="7441"/>
                      <a:pt x="10255" y="14541"/>
                      <a:pt x="2435" y="21416"/>
                    </a:cubicBezTo>
                    <a:cubicBezTo>
                      <a:pt x="962" y="21600"/>
                      <a:pt x="768" y="20950"/>
                      <a:pt x="0" y="20667"/>
                    </a:cubicBezTo>
                    <a:cubicBezTo>
                      <a:pt x="768" y="16083"/>
                      <a:pt x="9999" y="12844"/>
                      <a:pt x="9806" y="81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24" name="Kształt"/>
              <p:cNvSpPr/>
              <p:nvPr/>
            </p:nvSpPr>
            <p:spPr>
              <a:xfrm>
                <a:off x="925239" y="175308"/>
                <a:ext cx="6319" cy="14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7" h="21600" extrusionOk="0">
                    <a:moveTo>
                      <a:pt x="15803" y="8568"/>
                    </a:moveTo>
                    <a:lnTo>
                      <a:pt x="19519" y="8791"/>
                    </a:lnTo>
                    <a:cubicBezTo>
                      <a:pt x="13771" y="10416"/>
                      <a:pt x="20783" y="13340"/>
                      <a:pt x="15803" y="15043"/>
                    </a:cubicBezTo>
                    <a:lnTo>
                      <a:pt x="14611" y="15043"/>
                    </a:lnTo>
                    <a:cubicBezTo>
                      <a:pt x="13279" y="13789"/>
                      <a:pt x="14611" y="11796"/>
                      <a:pt x="13279" y="10848"/>
                    </a:cubicBezTo>
                    <a:cubicBezTo>
                      <a:pt x="7527" y="14112"/>
                      <a:pt x="7527" y="18371"/>
                      <a:pt x="1567" y="21600"/>
                    </a:cubicBezTo>
                    <a:lnTo>
                      <a:pt x="307" y="21600"/>
                    </a:lnTo>
                    <a:cubicBezTo>
                      <a:pt x="-817" y="19961"/>
                      <a:pt x="1359" y="18162"/>
                      <a:pt x="3391" y="16796"/>
                    </a:cubicBezTo>
                    <a:cubicBezTo>
                      <a:pt x="3951" y="14112"/>
                      <a:pt x="6547" y="11171"/>
                      <a:pt x="10895" y="9611"/>
                    </a:cubicBezTo>
                    <a:cubicBezTo>
                      <a:pt x="12507" y="9820"/>
                      <a:pt x="13771" y="9065"/>
                      <a:pt x="13979" y="8568"/>
                    </a:cubicBezTo>
                    <a:cubicBezTo>
                      <a:pt x="14259" y="5449"/>
                      <a:pt x="12507" y="1560"/>
                      <a:pt x="20223" y="0"/>
                    </a:cubicBezTo>
                    <a:cubicBezTo>
                      <a:pt x="20571" y="3135"/>
                      <a:pt x="14611" y="5321"/>
                      <a:pt x="15803" y="856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25" name="Kształt"/>
              <p:cNvSpPr/>
              <p:nvPr/>
            </p:nvSpPr>
            <p:spPr>
              <a:xfrm>
                <a:off x="925239" y="185047"/>
                <a:ext cx="835" cy="1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29" h="21600" extrusionOk="0">
                    <a:moveTo>
                      <a:pt x="7438" y="21600"/>
                    </a:moveTo>
                    <a:lnTo>
                      <a:pt x="1083" y="21600"/>
                    </a:lnTo>
                    <a:cubicBezTo>
                      <a:pt x="-1887" y="13603"/>
                      <a:pt x="1083" y="3031"/>
                      <a:pt x="12102" y="0"/>
                    </a:cubicBezTo>
                    <a:cubicBezTo>
                      <a:pt x="16743" y="3031"/>
                      <a:pt x="19713" y="16471"/>
                      <a:pt x="74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26" name="Kształt"/>
              <p:cNvSpPr/>
              <p:nvPr/>
            </p:nvSpPr>
            <p:spPr>
              <a:xfrm>
                <a:off x="915499" y="185047"/>
                <a:ext cx="6240" cy="14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82" h="21600" extrusionOk="0">
                    <a:moveTo>
                      <a:pt x="14110" y="8340"/>
                    </a:moveTo>
                    <a:cubicBezTo>
                      <a:pt x="11702" y="12977"/>
                      <a:pt x="7169" y="17470"/>
                      <a:pt x="1505" y="21600"/>
                    </a:cubicBezTo>
                    <a:lnTo>
                      <a:pt x="443" y="21600"/>
                    </a:lnTo>
                    <a:cubicBezTo>
                      <a:pt x="-619" y="18747"/>
                      <a:pt x="-126" y="15136"/>
                      <a:pt x="5897" y="13308"/>
                    </a:cubicBezTo>
                    <a:cubicBezTo>
                      <a:pt x="11702" y="8972"/>
                      <a:pt x="9367" y="2822"/>
                      <a:pt x="19919" y="0"/>
                    </a:cubicBezTo>
                    <a:cubicBezTo>
                      <a:pt x="20981" y="2933"/>
                      <a:pt x="18783" y="6040"/>
                      <a:pt x="14110" y="834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27" name="Kształt"/>
              <p:cNvSpPr/>
              <p:nvPr/>
            </p:nvSpPr>
            <p:spPr>
              <a:xfrm>
                <a:off x="925239" y="194787"/>
                <a:ext cx="1267" cy="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3" h="21600" extrusionOk="0">
                    <a:moveTo>
                      <a:pt x="4269" y="21600"/>
                    </a:moveTo>
                    <a:lnTo>
                      <a:pt x="366" y="21600"/>
                    </a:lnTo>
                    <a:cubicBezTo>
                      <a:pt x="366" y="14805"/>
                      <a:pt x="-3538" y="0"/>
                      <a:pt x="14158" y="0"/>
                    </a:cubicBezTo>
                    <a:cubicBezTo>
                      <a:pt x="18062" y="8367"/>
                      <a:pt x="8174" y="14438"/>
                      <a:pt x="426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28" name="Kształt"/>
              <p:cNvSpPr/>
              <p:nvPr/>
            </p:nvSpPr>
            <p:spPr>
              <a:xfrm>
                <a:off x="915499" y="194787"/>
                <a:ext cx="1452" cy="3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2" h="21600" extrusionOk="0">
                    <a:moveTo>
                      <a:pt x="916" y="21600"/>
                    </a:moveTo>
                    <a:cubicBezTo>
                      <a:pt x="-3018" y="14251"/>
                      <a:pt x="6246" y="5234"/>
                      <a:pt x="18582" y="0"/>
                    </a:cubicBezTo>
                    <a:cubicBezTo>
                      <a:pt x="6246" y="5673"/>
                      <a:pt x="12406" y="16507"/>
                      <a:pt x="91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29" name="Kształt"/>
              <p:cNvSpPr/>
              <p:nvPr/>
            </p:nvSpPr>
            <p:spPr>
              <a:xfrm>
                <a:off x="915499" y="194787"/>
                <a:ext cx="777" cy="1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24" h="21600" extrusionOk="0">
                    <a:moveTo>
                      <a:pt x="13831" y="0"/>
                    </a:moveTo>
                    <a:cubicBezTo>
                      <a:pt x="15878" y="8843"/>
                      <a:pt x="12622" y="15928"/>
                      <a:pt x="4045" y="21600"/>
                    </a:cubicBezTo>
                    <a:cubicBezTo>
                      <a:pt x="-5722" y="15928"/>
                      <a:pt x="4045" y="0"/>
                      <a:pt x="138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30" name="Kształt"/>
              <p:cNvSpPr/>
              <p:nvPr/>
            </p:nvSpPr>
            <p:spPr>
              <a:xfrm>
                <a:off x="925239" y="155829"/>
                <a:ext cx="1790" cy="4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0" h="21600" extrusionOk="0">
                    <a:moveTo>
                      <a:pt x="19166" y="0"/>
                    </a:moveTo>
                    <a:cubicBezTo>
                      <a:pt x="21600" y="7200"/>
                      <a:pt x="17228" y="16374"/>
                      <a:pt x="6311" y="21600"/>
                    </a:cubicBezTo>
                    <a:cubicBezTo>
                      <a:pt x="4610" y="16784"/>
                      <a:pt x="0" y="12598"/>
                      <a:pt x="0" y="7200"/>
                    </a:cubicBezTo>
                    <a:cubicBezTo>
                      <a:pt x="10199" y="6100"/>
                      <a:pt x="11887" y="1569"/>
                      <a:pt x="191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31" name="Kształt"/>
              <p:cNvSpPr/>
              <p:nvPr/>
            </p:nvSpPr>
            <p:spPr>
              <a:xfrm>
                <a:off x="915499" y="155829"/>
                <a:ext cx="11932" cy="286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06" y="2945"/>
                    </a:moveTo>
                    <a:cubicBezTo>
                      <a:pt x="19104" y="2277"/>
                      <a:pt x="18984" y="924"/>
                      <a:pt x="20847" y="0"/>
                    </a:cubicBezTo>
                    <a:lnTo>
                      <a:pt x="20847" y="1122"/>
                    </a:lnTo>
                    <a:lnTo>
                      <a:pt x="21600" y="1122"/>
                    </a:lnTo>
                    <a:lnTo>
                      <a:pt x="21600" y="1411"/>
                    </a:lnTo>
                    <a:cubicBezTo>
                      <a:pt x="18787" y="1122"/>
                      <a:pt x="19816" y="2368"/>
                      <a:pt x="18073" y="2690"/>
                    </a:cubicBezTo>
                    <a:cubicBezTo>
                      <a:pt x="18073" y="5421"/>
                      <a:pt x="12326" y="7195"/>
                      <a:pt x="12326" y="9909"/>
                    </a:cubicBezTo>
                    <a:cubicBezTo>
                      <a:pt x="8838" y="13894"/>
                      <a:pt x="3407" y="17541"/>
                      <a:pt x="0" y="21600"/>
                    </a:cubicBezTo>
                    <a:cubicBezTo>
                      <a:pt x="5627" y="15379"/>
                      <a:pt x="11731" y="9273"/>
                      <a:pt x="16606" y="29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32" name="Kształt"/>
              <p:cNvSpPr/>
              <p:nvPr/>
            </p:nvSpPr>
            <p:spPr>
              <a:xfrm>
                <a:off x="915499" y="194787"/>
                <a:ext cx="3171" cy="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7" h="21600" extrusionOk="0">
                    <a:moveTo>
                      <a:pt x="10685" y="5171"/>
                    </a:moveTo>
                    <a:lnTo>
                      <a:pt x="14965" y="0"/>
                    </a:lnTo>
                    <a:cubicBezTo>
                      <a:pt x="21600" y="7985"/>
                      <a:pt x="1013" y="13667"/>
                      <a:pt x="2811" y="21600"/>
                    </a:cubicBezTo>
                    <a:lnTo>
                      <a:pt x="0" y="21600"/>
                    </a:lnTo>
                    <a:cubicBezTo>
                      <a:pt x="674" y="16099"/>
                      <a:pt x="674" y="9162"/>
                      <a:pt x="10685" y="51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33" name="Kształt"/>
              <p:cNvSpPr/>
              <p:nvPr/>
            </p:nvSpPr>
            <p:spPr>
              <a:xfrm>
                <a:off x="915499" y="194787"/>
                <a:ext cx="964" cy="1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56" y="0"/>
                    </a:moveTo>
                    <a:lnTo>
                      <a:pt x="21600" y="8306"/>
                    </a:lnTo>
                    <a:lnTo>
                      <a:pt x="8349" y="21600"/>
                    </a:lnTo>
                    <a:lnTo>
                      <a:pt x="0" y="21600"/>
                    </a:lnTo>
                    <a:cubicBezTo>
                      <a:pt x="8349" y="15626"/>
                      <a:pt x="16698" y="4647"/>
                      <a:pt x="1815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34" name="Kształt"/>
              <p:cNvSpPr/>
              <p:nvPr/>
            </p:nvSpPr>
            <p:spPr>
              <a:xfrm>
                <a:off x="915499" y="204526"/>
                <a:ext cx="1639" cy="2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54" h="21600" extrusionOk="0">
                    <a:moveTo>
                      <a:pt x="12718" y="0"/>
                    </a:moveTo>
                    <a:cubicBezTo>
                      <a:pt x="16215" y="4478"/>
                      <a:pt x="13495" y="10980"/>
                      <a:pt x="14272" y="16600"/>
                    </a:cubicBezTo>
                    <a:lnTo>
                      <a:pt x="2595" y="21600"/>
                    </a:lnTo>
                    <a:cubicBezTo>
                      <a:pt x="-5385" y="14316"/>
                      <a:pt x="7068" y="4127"/>
                      <a:pt x="1271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35" name="Kształt"/>
              <p:cNvSpPr/>
              <p:nvPr/>
            </p:nvSpPr>
            <p:spPr>
              <a:xfrm>
                <a:off x="905760" y="214265"/>
                <a:ext cx="1528" cy="4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86" h="21600" extrusionOk="0">
                    <a:moveTo>
                      <a:pt x="10298" y="0"/>
                    </a:moveTo>
                    <a:cubicBezTo>
                      <a:pt x="21600" y="7837"/>
                      <a:pt x="4436" y="15358"/>
                      <a:pt x="0" y="21600"/>
                    </a:cubicBezTo>
                    <a:cubicBezTo>
                      <a:pt x="599" y="15625"/>
                      <a:pt x="4436" y="6668"/>
                      <a:pt x="1029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36" name="Kształt"/>
              <p:cNvSpPr/>
              <p:nvPr/>
            </p:nvSpPr>
            <p:spPr>
              <a:xfrm>
                <a:off x="905760" y="233744"/>
                <a:ext cx="847" cy="1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85" h="21600" extrusionOk="0">
                    <a:moveTo>
                      <a:pt x="6571" y="0"/>
                    </a:moveTo>
                    <a:cubicBezTo>
                      <a:pt x="17562" y="1538"/>
                      <a:pt x="12248" y="12753"/>
                      <a:pt x="13318" y="18929"/>
                    </a:cubicBezTo>
                    <a:lnTo>
                      <a:pt x="9418" y="21600"/>
                    </a:lnTo>
                    <a:cubicBezTo>
                      <a:pt x="-864" y="18929"/>
                      <a:pt x="-4038" y="5473"/>
                      <a:pt x="65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37" name="Kształt"/>
              <p:cNvSpPr/>
              <p:nvPr/>
            </p:nvSpPr>
            <p:spPr>
              <a:xfrm>
                <a:off x="905760" y="214265"/>
                <a:ext cx="865" cy="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72" h="21600" extrusionOk="0">
                    <a:moveTo>
                      <a:pt x="10058" y="0"/>
                    </a:moveTo>
                    <a:cubicBezTo>
                      <a:pt x="17143" y="6555"/>
                      <a:pt x="14298" y="16585"/>
                      <a:pt x="4041" y="21600"/>
                    </a:cubicBezTo>
                    <a:cubicBezTo>
                      <a:pt x="-199" y="15940"/>
                      <a:pt x="-4457" y="3093"/>
                      <a:pt x="1005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38" name="Kształt"/>
              <p:cNvSpPr/>
              <p:nvPr/>
            </p:nvSpPr>
            <p:spPr>
              <a:xfrm>
                <a:off x="905760" y="224005"/>
                <a:ext cx="617" cy="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95" h="18499" extrusionOk="0">
                    <a:moveTo>
                      <a:pt x="15547" y="687"/>
                    </a:moveTo>
                    <a:cubicBezTo>
                      <a:pt x="13273" y="7714"/>
                      <a:pt x="20086" y="16620"/>
                      <a:pt x="11559" y="18499"/>
                    </a:cubicBezTo>
                    <a:lnTo>
                      <a:pt x="756" y="18499"/>
                    </a:lnTo>
                    <a:cubicBezTo>
                      <a:pt x="-1514" y="9593"/>
                      <a:pt x="756" y="-3101"/>
                      <a:pt x="15547" y="6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39" name="Kształt"/>
              <p:cNvSpPr/>
              <p:nvPr/>
            </p:nvSpPr>
            <p:spPr>
              <a:xfrm>
                <a:off x="896021" y="233744"/>
                <a:ext cx="1279" cy="1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66" h="19891" extrusionOk="0">
                    <a:moveTo>
                      <a:pt x="7286" y="427"/>
                    </a:moveTo>
                    <a:cubicBezTo>
                      <a:pt x="14392" y="-1709"/>
                      <a:pt x="15983" y="4698"/>
                      <a:pt x="14392" y="7966"/>
                    </a:cubicBezTo>
                    <a:cubicBezTo>
                      <a:pt x="18087" y="14372"/>
                      <a:pt x="10441" y="17627"/>
                      <a:pt x="5184" y="19891"/>
                    </a:cubicBezTo>
                    <a:lnTo>
                      <a:pt x="2542" y="19891"/>
                    </a:lnTo>
                    <a:cubicBezTo>
                      <a:pt x="-3513" y="12609"/>
                      <a:pt x="2542" y="4698"/>
                      <a:pt x="7286" y="4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40" name="Kształt"/>
              <p:cNvSpPr/>
              <p:nvPr/>
            </p:nvSpPr>
            <p:spPr>
              <a:xfrm>
                <a:off x="896021" y="243484"/>
                <a:ext cx="87" cy="3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41" h="19366" extrusionOk="0">
                    <a:moveTo>
                      <a:pt x="13141" y="319"/>
                    </a:moveTo>
                    <a:lnTo>
                      <a:pt x="13141" y="19366"/>
                    </a:lnTo>
                    <a:cubicBezTo>
                      <a:pt x="228" y="11114"/>
                      <a:pt x="-8459" y="-2234"/>
                      <a:pt x="13141" y="31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41" name="Kształt"/>
              <p:cNvSpPr/>
              <p:nvPr/>
            </p:nvSpPr>
            <p:spPr>
              <a:xfrm>
                <a:off x="896021" y="233744"/>
                <a:ext cx="10112" cy="27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5" h="21600" extrusionOk="0">
                    <a:moveTo>
                      <a:pt x="11625" y="7254"/>
                    </a:moveTo>
                    <a:cubicBezTo>
                      <a:pt x="9763" y="6180"/>
                      <a:pt x="15259" y="5595"/>
                      <a:pt x="13993" y="4297"/>
                    </a:cubicBezTo>
                    <a:cubicBezTo>
                      <a:pt x="16148" y="2948"/>
                      <a:pt x="17120" y="1435"/>
                      <a:pt x="18853" y="0"/>
                    </a:cubicBezTo>
                    <a:cubicBezTo>
                      <a:pt x="21600" y="3008"/>
                      <a:pt x="15090" y="4942"/>
                      <a:pt x="14287" y="7624"/>
                    </a:cubicBezTo>
                    <a:cubicBezTo>
                      <a:pt x="9510" y="9257"/>
                      <a:pt x="11159" y="11706"/>
                      <a:pt x="9763" y="13838"/>
                    </a:cubicBezTo>
                    <a:cubicBezTo>
                      <a:pt x="10525" y="14517"/>
                      <a:pt x="11625" y="15403"/>
                      <a:pt x="10229" y="16073"/>
                    </a:cubicBezTo>
                    <a:cubicBezTo>
                      <a:pt x="9257" y="16245"/>
                      <a:pt x="8792" y="15867"/>
                      <a:pt x="8285" y="15686"/>
                    </a:cubicBezTo>
                    <a:cubicBezTo>
                      <a:pt x="4692" y="17577"/>
                      <a:pt x="4692" y="20096"/>
                      <a:pt x="0" y="21600"/>
                    </a:cubicBezTo>
                    <a:cubicBezTo>
                      <a:pt x="2537" y="16563"/>
                      <a:pt x="8792" y="12222"/>
                      <a:pt x="11625" y="72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42" name="Kształt"/>
              <p:cNvSpPr/>
              <p:nvPr/>
            </p:nvSpPr>
            <p:spPr>
              <a:xfrm>
                <a:off x="905760" y="243484"/>
                <a:ext cx="1430" cy="2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21600" extrusionOk="0">
                    <a:moveTo>
                      <a:pt x="17862" y="14372"/>
                    </a:moveTo>
                    <a:cubicBezTo>
                      <a:pt x="12601" y="18028"/>
                      <a:pt x="6771" y="19584"/>
                      <a:pt x="402" y="21600"/>
                    </a:cubicBezTo>
                    <a:cubicBezTo>
                      <a:pt x="-1526" y="14372"/>
                      <a:pt x="3452" y="3196"/>
                      <a:pt x="15920" y="0"/>
                    </a:cubicBezTo>
                    <a:cubicBezTo>
                      <a:pt x="20074" y="3656"/>
                      <a:pt x="16755" y="9609"/>
                      <a:pt x="17862" y="143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43" name="Kształt"/>
              <p:cNvSpPr/>
              <p:nvPr/>
            </p:nvSpPr>
            <p:spPr>
              <a:xfrm>
                <a:off x="886281" y="262962"/>
                <a:ext cx="6000" cy="15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62" y="4020"/>
                    </a:moveTo>
                    <a:cubicBezTo>
                      <a:pt x="16160" y="2725"/>
                      <a:pt x="14348" y="287"/>
                      <a:pt x="19078" y="0"/>
                    </a:cubicBezTo>
                    <a:cubicBezTo>
                      <a:pt x="20179" y="587"/>
                      <a:pt x="18525" y="1762"/>
                      <a:pt x="21600" y="2153"/>
                    </a:cubicBezTo>
                    <a:cubicBezTo>
                      <a:pt x="13718" y="4681"/>
                      <a:pt x="17342" y="8234"/>
                      <a:pt x="13165" y="11064"/>
                    </a:cubicBezTo>
                    <a:cubicBezTo>
                      <a:pt x="14348" y="12885"/>
                      <a:pt x="11983" y="14165"/>
                      <a:pt x="9145" y="15564"/>
                    </a:cubicBezTo>
                    <a:lnTo>
                      <a:pt x="0" y="21600"/>
                    </a:lnTo>
                    <a:cubicBezTo>
                      <a:pt x="3862" y="15308"/>
                      <a:pt x="5598" y="9498"/>
                      <a:pt x="14662" y="40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44" name="Kształt"/>
              <p:cNvSpPr/>
              <p:nvPr/>
            </p:nvSpPr>
            <p:spPr>
              <a:xfrm>
                <a:off x="886281" y="272702"/>
                <a:ext cx="1051" cy="2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95" h="21600" extrusionOk="0">
                    <a:moveTo>
                      <a:pt x="12015" y="0"/>
                    </a:moveTo>
                    <a:cubicBezTo>
                      <a:pt x="18701" y="7137"/>
                      <a:pt x="10800" y="15109"/>
                      <a:pt x="6234" y="21600"/>
                    </a:cubicBezTo>
                    <a:lnTo>
                      <a:pt x="748" y="21600"/>
                    </a:lnTo>
                    <a:cubicBezTo>
                      <a:pt x="-2899" y="13163"/>
                      <a:pt x="7744" y="7137"/>
                      <a:pt x="120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45" name="Kształt"/>
              <p:cNvSpPr/>
              <p:nvPr/>
            </p:nvSpPr>
            <p:spPr>
              <a:xfrm>
                <a:off x="886281" y="282441"/>
                <a:ext cx="1387" cy="2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58" h="21600" extrusionOk="0">
                    <a:moveTo>
                      <a:pt x="12745" y="0"/>
                    </a:moveTo>
                    <a:cubicBezTo>
                      <a:pt x="17914" y="7235"/>
                      <a:pt x="12745" y="15580"/>
                      <a:pt x="6410" y="21600"/>
                    </a:cubicBezTo>
                    <a:lnTo>
                      <a:pt x="2179" y="21600"/>
                    </a:lnTo>
                    <a:cubicBezTo>
                      <a:pt x="-3686" y="13814"/>
                      <a:pt x="3116" y="2972"/>
                      <a:pt x="1274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46" name="Kształt"/>
              <p:cNvSpPr/>
              <p:nvPr/>
            </p:nvSpPr>
            <p:spPr>
              <a:xfrm>
                <a:off x="876542" y="282441"/>
                <a:ext cx="13094" cy="41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6" h="21600" extrusionOk="0">
                    <a:moveTo>
                      <a:pt x="8177" y="12049"/>
                    </a:moveTo>
                    <a:cubicBezTo>
                      <a:pt x="9369" y="10318"/>
                      <a:pt x="12742" y="8627"/>
                      <a:pt x="11856" y="6890"/>
                    </a:cubicBezTo>
                    <a:cubicBezTo>
                      <a:pt x="15570" y="6004"/>
                      <a:pt x="13662" y="4404"/>
                      <a:pt x="16695" y="3462"/>
                    </a:cubicBezTo>
                    <a:lnTo>
                      <a:pt x="20102" y="0"/>
                    </a:lnTo>
                    <a:cubicBezTo>
                      <a:pt x="21600" y="2531"/>
                      <a:pt x="16557" y="4637"/>
                      <a:pt x="14888" y="6998"/>
                    </a:cubicBezTo>
                    <a:cubicBezTo>
                      <a:pt x="11106" y="9064"/>
                      <a:pt x="10119" y="11538"/>
                      <a:pt x="8553" y="13888"/>
                    </a:cubicBezTo>
                    <a:cubicBezTo>
                      <a:pt x="10358" y="14591"/>
                      <a:pt x="9064" y="15704"/>
                      <a:pt x="8553" y="16356"/>
                    </a:cubicBezTo>
                    <a:lnTo>
                      <a:pt x="7325" y="15840"/>
                    </a:lnTo>
                    <a:cubicBezTo>
                      <a:pt x="4054" y="17656"/>
                      <a:pt x="3510" y="19841"/>
                      <a:pt x="0" y="21600"/>
                    </a:cubicBezTo>
                    <a:cubicBezTo>
                      <a:pt x="511" y="18314"/>
                      <a:pt x="5929" y="15255"/>
                      <a:pt x="8177" y="120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47" name="Kształt"/>
              <p:cNvSpPr/>
              <p:nvPr/>
            </p:nvSpPr>
            <p:spPr>
              <a:xfrm>
                <a:off x="886281" y="301920"/>
                <a:ext cx="1366" cy="3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79" h="21600" extrusionOk="0">
                    <a:moveTo>
                      <a:pt x="0" y="21600"/>
                    </a:moveTo>
                    <a:cubicBezTo>
                      <a:pt x="3087" y="13672"/>
                      <a:pt x="4208" y="4289"/>
                      <a:pt x="17392" y="0"/>
                    </a:cubicBezTo>
                    <a:cubicBezTo>
                      <a:pt x="16832" y="8192"/>
                      <a:pt x="21600" y="1710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48" name="Kształt"/>
              <p:cNvSpPr/>
              <p:nvPr/>
            </p:nvSpPr>
            <p:spPr>
              <a:xfrm>
                <a:off x="876542" y="321398"/>
                <a:ext cx="876" cy="3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069" h="21600" extrusionOk="0">
                    <a:moveTo>
                      <a:pt x="7499" y="0"/>
                    </a:moveTo>
                    <a:cubicBezTo>
                      <a:pt x="11102" y="7821"/>
                      <a:pt x="14974" y="15313"/>
                      <a:pt x="2791" y="21600"/>
                    </a:cubicBezTo>
                    <a:cubicBezTo>
                      <a:pt x="-6626" y="15313"/>
                      <a:pt x="11102" y="7821"/>
                      <a:pt x="749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49" name="Kształt"/>
              <p:cNvSpPr/>
              <p:nvPr/>
            </p:nvSpPr>
            <p:spPr>
              <a:xfrm>
                <a:off x="866803" y="321398"/>
                <a:ext cx="420" cy="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41" h="21600" extrusionOk="0">
                    <a:moveTo>
                      <a:pt x="12541" y="0"/>
                    </a:moveTo>
                    <a:lnTo>
                      <a:pt x="12541" y="21600"/>
                    </a:lnTo>
                    <a:lnTo>
                      <a:pt x="5342" y="21600"/>
                    </a:lnTo>
                    <a:cubicBezTo>
                      <a:pt x="-9059" y="13829"/>
                      <a:pt x="9930" y="7393"/>
                      <a:pt x="1254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50" name="Kształt"/>
              <p:cNvSpPr/>
              <p:nvPr/>
            </p:nvSpPr>
            <p:spPr>
              <a:xfrm>
                <a:off x="876542" y="331138"/>
                <a:ext cx="1396" cy="4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665" h="21600" extrusionOk="0">
                    <a:moveTo>
                      <a:pt x="3085" y="21600"/>
                    </a:moveTo>
                    <a:cubicBezTo>
                      <a:pt x="-4453" y="15305"/>
                      <a:pt x="3753" y="6657"/>
                      <a:pt x="7270" y="0"/>
                    </a:cubicBezTo>
                    <a:cubicBezTo>
                      <a:pt x="17147" y="5991"/>
                      <a:pt x="2244" y="13874"/>
                      <a:pt x="308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51" name="Kształt"/>
              <p:cNvSpPr/>
              <p:nvPr/>
            </p:nvSpPr>
            <p:spPr>
              <a:xfrm>
                <a:off x="876542" y="77914"/>
                <a:ext cx="103208" cy="254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1" h="21600" extrusionOk="0">
                    <a:moveTo>
                      <a:pt x="161" y="21600"/>
                    </a:moveTo>
                    <a:cubicBezTo>
                      <a:pt x="229" y="21342"/>
                      <a:pt x="-176" y="21142"/>
                      <a:pt x="94" y="20876"/>
                    </a:cubicBezTo>
                    <a:cubicBezTo>
                      <a:pt x="242" y="20766"/>
                      <a:pt x="256" y="20647"/>
                      <a:pt x="359" y="20527"/>
                    </a:cubicBezTo>
                    <a:cubicBezTo>
                      <a:pt x="926" y="20079"/>
                      <a:pt x="940" y="19542"/>
                      <a:pt x="1565" y="19094"/>
                    </a:cubicBezTo>
                    <a:cubicBezTo>
                      <a:pt x="1993" y="18587"/>
                      <a:pt x="2213" y="18047"/>
                      <a:pt x="2847" y="17570"/>
                    </a:cubicBezTo>
                    <a:cubicBezTo>
                      <a:pt x="3027" y="17261"/>
                      <a:pt x="3266" y="16966"/>
                      <a:pt x="3297" y="16640"/>
                    </a:cubicBezTo>
                    <a:lnTo>
                      <a:pt x="3050" y="16682"/>
                    </a:lnTo>
                    <a:cubicBezTo>
                      <a:pt x="2865" y="16572"/>
                      <a:pt x="3311" y="16525"/>
                      <a:pt x="3216" y="16408"/>
                    </a:cubicBezTo>
                    <a:cubicBezTo>
                      <a:pt x="3248" y="16403"/>
                      <a:pt x="3266" y="16372"/>
                      <a:pt x="3333" y="16380"/>
                    </a:cubicBezTo>
                    <a:lnTo>
                      <a:pt x="3414" y="16513"/>
                    </a:lnTo>
                    <a:cubicBezTo>
                      <a:pt x="3693" y="16380"/>
                      <a:pt x="3716" y="16183"/>
                      <a:pt x="3932" y="16029"/>
                    </a:cubicBezTo>
                    <a:cubicBezTo>
                      <a:pt x="3747" y="15872"/>
                      <a:pt x="4301" y="15750"/>
                      <a:pt x="4332" y="15581"/>
                    </a:cubicBezTo>
                    <a:cubicBezTo>
                      <a:pt x="4332" y="15315"/>
                      <a:pt x="4620" y="15189"/>
                      <a:pt x="4849" y="14958"/>
                    </a:cubicBezTo>
                    <a:cubicBezTo>
                      <a:pt x="5065" y="14752"/>
                      <a:pt x="5034" y="14519"/>
                      <a:pt x="5421" y="14336"/>
                    </a:cubicBezTo>
                    <a:lnTo>
                      <a:pt x="5421" y="14246"/>
                    </a:lnTo>
                    <a:cubicBezTo>
                      <a:pt x="5700" y="14029"/>
                      <a:pt x="5952" y="13779"/>
                      <a:pt x="6019" y="13552"/>
                    </a:cubicBezTo>
                    <a:cubicBezTo>
                      <a:pt x="6366" y="13408"/>
                      <a:pt x="6420" y="13213"/>
                      <a:pt x="6618" y="13042"/>
                    </a:cubicBezTo>
                    <a:cubicBezTo>
                      <a:pt x="6604" y="12929"/>
                      <a:pt x="6834" y="12784"/>
                      <a:pt x="6568" y="12692"/>
                    </a:cubicBezTo>
                    <a:lnTo>
                      <a:pt x="6456" y="12692"/>
                    </a:lnTo>
                    <a:lnTo>
                      <a:pt x="6537" y="12566"/>
                    </a:lnTo>
                    <a:cubicBezTo>
                      <a:pt x="6298" y="12537"/>
                      <a:pt x="6271" y="12679"/>
                      <a:pt x="6019" y="12668"/>
                    </a:cubicBezTo>
                    <a:cubicBezTo>
                      <a:pt x="6235" y="12475"/>
                      <a:pt x="5902" y="12258"/>
                      <a:pt x="6420" y="12113"/>
                    </a:cubicBezTo>
                    <a:cubicBezTo>
                      <a:pt x="6402" y="12015"/>
                      <a:pt x="6550" y="11919"/>
                      <a:pt x="6735" y="11851"/>
                    </a:cubicBezTo>
                    <a:cubicBezTo>
                      <a:pt x="6672" y="11543"/>
                      <a:pt x="7522" y="11368"/>
                      <a:pt x="7369" y="11041"/>
                    </a:cubicBezTo>
                    <a:cubicBezTo>
                      <a:pt x="7423" y="11026"/>
                      <a:pt x="7441" y="10983"/>
                      <a:pt x="7535" y="11000"/>
                    </a:cubicBezTo>
                    <a:cubicBezTo>
                      <a:pt x="7774" y="11368"/>
                      <a:pt x="7000" y="11629"/>
                      <a:pt x="6815" y="11955"/>
                    </a:cubicBezTo>
                    <a:cubicBezTo>
                      <a:pt x="6806" y="12137"/>
                      <a:pt x="6204" y="12347"/>
                      <a:pt x="6703" y="12491"/>
                    </a:cubicBezTo>
                    <a:lnTo>
                      <a:pt x="6815" y="12609"/>
                    </a:lnTo>
                    <a:cubicBezTo>
                      <a:pt x="6852" y="12528"/>
                      <a:pt x="7054" y="12475"/>
                      <a:pt x="7054" y="12390"/>
                    </a:cubicBezTo>
                    <a:lnTo>
                      <a:pt x="6815" y="12378"/>
                    </a:lnTo>
                    <a:cubicBezTo>
                      <a:pt x="6806" y="12328"/>
                      <a:pt x="6834" y="12306"/>
                      <a:pt x="6937" y="12277"/>
                    </a:cubicBezTo>
                    <a:cubicBezTo>
                      <a:pt x="6973" y="12270"/>
                      <a:pt x="7000" y="12281"/>
                      <a:pt x="7018" y="12289"/>
                    </a:cubicBezTo>
                    <a:cubicBezTo>
                      <a:pt x="7670" y="12039"/>
                      <a:pt x="7522" y="11669"/>
                      <a:pt x="8026" y="11405"/>
                    </a:cubicBezTo>
                    <a:cubicBezTo>
                      <a:pt x="8156" y="11133"/>
                      <a:pt x="8705" y="10916"/>
                      <a:pt x="8741" y="10640"/>
                    </a:cubicBezTo>
                    <a:cubicBezTo>
                      <a:pt x="8872" y="10432"/>
                      <a:pt x="8944" y="10192"/>
                      <a:pt x="9425" y="10069"/>
                    </a:cubicBezTo>
                    <a:cubicBezTo>
                      <a:pt x="9119" y="9734"/>
                      <a:pt x="10271" y="9584"/>
                      <a:pt x="9978" y="9228"/>
                    </a:cubicBezTo>
                    <a:cubicBezTo>
                      <a:pt x="9925" y="8981"/>
                      <a:pt x="10712" y="8937"/>
                      <a:pt x="10658" y="8692"/>
                    </a:cubicBezTo>
                    <a:cubicBezTo>
                      <a:pt x="10442" y="8540"/>
                      <a:pt x="10910" y="8461"/>
                      <a:pt x="10856" y="8317"/>
                    </a:cubicBezTo>
                    <a:cubicBezTo>
                      <a:pt x="11324" y="8256"/>
                      <a:pt x="10946" y="8014"/>
                      <a:pt x="11342" y="7922"/>
                    </a:cubicBezTo>
                    <a:cubicBezTo>
                      <a:pt x="11175" y="7788"/>
                      <a:pt x="11441" y="7701"/>
                      <a:pt x="11630" y="7604"/>
                    </a:cubicBezTo>
                    <a:cubicBezTo>
                      <a:pt x="11909" y="7325"/>
                      <a:pt x="12376" y="7084"/>
                      <a:pt x="12309" y="6747"/>
                    </a:cubicBezTo>
                    <a:cubicBezTo>
                      <a:pt x="12745" y="6671"/>
                      <a:pt x="12849" y="6473"/>
                      <a:pt x="13060" y="6328"/>
                    </a:cubicBezTo>
                    <a:cubicBezTo>
                      <a:pt x="13011" y="6087"/>
                      <a:pt x="13713" y="5964"/>
                      <a:pt x="13632" y="5718"/>
                    </a:cubicBezTo>
                    <a:cubicBezTo>
                      <a:pt x="14415" y="5210"/>
                      <a:pt x="14581" y="4619"/>
                      <a:pt x="15382" y="4111"/>
                    </a:cubicBezTo>
                    <a:cubicBezTo>
                      <a:pt x="15467" y="4013"/>
                      <a:pt x="15548" y="3893"/>
                      <a:pt x="15719" y="3844"/>
                    </a:cubicBezTo>
                    <a:cubicBezTo>
                      <a:pt x="15616" y="4170"/>
                      <a:pt x="15179" y="4455"/>
                      <a:pt x="14950" y="4764"/>
                    </a:cubicBezTo>
                    <a:cubicBezTo>
                      <a:pt x="14513" y="5089"/>
                      <a:pt x="14082" y="5417"/>
                      <a:pt x="13861" y="5779"/>
                    </a:cubicBezTo>
                    <a:cubicBezTo>
                      <a:pt x="13227" y="5943"/>
                      <a:pt x="13479" y="6269"/>
                      <a:pt x="13024" y="6473"/>
                    </a:cubicBezTo>
                    <a:lnTo>
                      <a:pt x="12543" y="7022"/>
                    </a:lnTo>
                    <a:cubicBezTo>
                      <a:pt x="12610" y="7035"/>
                      <a:pt x="12610" y="7066"/>
                      <a:pt x="12664" y="7084"/>
                    </a:cubicBezTo>
                    <a:cubicBezTo>
                      <a:pt x="12777" y="6928"/>
                      <a:pt x="13060" y="6801"/>
                      <a:pt x="13182" y="6650"/>
                    </a:cubicBezTo>
                    <a:cubicBezTo>
                      <a:pt x="13515" y="6274"/>
                      <a:pt x="14014" y="5943"/>
                      <a:pt x="14230" y="5559"/>
                    </a:cubicBezTo>
                    <a:cubicBezTo>
                      <a:pt x="14918" y="5164"/>
                      <a:pt x="15080" y="4697"/>
                      <a:pt x="15670" y="4279"/>
                    </a:cubicBezTo>
                    <a:cubicBezTo>
                      <a:pt x="15967" y="4062"/>
                      <a:pt x="15850" y="3782"/>
                      <a:pt x="16385" y="3602"/>
                    </a:cubicBezTo>
                    <a:cubicBezTo>
                      <a:pt x="16669" y="3431"/>
                      <a:pt x="16453" y="3186"/>
                      <a:pt x="17033" y="3077"/>
                    </a:cubicBezTo>
                    <a:cubicBezTo>
                      <a:pt x="17519" y="2557"/>
                      <a:pt x="18351" y="2079"/>
                      <a:pt x="18756" y="1541"/>
                    </a:cubicBezTo>
                    <a:cubicBezTo>
                      <a:pt x="18657" y="1506"/>
                      <a:pt x="18788" y="1428"/>
                      <a:pt x="18639" y="1397"/>
                    </a:cubicBezTo>
                    <a:cubicBezTo>
                      <a:pt x="18518" y="1433"/>
                      <a:pt x="18554" y="1499"/>
                      <a:pt x="18383" y="1524"/>
                    </a:cubicBezTo>
                    <a:lnTo>
                      <a:pt x="18383" y="1451"/>
                    </a:lnTo>
                    <a:cubicBezTo>
                      <a:pt x="18572" y="1299"/>
                      <a:pt x="18657" y="1119"/>
                      <a:pt x="18954" y="1004"/>
                    </a:cubicBezTo>
                    <a:cubicBezTo>
                      <a:pt x="18972" y="1112"/>
                      <a:pt x="18756" y="1198"/>
                      <a:pt x="18833" y="1294"/>
                    </a:cubicBezTo>
                    <a:cubicBezTo>
                      <a:pt x="19255" y="1226"/>
                      <a:pt x="19458" y="1051"/>
                      <a:pt x="19472" y="889"/>
                    </a:cubicBezTo>
                    <a:lnTo>
                      <a:pt x="20074" y="510"/>
                    </a:lnTo>
                    <a:lnTo>
                      <a:pt x="20236" y="597"/>
                    </a:lnTo>
                    <a:cubicBezTo>
                      <a:pt x="20920" y="519"/>
                      <a:pt x="20038" y="139"/>
                      <a:pt x="20844" y="207"/>
                    </a:cubicBezTo>
                    <a:cubicBezTo>
                      <a:pt x="21042" y="145"/>
                      <a:pt x="20920" y="24"/>
                      <a:pt x="21190" y="0"/>
                    </a:cubicBezTo>
                    <a:cubicBezTo>
                      <a:pt x="21321" y="105"/>
                      <a:pt x="20772" y="200"/>
                      <a:pt x="21190" y="265"/>
                    </a:cubicBezTo>
                    <a:cubicBezTo>
                      <a:pt x="21145" y="326"/>
                      <a:pt x="20997" y="254"/>
                      <a:pt x="20920" y="291"/>
                    </a:cubicBezTo>
                    <a:cubicBezTo>
                      <a:pt x="21424" y="453"/>
                      <a:pt x="20790" y="654"/>
                      <a:pt x="20961" y="817"/>
                    </a:cubicBezTo>
                    <a:cubicBezTo>
                      <a:pt x="20826" y="1010"/>
                      <a:pt x="20619" y="1209"/>
                      <a:pt x="20155" y="1338"/>
                    </a:cubicBezTo>
                    <a:cubicBezTo>
                      <a:pt x="19840" y="1511"/>
                      <a:pt x="19840" y="1742"/>
                      <a:pt x="19436" y="1905"/>
                    </a:cubicBezTo>
                    <a:cubicBezTo>
                      <a:pt x="19575" y="1970"/>
                      <a:pt x="19521" y="2079"/>
                      <a:pt x="19472" y="2152"/>
                    </a:cubicBezTo>
                    <a:cubicBezTo>
                      <a:pt x="19418" y="2267"/>
                      <a:pt x="19089" y="2152"/>
                      <a:pt x="19076" y="2280"/>
                    </a:cubicBezTo>
                    <a:cubicBezTo>
                      <a:pt x="19337" y="2430"/>
                      <a:pt x="18756" y="2394"/>
                      <a:pt x="18725" y="2514"/>
                    </a:cubicBezTo>
                    <a:cubicBezTo>
                      <a:pt x="18873" y="2720"/>
                      <a:pt x="18117" y="2791"/>
                      <a:pt x="18275" y="3005"/>
                    </a:cubicBezTo>
                    <a:cubicBezTo>
                      <a:pt x="17919" y="3209"/>
                      <a:pt x="18036" y="3475"/>
                      <a:pt x="17550" y="3657"/>
                    </a:cubicBezTo>
                    <a:cubicBezTo>
                      <a:pt x="17168" y="3844"/>
                      <a:pt x="16970" y="4055"/>
                      <a:pt x="17033" y="4308"/>
                    </a:cubicBezTo>
                    <a:cubicBezTo>
                      <a:pt x="16367" y="4345"/>
                      <a:pt x="16983" y="4563"/>
                      <a:pt x="16669" y="4659"/>
                    </a:cubicBezTo>
                    <a:lnTo>
                      <a:pt x="16633" y="4528"/>
                    </a:lnTo>
                    <a:cubicBezTo>
                      <a:pt x="16349" y="4659"/>
                      <a:pt x="16165" y="4847"/>
                      <a:pt x="16322" y="5004"/>
                    </a:cubicBezTo>
                    <a:cubicBezTo>
                      <a:pt x="15836" y="5203"/>
                      <a:pt x="15616" y="5466"/>
                      <a:pt x="15548" y="5730"/>
                    </a:cubicBezTo>
                    <a:cubicBezTo>
                      <a:pt x="15179" y="5980"/>
                      <a:pt x="14734" y="6231"/>
                      <a:pt x="14752" y="6515"/>
                    </a:cubicBezTo>
                    <a:cubicBezTo>
                      <a:pt x="14612" y="6629"/>
                      <a:pt x="14486" y="6722"/>
                      <a:pt x="14262" y="6816"/>
                    </a:cubicBezTo>
                    <a:cubicBezTo>
                      <a:pt x="14248" y="7272"/>
                      <a:pt x="13249" y="7598"/>
                      <a:pt x="13317" y="8039"/>
                    </a:cubicBezTo>
                    <a:cubicBezTo>
                      <a:pt x="13281" y="8158"/>
                      <a:pt x="13042" y="8256"/>
                      <a:pt x="12862" y="8359"/>
                    </a:cubicBezTo>
                    <a:cubicBezTo>
                      <a:pt x="12579" y="8582"/>
                      <a:pt x="12579" y="8793"/>
                      <a:pt x="12147" y="8994"/>
                    </a:cubicBezTo>
                    <a:cubicBezTo>
                      <a:pt x="12106" y="9247"/>
                      <a:pt x="11616" y="9428"/>
                      <a:pt x="11513" y="9678"/>
                    </a:cubicBezTo>
                    <a:cubicBezTo>
                      <a:pt x="11576" y="9678"/>
                      <a:pt x="11675" y="9731"/>
                      <a:pt x="11576" y="9749"/>
                    </a:cubicBezTo>
                    <a:cubicBezTo>
                      <a:pt x="11207" y="9700"/>
                      <a:pt x="11342" y="9924"/>
                      <a:pt x="11139" y="9998"/>
                    </a:cubicBezTo>
                    <a:cubicBezTo>
                      <a:pt x="11576" y="10135"/>
                      <a:pt x="10775" y="10238"/>
                      <a:pt x="10824" y="10401"/>
                    </a:cubicBezTo>
                    <a:cubicBezTo>
                      <a:pt x="10824" y="10540"/>
                      <a:pt x="10527" y="10640"/>
                      <a:pt x="10577" y="10785"/>
                    </a:cubicBezTo>
                    <a:cubicBezTo>
                      <a:pt x="10041" y="11229"/>
                      <a:pt x="10073" y="11775"/>
                      <a:pt x="9308" y="12184"/>
                    </a:cubicBezTo>
                    <a:cubicBezTo>
                      <a:pt x="9456" y="12614"/>
                      <a:pt x="8053" y="12832"/>
                      <a:pt x="8341" y="13261"/>
                    </a:cubicBezTo>
                    <a:cubicBezTo>
                      <a:pt x="8120" y="13515"/>
                      <a:pt x="7639" y="13736"/>
                      <a:pt x="7652" y="14029"/>
                    </a:cubicBezTo>
                    <a:cubicBezTo>
                      <a:pt x="7423" y="14131"/>
                      <a:pt x="7301" y="14232"/>
                      <a:pt x="7220" y="14348"/>
                    </a:cubicBezTo>
                    <a:cubicBezTo>
                      <a:pt x="7054" y="14252"/>
                      <a:pt x="7423" y="14173"/>
                      <a:pt x="7171" y="14088"/>
                    </a:cubicBezTo>
                    <a:lnTo>
                      <a:pt x="7018" y="14143"/>
                    </a:lnTo>
                    <a:cubicBezTo>
                      <a:pt x="7036" y="14280"/>
                      <a:pt x="6519" y="14430"/>
                      <a:pt x="6937" y="14535"/>
                    </a:cubicBezTo>
                    <a:cubicBezTo>
                      <a:pt x="7054" y="14505"/>
                      <a:pt x="7000" y="14425"/>
                      <a:pt x="7171" y="14430"/>
                    </a:cubicBezTo>
                    <a:cubicBezTo>
                      <a:pt x="7571" y="14589"/>
                      <a:pt x="6901" y="14681"/>
                      <a:pt x="6901" y="14826"/>
                    </a:cubicBezTo>
                    <a:cubicBezTo>
                      <a:pt x="6771" y="15146"/>
                      <a:pt x="6352" y="15431"/>
                      <a:pt x="6168" y="15738"/>
                    </a:cubicBezTo>
                    <a:cubicBezTo>
                      <a:pt x="5830" y="15883"/>
                      <a:pt x="6073" y="16191"/>
                      <a:pt x="5502" y="16277"/>
                    </a:cubicBezTo>
                    <a:lnTo>
                      <a:pt x="5335" y="16221"/>
                    </a:lnTo>
                    <a:cubicBezTo>
                      <a:pt x="4795" y="16497"/>
                      <a:pt x="4746" y="16862"/>
                      <a:pt x="4449" y="17188"/>
                    </a:cubicBezTo>
                    <a:cubicBezTo>
                      <a:pt x="4769" y="17182"/>
                      <a:pt x="4719" y="17020"/>
                      <a:pt x="4904" y="16960"/>
                    </a:cubicBezTo>
                    <a:cubicBezTo>
                      <a:pt x="4769" y="17167"/>
                      <a:pt x="4831" y="17395"/>
                      <a:pt x="4535" y="17570"/>
                    </a:cubicBezTo>
                    <a:cubicBezTo>
                      <a:pt x="4598" y="17697"/>
                      <a:pt x="4449" y="17798"/>
                      <a:pt x="4251" y="17889"/>
                    </a:cubicBezTo>
                    <a:cubicBezTo>
                      <a:pt x="3729" y="18149"/>
                      <a:pt x="4220" y="18568"/>
                      <a:pt x="3500" y="18784"/>
                    </a:cubicBezTo>
                    <a:lnTo>
                      <a:pt x="3446" y="18543"/>
                    </a:lnTo>
                    <a:cubicBezTo>
                      <a:pt x="3131" y="18852"/>
                      <a:pt x="2762" y="19165"/>
                      <a:pt x="2699" y="19511"/>
                    </a:cubicBezTo>
                    <a:cubicBezTo>
                      <a:pt x="2524" y="19672"/>
                      <a:pt x="2254" y="19819"/>
                      <a:pt x="2119" y="19981"/>
                    </a:cubicBezTo>
                    <a:cubicBezTo>
                      <a:pt x="2110" y="19965"/>
                      <a:pt x="2087" y="19948"/>
                      <a:pt x="2046" y="19932"/>
                    </a:cubicBezTo>
                    <a:cubicBezTo>
                      <a:pt x="1831" y="20011"/>
                      <a:pt x="1813" y="20114"/>
                      <a:pt x="1763" y="20223"/>
                    </a:cubicBezTo>
                    <a:cubicBezTo>
                      <a:pt x="1813" y="20229"/>
                      <a:pt x="1831" y="20258"/>
                      <a:pt x="1898" y="20254"/>
                    </a:cubicBezTo>
                    <a:lnTo>
                      <a:pt x="1930" y="20235"/>
                    </a:lnTo>
                    <a:lnTo>
                      <a:pt x="1763" y="20440"/>
                    </a:lnTo>
                    <a:cubicBezTo>
                      <a:pt x="1795" y="20414"/>
                      <a:pt x="1714" y="20410"/>
                      <a:pt x="1696" y="20398"/>
                    </a:cubicBezTo>
                    <a:cubicBezTo>
                      <a:pt x="1547" y="20426"/>
                      <a:pt x="1511" y="20488"/>
                      <a:pt x="1529" y="20555"/>
                    </a:cubicBezTo>
                    <a:cubicBezTo>
                      <a:pt x="1813" y="20615"/>
                      <a:pt x="1511" y="20721"/>
                      <a:pt x="1498" y="20803"/>
                    </a:cubicBezTo>
                    <a:cubicBezTo>
                      <a:pt x="1295" y="20900"/>
                      <a:pt x="1061" y="21033"/>
                      <a:pt x="1043" y="21180"/>
                    </a:cubicBezTo>
                    <a:cubicBezTo>
                      <a:pt x="809" y="21311"/>
                      <a:pt x="440" y="21420"/>
                      <a:pt x="328" y="21569"/>
                    </a:cubicBezTo>
                    <a:cubicBezTo>
                      <a:pt x="256" y="21577"/>
                      <a:pt x="211" y="21577"/>
                      <a:pt x="16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52" name="Kształt"/>
              <p:cNvSpPr/>
              <p:nvPr/>
            </p:nvSpPr>
            <p:spPr>
              <a:xfrm>
                <a:off x="905760" y="233744"/>
                <a:ext cx="631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46" h="21600" extrusionOk="0">
                    <a:moveTo>
                      <a:pt x="12946" y="19852"/>
                    </a:moveTo>
                    <a:cubicBezTo>
                      <a:pt x="11149" y="21600"/>
                      <a:pt x="4394" y="21600"/>
                      <a:pt x="1237" y="21600"/>
                    </a:cubicBezTo>
                    <a:cubicBezTo>
                      <a:pt x="2597" y="15160"/>
                      <a:pt x="-5958" y="4709"/>
                      <a:pt x="8890" y="0"/>
                    </a:cubicBezTo>
                    <a:cubicBezTo>
                      <a:pt x="15642" y="4709"/>
                      <a:pt x="11149" y="12896"/>
                      <a:pt x="12946" y="198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53" name="Kształt"/>
              <p:cNvSpPr/>
              <p:nvPr/>
            </p:nvSpPr>
            <p:spPr>
              <a:xfrm>
                <a:off x="886281" y="594100"/>
                <a:ext cx="242" cy="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54" name="Kształt"/>
              <p:cNvSpPr/>
              <p:nvPr/>
            </p:nvSpPr>
            <p:spPr>
              <a:xfrm>
                <a:off x="886281" y="564882"/>
                <a:ext cx="4332" cy="21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19" h="21600" extrusionOk="0">
                    <a:moveTo>
                      <a:pt x="10618" y="15612"/>
                    </a:moveTo>
                    <a:lnTo>
                      <a:pt x="7776" y="14439"/>
                    </a:lnTo>
                    <a:cubicBezTo>
                      <a:pt x="-2118" y="16289"/>
                      <a:pt x="7776" y="19364"/>
                      <a:pt x="2270" y="21600"/>
                    </a:cubicBezTo>
                    <a:cubicBezTo>
                      <a:pt x="979" y="18676"/>
                      <a:pt x="-2118" y="16020"/>
                      <a:pt x="2270" y="13214"/>
                    </a:cubicBezTo>
                    <a:cubicBezTo>
                      <a:pt x="-4013" y="10623"/>
                      <a:pt x="5455" y="7763"/>
                      <a:pt x="31" y="5022"/>
                    </a:cubicBezTo>
                    <a:cubicBezTo>
                      <a:pt x="31" y="3420"/>
                      <a:pt x="-224" y="1495"/>
                      <a:pt x="2956" y="0"/>
                    </a:cubicBezTo>
                    <a:cubicBezTo>
                      <a:pt x="5455" y="2527"/>
                      <a:pt x="979" y="5688"/>
                      <a:pt x="3904" y="8193"/>
                    </a:cubicBezTo>
                    <a:lnTo>
                      <a:pt x="9926" y="7903"/>
                    </a:lnTo>
                    <a:cubicBezTo>
                      <a:pt x="13454" y="8623"/>
                      <a:pt x="10269" y="9580"/>
                      <a:pt x="9926" y="10430"/>
                    </a:cubicBezTo>
                    <a:lnTo>
                      <a:pt x="13199" y="12601"/>
                    </a:lnTo>
                    <a:lnTo>
                      <a:pt x="16984" y="12257"/>
                    </a:lnTo>
                    <a:cubicBezTo>
                      <a:pt x="17587" y="14193"/>
                      <a:pt x="10269" y="13794"/>
                      <a:pt x="10618" y="156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55" name="Kształt"/>
              <p:cNvSpPr/>
              <p:nvPr/>
            </p:nvSpPr>
            <p:spPr>
              <a:xfrm>
                <a:off x="886281" y="564882"/>
                <a:ext cx="2201" cy="12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92" h="21600" extrusionOk="0">
                    <a:moveTo>
                      <a:pt x="12994" y="19921"/>
                    </a:moveTo>
                    <a:lnTo>
                      <a:pt x="8801" y="19284"/>
                    </a:lnTo>
                    <a:lnTo>
                      <a:pt x="2841" y="21600"/>
                    </a:lnTo>
                    <a:cubicBezTo>
                      <a:pt x="-4901" y="14358"/>
                      <a:pt x="5738" y="6897"/>
                      <a:pt x="4773" y="0"/>
                    </a:cubicBezTo>
                    <a:cubicBezTo>
                      <a:pt x="11541" y="3211"/>
                      <a:pt x="2189" y="7097"/>
                      <a:pt x="7678" y="10181"/>
                    </a:cubicBezTo>
                    <a:cubicBezTo>
                      <a:pt x="2841" y="12826"/>
                      <a:pt x="6383" y="16328"/>
                      <a:pt x="11541" y="18499"/>
                    </a:cubicBezTo>
                    <a:lnTo>
                      <a:pt x="15899" y="18499"/>
                    </a:lnTo>
                    <a:cubicBezTo>
                      <a:pt x="16699" y="18974"/>
                      <a:pt x="15899" y="19575"/>
                      <a:pt x="12994" y="199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56" name="Kształt"/>
              <p:cNvSpPr/>
              <p:nvPr/>
            </p:nvSpPr>
            <p:spPr>
              <a:xfrm>
                <a:off x="896021" y="642797"/>
                <a:ext cx="643" cy="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26" h="21600" extrusionOk="0">
                    <a:moveTo>
                      <a:pt x="12187" y="21600"/>
                    </a:moveTo>
                    <a:cubicBezTo>
                      <a:pt x="4266" y="21600"/>
                      <a:pt x="-5891" y="7273"/>
                      <a:pt x="4266" y="0"/>
                    </a:cubicBezTo>
                    <a:cubicBezTo>
                      <a:pt x="5573" y="7273"/>
                      <a:pt x="15709" y="10786"/>
                      <a:pt x="1218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57" name="Kształt"/>
              <p:cNvSpPr/>
              <p:nvPr/>
            </p:nvSpPr>
            <p:spPr>
              <a:xfrm>
                <a:off x="934978" y="652537"/>
                <a:ext cx="7247" cy="1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45" extrusionOk="0">
                    <a:moveTo>
                      <a:pt x="0" y="18247"/>
                    </a:moveTo>
                    <a:lnTo>
                      <a:pt x="0" y="14633"/>
                    </a:lnTo>
                    <a:cubicBezTo>
                      <a:pt x="7113" y="9124"/>
                      <a:pt x="14617" y="0"/>
                      <a:pt x="21600" y="0"/>
                    </a:cubicBezTo>
                    <a:cubicBezTo>
                      <a:pt x="16054" y="15568"/>
                      <a:pt x="7765" y="21600"/>
                      <a:pt x="0" y="182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58" name="Kształt"/>
              <p:cNvSpPr/>
              <p:nvPr/>
            </p:nvSpPr>
            <p:spPr>
              <a:xfrm>
                <a:off x="954457" y="642797"/>
                <a:ext cx="1950" cy="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870" extrusionOk="0">
                    <a:moveTo>
                      <a:pt x="21600" y="0"/>
                    </a:moveTo>
                    <a:cubicBezTo>
                      <a:pt x="13353" y="1275"/>
                      <a:pt x="10681" y="21600"/>
                      <a:pt x="0" y="14287"/>
                    </a:cubicBezTo>
                    <a:cubicBezTo>
                      <a:pt x="1701" y="1275"/>
                      <a:pt x="14321" y="384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59" name="Kształt"/>
              <p:cNvSpPr/>
              <p:nvPr/>
            </p:nvSpPr>
            <p:spPr>
              <a:xfrm>
                <a:off x="954457" y="642797"/>
                <a:ext cx="1927" cy="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177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60" name="Kształt"/>
              <p:cNvSpPr/>
              <p:nvPr/>
            </p:nvSpPr>
            <p:spPr>
              <a:xfrm>
                <a:off x="964196" y="642797"/>
                <a:ext cx="4861" cy="1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19" y="21600"/>
                    </a:moveTo>
                    <a:lnTo>
                      <a:pt x="0" y="19799"/>
                    </a:lnTo>
                    <a:cubicBezTo>
                      <a:pt x="7298" y="9970"/>
                      <a:pt x="14203" y="3603"/>
                      <a:pt x="21600" y="0"/>
                    </a:cubicBezTo>
                    <a:cubicBezTo>
                      <a:pt x="17027" y="17175"/>
                      <a:pt x="8369" y="10524"/>
                      <a:pt x="29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61" name="Kształt"/>
              <p:cNvSpPr/>
              <p:nvPr/>
            </p:nvSpPr>
            <p:spPr>
              <a:xfrm>
                <a:off x="964196" y="691494"/>
                <a:ext cx="7225" cy="1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852" extrusionOk="0">
                    <a:moveTo>
                      <a:pt x="2487" y="10852"/>
                    </a:moveTo>
                    <a:lnTo>
                      <a:pt x="0" y="10852"/>
                    </a:lnTo>
                    <a:lnTo>
                      <a:pt x="0" y="5041"/>
                    </a:lnTo>
                    <a:cubicBezTo>
                      <a:pt x="7856" y="7573"/>
                      <a:pt x="14401" y="-4051"/>
                      <a:pt x="21600" y="1540"/>
                    </a:cubicBezTo>
                    <a:cubicBezTo>
                      <a:pt x="17018" y="17549"/>
                      <a:pt x="7527" y="274"/>
                      <a:pt x="2487" y="108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62" name="Kształt"/>
              <p:cNvSpPr/>
              <p:nvPr/>
            </p:nvSpPr>
            <p:spPr>
              <a:xfrm>
                <a:off x="973936" y="633058"/>
                <a:ext cx="3306" cy="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05" y="0"/>
                    </a:moveTo>
                    <a:lnTo>
                      <a:pt x="21600" y="0"/>
                    </a:lnTo>
                    <a:cubicBezTo>
                      <a:pt x="18172" y="12397"/>
                      <a:pt x="6871" y="12397"/>
                      <a:pt x="0" y="21600"/>
                    </a:cubicBezTo>
                    <a:cubicBezTo>
                      <a:pt x="0" y="10315"/>
                      <a:pt x="9588" y="8075"/>
                      <a:pt x="1430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63" name="Kształt"/>
              <p:cNvSpPr/>
              <p:nvPr/>
            </p:nvSpPr>
            <p:spPr>
              <a:xfrm>
                <a:off x="973936" y="681755"/>
                <a:ext cx="6018" cy="1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14995" extrusionOk="0">
                    <a:moveTo>
                      <a:pt x="15067" y="11743"/>
                    </a:moveTo>
                    <a:cubicBezTo>
                      <a:pt x="10300" y="8168"/>
                      <a:pt x="5380" y="19259"/>
                      <a:pt x="0" y="13087"/>
                    </a:cubicBezTo>
                    <a:cubicBezTo>
                      <a:pt x="5152" y="1610"/>
                      <a:pt x="13685" y="-2341"/>
                      <a:pt x="21065" y="1323"/>
                    </a:cubicBezTo>
                    <a:cubicBezTo>
                      <a:pt x="21600" y="8168"/>
                      <a:pt x="18833" y="18202"/>
                      <a:pt x="15067" y="117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64" name="Kształt"/>
              <p:cNvSpPr/>
              <p:nvPr/>
            </p:nvSpPr>
            <p:spPr>
              <a:xfrm>
                <a:off x="983675" y="633058"/>
                <a:ext cx="1052" cy="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6" h="18106" extrusionOk="0">
                    <a:moveTo>
                      <a:pt x="16908" y="39"/>
                    </a:moveTo>
                    <a:cubicBezTo>
                      <a:pt x="18345" y="8944"/>
                      <a:pt x="15452" y="19921"/>
                      <a:pt x="10420" y="17852"/>
                    </a:cubicBezTo>
                    <a:lnTo>
                      <a:pt x="709" y="17852"/>
                    </a:lnTo>
                    <a:cubicBezTo>
                      <a:pt x="-3255" y="-1679"/>
                      <a:pt x="10420" y="39"/>
                      <a:pt x="16908" y="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65" name="Kształt"/>
              <p:cNvSpPr/>
              <p:nvPr/>
            </p:nvSpPr>
            <p:spPr>
              <a:xfrm>
                <a:off x="983675" y="681755"/>
                <a:ext cx="3894" cy="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3" h="18871" extrusionOk="0">
                    <a:moveTo>
                      <a:pt x="2129" y="18871"/>
                    </a:moveTo>
                    <a:cubicBezTo>
                      <a:pt x="937" y="15233"/>
                      <a:pt x="-377" y="10906"/>
                      <a:pt x="100" y="4697"/>
                    </a:cubicBezTo>
                    <a:cubicBezTo>
                      <a:pt x="6662" y="-2729"/>
                      <a:pt x="14184" y="1046"/>
                      <a:pt x="21223" y="382"/>
                    </a:cubicBezTo>
                    <a:cubicBezTo>
                      <a:pt x="17282" y="13478"/>
                      <a:pt x="8098" y="10366"/>
                      <a:pt x="2129" y="188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66" name="Kształt"/>
              <p:cNvSpPr/>
              <p:nvPr/>
            </p:nvSpPr>
            <p:spPr>
              <a:xfrm>
                <a:off x="1003154" y="672015"/>
                <a:ext cx="1330" cy="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71" h="16366" extrusionOk="0">
                    <a:moveTo>
                      <a:pt x="14346" y="10027"/>
                    </a:moveTo>
                    <a:cubicBezTo>
                      <a:pt x="11471" y="17677"/>
                      <a:pt x="4271" y="17677"/>
                      <a:pt x="905" y="13861"/>
                    </a:cubicBezTo>
                    <a:cubicBezTo>
                      <a:pt x="-4612" y="-3923"/>
                      <a:pt x="16988" y="-3923"/>
                      <a:pt x="14346" y="100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67" name="Kształt"/>
              <p:cNvSpPr/>
              <p:nvPr/>
            </p:nvSpPr>
            <p:spPr>
              <a:xfrm>
                <a:off x="1061590" y="642797"/>
                <a:ext cx="1831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16254" extrusionOk="0">
                    <a:moveTo>
                      <a:pt x="20609" y="1947"/>
                    </a:moveTo>
                    <a:cubicBezTo>
                      <a:pt x="21600" y="5843"/>
                      <a:pt x="16886" y="13524"/>
                      <a:pt x="9681" y="16254"/>
                    </a:cubicBezTo>
                    <a:lnTo>
                      <a:pt x="0" y="16254"/>
                    </a:lnTo>
                    <a:cubicBezTo>
                      <a:pt x="2237" y="9728"/>
                      <a:pt x="5960" y="-5346"/>
                      <a:pt x="20609" y="19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68" name="Kształt"/>
              <p:cNvSpPr/>
              <p:nvPr/>
            </p:nvSpPr>
            <p:spPr>
              <a:xfrm>
                <a:off x="1071329" y="564882"/>
                <a:ext cx="834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30" y="0"/>
                    </a:moveTo>
                    <a:cubicBezTo>
                      <a:pt x="16485" y="1730"/>
                      <a:pt x="21018" y="5922"/>
                      <a:pt x="21600" y="10791"/>
                    </a:cubicBezTo>
                    <a:cubicBezTo>
                      <a:pt x="14219" y="14447"/>
                      <a:pt x="7385" y="17944"/>
                      <a:pt x="0" y="21600"/>
                    </a:cubicBezTo>
                    <a:cubicBezTo>
                      <a:pt x="0" y="21600"/>
                      <a:pt x="3430" y="0"/>
                      <a:pt x="343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69" name="Kształt"/>
              <p:cNvSpPr/>
              <p:nvPr/>
            </p:nvSpPr>
            <p:spPr>
              <a:xfrm>
                <a:off x="1042111" y="594100"/>
                <a:ext cx="1189" cy="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2" h="20578" extrusionOk="0">
                    <a:moveTo>
                      <a:pt x="17447" y="0"/>
                    </a:moveTo>
                    <a:cubicBezTo>
                      <a:pt x="21600" y="1552"/>
                      <a:pt x="21600" y="9760"/>
                      <a:pt x="17447" y="11313"/>
                    </a:cubicBezTo>
                    <a:cubicBezTo>
                      <a:pt x="12887" y="20048"/>
                      <a:pt x="6073" y="21600"/>
                      <a:pt x="0" y="20048"/>
                    </a:cubicBezTo>
                    <a:cubicBezTo>
                      <a:pt x="0" y="20048"/>
                      <a:pt x="17447" y="0"/>
                      <a:pt x="174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70" name="Kształt"/>
              <p:cNvSpPr/>
              <p:nvPr/>
            </p:nvSpPr>
            <p:spPr>
              <a:xfrm>
                <a:off x="1032372" y="594100"/>
                <a:ext cx="5605" cy="3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934" y="9349"/>
                      <a:pt x="8100" y="15802"/>
                      <a:pt x="0" y="21600"/>
                    </a:cubicBezTo>
                    <a:cubicBezTo>
                      <a:pt x="5823" y="13075"/>
                      <a:pt x="13418" y="5859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71" name="Kształt"/>
              <p:cNvSpPr/>
              <p:nvPr/>
            </p:nvSpPr>
            <p:spPr>
              <a:xfrm>
                <a:off x="1032372" y="603840"/>
                <a:ext cx="1190" cy="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1" h="21600" extrusionOk="0">
                    <a:moveTo>
                      <a:pt x="5400" y="21600"/>
                    </a:moveTo>
                    <a:lnTo>
                      <a:pt x="0" y="21600"/>
                    </a:lnTo>
                    <a:cubicBezTo>
                      <a:pt x="0" y="7296"/>
                      <a:pt x="9363" y="1407"/>
                      <a:pt x="19073" y="0"/>
                    </a:cubicBezTo>
                    <a:cubicBezTo>
                      <a:pt x="21600" y="10370"/>
                      <a:pt x="13676" y="15998"/>
                      <a:pt x="54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72" name="Kształt"/>
              <p:cNvSpPr/>
              <p:nvPr/>
            </p:nvSpPr>
            <p:spPr>
              <a:xfrm>
                <a:off x="1032372" y="594100"/>
                <a:ext cx="4139" cy="2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200" y="7799"/>
                      <a:pt x="8799" y="16645"/>
                      <a:pt x="0" y="21600"/>
                    </a:cubicBezTo>
                    <a:cubicBezTo>
                      <a:pt x="4569" y="11939"/>
                      <a:pt x="13942" y="568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73" name="Kształt"/>
              <p:cNvSpPr/>
              <p:nvPr/>
            </p:nvSpPr>
            <p:spPr>
              <a:xfrm>
                <a:off x="1032372" y="603840"/>
                <a:ext cx="3919" cy="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7016" y="7172"/>
                      <a:pt x="8934" y="14249"/>
                      <a:pt x="3138" y="21600"/>
                    </a:cubicBezTo>
                    <a:lnTo>
                      <a:pt x="0" y="21600"/>
                    </a:lnTo>
                    <a:cubicBezTo>
                      <a:pt x="4591" y="10579"/>
                      <a:pt x="15688" y="910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74" name="Kształt"/>
              <p:cNvSpPr/>
              <p:nvPr/>
            </p:nvSpPr>
            <p:spPr>
              <a:xfrm>
                <a:off x="1022632" y="603840"/>
                <a:ext cx="1178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7" h="17983" extrusionOk="0">
                    <a:moveTo>
                      <a:pt x="19049" y="954"/>
                    </a:moveTo>
                    <a:cubicBezTo>
                      <a:pt x="21600" y="9266"/>
                      <a:pt x="16106" y="14858"/>
                      <a:pt x="9525" y="17983"/>
                    </a:cubicBezTo>
                    <a:lnTo>
                      <a:pt x="0" y="17983"/>
                    </a:lnTo>
                    <a:cubicBezTo>
                      <a:pt x="1106" y="9266"/>
                      <a:pt x="8418" y="-3617"/>
                      <a:pt x="19049" y="9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75" name="Kształt"/>
              <p:cNvSpPr/>
              <p:nvPr/>
            </p:nvSpPr>
            <p:spPr>
              <a:xfrm>
                <a:off x="1022632" y="603840"/>
                <a:ext cx="5869" cy="3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939" y="9739"/>
                      <a:pt x="8462" y="12488"/>
                      <a:pt x="2179" y="20667"/>
                    </a:cubicBezTo>
                    <a:lnTo>
                      <a:pt x="0" y="21600"/>
                    </a:lnTo>
                    <a:cubicBezTo>
                      <a:pt x="4514" y="15794"/>
                      <a:pt x="14425" y="5179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76" name="Kształt"/>
              <p:cNvSpPr/>
              <p:nvPr/>
            </p:nvSpPr>
            <p:spPr>
              <a:xfrm>
                <a:off x="1012893" y="613579"/>
                <a:ext cx="3481" cy="2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879"/>
                    </a:moveTo>
                    <a:lnTo>
                      <a:pt x="21600" y="0"/>
                    </a:lnTo>
                    <a:cubicBezTo>
                      <a:pt x="16167" y="10128"/>
                      <a:pt x="8146" y="15398"/>
                      <a:pt x="0" y="21600"/>
                    </a:cubicBezTo>
                    <a:cubicBezTo>
                      <a:pt x="0" y="21600"/>
                      <a:pt x="0" y="14879"/>
                      <a:pt x="0" y="148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77" name="Kształt"/>
              <p:cNvSpPr/>
              <p:nvPr/>
            </p:nvSpPr>
            <p:spPr>
              <a:xfrm>
                <a:off x="1012893" y="613579"/>
                <a:ext cx="1177" cy="1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16" h="21600" extrusionOk="0">
                    <a:moveTo>
                      <a:pt x="18716" y="0"/>
                    </a:moveTo>
                    <a:lnTo>
                      <a:pt x="595" y="21600"/>
                    </a:lnTo>
                    <a:cubicBezTo>
                      <a:pt x="-2884" y="14097"/>
                      <a:pt x="9656" y="0"/>
                      <a:pt x="187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78" name="Kształt"/>
              <p:cNvSpPr/>
              <p:nvPr/>
            </p:nvSpPr>
            <p:spPr>
              <a:xfrm>
                <a:off x="1003154" y="623319"/>
                <a:ext cx="1441" cy="1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5" h="21600" extrusionOk="0">
                    <a:moveTo>
                      <a:pt x="8222" y="21600"/>
                    </a:moveTo>
                    <a:lnTo>
                      <a:pt x="0" y="21600"/>
                    </a:lnTo>
                    <a:cubicBezTo>
                      <a:pt x="3659" y="12499"/>
                      <a:pt x="10341" y="0"/>
                      <a:pt x="19777" y="0"/>
                    </a:cubicBezTo>
                    <a:cubicBezTo>
                      <a:pt x="21600" y="11359"/>
                      <a:pt x="12474" y="13849"/>
                      <a:pt x="822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79" name="Kształt"/>
              <p:cNvSpPr/>
              <p:nvPr/>
            </p:nvSpPr>
            <p:spPr>
              <a:xfrm>
                <a:off x="1012893" y="662276"/>
                <a:ext cx="3587" cy="1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9" h="18536" extrusionOk="0">
                    <a:moveTo>
                      <a:pt x="15306" y="10279"/>
                    </a:moveTo>
                    <a:cubicBezTo>
                      <a:pt x="8392" y="5311"/>
                      <a:pt x="6541" y="21600"/>
                      <a:pt x="0" y="18015"/>
                    </a:cubicBezTo>
                    <a:cubicBezTo>
                      <a:pt x="3336" y="6009"/>
                      <a:pt x="12469" y="3809"/>
                      <a:pt x="19749" y="0"/>
                    </a:cubicBezTo>
                    <a:cubicBezTo>
                      <a:pt x="21600" y="5311"/>
                      <a:pt x="17530" y="9014"/>
                      <a:pt x="15306" y="102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80" name="Kształt"/>
              <p:cNvSpPr/>
              <p:nvPr/>
            </p:nvSpPr>
            <p:spPr>
              <a:xfrm>
                <a:off x="1012893" y="662276"/>
                <a:ext cx="4467" cy="1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686" extrusionOk="0">
                    <a:moveTo>
                      <a:pt x="13343" y="9745"/>
                    </a:moveTo>
                    <a:cubicBezTo>
                      <a:pt x="11331" y="18568"/>
                      <a:pt x="5823" y="17945"/>
                      <a:pt x="1908" y="13597"/>
                    </a:cubicBezTo>
                    <a:lnTo>
                      <a:pt x="0" y="9745"/>
                    </a:lnTo>
                    <a:cubicBezTo>
                      <a:pt x="4234" y="-3032"/>
                      <a:pt x="15674" y="-681"/>
                      <a:pt x="21600" y="2549"/>
                    </a:cubicBezTo>
                    <a:cubicBezTo>
                      <a:pt x="20331" y="8258"/>
                      <a:pt x="15674" y="6897"/>
                      <a:pt x="13343" y="97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81" name="Kształt"/>
              <p:cNvSpPr/>
              <p:nvPr/>
            </p:nvSpPr>
            <p:spPr>
              <a:xfrm>
                <a:off x="1022632" y="662276"/>
                <a:ext cx="1206" cy="1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41" h="19992" extrusionOk="0">
                    <a:moveTo>
                      <a:pt x="10987" y="19888"/>
                    </a:moveTo>
                    <a:cubicBezTo>
                      <a:pt x="5726" y="20741"/>
                      <a:pt x="2676" y="16145"/>
                      <a:pt x="1018" y="13936"/>
                    </a:cubicBezTo>
                    <a:cubicBezTo>
                      <a:pt x="-3422" y="2726"/>
                      <a:pt x="7653" y="-859"/>
                      <a:pt x="15143" y="168"/>
                    </a:cubicBezTo>
                    <a:cubicBezTo>
                      <a:pt x="13752" y="6973"/>
                      <a:pt x="18178" y="15293"/>
                      <a:pt x="10987" y="198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82" name="Kształt"/>
              <p:cNvSpPr/>
              <p:nvPr/>
            </p:nvSpPr>
            <p:spPr>
              <a:xfrm>
                <a:off x="1022632" y="662276"/>
                <a:ext cx="5568" cy="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8" h="19589" extrusionOk="0">
                    <a:moveTo>
                      <a:pt x="4764" y="16797"/>
                    </a:moveTo>
                    <a:cubicBezTo>
                      <a:pt x="3186" y="17265"/>
                      <a:pt x="1608" y="21600"/>
                      <a:pt x="111" y="18452"/>
                    </a:cubicBezTo>
                    <a:cubicBezTo>
                      <a:pt x="-472" y="14271"/>
                      <a:pt x="1357" y="13326"/>
                      <a:pt x="3186" y="13326"/>
                    </a:cubicBezTo>
                    <a:cubicBezTo>
                      <a:pt x="6674" y="13875"/>
                      <a:pt x="6674" y="7095"/>
                      <a:pt x="8418" y="4577"/>
                    </a:cubicBezTo>
                    <a:cubicBezTo>
                      <a:pt x="13735" y="7095"/>
                      <a:pt x="16479" y="395"/>
                      <a:pt x="21128" y="0"/>
                    </a:cubicBezTo>
                    <a:cubicBezTo>
                      <a:pt x="17389" y="7095"/>
                      <a:pt x="11826" y="20421"/>
                      <a:pt x="4764" y="167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83" name="Kształt"/>
              <p:cNvSpPr/>
              <p:nvPr/>
            </p:nvSpPr>
            <p:spPr>
              <a:xfrm>
                <a:off x="1032372" y="662276"/>
                <a:ext cx="1068" cy="1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49" h="17329" extrusionOk="0">
                    <a:moveTo>
                      <a:pt x="3333" y="17291"/>
                    </a:moveTo>
                    <a:cubicBezTo>
                      <a:pt x="-4427" y="11146"/>
                      <a:pt x="1983" y="-3556"/>
                      <a:pt x="16153" y="792"/>
                    </a:cubicBezTo>
                    <a:cubicBezTo>
                      <a:pt x="17173" y="7398"/>
                      <a:pt x="16153" y="18044"/>
                      <a:pt x="3333" y="172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84" name="Kształt"/>
              <p:cNvSpPr/>
              <p:nvPr/>
            </p:nvSpPr>
            <p:spPr>
              <a:xfrm>
                <a:off x="1032372" y="662276"/>
                <a:ext cx="745" cy="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3" y="21600"/>
                    </a:moveTo>
                    <a:lnTo>
                      <a:pt x="0" y="16491"/>
                    </a:lnTo>
                    <a:lnTo>
                      <a:pt x="17175" y="0"/>
                    </a:lnTo>
                    <a:cubicBezTo>
                      <a:pt x="21600" y="2373"/>
                      <a:pt x="21600" y="12187"/>
                      <a:pt x="21600" y="16491"/>
                    </a:cubicBezTo>
                    <a:cubicBezTo>
                      <a:pt x="20328" y="21600"/>
                      <a:pt x="12719" y="21600"/>
                      <a:pt x="57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85" name="Kształt"/>
              <p:cNvSpPr/>
              <p:nvPr/>
            </p:nvSpPr>
            <p:spPr>
              <a:xfrm>
                <a:off x="1032372" y="652537"/>
                <a:ext cx="2277" cy="1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196" extrusionOk="0">
                    <a:moveTo>
                      <a:pt x="1447" y="18164"/>
                    </a:moveTo>
                    <a:lnTo>
                      <a:pt x="0" y="16505"/>
                    </a:lnTo>
                    <a:cubicBezTo>
                      <a:pt x="1447" y="5428"/>
                      <a:pt x="11625" y="-2741"/>
                      <a:pt x="21600" y="862"/>
                    </a:cubicBezTo>
                    <a:cubicBezTo>
                      <a:pt x="15996" y="8066"/>
                      <a:pt x="11625" y="18859"/>
                      <a:pt x="1447" y="181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86" name="Kształt"/>
              <p:cNvSpPr/>
              <p:nvPr/>
            </p:nvSpPr>
            <p:spPr>
              <a:xfrm>
                <a:off x="1100547" y="535664"/>
                <a:ext cx="1556" cy="8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838" y="15772"/>
                      <a:pt x="4563" y="5934"/>
                      <a:pt x="21600" y="0"/>
                    </a:cubicBezTo>
                    <a:cubicBezTo>
                      <a:pt x="19170" y="6764"/>
                      <a:pt x="19170" y="1515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87" name="Kształt"/>
              <p:cNvSpPr/>
              <p:nvPr/>
            </p:nvSpPr>
            <p:spPr>
              <a:xfrm>
                <a:off x="1129765" y="584361"/>
                <a:ext cx="5867" cy="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85" extrusionOk="0">
                    <a:moveTo>
                      <a:pt x="2096" y="20785"/>
                    </a:moveTo>
                    <a:lnTo>
                      <a:pt x="0" y="19137"/>
                    </a:lnTo>
                    <a:cubicBezTo>
                      <a:pt x="6285" y="12760"/>
                      <a:pt x="8703" y="5872"/>
                      <a:pt x="17411" y="3198"/>
                    </a:cubicBezTo>
                    <a:cubicBezTo>
                      <a:pt x="18860" y="2165"/>
                      <a:pt x="19426" y="-815"/>
                      <a:pt x="21600" y="212"/>
                    </a:cubicBezTo>
                    <a:cubicBezTo>
                      <a:pt x="16202" y="8237"/>
                      <a:pt x="10234" y="16204"/>
                      <a:pt x="2096" y="207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88" name="Kształt"/>
              <p:cNvSpPr/>
              <p:nvPr/>
            </p:nvSpPr>
            <p:spPr>
              <a:xfrm>
                <a:off x="1139505" y="584361"/>
                <a:ext cx="2169" cy="1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7" h="16777" extrusionOk="0">
                    <a:moveTo>
                      <a:pt x="12722" y="13582"/>
                    </a:moveTo>
                    <a:cubicBezTo>
                      <a:pt x="7472" y="8588"/>
                      <a:pt x="3835" y="21600"/>
                      <a:pt x="0" y="14722"/>
                    </a:cubicBezTo>
                    <a:cubicBezTo>
                      <a:pt x="8082" y="10752"/>
                      <a:pt x="12722" y="6984"/>
                      <a:pt x="17972" y="0"/>
                    </a:cubicBezTo>
                    <a:cubicBezTo>
                      <a:pt x="21600" y="1883"/>
                      <a:pt x="18779" y="5661"/>
                      <a:pt x="19987" y="7264"/>
                    </a:cubicBezTo>
                    <a:cubicBezTo>
                      <a:pt x="19987" y="7264"/>
                      <a:pt x="12722" y="13582"/>
                      <a:pt x="12722" y="135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89" name="Kształt"/>
              <p:cNvSpPr/>
              <p:nvPr/>
            </p:nvSpPr>
            <p:spPr>
              <a:xfrm>
                <a:off x="1149244" y="564882"/>
                <a:ext cx="3067" cy="2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48" y="15369"/>
                      <a:pt x="13576" y="5824"/>
                      <a:pt x="21600" y="0"/>
                    </a:cubicBezTo>
                    <a:cubicBezTo>
                      <a:pt x="18670" y="9951"/>
                      <a:pt x="6792" y="1536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90" name="Kształt"/>
              <p:cNvSpPr/>
              <p:nvPr/>
            </p:nvSpPr>
            <p:spPr>
              <a:xfrm>
                <a:off x="1149244" y="564882"/>
                <a:ext cx="3503" cy="3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700" y="13792"/>
                      <a:pt x="12690" y="5835"/>
                      <a:pt x="21600" y="0"/>
                    </a:cubicBezTo>
                    <a:cubicBezTo>
                      <a:pt x="15524" y="8174"/>
                      <a:pt x="9587" y="1707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91" name="Kształt"/>
              <p:cNvSpPr/>
              <p:nvPr/>
            </p:nvSpPr>
            <p:spPr>
              <a:xfrm>
                <a:off x="1158983" y="545404"/>
                <a:ext cx="16778" cy="16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0" h="21600" extrusionOk="0">
                    <a:moveTo>
                      <a:pt x="21322" y="923"/>
                    </a:moveTo>
                    <a:cubicBezTo>
                      <a:pt x="21126" y="1914"/>
                      <a:pt x="19455" y="826"/>
                      <a:pt x="19873" y="2013"/>
                    </a:cubicBezTo>
                    <a:cubicBezTo>
                      <a:pt x="18535" y="3270"/>
                      <a:pt x="18032" y="6344"/>
                      <a:pt x="15107" y="6344"/>
                    </a:cubicBezTo>
                    <a:lnTo>
                      <a:pt x="15107" y="7182"/>
                    </a:lnTo>
                    <a:cubicBezTo>
                      <a:pt x="9309" y="12086"/>
                      <a:pt x="5379" y="17241"/>
                      <a:pt x="0" y="21600"/>
                    </a:cubicBezTo>
                    <a:cubicBezTo>
                      <a:pt x="836" y="19351"/>
                      <a:pt x="4348" y="17548"/>
                      <a:pt x="5490" y="14628"/>
                    </a:cubicBezTo>
                    <a:cubicBezTo>
                      <a:pt x="7972" y="13427"/>
                      <a:pt x="9531" y="10884"/>
                      <a:pt x="11706" y="9627"/>
                    </a:cubicBezTo>
                    <a:cubicBezTo>
                      <a:pt x="14186" y="6889"/>
                      <a:pt x="16973" y="3382"/>
                      <a:pt x="19649" y="923"/>
                    </a:cubicBezTo>
                    <a:cubicBezTo>
                      <a:pt x="19761" y="1104"/>
                      <a:pt x="20067" y="1104"/>
                      <a:pt x="20403" y="1104"/>
                    </a:cubicBezTo>
                    <a:lnTo>
                      <a:pt x="21126" y="0"/>
                    </a:lnTo>
                    <a:cubicBezTo>
                      <a:pt x="21600" y="0"/>
                      <a:pt x="21182" y="559"/>
                      <a:pt x="21322" y="9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92" name="Kształt"/>
              <p:cNvSpPr/>
              <p:nvPr/>
            </p:nvSpPr>
            <p:spPr>
              <a:xfrm>
                <a:off x="1178462" y="535664"/>
                <a:ext cx="23382" cy="24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6" extrusionOk="0">
                    <a:moveTo>
                      <a:pt x="18748" y="3344"/>
                    </a:moveTo>
                    <a:cubicBezTo>
                      <a:pt x="17555" y="5191"/>
                      <a:pt x="15067" y="6562"/>
                      <a:pt x="14097" y="8467"/>
                    </a:cubicBezTo>
                    <a:cubicBezTo>
                      <a:pt x="10517" y="10975"/>
                      <a:pt x="9142" y="15019"/>
                      <a:pt x="4712" y="16798"/>
                    </a:cubicBezTo>
                    <a:cubicBezTo>
                      <a:pt x="3984" y="18188"/>
                      <a:pt x="2629" y="19695"/>
                      <a:pt x="1254" y="20453"/>
                    </a:cubicBezTo>
                    <a:cubicBezTo>
                      <a:pt x="769" y="20823"/>
                      <a:pt x="910" y="21600"/>
                      <a:pt x="0" y="21532"/>
                    </a:cubicBezTo>
                    <a:cubicBezTo>
                      <a:pt x="1092" y="19753"/>
                      <a:pt x="1659" y="17799"/>
                      <a:pt x="4186" y="16973"/>
                    </a:cubicBezTo>
                    <a:cubicBezTo>
                      <a:pt x="7180" y="14251"/>
                      <a:pt x="9445" y="11043"/>
                      <a:pt x="12317" y="8331"/>
                    </a:cubicBezTo>
                    <a:lnTo>
                      <a:pt x="12843" y="8331"/>
                    </a:lnTo>
                    <a:cubicBezTo>
                      <a:pt x="14097" y="7485"/>
                      <a:pt x="13894" y="5716"/>
                      <a:pt x="15674" y="5444"/>
                    </a:cubicBezTo>
                    <a:cubicBezTo>
                      <a:pt x="17252" y="4861"/>
                      <a:pt x="15593" y="3490"/>
                      <a:pt x="17474" y="3344"/>
                    </a:cubicBezTo>
                    <a:cubicBezTo>
                      <a:pt x="18000" y="1438"/>
                      <a:pt x="20851" y="2012"/>
                      <a:pt x="21316" y="0"/>
                    </a:cubicBezTo>
                    <a:lnTo>
                      <a:pt x="21600" y="0"/>
                    </a:lnTo>
                    <a:cubicBezTo>
                      <a:pt x="21095" y="1438"/>
                      <a:pt x="19820" y="2129"/>
                      <a:pt x="18748" y="33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93" name="Kształt"/>
              <p:cNvSpPr/>
              <p:nvPr/>
            </p:nvSpPr>
            <p:spPr>
              <a:xfrm>
                <a:off x="1207680" y="428531"/>
                <a:ext cx="2737" cy="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577"/>
                    </a:moveTo>
                    <a:lnTo>
                      <a:pt x="21600" y="0"/>
                    </a:lnTo>
                    <a:cubicBezTo>
                      <a:pt x="19698" y="6793"/>
                      <a:pt x="6911" y="13996"/>
                      <a:pt x="3106" y="21600"/>
                    </a:cubicBezTo>
                    <a:cubicBezTo>
                      <a:pt x="3106" y="21600"/>
                      <a:pt x="0" y="19577"/>
                      <a:pt x="0" y="195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94" name="Kształt"/>
              <p:cNvSpPr/>
              <p:nvPr/>
            </p:nvSpPr>
            <p:spPr>
              <a:xfrm>
                <a:off x="1227159" y="506446"/>
                <a:ext cx="394" cy="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31" y="1483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13231" y="14830"/>
                      <a:pt x="13231" y="14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95" name="Kształt"/>
              <p:cNvSpPr/>
              <p:nvPr/>
            </p:nvSpPr>
            <p:spPr>
              <a:xfrm>
                <a:off x="1246638" y="389574"/>
                <a:ext cx="832" cy="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301"/>
                    </a:moveTo>
                    <a:lnTo>
                      <a:pt x="21600" y="21600"/>
                    </a:lnTo>
                    <a:lnTo>
                      <a:pt x="0" y="0"/>
                    </a:lnTo>
                    <a:cubicBezTo>
                      <a:pt x="9081" y="1906"/>
                      <a:pt x="14758" y="1906"/>
                      <a:pt x="21600" y="930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96" name="Kształt"/>
              <p:cNvSpPr/>
              <p:nvPr/>
            </p:nvSpPr>
            <p:spPr>
              <a:xfrm>
                <a:off x="1207680" y="360356"/>
                <a:ext cx="1440" cy="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7" h="21600" extrusionOk="0">
                    <a:moveTo>
                      <a:pt x="3283" y="0"/>
                    </a:moveTo>
                    <a:cubicBezTo>
                      <a:pt x="9141" y="5928"/>
                      <a:pt x="14699" y="15223"/>
                      <a:pt x="20257" y="21600"/>
                    </a:cubicBezTo>
                    <a:lnTo>
                      <a:pt x="1136" y="21600"/>
                    </a:lnTo>
                    <a:cubicBezTo>
                      <a:pt x="-95" y="2964"/>
                      <a:pt x="-1343" y="11806"/>
                      <a:pt x="32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97" name="Kształt"/>
              <p:cNvSpPr/>
              <p:nvPr/>
            </p:nvSpPr>
            <p:spPr>
              <a:xfrm>
                <a:off x="1129765" y="409053"/>
                <a:ext cx="85297" cy="119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extrusionOk="0">
                    <a:moveTo>
                      <a:pt x="17824" y="1295"/>
                    </a:moveTo>
                    <a:cubicBezTo>
                      <a:pt x="17698" y="1116"/>
                      <a:pt x="18021" y="1116"/>
                      <a:pt x="18124" y="1039"/>
                    </a:cubicBezTo>
                    <a:cubicBezTo>
                      <a:pt x="18370" y="1156"/>
                      <a:pt x="18556" y="998"/>
                      <a:pt x="18753" y="922"/>
                    </a:cubicBezTo>
                    <a:cubicBezTo>
                      <a:pt x="19196" y="501"/>
                      <a:pt x="20070" y="489"/>
                      <a:pt x="20655" y="152"/>
                    </a:cubicBezTo>
                    <a:lnTo>
                      <a:pt x="21229" y="0"/>
                    </a:lnTo>
                    <a:cubicBezTo>
                      <a:pt x="21475" y="238"/>
                      <a:pt x="20967" y="303"/>
                      <a:pt x="20841" y="459"/>
                    </a:cubicBezTo>
                    <a:cubicBezTo>
                      <a:pt x="21169" y="501"/>
                      <a:pt x="20841" y="718"/>
                      <a:pt x="20939" y="831"/>
                    </a:cubicBezTo>
                    <a:cubicBezTo>
                      <a:pt x="20863" y="810"/>
                      <a:pt x="20841" y="871"/>
                      <a:pt x="20808" y="883"/>
                    </a:cubicBezTo>
                    <a:cubicBezTo>
                      <a:pt x="20781" y="1015"/>
                      <a:pt x="20967" y="1102"/>
                      <a:pt x="20907" y="1192"/>
                    </a:cubicBezTo>
                    <a:lnTo>
                      <a:pt x="20655" y="1295"/>
                    </a:lnTo>
                    <a:cubicBezTo>
                      <a:pt x="19873" y="2605"/>
                      <a:pt x="19136" y="3933"/>
                      <a:pt x="18021" y="5152"/>
                    </a:cubicBezTo>
                    <a:cubicBezTo>
                      <a:pt x="18065" y="5182"/>
                      <a:pt x="18141" y="5204"/>
                      <a:pt x="18124" y="5271"/>
                    </a:cubicBezTo>
                    <a:lnTo>
                      <a:pt x="18065" y="5307"/>
                    </a:lnTo>
                    <a:lnTo>
                      <a:pt x="18065" y="5204"/>
                    </a:lnTo>
                    <a:cubicBezTo>
                      <a:pt x="17737" y="5271"/>
                      <a:pt x="17660" y="5582"/>
                      <a:pt x="17534" y="5797"/>
                    </a:cubicBezTo>
                    <a:lnTo>
                      <a:pt x="17578" y="5821"/>
                    </a:lnTo>
                    <a:lnTo>
                      <a:pt x="17983" y="5398"/>
                    </a:lnTo>
                    <a:cubicBezTo>
                      <a:pt x="17338" y="6567"/>
                      <a:pt x="16031" y="7870"/>
                      <a:pt x="14900" y="9063"/>
                    </a:cubicBezTo>
                    <a:cubicBezTo>
                      <a:pt x="14900" y="9190"/>
                      <a:pt x="15064" y="9255"/>
                      <a:pt x="14900" y="9372"/>
                    </a:cubicBezTo>
                    <a:lnTo>
                      <a:pt x="14758" y="9255"/>
                    </a:lnTo>
                    <a:lnTo>
                      <a:pt x="13747" y="10336"/>
                    </a:lnTo>
                    <a:lnTo>
                      <a:pt x="13889" y="10364"/>
                    </a:lnTo>
                    <a:lnTo>
                      <a:pt x="13747" y="10516"/>
                    </a:lnTo>
                    <a:cubicBezTo>
                      <a:pt x="13719" y="10476"/>
                      <a:pt x="13561" y="10476"/>
                      <a:pt x="13539" y="10516"/>
                    </a:cubicBezTo>
                    <a:cubicBezTo>
                      <a:pt x="11353" y="12563"/>
                      <a:pt x="9183" y="14609"/>
                      <a:pt x="6827" y="16575"/>
                    </a:cubicBezTo>
                    <a:cubicBezTo>
                      <a:pt x="6543" y="16844"/>
                      <a:pt x="6018" y="16879"/>
                      <a:pt x="5953" y="17242"/>
                    </a:cubicBezTo>
                    <a:cubicBezTo>
                      <a:pt x="5330" y="17628"/>
                      <a:pt x="4887" y="18043"/>
                      <a:pt x="4400" y="18477"/>
                    </a:cubicBezTo>
                    <a:cubicBezTo>
                      <a:pt x="3952" y="18528"/>
                      <a:pt x="3663" y="18835"/>
                      <a:pt x="3531" y="19069"/>
                    </a:cubicBezTo>
                    <a:lnTo>
                      <a:pt x="3531" y="19154"/>
                    </a:lnTo>
                    <a:cubicBezTo>
                      <a:pt x="3198" y="19047"/>
                      <a:pt x="3078" y="19389"/>
                      <a:pt x="2936" y="19532"/>
                    </a:cubicBezTo>
                    <a:lnTo>
                      <a:pt x="17" y="21600"/>
                    </a:lnTo>
                    <a:cubicBezTo>
                      <a:pt x="-125" y="21355"/>
                      <a:pt x="668" y="21139"/>
                      <a:pt x="263" y="20832"/>
                    </a:cubicBezTo>
                    <a:cubicBezTo>
                      <a:pt x="121" y="20432"/>
                      <a:pt x="826" y="20163"/>
                      <a:pt x="848" y="19775"/>
                    </a:cubicBezTo>
                    <a:cubicBezTo>
                      <a:pt x="1132" y="19623"/>
                      <a:pt x="1154" y="19377"/>
                      <a:pt x="1433" y="19247"/>
                    </a:cubicBezTo>
                    <a:cubicBezTo>
                      <a:pt x="1274" y="19201"/>
                      <a:pt x="1154" y="19356"/>
                      <a:pt x="1028" y="19403"/>
                    </a:cubicBezTo>
                    <a:cubicBezTo>
                      <a:pt x="1192" y="18322"/>
                      <a:pt x="2192" y="17297"/>
                      <a:pt x="2493" y="16224"/>
                    </a:cubicBezTo>
                    <a:cubicBezTo>
                      <a:pt x="2597" y="16121"/>
                      <a:pt x="2837" y="16008"/>
                      <a:pt x="2733" y="15826"/>
                    </a:cubicBezTo>
                    <a:cubicBezTo>
                      <a:pt x="3078" y="15662"/>
                      <a:pt x="3100" y="15379"/>
                      <a:pt x="3078" y="15147"/>
                    </a:cubicBezTo>
                    <a:cubicBezTo>
                      <a:pt x="4242" y="13356"/>
                      <a:pt x="5723" y="11632"/>
                      <a:pt x="6969" y="9896"/>
                    </a:cubicBezTo>
                    <a:cubicBezTo>
                      <a:pt x="7215" y="9669"/>
                      <a:pt x="7483" y="9489"/>
                      <a:pt x="7559" y="9190"/>
                    </a:cubicBezTo>
                    <a:cubicBezTo>
                      <a:pt x="8166" y="8665"/>
                      <a:pt x="8450" y="8060"/>
                      <a:pt x="9117" y="7559"/>
                    </a:cubicBezTo>
                    <a:cubicBezTo>
                      <a:pt x="9997" y="6775"/>
                      <a:pt x="10888" y="5928"/>
                      <a:pt x="11839" y="5113"/>
                    </a:cubicBezTo>
                    <a:cubicBezTo>
                      <a:pt x="13506" y="3699"/>
                      <a:pt x="15709" y="2456"/>
                      <a:pt x="17824" y="12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98" name="Kształt"/>
              <p:cNvSpPr/>
              <p:nvPr/>
            </p:nvSpPr>
            <p:spPr>
              <a:xfrm>
                <a:off x="1168723" y="389574"/>
                <a:ext cx="7597" cy="4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344"/>
                    </a:moveTo>
                    <a:cubicBezTo>
                      <a:pt x="7033" y="12049"/>
                      <a:pt x="15064" y="6528"/>
                      <a:pt x="21600" y="0"/>
                    </a:cubicBezTo>
                    <a:cubicBezTo>
                      <a:pt x="14130" y="5904"/>
                      <a:pt x="7470" y="15937"/>
                      <a:pt x="0" y="21600"/>
                    </a:cubicBezTo>
                    <a:cubicBezTo>
                      <a:pt x="0" y="21600"/>
                      <a:pt x="0" y="19344"/>
                      <a:pt x="0" y="193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99" name="Kształt"/>
              <p:cNvSpPr/>
              <p:nvPr/>
            </p:nvSpPr>
            <p:spPr>
              <a:xfrm>
                <a:off x="1168723" y="389574"/>
                <a:ext cx="3875" cy="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3384"/>
                    </a:lnTo>
                    <a:cubicBezTo>
                      <a:pt x="12565" y="6694"/>
                      <a:pt x="10003" y="19728"/>
                      <a:pt x="0" y="21600"/>
                    </a:cubicBezTo>
                    <a:cubicBezTo>
                      <a:pt x="4998" y="10439"/>
                      <a:pt x="15377" y="849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00" name="Kształt"/>
              <p:cNvSpPr/>
              <p:nvPr/>
            </p:nvSpPr>
            <p:spPr>
              <a:xfrm>
                <a:off x="1168723" y="418792"/>
                <a:ext cx="2343" cy="2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53" y="8441"/>
                      <a:pt x="9695" y="18173"/>
                      <a:pt x="0" y="21600"/>
                    </a:cubicBezTo>
                    <a:cubicBezTo>
                      <a:pt x="3834" y="12075"/>
                      <a:pt x="18769" y="10587"/>
                      <a:pt x="17962" y="0"/>
                    </a:cubicBezTo>
                    <a:cubicBezTo>
                      <a:pt x="17962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01" name="Kształt"/>
              <p:cNvSpPr/>
              <p:nvPr/>
            </p:nvSpPr>
            <p:spPr>
              <a:xfrm>
                <a:off x="1168723" y="399313"/>
                <a:ext cx="3350" cy="3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354" y="10494"/>
                      <a:pt x="6636" y="14478"/>
                      <a:pt x="0" y="21600"/>
                    </a:cubicBezTo>
                    <a:cubicBezTo>
                      <a:pt x="6636" y="14478"/>
                      <a:pt x="10872" y="613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02" name="Kształt"/>
              <p:cNvSpPr/>
              <p:nvPr/>
            </p:nvSpPr>
            <p:spPr>
              <a:xfrm>
                <a:off x="1168723" y="418792"/>
                <a:ext cx="822" cy="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5" h="21600" extrusionOk="0">
                    <a:moveTo>
                      <a:pt x="17815" y="0"/>
                    </a:moveTo>
                    <a:cubicBezTo>
                      <a:pt x="19733" y="5843"/>
                      <a:pt x="8688" y="15120"/>
                      <a:pt x="51" y="21600"/>
                    </a:cubicBezTo>
                    <a:cubicBezTo>
                      <a:pt x="51" y="12583"/>
                      <a:pt x="-1867" y="4828"/>
                      <a:pt x="178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03" name="Kształt"/>
              <p:cNvSpPr/>
              <p:nvPr/>
            </p:nvSpPr>
            <p:spPr>
              <a:xfrm>
                <a:off x="1158983" y="399313"/>
                <a:ext cx="6114" cy="5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275" extrusionOk="0">
                    <a:moveTo>
                      <a:pt x="1347" y="21275"/>
                    </a:moveTo>
                    <a:lnTo>
                      <a:pt x="1347" y="16454"/>
                    </a:lnTo>
                    <a:lnTo>
                      <a:pt x="0" y="16454"/>
                    </a:lnTo>
                    <a:cubicBezTo>
                      <a:pt x="226" y="14299"/>
                      <a:pt x="6279" y="8508"/>
                      <a:pt x="9340" y="4665"/>
                    </a:cubicBezTo>
                    <a:cubicBezTo>
                      <a:pt x="7997" y="4410"/>
                      <a:pt x="9118" y="2973"/>
                      <a:pt x="8594" y="1874"/>
                    </a:cubicBezTo>
                    <a:lnTo>
                      <a:pt x="9941" y="1874"/>
                    </a:lnTo>
                    <a:cubicBezTo>
                      <a:pt x="8594" y="4115"/>
                      <a:pt x="11062" y="4665"/>
                      <a:pt x="11284" y="6608"/>
                    </a:cubicBezTo>
                    <a:cubicBezTo>
                      <a:pt x="15768" y="6102"/>
                      <a:pt x="16067" y="-325"/>
                      <a:pt x="20777" y="12"/>
                    </a:cubicBezTo>
                    <a:cubicBezTo>
                      <a:pt x="21600" y="4115"/>
                      <a:pt x="16591" y="2973"/>
                      <a:pt x="15244" y="6102"/>
                    </a:cubicBezTo>
                    <a:cubicBezTo>
                      <a:pt x="10763" y="10962"/>
                      <a:pt x="7699" y="18401"/>
                      <a:pt x="1347" y="212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04" name="Kształt"/>
              <p:cNvSpPr/>
              <p:nvPr/>
            </p:nvSpPr>
            <p:spPr>
              <a:xfrm>
                <a:off x="1158983" y="409053"/>
                <a:ext cx="2817" cy="30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02" h="21600" extrusionOk="0">
                    <a:moveTo>
                      <a:pt x="7783" y="13096"/>
                    </a:moveTo>
                    <a:lnTo>
                      <a:pt x="17616" y="0"/>
                    </a:lnTo>
                    <a:cubicBezTo>
                      <a:pt x="19693" y="8967"/>
                      <a:pt x="3764" y="13096"/>
                      <a:pt x="581" y="21600"/>
                    </a:cubicBezTo>
                    <a:cubicBezTo>
                      <a:pt x="-1907" y="18087"/>
                      <a:pt x="4183" y="15675"/>
                      <a:pt x="7783" y="1309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05" name="Kształt"/>
              <p:cNvSpPr/>
              <p:nvPr/>
            </p:nvSpPr>
            <p:spPr>
              <a:xfrm>
                <a:off x="1149244" y="418792"/>
                <a:ext cx="1976" cy="2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extrusionOk="0">
                    <a:moveTo>
                      <a:pt x="20681" y="0"/>
                    </a:moveTo>
                    <a:cubicBezTo>
                      <a:pt x="21600" y="10805"/>
                      <a:pt x="7811" y="14593"/>
                      <a:pt x="0" y="21600"/>
                    </a:cubicBezTo>
                    <a:cubicBezTo>
                      <a:pt x="2530" y="13427"/>
                      <a:pt x="12634" y="5542"/>
                      <a:pt x="206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06" name="Kształt"/>
              <p:cNvSpPr/>
              <p:nvPr/>
            </p:nvSpPr>
            <p:spPr>
              <a:xfrm>
                <a:off x="1149244" y="428531"/>
                <a:ext cx="1855" cy="1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2" h="21600" extrusionOk="0">
                    <a:moveTo>
                      <a:pt x="18031" y="0"/>
                    </a:moveTo>
                    <a:cubicBezTo>
                      <a:pt x="20408" y="13419"/>
                      <a:pt x="5930" y="12397"/>
                      <a:pt x="103" y="21600"/>
                    </a:cubicBezTo>
                    <a:cubicBezTo>
                      <a:pt x="-1192" y="13419"/>
                      <a:pt x="10035" y="5878"/>
                      <a:pt x="180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07" name="Kształt"/>
              <p:cNvSpPr/>
              <p:nvPr/>
            </p:nvSpPr>
            <p:spPr>
              <a:xfrm>
                <a:off x="1139505" y="428531"/>
                <a:ext cx="6656" cy="9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92" y="2432"/>
                    </a:moveTo>
                    <a:lnTo>
                      <a:pt x="21600" y="0"/>
                    </a:lnTo>
                    <a:cubicBezTo>
                      <a:pt x="15844" y="7635"/>
                      <a:pt x="7673" y="13938"/>
                      <a:pt x="1350" y="21600"/>
                    </a:cubicBezTo>
                    <a:lnTo>
                      <a:pt x="0" y="21600"/>
                    </a:lnTo>
                    <a:cubicBezTo>
                      <a:pt x="4475" y="14774"/>
                      <a:pt x="11864" y="8604"/>
                      <a:pt x="17692" y="24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08" name="Kształt"/>
              <p:cNvSpPr/>
              <p:nvPr/>
            </p:nvSpPr>
            <p:spPr>
              <a:xfrm>
                <a:off x="1129765" y="457749"/>
                <a:ext cx="1975" cy="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2610" extrusionOk="0">
                    <a:moveTo>
                      <a:pt x="13531" y="3569"/>
                    </a:moveTo>
                    <a:lnTo>
                      <a:pt x="19209" y="225"/>
                    </a:lnTo>
                    <a:cubicBezTo>
                      <a:pt x="18549" y="3569"/>
                      <a:pt x="21600" y="7421"/>
                      <a:pt x="17455" y="9447"/>
                    </a:cubicBezTo>
                    <a:lnTo>
                      <a:pt x="13531" y="3569"/>
                    </a:lnTo>
                    <a:cubicBezTo>
                      <a:pt x="7196" y="828"/>
                      <a:pt x="7196" y="10464"/>
                      <a:pt x="0" y="12593"/>
                    </a:cubicBezTo>
                    <a:cubicBezTo>
                      <a:pt x="3051" y="13299"/>
                      <a:pt x="1519" y="-8301"/>
                      <a:pt x="13531" y="35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09" name="Kształt"/>
              <p:cNvSpPr/>
              <p:nvPr/>
            </p:nvSpPr>
            <p:spPr>
              <a:xfrm>
                <a:off x="1129765" y="457749"/>
                <a:ext cx="809" cy="1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99" h="21600" extrusionOk="0">
                    <a:moveTo>
                      <a:pt x="11064" y="0"/>
                    </a:moveTo>
                    <a:cubicBezTo>
                      <a:pt x="19712" y="4808"/>
                      <a:pt x="9496" y="13658"/>
                      <a:pt x="7928" y="21600"/>
                    </a:cubicBezTo>
                    <a:lnTo>
                      <a:pt x="867" y="21600"/>
                    </a:lnTo>
                    <a:cubicBezTo>
                      <a:pt x="-1888" y="15609"/>
                      <a:pt x="2035" y="5546"/>
                      <a:pt x="1106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10" name="Kształt"/>
              <p:cNvSpPr/>
              <p:nvPr/>
            </p:nvSpPr>
            <p:spPr>
              <a:xfrm>
                <a:off x="1120026" y="457749"/>
                <a:ext cx="155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11" name="Kształt"/>
              <p:cNvSpPr/>
              <p:nvPr/>
            </p:nvSpPr>
            <p:spPr>
              <a:xfrm>
                <a:off x="1120026" y="457749"/>
                <a:ext cx="3308" cy="5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169" y="8373"/>
                      <a:pt x="7586" y="14538"/>
                      <a:pt x="0" y="21600"/>
                    </a:cubicBezTo>
                    <a:cubicBezTo>
                      <a:pt x="6436" y="14329"/>
                      <a:pt x="12301" y="66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12" name="Kształt"/>
              <p:cNvSpPr/>
              <p:nvPr/>
            </p:nvSpPr>
            <p:spPr>
              <a:xfrm>
                <a:off x="1120026" y="457749"/>
                <a:ext cx="436" cy="1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19" h="21600" extrusionOk="0">
                    <a:moveTo>
                      <a:pt x="16897" y="0"/>
                    </a:moveTo>
                    <a:cubicBezTo>
                      <a:pt x="21600" y="8075"/>
                      <a:pt x="16897" y="17211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16897" y="0"/>
                      <a:pt x="168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13" name="Kształt"/>
              <p:cNvSpPr/>
              <p:nvPr/>
            </p:nvSpPr>
            <p:spPr>
              <a:xfrm>
                <a:off x="1110287" y="477228"/>
                <a:ext cx="1781" cy="4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67" h="21600" extrusionOk="0">
                    <a:moveTo>
                      <a:pt x="17567" y="0"/>
                    </a:moveTo>
                    <a:cubicBezTo>
                      <a:pt x="15411" y="6024"/>
                      <a:pt x="10445" y="15181"/>
                      <a:pt x="934" y="21600"/>
                    </a:cubicBezTo>
                    <a:cubicBezTo>
                      <a:pt x="-4033" y="14341"/>
                      <a:pt x="12171" y="7087"/>
                      <a:pt x="1756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14" name="Kształt"/>
              <p:cNvSpPr/>
              <p:nvPr/>
            </p:nvSpPr>
            <p:spPr>
              <a:xfrm>
                <a:off x="1110287" y="496707"/>
                <a:ext cx="965" cy="2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0" h="21600" extrusionOk="0">
                    <a:moveTo>
                      <a:pt x="20230" y="0"/>
                    </a:moveTo>
                    <a:cubicBezTo>
                      <a:pt x="18842" y="7996"/>
                      <a:pt x="4607" y="14739"/>
                      <a:pt x="18" y="21600"/>
                    </a:cubicBezTo>
                    <a:cubicBezTo>
                      <a:pt x="18" y="16917"/>
                      <a:pt x="-1370" y="1370"/>
                      <a:pt x="2023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15" name="Kształt"/>
              <p:cNvSpPr/>
              <p:nvPr/>
            </p:nvSpPr>
            <p:spPr>
              <a:xfrm>
                <a:off x="1100547" y="496707"/>
                <a:ext cx="1637" cy="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3" h="21600" extrusionOk="0">
                    <a:moveTo>
                      <a:pt x="8302" y="5734"/>
                    </a:moveTo>
                    <a:cubicBezTo>
                      <a:pt x="4167" y="3634"/>
                      <a:pt x="8869" y="1083"/>
                      <a:pt x="11870" y="0"/>
                    </a:cubicBezTo>
                    <a:cubicBezTo>
                      <a:pt x="19380" y="10001"/>
                      <a:pt x="4917" y="10509"/>
                      <a:pt x="4917" y="19943"/>
                    </a:cubicBezTo>
                    <a:lnTo>
                      <a:pt x="1916" y="21600"/>
                    </a:lnTo>
                    <a:cubicBezTo>
                      <a:pt x="-709" y="15226"/>
                      <a:pt x="-2220" y="9113"/>
                      <a:pt x="8302" y="57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16" name="Kształt"/>
              <p:cNvSpPr/>
              <p:nvPr/>
            </p:nvSpPr>
            <p:spPr>
              <a:xfrm>
                <a:off x="1100547" y="496707"/>
                <a:ext cx="2147" cy="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69" extrusionOk="0">
                    <a:moveTo>
                      <a:pt x="0" y="18198"/>
                    </a:moveTo>
                    <a:lnTo>
                      <a:pt x="7278" y="0"/>
                    </a:lnTo>
                    <a:cubicBezTo>
                      <a:pt x="9705" y="5115"/>
                      <a:pt x="15428" y="-539"/>
                      <a:pt x="21600" y="1546"/>
                    </a:cubicBezTo>
                    <a:cubicBezTo>
                      <a:pt x="14546" y="6582"/>
                      <a:pt x="19400" y="21061"/>
                      <a:pt x="0" y="181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17" name="Kształt"/>
              <p:cNvSpPr/>
              <p:nvPr/>
            </p:nvSpPr>
            <p:spPr>
              <a:xfrm>
                <a:off x="1100547" y="418792"/>
                <a:ext cx="65806" cy="113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4" h="21462" extrusionOk="0">
                    <a:moveTo>
                      <a:pt x="7019" y="11885"/>
                    </a:moveTo>
                    <a:cubicBezTo>
                      <a:pt x="6357" y="12265"/>
                      <a:pt x="6335" y="12794"/>
                      <a:pt x="5765" y="13207"/>
                    </a:cubicBezTo>
                    <a:cubicBezTo>
                      <a:pt x="5708" y="13367"/>
                      <a:pt x="5581" y="13603"/>
                      <a:pt x="5257" y="13645"/>
                    </a:cubicBezTo>
                    <a:cubicBezTo>
                      <a:pt x="4792" y="13734"/>
                      <a:pt x="5419" y="13940"/>
                      <a:pt x="4870" y="14021"/>
                    </a:cubicBezTo>
                    <a:cubicBezTo>
                      <a:pt x="4996" y="14419"/>
                      <a:pt x="4136" y="14857"/>
                      <a:pt x="4461" y="15150"/>
                    </a:cubicBezTo>
                    <a:cubicBezTo>
                      <a:pt x="4066" y="15017"/>
                      <a:pt x="4327" y="15313"/>
                      <a:pt x="4066" y="15355"/>
                    </a:cubicBezTo>
                    <a:cubicBezTo>
                      <a:pt x="3460" y="15836"/>
                      <a:pt x="3460" y="16548"/>
                      <a:pt x="2882" y="17040"/>
                    </a:cubicBezTo>
                    <a:cubicBezTo>
                      <a:pt x="2650" y="17698"/>
                      <a:pt x="1670" y="18225"/>
                      <a:pt x="1867" y="18943"/>
                    </a:cubicBezTo>
                    <a:cubicBezTo>
                      <a:pt x="1057" y="19640"/>
                      <a:pt x="1029" y="20476"/>
                      <a:pt x="373" y="21205"/>
                    </a:cubicBezTo>
                    <a:cubicBezTo>
                      <a:pt x="275" y="21284"/>
                      <a:pt x="317" y="21406"/>
                      <a:pt x="169" y="21462"/>
                    </a:cubicBezTo>
                    <a:cubicBezTo>
                      <a:pt x="-416" y="20864"/>
                      <a:pt x="712" y="20387"/>
                      <a:pt x="683" y="19787"/>
                    </a:cubicBezTo>
                    <a:cubicBezTo>
                      <a:pt x="867" y="19723"/>
                      <a:pt x="839" y="19507"/>
                      <a:pt x="754" y="19462"/>
                    </a:cubicBezTo>
                    <a:lnTo>
                      <a:pt x="683" y="19489"/>
                    </a:lnTo>
                    <a:cubicBezTo>
                      <a:pt x="683" y="18522"/>
                      <a:pt x="1670" y="17617"/>
                      <a:pt x="1994" y="16644"/>
                    </a:cubicBezTo>
                    <a:cubicBezTo>
                      <a:pt x="2255" y="16421"/>
                      <a:pt x="2417" y="16123"/>
                      <a:pt x="2678" y="15934"/>
                    </a:cubicBezTo>
                    <a:cubicBezTo>
                      <a:pt x="2650" y="16064"/>
                      <a:pt x="2466" y="16324"/>
                      <a:pt x="2621" y="16444"/>
                    </a:cubicBezTo>
                    <a:cubicBezTo>
                      <a:pt x="2988" y="16403"/>
                      <a:pt x="2678" y="16144"/>
                      <a:pt x="2882" y="16027"/>
                    </a:cubicBezTo>
                    <a:cubicBezTo>
                      <a:pt x="3665" y="14975"/>
                      <a:pt x="4482" y="13906"/>
                      <a:pt x="5257" y="12861"/>
                    </a:cubicBezTo>
                    <a:lnTo>
                      <a:pt x="5130" y="12794"/>
                    </a:lnTo>
                    <a:lnTo>
                      <a:pt x="5631" y="12508"/>
                    </a:lnTo>
                    <a:cubicBezTo>
                      <a:pt x="5603" y="12473"/>
                      <a:pt x="5497" y="12473"/>
                      <a:pt x="5441" y="12473"/>
                    </a:cubicBezTo>
                    <a:cubicBezTo>
                      <a:pt x="5546" y="12292"/>
                      <a:pt x="6039" y="12199"/>
                      <a:pt x="5765" y="11956"/>
                    </a:cubicBezTo>
                    <a:cubicBezTo>
                      <a:pt x="5708" y="11777"/>
                      <a:pt x="6124" y="11777"/>
                      <a:pt x="6075" y="11591"/>
                    </a:cubicBezTo>
                    <a:cubicBezTo>
                      <a:pt x="6286" y="11670"/>
                      <a:pt x="5920" y="11806"/>
                      <a:pt x="6201" y="11862"/>
                    </a:cubicBezTo>
                    <a:cubicBezTo>
                      <a:pt x="6836" y="11576"/>
                      <a:pt x="6483" y="11014"/>
                      <a:pt x="7202" y="10752"/>
                    </a:cubicBezTo>
                    <a:cubicBezTo>
                      <a:pt x="7273" y="10673"/>
                      <a:pt x="7273" y="10568"/>
                      <a:pt x="7273" y="10458"/>
                    </a:cubicBezTo>
                    <a:cubicBezTo>
                      <a:pt x="7456" y="10416"/>
                      <a:pt x="7667" y="10429"/>
                      <a:pt x="7830" y="10337"/>
                    </a:cubicBezTo>
                    <a:cubicBezTo>
                      <a:pt x="7850" y="10364"/>
                      <a:pt x="7956" y="10364"/>
                      <a:pt x="8006" y="10364"/>
                    </a:cubicBezTo>
                    <a:cubicBezTo>
                      <a:pt x="8006" y="10269"/>
                      <a:pt x="8062" y="10038"/>
                      <a:pt x="7773" y="9974"/>
                    </a:cubicBezTo>
                    <a:cubicBezTo>
                      <a:pt x="7745" y="9920"/>
                      <a:pt x="7773" y="9850"/>
                      <a:pt x="7900" y="9812"/>
                    </a:cubicBezTo>
                    <a:cubicBezTo>
                      <a:pt x="7956" y="9812"/>
                      <a:pt x="8006" y="9920"/>
                      <a:pt x="8140" y="9879"/>
                    </a:cubicBezTo>
                    <a:cubicBezTo>
                      <a:pt x="8287" y="9850"/>
                      <a:pt x="8266" y="9758"/>
                      <a:pt x="8266" y="9686"/>
                    </a:cubicBezTo>
                    <a:cubicBezTo>
                      <a:pt x="7900" y="9569"/>
                      <a:pt x="8217" y="9377"/>
                      <a:pt x="8217" y="9231"/>
                    </a:cubicBezTo>
                    <a:cubicBezTo>
                      <a:pt x="8605" y="8962"/>
                      <a:pt x="9183" y="8675"/>
                      <a:pt x="9337" y="8326"/>
                    </a:cubicBezTo>
                    <a:cubicBezTo>
                      <a:pt x="9549" y="8314"/>
                      <a:pt x="9577" y="8181"/>
                      <a:pt x="9655" y="8098"/>
                    </a:cubicBezTo>
                    <a:lnTo>
                      <a:pt x="9704" y="8258"/>
                    </a:lnTo>
                    <a:cubicBezTo>
                      <a:pt x="10021" y="8231"/>
                      <a:pt x="9965" y="8034"/>
                      <a:pt x="10141" y="7936"/>
                    </a:cubicBezTo>
                    <a:lnTo>
                      <a:pt x="9831" y="7978"/>
                    </a:lnTo>
                    <a:cubicBezTo>
                      <a:pt x="10120" y="7708"/>
                      <a:pt x="10282" y="7409"/>
                      <a:pt x="10648" y="7196"/>
                    </a:cubicBezTo>
                    <a:cubicBezTo>
                      <a:pt x="10599" y="7086"/>
                      <a:pt x="10754" y="7009"/>
                      <a:pt x="10916" y="6967"/>
                    </a:cubicBezTo>
                    <a:cubicBezTo>
                      <a:pt x="10937" y="7034"/>
                      <a:pt x="11057" y="6980"/>
                      <a:pt x="11142" y="7009"/>
                    </a:cubicBezTo>
                    <a:cubicBezTo>
                      <a:pt x="11353" y="6926"/>
                      <a:pt x="10987" y="6855"/>
                      <a:pt x="11043" y="6776"/>
                    </a:cubicBezTo>
                    <a:cubicBezTo>
                      <a:pt x="11226" y="6710"/>
                      <a:pt x="11121" y="6388"/>
                      <a:pt x="11536" y="6548"/>
                    </a:cubicBezTo>
                    <a:cubicBezTo>
                      <a:pt x="11931" y="6359"/>
                      <a:pt x="11726" y="5984"/>
                      <a:pt x="12220" y="5876"/>
                    </a:cubicBezTo>
                    <a:lnTo>
                      <a:pt x="12347" y="6133"/>
                    </a:lnTo>
                    <a:cubicBezTo>
                      <a:pt x="12537" y="6011"/>
                      <a:pt x="12847" y="5915"/>
                      <a:pt x="12713" y="5737"/>
                    </a:cubicBezTo>
                    <a:lnTo>
                      <a:pt x="12608" y="5672"/>
                    </a:lnTo>
                    <a:cubicBezTo>
                      <a:pt x="12537" y="5724"/>
                      <a:pt x="12396" y="5737"/>
                      <a:pt x="12396" y="5807"/>
                    </a:cubicBezTo>
                    <a:cubicBezTo>
                      <a:pt x="12347" y="5820"/>
                      <a:pt x="12319" y="5793"/>
                      <a:pt x="12290" y="5766"/>
                    </a:cubicBezTo>
                    <a:cubicBezTo>
                      <a:pt x="12664" y="5496"/>
                      <a:pt x="12953" y="5189"/>
                      <a:pt x="13411" y="4959"/>
                    </a:cubicBezTo>
                    <a:lnTo>
                      <a:pt x="13030" y="5347"/>
                    </a:lnTo>
                    <a:cubicBezTo>
                      <a:pt x="13496" y="5428"/>
                      <a:pt x="13446" y="5089"/>
                      <a:pt x="13658" y="4959"/>
                    </a:cubicBezTo>
                    <a:cubicBezTo>
                      <a:pt x="13474" y="4743"/>
                      <a:pt x="13728" y="4527"/>
                      <a:pt x="13918" y="4349"/>
                    </a:cubicBezTo>
                    <a:cubicBezTo>
                      <a:pt x="14066" y="4349"/>
                      <a:pt x="14101" y="4218"/>
                      <a:pt x="14285" y="4257"/>
                    </a:cubicBezTo>
                    <a:lnTo>
                      <a:pt x="14412" y="4307"/>
                    </a:lnTo>
                    <a:cubicBezTo>
                      <a:pt x="14538" y="4056"/>
                      <a:pt x="15377" y="3811"/>
                      <a:pt x="14997" y="3608"/>
                    </a:cubicBezTo>
                    <a:cubicBezTo>
                      <a:pt x="15328" y="3394"/>
                      <a:pt x="15518" y="3207"/>
                      <a:pt x="16061" y="3147"/>
                    </a:cubicBezTo>
                    <a:lnTo>
                      <a:pt x="16244" y="3243"/>
                    </a:lnTo>
                    <a:cubicBezTo>
                      <a:pt x="16681" y="2975"/>
                      <a:pt x="16611" y="2574"/>
                      <a:pt x="17315" y="2373"/>
                    </a:cubicBezTo>
                    <a:cubicBezTo>
                      <a:pt x="16928" y="2033"/>
                      <a:pt x="18288" y="2020"/>
                      <a:pt x="17992" y="1668"/>
                    </a:cubicBezTo>
                    <a:cubicBezTo>
                      <a:pt x="18365" y="1062"/>
                      <a:pt x="20035" y="1159"/>
                      <a:pt x="20141" y="470"/>
                    </a:cubicBezTo>
                    <a:cubicBezTo>
                      <a:pt x="19979" y="344"/>
                      <a:pt x="20092" y="232"/>
                      <a:pt x="20240" y="146"/>
                    </a:cubicBezTo>
                    <a:cubicBezTo>
                      <a:pt x="20402" y="92"/>
                      <a:pt x="20141" y="252"/>
                      <a:pt x="20325" y="302"/>
                    </a:cubicBezTo>
                    <a:cubicBezTo>
                      <a:pt x="20691" y="252"/>
                      <a:pt x="20825" y="-138"/>
                      <a:pt x="21184" y="51"/>
                    </a:cubicBezTo>
                    <a:cubicBezTo>
                      <a:pt x="21135" y="290"/>
                      <a:pt x="20557" y="344"/>
                      <a:pt x="20507" y="588"/>
                    </a:cubicBezTo>
                    <a:cubicBezTo>
                      <a:pt x="19930" y="632"/>
                      <a:pt x="20141" y="1043"/>
                      <a:pt x="19556" y="1115"/>
                    </a:cubicBezTo>
                    <a:cubicBezTo>
                      <a:pt x="18598" y="1802"/>
                      <a:pt x="17393" y="2475"/>
                      <a:pt x="16554" y="3243"/>
                    </a:cubicBezTo>
                    <a:lnTo>
                      <a:pt x="16371" y="3243"/>
                    </a:lnTo>
                    <a:cubicBezTo>
                      <a:pt x="15765" y="3718"/>
                      <a:pt x="15307" y="4272"/>
                      <a:pt x="14538" y="4672"/>
                    </a:cubicBezTo>
                    <a:cubicBezTo>
                      <a:pt x="14412" y="4986"/>
                      <a:pt x="13890" y="5174"/>
                      <a:pt x="13601" y="5486"/>
                    </a:cubicBezTo>
                    <a:cubicBezTo>
                      <a:pt x="12770" y="5793"/>
                      <a:pt x="12713" y="6320"/>
                      <a:pt x="12037" y="6685"/>
                    </a:cubicBezTo>
                    <a:lnTo>
                      <a:pt x="12037" y="6577"/>
                    </a:lnTo>
                    <a:cubicBezTo>
                      <a:pt x="11875" y="6494"/>
                      <a:pt x="11726" y="6818"/>
                      <a:pt x="11536" y="6617"/>
                    </a:cubicBezTo>
                    <a:cubicBezTo>
                      <a:pt x="11388" y="6644"/>
                      <a:pt x="11304" y="6764"/>
                      <a:pt x="11275" y="6841"/>
                    </a:cubicBezTo>
                    <a:cubicBezTo>
                      <a:pt x="11508" y="7086"/>
                      <a:pt x="11832" y="6787"/>
                      <a:pt x="11980" y="6741"/>
                    </a:cubicBezTo>
                    <a:cubicBezTo>
                      <a:pt x="11558" y="7306"/>
                      <a:pt x="10895" y="7789"/>
                      <a:pt x="10331" y="8326"/>
                    </a:cubicBezTo>
                    <a:cubicBezTo>
                      <a:pt x="10331" y="8422"/>
                      <a:pt x="10465" y="8557"/>
                      <a:pt x="10141" y="8557"/>
                    </a:cubicBezTo>
                    <a:cubicBezTo>
                      <a:pt x="9105" y="9673"/>
                      <a:pt x="7745" y="10700"/>
                      <a:pt x="7019" y="118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18" name="Kształt"/>
              <p:cNvSpPr/>
              <p:nvPr/>
            </p:nvSpPr>
            <p:spPr>
              <a:xfrm>
                <a:off x="1207680" y="691494"/>
                <a:ext cx="11538" cy="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175" extrusionOk="0">
                    <a:moveTo>
                      <a:pt x="14918" y="15176"/>
                    </a:moveTo>
                    <a:lnTo>
                      <a:pt x="0" y="12712"/>
                    </a:lnTo>
                    <a:lnTo>
                      <a:pt x="0" y="8344"/>
                    </a:lnTo>
                    <a:cubicBezTo>
                      <a:pt x="4262" y="-1091"/>
                      <a:pt x="9099" y="18591"/>
                      <a:pt x="12786" y="0"/>
                    </a:cubicBezTo>
                    <a:cubicBezTo>
                      <a:pt x="15369" y="9982"/>
                      <a:pt x="18526" y="7252"/>
                      <a:pt x="21600" y="10947"/>
                    </a:cubicBezTo>
                    <a:cubicBezTo>
                      <a:pt x="19714" y="20509"/>
                      <a:pt x="16436" y="9982"/>
                      <a:pt x="14918" y="151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19" name="Kształt"/>
              <p:cNvSpPr/>
              <p:nvPr/>
            </p:nvSpPr>
            <p:spPr>
              <a:xfrm>
                <a:off x="1227159" y="691494"/>
                <a:ext cx="1512" cy="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863" extrusionOk="0">
                    <a:moveTo>
                      <a:pt x="0" y="10863"/>
                    </a:moveTo>
                    <a:cubicBezTo>
                      <a:pt x="4695" y="5149"/>
                      <a:pt x="14710" y="-6865"/>
                      <a:pt x="21600" y="5149"/>
                    </a:cubicBezTo>
                    <a:cubicBezTo>
                      <a:pt x="15959" y="14735"/>
                      <a:pt x="6571" y="8744"/>
                      <a:pt x="0" y="1086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20" name="Kształt"/>
              <p:cNvSpPr/>
              <p:nvPr/>
            </p:nvSpPr>
            <p:spPr>
              <a:xfrm>
                <a:off x="1227159" y="642797"/>
                <a:ext cx="4489" cy="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25" extrusionOk="0">
                    <a:moveTo>
                      <a:pt x="0" y="17625"/>
                    </a:moveTo>
                    <a:cubicBezTo>
                      <a:pt x="5583" y="7350"/>
                      <a:pt x="14646" y="-3975"/>
                      <a:pt x="21600" y="1369"/>
                    </a:cubicBezTo>
                    <a:cubicBezTo>
                      <a:pt x="17700" y="10790"/>
                      <a:pt x="6743" y="7350"/>
                      <a:pt x="0" y="176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21" name="Kształt"/>
              <p:cNvSpPr/>
              <p:nvPr/>
            </p:nvSpPr>
            <p:spPr>
              <a:xfrm>
                <a:off x="1334292" y="662276"/>
                <a:ext cx="1970" cy="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45" extrusionOk="0">
                    <a:moveTo>
                      <a:pt x="0" y="18582"/>
                    </a:moveTo>
                    <a:cubicBezTo>
                      <a:pt x="2632" y="3018"/>
                      <a:pt x="14396" y="9529"/>
                      <a:pt x="21600" y="0"/>
                    </a:cubicBezTo>
                    <a:cubicBezTo>
                      <a:pt x="17998" y="12071"/>
                      <a:pt x="8877" y="21600"/>
                      <a:pt x="0" y="185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22" name="Kształt"/>
              <p:cNvSpPr/>
              <p:nvPr/>
            </p:nvSpPr>
            <p:spPr>
              <a:xfrm>
                <a:off x="1402467" y="691494"/>
                <a:ext cx="1018" cy="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99" h="21600" extrusionOk="0">
                    <a:moveTo>
                      <a:pt x="7118" y="21600"/>
                    </a:moveTo>
                    <a:cubicBezTo>
                      <a:pt x="3461" y="17210"/>
                      <a:pt x="-4601" y="5737"/>
                      <a:pt x="3461" y="0"/>
                    </a:cubicBezTo>
                    <a:cubicBezTo>
                      <a:pt x="8579" y="5737"/>
                      <a:pt x="16999" y="3352"/>
                      <a:pt x="16999" y="17210"/>
                    </a:cubicBezTo>
                    <a:cubicBezTo>
                      <a:pt x="15910" y="21600"/>
                      <a:pt x="10416" y="21600"/>
                      <a:pt x="711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23" name="Kształt"/>
              <p:cNvSpPr/>
              <p:nvPr/>
            </p:nvSpPr>
            <p:spPr>
              <a:xfrm>
                <a:off x="1412207" y="691494"/>
                <a:ext cx="2187" cy="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6" h="17421" extrusionOk="0">
                    <a:moveTo>
                      <a:pt x="855" y="0"/>
                    </a:moveTo>
                    <a:lnTo>
                      <a:pt x="17536" y="11359"/>
                    </a:lnTo>
                    <a:cubicBezTo>
                      <a:pt x="13670" y="20227"/>
                      <a:pt x="-4064" y="21600"/>
                      <a:pt x="85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24" name="Kształt"/>
              <p:cNvSpPr/>
              <p:nvPr/>
            </p:nvSpPr>
            <p:spPr>
              <a:xfrm>
                <a:off x="1460904" y="642797"/>
                <a:ext cx="1402" cy="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696" extrusionOk="0">
                    <a:moveTo>
                      <a:pt x="0" y="12695"/>
                    </a:moveTo>
                    <a:lnTo>
                      <a:pt x="0" y="246"/>
                    </a:lnTo>
                    <a:cubicBezTo>
                      <a:pt x="7760" y="2797"/>
                      <a:pt x="16864" y="-4517"/>
                      <a:pt x="21600" y="5347"/>
                    </a:cubicBezTo>
                    <a:cubicBezTo>
                      <a:pt x="16864" y="17083"/>
                      <a:pt x="7760" y="10108"/>
                      <a:pt x="0" y="126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25" name="Kształt"/>
              <p:cNvSpPr/>
              <p:nvPr/>
            </p:nvSpPr>
            <p:spPr>
              <a:xfrm>
                <a:off x="1548558" y="672015"/>
                <a:ext cx="811" cy="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53" extrusionOk="0">
                    <a:moveTo>
                      <a:pt x="0" y="18527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12252" y="7295"/>
                      <a:pt x="19271" y="21600"/>
                      <a:pt x="0" y="185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26" name="Kształt"/>
              <p:cNvSpPr/>
              <p:nvPr/>
            </p:nvSpPr>
            <p:spPr>
              <a:xfrm>
                <a:off x="1548558" y="672015"/>
                <a:ext cx="657" cy="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23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7923" y="21600"/>
                      <a:pt x="79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27" name="Kształt"/>
              <p:cNvSpPr/>
              <p:nvPr/>
            </p:nvSpPr>
            <p:spPr>
              <a:xfrm>
                <a:off x="1548558" y="672015"/>
                <a:ext cx="1510" cy="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18574" extrusionOk="0">
                    <a:moveTo>
                      <a:pt x="18385" y="15376"/>
                    </a:moveTo>
                    <a:cubicBezTo>
                      <a:pt x="14006" y="21600"/>
                      <a:pt x="6413" y="16557"/>
                      <a:pt x="0" y="18009"/>
                    </a:cubicBezTo>
                    <a:lnTo>
                      <a:pt x="15173" y="0"/>
                    </a:lnTo>
                    <a:cubicBezTo>
                      <a:pt x="21600" y="2879"/>
                      <a:pt x="20718" y="7675"/>
                      <a:pt x="18385" y="153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28" name="Kształt"/>
              <p:cNvSpPr/>
              <p:nvPr/>
            </p:nvSpPr>
            <p:spPr>
              <a:xfrm>
                <a:off x="1558297" y="662276"/>
                <a:ext cx="996" cy="5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17998" extrusionOk="0">
                    <a:moveTo>
                      <a:pt x="181" y="17998"/>
                    </a:moveTo>
                    <a:cubicBezTo>
                      <a:pt x="-1582" y="3597"/>
                      <a:pt x="9885" y="-3602"/>
                      <a:pt x="20018" y="1788"/>
                    </a:cubicBezTo>
                    <a:cubicBezTo>
                      <a:pt x="20018" y="15117"/>
                      <a:pt x="8102" y="17998"/>
                      <a:pt x="181" y="179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29" name="Kształt"/>
              <p:cNvSpPr/>
              <p:nvPr/>
            </p:nvSpPr>
            <p:spPr>
              <a:xfrm>
                <a:off x="1568037" y="662276"/>
                <a:ext cx="2934" cy="1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3" y="21600"/>
                    </a:moveTo>
                    <a:lnTo>
                      <a:pt x="0" y="19942"/>
                    </a:lnTo>
                    <a:cubicBezTo>
                      <a:pt x="3707" y="5542"/>
                      <a:pt x="13701" y="4848"/>
                      <a:pt x="21600" y="0"/>
                    </a:cubicBezTo>
                    <a:cubicBezTo>
                      <a:pt x="19182" y="14669"/>
                      <a:pt x="9665" y="19942"/>
                      <a:pt x="11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30" name="Kształt"/>
              <p:cNvSpPr/>
              <p:nvPr/>
            </p:nvSpPr>
            <p:spPr>
              <a:xfrm>
                <a:off x="1568037" y="603840"/>
                <a:ext cx="1750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9" h="21600" extrusionOk="0">
                    <a:moveTo>
                      <a:pt x="153" y="21600"/>
                    </a:moveTo>
                    <a:cubicBezTo>
                      <a:pt x="-1626" y="15678"/>
                      <a:pt x="12622" y="5226"/>
                      <a:pt x="17523" y="0"/>
                    </a:cubicBezTo>
                    <a:cubicBezTo>
                      <a:pt x="19974" y="13414"/>
                      <a:pt x="4836" y="12539"/>
                      <a:pt x="15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31" name="Kształt"/>
              <p:cNvSpPr/>
              <p:nvPr/>
            </p:nvSpPr>
            <p:spPr>
              <a:xfrm>
                <a:off x="1568037" y="662276"/>
                <a:ext cx="1398" cy="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3" h="21600" extrusionOk="0">
                    <a:moveTo>
                      <a:pt x="7544" y="21600"/>
                    </a:moveTo>
                    <a:lnTo>
                      <a:pt x="45" y="21600"/>
                    </a:lnTo>
                    <a:cubicBezTo>
                      <a:pt x="-861" y="1645"/>
                      <a:pt x="12043" y="5534"/>
                      <a:pt x="18942" y="0"/>
                    </a:cubicBezTo>
                    <a:cubicBezTo>
                      <a:pt x="20739" y="14418"/>
                      <a:pt x="9939" y="10814"/>
                      <a:pt x="754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32" name="Kształt"/>
              <p:cNvSpPr/>
              <p:nvPr/>
            </p:nvSpPr>
            <p:spPr>
              <a:xfrm>
                <a:off x="1606994" y="564882"/>
                <a:ext cx="1081" cy="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28" h="21600" extrusionOk="0">
                    <a:moveTo>
                      <a:pt x="6848" y="21600"/>
                    </a:moveTo>
                    <a:lnTo>
                      <a:pt x="0" y="21600"/>
                    </a:lnTo>
                    <a:lnTo>
                      <a:pt x="15083" y="0"/>
                    </a:lnTo>
                    <a:cubicBezTo>
                      <a:pt x="21600" y="7115"/>
                      <a:pt x="8920" y="13952"/>
                      <a:pt x="684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33" name="Kształt"/>
              <p:cNvSpPr/>
              <p:nvPr/>
            </p:nvSpPr>
            <p:spPr>
              <a:xfrm>
                <a:off x="1616734" y="555143"/>
                <a:ext cx="964" cy="1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251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9251"/>
                      <a:pt x="21600" y="925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34" name="Kształt"/>
              <p:cNvSpPr/>
              <p:nvPr/>
            </p:nvSpPr>
            <p:spPr>
              <a:xfrm>
                <a:off x="1626473" y="545404"/>
                <a:ext cx="1533" cy="2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918" y="16792"/>
                      <a:pt x="8943" y="4381"/>
                      <a:pt x="21600" y="0"/>
                    </a:cubicBezTo>
                    <a:cubicBezTo>
                      <a:pt x="19434" y="8664"/>
                      <a:pt x="7095" y="1422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35" name="Kształt"/>
              <p:cNvSpPr/>
              <p:nvPr/>
            </p:nvSpPr>
            <p:spPr>
              <a:xfrm>
                <a:off x="1645952" y="594100"/>
                <a:ext cx="3952" cy="5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4" h="21600" extrusionOk="0">
                    <a:moveTo>
                      <a:pt x="12086" y="12007"/>
                    </a:moveTo>
                    <a:lnTo>
                      <a:pt x="0" y="21600"/>
                    </a:lnTo>
                    <a:cubicBezTo>
                      <a:pt x="3020" y="14639"/>
                      <a:pt x="9175" y="4196"/>
                      <a:pt x="20035" y="0"/>
                    </a:cubicBezTo>
                    <a:cubicBezTo>
                      <a:pt x="21600" y="5265"/>
                      <a:pt x="11754" y="6741"/>
                      <a:pt x="12086" y="120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36" name="Kształt"/>
              <p:cNvSpPr/>
              <p:nvPr/>
            </p:nvSpPr>
            <p:spPr>
              <a:xfrm>
                <a:off x="1665430" y="555143"/>
                <a:ext cx="1762" cy="3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4" h="21600" extrusionOk="0">
                    <a:moveTo>
                      <a:pt x="18692" y="0"/>
                    </a:moveTo>
                    <a:cubicBezTo>
                      <a:pt x="21600" y="7716"/>
                      <a:pt x="17237" y="17268"/>
                      <a:pt x="0" y="21600"/>
                    </a:cubicBezTo>
                    <a:cubicBezTo>
                      <a:pt x="3641" y="15013"/>
                      <a:pt x="3641" y="5638"/>
                      <a:pt x="1869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37" name="Kształt"/>
              <p:cNvSpPr/>
              <p:nvPr/>
            </p:nvSpPr>
            <p:spPr>
              <a:xfrm>
                <a:off x="1655691" y="564882"/>
                <a:ext cx="19152" cy="29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458" extrusionOk="0">
                    <a:moveTo>
                      <a:pt x="20095" y="3691"/>
                    </a:moveTo>
                    <a:cubicBezTo>
                      <a:pt x="16673" y="7145"/>
                      <a:pt x="14974" y="11217"/>
                      <a:pt x="10630" y="14566"/>
                    </a:cubicBezTo>
                    <a:cubicBezTo>
                      <a:pt x="9101" y="16404"/>
                      <a:pt x="7669" y="18377"/>
                      <a:pt x="5242" y="19858"/>
                    </a:cubicBezTo>
                    <a:cubicBezTo>
                      <a:pt x="3883" y="18970"/>
                      <a:pt x="3155" y="20277"/>
                      <a:pt x="2645" y="20737"/>
                    </a:cubicBezTo>
                    <a:cubicBezTo>
                      <a:pt x="2645" y="21600"/>
                      <a:pt x="922" y="21196"/>
                      <a:pt x="0" y="21458"/>
                    </a:cubicBezTo>
                    <a:cubicBezTo>
                      <a:pt x="3713" y="17086"/>
                      <a:pt x="10338" y="13260"/>
                      <a:pt x="12377" y="8642"/>
                    </a:cubicBezTo>
                    <a:cubicBezTo>
                      <a:pt x="13882" y="8642"/>
                      <a:pt x="12449" y="8016"/>
                      <a:pt x="13154" y="7620"/>
                    </a:cubicBezTo>
                    <a:cubicBezTo>
                      <a:pt x="13615" y="7913"/>
                      <a:pt x="14125" y="7565"/>
                      <a:pt x="14513" y="7406"/>
                    </a:cubicBezTo>
                    <a:cubicBezTo>
                      <a:pt x="14221" y="6678"/>
                      <a:pt x="13615" y="5648"/>
                      <a:pt x="15606" y="5648"/>
                    </a:cubicBezTo>
                    <a:cubicBezTo>
                      <a:pt x="18201" y="3889"/>
                      <a:pt x="19270" y="1751"/>
                      <a:pt x="21163" y="0"/>
                    </a:cubicBezTo>
                    <a:cubicBezTo>
                      <a:pt x="21600" y="1228"/>
                      <a:pt x="19803" y="2258"/>
                      <a:pt x="20095" y="36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38" name="Kształt"/>
              <p:cNvSpPr/>
              <p:nvPr/>
            </p:nvSpPr>
            <p:spPr>
              <a:xfrm>
                <a:off x="1675170" y="477228"/>
                <a:ext cx="1215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67" h="21600" extrusionOk="0">
                    <a:moveTo>
                      <a:pt x="10206" y="21600"/>
                    </a:moveTo>
                    <a:cubicBezTo>
                      <a:pt x="5886" y="18598"/>
                      <a:pt x="-5054" y="8508"/>
                      <a:pt x="2715" y="0"/>
                    </a:cubicBezTo>
                    <a:cubicBezTo>
                      <a:pt x="7905" y="1421"/>
                      <a:pt x="12226" y="6296"/>
                      <a:pt x="15676" y="9606"/>
                    </a:cubicBezTo>
                    <a:cubicBezTo>
                      <a:pt x="16546" y="14820"/>
                      <a:pt x="15676" y="19857"/>
                      <a:pt x="1020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39" name="Kształt"/>
              <p:cNvSpPr/>
              <p:nvPr/>
            </p:nvSpPr>
            <p:spPr>
              <a:xfrm>
                <a:off x="1675170" y="545404"/>
                <a:ext cx="417" cy="2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887" h="21045" extrusionOk="0">
                    <a:moveTo>
                      <a:pt x="7886" y="20828"/>
                    </a:moveTo>
                    <a:cubicBezTo>
                      <a:pt x="2911" y="21600"/>
                      <a:pt x="1657" y="20159"/>
                      <a:pt x="0" y="18832"/>
                    </a:cubicBezTo>
                    <a:cubicBezTo>
                      <a:pt x="18685" y="13739"/>
                      <a:pt x="-2915" y="8089"/>
                      <a:pt x="2911" y="0"/>
                    </a:cubicBezTo>
                    <a:lnTo>
                      <a:pt x="7886" y="0"/>
                    </a:lnTo>
                    <a:cubicBezTo>
                      <a:pt x="7886" y="0"/>
                      <a:pt x="7886" y="20828"/>
                      <a:pt x="7886" y="208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40" name="Kształt"/>
              <p:cNvSpPr/>
              <p:nvPr/>
            </p:nvSpPr>
            <p:spPr>
              <a:xfrm>
                <a:off x="1684909" y="525925"/>
                <a:ext cx="709" cy="1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17" h="21600" extrusionOk="0">
                    <a:moveTo>
                      <a:pt x="6312" y="21600"/>
                    </a:moveTo>
                    <a:lnTo>
                      <a:pt x="3385" y="21600"/>
                    </a:lnTo>
                    <a:cubicBezTo>
                      <a:pt x="1192" y="15287"/>
                      <a:pt x="-4302" y="5057"/>
                      <a:pt x="6312" y="0"/>
                    </a:cubicBezTo>
                    <a:cubicBezTo>
                      <a:pt x="17298" y="6571"/>
                      <a:pt x="8880" y="13891"/>
                      <a:pt x="631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41" name="Kształt"/>
              <p:cNvSpPr/>
              <p:nvPr/>
            </p:nvSpPr>
            <p:spPr>
              <a:xfrm>
                <a:off x="0" y="29218"/>
                <a:ext cx="1605927" cy="662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6" extrusionOk="0">
                    <a:moveTo>
                      <a:pt x="13066" y="8407"/>
                    </a:moveTo>
                    <a:lnTo>
                      <a:pt x="13064" y="8407"/>
                    </a:lnTo>
                    <a:lnTo>
                      <a:pt x="13064" y="8429"/>
                    </a:lnTo>
                    <a:lnTo>
                      <a:pt x="13066" y="8429"/>
                    </a:lnTo>
                    <a:cubicBezTo>
                      <a:pt x="13066" y="8429"/>
                      <a:pt x="13066" y="8407"/>
                      <a:pt x="13066" y="8407"/>
                    </a:cubicBezTo>
                    <a:close/>
                    <a:moveTo>
                      <a:pt x="13289" y="7176"/>
                    </a:moveTo>
                    <a:lnTo>
                      <a:pt x="13287" y="7188"/>
                    </a:lnTo>
                    <a:cubicBezTo>
                      <a:pt x="13282" y="7227"/>
                      <a:pt x="13285" y="7260"/>
                      <a:pt x="13295" y="7295"/>
                    </a:cubicBezTo>
                    <a:cubicBezTo>
                      <a:pt x="13296" y="7273"/>
                      <a:pt x="13305" y="7260"/>
                      <a:pt x="13302" y="7238"/>
                    </a:cubicBezTo>
                    <a:cubicBezTo>
                      <a:pt x="13282" y="7241"/>
                      <a:pt x="13298" y="7188"/>
                      <a:pt x="13289" y="7176"/>
                    </a:cubicBezTo>
                    <a:close/>
                    <a:moveTo>
                      <a:pt x="13468" y="6163"/>
                    </a:moveTo>
                    <a:cubicBezTo>
                      <a:pt x="13473" y="6168"/>
                      <a:pt x="13476" y="6158"/>
                      <a:pt x="13478" y="6154"/>
                    </a:cubicBezTo>
                    <a:cubicBezTo>
                      <a:pt x="13477" y="6136"/>
                      <a:pt x="13482" y="6118"/>
                      <a:pt x="13476" y="6103"/>
                    </a:cubicBezTo>
                    <a:cubicBezTo>
                      <a:pt x="13469" y="6115"/>
                      <a:pt x="13466" y="6141"/>
                      <a:pt x="13468" y="6163"/>
                    </a:cubicBezTo>
                    <a:close/>
                    <a:moveTo>
                      <a:pt x="13259" y="7406"/>
                    </a:moveTo>
                    <a:lnTo>
                      <a:pt x="13263" y="7350"/>
                    </a:lnTo>
                    <a:cubicBezTo>
                      <a:pt x="13259" y="7367"/>
                      <a:pt x="13245" y="7394"/>
                      <a:pt x="13259" y="7406"/>
                    </a:cubicBezTo>
                    <a:close/>
                    <a:moveTo>
                      <a:pt x="13090" y="8429"/>
                    </a:moveTo>
                    <a:cubicBezTo>
                      <a:pt x="13075" y="8458"/>
                      <a:pt x="13075" y="8506"/>
                      <a:pt x="13066" y="8547"/>
                    </a:cubicBezTo>
                    <a:cubicBezTo>
                      <a:pt x="13075" y="8506"/>
                      <a:pt x="13090" y="8477"/>
                      <a:pt x="13090" y="8429"/>
                    </a:cubicBezTo>
                    <a:close/>
                    <a:moveTo>
                      <a:pt x="13085" y="8296"/>
                    </a:moveTo>
                    <a:lnTo>
                      <a:pt x="13090" y="8272"/>
                    </a:lnTo>
                    <a:lnTo>
                      <a:pt x="13085" y="8272"/>
                    </a:lnTo>
                    <a:cubicBezTo>
                      <a:pt x="13085" y="8272"/>
                      <a:pt x="13085" y="8296"/>
                      <a:pt x="13085" y="8296"/>
                    </a:cubicBezTo>
                    <a:close/>
                    <a:moveTo>
                      <a:pt x="13038" y="2176"/>
                    </a:moveTo>
                    <a:cubicBezTo>
                      <a:pt x="13034" y="2179"/>
                      <a:pt x="13020" y="2172"/>
                      <a:pt x="13023" y="2153"/>
                    </a:cubicBezTo>
                    <a:cubicBezTo>
                      <a:pt x="13014" y="2172"/>
                      <a:pt x="13014" y="2218"/>
                      <a:pt x="13023" y="2232"/>
                    </a:cubicBezTo>
                    <a:cubicBezTo>
                      <a:pt x="13023" y="2232"/>
                      <a:pt x="13038" y="2176"/>
                      <a:pt x="13038" y="2176"/>
                    </a:cubicBezTo>
                    <a:close/>
                    <a:moveTo>
                      <a:pt x="13180" y="7839"/>
                    </a:moveTo>
                    <a:lnTo>
                      <a:pt x="13180" y="7899"/>
                    </a:lnTo>
                    <a:cubicBezTo>
                      <a:pt x="13178" y="7910"/>
                      <a:pt x="13170" y="7923"/>
                      <a:pt x="13177" y="7935"/>
                    </a:cubicBezTo>
                    <a:cubicBezTo>
                      <a:pt x="13176" y="7899"/>
                      <a:pt x="13206" y="7860"/>
                      <a:pt x="13180" y="7839"/>
                    </a:cubicBezTo>
                    <a:close/>
                    <a:moveTo>
                      <a:pt x="13399" y="6600"/>
                    </a:moveTo>
                    <a:cubicBezTo>
                      <a:pt x="13403" y="6587"/>
                      <a:pt x="13405" y="6578"/>
                      <a:pt x="13405" y="6565"/>
                    </a:cubicBezTo>
                    <a:lnTo>
                      <a:pt x="13399" y="6565"/>
                    </a:lnTo>
                    <a:cubicBezTo>
                      <a:pt x="13399" y="6565"/>
                      <a:pt x="13399" y="6600"/>
                      <a:pt x="13399" y="6600"/>
                    </a:cubicBezTo>
                    <a:close/>
                    <a:moveTo>
                      <a:pt x="12015" y="8463"/>
                    </a:moveTo>
                    <a:lnTo>
                      <a:pt x="12000" y="8590"/>
                    </a:lnTo>
                    <a:lnTo>
                      <a:pt x="12010" y="8562"/>
                    </a:lnTo>
                    <a:cubicBezTo>
                      <a:pt x="12010" y="8562"/>
                      <a:pt x="12015" y="8463"/>
                      <a:pt x="12015" y="8463"/>
                    </a:cubicBezTo>
                    <a:close/>
                    <a:moveTo>
                      <a:pt x="11845" y="17790"/>
                    </a:moveTo>
                    <a:cubicBezTo>
                      <a:pt x="11841" y="17802"/>
                      <a:pt x="11839" y="17832"/>
                      <a:pt x="11847" y="17836"/>
                    </a:cubicBezTo>
                    <a:cubicBezTo>
                      <a:pt x="11849" y="17822"/>
                      <a:pt x="11859" y="17811"/>
                      <a:pt x="11852" y="17798"/>
                    </a:cubicBezTo>
                    <a:cubicBezTo>
                      <a:pt x="11852" y="17798"/>
                      <a:pt x="11845" y="17790"/>
                      <a:pt x="11845" y="17790"/>
                    </a:cubicBezTo>
                    <a:close/>
                    <a:moveTo>
                      <a:pt x="16116" y="13391"/>
                    </a:moveTo>
                    <a:cubicBezTo>
                      <a:pt x="16107" y="13386"/>
                      <a:pt x="16104" y="13416"/>
                      <a:pt x="16105" y="13418"/>
                    </a:cubicBezTo>
                    <a:cubicBezTo>
                      <a:pt x="16113" y="13418"/>
                      <a:pt x="16112" y="13401"/>
                      <a:pt x="16116" y="13391"/>
                    </a:cubicBezTo>
                    <a:close/>
                    <a:moveTo>
                      <a:pt x="13010" y="2225"/>
                    </a:moveTo>
                    <a:lnTo>
                      <a:pt x="13006" y="2225"/>
                    </a:lnTo>
                    <a:lnTo>
                      <a:pt x="13006" y="2248"/>
                    </a:lnTo>
                    <a:cubicBezTo>
                      <a:pt x="13012" y="2246"/>
                      <a:pt x="13007" y="2234"/>
                      <a:pt x="13010" y="2225"/>
                    </a:cubicBezTo>
                    <a:close/>
                    <a:moveTo>
                      <a:pt x="12534" y="4569"/>
                    </a:moveTo>
                    <a:cubicBezTo>
                      <a:pt x="12512" y="4652"/>
                      <a:pt x="12481" y="4750"/>
                      <a:pt x="12490" y="4851"/>
                    </a:cubicBezTo>
                    <a:cubicBezTo>
                      <a:pt x="12498" y="4752"/>
                      <a:pt x="12526" y="4668"/>
                      <a:pt x="12534" y="4569"/>
                    </a:cubicBezTo>
                    <a:close/>
                    <a:moveTo>
                      <a:pt x="12369" y="5575"/>
                    </a:moveTo>
                    <a:cubicBezTo>
                      <a:pt x="12364" y="5591"/>
                      <a:pt x="12354" y="5614"/>
                      <a:pt x="12362" y="5635"/>
                    </a:cubicBezTo>
                    <a:cubicBezTo>
                      <a:pt x="12368" y="5619"/>
                      <a:pt x="12370" y="5586"/>
                      <a:pt x="12369" y="5575"/>
                    </a:cubicBezTo>
                    <a:close/>
                    <a:moveTo>
                      <a:pt x="12199" y="7144"/>
                    </a:moveTo>
                    <a:cubicBezTo>
                      <a:pt x="12187" y="7169"/>
                      <a:pt x="12194" y="7213"/>
                      <a:pt x="12188" y="7244"/>
                    </a:cubicBezTo>
                    <a:lnTo>
                      <a:pt x="12197" y="7244"/>
                    </a:lnTo>
                    <a:cubicBezTo>
                      <a:pt x="12182" y="7203"/>
                      <a:pt x="12213" y="7172"/>
                      <a:pt x="12199" y="7144"/>
                    </a:cubicBezTo>
                    <a:close/>
                    <a:moveTo>
                      <a:pt x="12401" y="5413"/>
                    </a:moveTo>
                    <a:cubicBezTo>
                      <a:pt x="12430" y="5301"/>
                      <a:pt x="12437" y="5169"/>
                      <a:pt x="12456" y="5046"/>
                    </a:cubicBezTo>
                    <a:lnTo>
                      <a:pt x="12446" y="5090"/>
                    </a:lnTo>
                    <a:cubicBezTo>
                      <a:pt x="12417" y="5173"/>
                      <a:pt x="12415" y="5280"/>
                      <a:pt x="12401" y="5376"/>
                    </a:cubicBezTo>
                    <a:cubicBezTo>
                      <a:pt x="12401" y="5406"/>
                      <a:pt x="12374" y="5396"/>
                      <a:pt x="12385" y="5431"/>
                    </a:cubicBezTo>
                    <a:cubicBezTo>
                      <a:pt x="12385" y="5431"/>
                      <a:pt x="12401" y="5413"/>
                      <a:pt x="12401" y="5413"/>
                    </a:cubicBezTo>
                    <a:close/>
                    <a:moveTo>
                      <a:pt x="13072" y="8379"/>
                    </a:moveTo>
                    <a:cubicBezTo>
                      <a:pt x="13075" y="8357"/>
                      <a:pt x="13089" y="8331"/>
                      <a:pt x="13079" y="8312"/>
                    </a:cubicBezTo>
                    <a:cubicBezTo>
                      <a:pt x="13072" y="8333"/>
                      <a:pt x="13063" y="8357"/>
                      <a:pt x="13066" y="8389"/>
                    </a:cubicBezTo>
                    <a:cubicBezTo>
                      <a:pt x="13066" y="8389"/>
                      <a:pt x="13072" y="8379"/>
                      <a:pt x="13072" y="8379"/>
                    </a:cubicBezTo>
                    <a:close/>
                    <a:moveTo>
                      <a:pt x="10912" y="14619"/>
                    </a:moveTo>
                    <a:lnTo>
                      <a:pt x="10912" y="14602"/>
                    </a:lnTo>
                    <a:lnTo>
                      <a:pt x="10901" y="14643"/>
                    </a:lnTo>
                    <a:cubicBezTo>
                      <a:pt x="10901" y="14643"/>
                      <a:pt x="10912" y="14619"/>
                      <a:pt x="10912" y="14619"/>
                    </a:cubicBezTo>
                    <a:close/>
                    <a:moveTo>
                      <a:pt x="12673" y="5987"/>
                    </a:moveTo>
                    <a:lnTo>
                      <a:pt x="12674" y="5978"/>
                    </a:lnTo>
                    <a:cubicBezTo>
                      <a:pt x="12673" y="5981"/>
                      <a:pt x="12672" y="5984"/>
                      <a:pt x="12671" y="5987"/>
                    </a:cubicBezTo>
                    <a:cubicBezTo>
                      <a:pt x="12671" y="5987"/>
                      <a:pt x="12673" y="5987"/>
                      <a:pt x="12673" y="5987"/>
                    </a:cubicBezTo>
                    <a:close/>
                    <a:moveTo>
                      <a:pt x="805" y="15815"/>
                    </a:moveTo>
                    <a:cubicBezTo>
                      <a:pt x="813" y="15787"/>
                      <a:pt x="826" y="15755"/>
                      <a:pt x="820" y="15727"/>
                    </a:cubicBezTo>
                    <a:lnTo>
                      <a:pt x="800" y="15811"/>
                    </a:lnTo>
                    <a:cubicBezTo>
                      <a:pt x="802" y="15809"/>
                      <a:pt x="803" y="15813"/>
                      <a:pt x="805" y="15815"/>
                    </a:cubicBezTo>
                    <a:close/>
                    <a:moveTo>
                      <a:pt x="11937" y="15592"/>
                    </a:moveTo>
                    <a:lnTo>
                      <a:pt x="11939" y="15548"/>
                    </a:lnTo>
                    <a:cubicBezTo>
                      <a:pt x="11935" y="15560"/>
                      <a:pt x="11932" y="15579"/>
                      <a:pt x="11937" y="15592"/>
                    </a:cubicBezTo>
                    <a:close/>
                    <a:moveTo>
                      <a:pt x="12927" y="9274"/>
                    </a:moveTo>
                    <a:cubicBezTo>
                      <a:pt x="12933" y="9241"/>
                      <a:pt x="12950" y="9206"/>
                      <a:pt x="12948" y="9163"/>
                    </a:cubicBezTo>
                    <a:cubicBezTo>
                      <a:pt x="12931" y="9186"/>
                      <a:pt x="12938" y="9237"/>
                      <a:pt x="12927" y="9274"/>
                    </a:cubicBezTo>
                    <a:close/>
                    <a:moveTo>
                      <a:pt x="13001" y="8880"/>
                    </a:moveTo>
                    <a:cubicBezTo>
                      <a:pt x="13004" y="8866"/>
                      <a:pt x="13010" y="8857"/>
                      <a:pt x="13010" y="8840"/>
                    </a:cubicBezTo>
                    <a:cubicBezTo>
                      <a:pt x="13038" y="8804"/>
                      <a:pt x="13039" y="8720"/>
                      <a:pt x="13040" y="8667"/>
                    </a:cubicBezTo>
                    <a:lnTo>
                      <a:pt x="13023" y="8773"/>
                    </a:lnTo>
                    <a:cubicBezTo>
                      <a:pt x="13013" y="8813"/>
                      <a:pt x="12983" y="8831"/>
                      <a:pt x="13001" y="8880"/>
                    </a:cubicBezTo>
                    <a:close/>
                    <a:moveTo>
                      <a:pt x="12970" y="9068"/>
                    </a:moveTo>
                    <a:cubicBezTo>
                      <a:pt x="12980" y="9014"/>
                      <a:pt x="12994" y="8966"/>
                      <a:pt x="12997" y="8908"/>
                    </a:cubicBezTo>
                    <a:cubicBezTo>
                      <a:pt x="12987" y="8959"/>
                      <a:pt x="12959" y="9010"/>
                      <a:pt x="12970" y="9068"/>
                    </a:cubicBezTo>
                    <a:close/>
                    <a:moveTo>
                      <a:pt x="12671" y="5830"/>
                    </a:moveTo>
                    <a:cubicBezTo>
                      <a:pt x="12669" y="5816"/>
                      <a:pt x="12663" y="5830"/>
                      <a:pt x="12660" y="5836"/>
                    </a:cubicBezTo>
                    <a:cubicBezTo>
                      <a:pt x="12663" y="5841"/>
                      <a:pt x="12665" y="5850"/>
                      <a:pt x="12671" y="5848"/>
                    </a:cubicBezTo>
                    <a:cubicBezTo>
                      <a:pt x="12671" y="5848"/>
                      <a:pt x="12671" y="5830"/>
                      <a:pt x="12671" y="5830"/>
                    </a:cubicBezTo>
                    <a:close/>
                    <a:moveTo>
                      <a:pt x="12920" y="9334"/>
                    </a:moveTo>
                    <a:cubicBezTo>
                      <a:pt x="12921" y="9319"/>
                      <a:pt x="12927" y="9313"/>
                      <a:pt x="12925" y="9297"/>
                    </a:cubicBezTo>
                    <a:cubicBezTo>
                      <a:pt x="12919" y="9304"/>
                      <a:pt x="12914" y="9327"/>
                      <a:pt x="12920" y="9334"/>
                    </a:cubicBezTo>
                    <a:close/>
                    <a:moveTo>
                      <a:pt x="12865" y="9568"/>
                    </a:moveTo>
                    <a:lnTo>
                      <a:pt x="12867" y="9564"/>
                    </a:lnTo>
                    <a:cubicBezTo>
                      <a:pt x="12874" y="9520"/>
                      <a:pt x="12898" y="9473"/>
                      <a:pt x="12888" y="9430"/>
                    </a:cubicBezTo>
                    <a:cubicBezTo>
                      <a:pt x="12888" y="9430"/>
                      <a:pt x="12865" y="9568"/>
                      <a:pt x="12865" y="9568"/>
                    </a:cubicBezTo>
                    <a:close/>
                    <a:moveTo>
                      <a:pt x="12660" y="5920"/>
                    </a:moveTo>
                    <a:cubicBezTo>
                      <a:pt x="12646" y="5939"/>
                      <a:pt x="12633" y="5982"/>
                      <a:pt x="12643" y="6024"/>
                    </a:cubicBezTo>
                    <a:cubicBezTo>
                      <a:pt x="12662" y="6001"/>
                      <a:pt x="12656" y="5950"/>
                      <a:pt x="12660" y="5920"/>
                    </a:cubicBezTo>
                    <a:close/>
                    <a:moveTo>
                      <a:pt x="15390" y="13256"/>
                    </a:moveTo>
                    <a:lnTo>
                      <a:pt x="15387" y="13256"/>
                    </a:lnTo>
                    <a:lnTo>
                      <a:pt x="15387" y="13274"/>
                    </a:lnTo>
                    <a:lnTo>
                      <a:pt x="15390" y="13274"/>
                    </a:lnTo>
                    <a:cubicBezTo>
                      <a:pt x="15390" y="13274"/>
                      <a:pt x="15390" y="13256"/>
                      <a:pt x="15390" y="13256"/>
                    </a:cubicBezTo>
                    <a:close/>
                    <a:moveTo>
                      <a:pt x="584" y="16834"/>
                    </a:moveTo>
                    <a:cubicBezTo>
                      <a:pt x="587" y="16824"/>
                      <a:pt x="593" y="16808"/>
                      <a:pt x="587" y="16796"/>
                    </a:cubicBezTo>
                    <a:lnTo>
                      <a:pt x="577" y="16828"/>
                    </a:lnTo>
                    <a:cubicBezTo>
                      <a:pt x="578" y="16834"/>
                      <a:pt x="582" y="16834"/>
                      <a:pt x="584" y="16834"/>
                    </a:cubicBezTo>
                    <a:close/>
                    <a:moveTo>
                      <a:pt x="569" y="16734"/>
                    </a:moveTo>
                    <a:lnTo>
                      <a:pt x="569" y="16717"/>
                    </a:lnTo>
                    <a:lnTo>
                      <a:pt x="566" y="16740"/>
                    </a:lnTo>
                    <a:cubicBezTo>
                      <a:pt x="566" y="16740"/>
                      <a:pt x="569" y="16734"/>
                      <a:pt x="569" y="16734"/>
                    </a:cubicBezTo>
                    <a:close/>
                    <a:moveTo>
                      <a:pt x="566" y="16617"/>
                    </a:moveTo>
                    <a:cubicBezTo>
                      <a:pt x="580" y="16603"/>
                      <a:pt x="584" y="16573"/>
                      <a:pt x="590" y="16546"/>
                    </a:cubicBezTo>
                    <a:cubicBezTo>
                      <a:pt x="571" y="16546"/>
                      <a:pt x="570" y="16589"/>
                      <a:pt x="566" y="16617"/>
                    </a:cubicBezTo>
                    <a:close/>
                    <a:moveTo>
                      <a:pt x="560" y="16661"/>
                    </a:moveTo>
                    <a:cubicBezTo>
                      <a:pt x="558" y="16675"/>
                      <a:pt x="547" y="16689"/>
                      <a:pt x="556" y="16705"/>
                    </a:cubicBezTo>
                    <a:lnTo>
                      <a:pt x="560" y="16705"/>
                    </a:lnTo>
                    <a:cubicBezTo>
                      <a:pt x="560" y="16705"/>
                      <a:pt x="560" y="16661"/>
                      <a:pt x="560" y="16661"/>
                    </a:cubicBezTo>
                    <a:close/>
                    <a:moveTo>
                      <a:pt x="521" y="16990"/>
                    </a:moveTo>
                    <a:cubicBezTo>
                      <a:pt x="511" y="17009"/>
                      <a:pt x="506" y="17048"/>
                      <a:pt x="495" y="17067"/>
                    </a:cubicBezTo>
                    <a:lnTo>
                      <a:pt x="504" y="17067"/>
                    </a:lnTo>
                    <a:cubicBezTo>
                      <a:pt x="512" y="17048"/>
                      <a:pt x="528" y="17020"/>
                      <a:pt x="521" y="16990"/>
                    </a:cubicBezTo>
                    <a:close/>
                    <a:moveTo>
                      <a:pt x="514" y="17206"/>
                    </a:moveTo>
                    <a:lnTo>
                      <a:pt x="511" y="17190"/>
                    </a:lnTo>
                    <a:lnTo>
                      <a:pt x="500" y="17252"/>
                    </a:lnTo>
                    <a:cubicBezTo>
                      <a:pt x="500" y="17252"/>
                      <a:pt x="514" y="17206"/>
                      <a:pt x="514" y="17206"/>
                    </a:cubicBezTo>
                    <a:close/>
                    <a:moveTo>
                      <a:pt x="558" y="16907"/>
                    </a:moveTo>
                    <a:cubicBezTo>
                      <a:pt x="544" y="16969"/>
                      <a:pt x="533" y="17023"/>
                      <a:pt x="530" y="17090"/>
                    </a:cubicBezTo>
                    <a:cubicBezTo>
                      <a:pt x="539" y="17029"/>
                      <a:pt x="565" y="16969"/>
                      <a:pt x="558" y="16907"/>
                    </a:cubicBezTo>
                    <a:close/>
                    <a:moveTo>
                      <a:pt x="624" y="16390"/>
                    </a:moveTo>
                    <a:cubicBezTo>
                      <a:pt x="616" y="16392"/>
                      <a:pt x="610" y="16404"/>
                      <a:pt x="603" y="16410"/>
                    </a:cubicBezTo>
                    <a:cubicBezTo>
                      <a:pt x="592" y="16439"/>
                      <a:pt x="590" y="16478"/>
                      <a:pt x="595" y="16511"/>
                    </a:cubicBezTo>
                    <a:lnTo>
                      <a:pt x="631" y="16427"/>
                    </a:lnTo>
                    <a:cubicBezTo>
                      <a:pt x="625" y="16418"/>
                      <a:pt x="623" y="16406"/>
                      <a:pt x="624" y="16390"/>
                    </a:cubicBezTo>
                    <a:close/>
                    <a:moveTo>
                      <a:pt x="852" y="15578"/>
                    </a:moveTo>
                    <a:cubicBezTo>
                      <a:pt x="846" y="15618"/>
                      <a:pt x="828" y="15659"/>
                      <a:pt x="831" y="15699"/>
                    </a:cubicBezTo>
                    <a:cubicBezTo>
                      <a:pt x="846" y="15667"/>
                      <a:pt x="857" y="15616"/>
                      <a:pt x="852" y="15578"/>
                    </a:cubicBezTo>
                    <a:close/>
                    <a:moveTo>
                      <a:pt x="789" y="15715"/>
                    </a:moveTo>
                    <a:cubicBezTo>
                      <a:pt x="782" y="15722"/>
                      <a:pt x="781" y="15746"/>
                      <a:pt x="781" y="15755"/>
                    </a:cubicBezTo>
                    <a:lnTo>
                      <a:pt x="783" y="15755"/>
                    </a:lnTo>
                    <a:cubicBezTo>
                      <a:pt x="789" y="15746"/>
                      <a:pt x="795" y="15729"/>
                      <a:pt x="789" y="15715"/>
                    </a:cubicBezTo>
                    <a:close/>
                    <a:moveTo>
                      <a:pt x="794" y="15628"/>
                    </a:moveTo>
                    <a:cubicBezTo>
                      <a:pt x="799" y="15648"/>
                      <a:pt x="800" y="15676"/>
                      <a:pt x="796" y="15696"/>
                    </a:cubicBezTo>
                    <a:lnTo>
                      <a:pt x="800" y="15696"/>
                    </a:lnTo>
                    <a:cubicBezTo>
                      <a:pt x="805" y="15689"/>
                      <a:pt x="801" y="15681"/>
                      <a:pt x="802" y="15671"/>
                    </a:cubicBezTo>
                    <a:cubicBezTo>
                      <a:pt x="815" y="15635"/>
                      <a:pt x="819" y="15601"/>
                      <a:pt x="831" y="15572"/>
                    </a:cubicBezTo>
                    <a:cubicBezTo>
                      <a:pt x="815" y="15572"/>
                      <a:pt x="807" y="15613"/>
                      <a:pt x="794" y="15628"/>
                    </a:cubicBezTo>
                    <a:close/>
                    <a:moveTo>
                      <a:pt x="482" y="17029"/>
                    </a:moveTo>
                    <a:cubicBezTo>
                      <a:pt x="480" y="17053"/>
                      <a:pt x="466" y="17078"/>
                      <a:pt x="474" y="17101"/>
                    </a:cubicBezTo>
                    <a:lnTo>
                      <a:pt x="490" y="17046"/>
                    </a:lnTo>
                    <a:cubicBezTo>
                      <a:pt x="487" y="17039"/>
                      <a:pt x="490" y="17023"/>
                      <a:pt x="482" y="17029"/>
                    </a:cubicBezTo>
                    <a:close/>
                    <a:moveTo>
                      <a:pt x="749" y="16045"/>
                    </a:moveTo>
                    <a:cubicBezTo>
                      <a:pt x="747" y="16047"/>
                      <a:pt x="746" y="16042"/>
                      <a:pt x="744" y="16038"/>
                    </a:cubicBezTo>
                    <a:lnTo>
                      <a:pt x="742" y="16066"/>
                    </a:lnTo>
                    <a:cubicBezTo>
                      <a:pt x="744" y="16061"/>
                      <a:pt x="753" y="16059"/>
                      <a:pt x="749" y="16045"/>
                    </a:cubicBezTo>
                    <a:close/>
                    <a:moveTo>
                      <a:pt x="708" y="16232"/>
                    </a:moveTo>
                    <a:cubicBezTo>
                      <a:pt x="713" y="16197"/>
                      <a:pt x="733" y="16163"/>
                      <a:pt x="728" y="16117"/>
                    </a:cubicBezTo>
                    <a:cubicBezTo>
                      <a:pt x="722" y="16156"/>
                      <a:pt x="701" y="16189"/>
                      <a:pt x="708" y="16232"/>
                    </a:cubicBezTo>
                    <a:close/>
                    <a:moveTo>
                      <a:pt x="6927" y="21156"/>
                    </a:moveTo>
                    <a:lnTo>
                      <a:pt x="6908" y="21203"/>
                    </a:lnTo>
                    <a:cubicBezTo>
                      <a:pt x="6903" y="21220"/>
                      <a:pt x="6879" y="21198"/>
                      <a:pt x="6888" y="21231"/>
                    </a:cubicBezTo>
                    <a:cubicBezTo>
                      <a:pt x="6905" y="21223"/>
                      <a:pt x="6920" y="21198"/>
                      <a:pt x="6937" y="21184"/>
                    </a:cubicBezTo>
                    <a:cubicBezTo>
                      <a:pt x="6934" y="21178"/>
                      <a:pt x="6928" y="21167"/>
                      <a:pt x="6927" y="21156"/>
                    </a:cubicBezTo>
                    <a:close/>
                    <a:moveTo>
                      <a:pt x="603" y="16550"/>
                    </a:moveTo>
                    <a:lnTo>
                      <a:pt x="611" y="16550"/>
                    </a:lnTo>
                    <a:lnTo>
                      <a:pt x="611" y="16534"/>
                    </a:lnTo>
                    <a:cubicBezTo>
                      <a:pt x="605" y="16529"/>
                      <a:pt x="600" y="16538"/>
                      <a:pt x="603" y="16550"/>
                    </a:cubicBezTo>
                    <a:close/>
                    <a:moveTo>
                      <a:pt x="682" y="16195"/>
                    </a:moveTo>
                    <a:lnTo>
                      <a:pt x="674" y="16228"/>
                    </a:lnTo>
                    <a:lnTo>
                      <a:pt x="678" y="16228"/>
                    </a:lnTo>
                    <a:cubicBezTo>
                      <a:pt x="680" y="16217"/>
                      <a:pt x="688" y="16200"/>
                      <a:pt x="682" y="16195"/>
                    </a:cubicBezTo>
                    <a:close/>
                    <a:moveTo>
                      <a:pt x="15321" y="13502"/>
                    </a:moveTo>
                    <a:lnTo>
                      <a:pt x="15321" y="13497"/>
                    </a:lnTo>
                    <a:cubicBezTo>
                      <a:pt x="15327" y="13485"/>
                      <a:pt x="15333" y="13463"/>
                      <a:pt x="15327" y="13451"/>
                    </a:cubicBezTo>
                    <a:lnTo>
                      <a:pt x="15317" y="13497"/>
                    </a:lnTo>
                    <a:cubicBezTo>
                      <a:pt x="15318" y="13500"/>
                      <a:pt x="15319" y="13505"/>
                      <a:pt x="15321" y="13502"/>
                    </a:cubicBezTo>
                    <a:close/>
                    <a:moveTo>
                      <a:pt x="663" y="16284"/>
                    </a:moveTo>
                    <a:cubicBezTo>
                      <a:pt x="665" y="16279"/>
                      <a:pt x="670" y="16272"/>
                      <a:pt x="668" y="16260"/>
                    </a:cubicBezTo>
                    <a:cubicBezTo>
                      <a:pt x="668" y="16259"/>
                      <a:pt x="665" y="16253"/>
                      <a:pt x="663" y="16256"/>
                    </a:cubicBezTo>
                    <a:cubicBezTo>
                      <a:pt x="663" y="16256"/>
                      <a:pt x="663" y="16284"/>
                      <a:pt x="663" y="16284"/>
                    </a:cubicBezTo>
                    <a:close/>
                    <a:moveTo>
                      <a:pt x="16501" y="21552"/>
                    </a:moveTo>
                    <a:cubicBezTo>
                      <a:pt x="16503" y="21550"/>
                      <a:pt x="16505" y="21545"/>
                      <a:pt x="16504" y="21540"/>
                    </a:cubicBezTo>
                    <a:cubicBezTo>
                      <a:pt x="16503" y="21536"/>
                      <a:pt x="16498" y="21536"/>
                      <a:pt x="16496" y="21536"/>
                    </a:cubicBezTo>
                    <a:lnTo>
                      <a:pt x="16496" y="21552"/>
                    </a:lnTo>
                    <a:cubicBezTo>
                      <a:pt x="16496" y="21552"/>
                      <a:pt x="16501" y="21552"/>
                      <a:pt x="16501" y="21552"/>
                    </a:cubicBezTo>
                    <a:close/>
                    <a:moveTo>
                      <a:pt x="14433" y="19621"/>
                    </a:moveTo>
                    <a:lnTo>
                      <a:pt x="14428" y="19621"/>
                    </a:lnTo>
                    <a:lnTo>
                      <a:pt x="14396" y="19682"/>
                    </a:lnTo>
                    <a:cubicBezTo>
                      <a:pt x="14396" y="19682"/>
                      <a:pt x="14433" y="19621"/>
                      <a:pt x="14433" y="19621"/>
                    </a:cubicBezTo>
                    <a:close/>
                    <a:moveTo>
                      <a:pt x="15127" y="14164"/>
                    </a:moveTo>
                    <a:cubicBezTo>
                      <a:pt x="15131" y="14158"/>
                      <a:pt x="15131" y="14147"/>
                      <a:pt x="15135" y="14142"/>
                    </a:cubicBezTo>
                    <a:cubicBezTo>
                      <a:pt x="15122" y="14130"/>
                      <a:pt x="15129" y="14183"/>
                      <a:pt x="15127" y="14164"/>
                    </a:cubicBezTo>
                    <a:close/>
                    <a:moveTo>
                      <a:pt x="14388" y="19687"/>
                    </a:moveTo>
                    <a:cubicBezTo>
                      <a:pt x="14380" y="19702"/>
                      <a:pt x="14364" y="19696"/>
                      <a:pt x="14364" y="19729"/>
                    </a:cubicBezTo>
                    <a:cubicBezTo>
                      <a:pt x="14364" y="19729"/>
                      <a:pt x="14388" y="19687"/>
                      <a:pt x="14388" y="19687"/>
                    </a:cubicBezTo>
                    <a:close/>
                    <a:moveTo>
                      <a:pt x="15199" y="13903"/>
                    </a:moveTo>
                    <a:cubicBezTo>
                      <a:pt x="15193" y="13896"/>
                      <a:pt x="15187" y="13915"/>
                      <a:pt x="15185" y="13924"/>
                    </a:cubicBezTo>
                    <a:lnTo>
                      <a:pt x="15190" y="13935"/>
                    </a:lnTo>
                    <a:cubicBezTo>
                      <a:pt x="15196" y="13933"/>
                      <a:pt x="15194" y="13910"/>
                      <a:pt x="15199" y="13903"/>
                    </a:cubicBezTo>
                    <a:close/>
                    <a:moveTo>
                      <a:pt x="14797" y="15838"/>
                    </a:moveTo>
                    <a:cubicBezTo>
                      <a:pt x="14792" y="15882"/>
                      <a:pt x="14775" y="15922"/>
                      <a:pt x="14779" y="15966"/>
                    </a:cubicBezTo>
                    <a:cubicBezTo>
                      <a:pt x="14789" y="15934"/>
                      <a:pt x="14790" y="15881"/>
                      <a:pt x="14797" y="15838"/>
                    </a:cubicBezTo>
                    <a:close/>
                    <a:moveTo>
                      <a:pt x="15190" y="13959"/>
                    </a:moveTo>
                    <a:lnTo>
                      <a:pt x="15175" y="13974"/>
                    </a:lnTo>
                    <a:lnTo>
                      <a:pt x="15180" y="13974"/>
                    </a:lnTo>
                    <a:cubicBezTo>
                      <a:pt x="15180" y="13974"/>
                      <a:pt x="15190" y="13959"/>
                      <a:pt x="15190" y="13959"/>
                    </a:cubicBezTo>
                    <a:close/>
                    <a:moveTo>
                      <a:pt x="14800" y="15823"/>
                    </a:moveTo>
                    <a:lnTo>
                      <a:pt x="14815" y="15755"/>
                    </a:lnTo>
                    <a:cubicBezTo>
                      <a:pt x="14821" y="15681"/>
                      <a:pt x="14836" y="15601"/>
                      <a:pt x="14841" y="15537"/>
                    </a:cubicBezTo>
                    <a:cubicBezTo>
                      <a:pt x="14826" y="15604"/>
                      <a:pt x="14819" y="15676"/>
                      <a:pt x="14810" y="15751"/>
                    </a:cubicBezTo>
                    <a:cubicBezTo>
                      <a:pt x="14806" y="15773"/>
                      <a:pt x="14793" y="15794"/>
                      <a:pt x="14800" y="15823"/>
                    </a:cubicBezTo>
                    <a:close/>
                    <a:moveTo>
                      <a:pt x="419" y="17535"/>
                    </a:moveTo>
                    <a:cubicBezTo>
                      <a:pt x="413" y="17549"/>
                      <a:pt x="409" y="17568"/>
                      <a:pt x="414" y="17586"/>
                    </a:cubicBezTo>
                    <a:cubicBezTo>
                      <a:pt x="415" y="17568"/>
                      <a:pt x="423" y="17549"/>
                      <a:pt x="419" y="17535"/>
                    </a:cubicBezTo>
                    <a:close/>
                    <a:moveTo>
                      <a:pt x="466" y="17157"/>
                    </a:moveTo>
                    <a:cubicBezTo>
                      <a:pt x="472" y="17148"/>
                      <a:pt x="467" y="17134"/>
                      <a:pt x="468" y="17123"/>
                    </a:cubicBezTo>
                    <a:cubicBezTo>
                      <a:pt x="467" y="17134"/>
                      <a:pt x="460" y="17150"/>
                      <a:pt x="466" y="17157"/>
                    </a:cubicBezTo>
                    <a:close/>
                    <a:moveTo>
                      <a:pt x="453" y="17512"/>
                    </a:moveTo>
                    <a:cubicBezTo>
                      <a:pt x="447" y="17549"/>
                      <a:pt x="434" y="17579"/>
                      <a:pt x="435" y="17623"/>
                    </a:cubicBezTo>
                    <a:cubicBezTo>
                      <a:pt x="451" y="17590"/>
                      <a:pt x="456" y="17560"/>
                      <a:pt x="453" y="17512"/>
                    </a:cubicBezTo>
                    <a:close/>
                    <a:moveTo>
                      <a:pt x="425" y="17503"/>
                    </a:moveTo>
                    <a:lnTo>
                      <a:pt x="435" y="17485"/>
                    </a:lnTo>
                    <a:cubicBezTo>
                      <a:pt x="430" y="17451"/>
                      <a:pt x="460" y="17454"/>
                      <a:pt x="446" y="17424"/>
                    </a:cubicBezTo>
                    <a:cubicBezTo>
                      <a:pt x="427" y="17447"/>
                      <a:pt x="436" y="17468"/>
                      <a:pt x="425" y="17503"/>
                    </a:cubicBezTo>
                    <a:close/>
                    <a:moveTo>
                      <a:pt x="399" y="17662"/>
                    </a:moveTo>
                    <a:lnTo>
                      <a:pt x="395" y="17691"/>
                    </a:lnTo>
                    <a:lnTo>
                      <a:pt x="399" y="17686"/>
                    </a:lnTo>
                    <a:cubicBezTo>
                      <a:pt x="399" y="17686"/>
                      <a:pt x="399" y="17662"/>
                      <a:pt x="399" y="17662"/>
                    </a:cubicBezTo>
                    <a:close/>
                    <a:moveTo>
                      <a:pt x="14126" y="20106"/>
                    </a:moveTo>
                    <a:cubicBezTo>
                      <a:pt x="14135" y="20092"/>
                      <a:pt x="14146" y="20075"/>
                      <a:pt x="14154" y="20061"/>
                    </a:cubicBezTo>
                    <a:cubicBezTo>
                      <a:pt x="14143" y="20047"/>
                      <a:pt x="14128" y="20097"/>
                      <a:pt x="14126" y="20106"/>
                    </a:cubicBezTo>
                    <a:close/>
                    <a:moveTo>
                      <a:pt x="14336" y="19765"/>
                    </a:moveTo>
                    <a:lnTo>
                      <a:pt x="14328" y="19765"/>
                    </a:lnTo>
                    <a:lnTo>
                      <a:pt x="14325" y="19788"/>
                    </a:lnTo>
                    <a:cubicBezTo>
                      <a:pt x="14325" y="19788"/>
                      <a:pt x="14336" y="19765"/>
                      <a:pt x="14336" y="19765"/>
                    </a:cubicBezTo>
                    <a:close/>
                    <a:moveTo>
                      <a:pt x="386" y="17590"/>
                    </a:moveTo>
                    <a:cubicBezTo>
                      <a:pt x="390" y="17560"/>
                      <a:pt x="396" y="17517"/>
                      <a:pt x="399" y="17485"/>
                    </a:cubicBezTo>
                    <a:cubicBezTo>
                      <a:pt x="394" y="17521"/>
                      <a:pt x="380" y="17558"/>
                      <a:pt x="386" y="17590"/>
                    </a:cubicBezTo>
                    <a:close/>
                    <a:moveTo>
                      <a:pt x="375" y="17635"/>
                    </a:moveTo>
                    <a:lnTo>
                      <a:pt x="356" y="17758"/>
                    </a:lnTo>
                    <a:cubicBezTo>
                      <a:pt x="374" y="17727"/>
                      <a:pt x="375" y="17672"/>
                      <a:pt x="375" y="17635"/>
                    </a:cubicBezTo>
                    <a:close/>
                    <a:moveTo>
                      <a:pt x="270" y="18441"/>
                    </a:moveTo>
                    <a:cubicBezTo>
                      <a:pt x="259" y="18523"/>
                      <a:pt x="237" y="18603"/>
                      <a:pt x="238" y="18680"/>
                    </a:cubicBezTo>
                    <a:lnTo>
                      <a:pt x="249" y="18575"/>
                    </a:lnTo>
                    <a:cubicBezTo>
                      <a:pt x="270" y="18541"/>
                      <a:pt x="263" y="18486"/>
                      <a:pt x="270" y="18441"/>
                    </a:cubicBezTo>
                    <a:close/>
                    <a:moveTo>
                      <a:pt x="12674" y="5971"/>
                    </a:moveTo>
                    <a:lnTo>
                      <a:pt x="12678" y="5903"/>
                    </a:lnTo>
                    <a:cubicBezTo>
                      <a:pt x="12657" y="5911"/>
                      <a:pt x="12674" y="5945"/>
                      <a:pt x="12674" y="5971"/>
                    </a:cubicBezTo>
                    <a:close/>
                    <a:moveTo>
                      <a:pt x="3974" y="18553"/>
                    </a:moveTo>
                    <a:cubicBezTo>
                      <a:pt x="3969" y="18566"/>
                      <a:pt x="3954" y="18566"/>
                      <a:pt x="3959" y="18592"/>
                    </a:cubicBezTo>
                    <a:lnTo>
                      <a:pt x="3972" y="18592"/>
                    </a:lnTo>
                    <a:cubicBezTo>
                      <a:pt x="3972" y="18592"/>
                      <a:pt x="3974" y="18553"/>
                      <a:pt x="3974" y="18553"/>
                    </a:cubicBezTo>
                    <a:close/>
                    <a:moveTo>
                      <a:pt x="3943" y="18631"/>
                    </a:moveTo>
                    <a:cubicBezTo>
                      <a:pt x="3946" y="18629"/>
                      <a:pt x="3946" y="18620"/>
                      <a:pt x="3946" y="18615"/>
                    </a:cubicBezTo>
                    <a:lnTo>
                      <a:pt x="3943" y="18615"/>
                    </a:lnTo>
                    <a:cubicBezTo>
                      <a:pt x="3943" y="18615"/>
                      <a:pt x="3943" y="18631"/>
                      <a:pt x="3943" y="18631"/>
                    </a:cubicBezTo>
                    <a:close/>
                    <a:moveTo>
                      <a:pt x="3581" y="19442"/>
                    </a:moveTo>
                    <a:lnTo>
                      <a:pt x="3605" y="19403"/>
                    </a:lnTo>
                    <a:lnTo>
                      <a:pt x="3597" y="19403"/>
                    </a:lnTo>
                    <a:cubicBezTo>
                      <a:pt x="3597" y="19403"/>
                      <a:pt x="3581" y="19442"/>
                      <a:pt x="3581" y="19442"/>
                    </a:cubicBezTo>
                    <a:close/>
                    <a:moveTo>
                      <a:pt x="10875" y="14714"/>
                    </a:moveTo>
                    <a:cubicBezTo>
                      <a:pt x="10884" y="14698"/>
                      <a:pt x="10892" y="14675"/>
                      <a:pt x="10896" y="14654"/>
                    </a:cubicBezTo>
                    <a:cubicBezTo>
                      <a:pt x="10887" y="14672"/>
                      <a:pt x="10873" y="14698"/>
                      <a:pt x="10875" y="14714"/>
                    </a:cubicBezTo>
                    <a:close/>
                    <a:moveTo>
                      <a:pt x="4034" y="18437"/>
                    </a:moveTo>
                    <a:cubicBezTo>
                      <a:pt x="4024" y="18439"/>
                      <a:pt x="4014" y="18448"/>
                      <a:pt x="4006" y="18465"/>
                    </a:cubicBezTo>
                    <a:cubicBezTo>
                      <a:pt x="4002" y="18470"/>
                      <a:pt x="3998" y="18483"/>
                      <a:pt x="4004" y="18492"/>
                    </a:cubicBezTo>
                    <a:cubicBezTo>
                      <a:pt x="4024" y="18500"/>
                      <a:pt x="4027" y="18458"/>
                      <a:pt x="4034" y="18437"/>
                    </a:cubicBezTo>
                    <a:close/>
                    <a:moveTo>
                      <a:pt x="3966" y="18736"/>
                    </a:moveTo>
                    <a:lnTo>
                      <a:pt x="3972" y="18736"/>
                    </a:lnTo>
                    <a:cubicBezTo>
                      <a:pt x="3974" y="18729"/>
                      <a:pt x="3982" y="18722"/>
                      <a:pt x="3979" y="18708"/>
                    </a:cubicBezTo>
                    <a:cubicBezTo>
                      <a:pt x="3974" y="18712"/>
                      <a:pt x="3962" y="18727"/>
                      <a:pt x="3966" y="18736"/>
                    </a:cubicBezTo>
                    <a:close/>
                    <a:moveTo>
                      <a:pt x="4069" y="18437"/>
                    </a:moveTo>
                    <a:lnTo>
                      <a:pt x="4060" y="18437"/>
                    </a:lnTo>
                    <a:lnTo>
                      <a:pt x="4053" y="18470"/>
                    </a:lnTo>
                    <a:cubicBezTo>
                      <a:pt x="4053" y="18470"/>
                      <a:pt x="4069" y="18437"/>
                      <a:pt x="4069" y="18437"/>
                    </a:cubicBezTo>
                    <a:close/>
                    <a:moveTo>
                      <a:pt x="4043" y="18425"/>
                    </a:moveTo>
                    <a:lnTo>
                      <a:pt x="4053" y="18425"/>
                    </a:lnTo>
                    <a:cubicBezTo>
                      <a:pt x="4059" y="18413"/>
                      <a:pt x="4064" y="18402"/>
                      <a:pt x="4064" y="18386"/>
                    </a:cubicBezTo>
                    <a:cubicBezTo>
                      <a:pt x="4054" y="18386"/>
                      <a:pt x="4046" y="18409"/>
                      <a:pt x="4043" y="18425"/>
                    </a:cubicBezTo>
                    <a:close/>
                    <a:moveTo>
                      <a:pt x="3744" y="19004"/>
                    </a:moveTo>
                    <a:cubicBezTo>
                      <a:pt x="3736" y="19006"/>
                      <a:pt x="3730" y="19017"/>
                      <a:pt x="3726" y="19030"/>
                    </a:cubicBezTo>
                    <a:cubicBezTo>
                      <a:pt x="3732" y="19019"/>
                      <a:pt x="3745" y="19033"/>
                      <a:pt x="3744" y="19004"/>
                    </a:cubicBezTo>
                    <a:close/>
                    <a:moveTo>
                      <a:pt x="3495" y="19582"/>
                    </a:moveTo>
                    <a:cubicBezTo>
                      <a:pt x="3508" y="19588"/>
                      <a:pt x="3510" y="19554"/>
                      <a:pt x="3518" y="19542"/>
                    </a:cubicBezTo>
                    <a:cubicBezTo>
                      <a:pt x="3510" y="19550"/>
                      <a:pt x="3502" y="19570"/>
                      <a:pt x="3495" y="19582"/>
                    </a:cubicBezTo>
                    <a:close/>
                    <a:moveTo>
                      <a:pt x="3602" y="19271"/>
                    </a:moveTo>
                    <a:lnTo>
                      <a:pt x="3607" y="19271"/>
                    </a:lnTo>
                    <a:cubicBezTo>
                      <a:pt x="3611" y="19265"/>
                      <a:pt x="3611" y="19255"/>
                      <a:pt x="3615" y="19248"/>
                    </a:cubicBezTo>
                    <a:cubicBezTo>
                      <a:pt x="3608" y="19243"/>
                      <a:pt x="3600" y="19257"/>
                      <a:pt x="3602" y="19271"/>
                    </a:cubicBezTo>
                    <a:close/>
                    <a:moveTo>
                      <a:pt x="3676" y="19137"/>
                    </a:moveTo>
                    <a:cubicBezTo>
                      <a:pt x="3679" y="19139"/>
                      <a:pt x="3686" y="19132"/>
                      <a:pt x="3689" y="19144"/>
                    </a:cubicBezTo>
                    <a:lnTo>
                      <a:pt x="3696" y="19093"/>
                    </a:lnTo>
                    <a:cubicBezTo>
                      <a:pt x="3689" y="19105"/>
                      <a:pt x="3677" y="19112"/>
                      <a:pt x="3676" y="19137"/>
                    </a:cubicBezTo>
                    <a:close/>
                    <a:moveTo>
                      <a:pt x="3637" y="19204"/>
                    </a:moveTo>
                    <a:cubicBezTo>
                      <a:pt x="3630" y="19206"/>
                      <a:pt x="3623" y="19220"/>
                      <a:pt x="3626" y="19232"/>
                    </a:cubicBezTo>
                    <a:lnTo>
                      <a:pt x="3628" y="19232"/>
                    </a:lnTo>
                    <a:cubicBezTo>
                      <a:pt x="3634" y="19229"/>
                      <a:pt x="3643" y="19218"/>
                      <a:pt x="3637" y="19204"/>
                    </a:cubicBezTo>
                    <a:close/>
                    <a:moveTo>
                      <a:pt x="3908" y="18664"/>
                    </a:moveTo>
                    <a:cubicBezTo>
                      <a:pt x="3881" y="18732"/>
                      <a:pt x="3841" y="18791"/>
                      <a:pt x="3815" y="18866"/>
                    </a:cubicBezTo>
                    <a:lnTo>
                      <a:pt x="3838" y="18838"/>
                    </a:lnTo>
                    <a:cubicBezTo>
                      <a:pt x="3857" y="18771"/>
                      <a:pt x="3894" y="18717"/>
                      <a:pt x="3908" y="18664"/>
                    </a:cubicBezTo>
                    <a:close/>
                    <a:moveTo>
                      <a:pt x="3746" y="19153"/>
                    </a:moveTo>
                    <a:cubicBezTo>
                      <a:pt x="3748" y="19148"/>
                      <a:pt x="3752" y="19146"/>
                      <a:pt x="3751" y="19137"/>
                    </a:cubicBezTo>
                    <a:cubicBezTo>
                      <a:pt x="3749" y="19137"/>
                      <a:pt x="3738" y="19151"/>
                      <a:pt x="3746" y="19153"/>
                    </a:cubicBezTo>
                    <a:close/>
                    <a:moveTo>
                      <a:pt x="4090" y="18392"/>
                    </a:moveTo>
                    <a:lnTo>
                      <a:pt x="4137" y="18303"/>
                    </a:lnTo>
                    <a:cubicBezTo>
                      <a:pt x="4118" y="18323"/>
                      <a:pt x="4099" y="18351"/>
                      <a:pt x="4090" y="18392"/>
                    </a:cubicBezTo>
                    <a:close/>
                    <a:moveTo>
                      <a:pt x="3540" y="19438"/>
                    </a:moveTo>
                    <a:cubicBezTo>
                      <a:pt x="3560" y="19401"/>
                      <a:pt x="3578" y="19359"/>
                      <a:pt x="3602" y="19331"/>
                    </a:cubicBezTo>
                    <a:cubicBezTo>
                      <a:pt x="3644" y="19259"/>
                      <a:pt x="3679" y="19189"/>
                      <a:pt x="3719" y="19109"/>
                    </a:cubicBezTo>
                    <a:cubicBezTo>
                      <a:pt x="3738" y="19056"/>
                      <a:pt x="3775" y="19019"/>
                      <a:pt x="3794" y="18965"/>
                    </a:cubicBezTo>
                    <a:cubicBezTo>
                      <a:pt x="3833" y="18898"/>
                      <a:pt x="3869" y="18831"/>
                      <a:pt x="3899" y="18759"/>
                    </a:cubicBezTo>
                    <a:cubicBezTo>
                      <a:pt x="3877" y="18805"/>
                      <a:pt x="3848" y="18840"/>
                      <a:pt x="3828" y="18893"/>
                    </a:cubicBezTo>
                    <a:cubicBezTo>
                      <a:pt x="3802" y="18901"/>
                      <a:pt x="3796" y="19014"/>
                      <a:pt x="3770" y="18949"/>
                    </a:cubicBezTo>
                    <a:cubicBezTo>
                      <a:pt x="3766" y="19033"/>
                      <a:pt x="3722" y="19098"/>
                      <a:pt x="3689" y="19144"/>
                    </a:cubicBezTo>
                    <a:cubicBezTo>
                      <a:pt x="3667" y="19227"/>
                      <a:pt x="3619" y="19269"/>
                      <a:pt x="3592" y="19331"/>
                    </a:cubicBezTo>
                    <a:cubicBezTo>
                      <a:pt x="3574" y="19369"/>
                      <a:pt x="3542" y="19390"/>
                      <a:pt x="3540" y="19438"/>
                    </a:cubicBezTo>
                    <a:close/>
                    <a:moveTo>
                      <a:pt x="4441" y="17642"/>
                    </a:moveTo>
                    <a:cubicBezTo>
                      <a:pt x="4428" y="17646"/>
                      <a:pt x="4424" y="17679"/>
                      <a:pt x="4418" y="17702"/>
                    </a:cubicBezTo>
                    <a:cubicBezTo>
                      <a:pt x="4423" y="17675"/>
                      <a:pt x="4438" y="17670"/>
                      <a:pt x="4441" y="17642"/>
                    </a:cubicBezTo>
                    <a:close/>
                    <a:moveTo>
                      <a:pt x="4472" y="17568"/>
                    </a:moveTo>
                    <a:lnTo>
                      <a:pt x="4451" y="17623"/>
                    </a:lnTo>
                    <a:lnTo>
                      <a:pt x="4470" y="17590"/>
                    </a:lnTo>
                    <a:cubicBezTo>
                      <a:pt x="4470" y="17590"/>
                      <a:pt x="4472" y="17568"/>
                      <a:pt x="4472" y="17568"/>
                    </a:cubicBezTo>
                    <a:close/>
                    <a:moveTo>
                      <a:pt x="4399" y="17679"/>
                    </a:moveTo>
                    <a:cubicBezTo>
                      <a:pt x="4408" y="17683"/>
                      <a:pt x="4411" y="17658"/>
                      <a:pt x="4418" y="17646"/>
                    </a:cubicBezTo>
                    <a:cubicBezTo>
                      <a:pt x="4410" y="17651"/>
                      <a:pt x="4399" y="17658"/>
                      <a:pt x="4399" y="17679"/>
                    </a:cubicBezTo>
                    <a:close/>
                    <a:moveTo>
                      <a:pt x="6727" y="21441"/>
                    </a:moveTo>
                    <a:cubicBezTo>
                      <a:pt x="6772" y="21417"/>
                      <a:pt x="6811" y="21371"/>
                      <a:pt x="6853" y="21335"/>
                    </a:cubicBezTo>
                    <a:cubicBezTo>
                      <a:pt x="6832" y="21301"/>
                      <a:pt x="6804" y="21342"/>
                      <a:pt x="6785" y="21369"/>
                    </a:cubicBezTo>
                    <a:cubicBezTo>
                      <a:pt x="6764" y="21387"/>
                      <a:pt x="6730" y="21392"/>
                      <a:pt x="6727" y="21441"/>
                    </a:cubicBezTo>
                    <a:close/>
                    <a:moveTo>
                      <a:pt x="4562" y="17369"/>
                    </a:moveTo>
                    <a:cubicBezTo>
                      <a:pt x="4537" y="17426"/>
                      <a:pt x="4499" y="17482"/>
                      <a:pt x="4489" y="17547"/>
                    </a:cubicBezTo>
                    <a:cubicBezTo>
                      <a:pt x="4522" y="17499"/>
                      <a:pt x="4542" y="17410"/>
                      <a:pt x="4562" y="17369"/>
                    </a:cubicBezTo>
                    <a:close/>
                    <a:moveTo>
                      <a:pt x="6822" y="21262"/>
                    </a:moveTo>
                    <a:cubicBezTo>
                      <a:pt x="6810" y="21262"/>
                      <a:pt x="6796" y="21299"/>
                      <a:pt x="6793" y="21286"/>
                    </a:cubicBezTo>
                    <a:lnTo>
                      <a:pt x="6813" y="21301"/>
                    </a:lnTo>
                    <a:cubicBezTo>
                      <a:pt x="6824" y="21301"/>
                      <a:pt x="6816" y="21272"/>
                      <a:pt x="6822" y="21262"/>
                    </a:cubicBezTo>
                    <a:close/>
                    <a:moveTo>
                      <a:pt x="4339" y="17813"/>
                    </a:moveTo>
                    <a:lnTo>
                      <a:pt x="4345" y="17802"/>
                    </a:lnTo>
                    <a:lnTo>
                      <a:pt x="4345" y="17790"/>
                    </a:lnTo>
                    <a:cubicBezTo>
                      <a:pt x="4345" y="17790"/>
                      <a:pt x="4339" y="17813"/>
                      <a:pt x="4339" y="17813"/>
                    </a:cubicBezTo>
                    <a:close/>
                    <a:moveTo>
                      <a:pt x="4515" y="17419"/>
                    </a:moveTo>
                    <a:lnTo>
                      <a:pt x="4493" y="17463"/>
                    </a:lnTo>
                    <a:cubicBezTo>
                      <a:pt x="4505" y="17468"/>
                      <a:pt x="4512" y="17441"/>
                      <a:pt x="4517" y="17424"/>
                    </a:cubicBezTo>
                    <a:cubicBezTo>
                      <a:pt x="4517" y="17424"/>
                      <a:pt x="4515" y="17419"/>
                      <a:pt x="4515" y="17419"/>
                    </a:cubicBezTo>
                    <a:close/>
                    <a:moveTo>
                      <a:pt x="4258" y="18045"/>
                    </a:moveTo>
                    <a:lnTo>
                      <a:pt x="4257" y="18049"/>
                    </a:lnTo>
                    <a:lnTo>
                      <a:pt x="4257" y="18048"/>
                    </a:lnTo>
                    <a:cubicBezTo>
                      <a:pt x="4257" y="18047"/>
                      <a:pt x="4258" y="18047"/>
                      <a:pt x="4258" y="18045"/>
                    </a:cubicBezTo>
                    <a:close/>
                    <a:moveTo>
                      <a:pt x="4231" y="18059"/>
                    </a:moveTo>
                    <a:lnTo>
                      <a:pt x="4239" y="18059"/>
                    </a:lnTo>
                    <a:cubicBezTo>
                      <a:pt x="4244" y="18052"/>
                      <a:pt x="4241" y="18038"/>
                      <a:pt x="4242" y="18031"/>
                    </a:cubicBezTo>
                    <a:cubicBezTo>
                      <a:pt x="4233" y="18020"/>
                      <a:pt x="4227" y="18050"/>
                      <a:pt x="4231" y="18059"/>
                    </a:cubicBezTo>
                    <a:close/>
                    <a:moveTo>
                      <a:pt x="4205" y="18115"/>
                    </a:moveTo>
                    <a:cubicBezTo>
                      <a:pt x="4210" y="18110"/>
                      <a:pt x="4218" y="18101"/>
                      <a:pt x="4216" y="18087"/>
                    </a:cubicBezTo>
                    <a:cubicBezTo>
                      <a:pt x="4207" y="18078"/>
                      <a:pt x="4204" y="18101"/>
                      <a:pt x="4205" y="18115"/>
                    </a:cubicBezTo>
                    <a:close/>
                    <a:moveTo>
                      <a:pt x="4187" y="18147"/>
                    </a:moveTo>
                    <a:cubicBezTo>
                      <a:pt x="4161" y="18161"/>
                      <a:pt x="4156" y="18222"/>
                      <a:pt x="4137" y="18254"/>
                    </a:cubicBezTo>
                    <a:cubicBezTo>
                      <a:pt x="4149" y="18240"/>
                      <a:pt x="4156" y="18203"/>
                      <a:pt x="4171" y="18207"/>
                    </a:cubicBezTo>
                    <a:cubicBezTo>
                      <a:pt x="4170" y="18206"/>
                      <a:pt x="4169" y="18205"/>
                      <a:pt x="4169" y="18202"/>
                    </a:cubicBezTo>
                    <a:cubicBezTo>
                      <a:pt x="4172" y="18194"/>
                      <a:pt x="4176" y="18184"/>
                      <a:pt x="4182" y="18179"/>
                    </a:cubicBezTo>
                    <a:cubicBezTo>
                      <a:pt x="4184" y="18184"/>
                      <a:pt x="4184" y="18191"/>
                      <a:pt x="4184" y="18198"/>
                    </a:cubicBezTo>
                    <a:cubicBezTo>
                      <a:pt x="4196" y="18191"/>
                      <a:pt x="4209" y="18166"/>
                      <a:pt x="4213" y="18142"/>
                    </a:cubicBezTo>
                    <a:lnTo>
                      <a:pt x="4187" y="18175"/>
                    </a:lnTo>
                    <a:cubicBezTo>
                      <a:pt x="4178" y="18166"/>
                      <a:pt x="4191" y="18161"/>
                      <a:pt x="4187" y="18147"/>
                    </a:cubicBezTo>
                    <a:close/>
                    <a:moveTo>
                      <a:pt x="4182" y="18207"/>
                    </a:moveTo>
                    <a:cubicBezTo>
                      <a:pt x="4178" y="18205"/>
                      <a:pt x="4174" y="18210"/>
                      <a:pt x="4171" y="18207"/>
                    </a:cubicBezTo>
                    <a:lnTo>
                      <a:pt x="4152" y="18263"/>
                    </a:lnTo>
                    <a:cubicBezTo>
                      <a:pt x="4169" y="18261"/>
                      <a:pt x="4174" y="18228"/>
                      <a:pt x="4182" y="18207"/>
                    </a:cubicBezTo>
                    <a:close/>
                    <a:moveTo>
                      <a:pt x="4229" y="18119"/>
                    </a:moveTo>
                    <a:cubicBezTo>
                      <a:pt x="4230" y="18115"/>
                      <a:pt x="4235" y="18110"/>
                      <a:pt x="4234" y="18103"/>
                    </a:cubicBezTo>
                    <a:cubicBezTo>
                      <a:pt x="4231" y="18103"/>
                      <a:pt x="4221" y="18116"/>
                      <a:pt x="4229" y="18119"/>
                    </a:cubicBezTo>
                    <a:close/>
                    <a:moveTo>
                      <a:pt x="4244" y="18074"/>
                    </a:moveTo>
                    <a:lnTo>
                      <a:pt x="4257" y="18049"/>
                    </a:lnTo>
                    <a:cubicBezTo>
                      <a:pt x="4252" y="18055"/>
                      <a:pt x="4242" y="18056"/>
                      <a:pt x="4244" y="18074"/>
                    </a:cubicBezTo>
                    <a:close/>
                    <a:moveTo>
                      <a:pt x="4407" y="17718"/>
                    </a:moveTo>
                    <a:cubicBezTo>
                      <a:pt x="4390" y="17741"/>
                      <a:pt x="4378" y="17795"/>
                      <a:pt x="4358" y="17813"/>
                    </a:cubicBezTo>
                    <a:cubicBezTo>
                      <a:pt x="4332" y="17900"/>
                      <a:pt x="4283" y="17952"/>
                      <a:pt x="4258" y="18045"/>
                    </a:cubicBezTo>
                    <a:lnTo>
                      <a:pt x="4397" y="17758"/>
                    </a:lnTo>
                    <a:cubicBezTo>
                      <a:pt x="4397" y="17758"/>
                      <a:pt x="4407" y="17718"/>
                      <a:pt x="4407" y="17718"/>
                    </a:cubicBezTo>
                    <a:close/>
                    <a:moveTo>
                      <a:pt x="4294" y="17901"/>
                    </a:moveTo>
                    <a:lnTo>
                      <a:pt x="4289" y="17901"/>
                    </a:lnTo>
                    <a:cubicBezTo>
                      <a:pt x="4286" y="17953"/>
                      <a:pt x="4254" y="17964"/>
                      <a:pt x="4249" y="18013"/>
                    </a:cubicBezTo>
                    <a:lnTo>
                      <a:pt x="4276" y="17964"/>
                    </a:lnTo>
                    <a:cubicBezTo>
                      <a:pt x="4276" y="17934"/>
                      <a:pt x="4299" y="17936"/>
                      <a:pt x="4294" y="17901"/>
                    </a:cubicBezTo>
                    <a:close/>
                    <a:moveTo>
                      <a:pt x="4171" y="18207"/>
                    </a:moveTo>
                    <a:lnTo>
                      <a:pt x="4171" y="18207"/>
                    </a:lnTo>
                    <a:lnTo>
                      <a:pt x="4171" y="18207"/>
                    </a:lnTo>
                    <a:cubicBezTo>
                      <a:pt x="4171" y="18207"/>
                      <a:pt x="4171" y="18207"/>
                      <a:pt x="4171" y="18207"/>
                    </a:cubicBezTo>
                    <a:close/>
                    <a:moveTo>
                      <a:pt x="3916" y="18732"/>
                    </a:moveTo>
                    <a:cubicBezTo>
                      <a:pt x="3940" y="18685"/>
                      <a:pt x="3966" y="18643"/>
                      <a:pt x="3987" y="18592"/>
                    </a:cubicBezTo>
                    <a:lnTo>
                      <a:pt x="3979" y="18592"/>
                    </a:lnTo>
                    <a:cubicBezTo>
                      <a:pt x="3962" y="18648"/>
                      <a:pt x="3933" y="18680"/>
                      <a:pt x="3916" y="18732"/>
                    </a:cubicBezTo>
                    <a:close/>
                    <a:moveTo>
                      <a:pt x="10345" y="16307"/>
                    </a:moveTo>
                    <a:cubicBezTo>
                      <a:pt x="10355" y="16300"/>
                      <a:pt x="10356" y="16281"/>
                      <a:pt x="10361" y="16267"/>
                    </a:cubicBezTo>
                    <a:cubicBezTo>
                      <a:pt x="10352" y="16267"/>
                      <a:pt x="10348" y="16288"/>
                      <a:pt x="10345" y="16307"/>
                    </a:cubicBezTo>
                    <a:close/>
                    <a:moveTo>
                      <a:pt x="10382" y="16217"/>
                    </a:moveTo>
                    <a:cubicBezTo>
                      <a:pt x="10395" y="16177"/>
                      <a:pt x="10418" y="16156"/>
                      <a:pt x="10427" y="16104"/>
                    </a:cubicBezTo>
                    <a:cubicBezTo>
                      <a:pt x="10402" y="16126"/>
                      <a:pt x="10397" y="16187"/>
                      <a:pt x="10382" y="16217"/>
                    </a:cubicBezTo>
                    <a:close/>
                    <a:moveTo>
                      <a:pt x="10613" y="16066"/>
                    </a:moveTo>
                    <a:cubicBezTo>
                      <a:pt x="10614" y="16061"/>
                      <a:pt x="10619" y="16059"/>
                      <a:pt x="10618" y="16050"/>
                    </a:cubicBezTo>
                    <a:cubicBezTo>
                      <a:pt x="10615" y="16056"/>
                      <a:pt x="10607" y="16050"/>
                      <a:pt x="10610" y="16066"/>
                    </a:cubicBezTo>
                    <a:cubicBezTo>
                      <a:pt x="10610" y="16066"/>
                      <a:pt x="10613" y="16066"/>
                      <a:pt x="10613" y="16066"/>
                    </a:cubicBezTo>
                    <a:close/>
                    <a:moveTo>
                      <a:pt x="10811" y="14888"/>
                    </a:moveTo>
                    <a:lnTo>
                      <a:pt x="10762" y="15016"/>
                    </a:lnTo>
                    <a:cubicBezTo>
                      <a:pt x="10783" y="14988"/>
                      <a:pt x="10807" y="14939"/>
                      <a:pt x="10811" y="14888"/>
                    </a:cubicBezTo>
                    <a:close/>
                    <a:moveTo>
                      <a:pt x="8736" y="19923"/>
                    </a:moveTo>
                    <a:cubicBezTo>
                      <a:pt x="8747" y="19916"/>
                      <a:pt x="8757" y="19885"/>
                      <a:pt x="8764" y="19871"/>
                    </a:cubicBezTo>
                    <a:cubicBezTo>
                      <a:pt x="8749" y="19869"/>
                      <a:pt x="8746" y="19911"/>
                      <a:pt x="8736" y="19923"/>
                    </a:cubicBezTo>
                    <a:close/>
                    <a:moveTo>
                      <a:pt x="9205" y="18921"/>
                    </a:moveTo>
                    <a:lnTo>
                      <a:pt x="9218" y="18898"/>
                    </a:lnTo>
                    <a:cubicBezTo>
                      <a:pt x="9245" y="18923"/>
                      <a:pt x="9237" y="18842"/>
                      <a:pt x="9252" y="18819"/>
                    </a:cubicBezTo>
                    <a:cubicBezTo>
                      <a:pt x="9234" y="18853"/>
                      <a:pt x="9214" y="18893"/>
                      <a:pt x="9205" y="18921"/>
                    </a:cubicBezTo>
                    <a:close/>
                    <a:moveTo>
                      <a:pt x="9268" y="18803"/>
                    </a:moveTo>
                    <a:cubicBezTo>
                      <a:pt x="9293" y="18749"/>
                      <a:pt x="9324" y="18715"/>
                      <a:pt x="9336" y="18652"/>
                    </a:cubicBezTo>
                    <a:lnTo>
                      <a:pt x="9260" y="18810"/>
                    </a:lnTo>
                    <a:cubicBezTo>
                      <a:pt x="9263" y="18810"/>
                      <a:pt x="9267" y="18810"/>
                      <a:pt x="9268" y="18803"/>
                    </a:cubicBezTo>
                    <a:close/>
                    <a:moveTo>
                      <a:pt x="9163" y="18982"/>
                    </a:moveTo>
                    <a:cubicBezTo>
                      <a:pt x="9160" y="19025"/>
                      <a:pt x="9127" y="19025"/>
                      <a:pt x="9139" y="19069"/>
                    </a:cubicBezTo>
                    <a:cubicBezTo>
                      <a:pt x="9158" y="19033"/>
                      <a:pt x="9197" y="19006"/>
                      <a:pt x="9186" y="18942"/>
                    </a:cubicBezTo>
                    <a:cubicBezTo>
                      <a:pt x="9186" y="18942"/>
                      <a:pt x="9163" y="18982"/>
                      <a:pt x="9163" y="18982"/>
                    </a:cubicBezTo>
                    <a:close/>
                    <a:moveTo>
                      <a:pt x="2146" y="21279"/>
                    </a:moveTo>
                    <a:cubicBezTo>
                      <a:pt x="2140" y="21279"/>
                      <a:pt x="2130" y="21293"/>
                      <a:pt x="2134" y="21314"/>
                    </a:cubicBezTo>
                    <a:cubicBezTo>
                      <a:pt x="2142" y="21308"/>
                      <a:pt x="2152" y="21294"/>
                      <a:pt x="2146" y="21279"/>
                    </a:cubicBezTo>
                    <a:close/>
                    <a:moveTo>
                      <a:pt x="2063" y="21378"/>
                    </a:moveTo>
                    <a:cubicBezTo>
                      <a:pt x="2079" y="21371"/>
                      <a:pt x="2097" y="21355"/>
                      <a:pt x="2105" y="21335"/>
                    </a:cubicBezTo>
                    <a:cubicBezTo>
                      <a:pt x="2090" y="21320"/>
                      <a:pt x="2073" y="21357"/>
                      <a:pt x="2063" y="21378"/>
                    </a:cubicBezTo>
                    <a:close/>
                    <a:moveTo>
                      <a:pt x="3084" y="20114"/>
                    </a:moveTo>
                    <a:cubicBezTo>
                      <a:pt x="3103" y="20091"/>
                      <a:pt x="3123" y="20072"/>
                      <a:pt x="3138" y="20034"/>
                    </a:cubicBezTo>
                    <a:cubicBezTo>
                      <a:pt x="3118" y="20052"/>
                      <a:pt x="3101" y="20085"/>
                      <a:pt x="3084" y="20114"/>
                    </a:cubicBezTo>
                    <a:close/>
                    <a:moveTo>
                      <a:pt x="3186" y="19960"/>
                    </a:moveTo>
                    <a:cubicBezTo>
                      <a:pt x="3207" y="19941"/>
                      <a:pt x="3232" y="19902"/>
                      <a:pt x="3246" y="19867"/>
                    </a:cubicBezTo>
                    <a:cubicBezTo>
                      <a:pt x="3217" y="19902"/>
                      <a:pt x="3189" y="19946"/>
                      <a:pt x="3161" y="19988"/>
                    </a:cubicBezTo>
                    <a:lnTo>
                      <a:pt x="3161" y="20006"/>
                    </a:lnTo>
                    <a:cubicBezTo>
                      <a:pt x="3171" y="19997"/>
                      <a:pt x="3178" y="19974"/>
                      <a:pt x="3186" y="19960"/>
                    </a:cubicBezTo>
                    <a:close/>
                    <a:moveTo>
                      <a:pt x="2171" y="21275"/>
                    </a:moveTo>
                    <a:cubicBezTo>
                      <a:pt x="2165" y="21275"/>
                      <a:pt x="2155" y="21272"/>
                      <a:pt x="2157" y="21290"/>
                    </a:cubicBezTo>
                    <a:lnTo>
                      <a:pt x="2163" y="21290"/>
                    </a:lnTo>
                    <a:cubicBezTo>
                      <a:pt x="2165" y="21286"/>
                      <a:pt x="2173" y="21290"/>
                      <a:pt x="2171" y="21275"/>
                    </a:cubicBezTo>
                    <a:close/>
                    <a:moveTo>
                      <a:pt x="3300" y="19784"/>
                    </a:moveTo>
                    <a:cubicBezTo>
                      <a:pt x="3283" y="19798"/>
                      <a:pt x="3263" y="19820"/>
                      <a:pt x="3251" y="19860"/>
                    </a:cubicBezTo>
                    <a:cubicBezTo>
                      <a:pt x="3277" y="19862"/>
                      <a:pt x="3278" y="19804"/>
                      <a:pt x="3300" y="19784"/>
                    </a:cubicBezTo>
                    <a:close/>
                    <a:moveTo>
                      <a:pt x="3060" y="20151"/>
                    </a:moveTo>
                    <a:cubicBezTo>
                      <a:pt x="3068" y="20140"/>
                      <a:pt x="3076" y="20127"/>
                      <a:pt x="3084" y="20114"/>
                    </a:cubicBezTo>
                    <a:cubicBezTo>
                      <a:pt x="3075" y="20124"/>
                      <a:pt x="3067" y="20136"/>
                      <a:pt x="3060" y="20151"/>
                    </a:cubicBezTo>
                    <a:close/>
                    <a:moveTo>
                      <a:pt x="682" y="16367"/>
                    </a:moveTo>
                    <a:lnTo>
                      <a:pt x="682" y="16323"/>
                    </a:lnTo>
                    <a:cubicBezTo>
                      <a:pt x="659" y="16410"/>
                      <a:pt x="641" y="16506"/>
                      <a:pt x="618" y="16593"/>
                    </a:cubicBezTo>
                    <a:cubicBezTo>
                      <a:pt x="622" y="16664"/>
                      <a:pt x="593" y="16696"/>
                      <a:pt x="592" y="16761"/>
                    </a:cubicBezTo>
                    <a:cubicBezTo>
                      <a:pt x="628" y="16633"/>
                      <a:pt x="651" y="16497"/>
                      <a:pt x="682" y="16367"/>
                    </a:cubicBezTo>
                    <a:close/>
                    <a:moveTo>
                      <a:pt x="6523" y="12929"/>
                    </a:moveTo>
                    <a:cubicBezTo>
                      <a:pt x="6517" y="12931"/>
                      <a:pt x="6514" y="12946"/>
                      <a:pt x="6510" y="12929"/>
                    </a:cubicBezTo>
                    <a:cubicBezTo>
                      <a:pt x="6514" y="12974"/>
                      <a:pt x="6504" y="13020"/>
                      <a:pt x="6496" y="13062"/>
                    </a:cubicBezTo>
                    <a:cubicBezTo>
                      <a:pt x="6508" y="13025"/>
                      <a:pt x="6534" y="12985"/>
                      <a:pt x="6523" y="12929"/>
                    </a:cubicBezTo>
                    <a:close/>
                    <a:moveTo>
                      <a:pt x="6525" y="13096"/>
                    </a:moveTo>
                    <a:lnTo>
                      <a:pt x="6531" y="13085"/>
                    </a:lnTo>
                    <a:cubicBezTo>
                      <a:pt x="6535" y="13048"/>
                      <a:pt x="6560" y="12996"/>
                      <a:pt x="6536" y="12969"/>
                    </a:cubicBezTo>
                    <a:cubicBezTo>
                      <a:pt x="6543" y="13015"/>
                      <a:pt x="6522" y="13062"/>
                      <a:pt x="6525" y="13096"/>
                    </a:cubicBezTo>
                    <a:close/>
                    <a:moveTo>
                      <a:pt x="6486" y="13280"/>
                    </a:moveTo>
                    <a:cubicBezTo>
                      <a:pt x="6488" y="13209"/>
                      <a:pt x="6521" y="13182"/>
                      <a:pt x="6523" y="13112"/>
                    </a:cubicBezTo>
                    <a:lnTo>
                      <a:pt x="6504" y="13145"/>
                    </a:lnTo>
                    <a:cubicBezTo>
                      <a:pt x="6510" y="13187"/>
                      <a:pt x="6488" y="13228"/>
                      <a:pt x="6481" y="13274"/>
                    </a:cubicBezTo>
                    <a:cubicBezTo>
                      <a:pt x="6482" y="13277"/>
                      <a:pt x="6483" y="13282"/>
                      <a:pt x="6486" y="13280"/>
                    </a:cubicBezTo>
                    <a:close/>
                    <a:moveTo>
                      <a:pt x="6386" y="13526"/>
                    </a:moveTo>
                    <a:lnTo>
                      <a:pt x="6386" y="13546"/>
                    </a:lnTo>
                    <a:lnTo>
                      <a:pt x="6389" y="13546"/>
                    </a:lnTo>
                    <a:lnTo>
                      <a:pt x="6389" y="13526"/>
                    </a:lnTo>
                    <a:cubicBezTo>
                      <a:pt x="6389" y="13526"/>
                      <a:pt x="6386" y="13526"/>
                      <a:pt x="6386" y="13526"/>
                    </a:cubicBezTo>
                    <a:close/>
                    <a:moveTo>
                      <a:pt x="6412" y="13574"/>
                    </a:moveTo>
                    <a:cubicBezTo>
                      <a:pt x="6433" y="13527"/>
                      <a:pt x="6444" y="13472"/>
                      <a:pt x="6452" y="13414"/>
                    </a:cubicBezTo>
                    <a:cubicBezTo>
                      <a:pt x="6444" y="13479"/>
                      <a:pt x="6405" y="13500"/>
                      <a:pt x="6412" y="13574"/>
                    </a:cubicBezTo>
                    <a:close/>
                    <a:moveTo>
                      <a:pt x="6410" y="13367"/>
                    </a:moveTo>
                    <a:lnTo>
                      <a:pt x="6412" y="13363"/>
                    </a:lnTo>
                    <a:lnTo>
                      <a:pt x="6412" y="13347"/>
                    </a:lnTo>
                    <a:cubicBezTo>
                      <a:pt x="6412" y="13347"/>
                      <a:pt x="6410" y="13367"/>
                      <a:pt x="6410" y="13367"/>
                    </a:cubicBezTo>
                    <a:close/>
                    <a:moveTo>
                      <a:pt x="6342" y="13852"/>
                    </a:moveTo>
                    <a:cubicBezTo>
                      <a:pt x="6324" y="13878"/>
                      <a:pt x="6335" y="13935"/>
                      <a:pt x="6319" y="13959"/>
                    </a:cubicBezTo>
                    <a:cubicBezTo>
                      <a:pt x="6346" y="13956"/>
                      <a:pt x="6329" y="13882"/>
                      <a:pt x="6342" y="13852"/>
                    </a:cubicBezTo>
                    <a:close/>
                    <a:moveTo>
                      <a:pt x="6354" y="13785"/>
                    </a:moveTo>
                    <a:cubicBezTo>
                      <a:pt x="6344" y="13827"/>
                      <a:pt x="6364" y="13820"/>
                      <a:pt x="6371" y="13824"/>
                    </a:cubicBezTo>
                    <a:cubicBezTo>
                      <a:pt x="6377" y="13810"/>
                      <a:pt x="6380" y="13806"/>
                      <a:pt x="6371" y="13792"/>
                    </a:cubicBezTo>
                    <a:cubicBezTo>
                      <a:pt x="6377" y="13747"/>
                      <a:pt x="6387" y="13706"/>
                      <a:pt x="6397" y="13664"/>
                    </a:cubicBezTo>
                    <a:cubicBezTo>
                      <a:pt x="6389" y="13708"/>
                      <a:pt x="6359" y="13733"/>
                      <a:pt x="6354" y="13785"/>
                    </a:cubicBezTo>
                    <a:close/>
                    <a:moveTo>
                      <a:pt x="6442" y="13335"/>
                    </a:moveTo>
                    <a:lnTo>
                      <a:pt x="6450" y="13335"/>
                    </a:lnTo>
                    <a:cubicBezTo>
                      <a:pt x="6458" y="13354"/>
                      <a:pt x="6453" y="13367"/>
                      <a:pt x="6455" y="13395"/>
                    </a:cubicBezTo>
                    <a:cubicBezTo>
                      <a:pt x="6465" y="13395"/>
                      <a:pt x="6466" y="13372"/>
                      <a:pt x="6468" y="13351"/>
                    </a:cubicBezTo>
                    <a:lnTo>
                      <a:pt x="6463" y="13351"/>
                    </a:lnTo>
                    <a:cubicBezTo>
                      <a:pt x="6452" y="13326"/>
                      <a:pt x="6470" y="13335"/>
                      <a:pt x="6473" y="13319"/>
                    </a:cubicBezTo>
                    <a:cubicBezTo>
                      <a:pt x="6477" y="13291"/>
                      <a:pt x="6468" y="13268"/>
                      <a:pt x="6463" y="13252"/>
                    </a:cubicBezTo>
                    <a:cubicBezTo>
                      <a:pt x="6471" y="13196"/>
                      <a:pt x="6488" y="13140"/>
                      <a:pt x="6489" y="13085"/>
                    </a:cubicBezTo>
                    <a:cubicBezTo>
                      <a:pt x="6479" y="13087"/>
                      <a:pt x="6481" y="13110"/>
                      <a:pt x="6481" y="13125"/>
                    </a:cubicBezTo>
                    <a:cubicBezTo>
                      <a:pt x="6452" y="13184"/>
                      <a:pt x="6452" y="13280"/>
                      <a:pt x="6431" y="13351"/>
                    </a:cubicBezTo>
                    <a:cubicBezTo>
                      <a:pt x="6416" y="13395"/>
                      <a:pt x="6414" y="13456"/>
                      <a:pt x="6397" y="13497"/>
                    </a:cubicBezTo>
                    <a:cubicBezTo>
                      <a:pt x="6414" y="13456"/>
                      <a:pt x="6432" y="13393"/>
                      <a:pt x="6442" y="13335"/>
                    </a:cubicBezTo>
                    <a:close/>
                    <a:moveTo>
                      <a:pt x="5830" y="20484"/>
                    </a:moveTo>
                    <a:cubicBezTo>
                      <a:pt x="5835" y="20481"/>
                      <a:pt x="5841" y="20488"/>
                      <a:pt x="5843" y="20479"/>
                    </a:cubicBezTo>
                    <a:cubicBezTo>
                      <a:pt x="5843" y="20456"/>
                      <a:pt x="5834" y="20474"/>
                      <a:pt x="5830" y="20484"/>
                    </a:cubicBezTo>
                    <a:close/>
                    <a:moveTo>
                      <a:pt x="5652" y="20534"/>
                    </a:moveTo>
                    <a:cubicBezTo>
                      <a:pt x="5658" y="20530"/>
                      <a:pt x="5664" y="20539"/>
                      <a:pt x="5668" y="20528"/>
                    </a:cubicBezTo>
                    <a:cubicBezTo>
                      <a:pt x="5663" y="20530"/>
                      <a:pt x="5656" y="20523"/>
                      <a:pt x="5652" y="20534"/>
                    </a:cubicBezTo>
                    <a:close/>
                    <a:moveTo>
                      <a:pt x="5826" y="20484"/>
                    </a:moveTo>
                    <a:lnTo>
                      <a:pt x="5822" y="20479"/>
                    </a:lnTo>
                    <a:cubicBezTo>
                      <a:pt x="5784" y="20502"/>
                      <a:pt x="5731" y="20495"/>
                      <a:pt x="5695" y="20528"/>
                    </a:cubicBezTo>
                    <a:cubicBezTo>
                      <a:pt x="5737" y="20528"/>
                      <a:pt x="5784" y="20511"/>
                      <a:pt x="5826" y="20484"/>
                    </a:cubicBezTo>
                    <a:close/>
                    <a:moveTo>
                      <a:pt x="5901" y="20439"/>
                    </a:moveTo>
                    <a:cubicBezTo>
                      <a:pt x="5889" y="20442"/>
                      <a:pt x="5873" y="20453"/>
                      <a:pt x="5859" y="20468"/>
                    </a:cubicBezTo>
                    <a:cubicBezTo>
                      <a:pt x="5874" y="20458"/>
                      <a:pt x="5891" y="20465"/>
                      <a:pt x="5901" y="20439"/>
                    </a:cubicBezTo>
                    <a:close/>
                    <a:moveTo>
                      <a:pt x="5983" y="15433"/>
                    </a:moveTo>
                    <a:lnTo>
                      <a:pt x="5974" y="15433"/>
                    </a:lnTo>
                    <a:cubicBezTo>
                      <a:pt x="5968" y="15479"/>
                      <a:pt x="5955" y="15521"/>
                      <a:pt x="5951" y="15572"/>
                    </a:cubicBezTo>
                    <a:cubicBezTo>
                      <a:pt x="5957" y="15521"/>
                      <a:pt x="5986" y="15490"/>
                      <a:pt x="5983" y="15433"/>
                    </a:cubicBezTo>
                    <a:close/>
                    <a:moveTo>
                      <a:pt x="6043" y="15242"/>
                    </a:moveTo>
                    <a:cubicBezTo>
                      <a:pt x="6056" y="15222"/>
                      <a:pt x="6064" y="15187"/>
                      <a:pt x="6071" y="15166"/>
                    </a:cubicBezTo>
                    <a:lnTo>
                      <a:pt x="6071" y="15143"/>
                    </a:lnTo>
                    <a:lnTo>
                      <a:pt x="6066" y="15159"/>
                    </a:lnTo>
                    <a:cubicBezTo>
                      <a:pt x="6043" y="15154"/>
                      <a:pt x="6057" y="15222"/>
                      <a:pt x="6043" y="15242"/>
                    </a:cubicBezTo>
                    <a:close/>
                    <a:moveTo>
                      <a:pt x="5930" y="20417"/>
                    </a:moveTo>
                    <a:cubicBezTo>
                      <a:pt x="5921" y="20412"/>
                      <a:pt x="5915" y="20427"/>
                      <a:pt x="5909" y="20427"/>
                    </a:cubicBezTo>
                    <a:cubicBezTo>
                      <a:pt x="5917" y="20427"/>
                      <a:pt x="5927" y="20432"/>
                      <a:pt x="5930" y="20417"/>
                    </a:cubicBezTo>
                    <a:close/>
                    <a:moveTo>
                      <a:pt x="6234" y="14197"/>
                    </a:moveTo>
                    <a:cubicBezTo>
                      <a:pt x="6246" y="14160"/>
                      <a:pt x="6254" y="14111"/>
                      <a:pt x="6258" y="14074"/>
                    </a:cubicBezTo>
                    <a:cubicBezTo>
                      <a:pt x="6246" y="14114"/>
                      <a:pt x="6239" y="14153"/>
                      <a:pt x="6234" y="14197"/>
                    </a:cubicBezTo>
                    <a:close/>
                    <a:moveTo>
                      <a:pt x="6167" y="14284"/>
                    </a:moveTo>
                    <a:lnTo>
                      <a:pt x="6156" y="14332"/>
                    </a:lnTo>
                    <a:lnTo>
                      <a:pt x="6161" y="14332"/>
                    </a:lnTo>
                    <a:cubicBezTo>
                      <a:pt x="6167" y="14320"/>
                      <a:pt x="6173" y="14297"/>
                      <a:pt x="6167" y="14284"/>
                    </a:cubicBezTo>
                    <a:close/>
                    <a:moveTo>
                      <a:pt x="6193" y="14130"/>
                    </a:moveTo>
                    <a:cubicBezTo>
                      <a:pt x="6202" y="14138"/>
                      <a:pt x="6206" y="14158"/>
                      <a:pt x="6208" y="14173"/>
                    </a:cubicBezTo>
                    <a:cubicBezTo>
                      <a:pt x="6215" y="14147"/>
                      <a:pt x="6230" y="14116"/>
                      <a:pt x="6221" y="14074"/>
                    </a:cubicBezTo>
                    <a:cubicBezTo>
                      <a:pt x="6213" y="14097"/>
                      <a:pt x="6217" y="14118"/>
                      <a:pt x="6215" y="14142"/>
                    </a:cubicBezTo>
                    <a:cubicBezTo>
                      <a:pt x="6207" y="14144"/>
                      <a:pt x="6202" y="14111"/>
                      <a:pt x="6193" y="14130"/>
                    </a:cubicBezTo>
                    <a:close/>
                    <a:moveTo>
                      <a:pt x="6339" y="13586"/>
                    </a:moveTo>
                    <a:cubicBezTo>
                      <a:pt x="6342" y="13581"/>
                      <a:pt x="6346" y="13574"/>
                      <a:pt x="6345" y="13562"/>
                    </a:cubicBezTo>
                    <a:cubicBezTo>
                      <a:pt x="6338" y="13559"/>
                      <a:pt x="6339" y="13577"/>
                      <a:pt x="6339" y="13586"/>
                    </a:cubicBezTo>
                    <a:close/>
                    <a:moveTo>
                      <a:pt x="6129" y="20285"/>
                    </a:moveTo>
                    <a:cubicBezTo>
                      <a:pt x="6137" y="20280"/>
                      <a:pt x="6145" y="20263"/>
                      <a:pt x="6150" y="20261"/>
                    </a:cubicBezTo>
                    <a:cubicBezTo>
                      <a:pt x="6141" y="20256"/>
                      <a:pt x="6134" y="20272"/>
                      <a:pt x="6129" y="20285"/>
                    </a:cubicBezTo>
                    <a:close/>
                    <a:moveTo>
                      <a:pt x="6101" y="14675"/>
                    </a:moveTo>
                    <a:lnTo>
                      <a:pt x="6101" y="14698"/>
                    </a:lnTo>
                    <a:cubicBezTo>
                      <a:pt x="6115" y="14670"/>
                      <a:pt x="6122" y="14626"/>
                      <a:pt x="6127" y="14602"/>
                    </a:cubicBezTo>
                    <a:cubicBezTo>
                      <a:pt x="6115" y="14626"/>
                      <a:pt x="6117" y="14672"/>
                      <a:pt x="6101" y="14675"/>
                    </a:cubicBezTo>
                    <a:close/>
                    <a:moveTo>
                      <a:pt x="6193" y="14347"/>
                    </a:moveTo>
                    <a:cubicBezTo>
                      <a:pt x="6180" y="14362"/>
                      <a:pt x="6184" y="14403"/>
                      <a:pt x="6177" y="14424"/>
                    </a:cubicBezTo>
                    <a:cubicBezTo>
                      <a:pt x="6184" y="14401"/>
                      <a:pt x="6193" y="14366"/>
                      <a:pt x="6193" y="14347"/>
                    </a:cubicBezTo>
                    <a:close/>
                    <a:moveTo>
                      <a:pt x="6190" y="14220"/>
                    </a:moveTo>
                    <a:lnTo>
                      <a:pt x="6193" y="14220"/>
                    </a:lnTo>
                    <a:lnTo>
                      <a:pt x="6193" y="14213"/>
                    </a:lnTo>
                    <a:cubicBezTo>
                      <a:pt x="6194" y="14203"/>
                      <a:pt x="6203" y="14188"/>
                      <a:pt x="6193" y="14181"/>
                    </a:cubicBezTo>
                    <a:cubicBezTo>
                      <a:pt x="6193" y="14181"/>
                      <a:pt x="6190" y="14220"/>
                      <a:pt x="6190" y="14220"/>
                    </a:cubicBezTo>
                    <a:close/>
                    <a:moveTo>
                      <a:pt x="6287" y="14095"/>
                    </a:moveTo>
                    <a:cubicBezTo>
                      <a:pt x="6294" y="14057"/>
                      <a:pt x="6315" y="14035"/>
                      <a:pt x="6313" y="13991"/>
                    </a:cubicBezTo>
                    <a:cubicBezTo>
                      <a:pt x="6303" y="14015"/>
                      <a:pt x="6292" y="14059"/>
                      <a:pt x="6287" y="14095"/>
                    </a:cubicBezTo>
                    <a:close/>
                    <a:moveTo>
                      <a:pt x="6384" y="13581"/>
                    </a:moveTo>
                    <a:lnTo>
                      <a:pt x="6376" y="13581"/>
                    </a:lnTo>
                    <a:lnTo>
                      <a:pt x="6352" y="13685"/>
                    </a:lnTo>
                    <a:cubicBezTo>
                      <a:pt x="6350" y="13685"/>
                      <a:pt x="6346" y="13685"/>
                      <a:pt x="6345" y="13680"/>
                    </a:cubicBezTo>
                    <a:cubicBezTo>
                      <a:pt x="6335" y="13678"/>
                      <a:pt x="6352" y="13711"/>
                      <a:pt x="6337" y="13719"/>
                    </a:cubicBezTo>
                    <a:cubicBezTo>
                      <a:pt x="6342" y="13771"/>
                      <a:pt x="6317" y="13822"/>
                      <a:pt x="6319" y="13847"/>
                    </a:cubicBezTo>
                    <a:cubicBezTo>
                      <a:pt x="6333" y="13753"/>
                      <a:pt x="6373" y="13680"/>
                      <a:pt x="6384" y="13581"/>
                    </a:cubicBezTo>
                    <a:close/>
                    <a:moveTo>
                      <a:pt x="6214" y="14225"/>
                    </a:moveTo>
                    <a:cubicBezTo>
                      <a:pt x="6215" y="14258"/>
                      <a:pt x="6195" y="14283"/>
                      <a:pt x="6206" y="14314"/>
                    </a:cubicBezTo>
                    <a:cubicBezTo>
                      <a:pt x="6210" y="14283"/>
                      <a:pt x="6221" y="14253"/>
                      <a:pt x="6221" y="14225"/>
                    </a:cubicBezTo>
                    <a:cubicBezTo>
                      <a:pt x="6221" y="14225"/>
                      <a:pt x="6214" y="14225"/>
                      <a:pt x="6214" y="14225"/>
                    </a:cubicBezTo>
                    <a:close/>
                    <a:moveTo>
                      <a:pt x="6306" y="13919"/>
                    </a:moveTo>
                    <a:lnTo>
                      <a:pt x="6307" y="13880"/>
                    </a:lnTo>
                    <a:lnTo>
                      <a:pt x="6292" y="13963"/>
                    </a:lnTo>
                    <a:cubicBezTo>
                      <a:pt x="6292" y="13963"/>
                      <a:pt x="6306" y="13919"/>
                      <a:pt x="6306" y="13919"/>
                    </a:cubicBezTo>
                    <a:close/>
                    <a:moveTo>
                      <a:pt x="6237" y="14571"/>
                    </a:moveTo>
                    <a:cubicBezTo>
                      <a:pt x="6233" y="14522"/>
                      <a:pt x="6267" y="14501"/>
                      <a:pt x="6255" y="14453"/>
                    </a:cubicBezTo>
                    <a:cubicBezTo>
                      <a:pt x="6254" y="14473"/>
                      <a:pt x="6237" y="14475"/>
                      <a:pt x="6240" y="14503"/>
                    </a:cubicBezTo>
                    <a:cubicBezTo>
                      <a:pt x="6221" y="14517"/>
                      <a:pt x="6233" y="14576"/>
                      <a:pt x="6219" y="14602"/>
                    </a:cubicBezTo>
                    <a:cubicBezTo>
                      <a:pt x="6225" y="14592"/>
                      <a:pt x="6229" y="14576"/>
                      <a:pt x="6237" y="14571"/>
                    </a:cubicBezTo>
                    <a:close/>
                    <a:moveTo>
                      <a:pt x="5283" y="18048"/>
                    </a:moveTo>
                    <a:cubicBezTo>
                      <a:pt x="5276" y="18063"/>
                      <a:pt x="5277" y="18091"/>
                      <a:pt x="5277" y="18115"/>
                    </a:cubicBezTo>
                    <a:cubicBezTo>
                      <a:pt x="5277" y="18115"/>
                      <a:pt x="5283" y="18048"/>
                      <a:pt x="5283" y="18048"/>
                    </a:cubicBezTo>
                    <a:close/>
                    <a:moveTo>
                      <a:pt x="6105" y="15016"/>
                    </a:moveTo>
                    <a:cubicBezTo>
                      <a:pt x="6089" y="15036"/>
                      <a:pt x="6097" y="15083"/>
                      <a:pt x="6085" y="15111"/>
                    </a:cubicBezTo>
                    <a:cubicBezTo>
                      <a:pt x="6097" y="15083"/>
                      <a:pt x="6104" y="15050"/>
                      <a:pt x="6105" y="15016"/>
                    </a:cubicBezTo>
                    <a:close/>
                    <a:moveTo>
                      <a:pt x="13557" y="6531"/>
                    </a:moveTo>
                    <a:cubicBezTo>
                      <a:pt x="13541" y="6525"/>
                      <a:pt x="13544" y="6565"/>
                      <a:pt x="13544" y="6587"/>
                    </a:cubicBezTo>
                    <a:cubicBezTo>
                      <a:pt x="13556" y="6585"/>
                      <a:pt x="13565" y="6553"/>
                      <a:pt x="13557" y="6531"/>
                    </a:cubicBezTo>
                    <a:close/>
                    <a:moveTo>
                      <a:pt x="13583" y="6976"/>
                    </a:moveTo>
                    <a:lnTo>
                      <a:pt x="13573" y="7009"/>
                    </a:lnTo>
                    <a:cubicBezTo>
                      <a:pt x="13571" y="7102"/>
                      <a:pt x="13524" y="7142"/>
                      <a:pt x="13523" y="7232"/>
                    </a:cubicBezTo>
                    <a:cubicBezTo>
                      <a:pt x="13531" y="7322"/>
                      <a:pt x="13490" y="7369"/>
                      <a:pt x="13486" y="7450"/>
                    </a:cubicBezTo>
                    <a:cubicBezTo>
                      <a:pt x="13492" y="7508"/>
                      <a:pt x="13464" y="7547"/>
                      <a:pt x="13473" y="7593"/>
                    </a:cubicBezTo>
                    <a:lnTo>
                      <a:pt x="13491" y="7554"/>
                    </a:lnTo>
                    <a:cubicBezTo>
                      <a:pt x="13497" y="7468"/>
                      <a:pt x="13499" y="7381"/>
                      <a:pt x="13525" y="7311"/>
                    </a:cubicBezTo>
                    <a:cubicBezTo>
                      <a:pt x="13556" y="7290"/>
                      <a:pt x="13535" y="7369"/>
                      <a:pt x="13541" y="7372"/>
                    </a:cubicBezTo>
                    <a:lnTo>
                      <a:pt x="13570" y="7200"/>
                    </a:lnTo>
                    <a:lnTo>
                      <a:pt x="13552" y="7244"/>
                    </a:lnTo>
                    <a:cubicBezTo>
                      <a:pt x="13538" y="7220"/>
                      <a:pt x="13553" y="7192"/>
                      <a:pt x="13557" y="7172"/>
                    </a:cubicBezTo>
                    <a:cubicBezTo>
                      <a:pt x="13555" y="7095"/>
                      <a:pt x="13584" y="7044"/>
                      <a:pt x="13583" y="6976"/>
                    </a:cubicBezTo>
                    <a:close/>
                    <a:moveTo>
                      <a:pt x="13534" y="7065"/>
                    </a:moveTo>
                    <a:cubicBezTo>
                      <a:pt x="13536" y="6980"/>
                      <a:pt x="13560" y="6905"/>
                      <a:pt x="13565" y="6826"/>
                    </a:cubicBezTo>
                    <a:lnTo>
                      <a:pt x="13549" y="6849"/>
                    </a:lnTo>
                    <a:cubicBezTo>
                      <a:pt x="13547" y="6924"/>
                      <a:pt x="13530" y="6984"/>
                      <a:pt x="13515" y="7049"/>
                    </a:cubicBezTo>
                    <a:cubicBezTo>
                      <a:pt x="13497" y="6993"/>
                      <a:pt x="13527" y="6951"/>
                      <a:pt x="13521" y="6893"/>
                    </a:cubicBezTo>
                    <a:cubicBezTo>
                      <a:pt x="13495" y="6936"/>
                      <a:pt x="13504" y="7035"/>
                      <a:pt x="13502" y="7100"/>
                    </a:cubicBezTo>
                    <a:lnTo>
                      <a:pt x="13497" y="7109"/>
                    </a:lnTo>
                    <a:cubicBezTo>
                      <a:pt x="13504" y="7225"/>
                      <a:pt x="13463" y="7301"/>
                      <a:pt x="13465" y="7406"/>
                    </a:cubicBezTo>
                    <a:cubicBezTo>
                      <a:pt x="13497" y="7299"/>
                      <a:pt x="13499" y="7169"/>
                      <a:pt x="13534" y="7065"/>
                    </a:cubicBezTo>
                    <a:close/>
                    <a:moveTo>
                      <a:pt x="13392" y="8018"/>
                    </a:moveTo>
                    <a:cubicBezTo>
                      <a:pt x="13391" y="8066"/>
                      <a:pt x="13371" y="8102"/>
                      <a:pt x="13371" y="8150"/>
                    </a:cubicBezTo>
                    <a:cubicBezTo>
                      <a:pt x="13384" y="8110"/>
                      <a:pt x="13396" y="8063"/>
                      <a:pt x="13392" y="8018"/>
                    </a:cubicBezTo>
                    <a:close/>
                    <a:moveTo>
                      <a:pt x="13463" y="7935"/>
                    </a:moveTo>
                    <a:cubicBezTo>
                      <a:pt x="13464" y="7914"/>
                      <a:pt x="13472" y="7897"/>
                      <a:pt x="13465" y="7879"/>
                    </a:cubicBezTo>
                    <a:cubicBezTo>
                      <a:pt x="13445" y="7875"/>
                      <a:pt x="13457" y="7925"/>
                      <a:pt x="13463" y="7935"/>
                    </a:cubicBezTo>
                    <a:close/>
                    <a:moveTo>
                      <a:pt x="13394" y="7795"/>
                    </a:moveTo>
                    <a:lnTo>
                      <a:pt x="13397" y="7800"/>
                    </a:lnTo>
                    <a:cubicBezTo>
                      <a:pt x="13414" y="7767"/>
                      <a:pt x="13418" y="7718"/>
                      <a:pt x="13420" y="7672"/>
                    </a:cubicBezTo>
                    <a:cubicBezTo>
                      <a:pt x="13420" y="7672"/>
                      <a:pt x="13394" y="7795"/>
                      <a:pt x="13394" y="7795"/>
                    </a:cubicBezTo>
                    <a:close/>
                    <a:moveTo>
                      <a:pt x="13429" y="7628"/>
                    </a:moveTo>
                    <a:cubicBezTo>
                      <a:pt x="13446" y="7575"/>
                      <a:pt x="13457" y="7496"/>
                      <a:pt x="13459" y="7434"/>
                    </a:cubicBezTo>
                    <a:lnTo>
                      <a:pt x="13449" y="7454"/>
                    </a:lnTo>
                    <a:cubicBezTo>
                      <a:pt x="13451" y="7519"/>
                      <a:pt x="13429" y="7568"/>
                      <a:pt x="13429" y="7628"/>
                    </a:cubicBezTo>
                    <a:close/>
                    <a:moveTo>
                      <a:pt x="13420" y="7899"/>
                    </a:moveTo>
                    <a:cubicBezTo>
                      <a:pt x="13435" y="7856"/>
                      <a:pt x="13433" y="7797"/>
                      <a:pt x="13452" y="7756"/>
                    </a:cubicBezTo>
                    <a:cubicBezTo>
                      <a:pt x="13455" y="7717"/>
                      <a:pt x="13479" y="7679"/>
                      <a:pt x="13463" y="7638"/>
                    </a:cubicBezTo>
                    <a:cubicBezTo>
                      <a:pt x="13442" y="7711"/>
                      <a:pt x="13431" y="7805"/>
                      <a:pt x="13416" y="7888"/>
                    </a:cubicBezTo>
                    <a:cubicBezTo>
                      <a:pt x="13416" y="7888"/>
                      <a:pt x="13420" y="7899"/>
                      <a:pt x="13420" y="7899"/>
                    </a:cubicBezTo>
                    <a:close/>
                    <a:moveTo>
                      <a:pt x="13731" y="6226"/>
                    </a:moveTo>
                    <a:cubicBezTo>
                      <a:pt x="13737" y="6211"/>
                      <a:pt x="13737" y="6188"/>
                      <a:pt x="13738" y="6167"/>
                    </a:cubicBezTo>
                    <a:cubicBezTo>
                      <a:pt x="13734" y="6188"/>
                      <a:pt x="13727" y="6206"/>
                      <a:pt x="13731" y="6226"/>
                    </a:cubicBezTo>
                    <a:close/>
                    <a:moveTo>
                      <a:pt x="13695" y="5642"/>
                    </a:moveTo>
                    <a:cubicBezTo>
                      <a:pt x="13713" y="5612"/>
                      <a:pt x="13713" y="5565"/>
                      <a:pt x="13717" y="5521"/>
                    </a:cubicBezTo>
                    <a:cubicBezTo>
                      <a:pt x="13707" y="5560"/>
                      <a:pt x="13695" y="5594"/>
                      <a:pt x="13695" y="5642"/>
                    </a:cubicBezTo>
                    <a:close/>
                    <a:moveTo>
                      <a:pt x="13124" y="9919"/>
                    </a:moveTo>
                    <a:lnTo>
                      <a:pt x="13118" y="9919"/>
                    </a:lnTo>
                    <a:cubicBezTo>
                      <a:pt x="13122" y="9985"/>
                      <a:pt x="13068" y="9944"/>
                      <a:pt x="13088" y="10020"/>
                    </a:cubicBezTo>
                    <a:cubicBezTo>
                      <a:pt x="13091" y="10106"/>
                      <a:pt x="13052" y="10155"/>
                      <a:pt x="13057" y="10243"/>
                    </a:cubicBezTo>
                    <a:lnTo>
                      <a:pt x="13062" y="10232"/>
                    </a:lnTo>
                    <a:cubicBezTo>
                      <a:pt x="13057" y="10145"/>
                      <a:pt x="13091" y="10125"/>
                      <a:pt x="13104" y="10053"/>
                    </a:cubicBezTo>
                    <a:cubicBezTo>
                      <a:pt x="13098" y="9996"/>
                      <a:pt x="13134" y="9979"/>
                      <a:pt x="13124" y="9919"/>
                    </a:cubicBezTo>
                    <a:close/>
                    <a:moveTo>
                      <a:pt x="13688" y="5662"/>
                    </a:moveTo>
                    <a:lnTo>
                      <a:pt x="13691" y="5702"/>
                    </a:lnTo>
                    <a:cubicBezTo>
                      <a:pt x="13695" y="5695"/>
                      <a:pt x="13692" y="5677"/>
                      <a:pt x="13693" y="5662"/>
                    </a:cubicBezTo>
                    <a:cubicBezTo>
                      <a:pt x="13693" y="5662"/>
                      <a:pt x="13688" y="5662"/>
                      <a:pt x="13688" y="5662"/>
                    </a:cubicBezTo>
                    <a:close/>
                    <a:moveTo>
                      <a:pt x="13717" y="5521"/>
                    </a:moveTo>
                    <a:cubicBezTo>
                      <a:pt x="13721" y="5505"/>
                      <a:pt x="13725" y="5487"/>
                      <a:pt x="13727" y="5467"/>
                    </a:cubicBezTo>
                    <a:cubicBezTo>
                      <a:pt x="13721" y="5483"/>
                      <a:pt x="13719" y="5502"/>
                      <a:pt x="13717" y="5521"/>
                    </a:cubicBezTo>
                    <a:close/>
                    <a:moveTo>
                      <a:pt x="13350" y="8289"/>
                    </a:moveTo>
                    <a:cubicBezTo>
                      <a:pt x="13353" y="8259"/>
                      <a:pt x="13365" y="8236"/>
                      <a:pt x="13360" y="8200"/>
                    </a:cubicBezTo>
                    <a:cubicBezTo>
                      <a:pt x="13353" y="8226"/>
                      <a:pt x="13341" y="8261"/>
                      <a:pt x="13350" y="8289"/>
                    </a:cubicBezTo>
                    <a:close/>
                    <a:moveTo>
                      <a:pt x="5264" y="18330"/>
                    </a:moveTo>
                    <a:lnTo>
                      <a:pt x="5262" y="18354"/>
                    </a:lnTo>
                    <a:lnTo>
                      <a:pt x="5264" y="18346"/>
                    </a:lnTo>
                    <a:cubicBezTo>
                      <a:pt x="5264" y="18346"/>
                      <a:pt x="5264" y="18330"/>
                      <a:pt x="5264" y="18330"/>
                    </a:cubicBezTo>
                    <a:close/>
                    <a:moveTo>
                      <a:pt x="13738" y="6167"/>
                    </a:moveTo>
                    <a:cubicBezTo>
                      <a:pt x="13740" y="6155"/>
                      <a:pt x="13742" y="6144"/>
                      <a:pt x="13740" y="6131"/>
                    </a:cubicBezTo>
                    <a:cubicBezTo>
                      <a:pt x="13738" y="6138"/>
                      <a:pt x="13738" y="6152"/>
                      <a:pt x="13738" y="6167"/>
                    </a:cubicBezTo>
                    <a:close/>
                    <a:moveTo>
                      <a:pt x="14210" y="2325"/>
                    </a:moveTo>
                    <a:lnTo>
                      <a:pt x="14204" y="2325"/>
                    </a:lnTo>
                    <a:lnTo>
                      <a:pt x="14207" y="2371"/>
                    </a:lnTo>
                    <a:lnTo>
                      <a:pt x="14210" y="2371"/>
                    </a:lnTo>
                    <a:cubicBezTo>
                      <a:pt x="14210" y="2371"/>
                      <a:pt x="14210" y="2325"/>
                      <a:pt x="14210" y="2325"/>
                    </a:cubicBezTo>
                    <a:close/>
                    <a:moveTo>
                      <a:pt x="14154" y="3039"/>
                    </a:moveTo>
                    <a:lnTo>
                      <a:pt x="14154" y="3067"/>
                    </a:lnTo>
                    <a:lnTo>
                      <a:pt x="14158" y="3067"/>
                    </a:lnTo>
                    <a:lnTo>
                      <a:pt x="14158" y="3039"/>
                    </a:lnTo>
                    <a:cubicBezTo>
                      <a:pt x="14158" y="3039"/>
                      <a:pt x="14154" y="3039"/>
                      <a:pt x="14154" y="3039"/>
                    </a:cubicBezTo>
                    <a:close/>
                    <a:moveTo>
                      <a:pt x="13416" y="7438"/>
                    </a:moveTo>
                    <a:lnTo>
                      <a:pt x="13413" y="7489"/>
                    </a:lnTo>
                    <a:lnTo>
                      <a:pt x="13418" y="7478"/>
                    </a:lnTo>
                    <a:cubicBezTo>
                      <a:pt x="13422" y="7466"/>
                      <a:pt x="13422" y="7441"/>
                      <a:pt x="13416" y="7438"/>
                    </a:cubicBezTo>
                    <a:close/>
                    <a:moveTo>
                      <a:pt x="12817" y="1351"/>
                    </a:moveTo>
                    <a:cubicBezTo>
                      <a:pt x="12810" y="1370"/>
                      <a:pt x="12806" y="1400"/>
                      <a:pt x="12810" y="1414"/>
                    </a:cubicBezTo>
                    <a:cubicBezTo>
                      <a:pt x="12810" y="1391"/>
                      <a:pt x="12828" y="1372"/>
                      <a:pt x="12817" y="1351"/>
                    </a:cubicBezTo>
                    <a:close/>
                    <a:moveTo>
                      <a:pt x="11483" y="9736"/>
                    </a:moveTo>
                    <a:cubicBezTo>
                      <a:pt x="11489" y="9717"/>
                      <a:pt x="11484" y="9690"/>
                      <a:pt x="11485" y="9668"/>
                    </a:cubicBezTo>
                    <a:cubicBezTo>
                      <a:pt x="11477" y="9687"/>
                      <a:pt x="11480" y="9717"/>
                      <a:pt x="11483" y="9736"/>
                    </a:cubicBezTo>
                    <a:close/>
                    <a:moveTo>
                      <a:pt x="13405" y="8435"/>
                    </a:moveTo>
                    <a:cubicBezTo>
                      <a:pt x="13393" y="8440"/>
                      <a:pt x="13384" y="8481"/>
                      <a:pt x="13392" y="8500"/>
                    </a:cubicBezTo>
                    <a:cubicBezTo>
                      <a:pt x="13404" y="8491"/>
                      <a:pt x="13413" y="8458"/>
                      <a:pt x="13405" y="8435"/>
                    </a:cubicBezTo>
                    <a:close/>
                    <a:moveTo>
                      <a:pt x="13444" y="8340"/>
                    </a:moveTo>
                    <a:cubicBezTo>
                      <a:pt x="13439" y="8354"/>
                      <a:pt x="13432" y="8379"/>
                      <a:pt x="13439" y="8389"/>
                    </a:cubicBezTo>
                    <a:cubicBezTo>
                      <a:pt x="13439" y="8389"/>
                      <a:pt x="13444" y="8340"/>
                      <a:pt x="13444" y="8340"/>
                    </a:cubicBezTo>
                    <a:close/>
                    <a:moveTo>
                      <a:pt x="5236" y="18425"/>
                    </a:moveTo>
                    <a:cubicBezTo>
                      <a:pt x="5238" y="18405"/>
                      <a:pt x="5238" y="18377"/>
                      <a:pt x="5238" y="18354"/>
                    </a:cubicBezTo>
                    <a:cubicBezTo>
                      <a:pt x="5236" y="18378"/>
                      <a:pt x="5233" y="18408"/>
                      <a:pt x="5236" y="18425"/>
                    </a:cubicBezTo>
                    <a:close/>
                    <a:moveTo>
                      <a:pt x="5243" y="19459"/>
                    </a:moveTo>
                    <a:cubicBezTo>
                      <a:pt x="5243" y="19401"/>
                      <a:pt x="5234" y="19346"/>
                      <a:pt x="5231" y="19299"/>
                    </a:cubicBezTo>
                    <a:cubicBezTo>
                      <a:pt x="5238" y="19422"/>
                      <a:pt x="5223" y="19582"/>
                      <a:pt x="5254" y="19682"/>
                    </a:cubicBezTo>
                    <a:cubicBezTo>
                      <a:pt x="5250" y="19633"/>
                      <a:pt x="5251" y="19524"/>
                      <a:pt x="5243" y="19459"/>
                    </a:cubicBezTo>
                    <a:close/>
                    <a:moveTo>
                      <a:pt x="5249" y="19855"/>
                    </a:moveTo>
                    <a:lnTo>
                      <a:pt x="5246" y="19844"/>
                    </a:lnTo>
                    <a:lnTo>
                      <a:pt x="5249" y="19871"/>
                    </a:lnTo>
                    <a:cubicBezTo>
                      <a:pt x="5249" y="19871"/>
                      <a:pt x="5249" y="19855"/>
                      <a:pt x="5249" y="19855"/>
                    </a:cubicBezTo>
                    <a:close/>
                    <a:moveTo>
                      <a:pt x="13392" y="8630"/>
                    </a:moveTo>
                    <a:cubicBezTo>
                      <a:pt x="13394" y="8626"/>
                      <a:pt x="13394" y="8619"/>
                      <a:pt x="13394" y="8611"/>
                    </a:cubicBezTo>
                    <a:lnTo>
                      <a:pt x="13392" y="8611"/>
                    </a:lnTo>
                    <a:cubicBezTo>
                      <a:pt x="13392" y="8611"/>
                      <a:pt x="13392" y="8630"/>
                      <a:pt x="13392" y="8630"/>
                    </a:cubicBezTo>
                    <a:close/>
                    <a:moveTo>
                      <a:pt x="13216" y="8829"/>
                    </a:moveTo>
                    <a:cubicBezTo>
                      <a:pt x="13220" y="8745"/>
                      <a:pt x="13248" y="8685"/>
                      <a:pt x="13253" y="8602"/>
                    </a:cubicBezTo>
                    <a:cubicBezTo>
                      <a:pt x="13226" y="8729"/>
                      <a:pt x="13202" y="8860"/>
                      <a:pt x="13177" y="8991"/>
                    </a:cubicBezTo>
                    <a:cubicBezTo>
                      <a:pt x="13174" y="9012"/>
                      <a:pt x="13162" y="9065"/>
                      <a:pt x="13148" y="9029"/>
                    </a:cubicBezTo>
                    <a:cubicBezTo>
                      <a:pt x="13145" y="9051"/>
                      <a:pt x="13141" y="9088"/>
                      <a:pt x="13151" y="9108"/>
                    </a:cubicBezTo>
                    <a:cubicBezTo>
                      <a:pt x="13136" y="9144"/>
                      <a:pt x="13135" y="9204"/>
                      <a:pt x="13132" y="9235"/>
                    </a:cubicBezTo>
                    <a:cubicBezTo>
                      <a:pt x="13160" y="9098"/>
                      <a:pt x="13186" y="8963"/>
                      <a:pt x="13216" y="8829"/>
                    </a:cubicBezTo>
                    <a:close/>
                    <a:moveTo>
                      <a:pt x="13169" y="9652"/>
                    </a:moveTo>
                    <a:cubicBezTo>
                      <a:pt x="13145" y="9721"/>
                      <a:pt x="13144" y="9811"/>
                      <a:pt x="13132" y="9891"/>
                    </a:cubicBezTo>
                    <a:cubicBezTo>
                      <a:pt x="13151" y="9819"/>
                      <a:pt x="13169" y="9732"/>
                      <a:pt x="13169" y="9652"/>
                    </a:cubicBezTo>
                    <a:close/>
                    <a:moveTo>
                      <a:pt x="13166" y="9222"/>
                    </a:moveTo>
                    <a:lnTo>
                      <a:pt x="13164" y="9262"/>
                    </a:lnTo>
                    <a:lnTo>
                      <a:pt x="13174" y="9241"/>
                    </a:lnTo>
                    <a:cubicBezTo>
                      <a:pt x="13171" y="9235"/>
                      <a:pt x="13174" y="9218"/>
                      <a:pt x="13166" y="9222"/>
                    </a:cubicBezTo>
                    <a:close/>
                    <a:moveTo>
                      <a:pt x="13311" y="8316"/>
                    </a:moveTo>
                    <a:cubicBezTo>
                      <a:pt x="13325" y="8145"/>
                      <a:pt x="13374" y="8006"/>
                      <a:pt x="13390" y="7832"/>
                    </a:cubicBezTo>
                    <a:cubicBezTo>
                      <a:pt x="13384" y="7830"/>
                      <a:pt x="13378" y="7832"/>
                      <a:pt x="13376" y="7844"/>
                    </a:cubicBezTo>
                    <a:cubicBezTo>
                      <a:pt x="13378" y="7925"/>
                      <a:pt x="13339" y="7966"/>
                      <a:pt x="13350" y="8055"/>
                    </a:cubicBezTo>
                    <a:cubicBezTo>
                      <a:pt x="13338" y="8104"/>
                      <a:pt x="13305" y="8124"/>
                      <a:pt x="13313" y="8194"/>
                    </a:cubicBezTo>
                    <a:cubicBezTo>
                      <a:pt x="13286" y="8250"/>
                      <a:pt x="13315" y="8361"/>
                      <a:pt x="13276" y="8399"/>
                    </a:cubicBezTo>
                    <a:cubicBezTo>
                      <a:pt x="13274" y="8468"/>
                      <a:pt x="13262" y="8525"/>
                      <a:pt x="13255" y="8590"/>
                    </a:cubicBezTo>
                    <a:cubicBezTo>
                      <a:pt x="13282" y="8506"/>
                      <a:pt x="13287" y="8403"/>
                      <a:pt x="13311" y="8316"/>
                    </a:cubicBezTo>
                    <a:close/>
                    <a:moveTo>
                      <a:pt x="13148" y="9370"/>
                    </a:moveTo>
                    <a:lnTo>
                      <a:pt x="13154" y="9370"/>
                    </a:lnTo>
                    <a:cubicBezTo>
                      <a:pt x="13157" y="9355"/>
                      <a:pt x="13157" y="9327"/>
                      <a:pt x="13154" y="9313"/>
                    </a:cubicBezTo>
                    <a:cubicBezTo>
                      <a:pt x="13148" y="9327"/>
                      <a:pt x="13141" y="9348"/>
                      <a:pt x="13148" y="9370"/>
                    </a:cubicBezTo>
                    <a:close/>
                    <a:moveTo>
                      <a:pt x="13234" y="19438"/>
                    </a:moveTo>
                    <a:cubicBezTo>
                      <a:pt x="13243" y="19429"/>
                      <a:pt x="13254" y="19431"/>
                      <a:pt x="13261" y="19411"/>
                    </a:cubicBezTo>
                    <a:cubicBezTo>
                      <a:pt x="13250" y="19408"/>
                      <a:pt x="13239" y="19415"/>
                      <a:pt x="13234" y="19438"/>
                    </a:cubicBezTo>
                    <a:close/>
                    <a:moveTo>
                      <a:pt x="13266" y="8233"/>
                    </a:moveTo>
                    <a:lnTo>
                      <a:pt x="13266" y="8261"/>
                    </a:lnTo>
                    <a:lnTo>
                      <a:pt x="13268" y="8257"/>
                    </a:lnTo>
                    <a:cubicBezTo>
                      <a:pt x="13267" y="8247"/>
                      <a:pt x="13272" y="8233"/>
                      <a:pt x="13266" y="8233"/>
                    </a:cubicBezTo>
                    <a:close/>
                    <a:moveTo>
                      <a:pt x="13384" y="8527"/>
                    </a:moveTo>
                    <a:cubicBezTo>
                      <a:pt x="13372" y="8518"/>
                      <a:pt x="13373" y="8549"/>
                      <a:pt x="13373" y="8562"/>
                    </a:cubicBezTo>
                    <a:cubicBezTo>
                      <a:pt x="13347" y="8581"/>
                      <a:pt x="13371" y="8650"/>
                      <a:pt x="13341" y="8662"/>
                    </a:cubicBezTo>
                    <a:cubicBezTo>
                      <a:pt x="13341" y="8729"/>
                      <a:pt x="13337" y="8790"/>
                      <a:pt x="13326" y="8846"/>
                    </a:cubicBezTo>
                    <a:cubicBezTo>
                      <a:pt x="13322" y="8871"/>
                      <a:pt x="13309" y="8882"/>
                      <a:pt x="13300" y="8861"/>
                    </a:cubicBezTo>
                    <a:cubicBezTo>
                      <a:pt x="13291" y="8963"/>
                      <a:pt x="13301" y="9079"/>
                      <a:pt x="13261" y="9151"/>
                    </a:cubicBezTo>
                    <a:cubicBezTo>
                      <a:pt x="13253" y="9230"/>
                      <a:pt x="13233" y="9297"/>
                      <a:pt x="13219" y="9370"/>
                    </a:cubicBezTo>
                    <a:cubicBezTo>
                      <a:pt x="13186" y="9374"/>
                      <a:pt x="13230" y="9480"/>
                      <a:pt x="13190" y="9457"/>
                    </a:cubicBezTo>
                    <a:cubicBezTo>
                      <a:pt x="13184" y="9498"/>
                      <a:pt x="13200" y="9570"/>
                      <a:pt x="13169" y="9585"/>
                    </a:cubicBezTo>
                    <a:cubicBezTo>
                      <a:pt x="13174" y="9599"/>
                      <a:pt x="13184" y="9608"/>
                      <a:pt x="13187" y="9603"/>
                    </a:cubicBezTo>
                    <a:cubicBezTo>
                      <a:pt x="13222" y="9457"/>
                      <a:pt x="13242" y="9300"/>
                      <a:pt x="13282" y="9158"/>
                    </a:cubicBezTo>
                    <a:lnTo>
                      <a:pt x="13287" y="9158"/>
                    </a:lnTo>
                    <a:cubicBezTo>
                      <a:pt x="13289" y="9177"/>
                      <a:pt x="13282" y="9189"/>
                      <a:pt x="13285" y="9206"/>
                    </a:cubicBezTo>
                    <a:cubicBezTo>
                      <a:pt x="13299" y="9112"/>
                      <a:pt x="13344" y="8996"/>
                      <a:pt x="13324" y="8869"/>
                    </a:cubicBezTo>
                    <a:lnTo>
                      <a:pt x="13355" y="8773"/>
                    </a:lnTo>
                    <a:cubicBezTo>
                      <a:pt x="13353" y="8681"/>
                      <a:pt x="13403" y="8630"/>
                      <a:pt x="13384" y="8527"/>
                    </a:cubicBezTo>
                    <a:close/>
                    <a:moveTo>
                      <a:pt x="1824" y="12378"/>
                    </a:moveTo>
                    <a:lnTo>
                      <a:pt x="1830" y="12378"/>
                    </a:lnTo>
                    <a:cubicBezTo>
                      <a:pt x="1829" y="12370"/>
                      <a:pt x="1834" y="12366"/>
                      <a:pt x="1835" y="12361"/>
                    </a:cubicBezTo>
                    <a:cubicBezTo>
                      <a:pt x="1829" y="12357"/>
                      <a:pt x="1828" y="12373"/>
                      <a:pt x="1824" y="12378"/>
                    </a:cubicBezTo>
                    <a:close/>
                    <a:moveTo>
                      <a:pt x="1508" y="13330"/>
                    </a:moveTo>
                    <a:lnTo>
                      <a:pt x="1508" y="13302"/>
                    </a:lnTo>
                    <a:lnTo>
                      <a:pt x="1500" y="13335"/>
                    </a:lnTo>
                    <a:cubicBezTo>
                      <a:pt x="1500" y="13335"/>
                      <a:pt x="1508" y="13330"/>
                      <a:pt x="1508" y="13330"/>
                    </a:cubicBezTo>
                    <a:close/>
                    <a:moveTo>
                      <a:pt x="1489" y="13280"/>
                    </a:moveTo>
                    <a:lnTo>
                      <a:pt x="1494" y="13280"/>
                    </a:lnTo>
                    <a:cubicBezTo>
                      <a:pt x="1498" y="13268"/>
                      <a:pt x="1508" y="13263"/>
                      <a:pt x="1504" y="13247"/>
                    </a:cubicBezTo>
                    <a:cubicBezTo>
                      <a:pt x="1498" y="13252"/>
                      <a:pt x="1491" y="13266"/>
                      <a:pt x="1489" y="13280"/>
                    </a:cubicBezTo>
                    <a:close/>
                    <a:moveTo>
                      <a:pt x="1486" y="13368"/>
                    </a:moveTo>
                    <a:cubicBezTo>
                      <a:pt x="1475" y="13396"/>
                      <a:pt x="1461" y="13415"/>
                      <a:pt x="1465" y="13446"/>
                    </a:cubicBezTo>
                    <a:cubicBezTo>
                      <a:pt x="1478" y="13425"/>
                      <a:pt x="1479" y="13394"/>
                      <a:pt x="1486" y="13368"/>
                    </a:cubicBezTo>
                    <a:close/>
                    <a:moveTo>
                      <a:pt x="1373" y="13836"/>
                    </a:moveTo>
                    <a:cubicBezTo>
                      <a:pt x="1378" y="13839"/>
                      <a:pt x="1382" y="13831"/>
                      <a:pt x="1384" y="13824"/>
                    </a:cubicBezTo>
                    <a:cubicBezTo>
                      <a:pt x="1383" y="13789"/>
                      <a:pt x="1423" y="13755"/>
                      <a:pt x="1397" y="13736"/>
                    </a:cubicBezTo>
                    <a:cubicBezTo>
                      <a:pt x="1389" y="13764"/>
                      <a:pt x="1370" y="13792"/>
                      <a:pt x="1373" y="13836"/>
                    </a:cubicBezTo>
                    <a:close/>
                    <a:moveTo>
                      <a:pt x="1366" y="13629"/>
                    </a:moveTo>
                    <a:lnTo>
                      <a:pt x="1369" y="13601"/>
                    </a:lnTo>
                    <a:lnTo>
                      <a:pt x="1360" y="13641"/>
                    </a:lnTo>
                    <a:cubicBezTo>
                      <a:pt x="1360" y="13641"/>
                      <a:pt x="1366" y="13629"/>
                      <a:pt x="1366" y="13629"/>
                    </a:cubicBezTo>
                    <a:close/>
                    <a:moveTo>
                      <a:pt x="1494" y="13497"/>
                    </a:moveTo>
                    <a:cubicBezTo>
                      <a:pt x="1509" y="13485"/>
                      <a:pt x="1514" y="13444"/>
                      <a:pt x="1517" y="13430"/>
                    </a:cubicBezTo>
                    <a:cubicBezTo>
                      <a:pt x="1498" y="13393"/>
                      <a:pt x="1489" y="13470"/>
                      <a:pt x="1494" y="13497"/>
                    </a:cubicBezTo>
                    <a:close/>
                    <a:moveTo>
                      <a:pt x="1515" y="13526"/>
                    </a:moveTo>
                    <a:lnTo>
                      <a:pt x="1483" y="13629"/>
                    </a:lnTo>
                    <a:cubicBezTo>
                      <a:pt x="1495" y="13603"/>
                      <a:pt x="1510" y="13553"/>
                      <a:pt x="1515" y="13526"/>
                    </a:cubicBezTo>
                    <a:close/>
                    <a:moveTo>
                      <a:pt x="1554" y="13173"/>
                    </a:moveTo>
                    <a:lnTo>
                      <a:pt x="1543" y="13219"/>
                    </a:lnTo>
                    <a:lnTo>
                      <a:pt x="1554" y="13201"/>
                    </a:lnTo>
                    <a:cubicBezTo>
                      <a:pt x="1554" y="13201"/>
                      <a:pt x="1554" y="13173"/>
                      <a:pt x="1554" y="13173"/>
                    </a:cubicBezTo>
                    <a:close/>
                    <a:moveTo>
                      <a:pt x="1620" y="13136"/>
                    </a:moveTo>
                    <a:cubicBezTo>
                      <a:pt x="1626" y="13140"/>
                      <a:pt x="1628" y="13125"/>
                      <a:pt x="1628" y="13112"/>
                    </a:cubicBezTo>
                    <a:cubicBezTo>
                      <a:pt x="1621" y="13107"/>
                      <a:pt x="1620" y="13125"/>
                      <a:pt x="1620" y="13136"/>
                    </a:cubicBezTo>
                    <a:close/>
                    <a:moveTo>
                      <a:pt x="1586" y="13096"/>
                    </a:moveTo>
                    <a:cubicBezTo>
                      <a:pt x="1599" y="13071"/>
                      <a:pt x="1613" y="13034"/>
                      <a:pt x="1622" y="13001"/>
                    </a:cubicBezTo>
                    <a:cubicBezTo>
                      <a:pt x="1613" y="13034"/>
                      <a:pt x="1583" y="13054"/>
                      <a:pt x="1586" y="13096"/>
                    </a:cubicBezTo>
                    <a:close/>
                    <a:moveTo>
                      <a:pt x="1554" y="13422"/>
                    </a:moveTo>
                    <a:cubicBezTo>
                      <a:pt x="1569" y="13416"/>
                      <a:pt x="1570" y="13379"/>
                      <a:pt x="1579" y="13358"/>
                    </a:cubicBezTo>
                    <a:cubicBezTo>
                      <a:pt x="1566" y="13372"/>
                      <a:pt x="1557" y="13395"/>
                      <a:pt x="1554" y="13422"/>
                    </a:cubicBezTo>
                    <a:close/>
                    <a:moveTo>
                      <a:pt x="1528" y="13490"/>
                    </a:moveTo>
                    <a:lnTo>
                      <a:pt x="1534" y="13490"/>
                    </a:lnTo>
                    <a:cubicBezTo>
                      <a:pt x="1534" y="13476"/>
                      <a:pt x="1548" y="13465"/>
                      <a:pt x="1541" y="13459"/>
                    </a:cubicBezTo>
                    <a:cubicBezTo>
                      <a:pt x="1541" y="13459"/>
                      <a:pt x="1528" y="13490"/>
                      <a:pt x="1528" y="13490"/>
                    </a:cubicBezTo>
                    <a:close/>
                    <a:moveTo>
                      <a:pt x="1465" y="13363"/>
                    </a:moveTo>
                    <a:lnTo>
                      <a:pt x="1465" y="13351"/>
                    </a:lnTo>
                    <a:lnTo>
                      <a:pt x="1461" y="13374"/>
                    </a:lnTo>
                    <a:cubicBezTo>
                      <a:pt x="1461" y="13374"/>
                      <a:pt x="1465" y="13363"/>
                      <a:pt x="1465" y="13363"/>
                    </a:cubicBezTo>
                    <a:close/>
                    <a:moveTo>
                      <a:pt x="1465" y="13553"/>
                    </a:moveTo>
                    <a:cubicBezTo>
                      <a:pt x="1468" y="13555"/>
                      <a:pt x="1469" y="13567"/>
                      <a:pt x="1474" y="13562"/>
                    </a:cubicBezTo>
                    <a:cubicBezTo>
                      <a:pt x="1478" y="13559"/>
                      <a:pt x="1475" y="13548"/>
                      <a:pt x="1476" y="13541"/>
                    </a:cubicBezTo>
                    <a:cubicBezTo>
                      <a:pt x="1471" y="13541"/>
                      <a:pt x="1464" y="13539"/>
                      <a:pt x="1465" y="13553"/>
                    </a:cubicBezTo>
                    <a:close/>
                    <a:moveTo>
                      <a:pt x="1530" y="13395"/>
                    </a:moveTo>
                    <a:cubicBezTo>
                      <a:pt x="1543" y="13354"/>
                      <a:pt x="1569" y="13326"/>
                      <a:pt x="1575" y="13280"/>
                    </a:cubicBezTo>
                    <a:cubicBezTo>
                      <a:pt x="1574" y="13247"/>
                      <a:pt x="1598" y="13238"/>
                      <a:pt x="1594" y="13201"/>
                    </a:cubicBezTo>
                    <a:cubicBezTo>
                      <a:pt x="1573" y="13249"/>
                      <a:pt x="1561" y="13317"/>
                      <a:pt x="1530" y="13335"/>
                    </a:cubicBezTo>
                    <a:cubicBezTo>
                      <a:pt x="1527" y="13358"/>
                      <a:pt x="1515" y="13381"/>
                      <a:pt x="1530" y="13395"/>
                    </a:cubicBezTo>
                    <a:close/>
                    <a:moveTo>
                      <a:pt x="1618" y="12913"/>
                    </a:moveTo>
                    <a:lnTo>
                      <a:pt x="1626" y="12913"/>
                    </a:lnTo>
                    <a:lnTo>
                      <a:pt x="1631" y="12874"/>
                    </a:lnTo>
                    <a:cubicBezTo>
                      <a:pt x="1631" y="12874"/>
                      <a:pt x="1618" y="12913"/>
                      <a:pt x="1618" y="12913"/>
                    </a:cubicBezTo>
                    <a:close/>
                    <a:moveTo>
                      <a:pt x="1429" y="13696"/>
                    </a:moveTo>
                    <a:lnTo>
                      <a:pt x="1434" y="13685"/>
                    </a:lnTo>
                    <a:cubicBezTo>
                      <a:pt x="1443" y="13668"/>
                      <a:pt x="1430" y="13657"/>
                      <a:pt x="1425" y="13646"/>
                    </a:cubicBezTo>
                    <a:cubicBezTo>
                      <a:pt x="1425" y="13646"/>
                      <a:pt x="1429" y="13696"/>
                      <a:pt x="1429" y="13696"/>
                    </a:cubicBezTo>
                    <a:close/>
                    <a:moveTo>
                      <a:pt x="894" y="15327"/>
                    </a:moveTo>
                    <a:cubicBezTo>
                      <a:pt x="897" y="15310"/>
                      <a:pt x="888" y="15308"/>
                      <a:pt x="884" y="15310"/>
                    </a:cubicBezTo>
                    <a:cubicBezTo>
                      <a:pt x="875" y="15327"/>
                      <a:pt x="862" y="15347"/>
                      <a:pt x="865" y="15377"/>
                    </a:cubicBezTo>
                    <a:lnTo>
                      <a:pt x="873" y="15377"/>
                    </a:lnTo>
                    <a:cubicBezTo>
                      <a:pt x="877" y="15354"/>
                      <a:pt x="897" y="15360"/>
                      <a:pt x="894" y="15327"/>
                    </a:cubicBezTo>
                    <a:close/>
                    <a:moveTo>
                      <a:pt x="1019" y="14869"/>
                    </a:moveTo>
                    <a:lnTo>
                      <a:pt x="1025" y="14860"/>
                    </a:lnTo>
                    <a:cubicBezTo>
                      <a:pt x="1023" y="14855"/>
                      <a:pt x="1021" y="14853"/>
                      <a:pt x="1022" y="14849"/>
                    </a:cubicBezTo>
                    <a:cubicBezTo>
                      <a:pt x="1022" y="14849"/>
                      <a:pt x="1019" y="14869"/>
                      <a:pt x="1019" y="14869"/>
                    </a:cubicBezTo>
                    <a:close/>
                    <a:moveTo>
                      <a:pt x="1083" y="14626"/>
                    </a:moveTo>
                    <a:lnTo>
                      <a:pt x="1077" y="14643"/>
                    </a:lnTo>
                    <a:cubicBezTo>
                      <a:pt x="1080" y="14643"/>
                      <a:pt x="1084" y="14643"/>
                      <a:pt x="1085" y="14638"/>
                    </a:cubicBezTo>
                    <a:cubicBezTo>
                      <a:pt x="1087" y="14631"/>
                      <a:pt x="1084" y="14629"/>
                      <a:pt x="1083" y="14626"/>
                    </a:cubicBezTo>
                    <a:close/>
                    <a:moveTo>
                      <a:pt x="1051" y="14888"/>
                    </a:moveTo>
                    <a:cubicBezTo>
                      <a:pt x="1075" y="14869"/>
                      <a:pt x="1063" y="14797"/>
                      <a:pt x="1090" y="14781"/>
                    </a:cubicBezTo>
                    <a:cubicBezTo>
                      <a:pt x="1131" y="14624"/>
                      <a:pt x="1175" y="14475"/>
                      <a:pt x="1221" y="14325"/>
                    </a:cubicBezTo>
                    <a:cubicBezTo>
                      <a:pt x="1224" y="14283"/>
                      <a:pt x="1238" y="14269"/>
                      <a:pt x="1242" y="14229"/>
                    </a:cubicBezTo>
                    <a:cubicBezTo>
                      <a:pt x="1233" y="14258"/>
                      <a:pt x="1220" y="14292"/>
                      <a:pt x="1206" y="14320"/>
                    </a:cubicBezTo>
                    <a:cubicBezTo>
                      <a:pt x="1155" y="14489"/>
                      <a:pt x="1102" y="14658"/>
                      <a:pt x="1054" y="14832"/>
                    </a:cubicBezTo>
                    <a:cubicBezTo>
                      <a:pt x="1051" y="14855"/>
                      <a:pt x="1050" y="14882"/>
                      <a:pt x="1038" y="14897"/>
                    </a:cubicBezTo>
                    <a:cubicBezTo>
                      <a:pt x="1041" y="14953"/>
                      <a:pt x="1015" y="14985"/>
                      <a:pt x="1006" y="15032"/>
                    </a:cubicBezTo>
                    <a:cubicBezTo>
                      <a:pt x="1032" y="15004"/>
                      <a:pt x="1036" y="14930"/>
                      <a:pt x="1051" y="14888"/>
                    </a:cubicBezTo>
                    <a:close/>
                    <a:moveTo>
                      <a:pt x="1043" y="14749"/>
                    </a:moveTo>
                    <a:lnTo>
                      <a:pt x="1051" y="14749"/>
                    </a:lnTo>
                    <a:cubicBezTo>
                      <a:pt x="1056" y="14744"/>
                      <a:pt x="1052" y="14735"/>
                      <a:pt x="1054" y="14725"/>
                    </a:cubicBezTo>
                    <a:cubicBezTo>
                      <a:pt x="1049" y="14710"/>
                      <a:pt x="1039" y="14735"/>
                      <a:pt x="1043" y="14749"/>
                    </a:cubicBezTo>
                    <a:close/>
                    <a:moveTo>
                      <a:pt x="1517" y="13280"/>
                    </a:moveTo>
                    <a:lnTo>
                      <a:pt x="1521" y="13280"/>
                    </a:lnTo>
                    <a:cubicBezTo>
                      <a:pt x="1524" y="13274"/>
                      <a:pt x="1530" y="13254"/>
                      <a:pt x="1526" y="13252"/>
                    </a:cubicBezTo>
                    <a:cubicBezTo>
                      <a:pt x="1526" y="13252"/>
                      <a:pt x="1517" y="13280"/>
                      <a:pt x="1517" y="13280"/>
                    </a:cubicBezTo>
                    <a:close/>
                    <a:moveTo>
                      <a:pt x="964" y="15049"/>
                    </a:moveTo>
                    <a:cubicBezTo>
                      <a:pt x="955" y="15080"/>
                      <a:pt x="939" y="15095"/>
                      <a:pt x="944" y="15131"/>
                    </a:cubicBezTo>
                    <a:cubicBezTo>
                      <a:pt x="962" y="15122"/>
                      <a:pt x="959" y="15079"/>
                      <a:pt x="964" y="15049"/>
                    </a:cubicBezTo>
                    <a:close/>
                    <a:moveTo>
                      <a:pt x="1369" y="13708"/>
                    </a:moveTo>
                    <a:lnTo>
                      <a:pt x="1384" y="13685"/>
                    </a:lnTo>
                    <a:cubicBezTo>
                      <a:pt x="1402" y="13613"/>
                      <a:pt x="1432" y="13555"/>
                      <a:pt x="1447" y="13485"/>
                    </a:cubicBezTo>
                    <a:cubicBezTo>
                      <a:pt x="1410" y="13541"/>
                      <a:pt x="1393" y="13639"/>
                      <a:pt x="1369" y="13708"/>
                    </a:cubicBezTo>
                    <a:close/>
                    <a:moveTo>
                      <a:pt x="940" y="15255"/>
                    </a:moveTo>
                    <a:lnTo>
                      <a:pt x="931" y="15310"/>
                    </a:lnTo>
                    <a:lnTo>
                      <a:pt x="936" y="15310"/>
                    </a:lnTo>
                    <a:cubicBezTo>
                      <a:pt x="940" y="15296"/>
                      <a:pt x="947" y="15268"/>
                      <a:pt x="940" y="15255"/>
                    </a:cubicBezTo>
                    <a:close/>
                    <a:moveTo>
                      <a:pt x="1337" y="13803"/>
                    </a:moveTo>
                    <a:cubicBezTo>
                      <a:pt x="1345" y="13796"/>
                      <a:pt x="1356" y="13771"/>
                      <a:pt x="1352" y="13747"/>
                    </a:cubicBezTo>
                    <a:lnTo>
                      <a:pt x="1332" y="13803"/>
                    </a:lnTo>
                    <a:cubicBezTo>
                      <a:pt x="1332" y="13803"/>
                      <a:pt x="1337" y="13803"/>
                      <a:pt x="1337" y="13803"/>
                    </a:cubicBezTo>
                    <a:close/>
                    <a:moveTo>
                      <a:pt x="1332" y="13948"/>
                    </a:moveTo>
                    <a:cubicBezTo>
                      <a:pt x="1324" y="13991"/>
                      <a:pt x="1280" y="14016"/>
                      <a:pt x="1303" y="14063"/>
                    </a:cubicBezTo>
                    <a:cubicBezTo>
                      <a:pt x="1325" y="14041"/>
                      <a:pt x="1323" y="13986"/>
                      <a:pt x="1332" y="13948"/>
                    </a:cubicBezTo>
                    <a:close/>
                    <a:moveTo>
                      <a:pt x="1332" y="13696"/>
                    </a:moveTo>
                    <a:lnTo>
                      <a:pt x="1334" y="13719"/>
                    </a:lnTo>
                    <a:cubicBezTo>
                      <a:pt x="1337" y="13712"/>
                      <a:pt x="1340" y="13708"/>
                      <a:pt x="1339" y="13696"/>
                    </a:cubicBezTo>
                    <a:cubicBezTo>
                      <a:pt x="1339" y="13696"/>
                      <a:pt x="1332" y="13696"/>
                      <a:pt x="1332" y="13696"/>
                    </a:cubicBezTo>
                    <a:close/>
                    <a:moveTo>
                      <a:pt x="1337" y="13930"/>
                    </a:moveTo>
                    <a:cubicBezTo>
                      <a:pt x="1344" y="13921"/>
                      <a:pt x="1345" y="13887"/>
                      <a:pt x="1358" y="13891"/>
                    </a:cubicBezTo>
                    <a:cubicBezTo>
                      <a:pt x="1351" y="13827"/>
                      <a:pt x="1338" y="13915"/>
                      <a:pt x="1337" y="13930"/>
                    </a:cubicBezTo>
                    <a:close/>
                    <a:moveTo>
                      <a:pt x="1174" y="14308"/>
                    </a:moveTo>
                    <a:lnTo>
                      <a:pt x="1185" y="14258"/>
                    </a:lnTo>
                    <a:lnTo>
                      <a:pt x="1169" y="14320"/>
                    </a:lnTo>
                    <a:cubicBezTo>
                      <a:pt x="1169" y="14320"/>
                      <a:pt x="1174" y="14308"/>
                      <a:pt x="1174" y="14308"/>
                    </a:cubicBezTo>
                    <a:close/>
                    <a:moveTo>
                      <a:pt x="1274" y="14109"/>
                    </a:moveTo>
                    <a:cubicBezTo>
                      <a:pt x="1283" y="14100"/>
                      <a:pt x="1298" y="14102"/>
                      <a:pt x="1298" y="14074"/>
                    </a:cubicBezTo>
                    <a:cubicBezTo>
                      <a:pt x="1290" y="14086"/>
                      <a:pt x="1277" y="14086"/>
                      <a:pt x="1274" y="14109"/>
                    </a:cubicBezTo>
                    <a:close/>
                    <a:moveTo>
                      <a:pt x="1169" y="14237"/>
                    </a:moveTo>
                    <a:cubicBezTo>
                      <a:pt x="1168" y="14225"/>
                      <a:pt x="1170" y="14216"/>
                      <a:pt x="1172" y="14209"/>
                    </a:cubicBezTo>
                    <a:lnTo>
                      <a:pt x="1163" y="14237"/>
                    </a:lnTo>
                    <a:cubicBezTo>
                      <a:pt x="1163" y="14237"/>
                      <a:pt x="1169" y="14237"/>
                      <a:pt x="1169" y="14237"/>
                    </a:cubicBezTo>
                    <a:close/>
                    <a:moveTo>
                      <a:pt x="1127" y="14475"/>
                    </a:moveTo>
                    <a:cubicBezTo>
                      <a:pt x="1139" y="14457"/>
                      <a:pt x="1143" y="14408"/>
                      <a:pt x="1148" y="14392"/>
                    </a:cubicBezTo>
                    <a:cubicBezTo>
                      <a:pt x="1129" y="14405"/>
                      <a:pt x="1129" y="14450"/>
                      <a:pt x="1127" y="14475"/>
                    </a:cubicBezTo>
                    <a:close/>
                    <a:moveTo>
                      <a:pt x="1224" y="14130"/>
                    </a:moveTo>
                    <a:cubicBezTo>
                      <a:pt x="1219" y="14144"/>
                      <a:pt x="1213" y="14167"/>
                      <a:pt x="1216" y="14181"/>
                    </a:cubicBezTo>
                    <a:lnTo>
                      <a:pt x="1219" y="14173"/>
                    </a:lnTo>
                    <a:cubicBezTo>
                      <a:pt x="1220" y="14160"/>
                      <a:pt x="1238" y="14140"/>
                      <a:pt x="1224" y="14130"/>
                    </a:cubicBezTo>
                    <a:close/>
                    <a:moveTo>
                      <a:pt x="6214" y="14619"/>
                    </a:moveTo>
                    <a:cubicBezTo>
                      <a:pt x="6209" y="14617"/>
                      <a:pt x="6203" y="14626"/>
                      <a:pt x="6200" y="14615"/>
                    </a:cubicBezTo>
                    <a:cubicBezTo>
                      <a:pt x="6196" y="14652"/>
                      <a:pt x="6197" y="14688"/>
                      <a:pt x="6190" y="14721"/>
                    </a:cubicBezTo>
                    <a:cubicBezTo>
                      <a:pt x="6162" y="14763"/>
                      <a:pt x="6160" y="14837"/>
                      <a:pt x="6135" y="14882"/>
                    </a:cubicBezTo>
                    <a:cubicBezTo>
                      <a:pt x="6144" y="14920"/>
                      <a:pt x="6119" y="14895"/>
                      <a:pt x="6122" y="14925"/>
                    </a:cubicBezTo>
                    <a:cubicBezTo>
                      <a:pt x="6127" y="14939"/>
                      <a:pt x="6123" y="14967"/>
                      <a:pt x="6114" y="14971"/>
                    </a:cubicBezTo>
                    <a:lnTo>
                      <a:pt x="6119" y="14980"/>
                    </a:lnTo>
                    <a:cubicBezTo>
                      <a:pt x="6149" y="14908"/>
                      <a:pt x="6163" y="14810"/>
                      <a:pt x="6195" y="14738"/>
                    </a:cubicBezTo>
                    <a:cubicBezTo>
                      <a:pt x="6204" y="14752"/>
                      <a:pt x="6188" y="14754"/>
                      <a:pt x="6193" y="14770"/>
                    </a:cubicBezTo>
                    <a:cubicBezTo>
                      <a:pt x="6203" y="14723"/>
                      <a:pt x="6220" y="14675"/>
                      <a:pt x="6214" y="14619"/>
                    </a:cubicBezTo>
                    <a:close/>
                    <a:moveTo>
                      <a:pt x="3023" y="10037"/>
                    </a:moveTo>
                    <a:cubicBezTo>
                      <a:pt x="3017" y="10030"/>
                      <a:pt x="3012" y="10044"/>
                      <a:pt x="3012" y="10053"/>
                    </a:cubicBezTo>
                    <a:cubicBezTo>
                      <a:pt x="3014" y="10055"/>
                      <a:pt x="3015" y="10062"/>
                      <a:pt x="3017" y="10057"/>
                    </a:cubicBezTo>
                    <a:cubicBezTo>
                      <a:pt x="3020" y="10053"/>
                      <a:pt x="3024" y="10049"/>
                      <a:pt x="3023" y="10037"/>
                    </a:cubicBezTo>
                    <a:close/>
                    <a:moveTo>
                      <a:pt x="2317" y="11439"/>
                    </a:moveTo>
                    <a:cubicBezTo>
                      <a:pt x="2334" y="11444"/>
                      <a:pt x="2336" y="11390"/>
                      <a:pt x="2352" y="11383"/>
                    </a:cubicBezTo>
                    <a:cubicBezTo>
                      <a:pt x="2365" y="11309"/>
                      <a:pt x="2392" y="11289"/>
                      <a:pt x="2418" y="11233"/>
                    </a:cubicBezTo>
                    <a:cubicBezTo>
                      <a:pt x="2425" y="11207"/>
                      <a:pt x="2431" y="11166"/>
                      <a:pt x="2448" y="11181"/>
                    </a:cubicBezTo>
                    <a:cubicBezTo>
                      <a:pt x="2465" y="11126"/>
                      <a:pt x="2483" y="11082"/>
                      <a:pt x="2506" y="11043"/>
                    </a:cubicBezTo>
                    <a:cubicBezTo>
                      <a:pt x="2512" y="11015"/>
                      <a:pt x="2523" y="10984"/>
                      <a:pt x="2540" y="10982"/>
                    </a:cubicBezTo>
                    <a:cubicBezTo>
                      <a:pt x="2546" y="10931"/>
                      <a:pt x="2581" y="10919"/>
                      <a:pt x="2588" y="10871"/>
                    </a:cubicBezTo>
                    <a:cubicBezTo>
                      <a:pt x="2637" y="10820"/>
                      <a:pt x="2669" y="10711"/>
                      <a:pt x="2706" y="10632"/>
                    </a:cubicBezTo>
                    <a:cubicBezTo>
                      <a:pt x="2746" y="10599"/>
                      <a:pt x="2775" y="10514"/>
                      <a:pt x="2805" y="10454"/>
                    </a:cubicBezTo>
                    <a:cubicBezTo>
                      <a:pt x="2818" y="10445"/>
                      <a:pt x="2828" y="10426"/>
                      <a:pt x="2839" y="10410"/>
                    </a:cubicBezTo>
                    <a:cubicBezTo>
                      <a:pt x="2841" y="10384"/>
                      <a:pt x="2864" y="10355"/>
                      <a:pt x="2847" y="10335"/>
                    </a:cubicBezTo>
                    <a:lnTo>
                      <a:pt x="2776" y="10486"/>
                    </a:lnTo>
                    <a:cubicBezTo>
                      <a:pt x="2749" y="10473"/>
                      <a:pt x="2767" y="10565"/>
                      <a:pt x="2740" y="10550"/>
                    </a:cubicBezTo>
                    <a:cubicBezTo>
                      <a:pt x="2708" y="10623"/>
                      <a:pt x="2664" y="10666"/>
                      <a:pt x="2643" y="10753"/>
                    </a:cubicBezTo>
                    <a:cubicBezTo>
                      <a:pt x="2632" y="10759"/>
                      <a:pt x="2622" y="10764"/>
                      <a:pt x="2614" y="10788"/>
                    </a:cubicBezTo>
                    <a:cubicBezTo>
                      <a:pt x="2570" y="10913"/>
                      <a:pt x="2512" y="10993"/>
                      <a:pt x="2465" y="11098"/>
                    </a:cubicBezTo>
                    <a:cubicBezTo>
                      <a:pt x="2405" y="11207"/>
                      <a:pt x="2356" y="11332"/>
                      <a:pt x="2307" y="11444"/>
                    </a:cubicBezTo>
                    <a:cubicBezTo>
                      <a:pt x="2288" y="11476"/>
                      <a:pt x="2258" y="11514"/>
                      <a:pt x="2260" y="11566"/>
                    </a:cubicBezTo>
                    <a:lnTo>
                      <a:pt x="2264" y="11566"/>
                    </a:lnTo>
                    <a:cubicBezTo>
                      <a:pt x="2276" y="11502"/>
                      <a:pt x="2311" y="11499"/>
                      <a:pt x="2317" y="11439"/>
                    </a:cubicBezTo>
                    <a:close/>
                    <a:moveTo>
                      <a:pt x="2994" y="10120"/>
                    </a:moveTo>
                    <a:cubicBezTo>
                      <a:pt x="3001" y="10104"/>
                      <a:pt x="3011" y="10090"/>
                      <a:pt x="3007" y="10064"/>
                    </a:cubicBezTo>
                    <a:cubicBezTo>
                      <a:pt x="2999" y="10071"/>
                      <a:pt x="2983" y="10080"/>
                      <a:pt x="2986" y="10109"/>
                    </a:cubicBezTo>
                    <a:cubicBezTo>
                      <a:pt x="2985" y="10118"/>
                      <a:pt x="2990" y="10122"/>
                      <a:pt x="2994" y="10120"/>
                    </a:cubicBezTo>
                    <a:close/>
                    <a:moveTo>
                      <a:pt x="2968" y="10136"/>
                    </a:moveTo>
                    <a:cubicBezTo>
                      <a:pt x="2955" y="10134"/>
                      <a:pt x="2965" y="10174"/>
                      <a:pt x="2952" y="10181"/>
                    </a:cubicBezTo>
                    <a:cubicBezTo>
                      <a:pt x="2930" y="10169"/>
                      <a:pt x="2913" y="10220"/>
                      <a:pt x="2894" y="10232"/>
                    </a:cubicBezTo>
                    <a:cubicBezTo>
                      <a:pt x="2891" y="10259"/>
                      <a:pt x="2872" y="10287"/>
                      <a:pt x="2879" y="10308"/>
                    </a:cubicBezTo>
                    <a:cubicBezTo>
                      <a:pt x="2907" y="10261"/>
                      <a:pt x="2952" y="10222"/>
                      <a:pt x="2968" y="10136"/>
                    </a:cubicBezTo>
                    <a:close/>
                    <a:moveTo>
                      <a:pt x="2231" y="11627"/>
                    </a:moveTo>
                    <a:lnTo>
                      <a:pt x="2236" y="11627"/>
                    </a:lnTo>
                    <a:cubicBezTo>
                      <a:pt x="2242" y="11615"/>
                      <a:pt x="2243" y="11599"/>
                      <a:pt x="2242" y="11583"/>
                    </a:cubicBezTo>
                    <a:cubicBezTo>
                      <a:pt x="2229" y="11587"/>
                      <a:pt x="2236" y="11611"/>
                      <a:pt x="2231" y="11627"/>
                    </a:cubicBezTo>
                    <a:close/>
                    <a:moveTo>
                      <a:pt x="6300" y="13808"/>
                    </a:moveTo>
                    <a:cubicBezTo>
                      <a:pt x="6312" y="13792"/>
                      <a:pt x="6311" y="13764"/>
                      <a:pt x="6311" y="13736"/>
                    </a:cubicBezTo>
                    <a:cubicBezTo>
                      <a:pt x="6300" y="13725"/>
                      <a:pt x="6298" y="13755"/>
                      <a:pt x="6289" y="13757"/>
                    </a:cubicBezTo>
                    <a:cubicBezTo>
                      <a:pt x="6286" y="13750"/>
                      <a:pt x="6279" y="13740"/>
                      <a:pt x="6281" y="13725"/>
                    </a:cubicBezTo>
                    <a:cubicBezTo>
                      <a:pt x="6317" y="13666"/>
                      <a:pt x="6319" y="13569"/>
                      <a:pt x="6315" y="13490"/>
                    </a:cubicBezTo>
                    <a:cubicBezTo>
                      <a:pt x="6319" y="13611"/>
                      <a:pt x="6262" y="13664"/>
                      <a:pt x="6250" y="13769"/>
                    </a:cubicBezTo>
                    <a:lnTo>
                      <a:pt x="6247" y="13764"/>
                    </a:lnTo>
                    <a:cubicBezTo>
                      <a:pt x="6235" y="13820"/>
                      <a:pt x="6204" y="13880"/>
                      <a:pt x="6215" y="13948"/>
                    </a:cubicBezTo>
                    <a:cubicBezTo>
                      <a:pt x="6213" y="13970"/>
                      <a:pt x="6199" y="13983"/>
                      <a:pt x="6193" y="13986"/>
                    </a:cubicBezTo>
                    <a:cubicBezTo>
                      <a:pt x="6188" y="14039"/>
                      <a:pt x="6148" y="14077"/>
                      <a:pt x="6174" y="14130"/>
                    </a:cubicBezTo>
                    <a:cubicBezTo>
                      <a:pt x="6196" y="14128"/>
                      <a:pt x="6174" y="14082"/>
                      <a:pt x="6193" y="14070"/>
                    </a:cubicBezTo>
                    <a:cubicBezTo>
                      <a:pt x="6203" y="14074"/>
                      <a:pt x="6194" y="14100"/>
                      <a:pt x="6200" y="14109"/>
                    </a:cubicBezTo>
                    <a:cubicBezTo>
                      <a:pt x="6202" y="14104"/>
                      <a:pt x="6203" y="14100"/>
                      <a:pt x="6206" y="14102"/>
                    </a:cubicBezTo>
                    <a:cubicBezTo>
                      <a:pt x="6214" y="14068"/>
                      <a:pt x="6188" y="14041"/>
                      <a:pt x="6208" y="14014"/>
                    </a:cubicBezTo>
                    <a:lnTo>
                      <a:pt x="6215" y="14054"/>
                    </a:lnTo>
                    <a:cubicBezTo>
                      <a:pt x="6225" y="14014"/>
                      <a:pt x="6234" y="13986"/>
                      <a:pt x="6234" y="13935"/>
                    </a:cubicBezTo>
                    <a:cubicBezTo>
                      <a:pt x="6240" y="13896"/>
                      <a:pt x="6260" y="13930"/>
                      <a:pt x="6266" y="13896"/>
                    </a:cubicBezTo>
                    <a:cubicBezTo>
                      <a:pt x="6262" y="13849"/>
                      <a:pt x="6292" y="13839"/>
                      <a:pt x="6281" y="13792"/>
                    </a:cubicBezTo>
                    <a:cubicBezTo>
                      <a:pt x="6289" y="13785"/>
                      <a:pt x="6298" y="13798"/>
                      <a:pt x="6300" y="13808"/>
                    </a:cubicBezTo>
                    <a:close/>
                    <a:moveTo>
                      <a:pt x="6206" y="20210"/>
                    </a:moveTo>
                    <a:cubicBezTo>
                      <a:pt x="6188" y="20218"/>
                      <a:pt x="6174" y="20243"/>
                      <a:pt x="6161" y="20256"/>
                    </a:cubicBezTo>
                    <a:cubicBezTo>
                      <a:pt x="6175" y="20243"/>
                      <a:pt x="6204" y="20247"/>
                      <a:pt x="6206" y="20210"/>
                    </a:cubicBezTo>
                    <a:close/>
                    <a:moveTo>
                      <a:pt x="1635" y="13085"/>
                    </a:moveTo>
                    <a:lnTo>
                      <a:pt x="1639" y="13085"/>
                    </a:lnTo>
                    <a:cubicBezTo>
                      <a:pt x="1641" y="13082"/>
                      <a:pt x="1641" y="13073"/>
                      <a:pt x="1641" y="13069"/>
                    </a:cubicBezTo>
                    <a:cubicBezTo>
                      <a:pt x="1641" y="13069"/>
                      <a:pt x="1635" y="13085"/>
                      <a:pt x="1635" y="13085"/>
                    </a:cubicBezTo>
                    <a:close/>
                    <a:moveTo>
                      <a:pt x="6272" y="14046"/>
                    </a:moveTo>
                    <a:lnTo>
                      <a:pt x="6276" y="14035"/>
                    </a:lnTo>
                    <a:lnTo>
                      <a:pt x="6281" y="14003"/>
                    </a:lnTo>
                    <a:cubicBezTo>
                      <a:pt x="6281" y="14003"/>
                      <a:pt x="6272" y="14046"/>
                      <a:pt x="6272" y="14046"/>
                    </a:cubicBezTo>
                    <a:close/>
                    <a:moveTo>
                      <a:pt x="6508" y="19744"/>
                    </a:moveTo>
                    <a:cubicBezTo>
                      <a:pt x="6531" y="19731"/>
                      <a:pt x="6551" y="19686"/>
                      <a:pt x="6575" y="19665"/>
                    </a:cubicBezTo>
                    <a:cubicBezTo>
                      <a:pt x="6550" y="19672"/>
                      <a:pt x="6527" y="19724"/>
                      <a:pt x="6508" y="19744"/>
                    </a:cubicBezTo>
                    <a:close/>
                    <a:moveTo>
                      <a:pt x="3043" y="9996"/>
                    </a:moveTo>
                    <a:cubicBezTo>
                      <a:pt x="3068" y="10000"/>
                      <a:pt x="3081" y="9955"/>
                      <a:pt x="3099" y="9936"/>
                    </a:cubicBezTo>
                    <a:cubicBezTo>
                      <a:pt x="3106" y="9911"/>
                      <a:pt x="3106" y="9876"/>
                      <a:pt x="3125" y="9891"/>
                    </a:cubicBezTo>
                    <a:cubicBezTo>
                      <a:pt x="3167" y="9819"/>
                      <a:pt x="3214" y="9745"/>
                      <a:pt x="3246" y="9640"/>
                    </a:cubicBezTo>
                    <a:cubicBezTo>
                      <a:pt x="3260" y="9649"/>
                      <a:pt x="3271" y="9633"/>
                      <a:pt x="3279" y="9603"/>
                    </a:cubicBezTo>
                    <a:cubicBezTo>
                      <a:pt x="3263" y="9550"/>
                      <a:pt x="3254" y="9668"/>
                      <a:pt x="3232" y="9631"/>
                    </a:cubicBezTo>
                    <a:cubicBezTo>
                      <a:pt x="3218" y="9707"/>
                      <a:pt x="3166" y="9724"/>
                      <a:pt x="3156" y="9807"/>
                    </a:cubicBezTo>
                    <a:cubicBezTo>
                      <a:pt x="3120" y="9807"/>
                      <a:pt x="3099" y="9886"/>
                      <a:pt x="3081" y="9941"/>
                    </a:cubicBezTo>
                    <a:cubicBezTo>
                      <a:pt x="3057" y="9946"/>
                      <a:pt x="3043" y="9988"/>
                      <a:pt x="3028" y="10020"/>
                    </a:cubicBezTo>
                    <a:cubicBezTo>
                      <a:pt x="3036" y="10025"/>
                      <a:pt x="3038" y="10006"/>
                      <a:pt x="3043" y="9996"/>
                    </a:cubicBezTo>
                    <a:close/>
                    <a:moveTo>
                      <a:pt x="6284" y="14360"/>
                    </a:moveTo>
                    <a:lnTo>
                      <a:pt x="6276" y="14375"/>
                    </a:lnTo>
                    <a:lnTo>
                      <a:pt x="6279" y="14380"/>
                    </a:lnTo>
                    <a:cubicBezTo>
                      <a:pt x="6282" y="14375"/>
                      <a:pt x="6282" y="14366"/>
                      <a:pt x="6284" y="14360"/>
                    </a:cubicBezTo>
                    <a:close/>
                    <a:moveTo>
                      <a:pt x="6352" y="14109"/>
                    </a:moveTo>
                    <a:cubicBezTo>
                      <a:pt x="6351" y="14068"/>
                      <a:pt x="6372" y="14061"/>
                      <a:pt x="6367" y="14020"/>
                    </a:cubicBezTo>
                    <a:cubicBezTo>
                      <a:pt x="6348" y="14033"/>
                      <a:pt x="6365" y="14097"/>
                      <a:pt x="6339" y="14086"/>
                    </a:cubicBezTo>
                    <a:cubicBezTo>
                      <a:pt x="6337" y="14140"/>
                      <a:pt x="6326" y="14193"/>
                      <a:pt x="6307" y="14225"/>
                    </a:cubicBezTo>
                    <a:cubicBezTo>
                      <a:pt x="6313" y="14277"/>
                      <a:pt x="6273" y="14294"/>
                      <a:pt x="6289" y="14341"/>
                    </a:cubicBezTo>
                    <a:lnTo>
                      <a:pt x="6307" y="14284"/>
                    </a:lnTo>
                    <a:cubicBezTo>
                      <a:pt x="6320" y="14292"/>
                      <a:pt x="6306" y="14318"/>
                      <a:pt x="6313" y="14308"/>
                    </a:cubicBezTo>
                    <a:lnTo>
                      <a:pt x="6357" y="14125"/>
                    </a:lnTo>
                    <a:lnTo>
                      <a:pt x="6347" y="14125"/>
                    </a:lnTo>
                    <a:lnTo>
                      <a:pt x="6347" y="14114"/>
                    </a:lnTo>
                    <a:cubicBezTo>
                      <a:pt x="6348" y="14111"/>
                      <a:pt x="6350" y="14104"/>
                      <a:pt x="6352" y="14109"/>
                    </a:cubicBezTo>
                    <a:close/>
                    <a:moveTo>
                      <a:pt x="6379" y="14046"/>
                    </a:moveTo>
                    <a:cubicBezTo>
                      <a:pt x="6367" y="14046"/>
                      <a:pt x="6372" y="14084"/>
                      <a:pt x="6371" y="14086"/>
                    </a:cubicBezTo>
                    <a:cubicBezTo>
                      <a:pt x="6371" y="14086"/>
                      <a:pt x="6379" y="14046"/>
                      <a:pt x="6379" y="14046"/>
                    </a:cubicBezTo>
                    <a:close/>
                    <a:moveTo>
                      <a:pt x="6263" y="14432"/>
                    </a:moveTo>
                    <a:cubicBezTo>
                      <a:pt x="6267" y="14434"/>
                      <a:pt x="6268" y="14422"/>
                      <a:pt x="6272" y="14419"/>
                    </a:cubicBezTo>
                    <a:cubicBezTo>
                      <a:pt x="6273" y="14415"/>
                      <a:pt x="6269" y="14410"/>
                      <a:pt x="6268" y="14408"/>
                    </a:cubicBezTo>
                    <a:cubicBezTo>
                      <a:pt x="6268" y="14408"/>
                      <a:pt x="6263" y="14432"/>
                      <a:pt x="6263" y="14432"/>
                    </a:cubicBezTo>
                    <a:close/>
                    <a:moveTo>
                      <a:pt x="1924" y="12223"/>
                    </a:moveTo>
                    <a:lnTo>
                      <a:pt x="1927" y="12223"/>
                    </a:lnTo>
                    <a:cubicBezTo>
                      <a:pt x="1929" y="12218"/>
                      <a:pt x="1934" y="12211"/>
                      <a:pt x="1932" y="12199"/>
                    </a:cubicBezTo>
                    <a:cubicBezTo>
                      <a:pt x="1928" y="12199"/>
                      <a:pt x="1922" y="12211"/>
                      <a:pt x="1924" y="12223"/>
                    </a:cubicBezTo>
                    <a:close/>
                    <a:moveTo>
                      <a:pt x="901" y="15444"/>
                    </a:moveTo>
                    <a:cubicBezTo>
                      <a:pt x="908" y="15409"/>
                      <a:pt x="921" y="15377"/>
                      <a:pt x="920" y="15342"/>
                    </a:cubicBezTo>
                    <a:lnTo>
                      <a:pt x="865" y="15543"/>
                    </a:lnTo>
                    <a:cubicBezTo>
                      <a:pt x="885" y="15534"/>
                      <a:pt x="884" y="15463"/>
                      <a:pt x="901" y="15444"/>
                    </a:cubicBezTo>
                    <a:close/>
                    <a:moveTo>
                      <a:pt x="1845" y="12406"/>
                    </a:moveTo>
                    <a:cubicBezTo>
                      <a:pt x="1838" y="12406"/>
                      <a:pt x="1839" y="12426"/>
                      <a:pt x="1835" y="12433"/>
                    </a:cubicBezTo>
                    <a:cubicBezTo>
                      <a:pt x="1841" y="12431"/>
                      <a:pt x="1848" y="12420"/>
                      <a:pt x="1845" y="12406"/>
                    </a:cubicBezTo>
                    <a:close/>
                    <a:moveTo>
                      <a:pt x="1822" y="12484"/>
                    </a:moveTo>
                    <a:lnTo>
                      <a:pt x="1828" y="12449"/>
                    </a:lnTo>
                    <a:lnTo>
                      <a:pt x="1803" y="12512"/>
                    </a:lnTo>
                    <a:cubicBezTo>
                      <a:pt x="1803" y="12512"/>
                      <a:pt x="1822" y="12484"/>
                      <a:pt x="1822" y="12484"/>
                    </a:cubicBezTo>
                    <a:close/>
                    <a:moveTo>
                      <a:pt x="1814" y="12635"/>
                    </a:moveTo>
                    <a:cubicBezTo>
                      <a:pt x="1817" y="12600"/>
                      <a:pt x="1841" y="12587"/>
                      <a:pt x="1841" y="12551"/>
                    </a:cubicBezTo>
                    <a:cubicBezTo>
                      <a:pt x="1828" y="12573"/>
                      <a:pt x="1811" y="12594"/>
                      <a:pt x="1814" y="12635"/>
                    </a:cubicBezTo>
                    <a:close/>
                    <a:moveTo>
                      <a:pt x="1665" y="13001"/>
                    </a:moveTo>
                    <a:lnTo>
                      <a:pt x="1659" y="13029"/>
                    </a:lnTo>
                    <a:cubicBezTo>
                      <a:pt x="1662" y="13029"/>
                      <a:pt x="1666" y="13029"/>
                      <a:pt x="1667" y="13025"/>
                    </a:cubicBezTo>
                    <a:cubicBezTo>
                      <a:pt x="1666" y="13015"/>
                      <a:pt x="1670" y="13001"/>
                      <a:pt x="1665" y="13001"/>
                    </a:cubicBezTo>
                    <a:close/>
                    <a:moveTo>
                      <a:pt x="1693" y="13034"/>
                    </a:moveTo>
                    <a:lnTo>
                      <a:pt x="1683" y="13069"/>
                    </a:lnTo>
                    <a:lnTo>
                      <a:pt x="1693" y="13052"/>
                    </a:lnTo>
                    <a:cubicBezTo>
                      <a:pt x="1693" y="13052"/>
                      <a:pt x="1693" y="13034"/>
                      <a:pt x="1693" y="13034"/>
                    </a:cubicBezTo>
                    <a:close/>
                    <a:moveTo>
                      <a:pt x="1793" y="12533"/>
                    </a:moveTo>
                    <a:lnTo>
                      <a:pt x="1785" y="12560"/>
                    </a:lnTo>
                    <a:lnTo>
                      <a:pt x="1788" y="12560"/>
                    </a:lnTo>
                    <a:cubicBezTo>
                      <a:pt x="1788" y="12560"/>
                      <a:pt x="1793" y="12533"/>
                      <a:pt x="1793" y="12533"/>
                    </a:cubicBezTo>
                    <a:close/>
                    <a:moveTo>
                      <a:pt x="1779" y="12724"/>
                    </a:moveTo>
                    <a:lnTo>
                      <a:pt x="1730" y="12802"/>
                    </a:lnTo>
                    <a:cubicBezTo>
                      <a:pt x="1730" y="12816"/>
                      <a:pt x="1729" y="12837"/>
                      <a:pt x="1736" y="12840"/>
                    </a:cubicBezTo>
                    <a:cubicBezTo>
                      <a:pt x="1750" y="12802"/>
                      <a:pt x="1762" y="12753"/>
                      <a:pt x="1779" y="12724"/>
                    </a:cubicBezTo>
                    <a:close/>
                    <a:moveTo>
                      <a:pt x="1959" y="12238"/>
                    </a:moveTo>
                    <a:cubicBezTo>
                      <a:pt x="1960" y="12253"/>
                      <a:pt x="1955" y="12268"/>
                      <a:pt x="1961" y="12279"/>
                    </a:cubicBezTo>
                    <a:cubicBezTo>
                      <a:pt x="1980" y="12235"/>
                      <a:pt x="1998" y="12190"/>
                      <a:pt x="2008" y="12139"/>
                    </a:cubicBezTo>
                    <a:cubicBezTo>
                      <a:pt x="1978" y="12141"/>
                      <a:pt x="1986" y="12235"/>
                      <a:pt x="1959" y="12238"/>
                    </a:cubicBezTo>
                    <a:close/>
                    <a:moveTo>
                      <a:pt x="2225" y="11638"/>
                    </a:moveTo>
                    <a:cubicBezTo>
                      <a:pt x="2201" y="11641"/>
                      <a:pt x="2199" y="11694"/>
                      <a:pt x="2178" y="11718"/>
                    </a:cubicBezTo>
                    <a:cubicBezTo>
                      <a:pt x="2177" y="11736"/>
                      <a:pt x="2165" y="11754"/>
                      <a:pt x="2173" y="11773"/>
                    </a:cubicBezTo>
                    <a:cubicBezTo>
                      <a:pt x="2184" y="11738"/>
                      <a:pt x="2201" y="11718"/>
                      <a:pt x="2205" y="11670"/>
                    </a:cubicBezTo>
                    <a:cubicBezTo>
                      <a:pt x="2212" y="11664"/>
                      <a:pt x="2229" y="11668"/>
                      <a:pt x="2225" y="11638"/>
                    </a:cubicBezTo>
                    <a:close/>
                    <a:moveTo>
                      <a:pt x="1940" y="12301"/>
                    </a:moveTo>
                    <a:cubicBezTo>
                      <a:pt x="1924" y="12295"/>
                      <a:pt x="1931" y="12334"/>
                      <a:pt x="1925" y="12353"/>
                    </a:cubicBezTo>
                    <a:cubicBezTo>
                      <a:pt x="1932" y="12340"/>
                      <a:pt x="1941" y="12325"/>
                      <a:pt x="1940" y="12301"/>
                    </a:cubicBezTo>
                    <a:close/>
                    <a:moveTo>
                      <a:pt x="2099" y="11928"/>
                    </a:moveTo>
                    <a:cubicBezTo>
                      <a:pt x="2072" y="11944"/>
                      <a:pt x="2063" y="12016"/>
                      <a:pt x="2037" y="12039"/>
                    </a:cubicBezTo>
                    <a:lnTo>
                      <a:pt x="2032" y="12060"/>
                    </a:lnTo>
                    <a:lnTo>
                      <a:pt x="2042" y="12067"/>
                    </a:lnTo>
                    <a:cubicBezTo>
                      <a:pt x="2068" y="12031"/>
                      <a:pt x="2086" y="11986"/>
                      <a:pt x="2099" y="11928"/>
                    </a:cubicBezTo>
                    <a:close/>
                    <a:moveTo>
                      <a:pt x="1877" y="12457"/>
                    </a:moveTo>
                    <a:cubicBezTo>
                      <a:pt x="1895" y="12459"/>
                      <a:pt x="1894" y="12414"/>
                      <a:pt x="1903" y="12394"/>
                    </a:cubicBezTo>
                    <a:cubicBezTo>
                      <a:pt x="1888" y="12392"/>
                      <a:pt x="1870" y="12418"/>
                      <a:pt x="1877" y="12457"/>
                    </a:cubicBezTo>
                    <a:close/>
                    <a:moveTo>
                      <a:pt x="2129" y="11738"/>
                    </a:moveTo>
                    <a:lnTo>
                      <a:pt x="2137" y="11733"/>
                    </a:lnTo>
                    <a:lnTo>
                      <a:pt x="2142" y="11705"/>
                    </a:lnTo>
                    <a:cubicBezTo>
                      <a:pt x="2142" y="11705"/>
                      <a:pt x="2129" y="11738"/>
                      <a:pt x="2129" y="11738"/>
                    </a:cubicBezTo>
                    <a:close/>
                    <a:moveTo>
                      <a:pt x="1867" y="12366"/>
                    </a:moveTo>
                    <a:cubicBezTo>
                      <a:pt x="1884" y="12339"/>
                      <a:pt x="1890" y="12297"/>
                      <a:pt x="1906" y="12266"/>
                    </a:cubicBezTo>
                    <a:cubicBezTo>
                      <a:pt x="1893" y="12294"/>
                      <a:pt x="1868" y="12337"/>
                      <a:pt x="1867" y="12366"/>
                    </a:cubicBezTo>
                    <a:close/>
                    <a:moveTo>
                      <a:pt x="1895" y="12211"/>
                    </a:moveTo>
                    <a:cubicBezTo>
                      <a:pt x="1910" y="12192"/>
                      <a:pt x="1924" y="12151"/>
                      <a:pt x="1929" y="12127"/>
                    </a:cubicBezTo>
                    <a:cubicBezTo>
                      <a:pt x="1917" y="12164"/>
                      <a:pt x="1899" y="12166"/>
                      <a:pt x="1895" y="12211"/>
                    </a:cubicBezTo>
                    <a:close/>
                    <a:moveTo>
                      <a:pt x="1914" y="12489"/>
                    </a:moveTo>
                    <a:lnTo>
                      <a:pt x="1914" y="12477"/>
                    </a:lnTo>
                    <a:lnTo>
                      <a:pt x="1906" y="12501"/>
                    </a:lnTo>
                    <a:cubicBezTo>
                      <a:pt x="1906" y="12501"/>
                      <a:pt x="1914" y="12489"/>
                      <a:pt x="1914" y="12489"/>
                    </a:cubicBezTo>
                    <a:close/>
                    <a:moveTo>
                      <a:pt x="4869" y="14109"/>
                    </a:moveTo>
                    <a:cubicBezTo>
                      <a:pt x="4862" y="14138"/>
                      <a:pt x="4838" y="14169"/>
                      <a:pt x="4850" y="14197"/>
                    </a:cubicBezTo>
                    <a:lnTo>
                      <a:pt x="4903" y="14070"/>
                    </a:lnTo>
                    <a:cubicBezTo>
                      <a:pt x="4892" y="14089"/>
                      <a:pt x="4882" y="14125"/>
                      <a:pt x="4869" y="14109"/>
                    </a:cubicBezTo>
                    <a:close/>
                    <a:moveTo>
                      <a:pt x="4148" y="15766"/>
                    </a:moveTo>
                    <a:cubicBezTo>
                      <a:pt x="4167" y="15760"/>
                      <a:pt x="4164" y="15704"/>
                      <a:pt x="4161" y="15683"/>
                    </a:cubicBezTo>
                    <a:cubicBezTo>
                      <a:pt x="4150" y="15704"/>
                      <a:pt x="4161" y="15746"/>
                      <a:pt x="4148" y="15766"/>
                    </a:cubicBezTo>
                    <a:close/>
                    <a:moveTo>
                      <a:pt x="4158" y="15616"/>
                    </a:moveTo>
                    <a:lnTo>
                      <a:pt x="4143" y="15655"/>
                    </a:lnTo>
                    <a:lnTo>
                      <a:pt x="4158" y="15639"/>
                    </a:lnTo>
                    <a:cubicBezTo>
                      <a:pt x="4158" y="15639"/>
                      <a:pt x="4158" y="15616"/>
                      <a:pt x="4158" y="15616"/>
                    </a:cubicBezTo>
                    <a:close/>
                    <a:moveTo>
                      <a:pt x="4431" y="14619"/>
                    </a:moveTo>
                    <a:lnTo>
                      <a:pt x="4391" y="14710"/>
                    </a:lnTo>
                    <a:cubicBezTo>
                      <a:pt x="4410" y="14684"/>
                      <a:pt x="4423" y="14665"/>
                      <a:pt x="4431" y="14619"/>
                    </a:cubicBezTo>
                    <a:close/>
                    <a:moveTo>
                      <a:pt x="4489" y="14499"/>
                    </a:moveTo>
                    <a:cubicBezTo>
                      <a:pt x="4482" y="14494"/>
                      <a:pt x="4476" y="14513"/>
                      <a:pt x="4478" y="14526"/>
                    </a:cubicBezTo>
                    <a:cubicBezTo>
                      <a:pt x="4486" y="14526"/>
                      <a:pt x="4484" y="14506"/>
                      <a:pt x="4489" y="14499"/>
                    </a:cubicBezTo>
                    <a:close/>
                    <a:moveTo>
                      <a:pt x="4572" y="14304"/>
                    </a:moveTo>
                    <a:cubicBezTo>
                      <a:pt x="4564" y="14308"/>
                      <a:pt x="4555" y="14334"/>
                      <a:pt x="4559" y="14341"/>
                    </a:cubicBezTo>
                    <a:cubicBezTo>
                      <a:pt x="4563" y="14327"/>
                      <a:pt x="4574" y="14320"/>
                      <a:pt x="4572" y="14304"/>
                    </a:cubicBezTo>
                    <a:close/>
                    <a:moveTo>
                      <a:pt x="4083" y="15572"/>
                    </a:moveTo>
                    <a:cubicBezTo>
                      <a:pt x="4100" y="15565"/>
                      <a:pt x="4105" y="15502"/>
                      <a:pt x="4126" y="15501"/>
                    </a:cubicBezTo>
                    <a:cubicBezTo>
                      <a:pt x="4137" y="15407"/>
                      <a:pt x="4204" y="15388"/>
                      <a:pt x="4197" y="15287"/>
                    </a:cubicBezTo>
                    <a:cubicBezTo>
                      <a:pt x="4157" y="15371"/>
                      <a:pt x="4105" y="15457"/>
                      <a:pt x="4083" y="15572"/>
                    </a:cubicBezTo>
                    <a:close/>
                    <a:moveTo>
                      <a:pt x="4465" y="14554"/>
                    </a:moveTo>
                    <a:cubicBezTo>
                      <a:pt x="4454" y="14547"/>
                      <a:pt x="4447" y="14576"/>
                      <a:pt x="4446" y="14592"/>
                    </a:cubicBezTo>
                    <a:cubicBezTo>
                      <a:pt x="4458" y="14592"/>
                      <a:pt x="4458" y="14568"/>
                      <a:pt x="4465" y="14554"/>
                    </a:cubicBezTo>
                    <a:close/>
                    <a:moveTo>
                      <a:pt x="4509" y="14447"/>
                    </a:moveTo>
                    <a:cubicBezTo>
                      <a:pt x="4505" y="14450"/>
                      <a:pt x="4496" y="14461"/>
                      <a:pt x="4502" y="14470"/>
                    </a:cubicBezTo>
                    <a:cubicBezTo>
                      <a:pt x="4504" y="14464"/>
                      <a:pt x="4512" y="14461"/>
                      <a:pt x="4509" y="14447"/>
                    </a:cubicBezTo>
                    <a:close/>
                    <a:moveTo>
                      <a:pt x="4276" y="15465"/>
                    </a:moveTo>
                    <a:lnTo>
                      <a:pt x="4257" y="15482"/>
                    </a:lnTo>
                    <a:lnTo>
                      <a:pt x="4262" y="15516"/>
                    </a:lnTo>
                    <a:cubicBezTo>
                      <a:pt x="4274" y="15495"/>
                      <a:pt x="4287" y="15465"/>
                      <a:pt x="4281" y="15426"/>
                    </a:cubicBezTo>
                    <a:cubicBezTo>
                      <a:pt x="4266" y="15424"/>
                      <a:pt x="4267" y="15450"/>
                      <a:pt x="4276" y="15465"/>
                    </a:cubicBezTo>
                    <a:close/>
                    <a:moveTo>
                      <a:pt x="4341" y="15333"/>
                    </a:moveTo>
                    <a:lnTo>
                      <a:pt x="4349" y="15315"/>
                    </a:lnTo>
                    <a:lnTo>
                      <a:pt x="4346" y="15315"/>
                    </a:lnTo>
                    <a:cubicBezTo>
                      <a:pt x="4346" y="15315"/>
                      <a:pt x="4341" y="15333"/>
                      <a:pt x="4341" y="15333"/>
                    </a:cubicBezTo>
                    <a:close/>
                    <a:moveTo>
                      <a:pt x="3933" y="16104"/>
                    </a:moveTo>
                    <a:lnTo>
                      <a:pt x="3929" y="16100"/>
                    </a:lnTo>
                    <a:lnTo>
                      <a:pt x="3875" y="16223"/>
                    </a:lnTo>
                    <a:cubicBezTo>
                      <a:pt x="3899" y="16197"/>
                      <a:pt x="3907" y="16130"/>
                      <a:pt x="3933" y="16104"/>
                    </a:cubicBezTo>
                    <a:close/>
                    <a:moveTo>
                      <a:pt x="4414" y="15120"/>
                    </a:moveTo>
                    <a:cubicBezTo>
                      <a:pt x="4413" y="15115"/>
                      <a:pt x="4416" y="15113"/>
                      <a:pt x="4418" y="15111"/>
                    </a:cubicBezTo>
                    <a:lnTo>
                      <a:pt x="4412" y="15099"/>
                    </a:lnTo>
                    <a:cubicBezTo>
                      <a:pt x="4412" y="15099"/>
                      <a:pt x="4414" y="15120"/>
                      <a:pt x="4414" y="15120"/>
                    </a:cubicBezTo>
                    <a:close/>
                    <a:moveTo>
                      <a:pt x="4467" y="15032"/>
                    </a:moveTo>
                    <a:cubicBezTo>
                      <a:pt x="4466" y="15062"/>
                      <a:pt x="4454" y="15079"/>
                      <a:pt x="4441" y="15087"/>
                    </a:cubicBezTo>
                    <a:cubicBezTo>
                      <a:pt x="4436" y="15168"/>
                      <a:pt x="4393" y="15154"/>
                      <a:pt x="4375" y="15211"/>
                    </a:cubicBezTo>
                    <a:cubicBezTo>
                      <a:pt x="4375" y="15246"/>
                      <a:pt x="4366" y="15287"/>
                      <a:pt x="4358" y="15305"/>
                    </a:cubicBezTo>
                    <a:lnTo>
                      <a:pt x="4371" y="15277"/>
                    </a:lnTo>
                    <a:cubicBezTo>
                      <a:pt x="4421" y="15180"/>
                      <a:pt x="4457" y="15065"/>
                      <a:pt x="4506" y="14980"/>
                    </a:cubicBezTo>
                    <a:cubicBezTo>
                      <a:pt x="4492" y="14967"/>
                      <a:pt x="4482" y="15029"/>
                      <a:pt x="4467" y="15032"/>
                    </a:cubicBezTo>
                    <a:close/>
                    <a:moveTo>
                      <a:pt x="4478" y="14908"/>
                    </a:moveTo>
                    <a:cubicBezTo>
                      <a:pt x="4471" y="14912"/>
                      <a:pt x="4460" y="14917"/>
                      <a:pt x="4463" y="14937"/>
                    </a:cubicBezTo>
                    <a:lnTo>
                      <a:pt x="4467" y="14937"/>
                    </a:lnTo>
                    <a:cubicBezTo>
                      <a:pt x="4471" y="14930"/>
                      <a:pt x="4476" y="14920"/>
                      <a:pt x="4478" y="14908"/>
                    </a:cubicBezTo>
                    <a:close/>
                    <a:moveTo>
                      <a:pt x="4326" y="15231"/>
                    </a:moveTo>
                    <a:cubicBezTo>
                      <a:pt x="4359" y="15197"/>
                      <a:pt x="4384" y="15115"/>
                      <a:pt x="4412" y="15060"/>
                    </a:cubicBezTo>
                    <a:lnTo>
                      <a:pt x="4412" y="15028"/>
                    </a:lnTo>
                    <a:cubicBezTo>
                      <a:pt x="4371" y="15073"/>
                      <a:pt x="4361" y="15166"/>
                      <a:pt x="4326" y="15231"/>
                    </a:cubicBezTo>
                    <a:close/>
                    <a:moveTo>
                      <a:pt x="4640" y="14118"/>
                    </a:moveTo>
                    <a:lnTo>
                      <a:pt x="4637" y="14153"/>
                    </a:lnTo>
                    <a:lnTo>
                      <a:pt x="4648" y="14138"/>
                    </a:lnTo>
                    <a:cubicBezTo>
                      <a:pt x="4650" y="14118"/>
                      <a:pt x="4643" y="14125"/>
                      <a:pt x="4640" y="14118"/>
                    </a:cubicBezTo>
                    <a:close/>
                    <a:moveTo>
                      <a:pt x="4289" y="15409"/>
                    </a:moveTo>
                    <a:cubicBezTo>
                      <a:pt x="4288" y="15380"/>
                      <a:pt x="4314" y="15380"/>
                      <a:pt x="4305" y="15349"/>
                    </a:cubicBezTo>
                    <a:cubicBezTo>
                      <a:pt x="4292" y="15351"/>
                      <a:pt x="4287" y="15409"/>
                      <a:pt x="4289" y="15409"/>
                    </a:cubicBezTo>
                    <a:close/>
                    <a:moveTo>
                      <a:pt x="4213" y="15556"/>
                    </a:moveTo>
                    <a:cubicBezTo>
                      <a:pt x="4227" y="15572"/>
                      <a:pt x="4210" y="15592"/>
                      <a:pt x="4203" y="15604"/>
                    </a:cubicBezTo>
                    <a:cubicBezTo>
                      <a:pt x="4201" y="15616"/>
                      <a:pt x="4205" y="15630"/>
                      <a:pt x="4208" y="15632"/>
                    </a:cubicBezTo>
                    <a:cubicBezTo>
                      <a:pt x="4221" y="15601"/>
                      <a:pt x="4235" y="15579"/>
                      <a:pt x="4247" y="15543"/>
                    </a:cubicBezTo>
                    <a:cubicBezTo>
                      <a:pt x="4235" y="15495"/>
                      <a:pt x="4227" y="15560"/>
                      <a:pt x="4213" y="15556"/>
                    </a:cubicBezTo>
                    <a:close/>
                    <a:moveTo>
                      <a:pt x="4216" y="15493"/>
                    </a:moveTo>
                    <a:cubicBezTo>
                      <a:pt x="4254" y="15446"/>
                      <a:pt x="4270" y="15356"/>
                      <a:pt x="4307" y="15305"/>
                    </a:cubicBezTo>
                    <a:lnTo>
                      <a:pt x="4307" y="15270"/>
                    </a:lnTo>
                    <a:cubicBezTo>
                      <a:pt x="4282" y="15356"/>
                      <a:pt x="4234" y="15388"/>
                      <a:pt x="4216" y="15493"/>
                    </a:cubicBezTo>
                    <a:close/>
                    <a:moveTo>
                      <a:pt x="3571" y="16868"/>
                    </a:moveTo>
                    <a:lnTo>
                      <a:pt x="3575" y="16844"/>
                    </a:lnTo>
                    <a:lnTo>
                      <a:pt x="3562" y="16879"/>
                    </a:lnTo>
                    <a:cubicBezTo>
                      <a:pt x="3562" y="16879"/>
                      <a:pt x="3571" y="16868"/>
                      <a:pt x="3571" y="16868"/>
                    </a:cubicBezTo>
                    <a:close/>
                    <a:moveTo>
                      <a:pt x="3599" y="16912"/>
                    </a:moveTo>
                    <a:cubicBezTo>
                      <a:pt x="3604" y="16881"/>
                      <a:pt x="3623" y="16859"/>
                      <a:pt x="3628" y="16834"/>
                    </a:cubicBezTo>
                    <a:cubicBezTo>
                      <a:pt x="3617" y="16859"/>
                      <a:pt x="3594" y="16881"/>
                      <a:pt x="3599" y="16912"/>
                    </a:cubicBezTo>
                    <a:close/>
                    <a:moveTo>
                      <a:pt x="3704" y="16661"/>
                    </a:moveTo>
                    <a:cubicBezTo>
                      <a:pt x="3704" y="16664"/>
                      <a:pt x="3703" y="16671"/>
                      <a:pt x="3702" y="16678"/>
                    </a:cubicBezTo>
                    <a:cubicBezTo>
                      <a:pt x="3704" y="16674"/>
                      <a:pt x="3705" y="16669"/>
                      <a:pt x="3704" y="16661"/>
                    </a:cubicBezTo>
                    <a:close/>
                    <a:moveTo>
                      <a:pt x="3841" y="16288"/>
                    </a:moveTo>
                    <a:cubicBezTo>
                      <a:pt x="3833" y="16295"/>
                      <a:pt x="3823" y="16320"/>
                      <a:pt x="3828" y="16328"/>
                    </a:cubicBezTo>
                    <a:cubicBezTo>
                      <a:pt x="3831" y="16314"/>
                      <a:pt x="3842" y="16307"/>
                      <a:pt x="3841" y="16288"/>
                    </a:cubicBezTo>
                    <a:close/>
                    <a:moveTo>
                      <a:pt x="3864" y="16240"/>
                    </a:moveTo>
                    <a:cubicBezTo>
                      <a:pt x="3860" y="16253"/>
                      <a:pt x="3844" y="16253"/>
                      <a:pt x="3846" y="16279"/>
                    </a:cubicBezTo>
                    <a:cubicBezTo>
                      <a:pt x="3855" y="16279"/>
                      <a:pt x="3860" y="16253"/>
                      <a:pt x="3864" y="16240"/>
                    </a:cubicBezTo>
                    <a:close/>
                    <a:moveTo>
                      <a:pt x="3526" y="17051"/>
                    </a:moveTo>
                    <a:cubicBezTo>
                      <a:pt x="3542" y="17046"/>
                      <a:pt x="3548" y="17004"/>
                      <a:pt x="3560" y="16979"/>
                    </a:cubicBezTo>
                    <a:cubicBezTo>
                      <a:pt x="3551" y="17006"/>
                      <a:pt x="3534" y="17018"/>
                      <a:pt x="3526" y="17051"/>
                    </a:cubicBezTo>
                    <a:close/>
                    <a:moveTo>
                      <a:pt x="3521" y="16966"/>
                    </a:moveTo>
                    <a:lnTo>
                      <a:pt x="3523" y="16951"/>
                    </a:lnTo>
                    <a:lnTo>
                      <a:pt x="3513" y="16979"/>
                    </a:lnTo>
                    <a:cubicBezTo>
                      <a:pt x="3513" y="16979"/>
                      <a:pt x="3521" y="16966"/>
                      <a:pt x="3521" y="16966"/>
                    </a:cubicBezTo>
                    <a:close/>
                    <a:moveTo>
                      <a:pt x="3689" y="16705"/>
                    </a:moveTo>
                    <a:cubicBezTo>
                      <a:pt x="3696" y="16704"/>
                      <a:pt x="3699" y="16690"/>
                      <a:pt x="3702" y="16678"/>
                    </a:cubicBezTo>
                    <a:cubicBezTo>
                      <a:pt x="3696" y="16690"/>
                      <a:pt x="3684" y="16690"/>
                      <a:pt x="3689" y="16705"/>
                    </a:cubicBezTo>
                    <a:close/>
                    <a:moveTo>
                      <a:pt x="4011" y="16077"/>
                    </a:moveTo>
                    <a:cubicBezTo>
                      <a:pt x="4026" y="16066"/>
                      <a:pt x="4027" y="16033"/>
                      <a:pt x="4034" y="16010"/>
                    </a:cubicBezTo>
                    <a:lnTo>
                      <a:pt x="4019" y="16005"/>
                    </a:lnTo>
                    <a:cubicBezTo>
                      <a:pt x="4004" y="16024"/>
                      <a:pt x="4017" y="16056"/>
                      <a:pt x="4011" y="16077"/>
                    </a:cubicBezTo>
                    <a:close/>
                    <a:moveTo>
                      <a:pt x="3985" y="15787"/>
                    </a:moveTo>
                    <a:cubicBezTo>
                      <a:pt x="4000" y="15760"/>
                      <a:pt x="4023" y="15725"/>
                      <a:pt x="4027" y="15688"/>
                    </a:cubicBezTo>
                    <a:cubicBezTo>
                      <a:pt x="4011" y="15715"/>
                      <a:pt x="3984" y="15737"/>
                      <a:pt x="3985" y="15787"/>
                    </a:cubicBezTo>
                    <a:close/>
                    <a:moveTo>
                      <a:pt x="3987" y="15989"/>
                    </a:moveTo>
                    <a:lnTo>
                      <a:pt x="4008" y="15934"/>
                    </a:lnTo>
                    <a:lnTo>
                      <a:pt x="3979" y="16001"/>
                    </a:lnTo>
                    <a:cubicBezTo>
                      <a:pt x="3979" y="16001"/>
                      <a:pt x="3987" y="15989"/>
                      <a:pt x="3987" y="15989"/>
                    </a:cubicBezTo>
                    <a:close/>
                    <a:moveTo>
                      <a:pt x="4024" y="15905"/>
                    </a:moveTo>
                    <a:cubicBezTo>
                      <a:pt x="4031" y="15896"/>
                      <a:pt x="4040" y="15882"/>
                      <a:pt x="4040" y="15866"/>
                    </a:cubicBezTo>
                    <a:cubicBezTo>
                      <a:pt x="4032" y="15878"/>
                      <a:pt x="4026" y="15882"/>
                      <a:pt x="4024" y="15905"/>
                    </a:cubicBezTo>
                    <a:close/>
                    <a:moveTo>
                      <a:pt x="4066" y="15578"/>
                    </a:moveTo>
                    <a:lnTo>
                      <a:pt x="4040" y="15667"/>
                    </a:lnTo>
                    <a:cubicBezTo>
                      <a:pt x="4062" y="15671"/>
                      <a:pt x="4051" y="15612"/>
                      <a:pt x="4071" y="15612"/>
                    </a:cubicBezTo>
                    <a:cubicBezTo>
                      <a:pt x="4071" y="15599"/>
                      <a:pt x="4072" y="15583"/>
                      <a:pt x="4066" y="15578"/>
                    </a:cubicBezTo>
                    <a:close/>
                    <a:moveTo>
                      <a:pt x="19414" y="17058"/>
                    </a:moveTo>
                    <a:cubicBezTo>
                      <a:pt x="19402" y="17071"/>
                      <a:pt x="19400" y="17104"/>
                      <a:pt x="19401" y="17123"/>
                    </a:cubicBezTo>
                    <a:cubicBezTo>
                      <a:pt x="19401" y="17123"/>
                      <a:pt x="19414" y="17058"/>
                      <a:pt x="19414" y="17058"/>
                    </a:cubicBezTo>
                    <a:close/>
                    <a:moveTo>
                      <a:pt x="3966" y="16148"/>
                    </a:moveTo>
                    <a:cubicBezTo>
                      <a:pt x="3943" y="16167"/>
                      <a:pt x="3940" y="16247"/>
                      <a:pt x="3914" y="16260"/>
                    </a:cubicBezTo>
                    <a:cubicBezTo>
                      <a:pt x="3894" y="16223"/>
                      <a:pt x="3892" y="16307"/>
                      <a:pt x="3873" y="16300"/>
                    </a:cubicBezTo>
                    <a:cubicBezTo>
                      <a:pt x="3860" y="16365"/>
                      <a:pt x="3807" y="16381"/>
                      <a:pt x="3822" y="16466"/>
                    </a:cubicBezTo>
                    <a:cubicBezTo>
                      <a:pt x="3838" y="16434"/>
                      <a:pt x="3848" y="16396"/>
                      <a:pt x="3869" y="16372"/>
                    </a:cubicBezTo>
                    <a:cubicBezTo>
                      <a:pt x="3920" y="16309"/>
                      <a:pt x="3949" y="16195"/>
                      <a:pt x="3995" y="16112"/>
                    </a:cubicBezTo>
                    <a:cubicBezTo>
                      <a:pt x="3978" y="16094"/>
                      <a:pt x="3978" y="16140"/>
                      <a:pt x="3966" y="16148"/>
                    </a:cubicBezTo>
                    <a:close/>
                    <a:moveTo>
                      <a:pt x="3728" y="16529"/>
                    </a:moveTo>
                    <a:lnTo>
                      <a:pt x="3749" y="16490"/>
                    </a:lnTo>
                    <a:cubicBezTo>
                      <a:pt x="3742" y="16506"/>
                      <a:pt x="3728" y="16501"/>
                      <a:pt x="3728" y="16529"/>
                    </a:cubicBezTo>
                    <a:close/>
                    <a:moveTo>
                      <a:pt x="3620" y="16757"/>
                    </a:moveTo>
                    <a:cubicBezTo>
                      <a:pt x="3653" y="16691"/>
                      <a:pt x="3696" y="16615"/>
                      <a:pt x="3715" y="16546"/>
                    </a:cubicBezTo>
                    <a:cubicBezTo>
                      <a:pt x="3689" y="16629"/>
                      <a:pt x="3651" y="16671"/>
                      <a:pt x="3620" y="16757"/>
                    </a:cubicBezTo>
                    <a:close/>
                    <a:moveTo>
                      <a:pt x="3775" y="16200"/>
                    </a:moveTo>
                    <a:cubicBezTo>
                      <a:pt x="3704" y="16385"/>
                      <a:pt x="3607" y="16520"/>
                      <a:pt x="3540" y="16711"/>
                    </a:cubicBezTo>
                    <a:lnTo>
                      <a:pt x="3536" y="16752"/>
                    </a:lnTo>
                    <a:lnTo>
                      <a:pt x="3615" y="16589"/>
                    </a:lnTo>
                    <a:cubicBezTo>
                      <a:pt x="3657" y="16534"/>
                      <a:pt x="3673" y="16451"/>
                      <a:pt x="3710" y="16395"/>
                    </a:cubicBezTo>
                    <a:lnTo>
                      <a:pt x="3794" y="16205"/>
                    </a:lnTo>
                    <a:cubicBezTo>
                      <a:pt x="3787" y="16202"/>
                      <a:pt x="3779" y="16211"/>
                      <a:pt x="3775" y="16200"/>
                    </a:cubicBezTo>
                    <a:close/>
                    <a:moveTo>
                      <a:pt x="4449" y="14971"/>
                    </a:moveTo>
                    <a:lnTo>
                      <a:pt x="4444" y="14971"/>
                    </a:lnTo>
                    <a:lnTo>
                      <a:pt x="4423" y="15021"/>
                    </a:lnTo>
                    <a:cubicBezTo>
                      <a:pt x="4437" y="15023"/>
                      <a:pt x="4439" y="14988"/>
                      <a:pt x="4449" y="14971"/>
                    </a:cubicBezTo>
                    <a:close/>
                    <a:moveTo>
                      <a:pt x="5044" y="13740"/>
                    </a:moveTo>
                    <a:cubicBezTo>
                      <a:pt x="5047" y="13733"/>
                      <a:pt x="5053" y="13733"/>
                      <a:pt x="5054" y="13725"/>
                    </a:cubicBezTo>
                    <a:cubicBezTo>
                      <a:pt x="5049" y="13723"/>
                      <a:pt x="5042" y="13725"/>
                      <a:pt x="5044" y="13740"/>
                    </a:cubicBezTo>
                    <a:close/>
                    <a:moveTo>
                      <a:pt x="5118" y="13184"/>
                    </a:moveTo>
                    <a:cubicBezTo>
                      <a:pt x="5118" y="13219"/>
                      <a:pt x="5090" y="13208"/>
                      <a:pt x="5099" y="13252"/>
                    </a:cubicBezTo>
                    <a:cubicBezTo>
                      <a:pt x="5096" y="13274"/>
                      <a:pt x="5085" y="13302"/>
                      <a:pt x="5070" y="13291"/>
                    </a:cubicBezTo>
                    <a:cubicBezTo>
                      <a:pt x="5061" y="13324"/>
                      <a:pt x="5037" y="13349"/>
                      <a:pt x="5047" y="13391"/>
                    </a:cubicBezTo>
                    <a:cubicBezTo>
                      <a:pt x="5086" y="13321"/>
                      <a:pt x="5118" y="13239"/>
                      <a:pt x="5146" y="13152"/>
                    </a:cubicBezTo>
                    <a:cubicBezTo>
                      <a:pt x="5133" y="13152"/>
                      <a:pt x="5131" y="13179"/>
                      <a:pt x="5118" y="13184"/>
                    </a:cubicBezTo>
                    <a:close/>
                    <a:moveTo>
                      <a:pt x="5118" y="13463"/>
                    </a:moveTo>
                    <a:cubicBezTo>
                      <a:pt x="5122" y="13446"/>
                      <a:pt x="5131" y="13446"/>
                      <a:pt x="5138" y="13446"/>
                    </a:cubicBezTo>
                    <a:lnTo>
                      <a:pt x="5138" y="13435"/>
                    </a:lnTo>
                    <a:cubicBezTo>
                      <a:pt x="5129" y="13416"/>
                      <a:pt x="5119" y="13446"/>
                      <a:pt x="5118" y="13463"/>
                    </a:cubicBezTo>
                    <a:close/>
                    <a:moveTo>
                      <a:pt x="5023" y="13435"/>
                    </a:moveTo>
                    <a:cubicBezTo>
                      <a:pt x="4996" y="13451"/>
                      <a:pt x="4977" y="13507"/>
                      <a:pt x="4963" y="13557"/>
                    </a:cubicBezTo>
                    <a:cubicBezTo>
                      <a:pt x="4929" y="13615"/>
                      <a:pt x="4900" y="13692"/>
                      <a:pt x="4860" y="13729"/>
                    </a:cubicBezTo>
                    <a:cubicBezTo>
                      <a:pt x="4856" y="13822"/>
                      <a:pt x="4812" y="13863"/>
                      <a:pt x="4785" y="13935"/>
                    </a:cubicBezTo>
                    <a:cubicBezTo>
                      <a:pt x="4757" y="13948"/>
                      <a:pt x="4775" y="14026"/>
                      <a:pt x="4745" y="14026"/>
                    </a:cubicBezTo>
                    <a:cubicBezTo>
                      <a:pt x="4711" y="14114"/>
                      <a:pt x="4680" y="14225"/>
                      <a:pt x="4635" y="14284"/>
                    </a:cubicBezTo>
                    <a:cubicBezTo>
                      <a:pt x="4577" y="14436"/>
                      <a:pt x="4517" y="14550"/>
                      <a:pt x="4459" y="14694"/>
                    </a:cubicBezTo>
                    <a:cubicBezTo>
                      <a:pt x="4433" y="14754"/>
                      <a:pt x="4394" y="14805"/>
                      <a:pt x="4380" y="14877"/>
                    </a:cubicBezTo>
                    <a:cubicBezTo>
                      <a:pt x="4331" y="14935"/>
                      <a:pt x="4305" y="15060"/>
                      <a:pt x="4260" y="15138"/>
                    </a:cubicBezTo>
                    <a:cubicBezTo>
                      <a:pt x="4249" y="15190"/>
                      <a:pt x="4213" y="15222"/>
                      <a:pt x="4210" y="15281"/>
                    </a:cubicBezTo>
                    <a:cubicBezTo>
                      <a:pt x="4253" y="15250"/>
                      <a:pt x="4269" y="15141"/>
                      <a:pt x="4307" y="15099"/>
                    </a:cubicBezTo>
                    <a:cubicBezTo>
                      <a:pt x="4354" y="15004"/>
                      <a:pt x="4390" y="14893"/>
                      <a:pt x="4436" y="14793"/>
                    </a:cubicBezTo>
                    <a:cubicBezTo>
                      <a:pt x="4446" y="14772"/>
                      <a:pt x="4463" y="14763"/>
                      <a:pt x="4459" y="14725"/>
                    </a:cubicBezTo>
                    <a:cubicBezTo>
                      <a:pt x="4490" y="14694"/>
                      <a:pt x="4509" y="14633"/>
                      <a:pt x="4528" y="14576"/>
                    </a:cubicBezTo>
                    <a:cubicBezTo>
                      <a:pt x="4570" y="14513"/>
                      <a:pt x="4601" y="14417"/>
                      <a:pt x="4640" y="14336"/>
                    </a:cubicBezTo>
                    <a:cubicBezTo>
                      <a:pt x="4662" y="14281"/>
                      <a:pt x="4680" y="14227"/>
                      <a:pt x="4706" y="14186"/>
                    </a:cubicBezTo>
                    <a:cubicBezTo>
                      <a:pt x="4753" y="14089"/>
                      <a:pt x="4784" y="13970"/>
                      <a:pt x="4837" y="13896"/>
                    </a:cubicBezTo>
                    <a:lnTo>
                      <a:pt x="4837" y="13875"/>
                    </a:lnTo>
                    <a:lnTo>
                      <a:pt x="4968" y="13581"/>
                    </a:lnTo>
                    <a:cubicBezTo>
                      <a:pt x="4987" y="13511"/>
                      <a:pt x="5030" y="13465"/>
                      <a:pt x="5042" y="13402"/>
                    </a:cubicBezTo>
                    <a:cubicBezTo>
                      <a:pt x="5042" y="13402"/>
                      <a:pt x="5023" y="13435"/>
                      <a:pt x="5023" y="13435"/>
                    </a:cubicBezTo>
                    <a:close/>
                    <a:moveTo>
                      <a:pt x="5039" y="13629"/>
                    </a:moveTo>
                    <a:lnTo>
                      <a:pt x="5039" y="13641"/>
                    </a:lnTo>
                    <a:lnTo>
                      <a:pt x="5047" y="13641"/>
                    </a:lnTo>
                    <a:cubicBezTo>
                      <a:pt x="5044" y="13639"/>
                      <a:pt x="5042" y="13627"/>
                      <a:pt x="5039" y="13629"/>
                    </a:cubicBezTo>
                    <a:close/>
                    <a:moveTo>
                      <a:pt x="9276" y="21107"/>
                    </a:moveTo>
                    <a:cubicBezTo>
                      <a:pt x="9297" y="21162"/>
                      <a:pt x="9297" y="21048"/>
                      <a:pt x="9323" y="21063"/>
                    </a:cubicBezTo>
                    <a:cubicBezTo>
                      <a:pt x="9314" y="21003"/>
                      <a:pt x="9280" y="21067"/>
                      <a:pt x="9276" y="21107"/>
                    </a:cubicBezTo>
                    <a:close/>
                    <a:moveTo>
                      <a:pt x="5034" y="13685"/>
                    </a:moveTo>
                    <a:cubicBezTo>
                      <a:pt x="5036" y="13680"/>
                      <a:pt x="5040" y="13673"/>
                      <a:pt x="5039" y="13664"/>
                    </a:cubicBezTo>
                    <a:cubicBezTo>
                      <a:pt x="5037" y="13657"/>
                      <a:pt x="5034" y="13657"/>
                      <a:pt x="5030" y="13657"/>
                    </a:cubicBezTo>
                    <a:cubicBezTo>
                      <a:pt x="5030" y="13657"/>
                      <a:pt x="5034" y="13685"/>
                      <a:pt x="5034" y="13685"/>
                    </a:cubicBezTo>
                    <a:close/>
                    <a:moveTo>
                      <a:pt x="8568" y="14292"/>
                    </a:moveTo>
                    <a:lnTo>
                      <a:pt x="8557" y="14332"/>
                    </a:lnTo>
                    <a:lnTo>
                      <a:pt x="8562" y="14320"/>
                    </a:lnTo>
                    <a:cubicBezTo>
                      <a:pt x="8562" y="14320"/>
                      <a:pt x="8568" y="14292"/>
                      <a:pt x="8568" y="14292"/>
                    </a:cubicBezTo>
                    <a:close/>
                    <a:moveTo>
                      <a:pt x="8605" y="14225"/>
                    </a:moveTo>
                    <a:lnTo>
                      <a:pt x="8631" y="14169"/>
                    </a:lnTo>
                    <a:cubicBezTo>
                      <a:pt x="8619" y="14186"/>
                      <a:pt x="8605" y="14203"/>
                      <a:pt x="8605" y="14225"/>
                    </a:cubicBezTo>
                    <a:close/>
                    <a:moveTo>
                      <a:pt x="8667" y="14090"/>
                    </a:moveTo>
                    <a:lnTo>
                      <a:pt x="8688" y="14046"/>
                    </a:lnTo>
                    <a:cubicBezTo>
                      <a:pt x="8679" y="14054"/>
                      <a:pt x="8665" y="14077"/>
                      <a:pt x="8667" y="14090"/>
                    </a:cubicBezTo>
                    <a:close/>
                    <a:moveTo>
                      <a:pt x="4496" y="14865"/>
                    </a:moveTo>
                    <a:cubicBezTo>
                      <a:pt x="4493" y="14865"/>
                      <a:pt x="4483" y="14879"/>
                      <a:pt x="4491" y="14882"/>
                    </a:cubicBezTo>
                    <a:cubicBezTo>
                      <a:pt x="4492" y="14877"/>
                      <a:pt x="4497" y="14874"/>
                      <a:pt x="4496" y="14865"/>
                    </a:cubicBezTo>
                    <a:close/>
                    <a:moveTo>
                      <a:pt x="9087" y="13959"/>
                    </a:moveTo>
                    <a:cubicBezTo>
                      <a:pt x="9092" y="13944"/>
                      <a:pt x="9101" y="13938"/>
                      <a:pt x="9098" y="13924"/>
                    </a:cubicBezTo>
                    <a:cubicBezTo>
                      <a:pt x="9098" y="13924"/>
                      <a:pt x="9087" y="13959"/>
                      <a:pt x="9087" y="13959"/>
                    </a:cubicBezTo>
                    <a:close/>
                    <a:moveTo>
                      <a:pt x="8775" y="13852"/>
                    </a:moveTo>
                    <a:cubicBezTo>
                      <a:pt x="8770" y="13863"/>
                      <a:pt x="8759" y="13863"/>
                      <a:pt x="8759" y="13887"/>
                    </a:cubicBezTo>
                    <a:cubicBezTo>
                      <a:pt x="8764" y="13875"/>
                      <a:pt x="8775" y="13875"/>
                      <a:pt x="8775" y="13852"/>
                    </a:cubicBezTo>
                    <a:close/>
                    <a:moveTo>
                      <a:pt x="9763" y="12691"/>
                    </a:moveTo>
                    <a:lnTo>
                      <a:pt x="9753" y="12719"/>
                    </a:lnTo>
                    <a:lnTo>
                      <a:pt x="9759" y="12719"/>
                    </a:lnTo>
                    <a:cubicBezTo>
                      <a:pt x="9762" y="12711"/>
                      <a:pt x="9767" y="12695"/>
                      <a:pt x="9763" y="12691"/>
                    </a:cubicBezTo>
                    <a:close/>
                    <a:moveTo>
                      <a:pt x="9740" y="12739"/>
                    </a:moveTo>
                    <a:lnTo>
                      <a:pt x="9729" y="12756"/>
                    </a:lnTo>
                    <a:lnTo>
                      <a:pt x="9732" y="12756"/>
                    </a:lnTo>
                    <a:cubicBezTo>
                      <a:pt x="9732" y="12756"/>
                      <a:pt x="9740" y="12739"/>
                      <a:pt x="9740" y="12739"/>
                    </a:cubicBezTo>
                    <a:close/>
                    <a:moveTo>
                      <a:pt x="8436" y="14609"/>
                    </a:moveTo>
                    <a:cubicBezTo>
                      <a:pt x="8419" y="14624"/>
                      <a:pt x="8408" y="14658"/>
                      <a:pt x="8403" y="14694"/>
                    </a:cubicBezTo>
                    <a:cubicBezTo>
                      <a:pt x="8419" y="14675"/>
                      <a:pt x="8424" y="14638"/>
                      <a:pt x="8436" y="14609"/>
                    </a:cubicBezTo>
                    <a:close/>
                    <a:moveTo>
                      <a:pt x="4596" y="14765"/>
                    </a:moveTo>
                    <a:cubicBezTo>
                      <a:pt x="4614" y="14752"/>
                      <a:pt x="4616" y="14721"/>
                      <a:pt x="4630" y="14694"/>
                    </a:cubicBezTo>
                    <a:lnTo>
                      <a:pt x="4624" y="14694"/>
                    </a:lnTo>
                    <a:cubicBezTo>
                      <a:pt x="4622" y="14727"/>
                      <a:pt x="4598" y="14740"/>
                      <a:pt x="4596" y="14765"/>
                    </a:cubicBezTo>
                    <a:close/>
                    <a:moveTo>
                      <a:pt x="4609" y="14609"/>
                    </a:moveTo>
                    <a:cubicBezTo>
                      <a:pt x="4598" y="14629"/>
                      <a:pt x="4578" y="14657"/>
                      <a:pt x="4583" y="14681"/>
                    </a:cubicBezTo>
                    <a:cubicBezTo>
                      <a:pt x="4598" y="14668"/>
                      <a:pt x="4594" y="14624"/>
                      <a:pt x="4609" y="14609"/>
                    </a:cubicBezTo>
                    <a:close/>
                    <a:moveTo>
                      <a:pt x="4640" y="14542"/>
                    </a:moveTo>
                    <a:cubicBezTo>
                      <a:pt x="4635" y="14545"/>
                      <a:pt x="4628" y="14556"/>
                      <a:pt x="4630" y="14571"/>
                    </a:cubicBezTo>
                    <a:lnTo>
                      <a:pt x="4633" y="14571"/>
                    </a:lnTo>
                    <a:cubicBezTo>
                      <a:pt x="4635" y="14562"/>
                      <a:pt x="4643" y="14556"/>
                      <a:pt x="4640" y="14542"/>
                    </a:cubicBezTo>
                    <a:close/>
                    <a:moveTo>
                      <a:pt x="4672" y="14475"/>
                    </a:moveTo>
                    <a:cubicBezTo>
                      <a:pt x="4685" y="14470"/>
                      <a:pt x="4693" y="14439"/>
                      <a:pt x="4695" y="14415"/>
                    </a:cubicBezTo>
                    <a:cubicBezTo>
                      <a:pt x="4695" y="14415"/>
                      <a:pt x="4672" y="14475"/>
                      <a:pt x="4672" y="14475"/>
                    </a:cubicBezTo>
                    <a:close/>
                    <a:moveTo>
                      <a:pt x="4714" y="14492"/>
                    </a:moveTo>
                    <a:cubicBezTo>
                      <a:pt x="4685" y="14550"/>
                      <a:pt x="4642" y="14592"/>
                      <a:pt x="4637" y="14675"/>
                    </a:cubicBezTo>
                    <a:cubicBezTo>
                      <a:pt x="4669" y="14613"/>
                      <a:pt x="4708" y="14529"/>
                      <a:pt x="4727" y="14464"/>
                    </a:cubicBezTo>
                    <a:cubicBezTo>
                      <a:pt x="4718" y="14461"/>
                      <a:pt x="4716" y="14480"/>
                      <a:pt x="4714" y="14492"/>
                    </a:cubicBezTo>
                    <a:close/>
                    <a:moveTo>
                      <a:pt x="4577" y="14814"/>
                    </a:moveTo>
                    <a:lnTo>
                      <a:pt x="4585" y="14797"/>
                    </a:lnTo>
                    <a:lnTo>
                      <a:pt x="4583" y="14797"/>
                    </a:lnTo>
                    <a:cubicBezTo>
                      <a:pt x="4583" y="14797"/>
                      <a:pt x="4577" y="14814"/>
                      <a:pt x="4577" y="14814"/>
                    </a:cubicBezTo>
                    <a:close/>
                    <a:moveTo>
                      <a:pt x="4532" y="14785"/>
                    </a:moveTo>
                    <a:lnTo>
                      <a:pt x="4545" y="14759"/>
                    </a:lnTo>
                    <a:lnTo>
                      <a:pt x="4541" y="14759"/>
                    </a:lnTo>
                    <a:cubicBezTo>
                      <a:pt x="4534" y="14759"/>
                      <a:pt x="4530" y="14781"/>
                      <a:pt x="4532" y="14785"/>
                    </a:cubicBezTo>
                    <a:close/>
                    <a:moveTo>
                      <a:pt x="4562" y="14860"/>
                    </a:moveTo>
                    <a:lnTo>
                      <a:pt x="4567" y="14837"/>
                    </a:lnTo>
                    <a:lnTo>
                      <a:pt x="4554" y="14877"/>
                    </a:lnTo>
                    <a:cubicBezTo>
                      <a:pt x="4554" y="14877"/>
                      <a:pt x="4562" y="14860"/>
                      <a:pt x="4562" y="14860"/>
                    </a:cubicBezTo>
                    <a:close/>
                    <a:moveTo>
                      <a:pt x="4577" y="14694"/>
                    </a:moveTo>
                    <a:cubicBezTo>
                      <a:pt x="4565" y="14694"/>
                      <a:pt x="4547" y="14727"/>
                      <a:pt x="4554" y="14749"/>
                    </a:cubicBezTo>
                    <a:cubicBezTo>
                      <a:pt x="4562" y="14727"/>
                      <a:pt x="4572" y="14714"/>
                      <a:pt x="4577" y="14694"/>
                    </a:cubicBezTo>
                    <a:close/>
                    <a:moveTo>
                      <a:pt x="4863" y="14054"/>
                    </a:moveTo>
                    <a:lnTo>
                      <a:pt x="4852" y="14074"/>
                    </a:lnTo>
                    <a:lnTo>
                      <a:pt x="4856" y="14082"/>
                    </a:lnTo>
                    <a:cubicBezTo>
                      <a:pt x="4859" y="14077"/>
                      <a:pt x="4865" y="14086"/>
                      <a:pt x="4866" y="14074"/>
                    </a:cubicBezTo>
                    <a:cubicBezTo>
                      <a:pt x="4865" y="14068"/>
                      <a:pt x="4869" y="14055"/>
                      <a:pt x="4863" y="14054"/>
                    </a:cubicBezTo>
                    <a:close/>
                    <a:moveTo>
                      <a:pt x="4971" y="13915"/>
                    </a:moveTo>
                    <a:lnTo>
                      <a:pt x="4973" y="13903"/>
                    </a:lnTo>
                    <a:lnTo>
                      <a:pt x="4965" y="13924"/>
                    </a:lnTo>
                    <a:cubicBezTo>
                      <a:pt x="4965" y="13924"/>
                      <a:pt x="4971" y="13915"/>
                      <a:pt x="4971" y="13915"/>
                    </a:cubicBezTo>
                    <a:close/>
                    <a:moveTo>
                      <a:pt x="4742" y="14443"/>
                    </a:moveTo>
                    <a:cubicBezTo>
                      <a:pt x="4748" y="14432"/>
                      <a:pt x="4754" y="14415"/>
                      <a:pt x="4755" y="14403"/>
                    </a:cubicBezTo>
                    <a:cubicBezTo>
                      <a:pt x="4754" y="14417"/>
                      <a:pt x="4738" y="14429"/>
                      <a:pt x="4742" y="14443"/>
                    </a:cubicBezTo>
                    <a:close/>
                    <a:moveTo>
                      <a:pt x="4931" y="14003"/>
                    </a:moveTo>
                    <a:cubicBezTo>
                      <a:pt x="4932" y="13998"/>
                      <a:pt x="4938" y="13993"/>
                      <a:pt x="4937" y="13986"/>
                    </a:cubicBezTo>
                    <a:lnTo>
                      <a:pt x="4931" y="13986"/>
                    </a:lnTo>
                    <a:cubicBezTo>
                      <a:pt x="4931" y="13986"/>
                      <a:pt x="4931" y="14003"/>
                      <a:pt x="4931" y="14003"/>
                    </a:cubicBezTo>
                    <a:close/>
                    <a:moveTo>
                      <a:pt x="4884" y="14026"/>
                    </a:moveTo>
                    <a:cubicBezTo>
                      <a:pt x="4879" y="14028"/>
                      <a:pt x="4875" y="14021"/>
                      <a:pt x="4871" y="14020"/>
                    </a:cubicBezTo>
                    <a:lnTo>
                      <a:pt x="4882" y="14035"/>
                    </a:lnTo>
                    <a:cubicBezTo>
                      <a:pt x="4883" y="14033"/>
                      <a:pt x="4885" y="14030"/>
                      <a:pt x="4884" y="14026"/>
                    </a:cubicBezTo>
                    <a:close/>
                    <a:moveTo>
                      <a:pt x="4766" y="14380"/>
                    </a:moveTo>
                    <a:cubicBezTo>
                      <a:pt x="4772" y="14378"/>
                      <a:pt x="4779" y="14366"/>
                      <a:pt x="4777" y="14353"/>
                    </a:cubicBezTo>
                    <a:cubicBezTo>
                      <a:pt x="4768" y="14347"/>
                      <a:pt x="4765" y="14374"/>
                      <a:pt x="4766" y="14380"/>
                    </a:cubicBezTo>
                    <a:close/>
                    <a:moveTo>
                      <a:pt x="4826" y="14225"/>
                    </a:moveTo>
                    <a:lnTo>
                      <a:pt x="4834" y="14213"/>
                    </a:lnTo>
                    <a:lnTo>
                      <a:pt x="4832" y="14209"/>
                    </a:lnTo>
                    <a:cubicBezTo>
                      <a:pt x="4832" y="14209"/>
                      <a:pt x="4826" y="14225"/>
                      <a:pt x="4826" y="14225"/>
                    </a:cubicBezTo>
                    <a:close/>
                    <a:moveTo>
                      <a:pt x="4800" y="14304"/>
                    </a:moveTo>
                    <a:cubicBezTo>
                      <a:pt x="4810" y="14297"/>
                      <a:pt x="4811" y="14278"/>
                      <a:pt x="4817" y="14265"/>
                    </a:cubicBezTo>
                    <a:cubicBezTo>
                      <a:pt x="4807" y="14265"/>
                      <a:pt x="4803" y="14284"/>
                      <a:pt x="4800" y="14304"/>
                    </a:cubicBezTo>
                    <a:close/>
                    <a:moveTo>
                      <a:pt x="13043" y="9695"/>
                    </a:moveTo>
                    <a:lnTo>
                      <a:pt x="13057" y="9659"/>
                    </a:lnTo>
                    <a:lnTo>
                      <a:pt x="13062" y="9613"/>
                    </a:lnTo>
                    <a:cubicBezTo>
                      <a:pt x="13062" y="9613"/>
                      <a:pt x="13043" y="9695"/>
                      <a:pt x="13043" y="9695"/>
                    </a:cubicBezTo>
                    <a:close/>
                    <a:moveTo>
                      <a:pt x="3764" y="16455"/>
                    </a:moveTo>
                    <a:lnTo>
                      <a:pt x="3815" y="16350"/>
                    </a:lnTo>
                    <a:cubicBezTo>
                      <a:pt x="3800" y="16390"/>
                      <a:pt x="3771" y="16399"/>
                      <a:pt x="3764" y="16455"/>
                    </a:cubicBezTo>
                    <a:close/>
                    <a:moveTo>
                      <a:pt x="5691" y="12235"/>
                    </a:moveTo>
                    <a:lnTo>
                      <a:pt x="5712" y="12199"/>
                    </a:lnTo>
                    <a:cubicBezTo>
                      <a:pt x="5718" y="12186"/>
                      <a:pt x="5715" y="12157"/>
                      <a:pt x="5710" y="12151"/>
                    </a:cubicBezTo>
                    <a:cubicBezTo>
                      <a:pt x="5702" y="12176"/>
                      <a:pt x="5705" y="12213"/>
                      <a:pt x="5691" y="12235"/>
                    </a:cubicBezTo>
                    <a:close/>
                    <a:moveTo>
                      <a:pt x="5747" y="10776"/>
                    </a:moveTo>
                    <a:lnTo>
                      <a:pt x="5742" y="10808"/>
                    </a:lnTo>
                    <a:lnTo>
                      <a:pt x="5747" y="10799"/>
                    </a:lnTo>
                    <a:cubicBezTo>
                      <a:pt x="5747" y="10799"/>
                      <a:pt x="5747" y="10776"/>
                      <a:pt x="5747" y="10776"/>
                    </a:cubicBezTo>
                    <a:close/>
                    <a:moveTo>
                      <a:pt x="5658" y="11332"/>
                    </a:moveTo>
                    <a:cubicBezTo>
                      <a:pt x="5642" y="11402"/>
                      <a:pt x="5624" y="11467"/>
                      <a:pt x="5611" y="11539"/>
                    </a:cubicBezTo>
                    <a:cubicBezTo>
                      <a:pt x="5634" y="11485"/>
                      <a:pt x="5651" y="11397"/>
                      <a:pt x="5658" y="11332"/>
                    </a:cubicBezTo>
                    <a:close/>
                    <a:moveTo>
                      <a:pt x="5684" y="12262"/>
                    </a:moveTo>
                    <a:cubicBezTo>
                      <a:pt x="5678" y="12278"/>
                      <a:pt x="5659" y="12271"/>
                      <a:pt x="5668" y="12305"/>
                    </a:cubicBezTo>
                    <a:cubicBezTo>
                      <a:pt x="5675" y="12303"/>
                      <a:pt x="5679" y="12280"/>
                      <a:pt x="5686" y="12294"/>
                    </a:cubicBezTo>
                    <a:cubicBezTo>
                      <a:pt x="5674" y="12282"/>
                      <a:pt x="5680" y="12273"/>
                      <a:pt x="5684" y="12262"/>
                    </a:cubicBezTo>
                    <a:close/>
                    <a:moveTo>
                      <a:pt x="5796" y="10836"/>
                    </a:moveTo>
                    <a:lnTo>
                      <a:pt x="5789" y="10836"/>
                    </a:lnTo>
                    <a:lnTo>
                      <a:pt x="5778" y="10887"/>
                    </a:lnTo>
                    <a:cubicBezTo>
                      <a:pt x="5778" y="10887"/>
                      <a:pt x="5796" y="10836"/>
                      <a:pt x="5796" y="10836"/>
                    </a:cubicBezTo>
                    <a:close/>
                    <a:moveTo>
                      <a:pt x="5605" y="11550"/>
                    </a:moveTo>
                    <a:cubicBezTo>
                      <a:pt x="5600" y="11563"/>
                      <a:pt x="5597" y="11578"/>
                      <a:pt x="5595" y="11595"/>
                    </a:cubicBezTo>
                    <a:cubicBezTo>
                      <a:pt x="5599" y="11580"/>
                      <a:pt x="5602" y="11566"/>
                      <a:pt x="5605" y="11550"/>
                    </a:cubicBezTo>
                    <a:close/>
                    <a:moveTo>
                      <a:pt x="5778" y="10653"/>
                    </a:moveTo>
                    <a:lnTo>
                      <a:pt x="5749" y="10764"/>
                    </a:lnTo>
                    <a:cubicBezTo>
                      <a:pt x="5763" y="10744"/>
                      <a:pt x="5781" y="10690"/>
                      <a:pt x="5778" y="10653"/>
                    </a:cubicBezTo>
                    <a:close/>
                    <a:moveTo>
                      <a:pt x="5315" y="12433"/>
                    </a:moveTo>
                    <a:lnTo>
                      <a:pt x="5285" y="12501"/>
                    </a:lnTo>
                    <a:lnTo>
                      <a:pt x="5290" y="12512"/>
                    </a:lnTo>
                    <a:cubicBezTo>
                      <a:pt x="5298" y="12491"/>
                      <a:pt x="5323" y="12464"/>
                      <a:pt x="5315" y="12433"/>
                    </a:cubicBezTo>
                    <a:close/>
                    <a:moveTo>
                      <a:pt x="5718" y="11956"/>
                    </a:moveTo>
                    <a:lnTo>
                      <a:pt x="5715" y="11977"/>
                    </a:lnTo>
                    <a:lnTo>
                      <a:pt x="5718" y="11972"/>
                    </a:lnTo>
                    <a:cubicBezTo>
                      <a:pt x="5718" y="11972"/>
                      <a:pt x="5718" y="11956"/>
                      <a:pt x="5718" y="11956"/>
                    </a:cubicBezTo>
                    <a:close/>
                    <a:moveTo>
                      <a:pt x="5191" y="12778"/>
                    </a:moveTo>
                    <a:cubicBezTo>
                      <a:pt x="5197" y="12734"/>
                      <a:pt x="5223" y="12700"/>
                      <a:pt x="5220" y="12656"/>
                    </a:cubicBezTo>
                    <a:lnTo>
                      <a:pt x="5173" y="12778"/>
                    </a:lnTo>
                    <a:cubicBezTo>
                      <a:pt x="5178" y="12792"/>
                      <a:pt x="5183" y="12770"/>
                      <a:pt x="5191" y="12778"/>
                    </a:cubicBezTo>
                    <a:close/>
                    <a:moveTo>
                      <a:pt x="4978" y="13252"/>
                    </a:moveTo>
                    <a:cubicBezTo>
                      <a:pt x="4981" y="13226"/>
                      <a:pt x="4996" y="13228"/>
                      <a:pt x="4996" y="13201"/>
                    </a:cubicBezTo>
                    <a:cubicBezTo>
                      <a:pt x="4989" y="13206"/>
                      <a:pt x="4981" y="13214"/>
                      <a:pt x="4976" y="13228"/>
                    </a:cubicBezTo>
                    <a:cubicBezTo>
                      <a:pt x="4977" y="13238"/>
                      <a:pt x="4973" y="13252"/>
                      <a:pt x="4978" y="13252"/>
                    </a:cubicBezTo>
                    <a:close/>
                    <a:moveTo>
                      <a:pt x="5243" y="12600"/>
                    </a:moveTo>
                    <a:lnTo>
                      <a:pt x="5236" y="12623"/>
                    </a:lnTo>
                    <a:lnTo>
                      <a:pt x="5240" y="12623"/>
                    </a:lnTo>
                    <a:cubicBezTo>
                      <a:pt x="5246" y="12621"/>
                      <a:pt x="5242" y="12609"/>
                      <a:pt x="5243" y="12600"/>
                    </a:cubicBezTo>
                    <a:close/>
                    <a:moveTo>
                      <a:pt x="5742" y="11031"/>
                    </a:moveTo>
                    <a:cubicBezTo>
                      <a:pt x="5755" y="10998"/>
                      <a:pt x="5763" y="10952"/>
                      <a:pt x="5764" y="10919"/>
                    </a:cubicBezTo>
                    <a:cubicBezTo>
                      <a:pt x="5757" y="10957"/>
                      <a:pt x="5742" y="10996"/>
                      <a:pt x="5742" y="11031"/>
                    </a:cubicBezTo>
                    <a:close/>
                    <a:moveTo>
                      <a:pt x="5734" y="11054"/>
                    </a:moveTo>
                    <a:cubicBezTo>
                      <a:pt x="5721" y="11078"/>
                      <a:pt x="5710" y="11110"/>
                      <a:pt x="5708" y="11142"/>
                    </a:cubicBezTo>
                    <a:cubicBezTo>
                      <a:pt x="5712" y="11119"/>
                      <a:pt x="5741" y="11108"/>
                      <a:pt x="5734" y="11054"/>
                    </a:cubicBezTo>
                    <a:close/>
                    <a:moveTo>
                      <a:pt x="5516" y="11718"/>
                    </a:moveTo>
                    <a:cubicBezTo>
                      <a:pt x="5541" y="11710"/>
                      <a:pt x="5532" y="11643"/>
                      <a:pt x="5547" y="11615"/>
                    </a:cubicBezTo>
                    <a:cubicBezTo>
                      <a:pt x="5553" y="11622"/>
                      <a:pt x="5548" y="11635"/>
                      <a:pt x="5551" y="11643"/>
                    </a:cubicBezTo>
                    <a:cubicBezTo>
                      <a:pt x="5564" y="11601"/>
                      <a:pt x="5557" y="11566"/>
                      <a:pt x="5574" y="11527"/>
                    </a:cubicBezTo>
                    <a:cubicBezTo>
                      <a:pt x="5592" y="11483"/>
                      <a:pt x="5579" y="11427"/>
                      <a:pt x="5605" y="11393"/>
                    </a:cubicBezTo>
                    <a:cubicBezTo>
                      <a:pt x="5612" y="11323"/>
                      <a:pt x="5632" y="11258"/>
                      <a:pt x="5647" y="11188"/>
                    </a:cubicBezTo>
                    <a:cubicBezTo>
                      <a:pt x="5676" y="11112"/>
                      <a:pt x="5679" y="11012"/>
                      <a:pt x="5710" y="10942"/>
                    </a:cubicBezTo>
                    <a:cubicBezTo>
                      <a:pt x="5704" y="10899"/>
                      <a:pt x="5731" y="10892"/>
                      <a:pt x="5723" y="10855"/>
                    </a:cubicBezTo>
                    <a:cubicBezTo>
                      <a:pt x="5627" y="11207"/>
                      <a:pt x="5546" y="11571"/>
                      <a:pt x="5461" y="11932"/>
                    </a:cubicBezTo>
                    <a:lnTo>
                      <a:pt x="5482" y="11912"/>
                    </a:lnTo>
                    <a:cubicBezTo>
                      <a:pt x="5486" y="11838"/>
                      <a:pt x="5514" y="11791"/>
                      <a:pt x="5516" y="11718"/>
                    </a:cubicBezTo>
                    <a:close/>
                    <a:moveTo>
                      <a:pt x="5348" y="12345"/>
                    </a:moveTo>
                    <a:lnTo>
                      <a:pt x="5338" y="12373"/>
                    </a:lnTo>
                    <a:lnTo>
                      <a:pt x="5343" y="12373"/>
                    </a:lnTo>
                    <a:cubicBezTo>
                      <a:pt x="5347" y="12366"/>
                      <a:pt x="5354" y="12348"/>
                      <a:pt x="5348" y="12345"/>
                    </a:cubicBezTo>
                    <a:close/>
                    <a:moveTo>
                      <a:pt x="5115" y="12941"/>
                    </a:moveTo>
                    <a:cubicBezTo>
                      <a:pt x="5119" y="12885"/>
                      <a:pt x="5152" y="12885"/>
                      <a:pt x="5160" y="12840"/>
                    </a:cubicBezTo>
                    <a:cubicBezTo>
                      <a:pt x="5153" y="12837"/>
                      <a:pt x="5150" y="12861"/>
                      <a:pt x="5144" y="12861"/>
                    </a:cubicBezTo>
                    <a:lnTo>
                      <a:pt x="5138" y="12850"/>
                    </a:lnTo>
                    <a:cubicBezTo>
                      <a:pt x="5109" y="12907"/>
                      <a:pt x="5081" y="12987"/>
                      <a:pt x="5049" y="13045"/>
                    </a:cubicBezTo>
                    <a:lnTo>
                      <a:pt x="5049" y="13073"/>
                    </a:lnTo>
                    <a:cubicBezTo>
                      <a:pt x="5081" y="13052"/>
                      <a:pt x="5088" y="12975"/>
                      <a:pt x="5115" y="12941"/>
                    </a:cubicBezTo>
                    <a:close/>
                    <a:moveTo>
                      <a:pt x="1828" y="13646"/>
                    </a:moveTo>
                    <a:lnTo>
                      <a:pt x="1814" y="13646"/>
                    </a:lnTo>
                    <a:lnTo>
                      <a:pt x="1811" y="13685"/>
                    </a:lnTo>
                    <a:lnTo>
                      <a:pt x="1817" y="13685"/>
                    </a:lnTo>
                    <a:cubicBezTo>
                      <a:pt x="1824" y="13678"/>
                      <a:pt x="1823" y="13659"/>
                      <a:pt x="1828" y="13646"/>
                    </a:cubicBezTo>
                    <a:close/>
                    <a:moveTo>
                      <a:pt x="5317" y="13085"/>
                    </a:moveTo>
                    <a:lnTo>
                      <a:pt x="5311" y="13125"/>
                    </a:lnTo>
                    <a:lnTo>
                      <a:pt x="5315" y="13117"/>
                    </a:lnTo>
                    <a:cubicBezTo>
                      <a:pt x="5315" y="13117"/>
                      <a:pt x="5317" y="13085"/>
                      <a:pt x="5317" y="13085"/>
                    </a:cubicBezTo>
                    <a:close/>
                    <a:moveTo>
                      <a:pt x="1447" y="15055"/>
                    </a:moveTo>
                    <a:cubicBezTo>
                      <a:pt x="1437" y="15062"/>
                      <a:pt x="1435" y="15103"/>
                      <a:pt x="1429" y="15120"/>
                    </a:cubicBezTo>
                    <a:cubicBezTo>
                      <a:pt x="1447" y="15117"/>
                      <a:pt x="1437" y="15073"/>
                      <a:pt x="1447" y="15055"/>
                    </a:cubicBezTo>
                    <a:close/>
                    <a:moveTo>
                      <a:pt x="2884" y="11611"/>
                    </a:moveTo>
                    <a:lnTo>
                      <a:pt x="2886" y="11611"/>
                    </a:lnTo>
                    <a:cubicBezTo>
                      <a:pt x="2891" y="11599"/>
                      <a:pt x="2899" y="11594"/>
                      <a:pt x="2897" y="11578"/>
                    </a:cubicBezTo>
                    <a:cubicBezTo>
                      <a:pt x="2892" y="11583"/>
                      <a:pt x="2883" y="11594"/>
                      <a:pt x="2884" y="11611"/>
                    </a:cubicBezTo>
                    <a:close/>
                    <a:moveTo>
                      <a:pt x="1382" y="15333"/>
                    </a:moveTo>
                    <a:lnTo>
                      <a:pt x="1378" y="15333"/>
                    </a:lnTo>
                    <a:lnTo>
                      <a:pt x="1378" y="15354"/>
                    </a:lnTo>
                    <a:lnTo>
                      <a:pt x="1382" y="15354"/>
                    </a:lnTo>
                    <a:cubicBezTo>
                      <a:pt x="1382" y="15354"/>
                      <a:pt x="1382" y="15333"/>
                      <a:pt x="1382" y="15333"/>
                    </a:cubicBezTo>
                    <a:close/>
                    <a:moveTo>
                      <a:pt x="5822" y="10570"/>
                    </a:moveTo>
                    <a:cubicBezTo>
                      <a:pt x="5822" y="10590"/>
                      <a:pt x="5807" y="10583"/>
                      <a:pt x="5813" y="10609"/>
                    </a:cubicBezTo>
                    <a:cubicBezTo>
                      <a:pt x="5817" y="10599"/>
                      <a:pt x="5826" y="10579"/>
                      <a:pt x="5822" y="10570"/>
                    </a:cubicBezTo>
                    <a:close/>
                    <a:moveTo>
                      <a:pt x="6311" y="9302"/>
                    </a:moveTo>
                    <a:lnTo>
                      <a:pt x="6306" y="9318"/>
                    </a:lnTo>
                    <a:lnTo>
                      <a:pt x="6329" y="9353"/>
                    </a:lnTo>
                    <a:cubicBezTo>
                      <a:pt x="6329" y="9353"/>
                      <a:pt x="6311" y="9302"/>
                      <a:pt x="6311" y="9302"/>
                    </a:cubicBezTo>
                    <a:close/>
                    <a:moveTo>
                      <a:pt x="5534" y="11865"/>
                    </a:moveTo>
                    <a:lnTo>
                      <a:pt x="5529" y="11889"/>
                    </a:lnTo>
                    <a:lnTo>
                      <a:pt x="5532" y="11889"/>
                    </a:lnTo>
                    <a:cubicBezTo>
                      <a:pt x="5537" y="11886"/>
                      <a:pt x="5533" y="11875"/>
                      <a:pt x="5534" y="11865"/>
                    </a:cubicBezTo>
                    <a:close/>
                    <a:moveTo>
                      <a:pt x="5566" y="11733"/>
                    </a:moveTo>
                    <a:cubicBezTo>
                      <a:pt x="5557" y="11773"/>
                      <a:pt x="5541" y="11805"/>
                      <a:pt x="5539" y="11850"/>
                    </a:cubicBezTo>
                    <a:cubicBezTo>
                      <a:pt x="5548" y="11809"/>
                      <a:pt x="5559" y="11759"/>
                      <a:pt x="5566" y="11733"/>
                    </a:cubicBezTo>
                    <a:close/>
                    <a:moveTo>
                      <a:pt x="5290" y="13223"/>
                    </a:moveTo>
                    <a:cubicBezTo>
                      <a:pt x="5297" y="13196"/>
                      <a:pt x="5306" y="13154"/>
                      <a:pt x="5302" y="13136"/>
                    </a:cubicBezTo>
                    <a:lnTo>
                      <a:pt x="5285" y="13196"/>
                    </a:lnTo>
                    <a:cubicBezTo>
                      <a:pt x="5295" y="13242"/>
                      <a:pt x="5263" y="13271"/>
                      <a:pt x="5266" y="13312"/>
                    </a:cubicBezTo>
                    <a:cubicBezTo>
                      <a:pt x="5279" y="13296"/>
                      <a:pt x="5285" y="13256"/>
                      <a:pt x="5290" y="13223"/>
                    </a:cubicBezTo>
                    <a:close/>
                    <a:moveTo>
                      <a:pt x="5539" y="11905"/>
                    </a:moveTo>
                    <a:cubicBezTo>
                      <a:pt x="5546" y="11900"/>
                      <a:pt x="5548" y="11879"/>
                      <a:pt x="5551" y="11865"/>
                    </a:cubicBezTo>
                    <a:lnTo>
                      <a:pt x="5537" y="11900"/>
                    </a:lnTo>
                    <a:cubicBezTo>
                      <a:pt x="5537" y="11900"/>
                      <a:pt x="5539" y="11905"/>
                      <a:pt x="5539" y="11905"/>
                    </a:cubicBezTo>
                    <a:close/>
                    <a:moveTo>
                      <a:pt x="6543" y="9758"/>
                    </a:moveTo>
                    <a:lnTo>
                      <a:pt x="6538" y="9770"/>
                    </a:lnTo>
                    <a:lnTo>
                      <a:pt x="6556" y="9791"/>
                    </a:lnTo>
                    <a:cubicBezTo>
                      <a:pt x="6556" y="9791"/>
                      <a:pt x="6543" y="9758"/>
                      <a:pt x="6543" y="9758"/>
                    </a:cubicBezTo>
                    <a:close/>
                    <a:moveTo>
                      <a:pt x="5210" y="13402"/>
                    </a:moveTo>
                    <a:cubicBezTo>
                      <a:pt x="5211" y="13391"/>
                      <a:pt x="5218" y="13374"/>
                      <a:pt x="5212" y="13367"/>
                    </a:cubicBezTo>
                    <a:cubicBezTo>
                      <a:pt x="5207" y="13381"/>
                      <a:pt x="5198" y="13386"/>
                      <a:pt x="5201" y="13402"/>
                    </a:cubicBezTo>
                    <a:cubicBezTo>
                      <a:pt x="5201" y="13402"/>
                      <a:pt x="5210" y="13402"/>
                      <a:pt x="5210" y="13402"/>
                    </a:cubicBezTo>
                    <a:close/>
                    <a:moveTo>
                      <a:pt x="5595" y="11595"/>
                    </a:moveTo>
                    <a:cubicBezTo>
                      <a:pt x="5585" y="11635"/>
                      <a:pt x="5573" y="11674"/>
                      <a:pt x="5571" y="11722"/>
                    </a:cubicBezTo>
                    <a:cubicBezTo>
                      <a:pt x="5591" y="11693"/>
                      <a:pt x="5589" y="11640"/>
                      <a:pt x="5595" y="11595"/>
                    </a:cubicBezTo>
                    <a:close/>
                    <a:moveTo>
                      <a:pt x="5856" y="10454"/>
                    </a:moveTo>
                    <a:lnTo>
                      <a:pt x="5839" y="10521"/>
                    </a:lnTo>
                    <a:cubicBezTo>
                      <a:pt x="5852" y="10510"/>
                      <a:pt x="5855" y="10479"/>
                      <a:pt x="5856" y="10454"/>
                    </a:cubicBezTo>
                    <a:close/>
                    <a:moveTo>
                      <a:pt x="4667" y="13970"/>
                    </a:moveTo>
                    <a:cubicBezTo>
                      <a:pt x="4677" y="13933"/>
                      <a:pt x="4695" y="13915"/>
                      <a:pt x="4703" y="13875"/>
                    </a:cubicBezTo>
                    <a:cubicBezTo>
                      <a:pt x="4688" y="13889"/>
                      <a:pt x="4667" y="13938"/>
                      <a:pt x="4667" y="13970"/>
                    </a:cubicBezTo>
                    <a:close/>
                    <a:moveTo>
                      <a:pt x="3146" y="17813"/>
                    </a:moveTo>
                    <a:cubicBezTo>
                      <a:pt x="3120" y="17829"/>
                      <a:pt x="3096" y="17895"/>
                      <a:pt x="3091" y="17942"/>
                    </a:cubicBezTo>
                    <a:lnTo>
                      <a:pt x="3096" y="17942"/>
                    </a:lnTo>
                    <a:cubicBezTo>
                      <a:pt x="3097" y="17929"/>
                      <a:pt x="3102" y="17925"/>
                      <a:pt x="3104" y="17913"/>
                    </a:cubicBezTo>
                    <a:cubicBezTo>
                      <a:pt x="3138" y="17899"/>
                      <a:pt x="3125" y="17800"/>
                      <a:pt x="3161" y="17813"/>
                    </a:cubicBezTo>
                    <a:lnTo>
                      <a:pt x="3161" y="17809"/>
                    </a:lnTo>
                    <a:cubicBezTo>
                      <a:pt x="3162" y="17773"/>
                      <a:pt x="3147" y="17800"/>
                      <a:pt x="3146" y="17813"/>
                    </a:cubicBezTo>
                    <a:close/>
                    <a:moveTo>
                      <a:pt x="3180" y="17424"/>
                    </a:moveTo>
                    <a:cubicBezTo>
                      <a:pt x="3179" y="17429"/>
                      <a:pt x="3176" y="17438"/>
                      <a:pt x="3174" y="17447"/>
                    </a:cubicBezTo>
                    <a:cubicBezTo>
                      <a:pt x="3177" y="17441"/>
                      <a:pt x="3179" y="17434"/>
                      <a:pt x="3180" y="17424"/>
                    </a:cubicBezTo>
                    <a:close/>
                    <a:moveTo>
                      <a:pt x="3148" y="17503"/>
                    </a:moveTo>
                    <a:cubicBezTo>
                      <a:pt x="3157" y="17493"/>
                      <a:pt x="3167" y="17467"/>
                      <a:pt x="3174" y="17447"/>
                    </a:cubicBezTo>
                    <a:cubicBezTo>
                      <a:pt x="3164" y="17462"/>
                      <a:pt x="3146" y="17463"/>
                      <a:pt x="3148" y="17503"/>
                    </a:cubicBezTo>
                    <a:close/>
                    <a:moveTo>
                      <a:pt x="3214" y="17369"/>
                    </a:moveTo>
                    <a:cubicBezTo>
                      <a:pt x="3207" y="17385"/>
                      <a:pt x="3194" y="17385"/>
                      <a:pt x="3191" y="17408"/>
                    </a:cubicBezTo>
                    <a:cubicBezTo>
                      <a:pt x="3197" y="17387"/>
                      <a:pt x="3214" y="17400"/>
                      <a:pt x="3214" y="17369"/>
                    </a:cubicBezTo>
                    <a:close/>
                    <a:moveTo>
                      <a:pt x="3253" y="17296"/>
                    </a:moveTo>
                    <a:cubicBezTo>
                      <a:pt x="3252" y="17294"/>
                      <a:pt x="3251" y="17287"/>
                      <a:pt x="3248" y="17289"/>
                    </a:cubicBezTo>
                    <a:lnTo>
                      <a:pt x="3248" y="17308"/>
                    </a:lnTo>
                    <a:lnTo>
                      <a:pt x="3253" y="17308"/>
                    </a:lnTo>
                    <a:cubicBezTo>
                      <a:pt x="3253" y="17308"/>
                      <a:pt x="3253" y="17296"/>
                      <a:pt x="3253" y="17296"/>
                    </a:cubicBezTo>
                    <a:close/>
                    <a:moveTo>
                      <a:pt x="3104" y="17790"/>
                    </a:moveTo>
                    <a:lnTo>
                      <a:pt x="3099" y="17809"/>
                    </a:lnTo>
                    <a:lnTo>
                      <a:pt x="3107" y="17790"/>
                    </a:lnTo>
                    <a:cubicBezTo>
                      <a:pt x="3107" y="17790"/>
                      <a:pt x="3104" y="17790"/>
                      <a:pt x="3104" y="17790"/>
                    </a:cubicBezTo>
                    <a:close/>
                    <a:moveTo>
                      <a:pt x="3120" y="17563"/>
                    </a:moveTo>
                    <a:cubicBezTo>
                      <a:pt x="3125" y="17554"/>
                      <a:pt x="3128" y="17545"/>
                      <a:pt x="3128" y="17531"/>
                    </a:cubicBezTo>
                    <a:cubicBezTo>
                      <a:pt x="3121" y="17531"/>
                      <a:pt x="3110" y="17545"/>
                      <a:pt x="3114" y="17563"/>
                    </a:cubicBezTo>
                    <a:cubicBezTo>
                      <a:pt x="3114" y="17563"/>
                      <a:pt x="3120" y="17563"/>
                      <a:pt x="3120" y="17563"/>
                    </a:cubicBezTo>
                    <a:close/>
                    <a:moveTo>
                      <a:pt x="3146" y="17706"/>
                    </a:moveTo>
                    <a:lnTo>
                      <a:pt x="3133" y="17735"/>
                    </a:lnTo>
                    <a:lnTo>
                      <a:pt x="3143" y="17725"/>
                    </a:lnTo>
                    <a:cubicBezTo>
                      <a:pt x="3143" y="17725"/>
                      <a:pt x="3146" y="17706"/>
                      <a:pt x="3146" y="17706"/>
                    </a:cubicBezTo>
                    <a:close/>
                    <a:moveTo>
                      <a:pt x="3366" y="17268"/>
                    </a:moveTo>
                    <a:lnTo>
                      <a:pt x="3351" y="17296"/>
                    </a:lnTo>
                    <a:lnTo>
                      <a:pt x="3356" y="17296"/>
                    </a:lnTo>
                    <a:cubicBezTo>
                      <a:pt x="3359" y="17287"/>
                      <a:pt x="3365" y="17280"/>
                      <a:pt x="3366" y="17268"/>
                    </a:cubicBezTo>
                    <a:close/>
                    <a:moveTo>
                      <a:pt x="3479" y="17046"/>
                    </a:moveTo>
                    <a:lnTo>
                      <a:pt x="3506" y="16990"/>
                    </a:lnTo>
                    <a:lnTo>
                      <a:pt x="3500" y="16990"/>
                    </a:lnTo>
                    <a:cubicBezTo>
                      <a:pt x="3489" y="16995"/>
                      <a:pt x="3477" y="17032"/>
                      <a:pt x="3479" y="17046"/>
                    </a:cubicBezTo>
                    <a:close/>
                    <a:moveTo>
                      <a:pt x="3214" y="17697"/>
                    </a:moveTo>
                    <a:cubicBezTo>
                      <a:pt x="3226" y="17689"/>
                      <a:pt x="3232" y="17655"/>
                      <a:pt x="3230" y="17642"/>
                    </a:cubicBezTo>
                    <a:lnTo>
                      <a:pt x="3201" y="17697"/>
                    </a:lnTo>
                    <a:cubicBezTo>
                      <a:pt x="3201" y="17697"/>
                      <a:pt x="3214" y="17697"/>
                      <a:pt x="3214" y="17697"/>
                    </a:cubicBezTo>
                    <a:close/>
                    <a:moveTo>
                      <a:pt x="3356" y="17385"/>
                    </a:moveTo>
                    <a:lnTo>
                      <a:pt x="3356" y="17413"/>
                    </a:lnTo>
                    <a:cubicBezTo>
                      <a:pt x="3364" y="17396"/>
                      <a:pt x="3376" y="17369"/>
                      <a:pt x="3384" y="17352"/>
                    </a:cubicBezTo>
                    <a:cubicBezTo>
                      <a:pt x="3409" y="17345"/>
                      <a:pt x="3397" y="17257"/>
                      <a:pt x="3429" y="17262"/>
                    </a:cubicBezTo>
                    <a:cubicBezTo>
                      <a:pt x="3451" y="17218"/>
                      <a:pt x="3484" y="17192"/>
                      <a:pt x="3489" y="17118"/>
                    </a:cubicBezTo>
                    <a:cubicBezTo>
                      <a:pt x="3451" y="17218"/>
                      <a:pt x="3394" y="17284"/>
                      <a:pt x="3356" y="17385"/>
                    </a:cubicBezTo>
                    <a:close/>
                    <a:moveTo>
                      <a:pt x="3946" y="15871"/>
                    </a:moveTo>
                    <a:cubicBezTo>
                      <a:pt x="3935" y="15852"/>
                      <a:pt x="3927" y="15881"/>
                      <a:pt x="3920" y="15889"/>
                    </a:cubicBezTo>
                    <a:cubicBezTo>
                      <a:pt x="3908" y="15927"/>
                      <a:pt x="3882" y="15949"/>
                      <a:pt x="3893" y="15994"/>
                    </a:cubicBezTo>
                    <a:cubicBezTo>
                      <a:pt x="3893" y="15994"/>
                      <a:pt x="3946" y="15871"/>
                      <a:pt x="3946" y="15871"/>
                    </a:cubicBezTo>
                    <a:close/>
                    <a:moveTo>
                      <a:pt x="3978" y="15800"/>
                    </a:moveTo>
                    <a:cubicBezTo>
                      <a:pt x="3972" y="15801"/>
                      <a:pt x="3961" y="15801"/>
                      <a:pt x="3964" y="15823"/>
                    </a:cubicBezTo>
                    <a:cubicBezTo>
                      <a:pt x="3968" y="15813"/>
                      <a:pt x="3978" y="15815"/>
                      <a:pt x="3978" y="15800"/>
                    </a:cubicBezTo>
                    <a:close/>
                    <a:moveTo>
                      <a:pt x="3209" y="17586"/>
                    </a:moveTo>
                    <a:cubicBezTo>
                      <a:pt x="3226" y="17558"/>
                      <a:pt x="3241" y="17523"/>
                      <a:pt x="3253" y="17496"/>
                    </a:cubicBezTo>
                    <a:cubicBezTo>
                      <a:pt x="3239" y="17526"/>
                      <a:pt x="3215" y="17554"/>
                      <a:pt x="3209" y="17586"/>
                    </a:cubicBezTo>
                    <a:close/>
                    <a:moveTo>
                      <a:pt x="3337" y="17413"/>
                    </a:moveTo>
                    <a:cubicBezTo>
                      <a:pt x="3333" y="17450"/>
                      <a:pt x="3302" y="17454"/>
                      <a:pt x="3313" y="17496"/>
                    </a:cubicBezTo>
                    <a:cubicBezTo>
                      <a:pt x="3323" y="17475"/>
                      <a:pt x="3338" y="17447"/>
                      <a:pt x="3348" y="17419"/>
                    </a:cubicBezTo>
                    <a:cubicBezTo>
                      <a:pt x="3346" y="17408"/>
                      <a:pt x="3342" y="17414"/>
                      <a:pt x="3337" y="17413"/>
                    </a:cubicBezTo>
                    <a:close/>
                    <a:moveTo>
                      <a:pt x="3238" y="17614"/>
                    </a:moveTo>
                    <a:lnTo>
                      <a:pt x="3238" y="17623"/>
                    </a:lnTo>
                    <a:cubicBezTo>
                      <a:pt x="3259" y="17642"/>
                      <a:pt x="3257" y="17575"/>
                      <a:pt x="3277" y="17579"/>
                    </a:cubicBezTo>
                    <a:cubicBezTo>
                      <a:pt x="3284" y="17565"/>
                      <a:pt x="3309" y="17545"/>
                      <a:pt x="3292" y="17518"/>
                    </a:cubicBezTo>
                    <a:cubicBezTo>
                      <a:pt x="3292" y="17518"/>
                      <a:pt x="3238" y="17614"/>
                      <a:pt x="3238" y="17614"/>
                    </a:cubicBezTo>
                    <a:close/>
                    <a:moveTo>
                      <a:pt x="3277" y="17447"/>
                    </a:moveTo>
                    <a:lnTo>
                      <a:pt x="3266" y="17475"/>
                    </a:lnTo>
                    <a:lnTo>
                      <a:pt x="3271" y="17463"/>
                    </a:lnTo>
                    <a:cubicBezTo>
                      <a:pt x="3271" y="17463"/>
                      <a:pt x="3277" y="17447"/>
                      <a:pt x="3277" y="17447"/>
                    </a:cubicBezTo>
                    <a:close/>
                    <a:moveTo>
                      <a:pt x="2459" y="19132"/>
                    </a:moveTo>
                    <a:cubicBezTo>
                      <a:pt x="2485" y="19076"/>
                      <a:pt x="2533" y="19046"/>
                      <a:pt x="2545" y="18965"/>
                    </a:cubicBezTo>
                    <a:cubicBezTo>
                      <a:pt x="2517" y="18998"/>
                      <a:pt x="2494" y="19060"/>
                      <a:pt x="2465" y="19105"/>
                    </a:cubicBezTo>
                    <a:cubicBezTo>
                      <a:pt x="2465" y="19105"/>
                      <a:pt x="2459" y="19132"/>
                      <a:pt x="2459" y="19132"/>
                    </a:cubicBezTo>
                    <a:close/>
                    <a:moveTo>
                      <a:pt x="1412" y="20678"/>
                    </a:moveTo>
                    <a:cubicBezTo>
                      <a:pt x="1393" y="20692"/>
                      <a:pt x="1373" y="20704"/>
                      <a:pt x="1356" y="20722"/>
                    </a:cubicBezTo>
                    <a:cubicBezTo>
                      <a:pt x="1373" y="20718"/>
                      <a:pt x="1402" y="20718"/>
                      <a:pt x="1412" y="20678"/>
                    </a:cubicBezTo>
                    <a:close/>
                    <a:moveTo>
                      <a:pt x="3899" y="16104"/>
                    </a:moveTo>
                    <a:lnTo>
                      <a:pt x="3882" y="16140"/>
                    </a:lnTo>
                    <a:lnTo>
                      <a:pt x="3888" y="16140"/>
                    </a:lnTo>
                    <a:cubicBezTo>
                      <a:pt x="3892" y="16128"/>
                      <a:pt x="3902" y="16112"/>
                      <a:pt x="3899" y="16104"/>
                    </a:cubicBezTo>
                    <a:close/>
                    <a:moveTo>
                      <a:pt x="4957" y="13268"/>
                    </a:moveTo>
                    <a:lnTo>
                      <a:pt x="4950" y="13302"/>
                    </a:lnTo>
                    <a:lnTo>
                      <a:pt x="4965" y="13268"/>
                    </a:lnTo>
                    <a:cubicBezTo>
                      <a:pt x="4965" y="13268"/>
                      <a:pt x="4957" y="13268"/>
                      <a:pt x="4957" y="13268"/>
                    </a:cubicBezTo>
                    <a:close/>
                    <a:moveTo>
                      <a:pt x="2418" y="19199"/>
                    </a:moveTo>
                    <a:lnTo>
                      <a:pt x="2425" y="19199"/>
                    </a:lnTo>
                    <a:cubicBezTo>
                      <a:pt x="2433" y="19185"/>
                      <a:pt x="2441" y="19160"/>
                      <a:pt x="2440" y="19148"/>
                    </a:cubicBezTo>
                    <a:cubicBezTo>
                      <a:pt x="2434" y="19173"/>
                      <a:pt x="2418" y="19168"/>
                      <a:pt x="2418" y="19199"/>
                    </a:cubicBezTo>
                    <a:close/>
                    <a:moveTo>
                      <a:pt x="4910" y="13386"/>
                    </a:moveTo>
                    <a:cubicBezTo>
                      <a:pt x="4898" y="13407"/>
                      <a:pt x="4877" y="13435"/>
                      <a:pt x="4879" y="13470"/>
                    </a:cubicBezTo>
                    <a:cubicBezTo>
                      <a:pt x="4890" y="13432"/>
                      <a:pt x="4917" y="13444"/>
                      <a:pt x="4910" y="13386"/>
                    </a:cubicBezTo>
                    <a:close/>
                    <a:moveTo>
                      <a:pt x="2564" y="18942"/>
                    </a:moveTo>
                    <a:cubicBezTo>
                      <a:pt x="2604" y="18923"/>
                      <a:pt x="2617" y="18842"/>
                      <a:pt x="2644" y="18791"/>
                    </a:cubicBezTo>
                    <a:lnTo>
                      <a:pt x="2643" y="18787"/>
                    </a:lnTo>
                    <a:cubicBezTo>
                      <a:pt x="2614" y="18838"/>
                      <a:pt x="2581" y="18868"/>
                      <a:pt x="2564" y="18942"/>
                    </a:cubicBezTo>
                    <a:close/>
                    <a:moveTo>
                      <a:pt x="4790" y="13680"/>
                    </a:moveTo>
                    <a:cubicBezTo>
                      <a:pt x="4811" y="13632"/>
                      <a:pt x="4838" y="13588"/>
                      <a:pt x="4845" y="13529"/>
                    </a:cubicBezTo>
                    <a:cubicBezTo>
                      <a:pt x="4826" y="13572"/>
                      <a:pt x="4819" y="13627"/>
                      <a:pt x="4792" y="13646"/>
                    </a:cubicBezTo>
                    <a:cubicBezTo>
                      <a:pt x="4792" y="13696"/>
                      <a:pt x="4762" y="13708"/>
                      <a:pt x="4755" y="13747"/>
                    </a:cubicBezTo>
                    <a:cubicBezTo>
                      <a:pt x="4770" y="13738"/>
                      <a:pt x="4778" y="13701"/>
                      <a:pt x="4790" y="13680"/>
                    </a:cubicBezTo>
                    <a:close/>
                    <a:moveTo>
                      <a:pt x="4719" y="13831"/>
                    </a:moveTo>
                    <a:lnTo>
                      <a:pt x="4706" y="13858"/>
                    </a:lnTo>
                    <a:lnTo>
                      <a:pt x="4711" y="13858"/>
                    </a:lnTo>
                    <a:cubicBezTo>
                      <a:pt x="4718" y="13858"/>
                      <a:pt x="4720" y="13831"/>
                      <a:pt x="4719" y="13831"/>
                    </a:cubicBezTo>
                    <a:close/>
                    <a:moveTo>
                      <a:pt x="4740" y="13785"/>
                    </a:moveTo>
                    <a:lnTo>
                      <a:pt x="4732" y="13785"/>
                    </a:lnTo>
                    <a:lnTo>
                      <a:pt x="4732" y="13808"/>
                    </a:lnTo>
                    <a:cubicBezTo>
                      <a:pt x="4734" y="13803"/>
                      <a:pt x="4742" y="13798"/>
                      <a:pt x="4740" y="13785"/>
                    </a:cubicBezTo>
                    <a:close/>
                    <a:moveTo>
                      <a:pt x="3448" y="17113"/>
                    </a:moveTo>
                    <a:lnTo>
                      <a:pt x="3453" y="17090"/>
                    </a:lnTo>
                    <a:lnTo>
                      <a:pt x="3435" y="17130"/>
                    </a:lnTo>
                    <a:cubicBezTo>
                      <a:pt x="3435" y="17130"/>
                      <a:pt x="3448" y="17113"/>
                      <a:pt x="3448" y="17113"/>
                    </a:cubicBezTo>
                    <a:close/>
                    <a:moveTo>
                      <a:pt x="3324" y="17184"/>
                    </a:moveTo>
                    <a:cubicBezTo>
                      <a:pt x="3297" y="17171"/>
                      <a:pt x="3284" y="17225"/>
                      <a:pt x="3271" y="17252"/>
                    </a:cubicBezTo>
                    <a:cubicBezTo>
                      <a:pt x="3292" y="17246"/>
                      <a:pt x="3315" y="17225"/>
                      <a:pt x="3324" y="17184"/>
                    </a:cubicBezTo>
                    <a:close/>
                    <a:moveTo>
                      <a:pt x="3379" y="17067"/>
                    </a:moveTo>
                    <a:cubicBezTo>
                      <a:pt x="3378" y="17058"/>
                      <a:pt x="3382" y="17036"/>
                      <a:pt x="3376" y="17035"/>
                    </a:cubicBezTo>
                    <a:cubicBezTo>
                      <a:pt x="3359" y="17067"/>
                      <a:pt x="3326" y="17113"/>
                      <a:pt x="3337" y="17162"/>
                    </a:cubicBezTo>
                    <a:cubicBezTo>
                      <a:pt x="3361" y="17143"/>
                      <a:pt x="3357" y="17081"/>
                      <a:pt x="3379" y="17067"/>
                    </a:cubicBezTo>
                    <a:close/>
                    <a:moveTo>
                      <a:pt x="2847" y="18370"/>
                    </a:moveTo>
                    <a:cubicBezTo>
                      <a:pt x="2792" y="18523"/>
                      <a:pt x="2720" y="18624"/>
                      <a:pt x="2654" y="18759"/>
                    </a:cubicBezTo>
                    <a:lnTo>
                      <a:pt x="2654" y="18775"/>
                    </a:lnTo>
                    <a:cubicBezTo>
                      <a:pt x="2663" y="18771"/>
                      <a:pt x="2674" y="18763"/>
                      <a:pt x="2682" y="18742"/>
                    </a:cubicBezTo>
                    <a:cubicBezTo>
                      <a:pt x="2696" y="18678"/>
                      <a:pt x="2734" y="18674"/>
                      <a:pt x="2747" y="18603"/>
                    </a:cubicBezTo>
                    <a:cubicBezTo>
                      <a:pt x="2778" y="18566"/>
                      <a:pt x="2805" y="18494"/>
                      <a:pt x="2837" y="18448"/>
                    </a:cubicBezTo>
                    <a:cubicBezTo>
                      <a:pt x="2840" y="18379"/>
                      <a:pt x="2884" y="18351"/>
                      <a:pt x="2894" y="18291"/>
                    </a:cubicBezTo>
                    <a:cubicBezTo>
                      <a:pt x="2874" y="18311"/>
                      <a:pt x="2866" y="18365"/>
                      <a:pt x="2847" y="18370"/>
                    </a:cubicBezTo>
                    <a:close/>
                    <a:moveTo>
                      <a:pt x="3437" y="16939"/>
                    </a:moveTo>
                    <a:lnTo>
                      <a:pt x="3431" y="16956"/>
                    </a:lnTo>
                    <a:lnTo>
                      <a:pt x="3437" y="16956"/>
                    </a:lnTo>
                    <a:cubicBezTo>
                      <a:pt x="3437" y="16956"/>
                      <a:pt x="3437" y="16939"/>
                      <a:pt x="3437" y="16939"/>
                    </a:cubicBezTo>
                    <a:close/>
                    <a:moveTo>
                      <a:pt x="3424" y="17150"/>
                    </a:moveTo>
                    <a:lnTo>
                      <a:pt x="3414" y="17178"/>
                    </a:lnTo>
                    <a:lnTo>
                      <a:pt x="3421" y="17162"/>
                    </a:lnTo>
                    <a:cubicBezTo>
                      <a:pt x="3421" y="17162"/>
                      <a:pt x="3424" y="17150"/>
                      <a:pt x="3424" y="17150"/>
                    </a:cubicBezTo>
                    <a:close/>
                    <a:moveTo>
                      <a:pt x="2913" y="18258"/>
                    </a:moveTo>
                    <a:lnTo>
                      <a:pt x="2918" y="18258"/>
                    </a:lnTo>
                    <a:cubicBezTo>
                      <a:pt x="2920" y="18249"/>
                      <a:pt x="2929" y="18244"/>
                      <a:pt x="2925" y="18230"/>
                    </a:cubicBezTo>
                    <a:cubicBezTo>
                      <a:pt x="2925" y="18230"/>
                      <a:pt x="2913" y="18258"/>
                      <a:pt x="2913" y="18258"/>
                    </a:cubicBezTo>
                    <a:close/>
                    <a:moveTo>
                      <a:pt x="3492" y="16834"/>
                    </a:moveTo>
                    <a:cubicBezTo>
                      <a:pt x="3479" y="16839"/>
                      <a:pt x="3462" y="16863"/>
                      <a:pt x="3461" y="16895"/>
                    </a:cubicBezTo>
                    <a:cubicBezTo>
                      <a:pt x="3474" y="16887"/>
                      <a:pt x="3484" y="16856"/>
                      <a:pt x="3492" y="16834"/>
                    </a:cubicBezTo>
                    <a:close/>
                    <a:moveTo>
                      <a:pt x="3068" y="17858"/>
                    </a:moveTo>
                    <a:lnTo>
                      <a:pt x="3041" y="17920"/>
                    </a:lnTo>
                    <a:cubicBezTo>
                      <a:pt x="3051" y="17906"/>
                      <a:pt x="3068" y="17873"/>
                      <a:pt x="3068" y="17858"/>
                    </a:cubicBezTo>
                    <a:close/>
                    <a:moveTo>
                      <a:pt x="3049" y="18008"/>
                    </a:moveTo>
                    <a:lnTo>
                      <a:pt x="3068" y="17964"/>
                    </a:lnTo>
                    <a:lnTo>
                      <a:pt x="3062" y="17964"/>
                    </a:lnTo>
                    <a:cubicBezTo>
                      <a:pt x="3055" y="17978"/>
                      <a:pt x="3043" y="17997"/>
                      <a:pt x="3049" y="18008"/>
                    </a:cubicBezTo>
                    <a:close/>
                    <a:moveTo>
                      <a:pt x="9068" y="14014"/>
                    </a:moveTo>
                    <a:lnTo>
                      <a:pt x="9077" y="13974"/>
                    </a:lnTo>
                    <a:cubicBezTo>
                      <a:pt x="9071" y="13986"/>
                      <a:pt x="9062" y="14005"/>
                      <a:pt x="9068" y="14014"/>
                    </a:cubicBezTo>
                    <a:close/>
                    <a:moveTo>
                      <a:pt x="20918" y="20873"/>
                    </a:moveTo>
                    <a:cubicBezTo>
                      <a:pt x="20907" y="20884"/>
                      <a:pt x="20879" y="20870"/>
                      <a:pt x="20882" y="20905"/>
                    </a:cubicBezTo>
                    <a:cubicBezTo>
                      <a:pt x="20898" y="20927"/>
                      <a:pt x="20910" y="20896"/>
                      <a:pt x="20922" y="20884"/>
                    </a:cubicBezTo>
                    <a:cubicBezTo>
                      <a:pt x="20921" y="20883"/>
                      <a:pt x="20918" y="20878"/>
                      <a:pt x="20918" y="20873"/>
                    </a:cubicBezTo>
                    <a:close/>
                    <a:moveTo>
                      <a:pt x="16690" y="21489"/>
                    </a:moveTo>
                    <a:cubicBezTo>
                      <a:pt x="16710" y="21483"/>
                      <a:pt x="16736" y="21487"/>
                      <a:pt x="16750" y="21462"/>
                    </a:cubicBezTo>
                    <a:cubicBezTo>
                      <a:pt x="16732" y="21462"/>
                      <a:pt x="16706" y="21457"/>
                      <a:pt x="16690" y="21489"/>
                    </a:cubicBezTo>
                    <a:close/>
                    <a:moveTo>
                      <a:pt x="13442" y="21179"/>
                    </a:moveTo>
                    <a:cubicBezTo>
                      <a:pt x="13464" y="21181"/>
                      <a:pt x="13484" y="21156"/>
                      <a:pt x="13499" y="21135"/>
                    </a:cubicBezTo>
                    <a:cubicBezTo>
                      <a:pt x="13479" y="21156"/>
                      <a:pt x="13451" y="21140"/>
                      <a:pt x="13442" y="21179"/>
                    </a:cubicBezTo>
                    <a:close/>
                    <a:moveTo>
                      <a:pt x="13424" y="21167"/>
                    </a:moveTo>
                    <a:cubicBezTo>
                      <a:pt x="13416" y="21174"/>
                      <a:pt x="13411" y="21190"/>
                      <a:pt x="13410" y="21207"/>
                    </a:cubicBezTo>
                    <a:lnTo>
                      <a:pt x="13433" y="21179"/>
                    </a:lnTo>
                    <a:cubicBezTo>
                      <a:pt x="13431" y="21174"/>
                      <a:pt x="13429" y="21165"/>
                      <a:pt x="13424" y="21167"/>
                    </a:cubicBezTo>
                    <a:close/>
                    <a:moveTo>
                      <a:pt x="13394" y="21211"/>
                    </a:moveTo>
                    <a:cubicBezTo>
                      <a:pt x="13386" y="21209"/>
                      <a:pt x="13378" y="21211"/>
                      <a:pt x="13373" y="21223"/>
                    </a:cubicBezTo>
                    <a:cubicBezTo>
                      <a:pt x="13381" y="21220"/>
                      <a:pt x="13392" y="21231"/>
                      <a:pt x="13394" y="21211"/>
                    </a:cubicBezTo>
                    <a:close/>
                    <a:moveTo>
                      <a:pt x="19453" y="16873"/>
                    </a:moveTo>
                    <a:lnTo>
                      <a:pt x="19449" y="16866"/>
                    </a:lnTo>
                    <a:lnTo>
                      <a:pt x="19440" y="16904"/>
                    </a:lnTo>
                    <a:cubicBezTo>
                      <a:pt x="19440" y="16904"/>
                      <a:pt x="19453" y="16873"/>
                      <a:pt x="19453" y="16873"/>
                    </a:cubicBezTo>
                    <a:close/>
                    <a:moveTo>
                      <a:pt x="16587" y="21569"/>
                    </a:moveTo>
                    <a:cubicBezTo>
                      <a:pt x="16586" y="21570"/>
                      <a:pt x="16585" y="21571"/>
                      <a:pt x="16584" y="21573"/>
                    </a:cubicBezTo>
                    <a:lnTo>
                      <a:pt x="16585" y="21573"/>
                    </a:lnTo>
                    <a:cubicBezTo>
                      <a:pt x="16585" y="21573"/>
                      <a:pt x="16587" y="21569"/>
                      <a:pt x="16587" y="21569"/>
                    </a:cubicBezTo>
                    <a:close/>
                    <a:moveTo>
                      <a:pt x="16587" y="21569"/>
                    </a:moveTo>
                    <a:cubicBezTo>
                      <a:pt x="16589" y="21567"/>
                      <a:pt x="16590" y="21565"/>
                      <a:pt x="16591" y="21564"/>
                    </a:cubicBezTo>
                    <a:cubicBezTo>
                      <a:pt x="16591" y="21564"/>
                      <a:pt x="16587" y="21569"/>
                      <a:pt x="16587" y="21569"/>
                    </a:cubicBezTo>
                    <a:close/>
                    <a:moveTo>
                      <a:pt x="16584" y="21573"/>
                    </a:moveTo>
                    <a:cubicBezTo>
                      <a:pt x="16570" y="21574"/>
                      <a:pt x="16556" y="21577"/>
                      <a:pt x="16546" y="21557"/>
                    </a:cubicBezTo>
                    <a:lnTo>
                      <a:pt x="16540" y="21580"/>
                    </a:lnTo>
                    <a:cubicBezTo>
                      <a:pt x="16544" y="21583"/>
                      <a:pt x="16547" y="21596"/>
                      <a:pt x="16553" y="21592"/>
                    </a:cubicBezTo>
                    <a:cubicBezTo>
                      <a:pt x="16564" y="21592"/>
                      <a:pt x="16576" y="21582"/>
                      <a:pt x="16584" y="21573"/>
                    </a:cubicBezTo>
                    <a:close/>
                    <a:moveTo>
                      <a:pt x="9459" y="20861"/>
                    </a:moveTo>
                    <a:cubicBezTo>
                      <a:pt x="9461" y="20848"/>
                      <a:pt x="9464" y="20826"/>
                      <a:pt x="9467" y="20817"/>
                    </a:cubicBezTo>
                    <a:cubicBezTo>
                      <a:pt x="9453" y="20812"/>
                      <a:pt x="9455" y="20855"/>
                      <a:pt x="9459" y="20861"/>
                    </a:cubicBezTo>
                    <a:close/>
                    <a:moveTo>
                      <a:pt x="9378" y="20940"/>
                    </a:moveTo>
                    <a:lnTo>
                      <a:pt x="9357" y="20979"/>
                    </a:lnTo>
                    <a:lnTo>
                      <a:pt x="9352" y="20967"/>
                    </a:lnTo>
                    <a:lnTo>
                      <a:pt x="9326" y="21023"/>
                    </a:lnTo>
                    <a:cubicBezTo>
                      <a:pt x="9349" y="21067"/>
                      <a:pt x="9363" y="20993"/>
                      <a:pt x="9383" y="20979"/>
                    </a:cubicBezTo>
                    <a:cubicBezTo>
                      <a:pt x="9389" y="20965"/>
                      <a:pt x="9383" y="20945"/>
                      <a:pt x="9378" y="20940"/>
                    </a:cubicBezTo>
                    <a:close/>
                    <a:moveTo>
                      <a:pt x="9443" y="20873"/>
                    </a:moveTo>
                    <a:cubicBezTo>
                      <a:pt x="9441" y="20869"/>
                      <a:pt x="9438" y="20859"/>
                      <a:pt x="9433" y="20861"/>
                    </a:cubicBezTo>
                    <a:cubicBezTo>
                      <a:pt x="9435" y="20899"/>
                      <a:pt x="9405" y="20884"/>
                      <a:pt x="9418" y="20923"/>
                    </a:cubicBezTo>
                    <a:cubicBezTo>
                      <a:pt x="9428" y="20916"/>
                      <a:pt x="9437" y="20892"/>
                      <a:pt x="9443" y="20873"/>
                    </a:cubicBezTo>
                    <a:close/>
                    <a:moveTo>
                      <a:pt x="9478" y="20840"/>
                    </a:moveTo>
                    <a:cubicBezTo>
                      <a:pt x="9492" y="20835"/>
                      <a:pt x="9490" y="20790"/>
                      <a:pt x="9493" y="20778"/>
                    </a:cubicBezTo>
                    <a:cubicBezTo>
                      <a:pt x="9484" y="20794"/>
                      <a:pt x="9479" y="20817"/>
                      <a:pt x="9478" y="20840"/>
                    </a:cubicBezTo>
                    <a:close/>
                    <a:moveTo>
                      <a:pt x="9512" y="20761"/>
                    </a:moveTo>
                    <a:lnTo>
                      <a:pt x="9519" y="20761"/>
                    </a:lnTo>
                    <a:lnTo>
                      <a:pt x="9519" y="20739"/>
                    </a:lnTo>
                    <a:cubicBezTo>
                      <a:pt x="9519" y="20739"/>
                      <a:pt x="9512" y="20761"/>
                      <a:pt x="9512" y="20761"/>
                    </a:cubicBezTo>
                    <a:close/>
                    <a:moveTo>
                      <a:pt x="13339" y="21235"/>
                    </a:moveTo>
                    <a:cubicBezTo>
                      <a:pt x="13335" y="21220"/>
                      <a:pt x="13326" y="21235"/>
                      <a:pt x="13326" y="21246"/>
                    </a:cubicBezTo>
                    <a:lnTo>
                      <a:pt x="13334" y="21246"/>
                    </a:lnTo>
                    <a:cubicBezTo>
                      <a:pt x="13337" y="21248"/>
                      <a:pt x="13340" y="21240"/>
                      <a:pt x="13339" y="21235"/>
                    </a:cubicBezTo>
                    <a:close/>
                    <a:moveTo>
                      <a:pt x="10130" y="19705"/>
                    </a:moveTo>
                    <a:cubicBezTo>
                      <a:pt x="10090" y="19760"/>
                      <a:pt x="10051" y="19842"/>
                      <a:pt x="10015" y="19905"/>
                    </a:cubicBezTo>
                    <a:cubicBezTo>
                      <a:pt x="10005" y="19925"/>
                      <a:pt x="9986" y="19939"/>
                      <a:pt x="9986" y="19978"/>
                    </a:cubicBezTo>
                    <a:cubicBezTo>
                      <a:pt x="10115" y="19746"/>
                      <a:pt x="10224" y="19528"/>
                      <a:pt x="10348" y="19283"/>
                    </a:cubicBezTo>
                    <a:cubicBezTo>
                      <a:pt x="10355" y="19238"/>
                      <a:pt x="10389" y="19218"/>
                      <a:pt x="10401" y="19160"/>
                    </a:cubicBezTo>
                    <a:cubicBezTo>
                      <a:pt x="10425" y="19137"/>
                      <a:pt x="10436" y="19069"/>
                      <a:pt x="10458" y="19033"/>
                    </a:cubicBezTo>
                    <a:lnTo>
                      <a:pt x="10453" y="19014"/>
                    </a:lnTo>
                    <a:cubicBezTo>
                      <a:pt x="10416" y="19083"/>
                      <a:pt x="10366" y="19172"/>
                      <a:pt x="10335" y="19259"/>
                    </a:cubicBezTo>
                    <a:cubicBezTo>
                      <a:pt x="10304" y="19279"/>
                      <a:pt x="10310" y="19348"/>
                      <a:pt x="10285" y="19382"/>
                    </a:cubicBezTo>
                    <a:cubicBezTo>
                      <a:pt x="10279" y="19396"/>
                      <a:pt x="10266" y="19387"/>
                      <a:pt x="10272" y="19415"/>
                    </a:cubicBezTo>
                    <a:cubicBezTo>
                      <a:pt x="10227" y="19514"/>
                      <a:pt x="10168" y="19598"/>
                      <a:pt x="10130" y="19705"/>
                    </a:cubicBezTo>
                    <a:close/>
                    <a:moveTo>
                      <a:pt x="9553" y="20702"/>
                    </a:moveTo>
                    <a:lnTo>
                      <a:pt x="9558" y="20702"/>
                    </a:lnTo>
                    <a:lnTo>
                      <a:pt x="9558" y="20682"/>
                    </a:lnTo>
                    <a:cubicBezTo>
                      <a:pt x="9558" y="20682"/>
                      <a:pt x="9553" y="20702"/>
                      <a:pt x="9553" y="20702"/>
                    </a:cubicBezTo>
                    <a:close/>
                    <a:moveTo>
                      <a:pt x="9742" y="20412"/>
                    </a:moveTo>
                    <a:cubicBezTo>
                      <a:pt x="9796" y="20349"/>
                      <a:pt x="9840" y="20261"/>
                      <a:pt x="9886" y="20166"/>
                    </a:cubicBezTo>
                    <a:cubicBezTo>
                      <a:pt x="9906" y="20147"/>
                      <a:pt x="9919" y="20119"/>
                      <a:pt x="9929" y="20078"/>
                    </a:cubicBezTo>
                    <a:cubicBezTo>
                      <a:pt x="9948" y="20064"/>
                      <a:pt x="9966" y="20039"/>
                      <a:pt x="9973" y="19994"/>
                    </a:cubicBezTo>
                    <a:cubicBezTo>
                      <a:pt x="9942" y="19981"/>
                      <a:pt x="9946" y="20089"/>
                      <a:pt x="9916" y="20078"/>
                    </a:cubicBezTo>
                    <a:cubicBezTo>
                      <a:pt x="9892" y="20136"/>
                      <a:pt x="9853" y="20182"/>
                      <a:pt x="9837" y="20249"/>
                    </a:cubicBezTo>
                    <a:cubicBezTo>
                      <a:pt x="9780" y="20305"/>
                      <a:pt x="9733" y="20415"/>
                      <a:pt x="9682" y="20484"/>
                    </a:cubicBezTo>
                    <a:cubicBezTo>
                      <a:pt x="9680" y="20538"/>
                      <a:pt x="9651" y="20530"/>
                      <a:pt x="9637" y="20563"/>
                    </a:cubicBezTo>
                    <a:cubicBezTo>
                      <a:pt x="9628" y="20620"/>
                      <a:pt x="9597" y="20627"/>
                      <a:pt x="9577" y="20663"/>
                    </a:cubicBezTo>
                    <a:cubicBezTo>
                      <a:pt x="9575" y="20676"/>
                      <a:pt x="9582" y="20680"/>
                      <a:pt x="9582" y="20690"/>
                    </a:cubicBezTo>
                    <a:cubicBezTo>
                      <a:pt x="9622" y="20641"/>
                      <a:pt x="9657" y="20564"/>
                      <a:pt x="9693" y="20511"/>
                    </a:cubicBezTo>
                    <a:cubicBezTo>
                      <a:pt x="9708" y="20470"/>
                      <a:pt x="9736" y="20461"/>
                      <a:pt x="9742" y="20412"/>
                    </a:cubicBezTo>
                    <a:close/>
                    <a:moveTo>
                      <a:pt x="19983" y="21592"/>
                    </a:moveTo>
                    <a:cubicBezTo>
                      <a:pt x="19980" y="21583"/>
                      <a:pt x="19973" y="21592"/>
                      <a:pt x="19973" y="21596"/>
                    </a:cubicBezTo>
                    <a:cubicBezTo>
                      <a:pt x="19977" y="21594"/>
                      <a:pt x="19981" y="21600"/>
                      <a:pt x="19983" y="21592"/>
                    </a:cubicBezTo>
                    <a:close/>
                    <a:moveTo>
                      <a:pt x="20208" y="21519"/>
                    </a:moveTo>
                    <a:cubicBezTo>
                      <a:pt x="20211" y="21519"/>
                      <a:pt x="20213" y="21518"/>
                      <a:pt x="20216" y="21513"/>
                    </a:cubicBezTo>
                    <a:cubicBezTo>
                      <a:pt x="20214" y="21515"/>
                      <a:pt x="20211" y="21517"/>
                      <a:pt x="20208" y="21519"/>
                    </a:cubicBezTo>
                    <a:close/>
                    <a:moveTo>
                      <a:pt x="19975" y="21540"/>
                    </a:moveTo>
                    <a:lnTo>
                      <a:pt x="19973" y="21557"/>
                    </a:lnTo>
                    <a:lnTo>
                      <a:pt x="19978" y="21557"/>
                    </a:lnTo>
                    <a:cubicBezTo>
                      <a:pt x="19978" y="21552"/>
                      <a:pt x="19978" y="21543"/>
                      <a:pt x="19975" y="21540"/>
                    </a:cubicBezTo>
                    <a:close/>
                    <a:moveTo>
                      <a:pt x="20124" y="21473"/>
                    </a:moveTo>
                    <a:cubicBezTo>
                      <a:pt x="20104" y="21448"/>
                      <a:pt x="20092" y="21493"/>
                      <a:pt x="20083" y="21525"/>
                    </a:cubicBezTo>
                    <a:cubicBezTo>
                      <a:pt x="20060" y="21538"/>
                      <a:pt x="20036" y="21554"/>
                      <a:pt x="20019" y="21580"/>
                    </a:cubicBezTo>
                    <a:cubicBezTo>
                      <a:pt x="20057" y="21594"/>
                      <a:pt x="20092" y="21578"/>
                      <a:pt x="20130" y="21573"/>
                    </a:cubicBezTo>
                    <a:cubicBezTo>
                      <a:pt x="20142" y="21573"/>
                      <a:pt x="20163" y="21580"/>
                      <a:pt x="20171" y="21545"/>
                    </a:cubicBezTo>
                    <a:cubicBezTo>
                      <a:pt x="20184" y="21534"/>
                      <a:pt x="20197" y="21528"/>
                      <a:pt x="20208" y="21519"/>
                    </a:cubicBezTo>
                    <a:cubicBezTo>
                      <a:pt x="20201" y="21517"/>
                      <a:pt x="20195" y="21502"/>
                      <a:pt x="20190" y="21496"/>
                    </a:cubicBezTo>
                    <a:cubicBezTo>
                      <a:pt x="20186" y="21508"/>
                      <a:pt x="20181" y="21532"/>
                      <a:pt x="20171" y="21525"/>
                    </a:cubicBezTo>
                    <a:cubicBezTo>
                      <a:pt x="20147" y="21480"/>
                      <a:pt x="20118" y="21564"/>
                      <a:pt x="20092" y="21518"/>
                    </a:cubicBezTo>
                    <a:cubicBezTo>
                      <a:pt x="20095" y="21480"/>
                      <a:pt x="20115" y="21493"/>
                      <a:pt x="20124" y="21473"/>
                    </a:cubicBezTo>
                    <a:close/>
                    <a:moveTo>
                      <a:pt x="20232" y="21502"/>
                    </a:moveTo>
                    <a:cubicBezTo>
                      <a:pt x="20230" y="21518"/>
                      <a:pt x="20248" y="21515"/>
                      <a:pt x="20245" y="21540"/>
                    </a:cubicBezTo>
                    <a:cubicBezTo>
                      <a:pt x="20255" y="21538"/>
                      <a:pt x="20266" y="21550"/>
                      <a:pt x="20271" y="21529"/>
                    </a:cubicBezTo>
                    <a:cubicBezTo>
                      <a:pt x="20270" y="21483"/>
                      <a:pt x="20298" y="21493"/>
                      <a:pt x="20306" y="21469"/>
                    </a:cubicBezTo>
                    <a:lnTo>
                      <a:pt x="20279" y="21462"/>
                    </a:lnTo>
                    <a:lnTo>
                      <a:pt x="20285" y="21429"/>
                    </a:lnTo>
                    <a:cubicBezTo>
                      <a:pt x="20250" y="21413"/>
                      <a:pt x="20267" y="21515"/>
                      <a:pt x="20232" y="21502"/>
                    </a:cubicBezTo>
                    <a:close/>
                    <a:moveTo>
                      <a:pt x="20555" y="21251"/>
                    </a:moveTo>
                    <a:cubicBezTo>
                      <a:pt x="20547" y="21248"/>
                      <a:pt x="20541" y="21253"/>
                      <a:pt x="20536" y="21267"/>
                    </a:cubicBezTo>
                    <a:cubicBezTo>
                      <a:pt x="20544" y="21272"/>
                      <a:pt x="20549" y="21265"/>
                      <a:pt x="20555" y="21251"/>
                    </a:cubicBezTo>
                    <a:close/>
                    <a:moveTo>
                      <a:pt x="16860" y="21429"/>
                    </a:moveTo>
                    <a:cubicBezTo>
                      <a:pt x="16867" y="21427"/>
                      <a:pt x="16876" y="21434"/>
                      <a:pt x="16881" y="21424"/>
                    </a:cubicBezTo>
                    <a:cubicBezTo>
                      <a:pt x="16874" y="21411"/>
                      <a:pt x="16867" y="21427"/>
                      <a:pt x="16860" y="21429"/>
                    </a:cubicBezTo>
                    <a:close/>
                    <a:moveTo>
                      <a:pt x="16989" y="21330"/>
                    </a:moveTo>
                    <a:cubicBezTo>
                      <a:pt x="16975" y="21301"/>
                      <a:pt x="16959" y="21347"/>
                      <a:pt x="16944" y="21342"/>
                    </a:cubicBezTo>
                    <a:lnTo>
                      <a:pt x="16946" y="21345"/>
                    </a:lnTo>
                    <a:cubicBezTo>
                      <a:pt x="16960" y="21345"/>
                      <a:pt x="16986" y="21351"/>
                      <a:pt x="16989" y="21330"/>
                    </a:cubicBezTo>
                    <a:close/>
                    <a:moveTo>
                      <a:pt x="18038" y="20405"/>
                    </a:moveTo>
                    <a:cubicBezTo>
                      <a:pt x="18040" y="20400"/>
                      <a:pt x="18045" y="20396"/>
                      <a:pt x="18043" y="20384"/>
                    </a:cubicBezTo>
                    <a:cubicBezTo>
                      <a:pt x="18038" y="20386"/>
                      <a:pt x="18034" y="20398"/>
                      <a:pt x="18030" y="20400"/>
                    </a:cubicBezTo>
                    <a:cubicBezTo>
                      <a:pt x="18030" y="20400"/>
                      <a:pt x="18038" y="20405"/>
                      <a:pt x="18038" y="20405"/>
                    </a:cubicBezTo>
                    <a:close/>
                    <a:moveTo>
                      <a:pt x="16598" y="21545"/>
                    </a:moveTo>
                    <a:cubicBezTo>
                      <a:pt x="16592" y="21564"/>
                      <a:pt x="16608" y="21557"/>
                      <a:pt x="16611" y="21564"/>
                    </a:cubicBezTo>
                    <a:cubicBezTo>
                      <a:pt x="16609" y="21550"/>
                      <a:pt x="16606" y="21543"/>
                      <a:pt x="16598" y="21545"/>
                    </a:cubicBezTo>
                    <a:close/>
                    <a:moveTo>
                      <a:pt x="6250" y="20189"/>
                    </a:moveTo>
                    <a:lnTo>
                      <a:pt x="6269" y="20166"/>
                    </a:lnTo>
                    <a:lnTo>
                      <a:pt x="6268" y="20166"/>
                    </a:lnTo>
                    <a:cubicBezTo>
                      <a:pt x="6268" y="20166"/>
                      <a:pt x="6250" y="20189"/>
                      <a:pt x="6250" y="20189"/>
                    </a:cubicBezTo>
                    <a:close/>
                    <a:moveTo>
                      <a:pt x="6059" y="20345"/>
                    </a:moveTo>
                    <a:lnTo>
                      <a:pt x="6070" y="20323"/>
                    </a:lnTo>
                    <a:lnTo>
                      <a:pt x="6049" y="20340"/>
                    </a:lnTo>
                    <a:cubicBezTo>
                      <a:pt x="6078" y="20319"/>
                      <a:pt x="6056" y="20345"/>
                      <a:pt x="6059" y="20345"/>
                    </a:cubicBezTo>
                    <a:close/>
                    <a:moveTo>
                      <a:pt x="6070" y="20323"/>
                    </a:moveTo>
                    <a:lnTo>
                      <a:pt x="6073" y="20321"/>
                    </a:lnTo>
                    <a:lnTo>
                      <a:pt x="6071" y="20321"/>
                    </a:lnTo>
                    <a:cubicBezTo>
                      <a:pt x="6071" y="20321"/>
                      <a:pt x="6070" y="20323"/>
                      <a:pt x="6070" y="20323"/>
                    </a:cubicBezTo>
                    <a:close/>
                    <a:moveTo>
                      <a:pt x="11518" y="9002"/>
                    </a:moveTo>
                    <a:lnTo>
                      <a:pt x="11519" y="8997"/>
                    </a:lnTo>
                    <a:cubicBezTo>
                      <a:pt x="11518" y="8999"/>
                      <a:pt x="11516" y="9002"/>
                      <a:pt x="11518" y="9002"/>
                    </a:cubicBezTo>
                    <a:close/>
                    <a:moveTo>
                      <a:pt x="9716" y="11744"/>
                    </a:moveTo>
                    <a:lnTo>
                      <a:pt x="9684" y="11782"/>
                    </a:lnTo>
                    <a:lnTo>
                      <a:pt x="9667" y="11790"/>
                    </a:lnTo>
                    <a:lnTo>
                      <a:pt x="9658" y="11800"/>
                    </a:lnTo>
                    <a:lnTo>
                      <a:pt x="9617" y="11893"/>
                    </a:lnTo>
                    <a:lnTo>
                      <a:pt x="9588" y="11928"/>
                    </a:lnTo>
                    <a:lnTo>
                      <a:pt x="9558" y="11983"/>
                    </a:lnTo>
                    <a:lnTo>
                      <a:pt x="9519" y="12028"/>
                    </a:lnTo>
                    <a:lnTo>
                      <a:pt x="9509" y="12060"/>
                    </a:lnTo>
                    <a:lnTo>
                      <a:pt x="9435" y="12178"/>
                    </a:lnTo>
                    <a:lnTo>
                      <a:pt x="9388" y="12266"/>
                    </a:lnTo>
                    <a:lnTo>
                      <a:pt x="9373" y="12279"/>
                    </a:lnTo>
                    <a:lnTo>
                      <a:pt x="9339" y="12345"/>
                    </a:lnTo>
                    <a:lnTo>
                      <a:pt x="9273" y="12462"/>
                    </a:lnTo>
                    <a:lnTo>
                      <a:pt x="9231" y="12528"/>
                    </a:lnTo>
                    <a:lnTo>
                      <a:pt x="9158" y="12672"/>
                    </a:lnTo>
                    <a:lnTo>
                      <a:pt x="9129" y="12711"/>
                    </a:lnTo>
                    <a:lnTo>
                      <a:pt x="9120" y="12739"/>
                    </a:lnTo>
                    <a:lnTo>
                      <a:pt x="9087" y="12795"/>
                    </a:lnTo>
                    <a:lnTo>
                      <a:pt x="9045" y="12878"/>
                    </a:lnTo>
                    <a:lnTo>
                      <a:pt x="9045" y="12895"/>
                    </a:lnTo>
                    <a:lnTo>
                      <a:pt x="9047" y="12890"/>
                    </a:lnTo>
                    <a:lnTo>
                      <a:pt x="9085" y="12830"/>
                    </a:lnTo>
                    <a:lnTo>
                      <a:pt x="9152" y="12700"/>
                    </a:lnTo>
                    <a:lnTo>
                      <a:pt x="9234" y="12560"/>
                    </a:lnTo>
                    <a:lnTo>
                      <a:pt x="9365" y="12329"/>
                    </a:lnTo>
                    <a:lnTo>
                      <a:pt x="9519" y="12079"/>
                    </a:lnTo>
                    <a:lnTo>
                      <a:pt x="9648" y="11877"/>
                    </a:lnTo>
                    <a:lnTo>
                      <a:pt x="9669" y="11838"/>
                    </a:lnTo>
                    <a:lnTo>
                      <a:pt x="9727" y="11761"/>
                    </a:lnTo>
                    <a:cubicBezTo>
                      <a:pt x="9735" y="11727"/>
                      <a:pt x="9741" y="11706"/>
                      <a:pt x="9745" y="11694"/>
                    </a:cubicBezTo>
                    <a:lnTo>
                      <a:pt x="9729" y="11698"/>
                    </a:lnTo>
                    <a:cubicBezTo>
                      <a:pt x="9729" y="11698"/>
                      <a:pt x="9716" y="11744"/>
                      <a:pt x="9716" y="11744"/>
                    </a:cubicBezTo>
                    <a:close/>
                    <a:moveTo>
                      <a:pt x="9745" y="11694"/>
                    </a:moveTo>
                    <a:lnTo>
                      <a:pt x="9745" y="11694"/>
                    </a:lnTo>
                    <a:lnTo>
                      <a:pt x="9751" y="11680"/>
                    </a:lnTo>
                    <a:cubicBezTo>
                      <a:pt x="9750" y="11680"/>
                      <a:pt x="9748" y="11684"/>
                      <a:pt x="9745" y="11694"/>
                    </a:cubicBezTo>
                    <a:close/>
                    <a:moveTo>
                      <a:pt x="7117" y="18957"/>
                    </a:moveTo>
                    <a:lnTo>
                      <a:pt x="7118" y="18954"/>
                    </a:lnTo>
                    <a:cubicBezTo>
                      <a:pt x="7117" y="18952"/>
                      <a:pt x="7117" y="18954"/>
                      <a:pt x="7117" y="18957"/>
                    </a:cubicBezTo>
                    <a:close/>
                    <a:moveTo>
                      <a:pt x="21356" y="20321"/>
                    </a:moveTo>
                    <a:cubicBezTo>
                      <a:pt x="21362" y="20326"/>
                      <a:pt x="21364" y="20316"/>
                      <a:pt x="21367" y="20312"/>
                    </a:cubicBezTo>
                    <a:cubicBezTo>
                      <a:pt x="21362" y="20307"/>
                      <a:pt x="21360" y="20316"/>
                      <a:pt x="21356" y="20321"/>
                    </a:cubicBezTo>
                    <a:close/>
                    <a:moveTo>
                      <a:pt x="11884" y="7605"/>
                    </a:moveTo>
                    <a:lnTo>
                      <a:pt x="11883" y="7615"/>
                    </a:lnTo>
                    <a:lnTo>
                      <a:pt x="11887" y="7596"/>
                    </a:lnTo>
                    <a:cubicBezTo>
                      <a:pt x="11887" y="7596"/>
                      <a:pt x="11884" y="7605"/>
                      <a:pt x="11884" y="7605"/>
                    </a:cubicBezTo>
                    <a:close/>
                    <a:moveTo>
                      <a:pt x="12697" y="1859"/>
                    </a:moveTo>
                    <a:lnTo>
                      <a:pt x="12729" y="1692"/>
                    </a:lnTo>
                    <a:lnTo>
                      <a:pt x="12747" y="1629"/>
                    </a:lnTo>
                    <a:cubicBezTo>
                      <a:pt x="12744" y="1592"/>
                      <a:pt x="12758" y="1557"/>
                      <a:pt x="12760" y="1518"/>
                    </a:cubicBezTo>
                    <a:lnTo>
                      <a:pt x="12755" y="1530"/>
                    </a:lnTo>
                    <a:lnTo>
                      <a:pt x="12718" y="1725"/>
                    </a:lnTo>
                    <a:cubicBezTo>
                      <a:pt x="12705" y="1788"/>
                      <a:pt x="12696" y="1826"/>
                      <a:pt x="12690" y="1848"/>
                    </a:cubicBezTo>
                    <a:lnTo>
                      <a:pt x="12691" y="1863"/>
                    </a:lnTo>
                    <a:cubicBezTo>
                      <a:pt x="12701" y="1870"/>
                      <a:pt x="12696" y="1861"/>
                      <a:pt x="12697" y="1859"/>
                    </a:cubicBezTo>
                    <a:close/>
                    <a:moveTo>
                      <a:pt x="12738" y="2114"/>
                    </a:moveTo>
                    <a:cubicBezTo>
                      <a:pt x="12740" y="2110"/>
                      <a:pt x="12741" y="2104"/>
                      <a:pt x="12743" y="2097"/>
                    </a:cubicBezTo>
                    <a:cubicBezTo>
                      <a:pt x="12740" y="2103"/>
                      <a:pt x="12734" y="2114"/>
                      <a:pt x="12738" y="2114"/>
                    </a:cubicBezTo>
                    <a:close/>
                    <a:moveTo>
                      <a:pt x="12690" y="1848"/>
                    </a:moveTo>
                    <a:lnTo>
                      <a:pt x="12686" y="1815"/>
                    </a:lnTo>
                    <a:lnTo>
                      <a:pt x="12677" y="1848"/>
                    </a:lnTo>
                    <a:cubicBezTo>
                      <a:pt x="12676" y="1872"/>
                      <a:pt x="12678" y="1889"/>
                      <a:pt x="12690" y="1848"/>
                    </a:cubicBezTo>
                    <a:close/>
                    <a:moveTo>
                      <a:pt x="13607" y="6836"/>
                    </a:moveTo>
                    <a:cubicBezTo>
                      <a:pt x="13605" y="6847"/>
                      <a:pt x="13603" y="6859"/>
                      <a:pt x="13601" y="6871"/>
                    </a:cubicBezTo>
                    <a:cubicBezTo>
                      <a:pt x="13607" y="6859"/>
                      <a:pt x="13608" y="6848"/>
                      <a:pt x="13607" y="6836"/>
                    </a:cubicBezTo>
                    <a:close/>
                    <a:moveTo>
                      <a:pt x="12738" y="2114"/>
                    </a:moveTo>
                    <a:cubicBezTo>
                      <a:pt x="12737" y="2113"/>
                      <a:pt x="12727" y="2152"/>
                      <a:pt x="12738" y="2114"/>
                    </a:cubicBezTo>
                    <a:cubicBezTo>
                      <a:pt x="12738" y="2114"/>
                      <a:pt x="12738" y="2114"/>
                      <a:pt x="12738" y="2114"/>
                    </a:cubicBezTo>
                    <a:close/>
                    <a:moveTo>
                      <a:pt x="15342" y="18044"/>
                    </a:moveTo>
                    <a:lnTo>
                      <a:pt x="15330" y="18074"/>
                    </a:lnTo>
                    <a:cubicBezTo>
                      <a:pt x="15338" y="18066"/>
                      <a:pt x="15342" y="18056"/>
                      <a:pt x="15342" y="18044"/>
                    </a:cubicBezTo>
                    <a:close/>
                    <a:moveTo>
                      <a:pt x="11622" y="9651"/>
                    </a:moveTo>
                    <a:lnTo>
                      <a:pt x="11617" y="9714"/>
                    </a:lnTo>
                    <a:cubicBezTo>
                      <a:pt x="11622" y="9733"/>
                      <a:pt x="11623" y="9669"/>
                      <a:pt x="11622" y="9651"/>
                    </a:cubicBezTo>
                    <a:close/>
                    <a:moveTo>
                      <a:pt x="11463" y="9657"/>
                    </a:moveTo>
                    <a:cubicBezTo>
                      <a:pt x="11463" y="9657"/>
                      <a:pt x="11462" y="9660"/>
                      <a:pt x="11462" y="9662"/>
                    </a:cubicBezTo>
                    <a:lnTo>
                      <a:pt x="11463" y="9659"/>
                    </a:lnTo>
                    <a:cubicBezTo>
                      <a:pt x="11463" y="9659"/>
                      <a:pt x="11463" y="9657"/>
                      <a:pt x="11463" y="9657"/>
                    </a:cubicBezTo>
                    <a:close/>
                    <a:moveTo>
                      <a:pt x="12015" y="6921"/>
                    </a:moveTo>
                    <a:lnTo>
                      <a:pt x="12015" y="6940"/>
                    </a:lnTo>
                    <a:cubicBezTo>
                      <a:pt x="12018" y="6932"/>
                      <a:pt x="12020" y="6922"/>
                      <a:pt x="12015" y="6921"/>
                    </a:cubicBezTo>
                    <a:close/>
                    <a:moveTo>
                      <a:pt x="11698" y="8973"/>
                    </a:moveTo>
                    <a:lnTo>
                      <a:pt x="11698" y="9029"/>
                    </a:lnTo>
                    <a:lnTo>
                      <a:pt x="11698" y="9032"/>
                    </a:lnTo>
                    <a:cubicBezTo>
                      <a:pt x="11702" y="9014"/>
                      <a:pt x="11703" y="8995"/>
                      <a:pt x="11698" y="8973"/>
                    </a:cubicBezTo>
                    <a:close/>
                    <a:moveTo>
                      <a:pt x="11515" y="9302"/>
                    </a:moveTo>
                    <a:lnTo>
                      <a:pt x="11520" y="9235"/>
                    </a:lnTo>
                    <a:cubicBezTo>
                      <a:pt x="11548" y="9158"/>
                      <a:pt x="11543" y="9070"/>
                      <a:pt x="11557" y="9000"/>
                    </a:cubicBezTo>
                    <a:lnTo>
                      <a:pt x="11562" y="8917"/>
                    </a:lnTo>
                    <a:lnTo>
                      <a:pt x="11572" y="8869"/>
                    </a:lnTo>
                    <a:lnTo>
                      <a:pt x="11581" y="8769"/>
                    </a:lnTo>
                    <a:lnTo>
                      <a:pt x="11591" y="8734"/>
                    </a:lnTo>
                    <a:lnTo>
                      <a:pt x="11609" y="8706"/>
                    </a:lnTo>
                    <a:lnTo>
                      <a:pt x="11611" y="8718"/>
                    </a:lnTo>
                    <a:cubicBezTo>
                      <a:pt x="11612" y="8709"/>
                      <a:pt x="11616" y="8701"/>
                      <a:pt x="11617" y="8694"/>
                    </a:cubicBezTo>
                    <a:cubicBezTo>
                      <a:pt x="11624" y="8658"/>
                      <a:pt x="11630" y="8604"/>
                      <a:pt x="11635" y="8556"/>
                    </a:cubicBezTo>
                    <a:lnTo>
                      <a:pt x="11656" y="8468"/>
                    </a:lnTo>
                    <a:lnTo>
                      <a:pt x="11661" y="8384"/>
                    </a:lnTo>
                    <a:lnTo>
                      <a:pt x="11656" y="8368"/>
                    </a:lnTo>
                    <a:cubicBezTo>
                      <a:pt x="11639" y="8384"/>
                      <a:pt x="11656" y="8399"/>
                      <a:pt x="11651" y="8423"/>
                    </a:cubicBezTo>
                    <a:lnTo>
                      <a:pt x="11637" y="8491"/>
                    </a:lnTo>
                    <a:lnTo>
                      <a:pt x="11633" y="8479"/>
                    </a:lnTo>
                    <a:lnTo>
                      <a:pt x="11635" y="8407"/>
                    </a:lnTo>
                    <a:lnTo>
                      <a:pt x="11643" y="8368"/>
                    </a:lnTo>
                    <a:lnTo>
                      <a:pt x="11659" y="8205"/>
                    </a:lnTo>
                    <a:lnTo>
                      <a:pt x="11690" y="7971"/>
                    </a:lnTo>
                    <a:lnTo>
                      <a:pt x="11693" y="7777"/>
                    </a:lnTo>
                    <a:lnTo>
                      <a:pt x="11688" y="7795"/>
                    </a:lnTo>
                    <a:lnTo>
                      <a:pt x="11654" y="8050"/>
                    </a:lnTo>
                    <a:lnTo>
                      <a:pt x="11624" y="8289"/>
                    </a:lnTo>
                    <a:lnTo>
                      <a:pt x="11609" y="8361"/>
                    </a:lnTo>
                    <a:lnTo>
                      <a:pt x="11604" y="8440"/>
                    </a:lnTo>
                    <a:lnTo>
                      <a:pt x="11611" y="8479"/>
                    </a:lnTo>
                    <a:lnTo>
                      <a:pt x="11598" y="8527"/>
                    </a:lnTo>
                    <a:lnTo>
                      <a:pt x="11594" y="8638"/>
                    </a:lnTo>
                    <a:lnTo>
                      <a:pt x="11583" y="8694"/>
                    </a:lnTo>
                    <a:lnTo>
                      <a:pt x="11575" y="8694"/>
                    </a:lnTo>
                    <a:lnTo>
                      <a:pt x="11562" y="8762"/>
                    </a:lnTo>
                    <a:lnTo>
                      <a:pt x="11525" y="9000"/>
                    </a:lnTo>
                    <a:cubicBezTo>
                      <a:pt x="11521" y="9002"/>
                      <a:pt x="11519" y="9002"/>
                      <a:pt x="11518" y="9002"/>
                    </a:cubicBezTo>
                    <a:lnTo>
                      <a:pt x="11515" y="9012"/>
                    </a:lnTo>
                    <a:lnTo>
                      <a:pt x="11523" y="9019"/>
                    </a:lnTo>
                    <a:lnTo>
                      <a:pt x="11523" y="9047"/>
                    </a:lnTo>
                    <a:lnTo>
                      <a:pt x="11510" y="9130"/>
                    </a:lnTo>
                    <a:lnTo>
                      <a:pt x="11485" y="9324"/>
                    </a:lnTo>
                    <a:lnTo>
                      <a:pt x="11454" y="9580"/>
                    </a:lnTo>
                    <a:lnTo>
                      <a:pt x="11463" y="9657"/>
                    </a:lnTo>
                    <a:cubicBezTo>
                      <a:pt x="11466" y="9609"/>
                      <a:pt x="11472" y="9562"/>
                      <a:pt x="11485" y="9520"/>
                    </a:cubicBezTo>
                    <a:cubicBezTo>
                      <a:pt x="11485" y="9520"/>
                      <a:pt x="11515" y="9302"/>
                      <a:pt x="11515" y="9302"/>
                    </a:cubicBezTo>
                    <a:close/>
                    <a:moveTo>
                      <a:pt x="12015" y="6948"/>
                    </a:moveTo>
                    <a:lnTo>
                      <a:pt x="12015" y="6940"/>
                    </a:lnTo>
                    <a:cubicBezTo>
                      <a:pt x="12012" y="6952"/>
                      <a:pt x="12009" y="6960"/>
                      <a:pt x="12015" y="6948"/>
                    </a:cubicBezTo>
                    <a:close/>
                    <a:moveTo>
                      <a:pt x="11900" y="7521"/>
                    </a:moveTo>
                    <a:lnTo>
                      <a:pt x="11887" y="7596"/>
                    </a:lnTo>
                    <a:lnTo>
                      <a:pt x="11900" y="7550"/>
                    </a:lnTo>
                    <a:cubicBezTo>
                      <a:pt x="11900" y="7550"/>
                      <a:pt x="11900" y="7521"/>
                      <a:pt x="11900" y="7521"/>
                    </a:cubicBezTo>
                    <a:close/>
                    <a:moveTo>
                      <a:pt x="11733" y="8721"/>
                    </a:moveTo>
                    <a:lnTo>
                      <a:pt x="11735" y="8718"/>
                    </a:lnTo>
                    <a:cubicBezTo>
                      <a:pt x="11734" y="8712"/>
                      <a:pt x="11734" y="8715"/>
                      <a:pt x="11733" y="8721"/>
                    </a:cubicBezTo>
                    <a:close/>
                    <a:moveTo>
                      <a:pt x="11614" y="8745"/>
                    </a:moveTo>
                    <a:lnTo>
                      <a:pt x="11611" y="8718"/>
                    </a:lnTo>
                    <a:cubicBezTo>
                      <a:pt x="11609" y="8727"/>
                      <a:pt x="11608" y="8737"/>
                      <a:pt x="11614" y="8745"/>
                    </a:cubicBezTo>
                    <a:close/>
                    <a:moveTo>
                      <a:pt x="20974" y="20830"/>
                    </a:moveTo>
                    <a:cubicBezTo>
                      <a:pt x="20970" y="20820"/>
                      <a:pt x="20960" y="20826"/>
                      <a:pt x="20958" y="20840"/>
                    </a:cubicBezTo>
                    <a:cubicBezTo>
                      <a:pt x="20964" y="20843"/>
                      <a:pt x="20973" y="20835"/>
                      <a:pt x="20974" y="20830"/>
                    </a:cubicBezTo>
                    <a:close/>
                    <a:moveTo>
                      <a:pt x="21040" y="20745"/>
                    </a:moveTo>
                    <a:lnTo>
                      <a:pt x="21047" y="20773"/>
                    </a:lnTo>
                    <a:lnTo>
                      <a:pt x="21060" y="20750"/>
                    </a:lnTo>
                    <a:cubicBezTo>
                      <a:pt x="21060" y="20739"/>
                      <a:pt x="21060" y="20725"/>
                      <a:pt x="21059" y="20718"/>
                    </a:cubicBezTo>
                    <a:cubicBezTo>
                      <a:pt x="21059" y="20718"/>
                      <a:pt x="21040" y="20745"/>
                      <a:pt x="21040" y="20745"/>
                    </a:cubicBezTo>
                    <a:close/>
                    <a:moveTo>
                      <a:pt x="18021" y="17184"/>
                    </a:moveTo>
                    <a:cubicBezTo>
                      <a:pt x="17989" y="17164"/>
                      <a:pt x="18028" y="17121"/>
                      <a:pt x="18019" y="17078"/>
                    </a:cubicBezTo>
                    <a:cubicBezTo>
                      <a:pt x="17991" y="17136"/>
                      <a:pt x="18000" y="17238"/>
                      <a:pt x="17991" y="17308"/>
                    </a:cubicBezTo>
                    <a:lnTo>
                      <a:pt x="17993" y="17301"/>
                    </a:lnTo>
                    <a:cubicBezTo>
                      <a:pt x="18019" y="17294"/>
                      <a:pt x="18014" y="17225"/>
                      <a:pt x="18021" y="17184"/>
                    </a:cubicBezTo>
                    <a:close/>
                    <a:moveTo>
                      <a:pt x="86" y="18068"/>
                    </a:moveTo>
                    <a:cubicBezTo>
                      <a:pt x="84" y="18087"/>
                      <a:pt x="77" y="18108"/>
                      <a:pt x="84" y="18123"/>
                    </a:cubicBezTo>
                    <a:cubicBezTo>
                      <a:pt x="80" y="18103"/>
                      <a:pt x="102" y="18082"/>
                      <a:pt x="86" y="18068"/>
                    </a:cubicBezTo>
                    <a:close/>
                    <a:moveTo>
                      <a:pt x="42" y="19494"/>
                    </a:moveTo>
                    <a:cubicBezTo>
                      <a:pt x="40" y="19626"/>
                      <a:pt x="33" y="19737"/>
                      <a:pt x="47" y="19867"/>
                    </a:cubicBezTo>
                    <a:cubicBezTo>
                      <a:pt x="58" y="19813"/>
                      <a:pt x="39" y="19763"/>
                      <a:pt x="45" y="19710"/>
                    </a:cubicBezTo>
                    <a:cubicBezTo>
                      <a:pt x="47" y="19700"/>
                      <a:pt x="52" y="19696"/>
                      <a:pt x="58" y="19700"/>
                    </a:cubicBezTo>
                    <a:cubicBezTo>
                      <a:pt x="52" y="19630"/>
                      <a:pt x="82" y="19519"/>
                      <a:pt x="42" y="19494"/>
                    </a:cubicBezTo>
                    <a:close/>
                    <a:moveTo>
                      <a:pt x="199" y="19121"/>
                    </a:moveTo>
                    <a:cubicBezTo>
                      <a:pt x="204" y="19181"/>
                      <a:pt x="178" y="19220"/>
                      <a:pt x="191" y="19283"/>
                    </a:cubicBezTo>
                    <a:cubicBezTo>
                      <a:pt x="183" y="19297"/>
                      <a:pt x="178" y="19311"/>
                      <a:pt x="180" y="19331"/>
                    </a:cubicBezTo>
                    <a:cubicBezTo>
                      <a:pt x="199" y="19369"/>
                      <a:pt x="159" y="19425"/>
                      <a:pt x="191" y="19455"/>
                    </a:cubicBezTo>
                    <a:cubicBezTo>
                      <a:pt x="200" y="19299"/>
                      <a:pt x="215" y="19146"/>
                      <a:pt x="220" y="18986"/>
                    </a:cubicBezTo>
                    <a:cubicBezTo>
                      <a:pt x="186" y="19004"/>
                      <a:pt x="222" y="19082"/>
                      <a:pt x="199" y="19121"/>
                    </a:cubicBezTo>
                    <a:close/>
                    <a:moveTo>
                      <a:pt x="28" y="18993"/>
                    </a:moveTo>
                    <a:cubicBezTo>
                      <a:pt x="29" y="18963"/>
                      <a:pt x="36" y="18926"/>
                      <a:pt x="34" y="18898"/>
                    </a:cubicBezTo>
                    <a:cubicBezTo>
                      <a:pt x="32" y="18928"/>
                      <a:pt x="16" y="18968"/>
                      <a:pt x="28" y="18993"/>
                    </a:cubicBezTo>
                    <a:close/>
                    <a:moveTo>
                      <a:pt x="45" y="18481"/>
                    </a:moveTo>
                    <a:cubicBezTo>
                      <a:pt x="39" y="18497"/>
                      <a:pt x="35" y="18525"/>
                      <a:pt x="36" y="18541"/>
                    </a:cubicBezTo>
                    <a:lnTo>
                      <a:pt x="39" y="18541"/>
                    </a:lnTo>
                    <a:cubicBezTo>
                      <a:pt x="45" y="18525"/>
                      <a:pt x="51" y="18500"/>
                      <a:pt x="45" y="18481"/>
                    </a:cubicBezTo>
                    <a:close/>
                    <a:moveTo>
                      <a:pt x="32" y="18580"/>
                    </a:moveTo>
                    <a:lnTo>
                      <a:pt x="32" y="18609"/>
                    </a:lnTo>
                    <a:lnTo>
                      <a:pt x="39" y="18609"/>
                    </a:lnTo>
                    <a:cubicBezTo>
                      <a:pt x="47" y="18609"/>
                      <a:pt x="43" y="18592"/>
                      <a:pt x="45" y="18580"/>
                    </a:cubicBezTo>
                    <a:cubicBezTo>
                      <a:pt x="45" y="18580"/>
                      <a:pt x="32" y="18580"/>
                      <a:pt x="32" y="18580"/>
                    </a:cubicBezTo>
                    <a:close/>
                    <a:moveTo>
                      <a:pt x="55" y="18437"/>
                    </a:moveTo>
                    <a:cubicBezTo>
                      <a:pt x="43" y="18379"/>
                      <a:pt x="77" y="18337"/>
                      <a:pt x="68" y="18286"/>
                    </a:cubicBezTo>
                    <a:cubicBezTo>
                      <a:pt x="49" y="18330"/>
                      <a:pt x="49" y="18397"/>
                      <a:pt x="47" y="18448"/>
                    </a:cubicBezTo>
                    <a:lnTo>
                      <a:pt x="52" y="18448"/>
                    </a:lnTo>
                    <a:cubicBezTo>
                      <a:pt x="51" y="18441"/>
                      <a:pt x="54" y="18439"/>
                      <a:pt x="55" y="18437"/>
                    </a:cubicBezTo>
                    <a:close/>
                    <a:moveTo>
                      <a:pt x="79" y="18147"/>
                    </a:moveTo>
                    <a:lnTo>
                      <a:pt x="75" y="18175"/>
                    </a:lnTo>
                    <a:lnTo>
                      <a:pt x="81" y="18163"/>
                    </a:lnTo>
                    <a:cubicBezTo>
                      <a:pt x="81" y="18163"/>
                      <a:pt x="79" y="18147"/>
                      <a:pt x="79" y="18147"/>
                    </a:cubicBezTo>
                    <a:close/>
                    <a:moveTo>
                      <a:pt x="102" y="18230"/>
                    </a:moveTo>
                    <a:cubicBezTo>
                      <a:pt x="92" y="18226"/>
                      <a:pt x="73" y="18244"/>
                      <a:pt x="71" y="18207"/>
                    </a:cubicBezTo>
                    <a:cubicBezTo>
                      <a:pt x="54" y="18242"/>
                      <a:pt x="80" y="18254"/>
                      <a:pt x="79" y="18286"/>
                    </a:cubicBezTo>
                    <a:cubicBezTo>
                      <a:pt x="98" y="18310"/>
                      <a:pt x="94" y="18249"/>
                      <a:pt x="102" y="18230"/>
                    </a:cubicBezTo>
                    <a:close/>
                    <a:moveTo>
                      <a:pt x="13" y="18810"/>
                    </a:moveTo>
                    <a:lnTo>
                      <a:pt x="10" y="18854"/>
                    </a:lnTo>
                    <a:lnTo>
                      <a:pt x="15" y="18842"/>
                    </a:lnTo>
                    <a:cubicBezTo>
                      <a:pt x="14" y="18831"/>
                      <a:pt x="19" y="18812"/>
                      <a:pt x="13" y="18810"/>
                    </a:cubicBezTo>
                    <a:close/>
                    <a:moveTo>
                      <a:pt x="6" y="19014"/>
                    </a:moveTo>
                    <a:cubicBezTo>
                      <a:pt x="27" y="18995"/>
                      <a:pt x="8" y="18949"/>
                      <a:pt x="8" y="18914"/>
                    </a:cubicBezTo>
                    <a:cubicBezTo>
                      <a:pt x="12" y="18949"/>
                      <a:pt x="0" y="18980"/>
                      <a:pt x="0" y="19014"/>
                    </a:cubicBezTo>
                    <a:cubicBezTo>
                      <a:pt x="0" y="19014"/>
                      <a:pt x="6" y="19014"/>
                      <a:pt x="6" y="19014"/>
                    </a:cubicBezTo>
                    <a:close/>
                    <a:moveTo>
                      <a:pt x="21" y="18720"/>
                    </a:moveTo>
                    <a:cubicBezTo>
                      <a:pt x="20" y="18736"/>
                      <a:pt x="12" y="18759"/>
                      <a:pt x="19" y="18771"/>
                    </a:cubicBezTo>
                    <a:cubicBezTo>
                      <a:pt x="25" y="18759"/>
                      <a:pt x="25" y="18734"/>
                      <a:pt x="21" y="18720"/>
                    </a:cubicBezTo>
                    <a:close/>
                    <a:moveTo>
                      <a:pt x="13" y="19164"/>
                    </a:moveTo>
                    <a:lnTo>
                      <a:pt x="19" y="19164"/>
                    </a:lnTo>
                    <a:cubicBezTo>
                      <a:pt x="23" y="19153"/>
                      <a:pt x="23" y="19137"/>
                      <a:pt x="15" y="19132"/>
                    </a:cubicBezTo>
                    <a:cubicBezTo>
                      <a:pt x="15" y="19132"/>
                      <a:pt x="13" y="19164"/>
                      <a:pt x="13" y="19164"/>
                    </a:cubicBezTo>
                    <a:close/>
                    <a:moveTo>
                      <a:pt x="21" y="19021"/>
                    </a:moveTo>
                    <a:lnTo>
                      <a:pt x="19" y="19064"/>
                    </a:lnTo>
                    <a:cubicBezTo>
                      <a:pt x="21" y="19064"/>
                      <a:pt x="25" y="19064"/>
                      <a:pt x="26" y="19060"/>
                    </a:cubicBezTo>
                    <a:cubicBezTo>
                      <a:pt x="33" y="19046"/>
                      <a:pt x="25" y="19025"/>
                      <a:pt x="21" y="19021"/>
                    </a:cubicBezTo>
                    <a:close/>
                    <a:moveTo>
                      <a:pt x="2" y="19654"/>
                    </a:moveTo>
                    <a:cubicBezTo>
                      <a:pt x="6" y="19731"/>
                      <a:pt x="16" y="19816"/>
                      <a:pt x="23" y="19888"/>
                    </a:cubicBezTo>
                    <a:lnTo>
                      <a:pt x="6" y="19570"/>
                    </a:lnTo>
                    <a:cubicBezTo>
                      <a:pt x="6" y="19570"/>
                      <a:pt x="2" y="19654"/>
                      <a:pt x="2" y="19654"/>
                    </a:cubicBezTo>
                    <a:close/>
                    <a:moveTo>
                      <a:pt x="6279" y="7238"/>
                    </a:moveTo>
                    <a:cubicBezTo>
                      <a:pt x="6262" y="7213"/>
                      <a:pt x="6246" y="7176"/>
                      <a:pt x="6227" y="7160"/>
                    </a:cubicBezTo>
                    <a:cubicBezTo>
                      <a:pt x="6240" y="7197"/>
                      <a:pt x="6265" y="7227"/>
                      <a:pt x="6279" y="7238"/>
                    </a:cubicBezTo>
                    <a:close/>
                    <a:moveTo>
                      <a:pt x="8854" y="13247"/>
                    </a:moveTo>
                    <a:lnTo>
                      <a:pt x="8851" y="13268"/>
                    </a:lnTo>
                    <a:lnTo>
                      <a:pt x="8937" y="13090"/>
                    </a:lnTo>
                    <a:cubicBezTo>
                      <a:pt x="8902" y="13114"/>
                      <a:pt x="8884" y="13201"/>
                      <a:pt x="8854" y="13247"/>
                    </a:cubicBezTo>
                    <a:close/>
                    <a:moveTo>
                      <a:pt x="8948" y="13073"/>
                    </a:moveTo>
                    <a:cubicBezTo>
                      <a:pt x="8979" y="13038"/>
                      <a:pt x="9009" y="12955"/>
                      <a:pt x="9032" y="12913"/>
                    </a:cubicBezTo>
                    <a:cubicBezTo>
                      <a:pt x="9001" y="12955"/>
                      <a:pt x="8963" y="13004"/>
                      <a:pt x="8948" y="13073"/>
                    </a:cubicBezTo>
                    <a:close/>
                    <a:moveTo>
                      <a:pt x="19624" y="12428"/>
                    </a:moveTo>
                    <a:cubicBezTo>
                      <a:pt x="19630" y="12422"/>
                      <a:pt x="19638" y="12426"/>
                      <a:pt x="19645" y="12418"/>
                    </a:cubicBezTo>
                    <a:cubicBezTo>
                      <a:pt x="19638" y="12404"/>
                      <a:pt x="19626" y="12418"/>
                      <a:pt x="19624" y="12428"/>
                    </a:cubicBezTo>
                    <a:close/>
                    <a:moveTo>
                      <a:pt x="3358" y="8901"/>
                    </a:moveTo>
                    <a:cubicBezTo>
                      <a:pt x="3328" y="8953"/>
                      <a:pt x="3296" y="8973"/>
                      <a:pt x="3283" y="9051"/>
                    </a:cubicBezTo>
                    <a:cubicBezTo>
                      <a:pt x="3297" y="9019"/>
                      <a:pt x="3320" y="9019"/>
                      <a:pt x="3337" y="8980"/>
                    </a:cubicBezTo>
                    <a:cubicBezTo>
                      <a:pt x="3340" y="8931"/>
                      <a:pt x="3366" y="8945"/>
                      <a:pt x="3374" y="8913"/>
                    </a:cubicBezTo>
                    <a:cubicBezTo>
                      <a:pt x="3371" y="8898"/>
                      <a:pt x="3364" y="8901"/>
                      <a:pt x="3358" y="8901"/>
                    </a:cubicBezTo>
                    <a:close/>
                    <a:moveTo>
                      <a:pt x="5786" y="6794"/>
                    </a:moveTo>
                    <a:cubicBezTo>
                      <a:pt x="5727" y="6762"/>
                      <a:pt x="5660" y="6758"/>
                      <a:pt x="5600" y="6754"/>
                    </a:cubicBezTo>
                    <a:lnTo>
                      <a:pt x="5597" y="6765"/>
                    </a:lnTo>
                    <a:cubicBezTo>
                      <a:pt x="5597" y="6765"/>
                      <a:pt x="5786" y="6794"/>
                      <a:pt x="5786" y="6794"/>
                    </a:cubicBezTo>
                    <a:close/>
                    <a:moveTo>
                      <a:pt x="19362" y="12857"/>
                    </a:moveTo>
                    <a:cubicBezTo>
                      <a:pt x="19339" y="12825"/>
                      <a:pt x="19318" y="12867"/>
                      <a:pt x="19293" y="12861"/>
                    </a:cubicBezTo>
                    <a:cubicBezTo>
                      <a:pt x="19308" y="12876"/>
                      <a:pt x="19343" y="12885"/>
                      <a:pt x="19362" y="12857"/>
                    </a:cubicBezTo>
                    <a:close/>
                    <a:moveTo>
                      <a:pt x="11738" y="8512"/>
                    </a:moveTo>
                    <a:lnTo>
                      <a:pt x="11746" y="8440"/>
                    </a:lnTo>
                    <a:cubicBezTo>
                      <a:pt x="11739" y="8458"/>
                      <a:pt x="11736" y="8484"/>
                      <a:pt x="11738" y="8512"/>
                    </a:cubicBezTo>
                    <a:close/>
                    <a:moveTo>
                      <a:pt x="11651" y="9174"/>
                    </a:moveTo>
                    <a:cubicBezTo>
                      <a:pt x="11682" y="8996"/>
                      <a:pt x="11700" y="8806"/>
                      <a:pt x="11721" y="8619"/>
                    </a:cubicBezTo>
                    <a:lnTo>
                      <a:pt x="11714" y="8619"/>
                    </a:lnTo>
                    <a:cubicBezTo>
                      <a:pt x="11694" y="8704"/>
                      <a:pt x="11688" y="8799"/>
                      <a:pt x="11677" y="8889"/>
                    </a:cubicBezTo>
                    <a:cubicBezTo>
                      <a:pt x="11667" y="8982"/>
                      <a:pt x="11644" y="9061"/>
                      <a:pt x="11641" y="9158"/>
                    </a:cubicBezTo>
                    <a:cubicBezTo>
                      <a:pt x="11641" y="9165"/>
                      <a:pt x="11647" y="9179"/>
                      <a:pt x="11651" y="9174"/>
                    </a:cubicBezTo>
                    <a:close/>
                    <a:moveTo>
                      <a:pt x="3169" y="9258"/>
                    </a:moveTo>
                    <a:cubicBezTo>
                      <a:pt x="3199" y="9179"/>
                      <a:pt x="3250" y="9140"/>
                      <a:pt x="3277" y="9057"/>
                    </a:cubicBezTo>
                    <a:cubicBezTo>
                      <a:pt x="3234" y="9061"/>
                      <a:pt x="3207" y="9151"/>
                      <a:pt x="3172" y="9202"/>
                    </a:cubicBezTo>
                    <a:lnTo>
                      <a:pt x="3178" y="9222"/>
                    </a:lnTo>
                    <a:cubicBezTo>
                      <a:pt x="3176" y="9230"/>
                      <a:pt x="3172" y="9230"/>
                      <a:pt x="3169" y="9230"/>
                    </a:cubicBezTo>
                    <a:cubicBezTo>
                      <a:pt x="3167" y="9228"/>
                      <a:pt x="3167" y="9218"/>
                      <a:pt x="3167" y="9214"/>
                    </a:cubicBezTo>
                    <a:cubicBezTo>
                      <a:pt x="3149" y="9248"/>
                      <a:pt x="3112" y="9276"/>
                      <a:pt x="3120" y="9334"/>
                    </a:cubicBezTo>
                    <a:cubicBezTo>
                      <a:pt x="3138" y="9315"/>
                      <a:pt x="3152" y="9276"/>
                      <a:pt x="3169" y="9258"/>
                    </a:cubicBezTo>
                    <a:close/>
                    <a:moveTo>
                      <a:pt x="12068" y="5764"/>
                    </a:moveTo>
                    <a:cubicBezTo>
                      <a:pt x="12054" y="5855"/>
                      <a:pt x="12021" y="5927"/>
                      <a:pt x="12026" y="6035"/>
                    </a:cubicBezTo>
                    <a:cubicBezTo>
                      <a:pt x="11991" y="6212"/>
                      <a:pt x="11969" y="6395"/>
                      <a:pt x="11942" y="6576"/>
                    </a:cubicBezTo>
                    <a:cubicBezTo>
                      <a:pt x="11916" y="6690"/>
                      <a:pt x="11917" y="6824"/>
                      <a:pt x="11884" y="6933"/>
                    </a:cubicBezTo>
                    <a:cubicBezTo>
                      <a:pt x="11884" y="6991"/>
                      <a:pt x="11854" y="7023"/>
                      <a:pt x="11852" y="7081"/>
                    </a:cubicBezTo>
                    <a:cubicBezTo>
                      <a:pt x="11847" y="7114"/>
                      <a:pt x="11823" y="7121"/>
                      <a:pt x="11834" y="7160"/>
                    </a:cubicBezTo>
                    <a:lnTo>
                      <a:pt x="11845" y="7128"/>
                    </a:lnTo>
                    <a:cubicBezTo>
                      <a:pt x="11854" y="7155"/>
                      <a:pt x="11838" y="7197"/>
                      <a:pt x="11847" y="7232"/>
                    </a:cubicBezTo>
                    <a:lnTo>
                      <a:pt x="11852" y="7232"/>
                    </a:lnTo>
                    <a:cubicBezTo>
                      <a:pt x="11856" y="7225"/>
                      <a:pt x="11856" y="7211"/>
                      <a:pt x="11860" y="7203"/>
                    </a:cubicBezTo>
                    <a:cubicBezTo>
                      <a:pt x="11884" y="6993"/>
                      <a:pt x="11929" y="6803"/>
                      <a:pt x="11948" y="6587"/>
                    </a:cubicBezTo>
                    <a:cubicBezTo>
                      <a:pt x="11982" y="6413"/>
                      <a:pt x="12001" y="6228"/>
                      <a:pt x="12028" y="6048"/>
                    </a:cubicBezTo>
                    <a:cubicBezTo>
                      <a:pt x="12042" y="5952"/>
                      <a:pt x="12067" y="5855"/>
                      <a:pt x="12068" y="5764"/>
                    </a:cubicBezTo>
                    <a:close/>
                    <a:moveTo>
                      <a:pt x="11633" y="9541"/>
                    </a:moveTo>
                    <a:cubicBezTo>
                      <a:pt x="11644" y="9501"/>
                      <a:pt x="11643" y="9454"/>
                      <a:pt x="11643" y="9409"/>
                    </a:cubicBezTo>
                    <a:cubicBezTo>
                      <a:pt x="11639" y="9452"/>
                      <a:pt x="11629" y="9513"/>
                      <a:pt x="11633" y="9541"/>
                    </a:cubicBezTo>
                    <a:close/>
                    <a:moveTo>
                      <a:pt x="11591" y="8973"/>
                    </a:moveTo>
                    <a:cubicBezTo>
                      <a:pt x="11572" y="9014"/>
                      <a:pt x="11559" y="9065"/>
                      <a:pt x="11568" y="9112"/>
                    </a:cubicBezTo>
                    <a:cubicBezTo>
                      <a:pt x="11575" y="9098"/>
                      <a:pt x="11572" y="9077"/>
                      <a:pt x="11581" y="9064"/>
                    </a:cubicBezTo>
                    <a:lnTo>
                      <a:pt x="11585" y="9075"/>
                    </a:lnTo>
                    <a:cubicBezTo>
                      <a:pt x="11581" y="9121"/>
                      <a:pt x="11574" y="9179"/>
                      <a:pt x="11581" y="9222"/>
                    </a:cubicBezTo>
                    <a:cubicBezTo>
                      <a:pt x="11618" y="9035"/>
                      <a:pt x="11631" y="8825"/>
                      <a:pt x="11664" y="8630"/>
                    </a:cubicBezTo>
                    <a:cubicBezTo>
                      <a:pt x="11706" y="8231"/>
                      <a:pt x="11778" y="7846"/>
                      <a:pt x="11813" y="7454"/>
                    </a:cubicBezTo>
                    <a:cubicBezTo>
                      <a:pt x="11777" y="7735"/>
                      <a:pt x="11728" y="8008"/>
                      <a:pt x="11695" y="8296"/>
                    </a:cubicBezTo>
                    <a:cubicBezTo>
                      <a:pt x="11661" y="8438"/>
                      <a:pt x="11668" y="8611"/>
                      <a:pt x="11630" y="8750"/>
                    </a:cubicBezTo>
                    <a:cubicBezTo>
                      <a:pt x="11634" y="8840"/>
                      <a:pt x="11594" y="8889"/>
                      <a:pt x="11591" y="8973"/>
                    </a:cubicBezTo>
                    <a:close/>
                    <a:moveTo>
                      <a:pt x="12073" y="6147"/>
                    </a:moveTo>
                    <a:cubicBezTo>
                      <a:pt x="12076" y="6100"/>
                      <a:pt x="12100" y="6064"/>
                      <a:pt x="12092" y="6014"/>
                    </a:cubicBezTo>
                    <a:cubicBezTo>
                      <a:pt x="12074" y="6035"/>
                      <a:pt x="12083" y="6092"/>
                      <a:pt x="12062" y="6115"/>
                    </a:cubicBezTo>
                    <a:cubicBezTo>
                      <a:pt x="12062" y="6203"/>
                      <a:pt x="12020" y="6279"/>
                      <a:pt x="12039" y="6365"/>
                    </a:cubicBezTo>
                    <a:cubicBezTo>
                      <a:pt x="12023" y="6391"/>
                      <a:pt x="12041" y="6453"/>
                      <a:pt x="12013" y="6460"/>
                    </a:cubicBezTo>
                    <a:cubicBezTo>
                      <a:pt x="12001" y="6530"/>
                      <a:pt x="11994" y="6606"/>
                      <a:pt x="11989" y="6675"/>
                    </a:cubicBezTo>
                    <a:lnTo>
                      <a:pt x="11995" y="6675"/>
                    </a:lnTo>
                    <a:cubicBezTo>
                      <a:pt x="12026" y="6505"/>
                      <a:pt x="12049" y="6326"/>
                      <a:pt x="12073" y="6147"/>
                    </a:cubicBezTo>
                    <a:close/>
                    <a:moveTo>
                      <a:pt x="11787" y="8022"/>
                    </a:moveTo>
                    <a:lnTo>
                      <a:pt x="11766" y="8189"/>
                    </a:lnTo>
                    <a:cubicBezTo>
                      <a:pt x="11766" y="8254"/>
                      <a:pt x="11734" y="8312"/>
                      <a:pt x="11753" y="8368"/>
                    </a:cubicBezTo>
                    <a:cubicBezTo>
                      <a:pt x="11799" y="8131"/>
                      <a:pt x="11819" y="7872"/>
                      <a:pt x="11851" y="7622"/>
                    </a:cubicBezTo>
                    <a:cubicBezTo>
                      <a:pt x="11836" y="7697"/>
                      <a:pt x="11806" y="7772"/>
                      <a:pt x="11821" y="7860"/>
                    </a:cubicBezTo>
                    <a:cubicBezTo>
                      <a:pt x="11803" y="7909"/>
                      <a:pt x="11818" y="7995"/>
                      <a:pt x="11787" y="8022"/>
                    </a:cubicBezTo>
                    <a:close/>
                    <a:moveTo>
                      <a:pt x="11719" y="7728"/>
                    </a:moveTo>
                    <a:lnTo>
                      <a:pt x="11738" y="7593"/>
                    </a:lnTo>
                    <a:cubicBezTo>
                      <a:pt x="11736" y="7605"/>
                      <a:pt x="11728" y="7624"/>
                      <a:pt x="11725" y="7617"/>
                    </a:cubicBezTo>
                    <a:cubicBezTo>
                      <a:pt x="11726" y="7568"/>
                      <a:pt x="11731" y="7526"/>
                      <a:pt x="11740" y="7489"/>
                    </a:cubicBezTo>
                    <a:cubicBezTo>
                      <a:pt x="11755" y="7491"/>
                      <a:pt x="11761" y="7454"/>
                      <a:pt x="11758" y="7427"/>
                    </a:cubicBezTo>
                    <a:cubicBezTo>
                      <a:pt x="11787" y="7261"/>
                      <a:pt x="11821" y="7104"/>
                      <a:pt x="11837" y="6926"/>
                    </a:cubicBezTo>
                    <a:cubicBezTo>
                      <a:pt x="11846" y="6914"/>
                      <a:pt x="11860" y="6880"/>
                      <a:pt x="11866" y="6893"/>
                    </a:cubicBezTo>
                    <a:lnTo>
                      <a:pt x="11879" y="6831"/>
                    </a:lnTo>
                    <a:cubicBezTo>
                      <a:pt x="11865" y="6762"/>
                      <a:pt x="11916" y="6758"/>
                      <a:pt x="11897" y="6688"/>
                    </a:cubicBezTo>
                    <a:cubicBezTo>
                      <a:pt x="11887" y="6712"/>
                      <a:pt x="11897" y="6758"/>
                      <a:pt x="11879" y="6771"/>
                    </a:cubicBezTo>
                    <a:cubicBezTo>
                      <a:pt x="11875" y="6606"/>
                      <a:pt x="11925" y="6455"/>
                      <a:pt x="11910" y="6298"/>
                    </a:cubicBezTo>
                    <a:lnTo>
                      <a:pt x="11905" y="6314"/>
                    </a:lnTo>
                    <a:cubicBezTo>
                      <a:pt x="11886" y="6437"/>
                      <a:pt x="11871" y="6562"/>
                      <a:pt x="11847" y="6682"/>
                    </a:cubicBezTo>
                    <a:cubicBezTo>
                      <a:pt x="11846" y="6701"/>
                      <a:pt x="11837" y="6754"/>
                      <a:pt x="11856" y="6754"/>
                    </a:cubicBezTo>
                    <a:lnTo>
                      <a:pt x="11847" y="6775"/>
                    </a:lnTo>
                    <a:cubicBezTo>
                      <a:pt x="11820" y="6794"/>
                      <a:pt x="11857" y="6836"/>
                      <a:pt x="11843" y="6878"/>
                    </a:cubicBezTo>
                    <a:cubicBezTo>
                      <a:pt x="11841" y="6886"/>
                      <a:pt x="11836" y="6905"/>
                      <a:pt x="11829" y="6899"/>
                    </a:cubicBezTo>
                    <a:lnTo>
                      <a:pt x="11829" y="6831"/>
                    </a:lnTo>
                    <a:cubicBezTo>
                      <a:pt x="11807" y="6838"/>
                      <a:pt x="11827" y="6880"/>
                      <a:pt x="11821" y="6910"/>
                    </a:cubicBezTo>
                    <a:cubicBezTo>
                      <a:pt x="11795" y="6967"/>
                      <a:pt x="11787" y="7051"/>
                      <a:pt x="11777" y="7128"/>
                    </a:cubicBezTo>
                    <a:lnTo>
                      <a:pt x="11785" y="7132"/>
                    </a:lnTo>
                    <a:cubicBezTo>
                      <a:pt x="11782" y="7160"/>
                      <a:pt x="11782" y="7192"/>
                      <a:pt x="11766" y="7203"/>
                    </a:cubicBezTo>
                    <a:cubicBezTo>
                      <a:pt x="11752" y="7350"/>
                      <a:pt x="11729" y="7482"/>
                      <a:pt x="11708" y="7622"/>
                    </a:cubicBezTo>
                    <a:lnTo>
                      <a:pt x="11708" y="7672"/>
                    </a:lnTo>
                    <a:lnTo>
                      <a:pt x="11716" y="7672"/>
                    </a:lnTo>
                    <a:cubicBezTo>
                      <a:pt x="11716" y="7672"/>
                      <a:pt x="11719" y="7728"/>
                      <a:pt x="11719" y="7728"/>
                    </a:cubicBezTo>
                    <a:close/>
                    <a:moveTo>
                      <a:pt x="11934" y="6265"/>
                    </a:moveTo>
                    <a:cubicBezTo>
                      <a:pt x="11938" y="6230"/>
                      <a:pt x="11945" y="6203"/>
                      <a:pt x="11950" y="6170"/>
                    </a:cubicBezTo>
                    <a:lnTo>
                      <a:pt x="11939" y="6199"/>
                    </a:lnTo>
                    <a:lnTo>
                      <a:pt x="11934" y="6187"/>
                    </a:lnTo>
                    <a:cubicBezTo>
                      <a:pt x="11941" y="6158"/>
                      <a:pt x="11938" y="6112"/>
                      <a:pt x="11957" y="6103"/>
                    </a:cubicBezTo>
                    <a:lnTo>
                      <a:pt x="11963" y="5936"/>
                    </a:lnTo>
                    <a:cubicBezTo>
                      <a:pt x="11952" y="6035"/>
                      <a:pt x="11932" y="6129"/>
                      <a:pt x="11918" y="6226"/>
                    </a:cubicBezTo>
                    <a:cubicBezTo>
                      <a:pt x="11926" y="6228"/>
                      <a:pt x="11939" y="6240"/>
                      <a:pt x="11934" y="6265"/>
                    </a:cubicBezTo>
                    <a:close/>
                    <a:moveTo>
                      <a:pt x="11834" y="7316"/>
                    </a:moveTo>
                    <a:cubicBezTo>
                      <a:pt x="11827" y="7338"/>
                      <a:pt x="11820" y="7372"/>
                      <a:pt x="11826" y="7394"/>
                    </a:cubicBezTo>
                    <a:cubicBezTo>
                      <a:pt x="11832" y="7372"/>
                      <a:pt x="11843" y="7343"/>
                      <a:pt x="11834" y="7316"/>
                    </a:cubicBezTo>
                    <a:close/>
                    <a:moveTo>
                      <a:pt x="11984" y="6154"/>
                    </a:moveTo>
                    <a:cubicBezTo>
                      <a:pt x="11989" y="6143"/>
                      <a:pt x="11990" y="6127"/>
                      <a:pt x="11989" y="6108"/>
                    </a:cubicBezTo>
                    <a:cubicBezTo>
                      <a:pt x="11984" y="6119"/>
                      <a:pt x="11977" y="6141"/>
                      <a:pt x="11984" y="6154"/>
                    </a:cubicBezTo>
                    <a:close/>
                    <a:moveTo>
                      <a:pt x="2498" y="10319"/>
                    </a:moveTo>
                    <a:cubicBezTo>
                      <a:pt x="2502" y="10313"/>
                      <a:pt x="2513" y="10313"/>
                      <a:pt x="2509" y="10292"/>
                    </a:cubicBezTo>
                    <a:cubicBezTo>
                      <a:pt x="2500" y="10285"/>
                      <a:pt x="2492" y="10303"/>
                      <a:pt x="2496" y="10319"/>
                    </a:cubicBezTo>
                    <a:cubicBezTo>
                      <a:pt x="2496" y="10319"/>
                      <a:pt x="2498" y="10319"/>
                      <a:pt x="2498" y="10319"/>
                    </a:cubicBezTo>
                    <a:close/>
                    <a:moveTo>
                      <a:pt x="2523" y="10215"/>
                    </a:moveTo>
                    <a:lnTo>
                      <a:pt x="2523" y="10208"/>
                    </a:lnTo>
                    <a:lnTo>
                      <a:pt x="2517" y="10224"/>
                    </a:lnTo>
                    <a:cubicBezTo>
                      <a:pt x="2517" y="10224"/>
                      <a:pt x="2523" y="10215"/>
                      <a:pt x="2523" y="10215"/>
                    </a:cubicBezTo>
                    <a:close/>
                    <a:moveTo>
                      <a:pt x="2496" y="10271"/>
                    </a:moveTo>
                    <a:lnTo>
                      <a:pt x="2504" y="10243"/>
                    </a:lnTo>
                    <a:lnTo>
                      <a:pt x="2485" y="10287"/>
                    </a:lnTo>
                    <a:cubicBezTo>
                      <a:pt x="2485" y="10287"/>
                      <a:pt x="2496" y="10271"/>
                      <a:pt x="2496" y="10271"/>
                    </a:cubicBezTo>
                    <a:close/>
                    <a:moveTo>
                      <a:pt x="2270" y="10709"/>
                    </a:moveTo>
                    <a:cubicBezTo>
                      <a:pt x="2263" y="10721"/>
                      <a:pt x="2250" y="10736"/>
                      <a:pt x="2251" y="10749"/>
                    </a:cubicBezTo>
                    <a:cubicBezTo>
                      <a:pt x="2258" y="10736"/>
                      <a:pt x="2270" y="10729"/>
                      <a:pt x="2270" y="10709"/>
                    </a:cubicBezTo>
                    <a:close/>
                    <a:moveTo>
                      <a:pt x="2579" y="10169"/>
                    </a:moveTo>
                    <a:lnTo>
                      <a:pt x="2569" y="10196"/>
                    </a:lnTo>
                    <a:lnTo>
                      <a:pt x="2575" y="10196"/>
                    </a:lnTo>
                    <a:cubicBezTo>
                      <a:pt x="2575" y="10196"/>
                      <a:pt x="2579" y="10169"/>
                      <a:pt x="2579" y="10169"/>
                    </a:cubicBezTo>
                    <a:close/>
                    <a:moveTo>
                      <a:pt x="11874" y="7471"/>
                    </a:moveTo>
                    <a:cubicBezTo>
                      <a:pt x="11893" y="7406"/>
                      <a:pt x="11899" y="7327"/>
                      <a:pt x="11910" y="7255"/>
                    </a:cubicBezTo>
                    <a:lnTo>
                      <a:pt x="11905" y="7255"/>
                    </a:lnTo>
                    <a:cubicBezTo>
                      <a:pt x="11895" y="7327"/>
                      <a:pt x="11872" y="7388"/>
                      <a:pt x="11874" y="7471"/>
                    </a:cubicBezTo>
                    <a:close/>
                    <a:moveTo>
                      <a:pt x="2273" y="10753"/>
                    </a:moveTo>
                    <a:cubicBezTo>
                      <a:pt x="2288" y="10753"/>
                      <a:pt x="2295" y="10716"/>
                      <a:pt x="2302" y="10692"/>
                    </a:cubicBezTo>
                    <a:cubicBezTo>
                      <a:pt x="2290" y="10702"/>
                      <a:pt x="2276" y="10729"/>
                      <a:pt x="2273" y="10753"/>
                    </a:cubicBezTo>
                    <a:close/>
                    <a:moveTo>
                      <a:pt x="2278" y="10687"/>
                    </a:moveTo>
                    <a:cubicBezTo>
                      <a:pt x="2288" y="10687"/>
                      <a:pt x="2297" y="10653"/>
                      <a:pt x="2304" y="10642"/>
                    </a:cubicBezTo>
                    <a:cubicBezTo>
                      <a:pt x="2294" y="10649"/>
                      <a:pt x="2284" y="10674"/>
                      <a:pt x="2278" y="10687"/>
                    </a:cubicBezTo>
                    <a:close/>
                    <a:moveTo>
                      <a:pt x="2435" y="10446"/>
                    </a:moveTo>
                    <a:cubicBezTo>
                      <a:pt x="2446" y="10438"/>
                      <a:pt x="2465" y="10432"/>
                      <a:pt x="2465" y="10398"/>
                    </a:cubicBezTo>
                    <a:cubicBezTo>
                      <a:pt x="2447" y="10396"/>
                      <a:pt x="2440" y="10428"/>
                      <a:pt x="2433" y="10446"/>
                    </a:cubicBezTo>
                    <a:cubicBezTo>
                      <a:pt x="2433" y="10446"/>
                      <a:pt x="2435" y="10446"/>
                      <a:pt x="2435" y="10446"/>
                    </a:cubicBezTo>
                    <a:close/>
                    <a:moveTo>
                      <a:pt x="2596" y="10064"/>
                    </a:moveTo>
                    <a:lnTo>
                      <a:pt x="2588" y="10085"/>
                    </a:lnTo>
                    <a:lnTo>
                      <a:pt x="2592" y="10075"/>
                    </a:lnTo>
                    <a:cubicBezTo>
                      <a:pt x="2592" y="10075"/>
                      <a:pt x="2596" y="10064"/>
                      <a:pt x="2596" y="10064"/>
                    </a:cubicBezTo>
                    <a:close/>
                    <a:moveTo>
                      <a:pt x="2349" y="10642"/>
                    </a:moveTo>
                    <a:cubicBezTo>
                      <a:pt x="2360" y="10596"/>
                      <a:pt x="2398" y="10593"/>
                      <a:pt x="2393" y="10526"/>
                    </a:cubicBezTo>
                    <a:cubicBezTo>
                      <a:pt x="2378" y="10563"/>
                      <a:pt x="2347" y="10570"/>
                      <a:pt x="2339" y="10625"/>
                    </a:cubicBezTo>
                    <a:cubicBezTo>
                      <a:pt x="2341" y="10637"/>
                      <a:pt x="2341" y="10649"/>
                      <a:pt x="2349" y="10642"/>
                    </a:cubicBezTo>
                    <a:close/>
                    <a:moveTo>
                      <a:pt x="2407" y="10502"/>
                    </a:moveTo>
                    <a:cubicBezTo>
                      <a:pt x="2411" y="10493"/>
                      <a:pt x="2419" y="10484"/>
                      <a:pt x="2419" y="10470"/>
                    </a:cubicBezTo>
                    <a:cubicBezTo>
                      <a:pt x="2409" y="10461"/>
                      <a:pt x="2401" y="10495"/>
                      <a:pt x="2407" y="10502"/>
                    </a:cubicBezTo>
                    <a:close/>
                    <a:moveTo>
                      <a:pt x="2719" y="9835"/>
                    </a:moveTo>
                    <a:lnTo>
                      <a:pt x="2687" y="9891"/>
                    </a:lnTo>
                    <a:lnTo>
                      <a:pt x="2706" y="9891"/>
                    </a:lnTo>
                    <a:cubicBezTo>
                      <a:pt x="2706" y="9891"/>
                      <a:pt x="2719" y="9835"/>
                      <a:pt x="2719" y="9835"/>
                    </a:cubicBezTo>
                    <a:close/>
                    <a:moveTo>
                      <a:pt x="2850" y="9640"/>
                    </a:moveTo>
                    <a:lnTo>
                      <a:pt x="2854" y="9640"/>
                    </a:lnTo>
                    <a:cubicBezTo>
                      <a:pt x="2856" y="9635"/>
                      <a:pt x="2861" y="9633"/>
                      <a:pt x="2860" y="9624"/>
                    </a:cubicBezTo>
                    <a:cubicBezTo>
                      <a:pt x="2854" y="9622"/>
                      <a:pt x="2847" y="9624"/>
                      <a:pt x="2850" y="9640"/>
                    </a:cubicBezTo>
                    <a:close/>
                    <a:moveTo>
                      <a:pt x="2808" y="9652"/>
                    </a:moveTo>
                    <a:lnTo>
                      <a:pt x="2802" y="9676"/>
                    </a:lnTo>
                    <a:lnTo>
                      <a:pt x="2813" y="9652"/>
                    </a:lnTo>
                    <a:cubicBezTo>
                      <a:pt x="2813" y="9652"/>
                      <a:pt x="2808" y="9652"/>
                      <a:pt x="2808" y="9652"/>
                    </a:cubicBezTo>
                    <a:close/>
                    <a:moveTo>
                      <a:pt x="2949" y="9409"/>
                    </a:moveTo>
                    <a:cubicBezTo>
                      <a:pt x="2942" y="9418"/>
                      <a:pt x="2935" y="9425"/>
                      <a:pt x="2933" y="9446"/>
                    </a:cubicBezTo>
                    <a:cubicBezTo>
                      <a:pt x="2939" y="9431"/>
                      <a:pt x="2956" y="9430"/>
                      <a:pt x="2949" y="9409"/>
                    </a:cubicBezTo>
                    <a:close/>
                    <a:moveTo>
                      <a:pt x="2808" y="9719"/>
                    </a:moveTo>
                    <a:cubicBezTo>
                      <a:pt x="2799" y="9714"/>
                      <a:pt x="2784" y="9746"/>
                      <a:pt x="2789" y="9758"/>
                    </a:cubicBezTo>
                    <a:cubicBezTo>
                      <a:pt x="2795" y="9745"/>
                      <a:pt x="2808" y="9745"/>
                      <a:pt x="2808" y="9719"/>
                    </a:cubicBezTo>
                    <a:close/>
                    <a:moveTo>
                      <a:pt x="2611" y="10104"/>
                    </a:moveTo>
                    <a:lnTo>
                      <a:pt x="2605" y="10120"/>
                    </a:lnTo>
                    <a:lnTo>
                      <a:pt x="2609" y="10120"/>
                    </a:lnTo>
                    <a:cubicBezTo>
                      <a:pt x="2609" y="10120"/>
                      <a:pt x="2611" y="10104"/>
                      <a:pt x="2611" y="10104"/>
                    </a:cubicBezTo>
                    <a:close/>
                    <a:moveTo>
                      <a:pt x="2884" y="9520"/>
                    </a:moveTo>
                    <a:lnTo>
                      <a:pt x="2821" y="9631"/>
                    </a:lnTo>
                    <a:lnTo>
                      <a:pt x="2826" y="9631"/>
                    </a:lnTo>
                    <a:cubicBezTo>
                      <a:pt x="2850" y="9603"/>
                      <a:pt x="2874" y="9555"/>
                      <a:pt x="2884" y="9520"/>
                    </a:cubicBezTo>
                    <a:close/>
                    <a:moveTo>
                      <a:pt x="2627" y="10002"/>
                    </a:moveTo>
                    <a:cubicBezTo>
                      <a:pt x="2621" y="10002"/>
                      <a:pt x="2615" y="10027"/>
                      <a:pt x="2619" y="10030"/>
                    </a:cubicBezTo>
                    <a:cubicBezTo>
                      <a:pt x="2624" y="10023"/>
                      <a:pt x="2629" y="10006"/>
                      <a:pt x="2627" y="10002"/>
                    </a:cubicBezTo>
                    <a:close/>
                    <a:moveTo>
                      <a:pt x="2648" y="10020"/>
                    </a:moveTo>
                    <a:cubicBezTo>
                      <a:pt x="2640" y="10030"/>
                      <a:pt x="2628" y="10049"/>
                      <a:pt x="2629" y="10068"/>
                    </a:cubicBezTo>
                    <a:cubicBezTo>
                      <a:pt x="2635" y="10053"/>
                      <a:pt x="2655" y="10039"/>
                      <a:pt x="2648" y="10020"/>
                    </a:cubicBezTo>
                    <a:close/>
                    <a:moveTo>
                      <a:pt x="2750" y="9842"/>
                    </a:moveTo>
                    <a:cubicBezTo>
                      <a:pt x="2746" y="9828"/>
                      <a:pt x="2737" y="9842"/>
                      <a:pt x="2740" y="9854"/>
                    </a:cubicBezTo>
                    <a:cubicBezTo>
                      <a:pt x="2743" y="9849"/>
                      <a:pt x="2747" y="9849"/>
                      <a:pt x="2750" y="9842"/>
                    </a:cubicBezTo>
                    <a:close/>
                    <a:moveTo>
                      <a:pt x="2779" y="9719"/>
                    </a:moveTo>
                    <a:lnTo>
                      <a:pt x="2758" y="9763"/>
                    </a:lnTo>
                    <a:lnTo>
                      <a:pt x="2781" y="9719"/>
                    </a:lnTo>
                    <a:cubicBezTo>
                      <a:pt x="2781" y="9719"/>
                      <a:pt x="2779" y="9719"/>
                      <a:pt x="2779" y="9719"/>
                    </a:cubicBezTo>
                    <a:close/>
                    <a:moveTo>
                      <a:pt x="2674" y="9919"/>
                    </a:moveTo>
                    <a:cubicBezTo>
                      <a:pt x="2667" y="9925"/>
                      <a:pt x="2660" y="9939"/>
                      <a:pt x="2663" y="9946"/>
                    </a:cubicBezTo>
                    <a:cubicBezTo>
                      <a:pt x="2667" y="9939"/>
                      <a:pt x="2673" y="9930"/>
                      <a:pt x="2674" y="9919"/>
                    </a:cubicBezTo>
                    <a:close/>
                    <a:moveTo>
                      <a:pt x="3112" y="9346"/>
                    </a:moveTo>
                    <a:lnTo>
                      <a:pt x="3088" y="9334"/>
                    </a:lnTo>
                    <a:cubicBezTo>
                      <a:pt x="3071" y="9402"/>
                      <a:pt x="3008" y="9389"/>
                      <a:pt x="3025" y="9485"/>
                    </a:cubicBezTo>
                    <a:cubicBezTo>
                      <a:pt x="3066" y="9473"/>
                      <a:pt x="3076" y="9371"/>
                      <a:pt x="3112" y="9346"/>
                    </a:cubicBezTo>
                    <a:close/>
                    <a:moveTo>
                      <a:pt x="2493" y="10160"/>
                    </a:moveTo>
                    <a:lnTo>
                      <a:pt x="2500" y="10147"/>
                    </a:lnTo>
                    <a:lnTo>
                      <a:pt x="2498" y="10141"/>
                    </a:lnTo>
                    <a:cubicBezTo>
                      <a:pt x="2498" y="10141"/>
                      <a:pt x="2493" y="10160"/>
                      <a:pt x="2493" y="10160"/>
                    </a:cubicBezTo>
                    <a:close/>
                    <a:moveTo>
                      <a:pt x="17980" y="17512"/>
                    </a:moveTo>
                    <a:lnTo>
                      <a:pt x="17980" y="17558"/>
                    </a:lnTo>
                    <a:lnTo>
                      <a:pt x="17982" y="17558"/>
                    </a:lnTo>
                    <a:cubicBezTo>
                      <a:pt x="17980" y="17540"/>
                      <a:pt x="17991" y="17518"/>
                      <a:pt x="17980" y="17512"/>
                    </a:cubicBezTo>
                    <a:close/>
                    <a:moveTo>
                      <a:pt x="18040" y="16918"/>
                    </a:moveTo>
                    <a:cubicBezTo>
                      <a:pt x="18030" y="16939"/>
                      <a:pt x="18031" y="16979"/>
                      <a:pt x="18027" y="17011"/>
                    </a:cubicBezTo>
                    <a:cubicBezTo>
                      <a:pt x="18034" y="16990"/>
                      <a:pt x="18045" y="16949"/>
                      <a:pt x="18040" y="16918"/>
                    </a:cubicBezTo>
                    <a:close/>
                    <a:moveTo>
                      <a:pt x="17030" y="19514"/>
                    </a:moveTo>
                    <a:cubicBezTo>
                      <a:pt x="17020" y="19543"/>
                      <a:pt x="16999" y="19526"/>
                      <a:pt x="16991" y="19554"/>
                    </a:cubicBezTo>
                    <a:cubicBezTo>
                      <a:pt x="17008" y="19552"/>
                      <a:pt x="17023" y="19543"/>
                      <a:pt x="17030" y="19514"/>
                    </a:cubicBezTo>
                    <a:close/>
                    <a:moveTo>
                      <a:pt x="16701" y="11404"/>
                    </a:moveTo>
                    <a:cubicBezTo>
                      <a:pt x="16701" y="11400"/>
                      <a:pt x="16701" y="11390"/>
                      <a:pt x="16703" y="11388"/>
                    </a:cubicBezTo>
                    <a:lnTo>
                      <a:pt x="16693" y="11400"/>
                    </a:lnTo>
                    <a:cubicBezTo>
                      <a:pt x="16694" y="11404"/>
                      <a:pt x="16697" y="11404"/>
                      <a:pt x="16701" y="11404"/>
                    </a:cubicBezTo>
                    <a:close/>
                    <a:moveTo>
                      <a:pt x="16616" y="11210"/>
                    </a:moveTo>
                    <a:lnTo>
                      <a:pt x="16606" y="11181"/>
                    </a:lnTo>
                    <a:lnTo>
                      <a:pt x="16614" y="11217"/>
                    </a:lnTo>
                    <a:cubicBezTo>
                      <a:pt x="16614" y="11217"/>
                      <a:pt x="16616" y="11210"/>
                      <a:pt x="16616" y="11210"/>
                    </a:cubicBezTo>
                    <a:close/>
                    <a:moveTo>
                      <a:pt x="15474" y="11320"/>
                    </a:moveTo>
                    <a:lnTo>
                      <a:pt x="15458" y="11355"/>
                    </a:lnTo>
                    <a:lnTo>
                      <a:pt x="15468" y="11344"/>
                    </a:lnTo>
                    <a:cubicBezTo>
                      <a:pt x="15468" y="11344"/>
                      <a:pt x="15474" y="11320"/>
                      <a:pt x="15474" y="11320"/>
                    </a:cubicBezTo>
                    <a:close/>
                    <a:moveTo>
                      <a:pt x="16706" y="11421"/>
                    </a:moveTo>
                    <a:lnTo>
                      <a:pt x="16710" y="11448"/>
                    </a:lnTo>
                    <a:cubicBezTo>
                      <a:pt x="16714" y="11448"/>
                      <a:pt x="16717" y="11448"/>
                      <a:pt x="16719" y="11444"/>
                    </a:cubicBezTo>
                    <a:cubicBezTo>
                      <a:pt x="16715" y="11434"/>
                      <a:pt x="16715" y="11413"/>
                      <a:pt x="16706" y="11421"/>
                    </a:cubicBezTo>
                    <a:close/>
                    <a:moveTo>
                      <a:pt x="16677" y="11248"/>
                    </a:moveTo>
                    <a:cubicBezTo>
                      <a:pt x="16704" y="11277"/>
                      <a:pt x="16687" y="11342"/>
                      <a:pt x="16703" y="11388"/>
                    </a:cubicBezTo>
                    <a:cubicBezTo>
                      <a:pt x="16704" y="11400"/>
                      <a:pt x="16710" y="11390"/>
                      <a:pt x="16714" y="11393"/>
                    </a:cubicBezTo>
                    <a:cubicBezTo>
                      <a:pt x="16710" y="11334"/>
                      <a:pt x="16691" y="11291"/>
                      <a:pt x="16687" y="11233"/>
                    </a:cubicBezTo>
                    <a:cubicBezTo>
                      <a:pt x="16664" y="11170"/>
                      <a:pt x="16642" y="11087"/>
                      <a:pt x="16611" y="11039"/>
                    </a:cubicBezTo>
                    <a:lnTo>
                      <a:pt x="16619" y="11078"/>
                    </a:lnTo>
                    <a:cubicBezTo>
                      <a:pt x="16616" y="11087"/>
                      <a:pt x="16610" y="11079"/>
                      <a:pt x="16606" y="11082"/>
                    </a:cubicBezTo>
                    <a:lnTo>
                      <a:pt x="16606" y="11094"/>
                    </a:lnTo>
                    <a:lnTo>
                      <a:pt x="16609" y="11094"/>
                    </a:lnTo>
                    <a:cubicBezTo>
                      <a:pt x="16641" y="11123"/>
                      <a:pt x="16658" y="11198"/>
                      <a:pt x="16677" y="11248"/>
                    </a:cubicBezTo>
                    <a:close/>
                    <a:moveTo>
                      <a:pt x="16769" y="11471"/>
                    </a:moveTo>
                    <a:cubicBezTo>
                      <a:pt x="16765" y="11514"/>
                      <a:pt x="16786" y="11539"/>
                      <a:pt x="16785" y="11571"/>
                    </a:cubicBezTo>
                    <a:cubicBezTo>
                      <a:pt x="16781" y="11573"/>
                      <a:pt x="16780" y="11569"/>
                      <a:pt x="16779" y="11566"/>
                    </a:cubicBezTo>
                    <a:lnTo>
                      <a:pt x="16774" y="11599"/>
                    </a:lnTo>
                    <a:cubicBezTo>
                      <a:pt x="16795" y="11627"/>
                      <a:pt x="16787" y="11678"/>
                      <a:pt x="16802" y="11710"/>
                    </a:cubicBezTo>
                    <a:cubicBezTo>
                      <a:pt x="16800" y="11733"/>
                      <a:pt x="16788" y="11713"/>
                      <a:pt x="16785" y="11726"/>
                    </a:cubicBezTo>
                    <a:cubicBezTo>
                      <a:pt x="16802" y="11759"/>
                      <a:pt x="16805" y="11803"/>
                      <a:pt x="16813" y="11838"/>
                    </a:cubicBezTo>
                    <a:cubicBezTo>
                      <a:pt x="16821" y="11761"/>
                      <a:pt x="16828" y="11893"/>
                      <a:pt x="16845" y="11884"/>
                    </a:cubicBezTo>
                    <a:cubicBezTo>
                      <a:pt x="16851" y="11805"/>
                      <a:pt x="16805" y="11819"/>
                      <a:pt x="16808" y="11744"/>
                    </a:cubicBezTo>
                    <a:cubicBezTo>
                      <a:pt x="16820" y="11708"/>
                      <a:pt x="16818" y="11764"/>
                      <a:pt x="16824" y="11766"/>
                    </a:cubicBezTo>
                    <a:cubicBezTo>
                      <a:pt x="16822" y="11738"/>
                      <a:pt x="16813" y="11703"/>
                      <a:pt x="16806" y="11670"/>
                    </a:cubicBezTo>
                    <a:cubicBezTo>
                      <a:pt x="16795" y="11532"/>
                      <a:pt x="16766" y="11404"/>
                      <a:pt x="16724" y="11299"/>
                    </a:cubicBezTo>
                    <a:lnTo>
                      <a:pt x="16727" y="11328"/>
                    </a:lnTo>
                    <a:cubicBezTo>
                      <a:pt x="16747" y="11372"/>
                      <a:pt x="16754" y="11425"/>
                      <a:pt x="16769" y="11471"/>
                    </a:cubicBezTo>
                    <a:close/>
                    <a:moveTo>
                      <a:pt x="18098" y="16558"/>
                    </a:moveTo>
                    <a:cubicBezTo>
                      <a:pt x="18111" y="16518"/>
                      <a:pt x="18125" y="16466"/>
                      <a:pt x="18126" y="16427"/>
                    </a:cubicBezTo>
                    <a:cubicBezTo>
                      <a:pt x="18120" y="16451"/>
                      <a:pt x="18110" y="16468"/>
                      <a:pt x="18113" y="16501"/>
                    </a:cubicBezTo>
                    <a:cubicBezTo>
                      <a:pt x="18089" y="16577"/>
                      <a:pt x="18077" y="16664"/>
                      <a:pt x="18064" y="16752"/>
                    </a:cubicBezTo>
                    <a:cubicBezTo>
                      <a:pt x="18083" y="16699"/>
                      <a:pt x="18097" y="16632"/>
                      <a:pt x="18098" y="16558"/>
                    </a:cubicBezTo>
                    <a:close/>
                    <a:moveTo>
                      <a:pt x="11955" y="7203"/>
                    </a:moveTo>
                    <a:cubicBezTo>
                      <a:pt x="11972" y="7197"/>
                      <a:pt x="11956" y="7163"/>
                      <a:pt x="11957" y="7144"/>
                    </a:cubicBezTo>
                    <a:cubicBezTo>
                      <a:pt x="11949" y="7157"/>
                      <a:pt x="11952" y="7192"/>
                      <a:pt x="11955" y="7203"/>
                    </a:cubicBezTo>
                    <a:close/>
                    <a:moveTo>
                      <a:pt x="20219" y="11893"/>
                    </a:moveTo>
                    <a:cubicBezTo>
                      <a:pt x="20216" y="11899"/>
                      <a:pt x="20215" y="11891"/>
                      <a:pt x="20214" y="11889"/>
                    </a:cubicBezTo>
                    <a:lnTo>
                      <a:pt x="20214" y="11905"/>
                    </a:lnTo>
                    <a:lnTo>
                      <a:pt x="20216" y="11905"/>
                    </a:lnTo>
                    <a:cubicBezTo>
                      <a:pt x="20217" y="11903"/>
                      <a:pt x="20221" y="11900"/>
                      <a:pt x="20219" y="11893"/>
                    </a:cubicBezTo>
                    <a:close/>
                    <a:moveTo>
                      <a:pt x="15395" y="11460"/>
                    </a:moveTo>
                    <a:lnTo>
                      <a:pt x="15387" y="11487"/>
                    </a:lnTo>
                    <a:lnTo>
                      <a:pt x="15390" y="11483"/>
                    </a:lnTo>
                    <a:cubicBezTo>
                      <a:pt x="15390" y="11483"/>
                      <a:pt x="15395" y="11460"/>
                      <a:pt x="15395" y="11460"/>
                    </a:cubicBezTo>
                    <a:close/>
                    <a:moveTo>
                      <a:pt x="20386" y="11905"/>
                    </a:moveTo>
                    <a:lnTo>
                      <a:pt x="20384" y="11900"/>
                    </a:lnTo>
                    <a:cubicBezTo>
                      <a:pt x="20373" y="11889"/>
                      <a:pt x="20358" y="11872"/>
                      <a:pt x="20347" y="11893"/>
                    </a:cubicBezTo>
                    <a:cubicBezTo>
                      <a:pt x="20324" y="11852"/>
                      <a:pt x="20300" y="11930"/>
                      <a:pt x="20279" y="11884"/>
                    </a:cubicBezTo>
                    <a:lnTo>
                      <a:pt x="20285" y="11900"/>
                    </a:lnTo>
                    <a:cubicBezTo>
                      <a:pt x="20285" y="11900"/>
                      <a:pt x="20386" y="11905"/>
                      <a:pt x="20386" y="11905"/>
                    </a:cubicBezTo>
                    <a:close/>
                    <a:moveTo>
                      <a:pt x="21501" y="12056"/>
                    </a:moveTo>
                    <a:cubicBezTo>
                      <a:pt x="21497" y="12050"/>
                      <a:pt x="21494" y="12033"/>
                      <a:pt x="21488" y="12039"/>
                    </a:cubicBezTo>
                    <a:cubicBezTo>
                      <a:pt x="21486" y="12053"/>
                      <a:pt x="21494" y="12057"/>
                      <a:pt x="21501" y="12056"/>
                    </a:cubicBezTo>
                    <a:close/>
                    <a:moveTo>
                      <a:pt x="21556" y="12110"/>
                    </a:moveTo>
                    <a:cubicBezTo>
                      <a:pt x="21550" y="12089"/>
                      <a:pt x="21540" y="12086"/>
                      <a:pt x="21530" y="12084"/>
                    </a:cubicBezTo>
                    <a:cubicBezTo>
                      <a:pt x="21538" y="12097"/>
                      <a:pt x="21546" y="12125"/>
                      <a:pt x="21556" y="12110"/>
                    </a:cubicBezTo>
                    <a:close/>
                    <a:moveTo>
                      <a:pt x="12435" y="3583"/>
                    </a:moveTo>
                    <a:cubicBezTo>
                      <a:pt x="12446" y="3471"/>
                      <a:pt x="12476" y="3363"/>
                      <a:pt x="12480" y="3255"/>
                    </a:cubicBezTo>
                    <a:cubicBezTo>
                      <a:pt x="12434" y="3471"/>
                      <a:pt x="12403" y="3700"/>
                      <a:pt x="12358" y="3917"/>
                    </a:cubicBezTo>
                    <a:cubicBezTo>
                      <a:pt x="12351" y="4056"/>
                      <a:pt x="12313" y="4167"/>
                      <a:pt x="12302" y="4300"/>
                    </a:cubicBezTo>
                    <a:cubicBezTo>
                      <a:pt x="12298" y="4339"/>
                      <a:pt x="12280" y="4367"/>
                      <a:pt x="12285" y="4407"/>
                    </a:cubicBezTo>
                    <a:cubicBezTo>
                      <a:pt x="12309" y="4321"/>
                      <a:pt x="12315" y="4221"/>
                      <a:pt x="12338" y="4133"/>
                    </a:cubicBezTo>
                    <a:cubicBezTo>
                      <a:pt x="12338" y="4061"/>
                      <a:pt x="12372" y="4019"/>
                      <a:pt x="12375" y="3950"/>
                    </a:cubicBezTo>
                    <a:cubicBezTo>
                      <a:pt x="12369" y="3862"/>
                      <a:pt x="12391" y="3781"/>
                      <a:pt x="12406" y="3700"/>
                    </a:cubicBezTo>
                    <a:cubicBezTo>
                      <a:pt x="12419" y="3665"/>
                      <a:pt x="12410" y="3602"/>
                      <a:pt x="12435" y="3583"/>
                    </a:cubicBezTo>
                    <a:close/>
                    <a:moveTo>
                      <a:pt x="12495" y="3159"/>
                    </a:moveTo>
                    <a:lnTo>
                      <a:pt x="12490" y="3159"/>
                    </a:lnTo>
                    <a:lnTo>
                      <a:pt x="12485" y="3227"/>
                    </a:lnTo>
                    <a:cubicBezTo>
                      <a:pt x="12485" y="3227"/>
                      <a:pt x="12495" y="3159"/>
                      <a:pt x="12495" y="3159"/>
                    </a:cubicBezTo>
                    <a:close/>
                    <a:moveTo>
                      <a:pt x="12506" y="3115"/>
                    </a:moveTo>
                    <a:cubicBezTo>
                      <a:pt x="12511" y="3101"/>
                      <a:pt x="12518" y="3076"/>
                      <a:pt x="12511" y="3067"/>
                    </a:cubicBezTo>
                    <a:lnTo>
                      <a:pt x="12502" y="3122"/>
                    </a:lnTo>
                    <a:cubicBezTo>
                      <a:pt x="12502" y="3122"/>
                      <a:pt x="12506" y="3115"/>
                      <a:pt x="12506" y="3115"/>
                    </a:cubicBezTo>
                    <a:close/>
                    <a:moveTo>
                      <a:pt x="12372" y="3733"/>
                    </a:moveTo>
                    <a:lnTo>
                      <a:pt x="12375" y="3727"/>
                    </a:lnTo>
                    <a:lnTo>
                      <a:pt x="12375" y="3712"/>
                    </a:lnTo>
                    <a:cubicBezTo>
                      <a:pt x="12375" y="3712"/>
                      <a:pt x="12372" y="3733"/>
                      <a:pt x="12372" y="3733"/>
                    </a:cubicBezTo>
                    <a:close/>
                    <a:moveTo>
                      <a:pt x="12527" y="2987"/>
                    </a:moveTo>
                    <a:lnTo>
                      <a:pt x="12525" y="3016"/>
                    </a:lnTo>
                    <a:lnTo>
                      <a:pt x="12527" y="3011"/>
                    </a:lnTo>
                    <a:cubicBezTo>
                      <a:pt x="12527" y="3011"/>
                      <a:pt x="12527" y="2987"/>
                      <a:pt x="12527" y="2987"/>
                    </a:cubicBezTo>
                    <a:close/>
                    <a:moveTo>
                      <a:pt x="12194" y="5391"/>
                    </a:moveTo>
                    <a:cubicBezTo>
                      <a:pt x="12199" y="5377"/>
                      <a:pt x="12205" y="5354"/>
                      <a:pt x="12199" y="5335"/>
                    </a:cubicBezTo>
                    <a:lnTo>
                      <a:pt x="12191" y="5347"/>
                    </a:lnTo>
                    <a:cubicBezTo>
                      <a:pt x="12192" y="5361"/>
                      <a:pt x="12188" y="5379"/>
                      <a:pt x="12194" y="5391"/>
                    </a:cubicBezTo>
                    <a:close/>
                    <a:moveTo>
                      <a:pt x="12107" y="5968"/>
                    </a:moveTo>
                    <a:cubicBezTo>
                      <a:pt x="12128" y="5802"/>
                      <a:pt x="12160" y="5646"/>
                      <a:pt x="12180" y="5479"/>
                    </a:cubicBezTo>
                    <a:cubicBezTo>
                      <a:pt x="12179" y="5452"/>
                      <a:pt x="12195" y="5413"/>
                      <a:pt x="12178" y="5396"/>
                    </a:cubicBezTo>
                    <a:cubicBezTo>
                      <a:pt x="12169" y="5417"/>
                      <a:pt x="12169" y="5454"/>
                      <a:pt x="12173" y="5479"/>
                    </a:cubicBezTo>
                    <a:cubicBezTo>
                      <a:pt x="12144" y="5510"/>
                      <a:pt x="12162" y="5577"/>
                      <a:pt x="12157" y="5626"/>
                    </a:cubicBezTo>
                    <a:cubicBezTo>
                      <a:pt x="12129" y="5727"/>
                      <a:pt x="12105" y="5834"/>
                      <a:pt x="12096" y="5952"/>
                    </a:cubicBezTo>
                    <a:cubicBezTo>
                      <a:pt x="12100" y="5959"/>
                      <a:pt x="12101" y="5976"/>
                      <a:pt x="12107" y="5968"/>
                    </a:cubicBezTo>
                    <a:close/>
                    <a:moveTo>
                      <a:pt x="11942" y="6965"/>
                    </a:moveTo>
                    <a:cubicBezTo>
                      <a:pt x="11944" y="7046"/>
                      <a:pt x="11917" y="7100"/>
                      <a:pt x="11908" y="7172"/>
                    </a:cubicBezTo>
                    <a:cubicBezTo>
                      <a:pt x="11910" y="7186"/>
                      <a:pt x="11910" y="7211"/>
                      <a:pt x="11922" y="7200"/>
                    </a:cubicBezTo>
                    <a:cubicBezTo>
                      <a:pt x="11938" y="7085"/>
                      <a:pt x="11960" y="6961"/>
                      <a:pt x="11965" y="6849"/>
                    </a:cubicBezTo>
                    <a:cubicBezTo>
                      <a:pt x="11965" y="6849"/>
                      <a:pt x="11942" y="6965"/>
                      <a:pt x="11942" y="6965"/>
                    </a:cubicBezTo>
                    <a:close/>
                    <a:moveTo>
                      <a:pt x="15377" y="11571"/>
                    </a:moveTo>
                    <a:lnTo>
                      <a:pt x="15311" y="11722"/>
                    </a:lnTo>
                    <a:cubicBezTo>
                      <a:pt x="15339" y="11683"/>
                      <a:pt x="15365" y="11619"/>
                      <a:pt x="15377" y="11571"/>
                    </a:cubicBezTo>
                    <a:close/>
                    <a:moveTo>
                      <a:pt x="11995" y="5876"/>
                    </a:moveTo>
                    <a:cubicBezTo>
                      <a:pt x="11994" y="5820"/>
                      <a:pt x="12011" y="5772"/>
                      <a:pt x="12004" y="5713"/>
                    </a:cubicBezTo>
                    <a:cubicBezTo>
                      <a:pt x="12048" y="5588"/>
                      <a:pt x="12067" y="5445"/>
                      <a:pt x="12076" y="5291"/>
                    </a:cubicBezTo>
                    <a:cubicBezTo>
                      <a:pt x="12119" y="5180"/>
                      <a:pt x="12126" y="5037"/>
                      <a:pt x="12146" y="4907"/>
                    </a:cubicBezTo>
                    <a:cubicBezTo>
                      <a:pt x="12152" y="4870"/>
                      <a:pt x="12145" y="4827"/>
                      <a:pt x="12162" y="4800"/>
                    </a:cubicBezTo>
                    <a:cubicBezTo>
                      <a:pt x="12148" y="4708"/>
                      <a:pt x="12203" y="4673"/>
                      <a:pt x="12183" y="4573"/>
                    </a:cubicBezTo>
                    <a:cubicBezTo>
                      <a:pt x="12185" y="4492"/>
                      <a:pt x="12236" y="4484"/>
                      <a:pt x="12227" y="4395"/>
                    </a:cubicBezTo>
                    <a:cubicBezTo>
                      <a:pt x="12217" y="4276"/>
                      <a:pt x="12278" y="4214"/>
                      <a:pt x="12267" y="4096"/>
                    </a:cubicBezTo>
                    <a:cubicBezTo>
                      <a:pt x="12303" y="4056"/>
                      <a:pt x="12293" y="3952"/>
                      <a:pt x="12311" y="3894"/>
                    </a:cubicBezTo>
                    <a:cubicBezTo>
                      <a:pt x="12319" y="3915"/>
                      <a:pt x="12308" y="3928"/>
                      <a:pt x="12311" y="3950"/>
                    </a:cubicBezTo>
                    <a:cubicBezTo>
                      <a:pt x="12324" y="3921"/>
                      <a:pt x="12318" y="3869"/>
                      <a:pt x="12336" y="3849"/>
                    </a:cubicBezTo>
                    <a:cubicBezTo>
                      <a:pt x="12316" y="3739"/>
                      <a:pt x="12384" y="3642"/>
                      <a:pt x="12372" y="3516"/>
                    </a:cubicBezTo>
                    <a:cubicBezTo>
                      <a:pt x="12409" y="3461"/>
                      <a:pt x="12387" y="3375"/>
                      <a:pt x="12411" y="3310"/>
                    </a:cubicBezTo>
                    <a:cubicBezTo>
                      <a:pt x="12423" y="3255"/>
                      <a:pt x="12430" y="3199"/>
                      <a:pt x="12435" y="3131"/>
                    </a:cubicBezTo>
                    <a:cubicBezTo>
                      <a:pt x="12465" y="3048"/>
                      <a:pt x="12459" y="2927"/>
                      <a:pt x="12498" y="2854"/>
                    </a:cubicBezTo>
                    <a:cubicBezTo>
                      <a:pt x="12495" y="2777"/>
                      <a:pt x="12513" y="2719"/>
                      <a:pt x="12521" y="2649"/>
                    </a:cubicBezTo>
                    <a:cubicBezTo>
                      <a:pt x="12521" y="2631"/>
                      <a:pt x="12531" y="2603"/>
                      <a:pt x="12538" y="2610"/>
                    </a:cubicBezTo>
                    <a:lnTo>
                      <a:pt x="12538" y="2649"/>
                    </a:lnTo>
                    <a:cubicBezTo>
                      <a:pt x="12553" y="2608"/>
                      <a:pt x="12528" y="2571"/>
                      <a:pt x="12547" y="2531"/>
                    </a:cubicBezTo>
                    <a:cubicBezTo>
                      <a:pt x="12539" y="2445"/>
                      <a:pt x="12586" y="2408"/>
                      <a:pt x="12566" y="2332"/>
                    </a:cubicBezTo>
                    <a:cubicBezTo>
                      <a:pt x="12500" y="2723"/>
                      <a:pt x="12424" y="3101"/>
                      <a:pt x="12358" y="3493"/>
                    </a:cubicBezTo>
                    <a:lnTo>
                      <a:pt x="12178" y="4585"/>
                    </a:lnTo>
                    <a:cubicBezTo>
                      <a:pt x="12106" y="4995"/>
                      <a:pt x="12043" y="5417"/>
                      <a:pt x="11978" y="5836"/>
                    </a:cubicBezTo>
                    <a:lnTo>
                      <a:pt x="11995" y="5830"/>
                    </a:lnTo>
                    <a:cubicBezTo>
                      <a:pt x="11995" y="5830"/>
                      <a:pt x="11995" y="5876"/>
                      <a:pt x="11995" y="5876"/>
                    </a:cubicBezTo>
                    <a:close/>
                    <a:moveTo>
                      <a:pt x="12128" y="5209"/>
                    </a:moveTo>
                    <a:lnTo>
                      <a:pt x="12131" y="5209"/>
                    </a:lnTo>
                    <a:cubicBezTo>
                      <a:pt x="12139" y="5148"/>
                      <a:pt x="12158" y="5093"/>
                      <a:pt x="12154" y="5029"/>
                    </a:cubicBezTo>
                    <a:cubicBezTo>
                      <a:pt x="12145" y="5093"/>
                      <a:pt x="12141" y="5155"/>
                      <a:pt x="12128" y="5209"/>
                    </a:cubicBezTo>
                    <a:close/>
                    <a:moveTo>
                      <a:pt x="12094" y="5598"/>
                    </a:moveTo>
                    <a:cubicBezTo>
                      <a:pt x="12109" y="5572"/>
                      <a:pt x="12105" y="5519"/>
                      <a:pt x="12120" y="5491"/>
                    </a:cubicBezTo>
                    <a:cubicBezTo>
                      <a:pt x="12118" y="5389"/>
                      <a:pt x="12158" y="5310"/>
                      <a:pt x="12154" y="5218"/>
                    </a:cubicBezTo>
                    <a:cubicBezTo>
                      <a:pt x="12135" y="5305"/>
                      <a:pt x="12116" y="5391"/>
                      <a:pt x="12109" y="5486"/>
                    </a:cubicBezTo>
                    <a:cubicBezTo>
                      <a:pt x="12109" y="5524"/>
                      <a:pt x="12093" y="5566"/>
                      <a:pt x="12094" y="5598"/>
                    </a:cubicBezTo>
                    <a:close/>
                    <a:moveTo>
                      <a:pt x="12275" y="4463"/>
                    </a:moveTo>
                    <a:cubicBezTo>
                      <a:pt x="12259" y="4531"/>
                      <a:pt x="12253" y="4615"/>
                      <a:pt x="12238" y="4685"/>
                    </a:cubicBezTo>
                    <a:cubicBezTo>
                      <a:pt x="12213" y="4856"/>
                      <a:pt x="12173" y="5028"/>
                      <a:pt x="12162" y="5202"/>
                    </a:cubicBezTo>
                    <a:cubicBezTo>
                      <a:pt x="12169" y="5183"/>
                      <a:pt x="12172" y="5160"/>
                      <a:pt x="12171" y="5134"/>
                    </a:cubicBezTo>
                    <a:cubicBezTo>
                      <a:pt x="12208" y="4990"/>
                      <a:pt x="12217" y="4814"/>
                      <a:pt x="12251" y="4668"/>
                    </a:cubicBezTo>
                    <a:cubicBezTo>
                      <a:pt x="12251" y="4592"/>
                      <a:pt x="12273" y="4528"/>
                      <a:pt x="12275" y="4463"/>
                    </a:cubicBezTo>
                    <a:close/>
                    <a:moveTo>
                      <a:pt x="12550" y="2738"/>
                    </a:moveTo>
                    <a:cubicBezTo>
                      <a:pt x="12557" y="2726"/>
                      <a:pt x="12559" y="2693"/>
                      <a:pt x="12559" y="2682"/>
                    </a:cubicBezTo>
                    <a:cubicBezTo>
                      <a:pt x="12554" y="2698"/>
                      <a:pt x="12541" y="2714"/>
                      <a:pt x="12550" y="2738"/>
                    </a:cubicBezTo>
                    <a:close/>
                    <a:moveTo>
                      <a:pt x="14587" y="14654"/>
                    </a:moveTo>
                    <a:lnTo>
                      <a:pt x="14587" y="14675"/>
                    </a:lnTo>
                    <a:lnTo>
                      <a:pt x="14592" y="14654"/>
                    </a:lnTo>
                    <a:cubicBezTo>
                      <a:pt x="14592" y="14654"/>
                      <a:pt x="14587" y="14654"/>
                      <a:pt x="14587" y="14654"/>
                    </a:cubicBezTo>
                    <a:close/>
                    <a:moveTo>
                      <a:pt x="14622" y="14547"/>
                    </a:moveTo>
                    <a:cubicBezTo>
                      <a:pt x="14613" y="14489"/>
                      <a:pt x="14646" y="14450"/>
                      <a:pt x="14645" y="14397"/>
                    </a:cubicBezTo>
                    <a:cubicBezTo>
                      <a:pt x="14652" y="14353"/>
                      <a:pt x="14659" y="14297"/>
                      <a:pt x="14676" y="14269"/>
                    </a:cubicBezTo>
                    <a:cubicBezTo>
                      <a:pt x="14661" y="14220"/>
                      <a:pt x="14696" y="14186"/>
                      <a:pt x="14688" y="14147"/>
                    </a:cubicBezTo>
                    <a:cubicBezTo>
                      <a:pt x="14652" y="14278"/>
                      <a:pt x="14633" y="14422"/>
                      <a:pt x="14607" y="14559"/>
                    </a:cubicBezTo>
                    <a:cubicBezTo>
                      <a:pt x="14610" y="14549"/>
                      <a:pt x="14615" y="14540"/>
                      <a:pt x="14622" y="14547"/>
                    </a:cubicBezTo>
                    <a:close/>
                    <a:moveTo>
                      <a:pt x="15051" y="12612"/>
                    </a:moveTo>
                    <a:cubicBezTo>
                      <a:pt x="15037" y="12609"/>
                      <a:pt x="15038" y="12654"/>
                      <a:pt x="15038" y="12663"/>
                    </a:cubicBezTo>
                    <a:cubicBezTo>
                      <a:pt x="15048" y="12652"/>
                      <a:pt x="15049" y="12628"/>
                      <a:pt x="15051" y="12612"/>
                    </a:cubicBezTo>
                    <a:close/>
                    <a:moveTo>
                      <a:pt x="14144" y="813"/>
                    </a:moveTo>
                    <a:cubicBezTo>
                      <a:pt x="14146" y="800"/>
                      <a:pt x="14141" y="788"/>
                      <a:pt x="14141" y="774"/>
                    </a:cubicBezTo>
                    <a:cubicBezTo>
                      <a:pt x="14138" y="786"/>
                      <a:pt x="14138" y="809"/>
                      <a:pt x="14144" y="813"/>
                    </a:cubicBezTo>
                    <a:close/>
                    <a:moveTo>
                      <a:pt x="12577" y="2821"/>
                    </a:moveTo>
                    <a:cubicBezTo>
                      <a:pt x="12570" y="2673"/>
                      <a:pt x="12636" y="2586"/>
                      <a:pt x="12631" y="2443"/>
                    </a:cubicBezTo>
                    <a:lnTo>
                      <a:pt x="12626" y="2443"/>
                    </a:lnTo>
                    <a:cubicBezTo>
                      <a:pt x="12614" y="2503"/>
                      <a:pt x="12598" y="2559"/>
                      <a:pt x="12592" y="2626"/>
                    </a:cubicBezTo>
                    <a:cubicBezTo>
                      <a:pt x="12579" y="2738"/>
                      <a:pt x="12542" y="2832"/>
                      <a:pt x="12534" y="2949"/>
                    </a:cubicBezTo>
                    <a:cubicBezTo>
                      <a:pt x="12557" y="2913"/>
                      <a:pt x="12548" y="2850"/>
                      <a:pt x="12577" y="2821"/>
                    </a:cubicBezTo>
                    <a:close/>
                    <a:moveTo>
                      <a:pt x="14147" y="973"/>
                    </a:moveTo>
                    <a:lnTo>
                      <a:pt x="14152" y="973"/>
                    </a:lnTo>
                    <a:cubicBezTo>
                      <a:pt x="14152" y="945"/>
                      <a:pt x="14153" y="899"/>
                      <a:pt x="14141" y="878"/>
                    </a:cubicBezTo>
                    <a:cubicBezTo>
                      <a:pt x="14141" y="878"/>
                      <a:pt x="14147" y="973"/>
                      <a:pt x="14147" y="973"/>
                    </a:cubicBezTo>
                    <a:close/>
                    <a:moveTo>
                      <a:pt x="12600" y="2197"/>
                    </a:moveTo>
                    <a:cubicBezTo>
                      <a:pt x="12627" y="2125"/>
                      <a:pt x="12644" y="2023"/>
                      <a:pt x="12647" y="1935"/>
                    </a:cubicBezTo>
                    <a:cubicBezTo>
                      <a:pt x="12616" y="2040"/>
                      <a:pt x="12603" y="2155"/>
                      <a:pt x="12585" y="2269"/>
                    </a:cubicBezTo>
                    <a:lnTo>
                      <a:pt x="12592" y="2269"/>
                    </a:lnTo>
                    <a:cubicBezTo>
                      <a:pt x="12604" y="2253"/>
                      <a:pt x="12599" y="2223"/>
                      <a:pt x="12600" y="2197"/>
                    </a:cubicBezTo>
                    <a:close/>
                    <a:moveTo>
                      <a:pt x="12643" y="2408"/>
                    </a:moveTo>
                    <a:cubicBezTo>
                      <a:pt x="12653" y="2336"/>
                      <a:pt x="12683" y="2269"/>
                      <a:pt x="12682" y="2197"/>
                    </a:cubicBezTo>
                    <a:cubicBezTo>
                      <a:pt x="12665" y="2221"/>
                      <a:pt x="12682" y="2276"/>
                      <a:pt x="12658" y="2281"/>
                    </a:cubicBezTo>
                    <a:cubicBezTo>
                      <a:pt x="12664" y="2334"/>
                      <a:pt x="12636" y="2367"/>
                      <a:pt x="12643" y="2408"/>
                    </a:cubicBezTo>
                    <a:close/>
                    <a:moveTo>
                      <a:pt x="14128" y="579"/>
                    </a:moveTo>
                    <a:cubicBezTo>
                      <a:pt x="14110" y="605"/>
                      <a:pt x="14128" y="642"/>
                      <a:pt x="14133" y="663"/>
                    </a:cubicBezTo>
                    <a:cubicBezTo>
                      <a:pt x="14133" y="635"/>
                      <a:pt x="14138" y="596"/>
                      <a:pt x="14128" y="579"/>
                    </a:cubicBezTo>
                    <a:close/>
                    <a:moveTo>
                      <a:pt x="13914" y="44"/>
                    </a:moveTo>
                    <a:cubicBezTo>
                      <a:pt x="13908" y="30"/>
                      <a:pt x="13903" y="2"/>
                      <a:pt x="13895" y="0"/>
                    </a:cubicBezTo>
                    <a:cubicBezTo>
                      <a:pt x="13891" y="35"/>
                      <a:pt x="13902" y="70"/>
                      <a:pt x="13908" y="100"/>
                    </a:cubicBezTo>
                    <a:cubicBezTo>
                      <a:pt x="13905" y="79"/>
                      <a:pt x="13912" y="65"/>
                      <a:pt x="13914" y="44"/>
                    </a:cubicBezTo>
                    <a:close/>
                    <a:moveTo>
                      <a:pt x="1935" y="11504"/>
                    </a:moveTo>
                    <a:lnTo>
                      <a:pt x="1946" y="11476"/>
                    </a:lnTo>
                    <a:lnTo>
                      <a:pt x="1929" y="11515"/>
                    </a:lnTo>
                    <a:cubicBezTo>
                      <a:pt x="1929" y="11515"/>
                      <a:pt x="1935" y="11504"/>
                      <a:pt x="1935" y="11504"/>
                    </a:cubicBezTo>
                    <a:close/>
                    <a:moveTo>
                      <a:pt x="760" y="14564"/>
                    </a:moveTo>
                    <a:cubicBezTo>
                      <a:pt x="753" y="14568"/>
                      <a:pt x="743" y="14598"/>
                      <a:pt x="747" y="14609"/>
                    </a:cubicBezTo>
                    <a:cubicBezTo>
                      <a:pt x="754" y="14596"/>
                      <a:pt x="755" y="14578"/>
                      <a:pt x="760" y="14564"/>
                    </a:cubicBezTo>
                    <a:close/>
                    <a:moveTo>
                      <a:pt x="800" y="14415"/>
                    </a:moveTo>
                    <a:cubicBezTo>
                      <a:pt x="786" y="14457"/>
                      <a:pt x="776" y="14506"/>
                      <a:pt x="766" y="14542"/>
                    </a:cubicBezTo>
                    <a:cubicBezTo>
                      <a:pt x="806" y="14417"/>
                      <a:pt x="840" y="14284"/>
                      <a:pt x="878" y="14158"/>
                    </a:cubicBezTo>
                    <a:cubicBezTo>
                      <a:pt x="848" y="14237"/>
                      <a:pt x="826" y="14327"/>
                      <a:pt x="800" y="14415"/>
                    </a:cubicBezTo>
                    <a:close/>
                    <a:moveTo>
                      <a:pt x="768" y="14730"/>
                    </a:moveTo>
                    <a:cubicBezTo>
                      <a:pt x="793" y="14647"/>
                      <a:pt x="820" y="14550"/>
                      <a:pt x="836" y="14470"/>
                    </a:cubicBezTo>
                    <a:cubicBezTo>
                      <a:pt x="809" y="14559"/>
                      <a:pt x="782" y="14643"/>
                      <a:pt x="763" y="14738"/>
                    </a:cubicBezTo>
                    <a:cubicBezTo>
                      <a:pt x="763" y="14735"/>
                      <a:pt x="766" y="14727"/>
                      <a:pt x="768" y="14730"/>
                    </a:cubicBezTo>
                    <a:close/>
                    <a:moveTo>
                      <a:pt x="957" y="14153"/>
                    </a:moveTo>
                    <a:cubicBezTo>
                      <a:pt x="970" y="14132"/>
                      <a:pt x="973" y="14097"/>
                      <a:pt x="983" y="14070"/>
                    </a:cubicBezTo>
                    <a:cubicBezTo>
                      <a:pt x="983" y="14070"/>
                      <a:pt x="957" y="14153"/>
                      <a:pt x="957" y="14153"/>
                    </a:cubicBezTo>
                    <a:close/>
                    <a:moveTo>
                      <a:pt x="854" y="14499"/>
                    </a:moveTo>
                    <a:lnTo>
                      <a:pt x="857" y="14499"/>
                    </a:lnTo>
                    <a:cubicBezTo>
                      <a:pt x="860" y="14489"/>
                      <a:pt x="867" y="14485"/>
                      <a:pt x="865" y="14470"/>
                    </a:cubicBezTo>
                    <a:cubicBezTo>
                      <a:pt x="860" y="14473"/>
                      <a:pt x="852" y="14485"/>
                      <a:pt x="854" y="14499"/>
                    </a:cubicBezTo>
                    <a:close/>
                    <a:moveTo>
                      <a:pt x="936" y="13970"/>
                    </a:moveTo>
                    <a:lnTo>
                      <a:pt x="927" y="13998"/>
                    </a:lnTo>
                    <a:lnTo>
                      <a:pt x="936" y="13979"/>
                    </a:lnTo>
                    <a:cubicBezTo>
                      <a:pt x="936" y="13979"/>
                      <a:pt x="936" y="13970"/>
                      <a:pt x="936" y="13970"/>
                    </a:cubicBezTo>
                    <a:close/>
                    <a:moveTo>
                      <a:pt x="713" y="15090"/>
                    </a:moveTo>
                    <a:lnTo>
                      <a:pt x="705" y="15127"/>
                    </a:lnTo>
                    <a:cubicBezTo>
                      <a:pt x="718" y="15133"/>
                      <a:pt x="713" y="15100"/>
                      <a:pt x="713" y="15090"/>
                    </a:cubicBezTo>
                    <a:close/>
                    <a:moveTo>
                      <a:pt x="723" y="15065"/>
                    </a:moveTo>
                    <a:cubicBezTo>
                      <a:pt x="737" y="15055"/>
                      <a:pt x="740" y="15023"/>
                      <a:pt x="740" y="14993"/>
                    </a:cubicBezTo>
                    <a:cubicBezTo>
                      <a:pt x="734" y="15018"/>
                      <a:pt x="718" y="15032"/>
                      <a:pt x="723" y="15065"/>
                    </a:cubicBezTo>
                    <a:close/>
                    <a:moveTo>
                      <a:pt x="755" y="14754"/>
                    </a:moveTo>
                    <a:cubicBezTo>
                      <a:pt x="755" y="14800"/>
                      <a:pt x="721" y="14821"/>
                      <a:pt x="731" y="14869"/>
                    </a:cubicBezTo>
                    <a:cubicBezTo>
                      <a:pt x="741" y="14835"/>
                      <a:pt x="763" y="14795"/>
                      <a:pt x="755" y="14754"/>
                    </a:cubicBezTo>
                    <a:close/>
                    <a:moveTo>
                      <a:pt x="740" y="14626"/>
                    </a:moveTo>
                    <a:lnTo>
                      <a:pt x="710" y="14742"/>
                    </a:lnTo>
                    <a:lnTo>
                      <a:pt x="740" y="14654"/>
                    </a:lnTo>
                    <a:cubicBezTo>
                      <a:pt x="740" y="14654"/>
                      <a:pt x="740" y="14626"/>
                      <a:pt x="740" y="14626"/>
                    </a:cubicBezTo>
                    <a:close/>
                    <a:moveTo>
                      <a:pt x="676" y="15021"/>
                    </a:moveTo>
                    <a:cubicBezTo>
                      <a:pt x="664" y="15036"/>
                      <a:pt x="678" y="15079"/>
                      <a:pt x="663" y="15087"/>
                    </a:cubicBezTo>
                    <a:cubicBezTo>
                      <a:pt x="655" y="15148"/>
                      <a:pt x="626" y="15194"/>
                      <a:pt x="626" y="15259"/>
                    </a:cubicBezTo>
                    <a:cubicBezTo>
                      <a:pt x="649" y="15187"/>
                      <a:pt x="670" y="15111"/>
                      <a:pt x="687" y="15032"/>
                    </a:cubicBezTo>
                    <a:cubicBezTo>
                      <a:pt x="696" y="14990"/>
                      <a:pt x="717" y="14949"/>
                      <a:pt x="716" y="14903"/>
                    </a:cubicBezTo>
                    <a:cubicBezTo>
                      <a:pt x="716" y="14903"/>
                      <a:pt x="676" y="15021"/>
                      <a:pt x="676" y="15021"/>
                    </a:cubicBezTo>
                    <a:close/>
                    <a:moveTo>
                      <a:pt x="1043" y="13629"/>
                    </a:moveTo>
                    <a:cubicBezTo>
                      <a:pt x="1022" y="13694"/>
                      <a:pt x="1003" y="13743"/>
                      <a:pt x="989" y="13813"/>
                    </a:cubicBezTo>
                    <a:cubicBezTo>
                      <a:pt x="1044" y="13654"/>
                      <a:pt x="1094" y="13490"/>
                      <a:pt x="1148" y="13330"/>
                    </a:cubicBezTo>
                    <a:cubicBezTo>
                      <a:pt x="1104" y="13414"/>
                      <a:pt x="1078" y="13529"/>
                      <a:pt x="1043" y="13629"/>
                    </a:cubicBezTo>
                    <a:close/>
                    <a:moveTo>
                      <a:pt x="1129" y="13608"/>
                    </a:moveTo>
                    <a:cubicBezTo>
                      <a:pt x="1131" y="13603"/>
                      <a:pt x="1133" y="13599"/>
                      <a:pt x="1135" y="13601"/>
                    </a:cubicBezTo>
                    <a:lnTo>
                      <a:pt x="1135" y="13591"/>
                    </a:lnTo>
                    <a:cubicBezTo>
                      <a:pt x="1131" y="13588"/>
                      <a:pt x="1128" y="13599"/>
                      <a:pt x="1129" y="13608"/>
                    </a:cubicBezTo>
                    <a:close/>
                    <a:moveTo>
                      <a:pt x="952" y="13924"/>
                    </a:moveTo>
                    <a:lnTo>
                      <a:pt x="944" y="13952"/>
                    </a:lnTo>
                    <a:lnTo>
                      <a:pt x="950" y="13942"/>
                    </a:lnTo>
                    <a:cubicBezTo>
                      <a:pt x="950" y="13942"/>
                      <a:pt x="952" y="13924"/>
                      <a:pt x="952" y="13924"/>
                    </a:cubicBezTo>
                    <a:close/>
                    <a:moveTo>
                      <a:pt x="1146" y="13569"/>
                    </a:moveTo>
                    <a:cubicBezTo>
                      <a:pt x="1148" y="13559"/>
                      <a:pt x="1156" y="13555"/>
                      <a:pt x="1154" y="13541"/>
                    </a:cubicBezTo>
                    <a:cubicBezTo>
                      <a:pt x="1148" y="13543"/>
                      <a:pt x="1140" y="13555"/>
                      <a:pt x="1143" y="13569"/>
                    </a:cubicBezTo>
                    <a:cubicBezTo>
                      <a:pt x="1143" y="13569"/>
                      <a:pt x="1146" y="13569"/>
                      <a:pt x="1146" y="13569"/>
                    </a:cubicBezTo>
                    <a:close/>
                    <a:moveTo>
                      <a:pt x="1219" y="13330"/>
                    </a:moveTo>
                    <a:lnTo>
                      <a:pt x="1198" y="13402"/>
                    </a:lnTo>
                    <a:lnTo>
                      <a:pt x="1206" y="13395"/>
                    </a:lnTo>
                    <a:cubicBezTo>
                      <a:pt x="1206" y="13395"/>
                      <a:pt x="1219" y="13330"/>
                      <a:pt x="1219" y="13330"/>
                    </a:cubicBezTo>
                    <a:close/>
                    <a:moveTo>
                      <a:pt x="1339" y="13013"/>
                    </a:moveTo>
                    <a:lnTo>
                      <a:pt x="1339" y="12996"/>
                    </a:lnTo>
                    <a:cubicBezTo>
                      <a:pt x="1319" y="13082"/>
                      <a:pt x="1283" y="13127"/>
                      <a:pt x="1264" y="13213"/>
                    </a:cubicBezTo>
                    <a:cubicBezTo>
                      <a:pt x="1291" y="13156"/>
                      <a:pt x="1314" y="13080"/>
                      <a:pt x="1339" y="13013"/>
                    </a:cubicBezTo>
                    <a:close/>
                    <a:moveTo>
                      <a:pt x="1251" y="13247"/>
                    </a:moveTo>
                    <a:lnTo>
                      <a:pt x="1242" y="13274"/>
                    </a:lnTo>
                    <a:lnTo>
                      <a:pt x="1251" y="13256"/>
                    </a:lnTo>
                    <a:cubicBezTo>
                      <a:pt x="1251" y="13256"/>
                      <a:pt x="1251" y="13247"/>
                      <a:pt x="1251" y="13247"/>
                    </a:cubicBezTo>
                    <a:close/>
                    <a:moveTo>
                      <a:pt x="1135" y="13546"/>
                    </a:moveTo>
                    <a:cubicBezTo>
                      <a:pt x="1140" y="13465"/>
                      <a:pt x="1181" y="13422"/>
                      <a:pt x="1195" y="13358"/>
                    </a:cubicBezTo>
                    <a:cubicBezTo>
                      <a:pt x="1231" y="13263"/>
                      <a:pt x="1267" y="13164"/>
                      <a:pt x="1292" y="13062"/>
                    </a:cubicBezTo>
                    <a:cubicBezTo>
                      <a:pt x="1322" y="13014"/>
                      <a:pt x="1336" y="12948"/>
                      <a:pt x="1355" y="12890"/>
                    </a:cubicBezTo>
                    <a:cubicBezTo>
                      <a:pt x="1284" y="13059"/>
                      <a:pt x="1225" y="13258"/>
                      <a:pt x="1159" y="13442"/>
                    </a:cubicBezTo>
                    <a:cubicBezTo>
                      <a:pt x="1149" y="13490"/>
                      <a:pt x="1121" y="13526"/>
                      <a:pt x="1117" y="13581"/>
                    </a:cubicBezTo>
                    <a:cubicBezTo>
                      <a:pt x="1071" y="13711"/>
                      <a:pt x="1029" y="13849"/>
                      <a:pt x="980" y="13979"/>
                    </a:cubicBezTo>
                    <a:cubicBezTo>
                      <a:pt x="977" y="14033"/>
                      <a:pt x="959" y="14061"/>
                      <a:pt x="944" y="14102"/>
                    </a:cubicBezTo>
                    <a:cubicBezTo>
                      <a:pt x="925" y="14216"/>
                      <a:pt x="875" y="14299"/>
                      <a:pt x="857" y="14415"/>
                    </a:cubicBezTo>
                    <a:cubicBezTo>
                      <a:pt x="950" y="14125"/>
                      <a:pt x="1039" y="13841"/>
                      <a:pt x="1135" y="13546"/>
                    </a:cubicBezTo>
                    <a:close/>
                    <a:moveTo>
                      <a:pt x="435" y="16073"/>
                    </a:moveTo>
                    <a:cubicBezTo>
                      <a:pt x="431" y="16080"/>
                      <a:pt x="422" y="16094"/>
                      <a:pt x="422" y="16112"/>
                    </a:cubicBezTo>
                    <a:cubicBezTo>
                      <a:pt x="426" y="16098"/>
                      <a:pt x="436" y="16088"/>
                      <a:pt x="435" y="16073"/>
                    </a:cubicBezTo>
                    <a:close/>
                    <a:moveTo>
                      <a:pt x="367" y="16372"/>
                    </a:moveTo>
                    <a:cubicBezTo>
                      <a:pt x="363" y="16392"/>
                      <a:pt x="353" y="16404"/>
                      <a:pt x="356" y="16427"/>
                    </a:cubicBezTo>
                    <a:cubicBezTo>
                      <a:pt x="363" y="16410"/>
                      <a:pt x="366" y="16395"/>
                      <a:pt x="367" y="16372"/>
                    </a:cubicBezTo>
                    <a:close/>
                    <a:moveTo>
                      <a:pt x="354" y="16451"/>
                    </a:moveTo>
                    <a:lnTo>
                      <a:pt x="348" y="16478"/>
                    </a:lnTo>
                    <a:lnTo>
                      <a:pt x="351" y="16473"/>
                    </a:lnTo>
                    <a:cubicBezTo>
                      <a:pt x="351" y="16473"/>
                      <a:pt x="354" y="16451"/>
                      <a:pt x="354" y="16451"/>
                    </a:cubicBezTo>
                    <a:close/>
                    <a:moveTo>
                      <a:pt x="395" y="16240"/>
                    </a:moveTo>
                    <a:lnTo>
                      <a:pt x="390" y="16272"/>
                    </a:lnTo>
                    <a:lnTo>
                      <a:pt x="393" y="16267"/>
                    </a:lnTo>
                    <a:cubicBezTo>
                      <a:pt x="393" y="16267"/>
                      <a:pt x="395" y="16240"/>
                      <a:pt x="395" y="16240"/>
                    </a:cubicBezTo>
                    <a:close/>
                    <a:moveTo>
                      <a:pt x="388" y="16372"/>
                    </a:moveTo>
                    <a:cubicBezTo>
                      <a:pt x="381" y="16383"/>
                      <a:pt x="374" y="16406"/>
                      <a:pt x="380" y="16418"/>
                    </a:cubicBezTo>
                    <a:cubicBezTo>
                      <a:pt x="387" y="16406"/>
                      <a:pt x="394" y="16383"/>
                      <a:pt x="388" y="16372"/>
                    </a:cubicBezTo>
                    <a:close/>
                    <a:moveTo>
                      <a:pt x="382" y="16295"/>
                    </a:moveTo>
                    <a:cubicBezTo>
                      <a:pt x="380" y="16312"/>
                      <a:pt x="367" y="16334"/>
                      <a:pt x="375" y="16350"/>
                    </a:cubicBezTo>
                    <a:cubicBezTo>
                      <a:pt x="374" y="16344"/>
                      <a:pt x="376" y="16341"/>
                      <a:pt x="377" y="16339"/>
                    </a:cubicBezTo>
                    <a:cubicBezTo>
                      <a:pt x="381" y="16325"/>
                      <a:pt x="390" y="16307"/>
                      <a:pt x="382" y="16295"/>
                    </a:cubicBezTo>
                    <a:close/>
                    <a:moveTo>
                      <a:pt x="341" y="16501"/>
                    </a:moveTo>
                    <a:cubicBezTo>
                      <a:pt x="324" y="16546"/>
                      <a:pt x="317" y="16599"/>
                      <a:pt x="311" y="16650"/>
                    </a:cubicBezTo>
                    <a:cubicBezTo>
                      <a:pt x="328" y="16606"/>
                      <a:pt x="334" y="16543"/>
                      <a:pt x="341" y="16501"/>
                    </a:cubicBezTo>
                    <a:close/>
                    <a:moveTo>
                      <a:pt x="147" y="17646"/>
                    </a:moveTo>
                    <a:cubicBezTo>
                      <a:pt x="158" y="17558"/>
                      <a:pt x="179" y="17475"/>
                      <a:pt x="180" y="17385"/>
                    </a:cubicBezTo>
                    <a:cubicBezTo>
                      <a:pt x="171" y="17475"/>
                      <a:pt x="147" y="17560"/>
                      <a:pt x="147" y="17646"/>
                    </a:cubicBezTo>
                    <a:close/>
                    <a:moveTo>
                      <a:pt x="133" y="17714"/>
                    </a:moveTo>
                    <a:lnTo>
                      <a:pt x="126" y="17781"/>
                    </a:lnTo>
                    <a:lnTo>
                      <a:pt x="131" y="17769"/>
                    </a:lnTo>
                    <a:cubicBezTo>
                      <a:pt x="131" y="17769"/>
                      <a:pt x="133" y="17714"/>
                      <a:pt x="133" y="17714"/>
                    </a:cubicBezTo>
                    <a:close/>
                    <a:moveTo>
                      <a:pt x="283" y="16550"/>
                    </a:moveTo>
                    <a:cubicBezTo>
                      <a:pt x="301" y="16487"/>
                      <a:pt x="314" y="16418"/>
                      <a:pt x="322" y="16344"/>
                    </a:cubicBezTo>
                    <a:cubicBezTo>
                      <a:pt x="295" y="16399"/>
                      <a:pt x="297" y="16482"/>
                      <a:pt x="283" y="16550"/>
                    </a:cubicBezTo>
                    <a:close/>
                    <a:moveTo>
                      <a:pt x="246" y="16990"/>
                    </a:moveTo>
                    <a:cubicBezTo>
                      <a:pt x="233" y="17009"/>
                      <a:pt x="238" y="17046"/>
                      <a:pt x="236" y="17074"/>
                    </a:cubicBezTo>
                    <a:cubicBezTo>
                      <a:pt x="246" y="17051"/>
                      <a:pt x="248" y="17009"/>
                      <a:pt x="246" y="16990"/>
                    </a:cubicBezTo>
                    <a:close/>
                    <a:moveTo>
                      <a:pt x="197" y="17313"/>
                    </a:moveTo>
                    <a:cubicBezTo>
                      <a:pt x="208" y="17315"/>
                      <a:pt x="216" y="17313"/>
                      <a:pt x="217" y="17280"/>
                    </a:cubicBezTo>
                    <a:lnTo>
                      <a:pt x="210" y="17296"/>
                    </a:lnTo>
                    <a:cubicBezTo>
                      <a:pt x="199" y="17246"/>
                      <a:pt x="228" y="17178"/>
                      <a:pt x="225" y="17130"/>
                    </a:cubicBezTo>
                    <a:cubicBezTo>
                      <a:pt x="218" y="17192"/>
                      <a:pt x="197" y="17259"/>
                      <a:pt x="197" y="17313"/>
                    </a:cubicBezTo>
                    <a:close/>
                    <a:moveTo>
                      <a:pt x="197" y="17023"/>
                    </a:moveTo>
                    <a:lnTo>
                      <a:pt x="189" y="17067"/>
                    </a:lnTo>
                    <a:lnTo>
                      <a:pt x="191" y="17062"/>
                    </a:lnTo>
                    <a:cubicBezTo>
                      <a:pt x="191" y="17062"/>
                      <a:pt x="197" y="17023"/>
                      <a:pt x="197" y="17023"/>
                    </a:cubicBezTo>
                    <a:close/>
                    <a:moveTo>
                      <a:pt x="618" y="15287"/>
                    </a:moveTo>
                    <a:lnTo>
                      <a:pt x="613" y="15315"/>
                    </a:lnTo>
                    <a:lnTo>
                      <a:pt x="618" y="15305"/>
                    </a:lnTo>
                    <a:cubicBezTo>
                      <a:pt x="618" y="15305"/>
                      <a:pt x="618" y="15287"/>
                      <a:pt x="618" y="15287"/>
                    </a:cubicBezTo>
                    <a:close/>
                    <a:moveTo>
                      <a:pt x="551" y="15548"/>
                    </a:moveTo>
                    <a:cubicBezTo>
                      <a:pt x="533" y="15643"/>
                      <a:pt x="504" y="15727"/>
                      <a:pt x="493" y="15827"/>
                    </a:cubicBezTo>
                    <a:cubicBezTo>
                      <a:pt x="515" y="15688"/>
                      <a:pt x="564" y="15574"/>
                      <a:pt x="582" y="15433"/>
                    </a:cubicBezTo>
                    <a:cubicBezTo>
                      <a:pt x="582" y="15433"/>
                      <a:pt x="551" y="15548"/>
                      <a:pt x="551" y="15548"/>
                    </a:cubicBezTo>
                    <a:close/>
                    <a:moveTo>
                      <a:pt x="498" y="15599"/>
                    </a:moveTo>
                    <a:lnTo>
                      <a:pt x="500" y="15560"/>
                    </a:lnTo>
                    <a:cubicBezTo>
                      <a:pt x="536" y="15419"/>
                      <a:pt x="577" y="15279"/>
                      <a:pt x="608" y="15131"/>
                    </a:cubicBezTo>
                    <a:lnTo>
                      <a:pt x="556" y="15315"/>
                    </a:lnTo>
                    <a:cubicBezTo>
                      <a:pt x="531" y="15308"/>
                      <a:pt x="530" y="15368"/>
                      <a:pt x="521" y="15398"/>
                    </a:cubicBezTo>
                    <a:lnTo>
                      <a:pt x="526" y="15398"/>
                    </a:lnTo>
                    <a:cubicBezTo>
                      <a:pt x="506" y="15565"/>
                      <a:pt x="454" y="15717"/>
                      <a:pt x="422" y="15882"/>
                    </a:cubicBezTo>
                    <a:cubicBezTo>
                      <a:pt x="451" y="15809"/>
                      <a:pt x="475" y="15698"/>
                      <a:pt x="498" y="15599"/>
                    </a:cubicBezTo>
                    <a:close/>
                    <a:moveTo>
                      <a:pt x="705" y="14759"/>
                    </a:moveTo>
                    <a:lnTo>
                      <a:pt x="703" y="14781"/>
                    </a:lnTo>
                    <a:lnTo>
                      <a:pt x="705" y="14777"/>
                    </a:lnTo>
                    <a:cubicBezTo>
                      <a:pt x="705" y="14777"/>
                      <a:pt x="705" y="14759"/>
                      <a:pt x="705" y="14759"/>
                    </a:cubicBezTo>
                    <a:close/>
                    <a:moveTo>
                      <a:pt x="687" y="14826"/>
                    </a:moveTo>
                    <a:lnTo>
                      <a:pt x="648" y="14944"/>
                    </a:lnTo>
                    <a:lnTo>
                      <a:pt x="648" y="14975"/>
                    </a:lnTo>
                    <a:lnTo>
                      <a:pt x="655" y="14960"/>
                    </a:lnTo>
                    <a:cubicBezTo>
                      <a:pt x="661" y="14908"/>
                      <a:pt x="687" y="14882"/>
                      <a:pt x="687" y="14826"/>
                    </a:cubicBezTo>
                    <a:close/>
                    <a:moveTo>
                      <a:pt x="369" y="16140"/>
                    </a:moveTo>
                    <a:cubicBezTo>
                      <a:pt x="389" y="16087"/>
                      <a:pt x="395" y="16024"/>
                      <a:pt x="403" y="15961"/>
                    </a:cubicBezTo>
                    <a:cubicBezTo>
                      <a:pt x="394" y="16021"/>
                      <a:pt x="368" y="16080"/>
                      <a:pt x="369" y="16140"/>
                    </a:cubicBezTo>
                    <a:close/>
                    <a:moveTo>
                      <a:pt x="635" y="15028"/>
                    </a:moveTo>
                    <a:lnTo>
                      <a:pt x="611" y="15115"/>
                    </a:lnTo>
                    <a:cubicBezTo>
                      <a:pt x="624" y="15099"/>
                      <a:pt x="632" y="15050"/>
                      <a:pt x="635" y="15028"/>
                    </a:cubicBezTo>
                    <a:close/>
                    <a:moveTo>
                      <a:pt x="416" y="16140"/>
                    </a:moveTo>
                    <a:lnTo>
                      <a:pt x="414" y="16161"/>
                    </a:lnTo>
                    <a:lnTo>
                      <a:pt x="416" y="16156"/>
                    </a:lnTo>
                    <a:cubicBezTo>
                      <a:pt x="416" y="16156"/>
                      <a:pt x="416" y="16140"/>
                      <a:pt x="416" y="16140"/>
                    </a:cubicBezTo>
                    <a:close/>
                    <a:moveTo>
                      <a:pt x="1156" y="13312"/>
                    </a:moveTo>
                    <a:lnTo>
                      <a:pt x="1161" y="13280"/>
                    </a:lnTo>
                    <a:lnTo>
                      <a:pt x="1150" y="13312"/>
                    </a:lnTo>
                    <a:cubicBezTo>
                      <a:pt x="1150" y="13312"/>
                      <a:pt x="1156" y="13312"/>
                      <a:pt x="1156" y="13312"/>
                    </a:cubicBezTo>
                    <a:close/>
                    <a:moveTo>
                      <a:pt x="582" y="15521"/>
                    </a:moveTo>
                    <a:lnTo>
                      <a:pt x="579" y="15521"/>
                    </a:lnTo>
                    <a:lnTo>
                      <a:pt x="579" y="15537"/>
                    </a:lnTo>
                    <a:cubicBezTo>
                      <a:pt x="582" y="15534"/>
                      <a:pt x="582" y="15527"/>
                      <a:pt x="582" y="15521"/>
                    </a:cubicBezTo>
                    <a:close/>
                    <a:moveTo>
                      <a:pt x="456" y="15982"/>
                    </a:moveTo>
                    <a:cubicBezTo>
                      <a:pt x="462" y="15961"/>
                      <a:pt x="466" y="15936"/>
                      <a:pt x="468" y="15910"/>
                    </a:cubicBezTo>
                    <a:cubicBezTo>
                      <a:pt x="466" y="15936"/>
                      <a:pt x="454" y="15954"/>
                      <a:pt x="456" y="15982"/>
                    </a:cubicBezTo>
                    <a:close/>
                    <a:moveTo>
                      <a:pt x="558" y="15612"/>
                    </a:moveTo>
                    <a:cubicBezTo>
                      <a:pt x="564" y="15613"/>
                      <a:pt x="569" y="15612"/>
                      <a:pt x="571" y="15599"/>
                    </a:cubicBezTo>
                    <a:cubicBezTo>
                      <a:pt x="572" y="15588"/>
                      <a:pt x="569" y="15583"/>
                      <a:pt x="566" y="15578"/>
                    </a:cubicBezTo>
                    <a:cubicBezTo>
                      <a:pt x="566" y="15578"/>
                      <a:pt x="558" y="15612"/>
                      <a:pt x="558" y="15612"/>
                    </a:cubicBezTo>
                    <a:close/>
                    <a:moveTo>
                      <a:pt x="547" y="15659"/>
                    </a:moveTo>
                    <a:cubicBezTo>
                      <a:pt x="552" y="15648"/>
                      <a:pt x="552" y="15632"/>
                      <a:pt x="556" y="15620"/>
                    </a:cubicBezTo>
                    <a:cubicBezTo>
                      <a:pt x="547" y="15630"/>
                      <a:pt x="546" y="15655"/>
                      <a:pt x="547" y="15659"/>
                    </a:cubicBezTo>
                    <a:close/>
                    <a:moveTo>
                      <a:pt x="1639" y="11872"/>
                    </a:moveTo>
                    <a:cubicBezTo>
                      <a:pt x="1646" y="11861"/>
                      <a:pt x="1649" y="11843"/>
                      <a:pt x="1654" y="11828"/>
                    </a:cubicBezTo>
                    <a:cubicBezTo>
                      <a:pt x="1645" y="11833"/>
                      <a:pt x="1637" y="11863"/>
                      <a:pt x="1639" y="11872"/>
                    </a:cubicBezTo>
                    <a:close/>
                    <a:moveTo>
                      <a:pt x="1756" y="11705"/>
                    </a:moveTo>
                    <a:lnTo>
                      <a:pt x="1766" y="11705"/>
                    </a:lnTo>
                    <a:cubicBezTo>
                      <a:pt x="1773" y="11698"/>
                      <a:pt x="1772" y="11683"/>
                      <a:pt x="1772" y="11670"/>
                    </a:cubicBezTo>
                    <a:cubicBezTo>
                      <a:pt x="1764" y="11670"/>
                      <a:pt x="1756" y="11689"/>
                      <a:pt x="1756" y="11705"/>
                    </a:cubicBezTo>
                    <a:close/>
                    <a:moveTo>
                      <a:pt x="1871" y="11638"/>
                    </a:moveTo>
                    <a:lnTo>
                      <a:pt x="1864" y="11666"/>
                    </a:lnTo>
                    <a:lnTo>
                      <a:pt x="1867" y="11661"/>
                    </a:lnTo>
                    <a:cubicBezTo>
                      <a:pt x="1867" y="11661"/>
                      <a:pt x="1871" y="11638"/>
                      <a:pt x="1871" y="11638"/>
                    </a:cubicBezTo>
                    <a:close/>
                    <a:moveTo>
                      <a:pt x="1903" y="11393"/>
                    </a:moveTo>
                    <a:cubicBezTo>
                      <a:pt x="1915" y="11363"/>
                      <a:pt x="1916" y="11330"/>
                      <a:pt x="1932" y="11316"/>
                    </a:cubicBezTo>
                    <a:lnTo>
                      <a:pt x="1922" y="11316"/>
                    </a:lnTo>
                    <a:cubicBezTo>
                      <a:pt x="1874" y="11383"/>
                      <a:pt x="1856" y="11490"/>
                      <a:pt x="1817" y="11566"/>
                    </a:cubicBezTo>
                    <a:cubicBezTo>
                      <a:pt x="1825" y="11573"/>
                      <a:pt x="1831" y="11555"/>
                      <a:pt x="1838" y="11543"/>
                    </a:cubicBezTo>
                    <a:cubicBezTo>
                      <a:pt x="1848" y="11480"/>
                      <a:pt x="1887" y="11444"/>
                      <a:pt x="1903" y="11393"/>
                    </a:cubicBezTo>
                    <a:close/>
                    <a:moveTo>
                      <a:pt x="1777" y="11800"/>
                    </a:moveTo>
                    <a:lnTo>
                      <a:pt x="1772" y="11822"/>
                    </a:lnTo>
                    <a:cubicBezTo>
                      <a:pt x="1773" y="11819"/>
                      <a:pt x="1775" y="11814"/>
                      <a:pt x="1777" y="11817"/>
                    </a:cubicBezTo>
                    <a:cubicBezTo>
                      <a:pt x="1777" y="11817"/>
                      <a:pt x="1777" y="11800"/>
                      <a:pt x="1777" y="11800"/>
                    </a:cubicBezTo>
                    <a:close/>
                    <a:moveTo>
                      <a:pt x="1824" y="11749"/>
                    </a:moveTo>
                    <a:cubicBezTo>
                      <a:pt x="1839" y="11744"/>
                      <a:pt x="1844" y="11710"/>
                      <a:pt x="1851" y="11689"/>
                    </a:cubicBezTo>
                    <a:cubicBezTo>
                      <a:pt x="1844" y="11710"/>
                      <a:pt x="1828" y="11719"/>
                      <a:pt x="1824" y="11749"/>
                    </a:cubicBezTo>
                    <a:close/>
                    <a:moveTo>
                      <a:pt x="1738" y="11615"/>
                    </a:moveTo>
                    <a:lnTo>
                      <a:pt x="1725" y="11661"/>
                    </a:lnTo>
                    <a:lnTo>
                      <a:pt x="1743" y="11615"/>
                    </a:lnTo>
                    <a:cubicBezTo>
                      <a:pt x="1743" y="11615"/>
                      <a:pt x="1738" y="11615"/>
                      <a:pt x="1738" y="11615"/>
                    </a:cubicBezTo>
                    <a:close/>
                    <a:moveTo>
                      <a:pt x="1796" y="11822"/>
                    </a:moveTo>
                    <a:lnTo>
                      <a:pt x="1764" y="11900"/>
                    </a:lnTo>
                    <a:lnTo>
                      <a:pt x="1772" y="11884"/>
                    </a:lnTo>
                    <a:cubicBezTo>
                      <a:pt x="1772" y="11884"/>
                      <a:pt x="1796" y="11822"/>
                      <a:pt x="1796" y="11822"/>
                    </a:cubicBezTo>
                    <a:close/>
                    <a:moveTo>
                      <a:pt x="1639" y="12016"/>
                    </a:moveTo>
                    <a:lnTo>
                      <a:pt x="1717" y="11817"/>
                    </a:lnTo>
                    <a:cubicBezTo>
                      <a:pt x="1691" y="11886"/>
                      <a:pt x="1645" y="11935"/>
                      <a:pt x="1639" y="12016"/>
                    </a:cubicBezTo>
                    <a:close/>
                    <a:moveTo>
                      <a:pt x="1743" y="11749"/>
                    </a:moveTo>
                    <a:cubicBezTo>
                      <a:pt x="1731" y="11754"/>
                      <a:pt x="1729" y="11791"/>
                      <a:pt x="1727" y="11800"/>
                    </a:cubicBezTo>
                    <a:cubicBezTo>
                      <a:pt x="1730" y="11779"/>
                      <a:pt x="1743" y="11773"/>
                      <a:pt x="1743" y="11749"/>
                    </a:cubicBezTo>
                    <a:close/>
                    <a:moveTo>
                      <a:pt x="1697" y="12004"/>
                    </a:moveTo>
                    <a:cubicBezTo>
                      <a:pt x="1685" y="12019"/>
                      <a:pt x="1672" y="12053"/>
                      <a:pt x="1672" y="12071"/>
                    </a:cubicBezTo>
                    <a:cubicBezTo>
                      <a:pt x="1678" y="12046"/>
                      <a:pt x="1693" y="12033"/>
                      <a:pt x="1697" y="12004"/>
                    </a:cubicBezTo>
                    <a:close/>
                    <a:moveTo>
                      <a:pt x="1811" y="11594"/>
                    </a:moveTo>
                    <a:cubicBezTo>
                      <a:pt x="1795" y="11607"/>
                      <a:pt x="1783" y="11629"/>
                      <a:pt x="1777" y="11666"/>
                    </a:cubicBezTo>
                    <a:cubicBezTo>
                      <a:pt x="1795" y="11664"/>
                      <a:pt x="1796" y="11611"/>
                      <a:pt x="1811" y="11594"/>
                    </a:cubicBezTo>
                    <a:close/>
                    <a:moveTo>
                      <a:pt x="1798" y="11754"/>
                    </a:moveTo>
                    <a:lnTo>
                      <a:pt x="1788" y="11782"/>
                    </a:lnTo>
                    <a:lnTo>
                      <a:pt x="1791" y="11782"/>
                    </a:lnTo>
                    <a:cubicBezTo>
                      <a:pt x="1793" y="11775"/>
                      <a:pt x="1801" y="11768"/>
                      <a:pt x="1798" y="11754"/>
                    </a:cubicBezTo>
                    <a:close/>
                    <a:moveTo>
                      <a:pt x="2107" y="11054"/>
                    </a:moveTo>
                    <a:lnTo>
                      <a:pt x="2121" y="11039"/>
                    </a:lnTo>
                    <a:cubicBezTo>
                      <a:pt x="2132" y="11008"/>
                      <a:pt x="2152" y="10980"/>
                      <a:pt x="2163" y="10938"/>
                    </a:cubicBezTo>
                    <a:cubicBezTo>
                      <a:pt x="2144" y="10969"/>
                      <a:pt x="2125" y="11022"/>
                      <a:pt x="2107" y="11054"/>
                    </a:cubicBezTo>
                    <a:close/>
                    <a:moveTo>
                      <a:pt x="2173" y="10915"/>
                    </a:moveTo>
                    <a:lnTo>
                      <a:pt x="2189" y="10882"/>
                    </a:lnTo>
                    <a:lnTo>
                      <a:pt x="2184" y="10882"/>
                    </a:lnTo>
                    <a:cubicBezTo>
                      <a:pt x="2184" y="10882"/>
                      <a:pt x="2173" y="10915"/>
                      <a:pt x="2173" y="10915"/>
                    </a:cubicBezTo>
                    <a:close/>
                    <a:moveTo>
                      <a:pt x="115" y="17825"/>
                    </a:moveTo>
                    <a:cubicBezTo>
                      <a:pt x="111" y="17897"/>
                      <a:pt x="95" y="17964"/>
                      <a:pt x="94" y="18031"/>
                    </a:cubicBezTo>
                    <a:cubicBezTo>
                      <a:pt x="105" y="18008"/>
                      <a:pt x="106" y="17966"/>
                      <a:pt x="107" y="17929"/>
                    </a:cubicBezTo>
                    <a:cubicBezTo>
                      <a:pt x="119" y="17901"/>
                      <a:pt x="119" y="17846"/>
                      <a:pt x="115" y="17825"/>
                    </a:cubicBezTo>
                    <a:close/>
                    <a:moveTo>
                      <a:pt x="2202" y="10903"/>
                    </a:moveTo>
                    <a:cubicBezTo>
                      <a:pt x="2188" y="10911"/>
                      <a:pt x="2183" y="10942"/>
                      <a:pt x="2176" y="10967"/>
                    </a:cubicBezTo>
                    <a:cubicBezTo>
                      <a:pt x="2185" y="10945"/>
                      <a:pt x="2201" y="10933"/>
                      <a:pt x="2202" y="10903"/>
                    </a:cubicBezTo>
                    <a:close/>
                    <a:moveTo>
                      <a:pt x="2215" y="10875"/>
                    </a:moveTo>
                    <a:lnTo>
                      <a:pt x="2221" y="10875"/>
                    </a:lnTo>
                    <a:cubicBezTo>
                      <a:pt x="2222" y="10871"/>
                      <a:pt x="2227" y="10869"/>
                      <a:pt x="2225" y="10860"/>
                    </a:cubicBezTo>
                    <a:cubicBezTo>
                      <a:pt x="2221" y="10846"/>
                      <a:pt x="2211" y="10860"/>
                      <a:pt x="2215" y="10875"/>
                    </a:cubicBezTo>
                    <a:close/>
                    <a:moveTo>
                      <a:pt x="2165" y="10987"/>
                    </a:moveTo>
                    <a:lnTo>
                      <a:pt x="2159" y="11010"/>
                    </a:lnTo>
                    <a:lnTo>
                      <a:pt x="2163" y="11010"/>
                    </a:lnTo>
                    <a:cubicBezTo>
                      <a:pt x="2164" y="11001"/>
                      <a:pt x="2172" y="10989"/>
                      <a:pt x="2165" y="10987"/>
                    </a:cubicBezTo>
                    <a:close/>
                    <a:moveTo>
                      <a:pt x="1987" y="11320"/>
                    </a:moveTo>
                    <a:lnTo>
                      <a:pt x="1972" y="11360"/>
                    </a:lnTo>
                    <a:lnTo>
                      <a:pt x="1982" y="11344"/>
                    </a:lnTo>
                    <a:cubicBezTo>
                      <a:pt x="1982" y="11344"/>
                      <a:pt x="1987" y="11320"/>
                      <a:pt x="1987" y="11320"/>
                    </a:cubicBezTo>
                    <a:close/>
                    <a:moveTo>
                      <a:pt x="1906" y="11511"/>
                    </a:moveTo>
                    <a:cubicBezTo>
                      <a:pt x="1924" y="11476"/>
                      <a:pt x="1949" y="11439"/>
                      <a:pt x="1950" y="11400"/>
                    </a:cubicBezTo>
                    <a:cubicBezTo>
                      <a:pt x="1934" y="11441"/>
                      <a:pt x="1914" y="11462"/>
                      <a:pt x="1906" y="11511"/>
                    </a:cubicBezTo>
                    <a:close/>
                    <a:moveTo>
                      <a:pt x="2045" y="11248"/>
                    </a:moveTo>
                    <a:lnTo>
                      <a:pt x="2034" y="11277"/>
                    </a:lnTo>
                    <a:lnTo>
                      <a:pt x="2045" y="11265"/>
                    </a:lnTo>
                    <a:cubicBezTo>
                      <a:pt x="2045" y="11265"/>
                      <a:pt x="2045" y="11248"/>
                      <a:pt x="2045" y="11248"/>
                    </a:cubicBezTo>
                    <a:close/>
                    <a:moveTo>
                      <a:pt x="2058" y="11161"/>
                    </a:moveTo>
                    <a:lnTo>
                      <a:pt x="2045" y="11198"/>
                    </a:lnTo>
                    <a:lnTo>
                      <a:pt x="2053" y="11188"/>
                    </a:lnTo>
                    <a:cubicBezTo>
                      <a:pt x="2053" y="11188"/>
                      <a:pt x="2058" y="11161"/>
                      <a:pt x="2058" y="11161"/>
                    </a:cubicBezTo>
                    <a:close/>
                    <a:moveTo>
                      <a:pt x="2011" y="11281"/>
                    </a:moveTo>
                    <a:lnTo>
                      <a:pt x="2013" y="11265"/>
                    </a:lnTo>
                    <a:lnTo>
                      <a:pt x="2005" y="11281"/>
                    </a:lnTo>
                    <a:cubicBezTo>
                      <a:pt x="2005" y="11281"/>
                      <a:pt x="2011" y="11281"/>
                      <a:pt x="2011" y="11281"/>
                    </a:cubicBezTo>
                    <a:close/>
                    <a:moveTo>
                      <a:pt x="2092" y="11087"/>
                    </a:moveTo>
                    <a:lnTo>
                      <a:pt x="2066" y="11142"/>
                    </a:lnTo>
                    <a:lnTo>
                      <a:pt x="2090" y="11110"/>
                    </a:lnTo>
                    <a:cubicBezTo>
                      <a:pt x="2090" y="11110"/>
                      <a:pt x="2092" y="11087"/>
                      <a:pt x="2092" y="11087"/>
                    </a:cubicBezTo>
                    <a:close/>
                    <a:moveTo>
                      <a:pt x="1848" y="11634"/>
                    </a:moveTo>
                    <a:lnTo>
                      <a:pt x="1838" y="11670"/>
                    </a:lnTo>
                    <a:lnTo>
                      <a:pt x="1845" y="11655"/>
                    </a:lnTo>
                    <a:cubicBezTo>
                      <a:pt x="1845" y="11655"/>
                      <a:pt x="1848" y="11634"/>
                      <a:pt x="1848" y="11634"/>
                    </a:cubicBezTo>
                    <a:close/>
                    <a:moveTo>
                      <a:pt x="1402" y="12462"/>
                    </a:moveTo>
                    <a:lnTo>
                      <a:pt x="1392" y="12496"/>
                    </a:lnTo>
                    <a:lnTo>
                      <a:pt x="1397" y="12484"/>
                    </a:lnTo>
                    <a:cubicBezTo>
                      <a:pt x="1397" y="12484"/>
                      <a:pt x="1402" y="12462"/>
                      <a:pt x="1402" y="12462"/>
                    </a:cubicBezTo>
                    <a:close/>
                    <a:moveTo>
                      <a:pt x="1324" y="12830"/>
                    </a:moveTo>
                    <a:cubicBezTo>
                      <a:pt x="1331" y="12835"/>
                      <a:pt x="1332" y="12816"/>
                      <a:pt x="1334" y="12806"/>
                    </a:cubicBezTo>
                    <a:cubicBezTo>
                      <a:pt x="1326" y="12802"/>
                      <a:pt x="1324" y="12816"/>
                      <a:pt x="1324" y="12830"/>
                    </a:cubicBezTo>
                    <a:close/>
                    <a:moveTo>
                      <a:pt x="1517" y="12162"/>
                    </a:moveTo>
                    <a:cubicBezTo>
                      <a:pt x="1493" y="12235"/>
                      <a:pt x="1452" y="12303"/>
                      <a:pt x="1431" y="12385"/>
                    </a:cubicBezTo>
                    <a:lnTo>
                      <a:pt x="1452" y="12345"/>
                    </a:lnTo>
                    <a:cubicBezTo>
                      <a:pt x="1470" y="12279"/>
                      <a:pt x="1503" y="12224"/>
                      <a:pt x="1517" y="12162"/>
                    </a:cubicBezTo>
                    <a:close/>
                    <a:moveTo>
                      <a:pt x="1350" y="12595"/>
                    </a:moveTo>
                    <a:lnTo>
                      <a:pt x="1332" y="12652"/>
                    </a:lnTo>
                    <a:lnTo>
                      <a:pt x="1339" y="12635"/>
                    </a:lnTo>
                    <a:cubicBezTo>
                      <a:pt x="1339" y="12635"/>
                      <a:pt x="1350" y="12595"/>
                      <a:pt x="1350" y="12595"/>
                    </a:cubicBezTo>
                    <a:close/>
                    <a:moveTo>
                      <a:pt x="1378" y="12895"/>
                    </a:moveTo>
                    <a:lnTo>
                      <a:pt x="1382" y="12895"/>
                    </a:lnTo>
                    <a:cubicBezTo>
                      <a:pt x="1384" y="12890"/>
                      <a:pt x="1389" y="12885"/>
                      <a:pt x="1386" y="12874"/>
                    </a:cubicBezTo>
                    <a:cubicBezTo>
                      <a:pt x="1383" y="12874"/>
                      <a:pt x="1377" y="12885"/>
                      <a:pt x="1378" y="12895"/>
                    </a:cubicBezTo>
                    <a:close/>
                    <a:moveTo>
                      <a:pt x="1266" y="12996"/>
                    </a:moveTo>
                    <a:cubicBezTo>
                      <a:pt x="1283" y="12946"/>
                      <a:pt x="1305" y="12902"/>
                      <a:pt x="1316" y="12846"/>
                    </a:cubicBezTo>
                    <a:cubicBezTo>
                      <a:pt x="1294" y="12876"/>
                      <a:pt x="1272" y="12934"/>
                      <a:pt x="1266" y="12996"/>
                    </a:cubicBezTo>
                    <a:close/>
                    <a:moveTo>
                      <a:pt x="1208" y="13125"/>
                    </a:moveTo>
                    <a:cubicBezTo>
                      <a:pt x="1202" y="13173"/>
                      <a:pt x="1173" y="13214"/>
                      <a:pt x="1169" y="13274"/>
                    </a:cubicBezTo>
                    <a:cubicBezTo>
                      <a:pt x="1203" y="13191"/>
                      <a:pt x="1229" y="13101"/>
                      <a:pt x="1255" y="13013"/>
                    </a:cubicBezTo>
                    <a:cubicBezTo>
                      <a:pt x="1240" y="13040"/>
                      <a:pt x="1224" y="13087"/>
                      <a:pt x="1208" y="13125"/>
                    </a:cubicBezTo>
                    <a:close/>
                    <a:moveTo>
                      <a:pt x="1216" y="12974"/>
                    </a:moveTo>
                    <a:lnTo>
                      <a:pt x="1242" y="12890"/>
                    </a:lnTo>
                    <a:cubicBezTo>
                      <a:pt x="1233" y="12918"/>
                      <a:pt x="1218" y="12946"/>
                      <a:pt x="1216" y="12974"/>
                    </a:cubicBezTo>
                    <a:close/>
                    <a:moveTo>
                      <a:pt x="1292" y="12751"/>
                    </a:moveTo>
                    <a:lnTo>
                      <a:pt x="1279" y="12795"/>
                    </a:lnTo>
                    <a:lnTo>
                      <a:pt x="1285" y="12783"/>
                    </a:lnTo>
                    <a:cubicBezTo>
                      <a:pt x="1285" y="12783"/>
                      <a:pt x="1292" y="12751"/>
                      <a:pt x="1292" y="12751"/>
                    </a:cubicBezTo>
                    <a:close/>
                    <a:moveTo>
                      <a:pt x="1321" y="12679"/>
                    </a:moveTo>
                    <a:lnTo>
                      <a:pt x="1308" y="12711"/>
                    </a:lnTo>
                    <a:lnTo>
                      <a:pt x="1316" y="12695"/>
                    </a:lnTo>
                    <a:cubicBezTo>
                      <a:pt x="1316" y="12695"/>
                      <a:pt x="1321" y="12679"/>
                      <a:pt x="1321" y="12679"/>
                    </a:cubicBezTo>
                    <a:close/>
                    <a:moveTo>
                      <a:pt x="1586" y="11995"/>
                    </a:moveTo>
                    <a:cubicBezTo>
                      <a:pt x="1581" y="11995"/>
                      <a:pt x="1575" y="12014"/>
                      <a:pt x="1581" y="12016"/>
                    </a:cubicBezTo>
                    <a:cubicBezTo>
                      <a:pt x="1583" y="12012"/>
                      <a:pt x="1587" y="12004"/>
                      <a:pt x="1586" y="11995"/>
                    </a:cubicBezTo>
                    <a:close/>
                    <a:moveTo>
                      <a:pt x="1412" y="12802"/>
                    </a:moveTo>
                    <a:cubicBezTo>
                      <a:pt x="1402" y="12806"/>
                      <a:pt x="1402" y="12832"/>
                      <a:pt x="1395" y="12846"/>
                    </a:cubicBezTo>
                    <a:cubicBezTo>
                      <a:pt x="1406" y="12846"/>
                      <a:pt x="1409" y="12818"/>
                      <a:pt x="1412" y="12802"/>
                    </a:cubicBezTo>
                    <a:close/>
                    <a:moveTo>
                      <a:pt x="1725" y="11995"/>
                    </a:moveTo>
                    <a:cubicBezTo>
                      <a:pt x="1717" y="11997"/>
                      <a:pt x="1712" y="12023"/>
                      <a:pt x="1714" y="12028"/>
                    </a:cubicBezTo>
                    <a:cubicBezTo>
                      <a:pt x="1714" y="12028"/>
                      <a:pt x="1725" y="11995"/>
                      <a:pt x="1725" y="11995"/>
                    </a:cubicBezTo>
                    <a:close/>
                    <a:moveTo>
                      <a:pt x="1605" y="12084"/>
                    </a:moveTo>
                    <a:lnTo>
                      <a:pt x="1591" y="12127"/>
                    </a:lnTo>
                    <a:lnTo>
                      <a:pt x="1594" y="12127"/>
                    </a:lnTo>
                    <a:cubicBezTo>
                      <a:pt x="1601" y="12123"/>
                      <a:pt x="1612" y="12097"/>
                      <a:pt x="1605" y="12084"/>
                    </a:cubicBezTo>
                    <a:close/>
                    <a:moveTo>
                      <a:pt x="1607" y="12294"/>
                    </a:moveTo>
                    <a:lnTo>
                      <a:pt x="1596" y="12329"/>
                    </a:lnTo>
                    <a:lnTo>
                      <a:pt x="1599" y="12322"/>
                    </a:lnTo>
                    <a:cubicBezTo>
                      <a:pt x="1599" y="12322"/>
                      <a:pt x="1607" y="12294"/>
                      <a:pt x="1607" y="12294"/>
                    </a:cubicBezTo>
                    <a:close/>
                    <a:moveTo>
                      <a:pt x="2244" y="10820"/>
                    </a:moveTo>
                    <a:lnTo>
                      <a:pt x="2247" y="10820"/>
                    </a:lnTo>
                    <a:cubicBezTo>
                      <a:pt x="2248" y="10812"/>
                      <a:pt x="2256" y="10801"/>
                      <a:pt x="2249" y="10799"/>
                    </a:cubicBezTo>
                    <a:cubicBezTo>
                      <a:pt x="2249" y="10799"/>
                      <a:pt x="2244" y="10820"/>
                      <a:pt x="2244" y="10820"/>
                    </a:cubicBezTo>
                    <a:close/>
                    <a:moveTo>
                      <a:pt x="1601" y="12250"/>
                    </a:moveTo>
                    <a:cubicBezTo>
                      <a:pt x="1613" y="12218"/>
                      <a:pt x="1629" y="12186"/>
                      <a:pt x="1639" y="12151"/>
                    </a:cubicBezTo>
                    <a:cubicBezTo>
                      <a:pt x="1628" y="12180"/>
                      <a:pt x="1599" y="12213"/>
                      <a:pt x="1601" y="12250"/>
                    </a:cubicBezTo>
                    <a:close/>
                    <a:moveTo>
                      <a:pt x="1382" y="12830"/>
                    </a:moveTo>
                    <a:cubicBezTo>
                      <a:pt x="1402" y="12798"/>
                      <a:pt x="1411" y="12741"/>
                      <a:pt x="1421" y="12711"/>
                    </a:cubicBezTo>
                    <a:cubicBezTo>
                      <a:pt x="1402" y="12737"/>
                      <a:pt x="1383" y="12791"/>
                      <a:pt x="1382" y="12830"/>
                    </a:cubicBezTo>
                    <a:close/>
                    <a:moveTo>
                      <a:pt x="1680" y="11754"/>
                    </a:moveTo>
                    <a:cubicBezTo>
                      <a:pt x="1675" y="11773"/>
                      <a:pt x="1662" y="11779"/>
                      <a:pt x="1665" y="11805"/>
                    </a:cubicBezTo>
                    <a:lnTo>
                      <a:pt x="1667" y="11805"/>
                    </a:lnTo>
                    <a:cubicBezTo>
                      <a:pt x="1674" y="11791"/>
                      <a:pt x="1685" y="11773"/>
                      <a:pt x="1680" y="11754"/>
                    </a:cubicBezTo>
                    <a:close/>
                    <a:moveTo>
                      <a:pt x="1439" y="12667"/>
                    </a:moveTo>
                    <a:cubicBezTo>
                      <a:pt x="1465" y="12598"/>
                      <a:pt x="1501" y="12524"/>
                      <a:pt x="1523" y="12445"/>
                    </a:cubicBezTo>
                    <a:cubicBezTo>
                      <a:pt x="1489" y="12510"/>
                      <a:pt x="1464" y="12595"/>
                      <a:pt x="1439" y="12667"/>
                    </a:cubicBezTo>
                    <a:close/>
                    <a:moveTo>
                      <a:pt x="1431" y="12850"/>
                    </a:moveTo>
                    <a:cubicBezTo>
                      <a:pt x="1444" y="12848"/>
                      <a:pt x="1445" y="12818"/>
                      <a:pt x="1452" y="12802"/>
                    </a:cubicBezTo>
                    <a:cubicBezTo>
                      <a:pt x="1439" y="12795"/>
                      <a:pt x="1437" y="12832"/>
                      <a:pt x="1429" y="12846"/>
                    </a:cubicBezTo>
                    <a:cubicBezTo>
                      <a:pt x="1429" y="12846"/>
                      <a:pt x="1431" y="12850"/>
                      <a:pt x="1431" y="12850"/>
                    </a:cubicBezTo>
                    <a:close/>
                    <a:moveTo>
                      <a:pt x="1461" y="12468"/>
                    </a:moveTo>
                    <a:cubicBezTo>
                      <a:pt x="1430" y="12498"/>
                      <a:pt x="1424" y="12582"/>
                      <a:pt x="1395" y="12612"/>
                    </a:cubicBezTo>
                    <a:cubicBezTo>
                      <a:pt x="1385" y="12665"/>
                      <a:pt x="1358" y="12711"/>
                      <a:pt x="1347" y="12768"/>
                    </a:cubicBezTo>
                    <a:cubicBezTo>
                      <a:pt x="1428" y="12568"/>
                      <a:pt x="1506" y="12361"/>
                      <a:pt x="1579" y="12162"/>
                    </a:cubicBezTo>
                    <a:cubicBezTo>
                      <a:pt x="1546" y="12259"/>
                      <a:pt x="1482" y="12351"/>
                      <a:pt x="1461" y="12468"/>
                    </a:cubicBezTo>
                    <a:close/>
                    <a:moveTo>
                      <a:pt x="1437" y="12734"/>
                    </a:moveTo>
                    <a:cubicBezTo>
                      <a:pt x="1449" y="12711"/>
                      <a:pt x="1456" y="12691"/>
                      <a:pt x="1463" y="12663"/>
                    </a:cubicBezTo>
                    <a:cubicBezTo>
                      <a:pt x="1457" y="12695"/>
                      <a:pt x="1435" y="12698"/>
                      <a:pt x="1437" y="12734"/>
                    </a:cubicBezTo>
                    <a:close/>
                    <a:moveTo>
                      <a:pt x="1620" y="11905"/>
                    </a:moveTo>
                    <a:lnTo>
                      <a:pt x="1612" y="11932"/>
                    </a:lnTo>
                    <a:lnTo>
                      <a:pt x="1618" y="11921"/>
                    </a:lnTo>
                    <a:cubicBezTo>
                      <a:pt x="1618" y="11921"/>
                      <a:pt x="1620" y="11905"/>
                      <a:pt x="1620" y="11905"/>
                    </a:cubicBezTo>
                    <a:close/>
                    <a:moveTo>
                      <a:pt x="1547" y="12394"/>
                    </a:moveTo>
                    <a:cubicBezTo>
                      <a:pt x="1559" y="12366"/>
                      <a:pt x="1570" y="12332"/>
                      <a:pt x="1573" y="12305"/>
                    </a:cubicBezTo>
                    <a:cubicBezTo>
                      <a:pt x="1560" y="12332"/>
                      <a:pt x="1546" y="12366"/>
                      <a:pt x="1547" y="12394"/>
                    </a:cubicBezTo>
                    <a:close/>
                    <a:moveTo>
                      <a:pt x="20023" y="19514"/>
                    </a:moveTo>
                    <a:cubicBezTo>
                      <a:pt x="20032" y="19519"/>
                      <a:pt x="20040" y="19512"/>
                      <a:pt x="20049" y="19498"/>
                    </a:cubicBezTo>
                    <a:cubicBezTo>
                      <a:pt x="20038" y="19479"/>
                      <a:pt x="20032" y="19510"/>
                      <a:pt x="20023" y="19514"/>
                    </a:cubicBezTo>
                    <a:close/>
                    <a:moveTo>
                      <a:pt x="20064" y="19494"/>
                    </a:moveTo>
                    <a:cubicBezTo>
                      <a:pt x="20075" y="19487"/>
                      <a:pt x="20085" y="19482"/>
                      <a:pt x="20096" y="19478"/>
                    </a:cubicBezTo>
                    <a:cubicBezTo>
                      <a:pt x="20086" y="19487"/>
                      <a:pt x="20071" y="19455"/>
                      <a:pt x="20064" y="19494"/>
                    </a:cubicBezTo>
                    <a:close/>
                    <a:moveTo>
                      <a:pt x="19961" y="19550"/>
                    </a:moveTo>
                    <a:cubicBezTo>
                      <a:pt x="19971" y="19554"/>
                      <a:pt x="19977" y="19540"/>
                      <a:pt x="19983" y="19539"/>
                    </a:cubicBezTo>
                    <a:cubicBezTo>
                      <a:pt x="19977" y="19543"/>
                      <a:pt x="19968" y="19540"/>
                      <a:pt x="19961" y="19550"/>
                    </a:cubicBezTo>
                    <a:close/>
                    <a:moveTo>
                      <a:pt x="13114" y="9329"/>
                    </a:moveTo>
                    <a:cubicBezTo>
                      <a:pt x="13111" y="9399"/>
                      <a:pt x="13089" y="9444"/>
                      <a:pt x="13083" y="9501"/>
                    </a:cubicBezTo>
                    <a:cubicBezTo>
                      <a:pt x="13095" y="9450"/>
                      <a:pt x="13108" y="9394"/>
                      <a:pt x="13118" y="9341"/>
                    </a:cubicBezTo>
                    <a:cubicBezTo>
                      <a:pt x="13118" y="9341"/>
                      <a:pt x="13114" y="9329"/>
                      <a:pt x="13114" y="9329"/>
                    </a:cubicBezTo>
                    <a:close/>
                    <a:moveTo>
                      <a:pt x="20476" y="19093"/>
                    </a:moveTo>
                    <a:cubicBezTo>
                      <a:pt x="20508" y="19053"/>
                      <a:pt x="20547" y="19037"/>
                      <a:pt x="20573" y="18986"/>
                    </a:cubicBezTo>
                    <a:cubicBezTo>
                      <a:pt x="20532" y="19011"/>
                      <a:pt x="20490" y="19046"/>
                      <a:pt x="20455" y="19088"/>
                    </a:cubicBezTo>
                    <a:cubicBezTo>
                      <a:pt x="20459" y="19098"/>
                      <a:pt x="20470" y="19091"/>
                      <a:pt x="20476" y="19093"/>
                    </a:cubicBezTo>
                    <a:close/>
                    <a:moveTo>
                      <a:pt x="18906" y="18620"/>
                    </a:moveTo>
                    <a:cubicBezTo>
                      <a:pt x="18899" y="18643"/>
                      <a:pt x="18879" y="18633"/>
                      <a:pt x="18883" y="18671"/>
                    </a:cubicBezTo>
                    <a:cubicBezTo>
                      <a:pt x="18902" y="18666"/>
                      <a:pt x="18908" y="18629"/>
                      <a:pt x="18924" y="18603"/>
                    </a:cubicBezTo>
                    <a:cubicBezTo>
                      <a:pt x="18925" y="18555"/>
                      <a:pt x="18965" y="18559"/>
                      <a:pt x="18956" y="18504"/>
                    </a:cubicBezTo>
                    <a:cubicBezTo>
                      <a:pt x="18931" y="18531"/>
                      <a:pt x="18918" y="18573"/>
                      <a:pt x="18906" y="18620"/>
                    </a:cubicBezTo>
                    <a:close/>
                    <a:moveTo>
                      <a:pt x="20433" y="19093"/>
                    </a:moveTo>
                    <a:cubicBezTo>
                      <a:pt x="20414" y="19123"/>
                      <a:pt x="20388" y="19126"/>
                      <a:pt x="20371" y="19153"/>
                    </a:cubicBezTo>
                    <a:lnTo>
                      <a:pt x="20379" y="19153"/>
                    </a:lnTo>
                    <a:cubicBezTo>
                      <a:pt x="20404" y="19151"/>
                      <a:pt x="20426" y="19121"/>
                      <a:pt x="20444" y="19093"/>
                    </a:cubicBezTo>
                    <a:cubicBezTo>
                      <a:pt x="20444" y="19093"/>
                      <a:pt x="20433" y="19093"/>
                      <a:pt x="20433" y="19093"/>
                    </a:cubicBezTo>
                    <a:close/>
                    <a:moveTo>
                      <a:pt x="19210" y="17947"/>
                    </a:moveTo>
                    <a:lnTo>
                      <a:pt x="19212" y="17947"/>
                    </a:lnTo>
                    <a:cubicBezTo>
                      <a:pt x="19219" y="17934"/>
                      <a:pt x="19230" y="17913"/>
                      <a:pt x="19225" y="17897"/>
                    </a:cubicBezTo>
                    <a:cubicBezTo>
                      <a:pt x="19224" y="17915"/>
                      <a:pt x="19206" y="17915"/>
                      <a:pt x="19210" y="17947"/>
                    </a:cubicBezTo>
                    <a:close/>
                    <a:moveTo>
                      <a:pt x="19375" y="13841"/>
                    </a:moveTo>
                    <a:cubicBezTo>
                      <a:pt x="19393" y="13824"/>
                      <a:pt x="19433" y="13841"/>
                      <a:pt x="19429" y="13780"/>
                    </a:cubicBezTo>
                    <a:cubicBezTo>
                      <a:pt x="19424" y="13785"/>
                      <a:pt x="19418" y="13792"/>
                      <a:pt x="19414" y="13803"/>
                    </a:cubicBezTo>
                    <a:cubicBezTo>
                      <a:pt x="19374" y="13808"/>
                      <a:pt x="19335" y="13836"/>
                      <a:pt x="19299" y="13858"/>
                    </a:cubicBezTo>
                    <a:cubicBezTo>
                      <a:pt x="19323" y="13845"/>
                      <a:pt x="19347" y="13839"/>
                      <a:pt x="19375" y="13841"/>
                    </a:cubicBezTo>
                    <a:close/>
                    <a:moveTo>
                      <a:pt x="19354" y="13719"/>
                    </a:moveTo>
                    <a:cubicBezTo>
                      <a:pt x="19365" y="13696"/>
                      <a:pt x="19397" y="13723"/>
                      <a:pt x="19390" y="13664"/>
                    </a:cubicBezTo>
                    <a:cubicBezTo>
                      <a:pt x="19372" y="13659"/>
                      <a:pt x="19351" y="13683"/>
                      <a:pt x="19338" y="13712"/>
                    </a:cubicBezTo>
                    <a:cubicBezTo>
                      <a:pt x="19342" y="13725"/>
                      <a:pt x="19349" y="13715"/>
                      <a:pt x="19354" y="13719"/>
                    </a:cubicBezTo>
                    <a:close/>
                    <a:moveTo>
                      <a:pt x="16289" y="20145"/>
                    </a:moveTo>
                    <a:cubicBezTo>
                      <a:pt x="16295" y="20159"/>
                      <a:pt x="16303" y="20141"/>
                      <a:pt x="16308" y="20138"/>
                    </a:cubicBezTo>
                    <a:cubicBezTo>
                      <a:pt x="16301" y="20136"/>
                      <a:pt x="16295" y="20145"/>
                      <a:pt x="16289" y="20145"/>
                    </a:cubicBezTo>
                    <a:close/>
                    <a:moveTo>
                      <a:pt x="19218" y="13613"/>
                    </a:moveTo>
                    <a:cubicBezTo>
                      <a:pt x="19233" y="13615"/>
                      <a:pt x="19251" y="13603"/>
                      <a:pt x="19267" y="13591"/>
                    </a:cubicBezTo>
                    <a:cubicBezTo>
                      <a:pt x="19253" y="13591"/>
                      <a:pt x="19231" y="13588"/>
                      <a:pt x="19218" y="13613"/>
                    </a:cubicBezTo>
                    <a:close/>
                    <a:moveTo>
                      <a:pt x="19027" y="18370"/>
                    </a:moveTo>
                    <a:cubicBezTo>
                      <a:pt x="19018" y="18372"/>
                      <a:pt x="19010" y="18383"/>
                      <a:pt x="19004" y="18397"/>
                    </a:cubicBezTo>
                    <a:cubicBezTo>
                      <a:pt x="19013" y="18388"/>
                      <a:pt x="19023" y="18392"/>
                      <a:pt x="19027" y="18370"/>
                    </a:cubicBezTo>
                    <a:close/>
                    <a:moveTo>
                      <a:pt x="19673" y="15966"/>
                    </a:moveTo>
                    <a:cubicBezTo>
                      <a:pt x="19685" y="15982"/>
                      <a:pt x="19684" y="16010"/>
                      <a:pt x="19684" y="16038"/>
                    </a:cubicBezTo>
                    <a:cubicBezTo>
                      <a:pt x="19682" y="16050"/>
                      <a:pt x="19676" y="16071"/>
                      <a:pt x="19669" y="16066"/>
                    </a:cubicBezTo>
                    <a:cubicBezTo>
                      <a:pt x="19651" y="16056"/>
                      <a:pt x="19669" y="16019"/>
                      <a:pt x="19660" y="16005"/>
                    </a:cubicBezTo>
                    <a:cubicBezTo>
                      <a:pt x="19644" y="16036"/>
                      <a:pt x="19660" y="16073"/>
                      <a:pt x="19647" y="16104"/>
                    </a:cubicBezTo>
                    <a:lnTo>
                      <a:pt x="19665" y="16084"/>
                    </a:lnTo>
                    <a:cubicBezTo>
                      <a:pt x="19683" y="16156"/>
                      <a:pt x="19657" y="16240"/>
                      <a:pt x="19658" y="16312"/>
                    </a:cubicBezTo>
                    <a:cubicBezTo>
                      <a:pt x="19669" y="16244"/>
                      <a:pt x="19691" y="16182"/>
                      <a:pt x="19689" y="16100"/>
                    </a:cubicBezTo>
                    <a:cubicBezTo>
                      <a:pt x="19716" y="15969"/>
                      <a:pt x="19705" y="15823"/>
                      <a:pt x="19708" y="15676"/>
                    </a:cubicBezTo>
                    <a:lnTo>
                      <a:pt x="19697" y="15612"/>
                    </a:lnTo>
                    <a:cubicBezTo>
                      <a:pt x="19682" y="15628"/>
                      <a:pt x="19688" y="15655"/>
                      <a:pt x="19687" y="15688"/>
                    </a:cubicBezTo>
                    <a:cubicBezTo>
                      <a:pt x="19649" y="15760"/>
                      <a:pt x="19696" y="15878"/>
                      <a:pt x="19673" y="15966"/>
                    </a:cubicBezTo>
                    <a:close/>
                    <a:moveTo>
                      <a:pt x="18995" y="18413"/>
                    </a:moveTo>
                    <a:cubicBezTo>
                      <a:pt x="18985" y="18435"/>
                      <a:pt x="18967" y="18441"/>
                      <a:pt x="18969" y="18476"/>
                    </a:cubicBezTo>
                    <a:cubicBezTo>
                      <a:pt x="18987" y="18478"/>
                      <a:pt x="18985" y="18435"/>
                      <a:pt x="18995" y="18413"/>
                    </a:cubicBezTo>
                    <a:close/>
                    <a:moveTo>
                      <a:pt x="21498" y="17691"/>
                    </a:moveTo>
                    <a:cubicBezTo>
                      <a:pt x="21493" y="17692"/>
                      <a:pt x="21486" y="17703"/>
                      <a:pt x="21488" y="17718"/>
                    </a:cubicBezTo>
                    <a:lnTo>
                      <a:pt x="21490" y="17718"/>
                    </a:lnTo>
                    <a:cubicBezTo>
                      <a:pt x="21495" y="17716"/>
                      <a:pt x="21500" y="17703"/>
                      <a:pt x="21498" y="17691"/>
                    </a:cubicBezTo>
                    <a:close/>
                    <a:moveTo>
                      <a:pt x="19571" y="13863"/>
                    </a:moveTo>
                    <a:cubicBezTo>
                      <a:pt x="19574" y="13868"/>
                      <a:pt x="19577" y="13878"/>
                      <a:pt x="19582" y="13875"/>
                    </a:cubicBezTo>
                    <a:cubicBezTo>
                      <a:pt x="19584" y="13866"/>
                      <a:pt x="19584" y="13858"/>
                      <a:pt x="19587" y="13852"/>
                    </a:cubicBezTo>
                    <a:cubicBezTo>
                      <a:pt x="19580" y="13847"/>
                      <a:pt x="19574" y="13861"/>
                      <a:pt x="19571" y="13863"/>
                    </a:cubicBezTo>
                    <a:close/>
                    <a:moveTo>
                      <a:pt x="21583" y="17436"/>
                    </a:moveTo>
                    <a:lnTo>
                      <a:pt x="21596" y="17408"/>
                    </a:lnTo>
                    <a:lnTo>
                      <a:pt x="21593" y="17400"/>
                    </a:lnTo>
                    <a:cubicBezTo>
                      <a:pt x="21593" y="17400"/>
                      <a:pt x="21583" y="17436"/>
                      <a:pt x="21583" y="17436"/>
                    </a:cubicBezTo>
                    <a:close/>
                    <a:moveTo>
                      <a:pt x="21596" y="17329"/>
                    </a:moveTo>
                    <a:cubicBezTo>
                      <a:pt x="21590" y="17340"/>
                      <a:pt x="21577" y="17366"/>
                      <a:pt x="21583" y="17379"/>
                    </a:cubicBezTo>
                    <a:cubicBezTo>
                      <a:pt x="21590" y="17371"/>
                      <a:pt x="21600" y="17354"/>
                      <a:pt x="21600" y="17336"/>
                    </a:cubicBezTo>
                    <a:cubicBezTo>
                      <a:pt x="21599" y="17331"/>
                      <a:pt x="21598" y="17326"/>
                      <a:pt x="21596" y="17329"/>
                    </a:cubicBezTo>
                    <a:close/>
                    <a:moveTo>
                      <a:pt x="16283" y="20089"/>
                    </a:moveTo>
                    <a:cubicBezTo>
                      <a:pt x="16278" y="20083"/>
                      <a:pt x="16269" y="20097"/>
                      <a:pt x="16274" y="20099"/>
                    </a:cubicBezTo>
                    <a:cubicBezTo>
                      <a:pt x="16278" y="20106"/>
                      <a:pt x="16282" y="20092"/>
                      <a:pt x="16283" y="20089"/>
                    </a:cubicBezTo>
                    <a:close/>
                    <a:moveTo>
                      <a:pt x="19632" y="13668"/>
                    </a:moveTo>
                    <a:cubicBezTo>
                      <a:pt x="19624" y="13654"/>
                      <a:pt x="19599" y="13646"/>
                      <a:pt x="19598" y="13680"/>
                    </a:cubicBezTo>
                    <a:cubicBezTo>
                      <a:pt x="19601" y="13683"/>
                      <a:pt x="19604" y="13696"/>
                      <a:pt x="19611" y="13692"/>
                    </a:cubicBezTo>
                    <a:cubicBezTo>
                      <a:pt x="19616" y="13673"/>
                      <a:pt x="19634" y="13701"/>
                      <a:pt x="19632" y="13668"/>
                    </a:cubicBezTo>
                    <a:close/>
                    <a:moveTo>
                      <a:pt x="20652" y="18921"/>
                    </a:moveTo>
                    <a:cubicBezTo>
                      <a:pt x="20629" y="18926"/>
                      <a:pt x="20609" y="18951"/>
                      <a:pt x="20589" y="18965"/>
                    </a:cubicBezTo>
                    <a:lnTo>
                      <a:pt x="20589" y="18982"/>
                    </a:lnTo>
                    <a:cubicBezTo>
                      <a:pt x="20599" y="18968"/>
                      <a:pt x="20609" y="18958"/>
                      <a:pt x="20622" y="18958"/>
                    </a:cubicBezTo>
                    <a:cubicBezTo>
                      <a:pt x="20629" y="18912"/>
                      <a:pt x="20650" y="18968"/>
                      <a:pt x="20652" y="18921"/>
                    </a:cubicBezTo>
                    <a:close/>
                    <a:moveTo>
                      <a:pt x="20753" y="18825"/>
                    </a:moveTo>
                    <a:cubicBezTo>
                      <a:pt x="20722" y="18860"/>
                      <a:pt x="20681" y="18857"/>
                      <a:pt x="20656" y="18914"/>
                    </a:cubicBezTo>
                    <a:cubicBezTo>
                      <a:pt x="20674" y="18921"/>
                      <a:pt x="20683" y="18910"/>
                      <a:pt x="20693" y="18887"/>
                    </a:cubicBezTo>
                    <a:cubicBezTo>
                      <a:pt x="20722" y="18887"/>
                      <a:pt x="20735" y="18853"/>
                      <a:pt x="20753" y="18825"/>
                    </a:cubicBezTo>
                    <a:close/>
                    <a:moveTo>
                      <a:pt x="20780" y="18791"/>
                    </a:moveTo>
                    <a:cubicBezTo>
                      <a:pt x="20786" y="18787"/>
                      <a:pt x="20794" y="18791"/>
                      <a:pt x="20798" y="18775"/>
                    </a:cubicBezTo>
                    <a:cubicBezTo>
                      <a:pt x="20790" y="18768"/>
                      <a:pt x="20786" y="18791"/>
                      <a:pt x="20780" y="18791"/>
                    </a:cubicBezTo>
                    <a:close/>
                    <a:moveTo>
                      <a:pt x="20763" y="18810"/>
                    </a:moveTo>
                    <a:cubicBezTo>
                      <a:pt x="20766" y="18806"/>
                      <a:pt x="20770" y="18802"/>
                      <a:pt x="20774" y="18799"/>
                    </a:cubicBezTo>
                    <a:lnTo>
                      <a:pt x="20770" y="18799"/>
                    </a:lnTo>
                    <a:cubicBezTo>
                      <a:pt x="20768" y="18803"/>
                      <a:pt x="20765" y="18807"/>
                      <a:pt x="20763" y="18810"/>
                    </a:cubicBezTo>
                    <a:close/>
                    <a:moveTo>
                      <a:pt x="15300" y="12457"/>
                    </a:moveTo>
                    <a:lnTo>
                      <a:pt x="15298" y="12457"/>
                    </a:lnTo>
                    <a:lnTo>
                      <a:pt x="15298" y="12477"/>
                    </a:lnTo>
                    <a:lnTo>
                      <a:pt x="15300" y="12477"/>
                    </a:lnTo>
                    <a:cubicBezTo>
                      <a:pt x="15300" y="12477"/>
                      <a:pt x="15300" y="12457"/>
                      <a:pt x="15300" y="12457"/>
                    </a:cubicBezTo>
                    <a:close/>
                    <a:moveTo>
                      <a:pt x="14908" y="14023"/>
                    </a:moveTo>
                    <a:lnTo>
                      <a:pt x="14902" y="14046"/>
                    </a:lnTo>
                    <a:lnTo>
                      <a:pt x="14905" y="14042"/>
                    </a:lnTo>
                    <a:cubicBezTo>
                      <a:pt x="14905" y="14042"/>
                      <a:pt x="14908" y="14023"/>
                      <a:pt x="14908" y="14023"/>
                    </a:cubicBezTo>
                    <a:close/>
                    <a:moveTo>
                      <a:pt x="15288" y="12352"/>
                    </a:moveTo>
                    <a:cubicBezTo>
                      <a:pt x="15282" y="12359"/>
                      <a:pt x="15278" y="12368"/>
                      <a:pt x="15284" y="12383"/>
                    </a:cubicBezTo>
                    <a:cubicBezTo>
                      <a:pt x="15287" y="12369"/>
                      <a:pt x="15298" y="12361"/>
                      <a:pt x="15298" y="12345"/>
                    </a:cubicBezTo>
                    <a:cubicBezTo>
                      <a:pt x="15302" y="12338"/>
                      <a:pt x="15307" y="12330"/>
                      <a:pt x="15304" y="12317"/>
                    </a:cubicBezTo>
                    <a:cubicBezTo>
                      <a:pt x="15309" y="12307"/>
                      <a:pt x="15315" y="12299"/>
                      <a:pt x="15315" y="12287"/>
                    </a:cubicBezTo>
                    <a:lnTo>
                      <a:pt x="15315" y="12286"/>
                    </a:lnTo>
                    <a:cubicBezTo>
                      <a:pt x="15316" y="12288"/>
                      <a:pt x="15316" y="12288"/>
                      <a:pt x="15317" y="12290"/>
                    </a:cubicBezTo>
                    <a:cubicBezTo>
                      <a:pt x="15320" y="12273"/>
                      <a:pt x="15334" y="12266"/>
                      <a:pt x="15330" y="12246"/>
                    </a:cubicBezTo>
                    <a:cubicBezTo>
                      <a:pt x="15326" y="12254"/>
                      <a:pt x="15317" y="12260"/>
                      <a:pt x="15314" y="12269"/>
                    </a:cubicBezTo>
                    <a:cubicBezTo>
                      <a:pt x="15309" y="12276"/>
                      <a:pt x="15303" y="12282"/>
                      <a:pt x="15305" y="12293"/>
                    </a:cubicBezTo>
                    <a:cubicBezTo>
                      <a:pt x="15300" y="12300"/>
                      <a:pt x="15296" y="12308"/>
                      <a:pt x="15301" y="12322"/>
                    </a:cubicBezTo>
                    <a:cubicBezTo>
                      <a:pt x="15295" y="12331"/>
                      <a:pt x="15286" y="12338"/>
                      <a:pt x="15288" y="12352"/>
                    </a:cubicBezTo>
                    <a:close/>
                    <a:moveTo>
                      <a:pt x="15293" y="12684"/>
                    </a:moveTo>
                    <a:cubicBezTo>
                      <a:pt x="15298" y="12686"/>
                      <a:pt x="15300" y="12679"/>
                      <a:pt x="15304" y="12672"/>
                    </a:cubicBezTo>
                    <a:cubicBezTo>
                      <a:pt x="15304" y="12665"/>
                      <a:pt x="15299" y="12663"/>
                      <a:pt x="15298" y="12656"/>
                    </a:cubicBezTo>
                    <a:cubicBezTo>
                      <a:pt x="15298" y="12656"/>
                      <a:pt x="15293" y="12684"/>
                      <a:pt x="15293" y="12684"/>
                    </a:cubicBezTo>
                    <a:close/>
                    <a:moveTo>
                      <a:pt x="15358" y="12255"/>
                    </a:moveTo>
                    <a:lnTo>
                      <a:pt x="15364" y="12273"/>
                    </a:lnTo>
                    <a:cubicBezTo>
                      <a:pt x="15365" y="12268"/>
                      <a:pt x="15367" y="12266"/>
                      <a:pt x="15366" y="12262"/>
                    </a:cubicBezTo>
                    <a:cubicBezTo>
                      <a:pt x="15365" y="12255"/>
                      <a:pt x="15360" y="12255"/>
                      <a:pt x="15358" y="12255"/>
                    </a:cubicBezTo>
                    <a:close/>
                    <a:moveTo>
                      <a:pt x="15436" y="12137"/>
                    </a:moveTo>
                    <a:cubicBezTo>
                      <a:pt x="15439" y="12127"/>
                      <a:pt x="15442" y="12117"/>
                      <a:pt x="15444" y="12107"/>
                    </a:cubicBezTo>
                    <a:cubicBezTo>
                      <a:pt x="15445" y="12104"/>
                      <a:pt x="15446" y="12101"/>
                      <a:pt x="15447" y="12097"/>
                    </a:cubicBezTo>
                    <a:cubicBezTo>
                      <a:pt x="15462" y="12070"/>
                      <a:pt x="15474" y="12038"/>
                      <a:pt x="15474" y="12004"/>
                    </a:cubicBezTo>
                    <a:cubicBezTo>
                      <a:pt x="15466" y="12008"/>
                      <a:pt x="15460" y="12015"/>
                      <a:pt x="15456" y="12025"/>
                    </a:cubicBezTo>
                    <a:cubicBezTo>
                      <a:pt x="15446" y="12036"/>
                      <a:pt x="15440" y="12054"/>
                      <a:pt x="15435" y="12074"/>
                    </a:cubicBezTo>
                    <a:cubicBezTo>
                      <a:pt x="15432" y="12085"/>
                      <a:pt x="15428" y="12098"/>
                      <a:pt x="15425" y="12110"/>
                    </a:cubicBezTo>
                    <a:cubicBezTo>
                      <a:pt x="15423" y="12118"/>
                      <a:pt x="15420" y="12126"/>
                      <a:pt x="15418" y="12135"/>
                    </a:cubicBezTo>
                    <a:cubicBezTo>
                      <a:pt x="15414" y="12146"/>
                      <a:pt x="15410" y="12159"/>
                      <a:pt x="15408" y="12172"/>
                    </a:cubicBezTo>
                    <a:cubicBezTo>
                      <a:pt x="15407" y="12172"/>
                      <a:pt x="15407" y="12173"/>
                      <a:pt x="15407" y="12173"/>
                    </a:cubicBezTo>
                    <a:lnTo>
                      <a:pt x="15407" y="12173"/>
                    </a:lnTo>
                    <a:cubicBezTo>
                      <a:pt x="15405" y="12180"/>
                      <a:pt x="15404" y="12187"/>
                      <a:pt x="15402" y="12194"/>
                    </a:cubicBezTo>
                    <a:cubicBezTo>
                      <a:pt x="15400" y="12200"/>
                      <a:pt x="15398" y="12206"/>
                      <a:pt x="15396" y="12211"/>
                    </a:cubicBezTo>
                    <a:cubicBezTo>
                      <a:pt x="15397" y="12210"/>
                      <a:pt x="15397" y="12208"/>
                      <a:pt x="15398" y="12207"/>
                    </a:cubicBezTo>
                    <a:cubicBezTo>
                      <a:pt x="15396" y="12216"/>
                      <a:pt x="15393" y="12225"/>
                      <a:pt x="15389" y="12233"/>
                    </a:cubicBezTo>
                    <a:cubicBezTo>
                      <a:pt x="15406" y="12210"/>
                      <a:pt x="15426" y="12175"/>
                      <a:pt x="15436" y="12137"/>
                    </a:cubicBezTo>
                    <a:close/>
                    <a:moveTo>
                      <a:pt x="15416" y="12012"/>
                    </a:moveTo>
                    <a:cubicBezTo>
                      <a:pt x="15398" y="12004"/>
                      <a:pt x="15406" y="12039"/>
                      <a:pt x="15411" y="12056"/>
                    </a:cubicBezTo>
                    <a:cubicBezTo>
                      <a:pt x="15416" y="12044"/>
                      <a:pt x="15417" y="12028"/>
                      <a:pt x="15416" y="12012"/>
                    </a:cubicBezTo>
                    <a:close/>
                    <a:moveTo>
                      <a:pt x="14890" y="14081"/>
                    </a:moveTo>
                    <a:cubicBezTo>
                      <a:pt x="14885" y="14088"/>
                      <a:pt x="14882" y="14102"/>
                      <a:pt x="14882" y="14116"/>
                    </a:cubicBezTo>
                    <a:cubicBezTo>
                      <a:pt x="14885" y="14109"/>
                      <a:pt x="14889" y="14102"/>
                      <a:pt x="14890" y="14091"/>
                    </a:cubicBezTo>
                    <a:cubicBezTo>
                      <a:pt x="14893" y="14084"/>
                      <a:pt x="14896" y="14077"/>
                      <a:pt x="14897" y="14066"/>
                    </a:cubicBezTo>
                    <a:lnTo>
                      <a:pt x="14899" y="14064"/>
                    </a:lnTo>
                    <a:cubicBezTo>
                      <a:pt x="14898" y="14069"/>
                      <a:pt x="14897" y="14075"/>
                      <a:pt x="14897" y="14082"/>
                    </a:cubicBezTo>
                    <a:cubicBezTo>
                      <a:pt x="14900" y="14072"/>
                      <a:pt x="14907" y="14063"/>
                      <a:pt x="14905" y="14046"/>
                    </a:cubicBezTo>
                    <a:cubicBezTo>
                      <a:pt x="14903" y="14050"/>
                      <a:pt x="14901" y="14055"/>
                      <a:pt x="14899" y="14061"/>
                    </a:cubicBezTo>
                    <a:lnTo>
                      <a:pt x="14901" y="14045"/>
                    </a:lnTo>
                    <a:lnTo>
                      <a:pt x="14897" y="14064"/>
                    </a:lnTo>
                    <a:cubicBezTo>
                      <a:pt x="14896" y="14062"/>
                      <a:pt x="14897" y="14061"/>
                      <a:pt x="14896" y="14059"/>
                    </a:cubicBezTo>
                    <a:cubicBezTo>
                      <a:pt x="14893" y="14064"/>
                      <a:pt x="14891" y="14073"/>
                      <a:pt x="14890" y="14082"/>
                    </a:cubicBezTo>
                    <a:cubicBezTo>
                      <a:pt x="14890" y="14082"/>
                      <a:pt x="14890" y="14081"/>
                      <a:pt x="14890" y="14081"/>
                    </a:cubicBezTo>
                    <a:close/>
                    <a:moveTo>
                      <a:pt x="14902" y="13764"/>
                    </a:moveTo>
                    <a:lnTo>
                      <a:pt x="14902" y="13747"/>
                    </a:lnTo>
                    <a:lnTo>
                      <a:pt x="14897" y="13775"/>
                    </a:lnTo>
                    <a:cubicBezTo>
                      <a:pt x="14897" y="13775"/>
                      <a:pt x="14902" y="13764"/>
                      <a:pt x="14902" y="13764"/>
                    </a:cubicBezTo>
                    <a:close/>
                    <a:moveTo>
                      <a:pt x="14789" y="14582"/>
                    </a:moveTo>
                    <a:lnTo>
                      <a:pt x="14779" y="14631"/>
                    </a:lnTo>
                    <a:cubicBezTo>
                      <a:pt x="14790" y="14624"/>
                      <a:pt x="14784" y="14596"/>
                      <a:pt x="14789" y="14582"/>
                    </a:cubicBezTo>
                    <a:close/>
                    <a:moveTo>
                      <a:pt x="14787" y="14770"/>
                    </a:moveTo>
                    <a:cubicBezTo>
                      <a:pt x="14789" y="14781"/>
                      <a:pt x="14782" y="14797"/>
                      <a:pt x="14776" y="14793"/>
                    </a:cubicBezTo>
                    <a:cubicBezTo>
                      <a:pt x="14784" y="14819"/>
                      <a:pt x="14769" y="14840"/>
                      <a:pt x="14771" y="14865"/>
                    </a:cubicBezTo>
                    <a:cubicBezTo>
                      <a:pt x="14777" y="14840"/>
                      <a:pt x="14792" y="14800"/>
                      <a:pt x="14787" y="14770"/>
                    </a:cubicBezTo>
                    <a:close/>
                    <a:moveTo>
                      <a:pt x="14726" y="15099"/>
                    </a:moveTo>
                    <a:cubicBezTo>
                      <a:pt x="14717" y="15129"/>
                      <a:pt x="14711" y="15173"/>
                      <a:pt x="14714" y="15203"/>
                    </a:cubicBezTo>
                    <a:cubicBezTo>
                      <a:pt x="14714" y="15166"/>
                      <a:pt x="14734" y="15138"/>
                      <a:pt x="14726" y="15099"/>
                    </a:cubicBezTo>
                    <a:close/>
                    <a:moveTo>
                      <a:pt x="14792" y="14675"/>
                    </a:moveTo>
                    <a:lnTo>
                      <a:pt x="14789" y="14703"/>
                    </a:lnTo>
                    <a:lnTo>
                      <a:pt x="14792" y="14698"/>
                    </a:lnTo>
                    <a:cubicBezTo>
                      <a:pt x="14792" y="14698"/>
                      <a:pt x="14792" y="14675"/>
                      <a:pt x="14792" y="14675"/>
                    </a:cubicBezTo>
                    <a:close/>
                    <a:moveTo>
                      <a:pt x="14854" y="14277"/>
                    </a:moveTo>
                    <a:lnTo>
                      <a:pt x="14860" y="14265"/>
                    </a:lnTo>
                    <a:lnTo>
                      <a:pt x="14860" y="14253"/>
                    </a:lnTo>
                    <a:cubicBezTo>
                      <a:pt x="14860" y="14253"/>
                      <a:pt x="14854" y="14277"/>
                      <a:pt x="14854" y="14277"/>
                    </a:cubicBezTo>
                    <a:close/>
                    <a:moveTo>
                      <a:pt x="14988" y="13384"/>
                    </a:moveTo>
                    <a:cubicBezTo>
                      <a:pt x="14982" y="13393"/>
                      <a:pt x="14981" y="13413"/>
                      <a:pt x="14978" y="13430"/>
                    </a:cubicBezTo>
                    <a:cubicBezTo>
                      <a:pt x="14984" y="13421"/>
                      <a:pt x="14987" y="13411"/>
                      <a:pt x="14989" y="13400"/>
                    </a:cubicBezTo>
                    <a:cubicBezTo>
                      <a:pt x="14991" y="13395"/>
                      <a:pt x="14993" y="13389"/>
                      <a:pt x="14995" y="13383"/>
                    </a:cubicBezTo>
                    <a:cubicBezTo>
                      <a:pt x="14994" y="13387"/>
                      <a:pt x="14994" y="13391"/>
                      <a:pt x="14993" y="13395"/>
                    </a:cubicBezTo>
                    <a:cubicBezTo>
                      <a:pt x="15002" y="13381"/>
                      <a:pt x="15006" y="13367"/>
                      <a:pt x="15004" y="13347"/>
                    </a:cubicBezTo>
                    <a:cubicBezTo>
                      <a:pt x="14999" y="13351"/>
                      <a:pt x="14997" y="13364"/>
                      <a:pt x="14995" y="13378"/>
                    </a:cubicBezTo>
                    <a:cubicBezTo>
                      <a:pt x="14996" y="13372"/>
                      <a:pt x="14997" y="13366"/>
                      <a:pt x="14996" y="13359"/>
                    </a:cubicBezTo>
                    <a:cubicBezTo>
                      <a:pt x="14992" y="13363"/>
                      <a:pt x="14989" y="13373"/>
                      <a:pt x="14988" y="13384"/>
                    </a:cubicBezTo>
                    <a:close/>
                    <a:moveTo>
                      <a:pt x="14879" y="14118"/>
                    </a:moveTo>
                    <a:cubicBezTo>
                      <a:pt x="14876" y="14123"/>
                      <a:pt x="14874" y="14132"/>
                      <a:pt x="14872" y="14142"/>
                    </a:cubicBezTo>
                    <a:cubicBezTo>
                      <a:pt x="14872" y="14142"/>
                      <a:pt x="14873" y="14141"/>
                      <a:pt x="14872" y="14140"/>
                    </a:cubicBezTo>
                    <a:cubicBezTo>
                      <a:pt x="14868" y="14147"/>
                      <a:pt x="14865" y="14161"/>
                      <a:pt x="14865" y="14175"/>
                    </a:cubicBezTo>
                    <a:cubicBezTo>
                      <a:pt x="14867" y="14167"/>
                      <a:pt x="14872" y="14160"/>
                      <a:pt x="14873" y="14150"/>
                    </a:cubicBezTo>
                    <a:cubicBezTo>
                      <a:pt x="14876" y="14141"/>
                      <a:pt x="14881" y="14132"/>
                      <a:pt x="14879" y="14118"/>
                    </a:cubicBezTo>
                    <a:close/>
                    <a:moveTo>
                      <a:pt x="14543" y="16478"/>
                    </a:moveTo>
                    <a:cubicBezTo>
                      <a:pt x="14551" y="16451"/>
                      <a:pt x="14550" y="16412"/>
                      <a:pt x="14553" y="16383"/>
                    </a:cubicBezTo>
                    <a:lnTo>
                      <a:pt x="14540" y="16473"/>
                    </a:lnTo>
                    <a:cubicBezTo>
                      <a:pt x="14540" y="16473"/>
                      <a:pt x="14543" y="16478"/>
                      <a:pt x="14543" y="16478"/>
                    </a:cubicBezTo>
                    <a:close/>
                    <a:moveTo>
                      <a:pt x="15193" y="18286"/>
                    </a:moveTo>
                    <a:lnTo>
                      <a:pt x="15190" y="18282"/>
                    </a:lnTo>
                    <a:cubicBezTo>
                      <a:pt x="15160" y="18300"/>
                      <a:pt x="15150" y="18381"/>
                      <a:pt x="15124" y="18392"/>
                    </a:cubicBezTo>
                    <a:cubicBezTo>
                      <a:pt x="15129" y="18411"/>
                      <a:pt x="15105" y="18435"/>
                      <a:pt x="15124" y="18441"/>
                    </a:cubicBezTo>
                    <a:cubicBezTo>
                      <a:pt x="15136" y="18423"/>
                      <a:pt x="15142" y="18367"/>
                      <a:pt x="15161" y="18381"/>
                    </a:cubicBezTo>
                    <a:cubicBezTo>
                      <a:pt x="15161" y="18330"/>
                      <a:pt x="15181" y="18323"/>
                      <a:pt x="15193" y="18286"/>
                    </a:cubicBezTo>
                    <a:close/>
                    <a:moveTo>
                      <a:pt x="15776" y="16879"/>
                    </a:moveTo>
                    <a:cubicBezTo>
                      <a:pt x="15772" y="16881"/>
                      <a:pt x="15771" y="16877"/>
                      <a:pt x="15770" y="16873"/>
                    </a:cubicBezTo>
                    <a:lnTo>
                      <a:pt x="15752" y="16935"/>
                    </a:lnTo>
                    <a:cubicBezTo>
                      <a:pt x="15746" y="16938"/>
                      <a:pt x="15738" y="16951"/>
                      <a:pt x="15743" y="16956"/>
                    </a:cubicBezTo>
                    <a:cubicBezTo>
                      <a:pt x="15752" y="16927"/>
                      <a:pt x="15773" y="16918"/>
                      <a:pt x="15776" y="16879"/>
                    </a:cubicBezTo>
                    <a:close/>
                    <a:moveTo>
                      <a:pt x="15613" y="17252"/>
                    </a:moveTo>
                    <a:lnTo>
                      <a:pt x="15620" y="17240"/>
                    </a:lnTo>
                    <a:lnTo>
                      <a:pt x="15620" y="17229"/>
                    </a:lnTo>
                    <a:cubicBezTo>
                      <a:pt x="15620" y="17229"/>
                      <a:pt x="15613" y="17252"/>
                      <a:pt x="15613" y="17252"/>
                    </a:cubicBezTo>
                    <a:close/>
                    <a:moveTo>
                      <a:pt x="15720" y="16979"/>
                    </a:moveTo>
                    <a:lnTo>
                      <a:pt x="15720" y="17011"/>
                    </a:lnTo>
                    <a:cubicBezTo>
                      <a:pt x="15727" y="17009"/>
                      <a:pt x="15729" y="16990"/>
                      <a:pt x="15733" y="16979"/>
                    </a:cubicBezTo>
                    <a:cubicBezTo>
                      <a:pt x="15733" y="16979"/>
                      <a:pt x="15720" y="16979"/>
                      <a:pt x="15720" y="16979"/>
                    </a:cubicBezTo>
                    <a:close/>
                    <a:moveTo>
                      <a:pt x="15109" y="18465"/>
                    </a:moveTo>
                    <a:lnTo>
                      <a:pt x="15109" y="18452"/>
                    </a:lnTo>
                    <a:lnTo>
                      <a:pt x="15104" y="18452"/>
                    </a:lnTo>
                    <a:cubicBezTo>
                      <a:pt x="15102" y="18467"/>
                      <a:pt x="15095" y="18478"/>
                      <a:pt x="15101" y="18492"/>
                    </a:cubicBezTo>
                    <a:cubicBezTo>
                      <a:pt x="15109" y="18483"/>
                      <a:pt x="15120" y="18486"/>
                      <a:pt x="15122" y="18465"/>
                    </a:cubicBezTo>
                    <a:cubicBezTo>
                      <a:pt x="15122" y="18465"/>
                      <a:pt x="15109" y="18465"/>
                      <a:pt x="15109" y="18465"/>
                    </a:cubicBezTo>
                    <a:close/>
                    <a:moveTo>
                      <a:pt x="15159" y="18441"/>
                    </a:moveTo>
                    <a:cubicBezTo>
                      <a:pt x="15161" y="18435"/>
                      <a:pt x="15169" y="18427"/>
                      <a:pt x="15167" y="18413"/>
                    </a:cubicBezTo>
                    <a:cubicBezTo>
                      <a:pt x="15160" y="18413"/>
                      <a:pt x="15155" y="18439"/>
                      <a:pt x="15159" y="18441"/>
                    </a:cubicBezTo>
                    <a:close/>
                    <a:moveTo>
                      <a:pt x="15566" y="17408"/>
                    </a:moveTo>
                    <a:lnTo>
                      <a:pt x="15568" y="17408"/>
                    </a:lnTo>
                    <a:cubicBezTo>
                      <a:pt x="15572" y="17385"/>
                      <a:pt x="15585" y="17374"/>
                      <a:pt x="15589" y="17352"/>
                    </a:cubicBezTo>
                    <a:cubicBezTo>
                      <a:pt x="15574" y="17350"/>
                      <a:pt x="15568" y="17385"/>
                      <a:pt x="15566" y="17408"/>
                    </a:cubicBezTo>
                    <a:close/>
                    <a:moveTo>
                      <a:pt x="15208" y="18286"/>
                    </a:moveTo>
                    <a:cubicBezTo>
                      <a:pt x="15210" y="18263"/>
                      <a:pt x="15213" y="18254"/>
                      <a:pt x="15216" y="18230"/>
                    </a:cubicBezTo>
                    <a:lnTo>
                      <a:pt x="15201" y="18270"/>
                    </a:lnTo>
                    <a:cubicBezTo>
                      <a:pt x="15201" y="18270"/>
                      <a:pt x="15208" y="18286"/>
                      <a:pt x="15208" y="18286"/>
                    </a:cubicBezTo>
                    <a:close/>
                    <a:moveTo>
                      <a:pt x="15484" y="11995"/>
                    </a:moveTo>
                    <a:cubicBezTo>
                      <a:pt x="15487" y="11990"/>
                      <a:pt x="15487" y="11983"/>
                      <a:pt x="15487" y="11977"/>
                    </a:cubicBezTo>
                    <a:lnTo>
                      <a:pt x="15484" y="11977"/>
                    </a:lnTo>
                    <a:cubicBezTo>
                      <a:pt x="15484" y="11977"/>
                      <a:pt x="15484" y="11995"/>
                      <a:pt x="15484" y="11995"/>
                    </a:cubicBezTo>
                    <a:close/>
                    <a:moveTo>
                      <a:pt x="15573" y="11650"/>
                    </a:moveTo>
                    <a:cubicBezTo>
                      <a:pt x="15570" y="11653"/>
                      <a:pt x="15569" y="11664"/>
                      <a:pt x="15566" y="11661"/>
                    </a:cubicBezTo>
                    <a:lnTo>
                      <a:pt x="15566" y="11683"/>
                    </a:lnTo>
                    <a:cubicBezTo>
                      <a:pt x="15583" y="11657"/>
                      <a:pt x="15614" y="11648"/>
                      <a:pt x="15618" y="11587"/>
                    </a:cubicBezTo>
                    <a:cubicBezTo>
                      <a:pt x="15614" y="11580"/>
                      <a:pt x="15612" y="11580"/>
                      <a:pt x="15607" y="11578"/>
                    </a:cubicBezTo>
                    <a:lnTo>
                      <a:pt x="15613" y="11607"/>
                    </a:lnTo>
                    <a:cubicBezTo>
                      <a:pt x="15599" y="11619"/>
                      <a:pt x="15589" y="11664"/>
                      <a:pt x="15573" y="11650"/>
                    </a:cubicBezTo>
                    <a:close/>
                    <a:moveTo>
                      <a:pt x="15554" y="17424"/>
                    </a:moveTo>
                    <a:lnTo>
                      <a:pt x="15541" y="17456"/>
                    </a:lnTo>
                    <a:lnTo>
                      <a:pt x="15547" y="17456"/>
                    </a:lnTo>
                    <a:cubicBezTo>
                      <a:pt x="15550" y="17450"/>
                      <a:pt x="15557" y="17441"/>
                      <a:pt x="15554" y="17424"/>
                    </a:cubicBezTo>
                    <a:close/>
                    <a:moveTo>
                      <a:pt x="15508" y="11940"/>
                    </a:moveTo>
                    <a:cubicBezTo>
                      <a:pt x="15516" y="11935"/>
                      <a:pt x="15518" y="11914"/>
                      <a:pt x="15521" y="11900"/>
                    </a:cubicBezTo>
                    <a:cubicBezTo>
                      <a:pt x="15521" y="11900"/>
                      <a:pt x="15508" y="11940"/>
                      <a:pt x="15508" y="11940"/>
                    </a:cubicBezTo>
                    <a:close/>
                    <a:moveTo>
                      <a:pt x="15426" y="11967"/>
                    </a:moveTo>
                    <a:lnTo>
                      <a:pt x="15431" y="11983"/>
                    </a:lnTo>
                    <a:lnTo>
                      <a:pt x="15439" y="11972"/>
                    </a:lnTo>
                    <a:cubicBezTo>
                      <a:pt x="15436" y="11970"/>
                      <a:pt x="15429" y="11977"/>
                      <a:pt x="15426" y="11967"/>
                    </a:cubicBezTo>
                    <a:close/>
                    <a:moveTo>
                      <a:pt x="15539" y="11857"/>
                    </a:moveTo>
                    <a:cubicBezTo>
                      <a:pt x="15531" y="11858"/>
                      <a:pt x="15526" y="11870"/>
                      <a:pt x="15529" y="11889"/>
                    </a:cubicBezTo>
                    <a:cubicBezTo>
                      <a:pt x="15537" y="11889"/>
                      <a:pt x="15535" y="11865"/>
                      <a:pt x="15539" y="11857"/>
                    </a:cubicBezTo>
                    <a:close/>
                    <a:moveTo>
                      <a:pt x="15547" y="11857"/>
                    </a:moveTo>
                    <a:cubicBezTo>
                      <a:pt x="15556" y="11857"/>
                      <a:pt x="15561" y="11833"/>
                      <a:pt x="15568" y="11822"/>
                    </a:cubicBezTo>
                    <a:cubicBezTo>
                      <a:pt x="15554" y="11819"/>
                      <a:pt x="15553" y="11831"/>
                      <a:pt x="15547" y="11857"/>
                    </a:cubicBezTo>
                    <a:close/>
                    <a:moveTo>
                      <a:pt x="15508" y="17547"/>
                    </a:moveTo>
                    <a:cubicBezTo>
                      <a:pt x="15502" y="17540"/>
                      <a:pt x="15494" y="17558"/>
                      <a:pt x="15497" y="17568"/>
                    </a:cubicBezTo>
                    <a:cubicBezTo>
                      <a:pt x="15502" y="17568"/>
                      <a:pt x="15505" y="17554"/>
                      <a:pt x="15508" y="17547"/>
                    </a:cubicBezTo>
                    <a:close/>
                    <a:moveTo>
                      <a:pt x="16199" y="16272"/>
                    </a:moveTo>
                    <a:lnTo>
                      <a:pt x="16213" y="16223"/>
                    </a:lnTo>
                    <a:lnTo>
                      <a:pt x="16192" y="16284"/>
                    </a:lnTo>
                    <a:cubicBezTo>
                      <a:pt x="16192" y="16284"/>
                      <a:pt x="16199" y="16272"/>
                      <a:pt x="16199" y="16272"/>
                    </a:cubicBezTo>
                    <a:close/>
                    <a:moveTo>
                      <a:pt x="15645" y="11555"/>
                    </a:moveTo>
                    <a:lnTo>
                      <a:pt x="15649" y="11555"/>
                    </a:lnTo>
                    <a:lnTo>
                      <a:pt x="15649" y="11527"/>
                    </a:lnTo>
                    <a:cubicBezTo>
                      <a:pt x="15649" y="11527"/>
                      <a:pt x="15645" y="11555"/>
                      <a:pt x="15645" y="11555"/>
                    </a:cubicBezTo>
                    <a:close/>
                    <a:moveTo>
                      <a:pt x="14815" y="14654"/>
                    </a:moveTo>
                    <a:cubicBezTo>
                      <a:pt x="14823" y="14617"/>
                      <a:pt x="14835" y="14585"/>
                      <a:pt x="14834" y="14542"/>
                    </a:cubicBezTo>
                    <a:cubicBezTo>
                      <a:pt x="14825" y="14576"/>
                      <a:pt x="14812" y="14619"/>
                      <a:pt x="14815" y="14654"/>
                    </a:cubicBezTo>
                    <a:close/>
                    <a:moveTo>
                      <a:pt x="11929" y="17679"/>
                    </a:moveTo>
                    <a:lnTo>
                      <a:pt x="11929" y="17614"/>
                    </a:lnTo>
                    <a:cubicBezTo>
                      <a:pt x="11922" y="17629"/>
                      <a:pt x="11922" y="17670"/>
                      <a:pt x="11929" y="17679"/>
                    </a:cubicBezTo>
                    <a:close/>
                    <a:moveTo>
                      <a:pt x="11926" y="17463"/>
                    </a:moveTo>
                    <a:lnTo>
                      <a:pt x="11932" y="17369"/>
                    </a:lnTo>
                    <a:cubicBezTo>
                      <a:pt x="11910" y="17379"/>
                      <a:pt x="11928" y="17433"/>
                      <a:pt x="11926" y="17463"/>
                    </a:cubicBezTo>
                    <a:close/>
                    <a:moveTo>
                      <a:pt x="11929" y="17563"/>
                    </a:moveTo>
                    <a:lnTo>
                      <a:pt x="11926" y="17563"/>
                    </a:lnTo>
                    <a:lnTo>
                      <a:pt x="11926" y="17586"/>
                    </a:lnTo>
                    <a:lnTo>
                      <a:pt x="11929" y="17586"/>
                    </a:lnTo>
                    <a:cubicBezTo>
                      <a:pt x="11929" y="17586"/>
                      <a:pt x="11929" y="17563"/>
                      <a:pt x="11929" y="17563"/>
                    </a:cubicBezTo>
                    <a:close/>
                    <a:moveTo>
                      <a:pt x="11948" y="16669"/>
                    </a:moveTo>
                    <a:lnTo>
                      <a:pt x="11932" y="16767"/>
                    </a:lnTo>
                    <a:cubicBezTo>
                      <a:pt x="11934" y="16772"/>
                      <a:pt x="11937" y="16782"/>
                      <a:pt x="11942" y="16780"/>
                    </a:cubicBezTo>
                    <a:cubicBezTo>
                      <a:pt x="11932" y="16731"/>
                      <a:pt x="11962" y="16711"/>
                      <a:pt x="11948" y="16669"/>
                    </a:cubicBezTo>
                    <a:close/>
                    <a:moveTo>
                      <a:pt x="11982" y="15794"/>
                    </a:moveTo>
                    <a:cubicBezTo>
                      <a:pt x="11968" y="15852"/>
                      <a:pt x="11969" y="15927"/>
                      <a:pt x="11974" y="15994"/>
                    </a:cubicBezTo>
                    <a:cubicBezTo>
                      <a:pt x="11975" y="15927"/>
                      <a:pt x="11982" y="15855"/>
                      <a:pt x="11982" y="15794"/>
                    </a:cubicBezTo>
                    <a:close/>
                    <a:moveTo>
                      <a:pt x="13035" y="9745"/>
                    </a:moveTo>
                    <a:cubicBezTo>
                      <a:pt x="13028" y="9766"/>
                      <a:pt x="13015" y="9784"/>
                      <a:pt x="13023" y="9807"/>
                    </a:cubicBezTo>
                    <a:cubicBezTo>
                      <a:pt x="13025" y="9785"/>
                      <a:pt x="13030" y="9766"/>
                      <a:pt x="13035" y="9745"/>
                    </a:cubicBezTo>
                    <a:close/>
                    <a:moveTo>
                      <a:pt x="13127" y="9452"/>
                    </a:moveTo>
                    <a:cubicBezTo>
                      <a:pt x="13122" y="9469"/>
                      <a:pt x="13116" y="9497"/>
                      <a:pt x="13122" y="9513"/>
                    </a:cubicBezTo>
                    <a:cubicBezTo>
                      <a:pt x="13124" y="9494"/>
                      <a:pt x="13135" y="9473"/>
                      <a:pt x="13127" y="9452"/>
                    </a:cubicBezTo>
                    <a:close/>
                    <a:moveTo>
                      <a:pt x="11939" y="18497"/>
                    </a:moveTo>
                    <a:cubicBezTo>
                      <a:pt x="11943" y="18379"/>
                      <a:pt x="11922" y="18240"/>
                      <a:pt x="11929" y="18142"/>
                    </a:cubicBezTo>
                    <a:lnTo>
                      <a:pt x="11926" y="18147"/>
                    </a:lnTo>
                    <a:cubicBezTo>
                      <a:pt x="11917" y="18151"/>
                      <a:pt x="11919" y="18133"/>
                      <a:pt x="11916" y="18123"/>
                    </a:cubicBezTo>
                    <a:cubicBezTo>
                      <a:pt x="11918" y="18296"/>
                      <a:pt x="11922" y="18492"/>
                      <a:pt x="11924" y="18675"/>
                    </a:cubicBezTo>
                    <a:cubicBezTo>
                      <a:pt x="11929" y="18698"/>
                      <a:pt x="11943" y="18715"/>
                      <a:pt x="11934" y="18747"/>
                    </a:cubicBezTo>
                    <a:cubicBezTo>
                      <a:pt x="11956" y="18785"/>
                      <a:pt x="11945" y="18847"/>
                      <a:pt x="11952" y="18898"/>
                    </a:cubicBezTo>
                    <a:cubicBezTo>
                      <a:pt x="11950" y="18868"/>
                      <a:pt x="11956" y="18845"/>
                      <a:pt x="11957" y="18819"/>
                    </a:cubicBezTo>
                    <a:cubicBezTo>
                      <a:pt x="11951" y="18705"/>
                      <a:pt x="11950" y="18609"/>
                      <a:pt x="11939" y="18497"/>
                    </a:cubicBezTo>
                    <a:close/>
                    <a:moveTo>
                      <a:pt x="11957" y="16328"/>
                    </a:moveTo>
                    <a:cubicBezTo>
                      <a:pt x="11956" y="16356"/>
                      <a:pt x="11938" y="16383"/>
                      <a:pt x="11952" y="16410"/>
                    </a:cubicBezTo>
                    <a:cubicBezTo>
                      <a:pt x="11957" y="16385"/>
                      <a:pt x="11964" y="16356"/>
                      <a:pt x="11957" y="16328"/>
                    </a:cubicBezTo>
                    <a:close/>
                    <a:moveTo>
                      <a:pt x="14566" y="16567"/>
                    </a:moveTo>
                    <a:cubicBezTo>
                      <a:pt x="14561" y="16580"/>
                      <a:pt x="14554" y="16608"/>
                      <a:pt x="14561" y="16623"/>
                    </a:cubicBezTo>
                    <a:cubicBezTo>
                      <a:pt x="14561" y="16623"/>
                      <a:pt x="14566" y="16567"/>
                      <a:pt x="14566" y="16567"/>
                    </a:cubicBezTo>
                    <a:close/>
                    <a:moveTo>
                      <a:pt x="12959" y="10666"/>
                    </a:moveTo>
                    <a:cubicBezTo>
                      <a:pt x="12939" y="10718"/>
                      <a:pt x="12947" y="10799"/>
                      <a:pt x="12931" y="10855"/>
                    </a:cubicBezTo>
                    <a:cubicBezTo>
                      <a:pt x="12959" y="10762"/>
                      <a:pt x="12974" y="10656"/>
                      <a:pt x="12991" y="10553"/>
                    </a:cubicBezTo>
                    <a:cubicBezTo>
                      <a:pt x="12997" y="10535"/>
                      <a:pt x="12991" y="10514"/>
                      <a:pt x="12980" y="10514"/>
                    </a:cubicBezTo>
                    <a:cubicBezTo>
                      <a:pt x="12974" y="10565"/>
                      <a:pt x="12961" y="10612"/>
                      <a:pt x="12959" y="10666"/>
                    </a:cubicBezTo>
                    <a:close/>
                    <a:moveTo>
                      <a:pt x="14592" y="16272"/>
                    </a:moveTo>
                    <a:lnTo>
                      <a:pt x="14588" y="16341"/>
                    </a:lnTo>
                    <a:cubicBezTo>
                      <a:pt x="14592" y="16318"/>
                      <a:pt x="14600" y="16300"/>
                      <a:pt x="14592" y="16272"/>
                    </a:cubicBezTo>
                    <a:close/>
                    <a:moveTo>
                      <a:pt x="14705" y="15231"/>
                    </a:moveTo>
                    <a:lnTo>
                      <a:pt x="14691" y="15322"/>
                    </a:lnTo>
                    <a:cubicBezTo>
                      <a:pt x="14700" y="15296"/>
                      <a:pt x="14709" y="15264"/>
                      <a:pt x="14705" y="15231"/>
                    </a:cubicBezTo>
                    <a:close/>
                    <a:moveTo>
                      <a:pt x="14613" y="15827"/>
                    </a:moveTo>
                    <a:cubicBezTo>
                      <a:pt x="14602" y="15898"/>
                      <a:pt x="14592" y="15982"/>
                      <a:pt x="14590" y="16050"/>
                    </a:cubicBezTo>
                    <a:cubicBezTo>
                      <a:pt x="14594" y="15973"/>
                      <a:pt x="14620" y="15908"/>
                      <a:pt x="14613" y="15827"/>
                    </a:cubicBezTo>
                    <a:close/>
                    <a:moveTo>
                      <a:pt x="14658" y="15755"/>
                    </a:moveTo>
                    <a:lnTo>
                      <a:pt x="14617" y="16066"/>
                    </a:lnTo>
                    <a:lnTo>
                      <a:pt x="14630" y="16038"/>
                    </a:lnTo>
                    <a:cubicBezTo>
                      <a:pt x="14636" y="15941"/>
                      <a:pt x="14682" y="15852"/>
                      <a:pt x="14658" y="15755"/>
                    </a:cubicBezTo>
                    <a:close/>
                    <a:moveTo>
                      <a:pt x="14635" y="15671"/>
                    </a:moveTo>
                    <a:cubicBezTo>
                      <a:pt x="14659" y="15599"/>
                      <a:pt x="14661" y="15507"/>
                      <a:pt x="14674" y="15426"/>
                    </a:cubicBezTo>
                    <a:cubicBezTo>
                      <a:pt x="14674" y="15426"/>
                      <a:pt x="14635" y="15671"/>
                      <a:pt x="14635" y="15671"/>
                    </a:cubicBezTo>
                    <a:close/>
                    <a:moveTo>
                      <a:pt x="11913" y="17976"/>
                    </a:moveTo>
                    <a:lnTo>
                      <a:pt x="11913" y="17953"/>
                    </a:lnTo>
                    <a:lnTo>
                      <a:pt x="11910" y="17953"/>
                    </a:lnTo>
                    <a:lnTo>
                      <a:pt x="11910" y="17976"/>
                    </a:lnTo>
                    <a:cubicBezTo>
                      <a:pt x="11910" y="17976"/>
                      <a:pt x="11913" y="17976"/>
                      <a:pt x="11913" y="17976"/>
                    </a:cubicBezTo>
                    <a:close/>
                    <a:moveTo>
                      <a:pt x="14682" y="15382"/>
                    </a:moveTo>
                    <a:lnTo>
                      <a:pt x="14676" y="15405"/>
                    </a:lnTo>
                    <a:lnTo>
                      <a:pt x="14678" y="15405"/>
                    </a:lnTo>
                    <a:cubicBezTo>
                      <a:pt x="14678" y="15405"/>
                      <a:pt x="14682" y="15382"/>
                      <a:pt x="14682" y="15382"/>
                    </a:cubicBezTo>
                    <a:close/>
                    <a:moveTo>
                      <a:pt x="14613" y="16077"/>
                    </a:moveTo>
                    <a:lnTo>
                      <a:pt x="14603" y="16167"/>
                    </a:lnTo>
                    <a:lnTo>
                      <a:pt x="14609" y="16156"/>
                    </a:lnTo>
                    <a:cubicBezTo>
                      <a:pt x="14617" y="16136"/>
                      <a:pt x="14624" y="16100"/>
                      <a:pt x="14613" y="16077"/>
                    </a:cubicBezTo>
                    <a:close/>
                    <a:moveTo>
                      <a:pt x="11887" y="16495"/>
                    </a:moveTo>
                    <a:cubicBezTo>
                      <a:pt x="11884" y="16511"/>
                      <a:pt x="11879" y="16558"/>
                      <a:pt x="11892" y="16558"/>
                    </a:cubicBezTo>
                    <a:cubicBezTo>
                      <a:pt x="11891" y="16534"/>
                      <a:pt x="11895" y="16506"/>
                      <a:pt x="11887" y="164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42" name="Kształt"/>
              <p:cNvSpPr/>
              <p:nvPr/>
            </p:nvSpPr>
            <p:spPr>
              <a:xfrm>
                <a:off x="0" y="837585"/>
                <a:ext cx="1681957" cy="38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5D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12446" name="Grupuj"/>
            <p:cNvGrpSpPr/>
            <p:nvPr/>
          </p:nvGrpSpPr>
          <p:grpSpPr>
            <a:xfrm>
              <a:off x="3623733" y="3619170"/>
              <a:ext cx="2870598" cy="1749783"/>
              <a:chOff x="0" y="0"/>
              <a:chExt cx="2870596" cy="1749781"/>
            </a:xfrm>
          </p:grpSpPr>
          <p:sp>
            <p:nvSpPr>
              <p:cNvPr id="12444" name="Kształt"/>
              <p:cNvSpPr/>
              <p:nvPr/>
            </p:nvSpPr>
            <p:spPr>
              <a:xfrm>
                <a:off x="0" y="0"/>
                <a:ext cx="2870597" cy="170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0" y="0"/>
                    </a:moveTo>
                    <a:lnTo>
                      <a:pt x="8854" y="3268"/>
                    </a:lnTo>
                    <a:lnTo>
                      <a:pt x="9299" y="4027"/>
                    </a:lnTo>
                    <a:lnTo>
                      <a:pt x="10413" y="2147"/>
                    </a:lnTo>
                    <a:lnTo>
                      <a:pt x="9694" y="4691"/>
                    </a:lnTo>
                    <a:lnTo>
                      <a:pt x="9989" y="5189"/>
                    </a:lnTo>
                    <a:lnTo>
                      <a:pt x="11494" y="3977"/>
                    </a:lnTo>
                    <a:lnTo>
                      <a:pt x="10380" y="5853"/>
                    </a:lnTo>
                    <a:lnTo>
                      <a:pt x="10828" y="6612"/>
                    </a:lnTo>
                    <a:lnTo>
                      <a:pt x="12764" y="3339"/>
                    </a:lnTo>
                    <a:lnTo>
                      <a:pt x="12148" y="2298"/>
                    </a:lnTo>
                    <a:lnTo>
                      <a:pt x="10694" y="3494"/>
                    </a:lnTo>
                    <a:lnTo>
                      <a:pt x="11423" y="1071"/>
                    </a:lnTo>
                    <a:lnTo>
                      <a:pt x="10790" y="0"/>
                    </a:lnTo>
                    <a:close/>
                    <a:moveTo>
                      <a:pt x="8654" y="3655"/>
                    </a:moveTo>
                    <a:lnTo>
                      <a:pt x="8084" y="4621"/>
                    </a:lnTo>
                    <a:lnTo>
                      <a:pt x="8442" y="6466"/>
                    </a:lnTo>
                    <a:lnTo>
                      <a:pt x="8433" y="6466"/>
                    </a:lnTo>
                    <a:lnTo>
                      <a:pt x="7394" y="5787"/>
                    </a:lnTo>
                    <a:lnTo>
                      <a:pt x="6854" y="6697"/>
                    </a:lnTo>
                    <a:lnTo>
                      <a:pt x="8648" y="7658"/>
                    </a:lnTo>
                    <a:lnTo>
                      <a:pt x="9404" y="8930"/>
                    </a:lnTo>
                    <a:lnTo>
                      <a:pt x="9897" y="8100"/>
                    </a:lnTo>
                    <a:lnTo>
                      <a:pt x="9138" y="6818"/>
                    </a:lnTo>
                    <a:lnTo>
                      <a:pt x="8654" y="3655"/>
                    </a:lnTo>
                    <a:close/>
                    <a:moveTo>
                      <a:pt x="13244" y="4133"/>
                    </a:moveTo>
                    <a:lnTo>
                      <a:pt x="11309" y="7406"/>
                    </a:lnTo>
                    <a:lnTo>
                      <a:pt x="12704" y="9764"/>
                    </a:lnTo>
                    <a:lnTo>
                      <a:pt x="13098" y="9096"/>
                    </a:lnTo>
                    <a:lnTo>
                      <a:pt x="12196" y="7567"/>
                    </a:lnTo>
                    <a:lnTo>
                      <a:pt x="12617" y="6858"/>
                    </a:lnTo>
                    <a:lnTo>
                      <a:pt x="13361" y="8110"/>
                    </a:lnTo>
                    <a:lnTo>
                      <a:pt x="13755" y="7446"/>
                    </a:lnTo>
                    <a:lnTo>
                      <a:pt x="13011" y="6189"/>
                    </a:lnTo>
                    <a:lnTo>
                      <a:pt x="13343" y="5631"/>
                    </a:lnTo>
                    <a:lnTo>
                      <a:pt x="14245" y="7160"/>
                    </a:lnTo>
                    <a:lnTo>
                      <a:pt x="14639" y="6491"/>
                    </a:lnTo>
                    <a:lnTo>
                      <a:pt x="13244" y="4133"/>
                    </a:lnTo>
                    <a:close/>
                    <a:moveTo>
                      <a:pt x="15072" y="7306"/>
                    </a:moveTo>
                    <a:lnTo>
                      <a:pt x="13137" y="10579"/>
                    </a:lnTo>
                    <a:lnTo>
                      <a:pt x="13630" y="11408"/>
                    </a:lnTo>
                    <a:lnTo>
                      <a:pt x="15194" y="8759"/>
                    </a:lnTo>
                    <a:lnTo>
                      <a:pt x="15574" y="9397"/>
                    </a:lnTo>
                    <a:cubicBezTo>
                      <a:pt x="15714" y="9635"/>
                      <a:pt x="15719" y="10016"/>
                      <a:pt x="15583" y="10247"/>
                    </a:cubicBezTo>
                    <a:cubicBezTo>
                      <a:pt x="15446" y="10478"/>
                      <a:pt x="15222" y="10470"/>
                      <a:pt x="15081" y="10232"/>
                    </a:cubicBezTo>
                    <a:lnTo>
                      <a:pt x="14731" y="9639"/>
                    </a:lnTo>
                    <a:lnTo>
                      <a:pt x="14316" y="12575"/>
                    </a:lnTo>
                    <a:lnTo>
                      <a:pt x="14845" y="13465"/>
                    </a:lnTo>
                    <a:lnTo>
                      <a:pt x="15218" y="11242"/>
                    </a:lnTo>
                    <a:cubicBezTo>
                      <a:pt x="15507" y="11500"/>
                      <a:pt x="15898" y="11381"/>
                      <a:pt x="16165" y="10931"/>
                    </a:cubicBezTo>
                    <a:cubicBezTo>
                      <a:pt x="16451" y="10446"/>
                      <a:pt x="16440" y="9621"/>
                      <a:pt x="16114" y="9070"/>
                    </a:cubicBezTo>
                    <a:lnTo>
                      <a:pt x="15072" y="7306"/>
                    </a:lnTo>
                    <a:close/>
                    <a:moveTo>
                      <a:pt x="6913" y="7406"/>
                    </a:moveTo>
                    <a:cubicBezTo>
                      <a:pt x="6567" y="7389"/>
                      <a:pt x="6216" y="7619"/>
                      <a:pt x="5913" y="8130"/>
                    </a:cubicBezTo>
                    <a:cubicBezTo>
                      <a:pt x="5308" y="9153"/>
                      <a:pt x="5367" y="10505"/>
                      <a:pt x="5934" y="11464"/>
                    </a:cubicBezTo>
                    <a:cubicBezTo>
                      <a:pt x="6501" y="12422"/>
                      <a:pt x="7303" y="12522"/>
                      <a:pt x="7908" y="11499"/>
                    </a:cubicBezTo>
                    <a:cubicBezTo>
                      <a:pt x="8513" y="10476"/>
                      <a:pt x="8454" y="9124"/>
                      <a:pt x="7887" y="8165"/>
                    </a:cubicBezTo>
                    <a:cubicBezTo>
                      <a:pt x="7603" y="7686"/>
                      <a:pt x="7260" y="7423"/>
                      <a:pt x="6913" y="7406"/>
                    </a:cubicBezTo>
                    <a:close/>
                    <a:moveTo>
                      <a:pt x="6800" y="8492"/>
                    </a:moveTo>
                    <a:cubicBezTo>
                      <a:pt x="6978" y="8550"/>
                      <a:pt x="7165" y="8749"/>
                      <a:pt x="7352" y="9065"/>
                    </a:cubicBezTo>
                    <a:cubicBezTo>
                      <a:pt x="7726" y="9698"/>
                      <a:pt x="7830" y="10331"/>
                      <a:pt x="7523" y="10850"/>
                    </a:cubicBezTo>
                    <a:cubicBezTo>
                      <a:pt x="7215" y="11369"/>
                      <a:pt x="6842" y="11196"/>
                      <a:pt x="6468" y="10564"/>
                    </a:cubicBezTo>
                    <a:cubicBezTo>
                      <a:pt x="6094" y="9931"/>
                      <a:pt x="5991" y="9298"/>
                      <a:pt x="6298" y="8779"/>
                    </a:cubicBezTo>
                    <a:cubicBezTo>
                      <a:pt x="6452" y="8519"/>
                      <a:pt x="6621" y="8435"/>
                      <a:pt x="6800" y="8492"/>
                    </a:cubicBezTo>
                    <a:close/>
                    <a:moveTo>
                      <a:pt x="4745" y="10770"/>
                    </a:moveTo>
                    <a:cubicBezTo>
                      <a:pt x="4546" y="10782"/>
                      <a:pt x="4343" y="10927"/>
                      <a:pt x="4181" y="11202"/>
                    </a:cubicBezTo>
                    <a:lnTo>
                      <a:pt x="4178" y="11202"/>
                    </a:lnTo>
                    <a:lnTo>
                      <a:pt x="3198" y="12856"/>
                    </a:lnTo>
                    <a:lnTo>
                      <a:pt x="5133" y="16130"/>
                    </a:lnTo>
                    <a:lnTo>
                      <a:pt x="5626" y="15300"/>
                    </a:lnTo>
                    <a:lnTo>
                      <a:pt x="4058" y="12650"/>
                    </a:lnTo>
                    <a:lnTo>
                      <a:pt x="4375" y="12117"/>
                    </a:lnTo>
                    <a:cubicBezTo>
                      <a:pt x="4515" y="11879"/>
                      <a:pt x="4740" y="11871"/>
                      <a:pt x="4877" y="12102"/>
                    </a:cubicBezTo>
                    <a:cubicBezTo>
                      <a:pt x="5013" y="12333"/>
                      <a:pt x="5008" y="12709"/>
                      <a:pt x="4868" y="12947"/>
                    </a:cubicBezTo>
                    <a:lnTo>
                      <a:pt x="4578" y="13435"/>
                    </a:lnTo>
                    <a:lnTo>
                      <a:pt x="6253" y="14239"/>
                    </a:lnTo>
                    <a:lnTo>
                      <a:pt x="6782" y="13349"/>
                    </a:lnTo>
                    <a:lnTo>
                      <a:pt x="5465" y="12716"/>
                    </a:lnTo>
                    <a:cubicBezTo>
                      <a:pt x="5616" y="12229"/>
                      <a:pt x="5548" y="11567"/>
                      <a:pt x="5283" y="11117"/>
                    </a:cubicBezTo>
                    <a:cubicBezTo>
                      <a:pt x="5139" y="10875"/>
                      <a:pt x="4944" y="10757"/>
                      <a:pt x="4745" y="10770"/>
                    </a:cubicBezTo>
                    <a:close/>
                    <a:moveTo>
                      <a:pt x="17186" y="10770"/>
                    </a:moveTo>
                    <a:lnTo>
                      <a:pt x="15251" y="14043"/>
                    </a:lnTo>
                    <a:lnTo>
                      <a:pt x="16565" y="16260"/>
                    </a:lnTo>
                    <a:lnTo>
                      <a:pt x="17004" y="15516"/>
                    </a:lnTo>
                    <a:lnTo>
                      <a:pt x="16180" y="14123"/>
                    </a:lnTo>
                    <a:lnTo>
                      <a:pt x="17676" y="11599"/>
                    </a:lnTo>
                    <a:lnTo>
                      <a:pt x="17186" y="10770"/>
                    </a:lnTo>
                    <a:close/>
                    <a:moveTo>
                      <a:pt x="2933" y="13364"/>
                    </a:moveTo>
                    <a:lnTo>
                      <a:pt x="1601" y="15622"/>
                    </a:lnTo>
                    <a:lnTo>
                      <a:pt x="3533" y="18890"/>
                    </a:lnTo>
                    <a:lnTo>
                      <a:pt x="4868" y="16637"/>
                    </a:lnTo>
                    <a:lnTo>
                      <a:pt x="4473" y="15969"/>
                    </a:lnTo>
                    <a:lnTo>
                      <a:pt x="3631" y="17392"/>
                    </a:lnTo>
                    <a:lnTo>
                      <a:pt x="3210" y="16683"/>
                    </a:lnTo>
                    <a:lnTo>
                      <a:pt x="3891" y="15531"/>
                    </a:lnTo>
                    <a:lnTo>
                      <a:pt x="3497" y="14863"/>
                    </a:lnTo>
                    <a:lnTo>
                      <a:pt x="2816" y="16014"/>
                    </a:lnTo>
                    <a:lnTo>
                      <a:pt x="2485" y="15456"/>
                    </a:lnTo>
                    <a:lnTo>
                      <a:pt x="3327" y="14033"/>
                    </a:lnTo>
                    <a:lnTo>
                      <a:pt x="2933" y="13364"/>
                    </a:lnTo>
                    <a:close/>
                    <a:moveTo>
                      <a:pt x="18844" y="13560"/>
                    </a:moveTo>
                    <a:lnTo>
                      <a:pt x="16906" y="16828"/>
                    </a:lnTo>
                    <a:lnTo>
                      <a:pt x="17422" y="17703"/>
                    </a:lnTo>
                    <a:lnTo>
                      <a:pt x="19357" y="14430"/>
                    </a:lnTo>
                    <a:lnTo>
                      <a:pt x="18844" y="13560"/>
                    </a:lnTo>
                    <a:close/>
                    <a:moveTo>
                      <a:pt x="19757" y="15194"/>
                    </a:moveTo>
                    <a:lnTo>
                      <a:pt x="17819" y="18463"/>
                    </a:lnTo>
                    <a:lnTo>
                      <a:pt x="18267" y="19217"/>
                    </a:lnTo>
                    <a:lnTo>
                      <a:pt x="19590" y="16984"/>
                    </a:lnTo>
                    <a:lnTo>
                      <a:pt x="19059" y="20559"/>
                    </a:lnTo>
                    <a:lnTo>
                      <a:pt x="19665" y="21585"/>
                    </a:lnTo>
                    <a:lnTo>
                      <a:pt x="21600" y="18312"/>
                    </a:lnTo>
                    <a:lnTo>
                      <a:pt x="21143" y="17537"/>
                    </a:lnTo>
                    <a:lnTo>
                      <a:pt x="19805" y="19795"/>
                    </a:lnTo>
                    <a:lnTo>
                      <a:pt x="20426" y="16326"/>
                    </a:lnTo>
                    <a:lnTo>
                      <a:pt x="19757" y="15194"/>
                    </a:lnTo>
                    <a:close/>
                    <a:moveTo>
                      <a:pt x="490" y="17502"/>
                    </a:moveTo>
                    <a:lnTo>
                      <a:pt x="0" y="18332"/>
                    </a:lnTo>
                    <a:lnTo>
                      <a:pt x="1935" y="21600"/>
                    </a:lnTo>
                    <a:lnTo>
                      <a:pt x="3249" y="19383"/>
                    </a:lnTo>
                    <a:lnTo>
                      <a:pt x="2807" y="18639"/>
                    </a:lnTo>
                    <a:lnTo>
                      <a:pt x="1986" y="20026"/>
                    </a:lnTo>
                    <a:lnTo>
                      <a:pt x="490" y="1750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45" name="Trójkąt"/>
              <p:cNvSpPr/>
              <p:nvPr/>
            </p:nvSpPr>
            <p:spPr>
              <a:xfrm>
                <a:off x="303674" y="614774"/>
                <a:ext cx="2261499" cy="1135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799" y="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89C6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sp>
        <p:nvSpPr>
          <p:cNvPr id="12448" name="IMG_9632.jpeg"/>
          <p:cNvSpPr>
            <a:spLocks noGrp="1"/>
          </p:cNvSpPr>
          <p:nvPr>
            <p:ph type="pic" sz="quarter" idx="13"/>
          </p:nvPr>
        </p:nvSpPr>
        <p:spPr>
          <a:xfrm rot="18900000">
            <a:off x="6255428" y="5836328"/>
            <a:ext cx="6350001" cy="635000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449" name="DSC_6663.jpeg"/>
          <p:cNvSpPr>
            <a:spLocks noGrp="1"/>
          </p:cNvSpPr>
          <p:nvPr>
            <p:ph type="pic" sz="quarter" idx="14"/>
          </p:nvPr>
        </p:nvSpPr>
        <p:spPr>
          <a:xfrm rot="18900000">
            <a:off x="8823898" y="1146791"/>
            <a:ext cx="5537201" cy="553720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450" name="zielona eko sciana.jpeg"/>
          <p:cNvSpPr>
            <a:spLocks noGrp="1"/>
          </p:cNvSpPr>
          <p:nvPr>
            <p:ph type="pic" sz="quarter" idx="15"/>
          </p:nvPr>
        </p:nvSpPr>
        <p:spPr>
          <a:xfrm rot="18900000">
            <a:off x="15176449" y="812749"/>
            <a:ext cx="3924301" cy="3924301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45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DFB324-0CBA-41F1-ACB7-1A95F703B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C1ED91-AEA7-440B-9835-4A2D0DFA3D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C814A78-47E8-4B30-A167-0F368E329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C312A-B214-4042-B054-D5BA9EFC85E1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C1C244-6833-4C28-9232-985F8339D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F5A1D5-C9F7-4ECF-A89B-4A8BF89F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41192" y="13081000"/>
            <a:ext cx="488916" cy="471924"/>
          </a:xfrm>
        </p:spPr>
        <p:txBody>
          <a:bodyPr/>
          <a:lstStyle/>
          <a:p>
            <a:fld id="{D907B0C6-B828-4C37-A317-E3AC1254C5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939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DE3647-8668-454B-BBBD-136C17A7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C8ACE9-7C34-4FB5-B50F-22FC653E8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1EF7E0-7B6F-417B-95D6-A392E8134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C312A-B214-4042-B054-D5BA9EFC85E1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00FEB78-9651-4323-9A98-24DFA9B21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E71B04-DBF6-410D-B752-C53673B03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41192" y="13081000"/>
            <a:ext cx="488916" cy="471924"/>
          </a:xfrm>
        </p:spPr>
        <p:txBody>
          <a:bodyPr/>
          <a:lstStyle/>
          <a:p>
            <a:fld id="{D907B0C6-B828-4C37-A317-E3AC1254C5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477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FAECC2-1BCC-4DCC-8C6D-728F22FD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E20940-EF0C-4909-923B-8856B339B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0DE3A8-9E4A-468D-80DF-977D1A7A2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C312A-B214-4042-B054-D5BA9EFC85E1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812670-7919-4DEF-B82C-5089DF98A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95B108-2D6E-4A1F-8A7F-60632F43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41192" y="13081000"/>
            <a:ext cx="488916" cy="471924"/>
          </a:xfrm>
        </p:spPr>
        <p:txBody>
          <a:bodyPr/>
          <a:lstStyle/>
          <a:p>
            <a:fld id="{D907B0C6-B828-4C37-A317-E3AC1254C5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91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254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60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rójkąt"/>
          <p:cNvSpPr/>
          <p:nvPr/>
        </p:nvSpPr>
        <p:spPr>
          <a:xfrm rot="16200000">
            <a:off x="20178391" y="2912543"/>
            <a:ext cx="5607478" cy="2803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89C62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8" name="Kształt"/>
          <p:cNvSpPr/>
          <p:nvPr/>
        </p:nvSpPr>
        <p:spPr>
          <a:xfrm>
            <a:off x="3773884" y="0"/>
            <a:ext cx="20610116" cy="13741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13" y="0"/>
                </a:moveTo>
                <a:lnTo>
                  <a:pt x="0" y="14270"/>
                </a:lnTo>
                <a:lnTo>
                  <a:pt x="4887" y="21600"/>
                </a:lnTo>
                <a:lnTo>
                  <a:pt x="7797" y="21600"/>
                </a:lnTo>
                <a:lnTo>
                  <a:pt x="21600" y="897"/>
                </a:lnTo>
                <a:lnTo>
                  <a:pt x="21600" y="0"/>
                </a:lnTo>
                <a:lnTo>
                  <a:pt x="9513" y="0"/>
                </a:lnTo>
                <a:close/>
              </a:path>
            </a:pathLst>
          </a:custGeom>
          <a:gradFill>
            <a:gsLst>
              <a:gs pos="0">
                <a:srgbClr val="89C629"/>
              </a:gs>
              <a:gs pos="100000">
                <a:srgbClr val="008000"/>
              </a:gs>
            </a:gsLst>
            <a:lin ang="108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9" name="0X7A2057.jpg" descr="0X7A20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7811534" y="3147333"/>
            <a:ext cx="16378808" cy="10918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196"/>
                </a:moveTo>
                <a:lnTo>
                  <a:pt x="0" y="17188"/>
                </a:lnTo>
                <a:lnTo>
                  <a:pt x="2941" y="21600"/>
                </a:lnTo>
                <a:lnTo>
                  <a:pt x="17361" y="21600"/>
                </a:lnTo>
                <a:lnTo>
                  <a:pt x="21600" y="15241"/>
                </a:lnTo>
                <a:lnTo>
                  <a:pt x="21600" y="9292"/>
                </a:lnTo>
                <a:lnTo>
                  <a:pt x="15405" y="0"/>
                </a:lnTo>
                <a:lnTo>
                  <a:pt x="10797" y="0"/>
                </a:lnTo>
                <a:lnTo>
                  <a:pt x="0" y="1619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0" name="IMG_0519.jpg" descr="IMG_051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4944019" y="4522047"/>
            <a:ext cx="8975486" cy="8975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797"/>
                </a:moveTo>
                <a:lnTo>
                  <a:pt x="10803" y="21600"/>
                </a:lnTo>
                <a:lnTo>
                  <a:pt x="21600" y="10803"/>
                </a:lnTo>
                <a:lnTo>
                  <a:pt x="10797" y="0"/>
                </a:lnTo>
                <a:lnTo>
                  <a:pt x="0" y="10797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34" name="Grupuj"/>
          <p:cNvGrpSpPr/>
          <p:nvPr/>
        </p:nvGrpSpPr>
        <p:grpSpPr>
          <a:xfrm>
            <a:off x="17136533" y="6477657"/>
            <a:ext cx="7247468" cy="7238343"/>
            <a:chOff x="0" y="0"/>
            <a:chExt cx="7247466" cy="7238341"/>
          </a:xfrm>
        </p:grpSpPr>
        <p:sp>
          <p:nvSpPr>
            <p:cNvPr id="61" name="Trójkąt"/>
            <p:cNvSpPr/>
            <p:nvPr/>
          </p:nvSpPr>
          <p:spPr>
            <a:xfrm flipH="1">
              <a:off x="0" y="-1"/>
              <a:ext cx="7247467" cy="72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73100" dist="209638" dir="12371325" rotWithShape="0">
                <a:srgbClr val="000000">
                  <a:alpha val="28036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930" name="Grupuj"/>
            <p:cNvGrpSpPr/>
            <p:nvPr/>
          </p:nvGrpSpPr>
          <p:grpSpPr>
            <a:xfrm>
              <a:off x="4214831" y="5698616"/>
              <a:ext cx="1688402" cy="876301"/>
              <a:chOff x="0" y="0"/>
              <a:chExt cx="1688401" cy="876299"/>
            </a:xfrm>
          </p:grpSpPr>
          <p:sp>
            <p:nvSpPr>
              <p:cNvPr id="62" name="Kształt"/>
              <p:cNvSpPr/>
              <p:nvPr/>
            </p:nvSpPr>
            <p:spPr>
              <a:xfrm>
                <a:off x="1110287" y="418792"/>
                <a:ext cx="29150" cy="40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extrusionOk="0">
                    <a:moveTo>
                      <a:pt x="6197" y="13443"/>
                    </a:moveTo>
                    <a:cubicBezTo>
                      <a:pt x="6099" y="13543"/>
                      <a:pt x="6002" y="13648"/>
                      <a:pt x="5889" y="13742"/>
                    </a:cubicBezTo>
                    <a:lnTo>
                      <a:pt x="5889" y="13742"/>
                    </a:lnTo>
                    <a:cubicBezTo>
                      <a:pt x="5550" y="14030"/>
                      <a:pt x="5211" y="14323"/>
                      <a:pt x="4921" y="14623"/>
                    </a:cubicBezTo>
                    <a:cubicBezTo>
                      <a:pt x="4710" y="14811"/>
                      <a:pt x="4533" y="15011"/>
                      <a:pt x="4355" y="15216"/>
                    </a:cubicBezTo>
                    <a:cubicBezTo>
                      <a:pt x="4112" y="15410"/>
                      <a:pt x="3902" y="15604"/>
                      <a:pt x="3709" y="15821"/>
                    </a:cubicBezTo>
                    <a:cubicBezTo>
                      <a:pt x="3370" y="16121"/>
                      <a:pt x="3078" y="16444"/>
                      <a:pt x="2917" y="16831"/>
                    </a:cubicBezTo>
                    <a:cubicBezTo>
                      <a:pt x="2933" y="16826"/>
                      <a:pt x="2949" y="16814"/>
                      <a:pt x="2982" y="16808"/>
                    </a:cubicBezTo>
                    <a:cubicBezTo>
                      <a:pt x="2868" y="16907"/>
                      <a:pt x="2804" y="17013"/>
                      <a:pt x="2901" y="17166"/>
                    </a:cubicBezTo>
                    <a:cubicBezTo>
                      <a:pt x="3046" y="17143"/>
                      <a:pt x="3192" y="17166"/>
                      <a:pt x="3337" y="17184"/>
                    </a:cubicBezTo>
                    <a:lnTo>
                      <a:pt x="3224" y="17313"/>
                    </a:lnTo>
                    <a:lnTo>
                      <a:pt x="3192" y="17313"/>
                    </a:lnTo>
                    <a:lnTo>
                      <a:pt x="3207" y="17295"/>
                    </a:lnTo>
                    <a:lnTo>
                      <a:pt x="3192" y="17313"/>
                    </a:lnTo>
                    <a:cubicBezTo>
                      <a:pt x="3046" y="17330"/>
                      <a:pt x="2997" y="17389"/>
                      <a:pt x="2965" y="17472"/>
                    </a:cubicBezTo>
                    <a:cubicBezTo>
                      <a:pt x="2836" y="17383"/>
                      <a:pt x="2658" y="17330"/>
                      <a:pt x="2723" y="17202"/>
                    </a:cubicBezTo>
                    <a:cubicBezTo>
                      <a:pt x="2529" y="17313"/>
                      <a:pt x="2287" y="17448"/>
                      <a:pt x="2270" y="17618"/>
                    </a:cubicBezTo>
                    <a:cubicBezTo>
                      <a:pt x="2044" y="17754"/>
                      <a:pt x="1786" y="17906"/>
                      <a:pt x="1948" y="18129"/>
                    </a:cubicBezTo>
                    <a:cubicBezTo>
                      <a:pt x="2012" y="18123"/>
                      <a:pt x="2077" y="18129"/>
                      <a:pt x="2141" y="18141"/>
                    </a:cubicBezTo>
                    <a:cubicBezTo>
                      <a:pt x="2044" y="18229"/>
                      <a:pt x="1915" y="18317"/>
                      <a:pt x="1851" y="18417"/>
                    </a:cubicBezTo>
                    <a:cubicBezTo>
                      <a:pt x="1673" y="18570"/>
                      <a:pt x="1527" y="18728"/>
                      <a:pt x="1414" y="18887"/>
                    </a:cubicBezTo>
                    <a:lnTo>
                      <a:pt x="1398" y="18887"/>
                    </a:lnTo>
                    <a:cubicBezTo>
                      <a:pt x="1188" y="19057"/>
                      <a:pt x="1010" y="19233"/>
                      <a:pt x="865" y="19421"/>
                    </a:cubicBezTo>
                    <a:cubicBezTo>
                      <a:pt x="170" y="20056"/>
                      <a:pt x="-88" y="20766"/>
                      <a:pt x="25" y="21600"/>
                    </a:cubicBezTo>
                    <a:lnTo>
                      <a:pt x="380" y="21118"/>
                    </a:lnTo>
                    <a:cubicBezTo>
                      <a:pt x="380" y="21160"/>
                      <a:pt x="364" y="21201"/>
                      <a:pt x="380" y="21242"/>
                    </a:cubicBezTo>
                    <a:lnTo>
                      <a:pt x="978" y="20443"/>
                    </a:lnTo>
                    <a:cubicBezTo>
                      <a:pt x="978" y="20502"/>
                      <a:pt x="962" y="20560"/>
                      <a:pt x="978" y="20631"/>
                    </a:cubicBezTo>
                    <a:lnTo>
                      <a:pt x="1334" y="20149"/>
                    </a:lnTo>
                    <a:cubicBezTo>
                      <a:pt x="1334" y="20149"/>
                      <a:pt x="1334" y="20232"/>
                      <a:pt x="1334" y="20267"/>
                    </a:cubicBezTo>
                    <a:lnTo>
                      <a:pt x="1770" y="19668"/>
                    </a:lnTo>
                    <a:cubicBezTo>
                      <a:pt x="1770" y="19797"/>
                      <a:pt x="1770" y="19926"/>
                      <a:pt x="1786" y="20067"/>
                    </a:cubicBezTo>
                    <a:lnTo>
                      <a:pt x="3951" y="17125"/>
                    </a:lnTo>
                    <a:cubicBezTo>
                      <a:pt x="3838" y="17107"/>
                      <a:pt x="3757" y="17102"/>
                      <a:pt x="3692" y="17102"/>
                    </a:cubicBezTo>
                    <a:lnTo>
                      <a:pt x="3838" y="16855"/>
                    </a:lnTo>
                    <a:cubicBezTo>
                      <a:pt x="3887" y="16867"/>
                      <a:pt x="3934" y="16873"/>
                      <a:pt x="3934" y="16873"/>
                    </a:cubicBezTo>
                    <a:lnTo>
                      <a:pt x="4129" y="16620"/>
                    </a:lnTo>
                    <a:cubicBezTo>
                      <a:pt x="4226" y="16637"/>
                      <a:pt x="4323" y="16655"/>
                      <a:pt x="4419" y="16661"/>
                    </a:cubicBezTo>
                    <a:lnTo>
                      <a:pt x="4968" y="15756"/>
                    </a:lnTo>
                    <a:lnTo>
                      <a:pt x="4419" y="16332"/>
                    </a:lnTo>
                    <a:cubicBezTo>
                      <a:pt x="4404" y="16303"/>
                      <a:pt x="4355" y="16291"/>
                      <a:pt x="4338" y="16268"/>
                    </a:cubicBezTo>
                    <a:lnTo>
                      <a:pt x="4516" y="15968"/>
                    </a:lnTo>
                    <a:lnTo>
                      <a:pt x="4258" y="16226"/>
                    </a:lnTo>
                    <a:cubicBezTo>
                      <a:pt x="4161" y="16174"/>
                      <a:pt x="4080" y="16121"/>
                      <a:pt x="4129" y="16021"/>
                    </a:cubicBezTo>
                    <a:cubicBezTo>
                      <a:pt x="4031" y="16079"/>
                      <a:pt x="3919" y="16144"/>
                      <a:pt x="3821" y="16215"/>
                    </a:cubicBezTo>
                    <a:cubicBezTo>
                      <a:pt x="3870" y="16185"/>
                      <a:pt x="3902" y="16144"/>
                      <a:pt x="3934" y="16121"/>
                    </a:cubicBezTo>
                    <a:cubicBezTo>
                      <a:pt x="4338" y="15886"/>
                      <a:pt x="4823" y="15580"/>
                      <a:pt x="5356" y="15193"/>
                    </a:cubicBezTo>
                    <a:cubicBezTo>
                      <a:pt x="5421" y="15111"/>
                      <a:pt x="5518" y="15005"/>
                      <a:pt x="5631" y="14888"/>
                    </a:cubicBezTo>
                    <a:cubicBezTo>
                      <a:pt x="5663" y="14870"/>
                      <a:pt x="5680" y="14852"/>
                      <a:pt x="5728" y="14829"/>
                    </a:cubicBezTo>
                    <a:cubicBezTo>
                      <a:pt x="5792" y="14705"/>
                      <a:pt x="5987" y="14518"/>
                      <a:pt x="6131" y="14347"/>
                    </a:cubicBezTo>
                    <a:cubicBezTo>
                      <a:pt x="6197" y="14300"/>
                      <a:pt x="6245" y="14265"/>
                      <a:pt x="6309" y="14224"/>
                    </a:cubicBezTo>
                    <a:cubicBezTo>
                      <a:pt x="6326" y="14206"/>
                      <a:pt x="6342" y="14189"/>
                      <a:pt x="6342" y="14171"/>
                    </a:cubicBezTo>
                    <a:cubicBezTo>
                      <a:pt x="6455" y="14112"/>
                      <a:pt x="6552" y="14030"/>
                      <a:pt x="6665" y="13966"/>
                    </a:cubicBezTo>
                    <a:cubicBezTo>
                      <a:pt x="6843" y="14024"/>
                      <a:pt x="7021" y="14059"/>
                      <a:pt x="7214" y="13901"/>
                    </a:cubicBezTo>
                    <a:cubicBezTo>
                      <a:pt x="7279" y="13819"/>
                      <a:pt x="7311" y="13730"/>
                      <a:pt x="7360" y="13643"/>
                    </a:cubicBezTo>
                    <a:cubicBezTo>
                      <a:pt x="7440" y="13625"/>
                      <a:pt x="7521" y="13607"/>
                      <a:pt x="7586" y="13543"/>
                    </a:cubicBezTo>
                    <a:cubicBezTo>
                      <a:pt x="7682" y="13372"/>
                      <a:pt x="7763" y="13202"/>
                      <a:pt x="7860" y="13026"/>
                    </a:cubicBezTo>
                    <a:cubicBezTo>
                      <a:pt x="7957" y="13026"/>
                      <a:pt x="8055" y="13020"/>
                      <a:pt x="8167" y="12938"/>
                    </a:cubicBezTo>
                    <a:cubicBezTo>
                      <a:pt x="8216" y="12843"/>
                      <a:pt x="8265" y="12750"/>
                      <a:pt x="8329" y="12667"/>
                    </a:cubicBezTo>
                    <a:cubicBezTo>
                      <a:pt x="8394" y="12656"/>
                      <a:pt x="8442" y="12632"/>
                      <a:pt x="8523" y="12579"/>
                    </a:cubicBezTo>
                    <a:cubicBezTo>
                      <a:pt x="8555" y="12539"/>
                      <a:pt x="8572" y="12497"/>
                      <a:pt x="8587" y="12462"/>
                    </a:cubicBezTo>
                    <a:cubicBezTo>
                      <a:pt x="8716" y="12474"/>
                      <a:pt x="8846" y="12468"/>
                      <a:pt x="8975" y="12368"/>
                    </a:cubicBezTo>
                    <a:cubicBezTo>
                      <a:pt x="9460" y="11552"/>
                      <a:pt x="9864" y="10724"/>
                      <a:pt x="10300" y="9913"/>
                    </a:cubicBezTo>
                    <a:cubicBezTo>
                      <a:pt x="10300" y="9855"/>
                      <a:pt x="10316" y="9813"/>
                      <a:pt x="10333" y="9766"/>
                    </a:cubicBezTo>
                    <a:cubicBezTo>
                      <a:pt x="10365" y="9743"/>
                      <a:pt x="10397" y="9725"/>
                      <a:pt x="10430" y="9702"/>
                    </a:cubicBezTo>
                    <a:cubicBezTo>
                      <a:pt x="10591" y="9613"/>
                      <a:pt x="10720" y="9514"/>
                      <a:pt x="10769" y="9384"/>
                    </a:cubicBezTo>
                    <a:cubicBezTo>
                      <a:pt x="11011" y="9203"/>
                      <a:pt x="11318" y="9103"/>
                      <a:pt x="11835" y="9232"/>
                    </a:cubicBezTo>
                    <a:cubicBezTo>
                      <a:pt x="12368" y="8721"/>
                      <a:pt x="12918" y="8198"/>
                      <a:pt x="13467" y="7676"/>
                    </a:cubicBezTo>
                    <a:cubicBezTo>
                      <a:pt x="13499" y="7681"/>
                      <a:pt x="13547" y="7681"/>
                      <a:pt x="13596" y="7693"/>
                    </a:cubicBezTo>
                    <a:cubicBezTo>
                      <a:pt x="16116" y="5274"/>
                      <a:pt x="18701" y="2707"/>
                      <a:pt x="21512" y="305"/>
                    </a:cubicBezTo>
                    <a:lnTo>
                      <a:pt x="20672" y="0"/>
                    </a:lnTo>
                    <a:lnTo>
                      <a:pt x="20365" y="264"/>
                    </a:lnTo>
                    <a:lnTo>
                      <a:pt x="20220" y="212"/>
                    </a:lnTo>
                    <a:lnTo>
                      <a:pt x="16746" y="3259"/>
                    </a:lnTo>
                    <a:cubicBezTo>
                      <a:pt x="16811" y="3230"/>
                      <a:pt x="16843" y="3189"/>
                      <a:pt x="16908" y="3154"/>
                    </a:cubicBezTo>
                    <a:lnTo>
                      <a:pt x="16391" y="3618"/>
                    </a:lnTo>
                    <a:cubicBezTo>
                      <a:pt x="16520" y="3547"/>
                      <a:pt x="16617" y="3465"/>
                      <a:pt x="16746" y="3389"/>
                    </a:cubicBezTo>
                    <a:lnTo>
                      <a:pt x="16116" y="3941"/>
                    </a:lnTo>
                    <a:cubicBezTo>
                      <a:pt x="16084" y="3911"/>
                      <a:pt x="16068" y="3882"/>
                      <a:pt x="16020" y="3870"/>
                    </a:cubicBezTo>
                    <a:cubicBezTo>
                      <a:pt x="13757" y="5814"/>
                      <a:pt x="11479" y="7940"/>
                      <a:pt x="9331" y="10084"/>
                    </a:cubicBezTo>
                    <a:cubicBezTo>
                      <a:pt x="8620" y="10783"/>
                      <a:pt x="7909" y="11499"/>
                      <a:pt x="7214" y="12210"/>
                    </a:cubicBezTo>
                    <a:lnTo>
                      <a:pt x="7214" y="12216"/>
                    </a:lnTo>
                    <a:cubicBezTo>
                      <a:pt x="6891" y="12539"/>
                      <a:pt x="6568" y="12861"/>
                      <a:pt x="6261" y="13172"/>
                    </a:cubicBezTo>
                    <a:cubicBezTo>
                      <a:pt x="6261" y="13172"/>
                      <a:pt x="6197" y="13443"/>
                      <a:pt x="6197" y="134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3" name="Kształt"/>
              <p:cNvSpPr/>
              <p:nvPr/>
            </p:nvSpPr>
            <p:spPr>
              <a:xfrm>
                <a:off x="1120026" y="457749"/>
                <a:ext cx="202" cy="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95" y="21600"/>
                    </a:moveTo>
                    <a:cubicBezTo>
                      <a:pt x="9305" y="11910"/>
                      <a:pt x="3157" y="4721"/>
                      <a:pt x="0" y="0"/>
                    </a:cubicBezTo>
                    <a:cubicBezTo>
                      <a:pt x="6148" y="2237"/>
                      <a:pt x="12295" y="2237"/>
                      <a:pt x="21600" y="4721"/>
                    </a:cubicBezTo>
                    <a:cubicBezTo>
                      <a:pt x="18464" y="7205"/>
                      <a:pt x="15452" y="11910"/>
                      <a:pt x="1229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4" name="Kształt"/>
              <p:cNvSpPr/>
              <p:nvPr/>
            </p:nvSpPr>
            <p:spPr>
              <a:xfrm>
                <a:off x="1120026" y="457749"/>
                <a:ext cx="172" cy="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21600"/>
                    </a:moveTo>
                    <a:lnTo>
                      <a:pt x="0" y="20690"/>
                    </a:lnTo>
                    <a:lnTo>
                      <a:pt x="17902" y="0"/>
                    </a:lnTo>
                    <a:lnTo>
                      <a:pt x="21600" y="0"/>
                    </a:lnTo>
                    <a:cubicBezTo>
                      <a:pt x="17902" y="6863"/>
                      <a:pt x="17902" y="13727"/>
                      <a:pt x="144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" name="Kształt"/>
              <p:cNvSpPr/>
              <p:nvPr/>
            </p:nvSpPr>
            <p:spPr>
              <a:xfrm>
                <a:off x="1120026" y="448010"/>
                <a:ext cx="288" cy="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097" y="21600"/>
                    </a:moveTo>
                    <a:cubicBezTo>
                      <a:pt x="8710" y="13258"/>
                      <a:pt x="4297" y="6629"/>
                      <a:pt x="0" y="0"/>
                    </a:cubicBezTo>
                    <a:cubicBezTo>
                      <a:pt x="6503" y="1702"/>
                      <a:pt x="15097" y="0"/>
                      <a:pt x="21600" y="3224"/>
                    </a:cubicBezTo>
                    <a:cubicBezTo>
                      <a:pt x="21600" y="3224"/>
                      <a:pt x="15097" y="21600"/>
                      <a:pt x="150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6" name="Kształt"/>
              <p:cNvSpPr/>
              <p:nvPr/>
            </p:nvSpPr>
            <p:spPr>
              <a:xfrm>
                <a:off x="1120026" y="448010"/>
                <a:ext cx="1" cy="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h="21600" extrusionOk="0">
                    <a:moveTo>
                      <a:pt x="0" y="21600"/>
                    </a:moveTo>
                    <a:lnTo>
                      <a:pt x="0" y="10800"/>
                    </a:lnTo>
                    <a:lnTo>
                      <a:pt x="0" y="0"/>
                    </a:ln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" name="Kształt"/>
              <p:cNvSpPr/>
              <p:nvPr/>
            </p:nvSpPr>
            <p:spPr>
              <a:xfrm>
                <a:off x="1120026" y="428531"/>
                <a:ext cx="11099" cy="14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4" h="21600" extrusionOk="0">
                    <a:moveTo>
                      <a:pt x="4253" y="16526"/>
                    </a:moveTo>
                    <a:cubicBezTo>
                      <a:pt x="3747" y="16974"/>
                      <a:pt x="3369" y="17436"/>
                      <a:pt x="3074" y="17882"/>
                    </a:cubicBezTo>
                    <a:cubicBezTo>
                      <a:pt x="2527" y="18330"/>
                      <a:pt x="2022" y="18792"/>
                      <a:pt x="1600" y="19271"/>
                    </a:cubicBezTo>
                    <a:cubicBezTo>
                      <a:pt x="759" y="20051"/>
                      <a:pt x="0" y="20914"/>
                      <a:pt x="0" y="21600"/>
                    </a:cubicBezTo>
                    <a:cubicBezTo>
                      <a:pt x="168" y="21121"/>
                      <a:pt x="548" y="20754"/>
                      <a:pt x="1011" y="20403"/>
                    </a:cubicBezTo>
                    <a:cubicBezTo>
                      <a:pt x="1011" y="20466"/>
                      <a:pt x="968" y="20546"/>
                      <a:pt x="968" y="20626"/>
                    </a:cubicBezTo>
                    <a:cubicBezTo>
                      <a:pt x="968" y="20499"/>
                      <a:pt x="1095" y="20386"/>
                      <a:pt x="1179" y="20275"/>
                    </a:cubicBezTo>
                    <a:cubicBezTo>
                      <a:pt x="1684" y="19877"/>
                      <a:pt x="2147" y="19478"/>
                      <a:pt x="2443" y="19030"/>
                    </a:cubicBezTo>
                    <a:cubicBezTo>
                      <a:pt x="2863" y="18681"/>
                      <a:pt x="3326" y="18344"/>
                      <a:pt x="3454" y="17931"/>
                    </a:cubicBezTo>
                    <a:cubicBezTo>
                      <a:pt x="3494" y="17818"/>
                      <a:pt x="3622" y="17755"/>
                      <a:pt x="3663" y="17660"/>
                    </a:cubicBezTo>
                    <a:cubicBezTo>
                      <a:pt x="4126" y="17292"/>
                      <a:pt x="4549" y="16910"/>
                      <a:pt x="4801" y="16479"/>
                    </a:cubicBezTo>
                    <a:cubicBezTo>
                      <a:pt x="4969" y="16366"/>
                      <a:pt x="5094" y="16239"/>
                      <a:pt x="5264" y="16111"/>
                    </a:cubicBezTo>
                    <a:cubicBezTo>
                      <a:pt x="4885" y="16574"/>
                      <a:pt x="4590" y="17021"/>
                      <a:pt x="4590" y="17403"/>
                    </a:cubicBezTo>
                    <a:cubicBezTo>
                      <a:pt x="4926" y="16191"/>
                      <a:pt x="7368" y="15602"/>
                      <a:pt x="7284" y="14246"/>
                    </a:cubicBezTo>
                    <a:cubicBezTo>
                      <a:pt x="7536" y="13895"/>
                      <a:pt x="7788" y="13527"/>
                      <a:pt x="8043" y="13192"/>
                    </a:cubicBezTo>
                    <a:lnTo>
                      <a:pt x="8590" y="12905"/>
                    </a:lnTo>
                    <a:cubicBezTo>
                      <a:pt x="8759" y="12634"/>
                      <a:pt x="8968" y="12411"/>
                      <a:pt x="9179" y="12140"/>
                    </a:cubicBezTo>
                    <a:lnTo>
                      <a:pt x="9515" y="11933"/>
                    </a:lnTo>
                    <a:cubicBezTo>
                      <a:pt x="9811" y="11391"/>
                      <a:pt x="10231" y="10912"/>
                      <a:pt x="10610" y="10417"/>
                    </a:cubicBezTo>
                    <a:cubicBezTo>
                      <a:pt x="11242" y="9875"/>
                      <a:pt x="11831" y="9269"/>
                      <a:pt x="12421" y="8677"/>
                    </a:cubicBezTo>
                    <a:cubicBezTo>
                      <a:pt x="11453" y="9875"/>
                      <a:pt x="10567" y="11039"/>
                      <a:pt x="9643" y="11917"/>
                    </a:cubicBezTo>
                    <a:lnTo>
                      <a:pt x="10694" y="11391"/>
                    </a:lnTo>
                    <a:cubicBezTo>
                      <a:pt x="12421" y="8088"/>
                      <a:pt x="15788" y="6015"/>
                      <a:pt x="18315" y="3318"/>
                    </a:cubicBezTo>
                    <a:cubicBezTo>
                      <a:pt x="18610" y="3110"/>
                      <a:pt x="18990" y="2983"/>
                      <a:pt x="18778" y="2681"/>
                    </a:cubicBezTo>
                    <a:cubicBezTo>
                      <a:pt x="18862" y="2601"/>
                      <a:pt x="18906" y="2520"/>
                      <a:pt x="18946" y="2457"/>
                    </a:cubicBezTo>
                    <a:cubicBezTo>
                      <a:pt x="19031" y="2473"/>
                      <a:pt x="19031" y="2488"/>
                      <a:pt x="19031" y="2488"/>
                    </a:cubicBezTo>
                    <a:cubicBezTo>
                      <a:pt x="19242" y="2186"/>
                      <a:pt x="20041" y="2073"/>
                      <a:pt x="19705" y="1660"/>
                    </a:cubicBezTo>
                    <a:cubicBezTo>
                      <a:pt x="19705" y="1660"/>
                      <a:pt x="19578" y="1707"/>
                      <a:pt x="19537" y="1738"/>
                    </a:cubicBezTo>
                    <a:cubicBezTo>
                      <a:pt x="19789" y="1372"/>
                      <a:pt x="20085" y="1068"/>
                      <a:pt x="20294" y="670"/>
                    </a:cubicBezTo>
                    <a:cubicBezTo>
                      <a:pt x="20337" y="733"/>
                      <a:pt x="20378" y="797"/>
                      <a:pt x="20630" y="830"/>
                    </a:cubicBezTo>
                    <a:cubicBezTo>
                      <a:pt x="20800" y="526"/>
                      <a:pt x="21600" y="431"/>
                      <a:pt x="21262" y="0"/>
                    </a:cubicBezTo>
                    <a:cubicBezTo>
                      <a:pt x="21053" y="0"/>
                      <a:pt x="20253" y="319"/>
                      <a:pt x="20210" y="575"/>
                    </a:cubicBezTo>
                    <a:cubicBezTo>
                      <a:pt x="19537" y="622"/>
                      <a:pt x="19158" y="846"/>
                      <a:pt x="18862" y="1148"/>
                    </a:cubicBezTo>
                    <a:cubicBezTo>
                      <a:pt x="17894" y="1259"/>
                      <a:pt x="17558" y="1771"/>
                      <a:pt x="17179" y="2313"/>
                    </a:cubicBezTo>
                    <a:cubicBezTo>
                      <a:pt x="16799" y="2520"/>
                      <a:pt x="16588" y="2839"/>
                      <a:pt x="16336" y="3159"/>
                    </a:cubicBezTo>
                    <a:cubicBezTo>
                      <a:pt x="16295" y="3190"/>
                      <a:pt x="16295" y="3238"/>
                      <a:pt x="16211" y="3254"/>
                    </a:cubicBezTo>
                    <a:cubicBezTo>
                      <a:pt x="16252" y="3270"/>
                      <a:pt x="16252" y="3287"/>
                      <a:pt x="16252" y="3318"/>
                    </a:cubicBezTo>
                    <a:cubicBezTo>
                      <a:pt x="16000" y="3653"/>
                      <a:pt x="15747" y="4020"/>
                      <a:pt x="15284" y="4244"/>
                    </a:cubicBezTo>
                    <a:cubicBezTo>
                      <a:pt x="15327" y="4259"/>
                      <a:pt x="15327" y="4275"/>
                      <a:pt x="15327" y="4275"/>
                    </a:cubicBezTo>
                    <a:cubicBezTo>
                      <a:pt x="15073" y="4499"/>
                      <a:pt x="14864" y="4754"/>
                      <a:pt x="14696" y="5025"/>
                    </a:cubicBezTo>
                    <a:cubicBezTo>
                      <a:pt x="14400" y="5201"/>
                      <a:pt x="14148" y="5456"/>
                      <a:pt x="13937" y="5758"/>
                    </a:cubicBezTo>
                    <a:cubicBezTo>
                      <a:pt x="13853" y="5807"/>
                      <a:pt x="13853" y="5871"/>
                      <a:pt x="13768" y="5886"/>
                    </a:cubicBezTo>
                    <a:cubicBezTo>
                      <a:pt x="13768" y="5886"/>
                      <a:pt x="13768" y="5918"/>
                      <a:pt x="13810" y="5935"/>
                    </a:cubicBezTo>
                    <a:cubicBezTo>
                      <a:pt x="13557" y="6286"/>
                      <a:pt x="13305" y="6652"/>
                      <a:pt x="12841" y="6875"/>
                    </a:cubicBezTo>
                    <a:cubicBezTo>
                      <a:pt x="12969" y="6956"/>
                      <a:pt x="13010" y="7050"/>
                      <a:pt x="13094" y="7147"/>
                    </a:cubicBezTo>
                    <a:cubicBezTo>
                      <a:pt x="12253" y="7944"/>
                      <a:pt x="11494" y="8774"/>
                      <a:pt x="10822" y="9635"/>
                    </a:cubicBezTo>
                    <a:cubicBezTo>
                      <a:pt x="10567" y="9875"/>
                      <a:pt x="10274" y="10130"/>
                      <a:pt x="10022" y="10401"/>
                    </a:cubicBezTo>
                    <a:cubicBezTo>
                      <a:pt x="8504" y="11997"/>
                      <a:pt x="7243" y="13687"/>
                      <a:pt x="6021" y="15059"/>
                    </a:cubicBezTo>
                    <a:cubicBezTo>
                      <a:pt x="6064" y="14963"/>
                      <a:pt x="6148" y="14883"/>
                      <a:pt x="6148" y="14883"/>
                    </a:cubicBezTo>
                    <a:cubicBezTo>
                      <a:pt x="5433" y="15282"/>
                      <a:pt x="4801" y="15920"/>
                      <a:pt x="4253" y="1652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" name="Kształt"/>
              <p:cNvSpPr/>
              <p:nvPr/>
            </p:nvSpPr>
            <p:spPr>
              <a:xfrm>
                <a:off x="1129765" y="428531"/>
                <a:ext cx="636" cy="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06" y="17991"/>
                    </a:moveTo>
                    <a:cubicBezTo>
                      <a:pt x="10436" y="12328"/>
                      <a:pt x="16382" y="6164"/>
                      <a:pt x="21600" y="0"/>
                    </a:cubicBezTo>
                    <a:lnTo>
                      <a:pt x="21600" y="765"/>
                    </a:lnTo>
                    <a:lnTo>
                      <a:pt x="21600" y="1792"/>
                    </a:lnTo>
                    <a:cubicBezTo>
                      <a:pt x="21600" y="6665"/>
                      <a:pt x="17145" y="11037"/>
                      <a:pt x="11159" y="12855"/>
                    </a:cubicBezTo>
                    <a:cubicBezTo>
                      <a:pt x="6703" y="15410"/>
                      <a:pt x="3006" y="18756"/>
                      <a:pt x="0" y="21600"/>
                    </a:cubicBezTo>
                    <a:cubicBezTo>
                      <a:pt x="758" y="20572"/>
                      <a:pt x="2248" y="19545"/>
                      <a:pt x="3006" y="179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" name="Kształt"/>
              <p:cNvSpPr/>
              <p:nvPr/>
            </p:nvSpPr>
            <p:spPr>
              <a:xfrm>
                <a:off x="1110287" y="448010"/>
                <a:ext cx="6375" cy="1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1" h="21600" extrusionOk="0">
                    <a:moveTo>
                      <a:pt x="11568" y="9711"/>
                    </a:moveTo>
                    <a:cubicBezTo>
                      <a:pt x="11130" y="10081"/>
                      <a:pt x="10763" y="10453"/>
                      <a:pt x="10395" y="10824"/>
                    </a:cubicBezTo>
                    <a:cubicBezTo>
                      <a:pt x="6444" y="14322"/>
                      <a:pt x="2122" y="17637"/>
                      <a:pt x="0" y="21600"/>
                    </a:cubicBezTo>
                    <a:cubicBezTo>
                      <a:pt x="806" y="20928"/>
                      <a:pt x="1391" y="20162"/>
                      <a:pt x="2122" y="19467"/>
                    </a:cubicBezTo>
                    <a:cubicBezTo>
                      <a:pt x="1976" y="19699"/>
                      <a:pt x="1758" y="19932"/>
                      <a:pt x="1612" y="20186"/>
                    </a:cubicBezTo>
                    <a:cubicBezTo>
                      <a:pt x="2856" y="19051"/>
                      <a:pt x="3955" y="17798"/>
                      <a:pt x="5199" y="16593"/>
                    </a:cubicBezTo>
                    <a:cubicBezTo>
                      <a:pt x="4832" y="16987"/>
                      <a:pt x="4540" y="17381"/>
                      <a:pt x="4319" y="17753"/>
                    </a:cubicBezTo>
                    <a:cubicBezTo>
                      <a:pt x="5124" y="17079"/>
                      <a:pt x="5709" y="16315"/>
                      <a:pt x="6515" y="15596"/>
                    </a:cubicBezTo>
                    <a:cubicBezTo>
                      <a:pt x="6298" y="15897"/>
                      <a:pt x="6006" y="16106"/>
                      <a:pt x="5931" y="16362"/>
                    </a:cubicBezTo>
                    <a:cubicBezTo>
                      <a:pt x="10545" y="12259"/>
                      <a:pt x="14350" y="7694"/>
                      <a:pt x="18744" y="3315"/>
                    </a:cubicBezTo>
                    <a:cubicBezTo>
                      <a:pt x="19036" y="3083"/>
                      <a:pt x="19257" y="2850"/>
                      <a:pt x="19403" y="2596"/>
                    </a:cubicBezTo>
                    <a:cubicBezTo>
                      <a:pt x="20794" y="1877"/>
                      <a:pt x="21600" y="1089"/>
                      <a:pt x="21233" y="0"/>
                    </a:cubicBezTo>
                    <a:cubicBezTo>
                      <a:pt x="20134" y="256"/>
                      <a:pt x="19621" y="904"/>
                      <a:pt x="19182" y="1599"/>
                    </a:cubicBezTo>
                    <a:cubicBezTo>
                      <a:pt x="17720" y="2202"/>
                      <a:pt x="17353" y="3477"/>
                      <a:pt x="16914" y="4590"/>
                    </a:cubicBezTo>
                    <a:cubicBezTo>
                      <a:pt x="17278" y="4426"/>
                      <a:pt x="17353" y="4241"/>
                      <a:pt x="17645" y="4103"/>
                    </a:cubicBezTo>
                    <a:cubicBezTo>
                      <a:pt x="16768" y="5028"/>
                      <a:pt x="15741" y="5909"/>
                      <a:pt x="14718" y="6813"/>
                    </a:cubicBezTo>
                    <a:cubicBezTo>
                      <a:pt x="15302" y="6210"/>
                      <a:pt x="15887" y="5539"/>
                      <a:pt x="16547" y="4936"/>
                    </a:cubicBezTo>
                    <a:cubicBezTo>
                      <a:pt x="15816" y="5816"/>
                      <a:pt x="14864" y="6628"/>
                      <a:pt x="13982" y="7487"/>
                    </a:cubicBezTo>
                    <a:cubicBezTo>
                      <a:pt x="13398" y="8042"/>
                      <a:pt x="12813" y="8621"/>
                      <a:pt x="12228" y="9155"/>
                    </a:cubicBezTo>
                    <a:cubicBezTo>
                      <a:pt x="13105" y="8227"/>
                      <a:pt x="13911" y="7278"/>
                      <a:pt x="14935" y="6350"/>
                    </a:cubicBezTo>
                    <a:cubicBezTo>
                      <a:pt x="13911" y="7532"/>
                      <a:pt x="12738" y="8621"/>
                      <a:pt x="11568" y="97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" name="Kształt"/>
              <p:cNvSpPr/>
              <p:nvPr/>
            </p:nvSpPr>
            <p:spPr>
              <a:xfrm>
                <a:off x="1120026" y="448010"/>
                <a:ext cx="285" cy="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51" y="6915"/>
                    </a:moveTo>
                    <a:cubicBezTo>
                      <a:pt x="17268" y="4845"/>
                      <a:pt x="19486" y="2065"/>
                      <a:pt x="21600" y="0"/>
                    </a:cubicBezTo>
                    <a:cubicBezTo>
                      <a:pt x="15168" y="6915"/>
                      <a:pt x="8634" y="14614"/>
                      <a:pt x="0" y="21600"/>
                    </a:cubicBezTo>
                    <a:cubicBezTo>
                      <a:pt x="4317" y="16680"/>
                      <a:pt x="8634" y="11121"/>
                      <a:pt x="12951" y="691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" name="Kształt"/>
              <p:cNvSpPr/>
              <p:nvPr/>
            </p:nvSpPr>
            <p:spPr>
              <a:xfrm>
                <a:off x="1129765" y="418792"/>
                <a:ext cx="7599" cy="9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2" h="21600" extrusionOk="0">
                    <a:moveTo>
                      <a:pt x="443" y="20589"/>
                    </a:moveTo>
                    <a:cubicBezTo>
                      <a:pt x="500" y="20943"/>
                      <a:pt x="611" y="21347"/>
                      <a:pt x="997" y="21600"/>
                    </a:cubicBezTo>
                    <a:cubicBezTo>
                      <a:pt x="2999" y="20891"/>
                      <a:pt x="3997" y="19681"/>
                      <a:pt x="4830" y="18392"/>
                    </a:cubicBezTo>
                    <a:cubicBezTo>
                      <a:pt x="5552" y="17609"/>
                      <a:pt x="6163" y="16750"/>
                      <a:pt x="6663" y="15816"/>
                    </a:cubicBezTo>
                    <a:cubicBezTo>
                      <a:pt x="6996" y="15511"/>
                      <a:pt x="7272" y="15081"/>
                      <a:pt x="7607" y="14753"/>
                    </a:cubicBezTo>
                    <a:cubicBezTo>
                      <a:pt x="8937" y="14072"/>
                      <a:pt x="9881" y="13188"/>
                      <a:pt x="10549" y="12176"/>
                    </a:cubicBezTo>
                    <a:cubicBezTo>
                      <a:pt x="10660" y="12153"/>
                      <a:pt x="10714" y="12075"/>
                      <a:pt x="10882" y="12052"/>
                    </a:cubicBezTo>
                    <a:cubicBezTo>
                      <a:pt x="10993" y="11623"/>
                      <a:pt x="11326" y="11167"/>
                      <a:pt x="11715" y="10712"/>
                    </a:cubicBezTo>
                    <a:cubicBezTo>
                      <a:pt x="11826" y="10660"/>
                      <a:pt x="11937" y="10559"/>
                      <a:pt x="12104" y="10536"/>
                    </a:cubicBezTo>
                    <a:cubicBezTo>
                      <a:pt x="12380" y="9752"/>
                      <a:pt x="13159" y="8868"/>
                      <a:pt x="13713" y="8061"/>
                    </a:cubicBezTo>
                    <a:cubicBezTo>
                      <a:pt x="13881" y="7983"/>
                      <a:pt x="13935" y="7934"/>
                      <a:pt x="14157" y="7882"/>
                    </a:cubicBezTo>
                    <a:cubicBezTo>
                      <a:pt x="14325" y="7453"/>
                      <a:pt x="14657" y="6997"/>
                      <a:pt x="14936" y="6519"/>
                    </a:cubicBezTo>
                    <a:cubicBezTo>
                      <a:pt x="15101" y="6467"/>
                      <a:pt x="15212" y="6418"/>
                      <a:pt x="15379" y="6366"/>
                    </a:cubicBezTo>
                    <a:cubicBezTo>
                      <a:pt x="15379" y="6366"/>
                      <a:pt x="15436" y="6115"/>
                      <a:pt x="15547" y="6014"/>
                    </a:cubicBezTo>
                    <a:cubicBezTo>
                      <a:pt x="15934" y="5810"/>
                      <a:pt x="16380" y="5608"/>
                      <a:pt x="16935" y="5458"/>
                    </a:cubicBezTo>
                    <a:cubicBezTo>
                      <a:pt x="17546" y="3614"/>
                      <a:pt x="21321" y="1340"/>
                      <a:pt x="17767" y="0"/>
                    </a:cubicBezTo>
                    <a:lnTo>
                      <a:pt x="16713" y="1213"/>
                    </a:lnTo>
                    <a:cubicBezTo>
                      <a:pt x="16545" y="1112"/>
                      <a:pt x="16434" y="1011"/>
                      <a:pt x="16212" y="911"/>
                    </a:cubicBezTo>
                    <a:lnTo>
                      <a:pt x="12880" y="4827"/>
                    </a:lnTo>
                    <a:cubicBezTo>
                      <a:pt x="12937" y="4850"/>
                      <a:pt x="12937" y="4876"/>
                      <a:pt x="12937" y="4876"/>
                    </a:cubicBezTo>
                    <a:lnTo>
                      <a:pt x="11658" y="6366"/>
                    </a:lnTo>
                    <a:cubicBezTo>
                      <a:pt x="11715" y="6418"/>
                      <a:pt x="11715" y="6467"/>
                      <a:pt x="11715" y="6467"/>
                    </a:cubicBezTo>
                    <a:lnTo>
                      <a:pt x="9660" y="9020"/>
                    </a:lnTo>
                    <a:lnTo>
                      <a:pt x="9660" y="9044"/>
                    </a:lnTo>
                    <a:lnTo>
                      <a:pt x="9606" y="9095"/>
                    </a:lnTo>
                    <a:cubicBezTo>
                      <a:pt x="8605" y="9626"/>
                      <a:pt x="7772" y="10182"/>
                      <a:pt x="7718" y="11015"/>
                    </a:cubicBezTo>
                    <a:cubicBezTo>
                      <a:pt x="7217" y="11343"/>
                      <a:pt x="6885" y="11747"/>
                      <a:pt x="6717" y="12153"/>
                    </a:cubicBezTo>
                    <a:lnTo>
                      <a:pt x="6439" y="12153"/>
                    </a:lnTo>
                    <a:cubicBezTo>
                      <a:pt x="6496" y="12430"/>
                      <a:pt x="6496" y="12707"/>
                      <a:pt x="6496" y="12986"/>
                    </a:cubicBezTo>
                    <a:cubicBezTo>
                      <a:pt x="5995" y="13087"/>
                      <a:pt x="5441" y="13136"/>
                      <a:pt x="4886" y="13061"/>
                    </a:cubicBezTo>
                    <a:cubicBezTo>
                      <a:pt x="4997" y="13465"/>
                      <a:pt x="4940" y="13871"/>
                      <a:pt x="4886" y="14274"/>
                    </a:cubicBezTo>
                    <a:cubicBezTo>
                      <a:pt x="4886" y="14274"/>
                      <a:pt x="4830" y="14450"/>
                      <a:pt x="4776" y="14551"/>
                    </a:cubicBezTo>
                    <a:cubicBezTo>
                      <a:pt x="4386" y="14551"/>
                      <a:pt x="4053" y="14629"/>
                      <a:pt x="3664" y="14577"/>
                    </a:cubicBezTo>
                    <a:cubicBezTo>
                      <a:pt x="3775" y="14980"/>
                      <a:pt x="3718" y="15410"/>
                      <a:pt x="3718" y="15816"/>
                    </a:cubicBezTo>
                    <a:cubicBezTo>
                      <a:pt x="3331" y="16194"/>
                      <a:pt x="3274" y="16649"/>
                      <a:pt x="3331" y="17127"/>
                    </a:cubicBezTo>
                    <a:cubicBezTo>
                      <a:pt x="2831" y="17280"/>
                      <a:pt x="2220" y="17280"/>
                      <a:pt x="1665" y="17254"/>
                    </a:cubicBezTo>
                    <a:cubicBezTo>
                      <a:pt x="1719" y="17684"/>
                      <a:pt x="1665" y="18214"/>
                      <a:pt x="1665" y="18721"/>
                    </a:cubicBezTo>
                    <a:cubicBezTo>
                      <a:pt x="1222" y="18744"/>
                      <a:pt x="833" y="18822"/>
                      <a:pt x="443" y="18770"/>
                    </a:cubicBezTo>
                    <a:cubicBezTo>
                      <a:pt x="500" y="19073"/>
                      <a:pt x="443" y="19401"/>
                      <a:pt x="443" y="19730"/>
                    </a:cubicBezTo>
                    <a:cubicBezTo>
                      <a:pt x="0" y="20032"/>
                      <a:pt x="-279" y="20361"/>
                      <a:pt x="443" y="20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2" name="Kształt"/>
              <p:cNvSpPr/>
              <p:nvPr/>
            </p:nvSpPr>
            <p:spPr>
              <a:xfrm>
                <a:off x="1129765" y="418792"/>
                <a:ext cx="619" cy="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515" h="21600" extrusionOk="0">
                    <a:moveTo>
                      <a:pt x="10575" y="0"/>
                    </a:moveTo>
                    <a:cubicBezTo>
                      <a:pt x="14247" y="10997"/>
                      <a:pt x="6087" y="13981"/>
                      <a:pt x="4460" y="21600"/>
                    </a:cubicBezTo>
                    <a:cubicBezTo>
                      <a:pt x="-7353" y="16925"/>
                      <a:pt x="7717" y="0"/>
                      <a:pt x="105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3" name="Kształt"/>
              <p:cNvSpPr/>
              <p:nvPr/>
            </p:nvSpPr>
            <p:spPr>
              <a:xfrm>
                <a:off x="9739" y="0"/>
                <a:ext cx="1678663" cy="698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extrusionOk="0">
                    <a:moveTo>
                      <a:pt x="21580" y="15982"/>
                    </a:moveTo>
                    <a:cubicBezTo>
                      <a:pt x="21562" y="15571"/>
                      <a:pt x="21554" y="15137"/>
                      <a:pt x="21481" y="14768"/>
                    </a:cubicBezTo>
                    <a:cubicBezTo>
                      <a:pt x="21489" y="14654"/>
                      <a:pt x="21443" y="14598"/>
                      <a:pt x="21431" y="14504"/>
                    </a:cubicBezTo>
                    <a:cubicBezTo>
                      <a:pt x="21396" y="14228"/>
                      <a:pt x="21374" y="13927"/>
                      <a:pt x="21318" y="13660"/>
                    </a:cubicBezTo>
                    <a:cubicBezTo>
                      <a:pt x="21316" y="13689"/>
                      <a:pt x="21310" y="13715"/>
                      <a:pt x="21308" y="13744"/>
                    </a:cubicBezTo>
                    <a:cubicBezTo>
                      <a:pt x="21261" y="13704"/>
                      <a:pt x="21323" y="13783"/>
                      <a:pt x="21304" y="13829"/>
                    </a:cubicBezTo>
                    <a:cubicBezTo>
                      <a:pt x="21328" y="13862"/>
                      <a:pt x="21318" y="13935"/>
                      <a:pt x="21320" y="13981"/>
                    </a:cubicBezTo>
                    <a:cubicBezTo>
                      <a:pt x="21313" y="13944"/>
                      <a:pt x="21301" y="13899"/>
                      <a:pt x="21293" y="13860"/>
                    </a:cubicBezTo>
                    <a:lnTo>
                      <a:pt x="21286" y="13875"/>
                    </a:lnTo>
                    <a:cubicBezTo>
                      <a:pt x="21275" y="13871"/>
                      <a:pt x="21277" y="13849"/>
                      <a:pt x="21273" y="13833"/>
                    </a:cubicBezTo>
                    <a:lnTo>
                      <a:pt x="21288" y="13833"/>
                    </a:lnTo>
                    <a:cubicBezTo>
                      <a:pt x="21286" y="13823"/>
                      <a:pt x="21283" y="13816"/>
                      <a:pt x="21283" y="13803"/>
                    </a:cubicBezTo>
                    <a:cubicBezTo>
                      <a:pt x="21239" y="13717"/>
                      <a:pt x="21261" y="13559"/>
                      <a:pt x="21200" y="13507"/>
                    </a:cubicBezTo>
                    <a:cubicBezTo>
                      <a:pt x="21188" y="13462"/>
                      <a:pt x="21173" y="13416"/>
                      <a:pt x="21153" y="13396"/>
                    </a:cubicBezTo>
                    <a:lnTo>
                      <a:pt x="21186" y="13486"/>
                    </a:lnTo>
                    <a:cubicBezTo>
                      <a:pt x="21219" y="13526"/>
                      <a:pt x="21200" y="13627"/>
                      <a:pt x="21241" y="13671"/>
                    </a:cubicBezTo>
                    <a:cubicBezTo>
                      <a:pt x="21257" y="13698"/>
                      <a:pt x="21242" y="13730"/>
                      <a:pt x="21250" y="13766"/>
                    </a:cubicBezTo>
                    <a:cubicBezTo>
                      <a:pt x="21247" y="13770"/>
                      <a:pt x="21244" y="13785"/>
                      <a:pt x="21238" y="13781"/>
                    </a:cubicBezTo>
                    <a:cubicBezTo>
                      <a:pt x="21229" y="13770"/>
                      <a:pt x="21222" y="13750"/>
                      <a:pt x="21218" y="13728"/>
                    </a:cubicBezTo>
                    <a:cubicBezTo>
                      <a:pt x="21156" y="13594"/>
                      <a:pt x="21119" y="13440"/>
                      <a:pt x="21091" y="13280"/>
                    </a:cubicBezTo>
                    <a:cubicBezTo>
                      <a:pt x="21095" y="13258"/>
                      <a:pt x="21104" y="13282"/>
                      <a:pt x="21111" y="13291"/>
                    </a:cubicBezTo>
                    <a:cubicBezTo>
                      <a:pt x="21064" y="13200"/>
                      <a:pt x="21034" y="13071"/>
                      <a:pt x="20982" y="12994"/>
                    </a:cubicBezTo>
                    <a:cubicBezTo>
                      <a:pt x="20961" y="12952"/>
                      <a:pt x="20951" y="12884"/>
                      <a:pt x="20928" y="12857"/>
                    </a:cubicBezTo>
                    <a:cubicBezTo>
                      <a:pt x="20906" y="12881"/>
                      <a:pt x="20896" y="12815"/>
                      <a:pt x="20880" y="12794"/>
                    </a:cubicBezTo>
                    <a:cubicBezTo>
                      <a:pt x="20825" y="12737"/>
                      <a:pt x="20779" y="12638"/>
                      <a:pt x="20729" y="12568"/>
                    </a:cubicBezTo>
                    <a:cubicBezTo>
                      <a:pt x="20686" y="12537"/>
                      <a:pt x="20652" y="12458"/>
                      <a:pt x="20611" y="12409"/>
                    </a:cubicBezTo>
                    <a:cubicBezTo>
                      <a:pt x="20591" y="12383"/>
                      <a:pt x="20569" y="12413"/>
                      <a:pt x="20556" y="12405"/>
                    </a:cubicBezTo>
                    <a:cubicBezTo>
                      <a:pt x="20574" y="12409"/>
                      <a:pt x="20587" y="12431"/>
                      <a:pt x="20602" y="12458"/>
                    </a:cubicBezTo>
                    <a:cubicBezTo>
                      <a:pt x="20600" y="12464"/>
                      <a:pt x="20604" y="12477"/>
                      <a:pt x="20599" y="12484"/>
                    </a:cubicBezTo>
                    <a:cubicBezTo>
                      <a:pt x="20562" y="12491"/>
                      <a:pt x="20529" y="12458"/>
                      <a:pt x="20501" y="12409"/>
                    </a:cubicBezTo>
                    <a:cubicBezTo>
                      <a:pt x="20486" y="12418"/>
                      <a:pt x="20478" y="12398"/>
                      <a:pt x="20468" y="12378"/>
                    </a:cubicBezTo>
                    <a:cubicBezTo>
                      <a:pt x="20420" y="12359"/>
                      <a:pt x="20383" y="12282"/>
                      <a:pt x="20333" y="12266"/>
                    </a:cubicBezTo>
                    <a:cubicBezTo>
                      <a:pt x="20320" y="12295"/>
                      <a:pt x="20298" y="12248"/>
                      <a:pt x="20280" y="12262"/>
                    </a:cubicBezTo>
                    <a:cubicBezTo>
                      <a:pt x="20245" y="12189"/>
                      <a:pt x="20192" y="12182"/>
                      <a:pt x="20147" y="12168"/>
                    </a:cubicBezTo>
                    <a:cubicBezTo>
                      <a:pt x="20160" y="12170"/>
                      <a:pt x="20170" y="12194"/>
                      <a:pt x="20178" y="12209"/>
                    </a:cubicBezTo>
                    <a:cubicBezTo>
                      <a:pt x="20152" y="12238"/>
                      <a:pt x="20127" y="12189"/>
                      <a:pt x="20098" y="12198"/>
                    </a:cubicBezTo>
                    <a:cubicBezTo>
                      <a:pt x="20064" y="12185"/>
                      <a:pt x="20022" y="12201"/>
                      <a:pt x="19988" y="12161"/>
                    </a:cubicBezTo>
                    <a:cubicBezTo>
                      <a:pt x="19960" y="12198"/>
                      <a:pt x="19939" y="12111"/>
                      <a:pt x="19910" y="12156"/>
                    </a:cubicBezTo>
                    <a:cubicBezTo>
                      <a:pt x="19896" y="12128"/>
                      <a:pt x="19877" y="12148"/>
                      <a:pt x="19863" y="12129"/>
                    </a:cubicBezTo>
                    <a:cubicBezTo>
                      <a:pt x="19767" y="12132"/>
                      <a:pt x="19664" y="12084"/>
                      <a:pt x="19569" y="12088"/>
                    </a:cubicBezTo>
                    <a:cubicBezTo>
                      <a:pt x="19644" y="12106"/>
                      <a:pt x="19719" y="12111"/>
                      <a:pt x="19795" y="12146"/>
                    </a:cubicBezTo>
                    <a:lnTo>
                      <a:pt x="19809" y="12172"/>
                    </a:lnTo>
                    <a:cubicBezTo>
                      <a:pt x="19816" y="12286"/>
                      <a:pt x="19771" y="12155"/>
                      <a:pt x="19750" y="12203"/>
                    </a:cubicBezTo>
                    <a:cubicBezTo>
                      <a:pt x="19713" y="12182"/>
                      <a:pt x="19673" y="12182"/>
                      <a:pt x="19637" y="12161"/>
                    </a:cubicBezTo>
                    <a:cubicBezTo>
                      <a:pt x="19620" y="12161"/>
                      <a:pt x="19602" y="12185"/>
                      <a:pt x="19589" y="12161"/>
                    </a:cubicBezTo>
                    <a:cubicBezTo>
                      <a:pt x="19547" y="12155"/>
                      <a:pt x="19500" y="12129"/>
                      <a:pt x="19458" y="12161"/>
                    </a:cubicBezTo>
                    <a:cubicBezTo>
                      <a:pt x="19494" y="12240"/>
                      <a:pt x="19540" y="12161"/>
                      <a:pt x="19581" y="12209"/>
                    </a:cubicBezTo>
                    <a:cubicBezTo>
                      <a:pt x="19608" y="12216"/>
                      <a:pt x="19638" y="12209"/>
                      <a:pt x="19653" y="12255"/>
                    </a:cubicBezTo>
                    <a:cubicBezTo>
                      <a:pt x="19626" y="12295"/>
                      <a:pt x="19588" y="12246"/>
                      <a:pt x="19557" y="12278"/>
                    </a:cubicBezTo>
                    <a:cubicBezTo>
                      <a:pt x="19543" y="12253"/>
                      <a:pt x="19527" y="12280"/>
                      <a:pt x="19514" y="12255"/>
                    </a:cubicBezTo>
                    <a:cubicBezTo>
                      <a:pt x="19483" y="12286"/>
                      <a:pt x="19460" y="12248"/>
                      <a:pt x="19428" y="12246"/>
                    </a:cubicBezTo>
                    <a:cubicBezTo>
                      <a:pt x="19369" y="12276"/>
                      <a:pt x="19297" y="12253"/>
                      <a:pt x="19240" y="12282"/>
                    </a:cubicBezTo>
                    <a:cubicBezTo>
                      <a:pt x="19226" y="12299"/>
                      <a:pt x="19205" y="12273"/>
                      <a:pt x="19195" y="12304"/>
                    </a:cubicBezTo>
                    <a:lnTo>
                      <a:pt x="19308" y="12304"/>
                    </a:lnTo>
                    <a:lnTo>
                      <a:pt x="19315" y="12314"/>
                    </a:lnTo>
                    <a:cubicBezTo>
                      <a:pt x="19290" y="12410"/>
                      <a:pt x="19253" y="12295"/>
                      <a:pt x="19213" y="12341"/>
                    </a:cubicBezTo>
                    <a:cubicBezTo>
                      <a:pt x="19183" y="12374"/>
                      <a:pt x="19137" y="12345"/>
                      <a:pt x="19100" y="12360"/>
                    </a:cubicBezTo>
                    <a:cubicBezTo>
                      <a:pt x="19094" y="12447"/>
                      <a:pt x="19044" y="12392"/>
                      <a:pt x="19027" y="12451"/>
                    </a:cubicBezTo>
                    <a:cubicBezTo>
                      <a:pt x="18926" y="12466"/>
                      <a:pt x="18820" y="12497"/>
                      <a:pt x="18726" y="12516"/>
                    </a:cubicBezTo>
                    <a:cubicBezTo>
                      <a:pt x="18716" y="12524"/>
                      <a:pt x="18705" y="12557"/>
                      <a:pt x="18692" y="12537"/>
                    </a:cubicBezTo>
                    <a:cubicBezTo>
                      <a:pt x="18667" y="12559"/>
                      <a:pt x="18641" y="12576"/>
                      <a:pt x="18611" y="12584"/>
                    </a:cubicBezTo>
                    <a:lnTo>
                      <a:pt x="18629" y="12604"/>
                    </a:lnTo>
                    <a:cubicBezTo>
                      <a:pt x="18650" y="12572"/>
                      <a:pt x="18688" y="12598"/>
                      <a:pt x="18714" y="12589"/>
                    </a:cubicBezTo>
                    <a:cubicBezTo>
                      <a:pt x="18729" y="12631"/>
                      <a:pt x="18761" y="12568"/>
                      <a:pt x="18760" y="12642"/>
                    </a:cubicBezTo>
                    <a:cubicBezTo>
                      <a:pt x="18807" y="12611"/>
                      <a:pt x="18866" y="12634"/>
                      <a:pt x="18910" y="12604"/>
                    </a:cubicBezTo>
                    <a:cubicBezTo>
                      <a:pt x="18983" y="12584"/>
                      <a:pt x="19059" y="12559"/>
                      <a:pt x="19138" y="12563"/>
                    </a:cubicBezTo>
                    <a:lnTo>
                      <a:pt x="19145" y="12572"/>
                    </a:lnTo>
                    <a:cubicBezTo>
                      <a:pt x="19137" y="12631"/>
                      <a:pt x="19102" y="12596"/>
                      <a:pt x="19080" y="12598"/>
                    </a:cubicBezTo>
                    <a:cubicBezTo>
                      <a:pt x="19065" y="12638"/>
                      <a:pt x="19044" y="12589"/>
                      <a:pt x="19027" y="12621"/>
                    </a:cubicBezTo>
                    <a:lnTo>
                      <a:pt x="19063" y="12621"/>
                    </a:lnTo>
                    <a:cubicBezTo>
                      <a:pt x="19076" y="12659"/>
                      <a:pt x="19096" y="12584"/>
                      <a:pt x="19105" y="12642"/>
                    </a:cubicBezTo>
                    <a:cubicBezTo>
                      <a:pt x="19062" y="12664"/>
                      <a:pt x="19019" y="12659"/>
                      <a:pt x="18975" y="12668"/>
                    </a:cubicBezTo>
                    <a:cubicBezTo>
                      <a:pt x="18936" y="12673"/>
                      <a:pt x="18900" y="12673"/>
                      <a:pt x="18864" y="12710"/>
                    </a:cubicBezTo>
                    <a:cubicBezTo>
                      <a:pt x="18822" y="12710"/>
                      <a:pt x="18774" y="12728"/>
                      <a:pt x="18732" y="12737"/>
                    </a:cubicBezTo>
                    <a:cubicBezTo>
                      <a:pt x="18686" y="12828"/>
                      <a:pt x="18624" y="12728"/>
                      <a:pt x="18579" y="12820"/>
                    </a:cubicBezTo>
                    <a:cubicBezTo>
                      <a:pt x="18541" y="12818"/>
                      <a:pt x="18499" y="12842"/>
                      <a:pt x="18461" y="12862"/>
                    </a:cubicBezTo>
                    <a:cubicBezTo>
                      <a:pt x="18470" y="12873"/>
                      <a:pt x="18485" y="12881"/>
                      <a:pt x="18484" y="12910"/>
                    </a:cubicBezTo>
                    <a:cubicBezTo>
                      <a:pt x="18454" y="12937"/>
                      <a:pt x="18428" y="12901"/>
                      <a:pt x="18399" y="12922"/>
                    </a:cubicBezTo>
                    <a:cubicBezTo>
                      <a:pt x="18398" y="12994"/>
                      <a:pt x="18355" y="12928"/>
                      <a:pt x="18343" y="12985"/>
                    </a:cubicBezTo>
                    <a:lnTo>
                      <a:pt x="18350" y="13001"/>
                    </a:lnTo>
                    <a:cubicBezTo>
                      <a:pt x="18387" y="12974"/>
                      <a:pt x="18428" y="12965"/>
                      <a:pt x="18466" y="12947"/>
                    </a:cubicBezTo>
                    <a:cubicBezTo>
                      <a:pt x="18480" y="12941"/>
                      <a:pt x="18493" y="12906"/>
                      <a:pt x="18509" y="12926"/>
                    </a:cubicBezTo>
                    <a:cubicBezTo>
                      <a:pt x="18686" y="12842"/>
                      <a:pt x="18848" y="12831"/>
                      <a:pt x="19036" y="12794"/>
                    </a:cubicBezTo>
                    <a:lnTo>
                      <a:pt x="19043" y="12778"/>
                    </a:lnTo>
                    <a:cubicBezTo>
                      <a:pt x="19090" y="12768"/>
                      <a:pt x="19139" y="12801"/>
                      <a:pt x="19190" y="12774"/>
                    </a:cubicBezTo>
                    <a:cubicBezTo>
                      <a:pt x="19193" y="12778"/>
                      <a:pt x="19196" y="12782"/>
                      <a:pt x="19195" y="12794"/>
                    </a:cubicBezTo>
                    <a:cubicBezTo>
                      <a:pt x="18962" y="12818"/>
                      <a:pt x="18737" y="12885"/>
                      <a:pt x="18511" y="12959"/>
                    </a:cubicBezTo>
                    <a:cubicBezTo>
                      <a:pt x="18497" y="12963"/>
                      <a:pt x="18509" y="12985"/>
                      <a:pt x="18509" y="13001"/>
                    </a:cubicBezTo>
                    <a:cubicBezTo>
                      <a:pt x="18517" y="12974"/>
                      <a:pt x="18534" y="12976"/>
                      <a:pt x="18547" y="12985"/>
                    </a:cubicBezTo>
                    <a:cubicBezTo>
                      <a:pt x="18535" y="13047"/>
                      <a:pt x="18493" y="12987"/>
                      <a:pt x="18484" y="13057"/>
                    </a:cubicBezTo>
                    <a:cubicBezTo>
                      <a:pt x="18497" y="13064"/>
                      <a:pt x="18511" y="13066"/>
                      <a:pt x="18522" y="13091"/>
                    </a:cubicBezTo>
                    <a:cubicBezTo>
                      <a:pt x="18523" y="13120"/>
                      <a:pt x="18506" y="13130"/>
                      <a:pt x="18497" y="13144"/>
                    </a:cubicBezTo>
                    <a:cubicBezTo>
                      <a:pt x="18479" y="13121"/>
                      <a:pt x="18509" y="13120"/>
                      <a:pt x="18501" y="13100"/>
                    </a:cubicBezTo>
                    <a:cubicBezTo>
                      <a:pt x="18497" y="13100"/>
                      <a:pt x="18494" y="13113"/>
                      <a:pt x="18492" y="13121"/>
                    </a:cubicBezTo>
                    <a:cubicBezTo>
                      <a:pt x="18479" y="13130"/>
                      <a:pt x="18462" y="13139"/>
                      <a:pt x="18456" y="13106"/>
                    </a:cubicBezTo>
                    <a:cubicBezTo>
                      <a:pt x="18444" y="13100"/>
                      <a:pt x="18436" y="13113"/>
                      <a:pt x="18426" y="13117"/>
                    </a:cubicBezTo>
                    <a:cubicBezTo>
                      <a:pt x="18393" y="13223"/>
                      <a:pt x="18324" y="13192"/>
                      <a:pt x="18275" y="13242"/>
                    </a:cubicBezTo>
                    <a:cubicBezTo>
                      <a:pt x="18256" y="13255"/>
                      <a:pt x="18230" y="13253"/>
                      <a:pt x="18221" y="13291"/>
                    </a:cubicBezTo>
                    <a:cubicBezTo>
                      <a:pt x="18223" y="13301"/>
                      <a:pt x="18228" y="13288"/>
                      <a:pt x="18230" y="13285"/>
                    </a:cubicBezTo>
                    <a:cubicBezTo>
                      <a:pt x="18303" y="13288"/>
                      <a:pt x="18378" y="13308"/>
                      <a:pt x="18447" y="13249"/>
                    </a:cubicBezTo>
                    <a:lnTo>
                      <a:pt x="18454" y="13264"/>
                    </a:lnTo>
                    <a:cubicBezTo>
                      <a:pt x="18435" y="13304"/>
                      <a:pt x="18412" y="13328"/>
                      <a:pt x="18396" y="13369"/>
                    </a:cubicBezTo>
                    <a:cubicBezTo>
                      <a:pt x="18391" y="13376"/>
                      <a:pt x="18380" y="13388"/>
                      <a:pt x="18375" y="13369"/>
                    </a:cubicBezTo>
                    <a:cubicBezTo>
                      <a:pt x="18359" y="13360"/>
                      <a:pt x="18331" y="13356"/>
                      <a:pt x="18325" y="13407"/>
                    </a:cubicBezTo>
                    <a:cubicBezTo>
                      <a:pt x="18303" y="13356"/>
                      <a:pt x="18297" y="13456"/>
                      <a:pt x="18273" y="13423"/>
                    </a:cubicBezTo>
                    <a:cubicBezTo>
                      <a:pt x="18254" y="13475"/>
                      <a:pt x="18231" y="13407"/>
                      <a:pt x="18213" y="13460"/>
                    </a:cubicBezTo>
                    <a:cubicBezTo>
                      <a:pt x="18221" y="13454"/>
                      <a:pt x="18223" y="13473"/>
                      <a:pt x="18228" y="13480"/>
                    </a:cubicBezTo>
                    <a:cubicBezTo>
                      <a:pt x="18318" y="13435"/>
                      <a:pt x="18415" y="13423"/>
                      <a:pt x="18504" y="13369"/>
                    </a:cubicBezTo>
                    <a:cubicBezTo>
                      <a:pt x="18517" y="13416"/>
                      <a:pt x="18541" y="13368"/>
                      <a:pt x="18559" y="13390"/>
                    </a:cubicBezTo>
                    <a:cubicBezTo>
                      <a:pt x="18566" y="13390"/>
                      <a:pt x="18574" y="13368"/>
                      <a:pt x="18579" y="13390"/>
                    </a:cubicBezTo>
                    <a:cubicBezTo>
                      <a:pt x="18580" y="13401"/>
                      <a:pt x="18576" y="13407"/>
                      <a:pt x="18574" y="13411"/>
                    </a:cubicBezTo>
                    <a:cubicBezTo>
                      <a:pt x="18551" y="13372"/>
                      <a:pt x="18538" y="13440"/>
                      <a:pt x="18513" y="13423"/>
                    </a:cubicBezTo>
                    <a:cubicBezTo>
                      <a:pt x="18434" y="13447"/>
                      <a:pt x="18350" y="13495"/>
                      <a:pt x="18271" y="13538"/>
                    </a:cubicBezTo>
                    <a:lnTo>
                      <a:pt x="18271" y="13544"/>
                    </a:lnTo>
                    <a:cubicBezTo>
                      <a:pt x="18280" y="13546"/>
                      <a:pt x="18288" y="13541"/>
                      <a:pt x="18296" y="13528"/>
                    </a:cubicBezTo>
                    <a:cubicBezTo>
                      <a:pt x="18329" y="13538"/>
                      <a:pt x="18362" y="13473"/>
                      <a:pt x="18399" y="13513"/>
                    </a:cubicBezTo>
                    <a:cubicBezTo>
                      <a:pt x="18394" y="13541"/>
                      <a:pt x="18375" y="13522"/>
                      <a:pt x="18366" y="13533"/>
                    </a:cubicBezTo>
                    <a:cubicBezTo>
                      <a:pt x="18355" y="13538"/>
                      <a:pt x="18342" y="13561"/>
                      <a:pt x="18338" y="13585"/>
                    </a:cubicBezTo>
                    <a:cubicBezTo>
                      <a:pt x="18319" y="13533"/>
                      <a:pt x="18290" y="13596"/>
                      <a:pt x="18263" y="13592"/>
                    </a:cubicBezTo>
                    <a:cubicBezTo>
                      <a:pt x="18263" y="13622"/>
                      <a:pt x="18247" y="13636"/>
                      <a:pt x="18236" y="13645"/>
                    </a:cubicBezTo>
                    <a:cubicBezTo>
                      <a:pt x="18294" y="13657"/>
                      <a:pt x="18343" y="13594"/>
                      <a:pt x="18401" y="13585"/>
                    </a:cubicBezTo>
                    <a:cubicBezTo>
                      <a:pt x="18447" y="13588"/>
                      <a:pt x="18492" y="13515"/>
                      <a:pt x="18537" y="13548"/>
                    </a:cubicBezTo>
                    <a:cubicBezTo>
                      <a:pt x="18607" y="13517"/>
                      <a:pt x="18683" y="13481"/>
                      <a:pt x="18757" y="13475"/>
                    </a:cubicBezTo>
                    <a:cubicBezTo>
                      <a:pt x="18782" y="13451"/>
                      <a:pt x="18814" y="13429"/>
                      <a:pt x="18839" y="13454"/>
                    </a:cubicBezTo>
                    <a:cubicBezTo>
                      <a:pt x="18881" y="13425"/>
                      <a:pt x="18926" y="13447"/>
                      <a:pt x="18964" y="13411"/>
                    </a:cubicBezTo>
                    <a:cubicBezTo>
                      <a:pt x="18982" y="13429"/>
                      <a:pt x="19004" y="13372"/>
                      <a:pt x="19015" y="13426"/>
                    </a:cubicBezTo>
                    <a:cubicBezTo>
                      <a:pt x="18990" y="13465"/>
                      <a:pt x="18955" y="13442"/>
                      <a:pt x="18927" y="13465"/>
                    </a:cubicBezTo>
                    <a:cubicBezTo>
                      <a:pt x="18888" y="13488"/>
                      <a:pt x="18850" y="13468"/>
                      <a:pt x="18814" y="13513"/>
                    </a:cubicBezTo>
                    <a:cubicBezTo>
                      <a:pt x="18766" y="13500"/>
                      <a:pt x="18713" y="13528"/>
                      <a:pt x="18669" y="13571"/>
                    </a:cubicBezTo>
                    <a:cubicBezTo>
                      <a:pt x="18650" y="13574"/>
                      <a:pt x="18636" y="13559"/>
                      <a:pt x="18619" y="13580"/>
                    </a:cubicBezTo>
                    <a:lnTo>
                      <a:pt x="18631" y="13612"/>
                    </a:lnTo>
                    <a:cubicBezTo>
                      <a:pt x="18638" y="13609"/>
                      <a:pt x="18643" y="13594"/>
                      <a:pt x="18644" y="13580"/>
                    </a:cubicBezTo>
                    <a:cubicBezTo>
                      <a:pt x="18666" y="13618"/>
                      <a:pt x="18689" y="13533"/>
                      <a:pt x="18714" y="13571"/>
                    </a:cubicBezTo>
                    <a:cubicBezTo>
                      <a:pt x="18743" y="13585"/>
                      <a:pt x="18751" y="13541"/>
                      <a:pt x="18779" y="13548"/>
                    </a:cubicBezTo>
                    <a:cubicBezTo>
                      <a:pt x="18782" y="13566"/>
                      <a:pt x="18789" y="13585"/>
                      <a:pt x="18777" y="13596"/>
                    </a:cubicBezTo>
                    <a:cubicBezTo>
                      <a:pt x="18732" y="13609"/>
                      <a:pt x="18692" y="13612"/>
                      <a:pt x="18651" y="13634"/>
                    </a:cubicBezTo>
                    <a:cubicBezTo>
                      <a:pt x="18638" y="13654"/>
                      <a:pt x="18623" y="13614"/>
                      <a:pt x="18611" y="13649"/>
                    </a:cubicBezTo>
                    <a:cubicBezTo>
                      <a:pt x="18537" y="13654"/>
                      <a:pt x="18474" y="13719"/>
                      <a:pt x="18401" y="13732"/>
                    </a:cubicBezTo>
                    <a:lnTo>
                      <a:pt x="18391" y="13755"/>
                    </a:lnTo>
                    <a:lnTo>
                      <a:pt x="18396" y="13766"/>
                    </a:lnTo>
                    <a:cubicBezTo>
                      <a:pt x="18463" y="13719"/>
                      <a:pt x="18538" y="13726"/>
                      <a:pt x="18606" y="13680"/>
                    </a:cubicBezTo>
                    <a:cubicBezTo>
                      <a:pt x="18614" y="13675"/>
                      <a:pt x="18617" y="13699"/>
                      <a:pt x="18624" y="13701"/>
                    </a:cubicBezTo>
                    <a:cubicBezTo>
                      <a:pt x="18660" y="13737"/>
                      <a:pt x="18689" y="13636"/>
                      <a:pt x="18724" y="13686"/>
                    </a:cubicBezTo>
                    <a:cubicBezTo>
                      <a:pt x="18701" y="13728"/>
                      <a:pt x="18667" y="13712"/>
                      <a:pt x="18644" y="13739"/>
                    </a:cubicBezTo>
                    <a:cubicBezTo>
                      <a:pt x="18618" y="13711"/>
                      <a:pt x="18603" y="13772"/>
                      <a:pt x="18576" y="13759"/>
                    </a:cubicBezTo>
                    <a:cubicBezTo>
                      <a:pt x="18559" y="13779"/>
                      <a:pt x="18543" y="13858"/>
                      <a:pt x="18519" y="13812"/>
                    </a:cubicBezTo>
                    <a:cubicBezTo>
                      <a:pt x="18517" y="13818"/>
                      <a:pt x="18512" y="13823"/>
                      <a:pt x="18513" y="13833"/>
                    </a:cubicBezTo>
                    <a:lnTo>
                      <a:pt x="18554" y="13838"/>
                    </a:lnTo>
                    <a:cubicBezTo>
                      <a:pt x="18588" y="13807"/>
                      <a:pt x="18625" y="13838"/>
                      <a:pt x="18655" y="13781"/>
                    </a:cubicBezTo>
                    <a:cubicBezTo>
                      <a:pt x="18692" y="13816"/>
                      <a:pt x="18726" y="13744"/>
                      <a:pt x="18764" y="13776"/>
                    </a:cubicBezTo>
                    <a:cubicBezTo>
                      <a:pt x="18786" y="13739"/>
                      <a:pt x="18811" y="13763"/>
                      <a:pt x="18835" y="13732"/>
                    </a:cubicBezTo>
                    <a:cubicBezTo>
                      <a:pt x="18844" y="13728"/>
                      <a:pt x="18851" y="13767"/>
                      <a:pt x="18860" y="13739"/>
                    </a:cubicBezTo>
                    <a:cubicBezTo>
                      <a:pt x="18868" y="13741"/>
                      <a:pt x="18877" y="13730"/>
                      <a:pt x="18882" y="13750"/>
                    </a:cubicBezTo>
                    <a:cubicBezTo>
                      <a:pt x="18871" y="13779"/>
                      <a:pt x="18848" y="13755"/>
                      <a:pt x="18839" y="13796"/>
                    </a:cubicBezTo>
                    <a:cubicBezTo>
                      <a:pt x="18851" y="13820"/>
                      <a:pt x="18831" y="13831"/>
                      <a:pt x="18825" y="13856"/>
                    </a:cubicBezTo>
                    <a:cubicBezTo>
                      <a:pt x="18804" y="13858"/>
                      <a:pt x="18781" y="13875"/>
                      <a:pt x="18767" y="13838"/>
                    </a:cubicBezTo>
                    <a:cubicBezTo>
                      <a:pt x="18774" y="13812"/>
                      <a:pt x="18786" y="13818"/>
                      <a:pt x="18798" y="13818"/>
                    </a:cubicBezTo>
                    <a:cubicBezTo>
                      <a:pt x="18807" y="13790"/>
                      <a:pt x="18822" y="13831"/>
                      <a:pt x="18832" y="13803"/>
                    </a:cubicBezTo>
                    <a:cubicBezTo>
                      <a:pt x="18823" y="13776"/>
                      <a:pt x="18811" y="13809"/>
                      <a:pt x="18799" y="13792"/>
                    </a:cubicBezTo>
                    <a:cubicBezTo>
                      <a:pt x="18785" y="13809"/>
                      <a:pt x="18762" y="13776"/>
                      <a:pt x="18749" y="13818"/>
                    </a:cubicBezTo>
                    <a:lnTo>
                      <a:pt x="18764" y="13838"/>
                    </a:lnTo>
                    <a:cubicBezTo>
                      <a:pt x="18767" y="13862"/>
                      <a:pt x="18754" y="13875"/>
                      <a:pt x="18747" y="13887"/>
                    </a:cubicBezTo>
                    <a:cubicBezTo>
                      <a:pt x="18716" y="13849"/>
                      <a:pt x="18678" y="13913"/>
                      <a:pt x="18647" y="13890"/>
                    </a:cubicBezTo>
                    <a:cubicBezTo>
                      <a:pt x="18644" y="13869"/>
                      <a:pt x="18658" y="13878"/>
                      <a:pt x="18662" y="13860"/>
                    </a:cubicBezTo>
                    <a:cubicBezTo>
                      <a:pt x="18656" y="13856"/>
                      <a:pt x="18645" y="13869"/>
                      <a:pt x="18637" y="13871"/>
                    </a:cubicBezTo>
                    <a:cubicBezTo>
                      <a:pt x="18632" y="13930"/>
                      <a:pt x="18600" y="13924"/>
                      <a:pt x="18581" y="13924"/>
                    </a:cubicBezTo>
                    <a:cubicBezTo>
                      <a:pt x="18567" y="13885"/>
                      <a:pt x="18598" y="13911"/>
                      <a:pt x="18601" y="13882"/>
                    </a:cubicBezTo>
                    <a:cubicBezTo>
                      <a:pt x="18609" y="13890"/>
                      <a:pt x="18622" y="13887"/>
                      <a:pt x="18624" y="13865"/>
                    </a:cubicBezTo>
                    <a:lnTo>
                      <a:pt x="18619" y="13856"/>
                    </a:lnTo>
                    <a:cubicBezTo>
                      <a:pt x="18598" y="13885"/>
                      <a:pt x="18570" y="13882"/>
                      <a:pt x="18547" y="13902"/>
                    </a:cubicBezTo>
                    <a:cubicBezTo>
                      <a:pt x="18570" y="13937"/>
                      <a:pt x="18520" y="13957"/>
                      <a:pt x="18551" y="13988"/>
                    </a:cubicBezTo>
                    <a:cubicBezTo>
                      <a:pt x="18561" y="13981"/>
                      <a:pt x="18584" y="14003"/>
                      <a:pt x="18584" y="13961"/>
                    </a:cubicBezTo>
                    <a:cubicBezTo>
                      <a:pt x="18595" y="13965"/>
                      <a:pt x="18622" y="13944"/>
                      <a:pt x="18617" y="13992"/>
                    </a:cubicBezTo>
                    <a:lnTo>
                      <a:pt x="18651" y="13944"/>
                    </a:lnTo>
                    <a:cubicBezTo>
                      <a:pt x="18661" y="13979"/>
                      <a:pt x="18685" y="13965"/>
                      <a:pt x="18700" y="13970"/>
                    </a:cubicBezTo>
                    <a:cubicBezTo>
                      <a:pt x="18701" y="13988"/>
                      <a:pt x="18692" y="13990"/>
                      <a:pt x="18692" y="14003"/>
                    </a:cubicBezTo>
                    <a:cubicBezTo>
                      <a:pt x="18708" y="14020"/>
                      <a:pt x="18707" y="13981"/>
                      <a:pt x="18717" y="13965"/>
                    </a:cubicBezTo>
                    <a:cubicBezTo>
                      <a:pt x="18729" y="13970"/>
                      <a:pt x="18736" y="13930"/>
                      <a:pt x="18744" y="13961"/>
                    </a:cubicBezTo>
                    <a:cubicBezTo>
                      <a:pt x="18748" y="13981"/>
                      <a:pt x="18737" y="13977"/>
                      <a:pt x="18737" y="13992"/>
                    </a:cubicBezTo>
                    <a:cubicBezTo>
                      <a:pt x="18764" y="14004"/>
                      <a:pt x="18804" y="13990"/>
                      <a:pt x="18830" y="13981"/>
                    </a:cubicBezTo>
                    <a:cubicBezTo>
                      <a:pt x="18844" y="13977"/>
                      <a:pt x="18851" y="14009"/>
                      <a:pt x="18848" y="14029"/>
                    </a:cubicBezTo>
                    <a:cubicBezTo>
                      <a:pt x="18854" y="14027"/>
                      <a:pt x="18858" y="14013"/>
                      <a:pt x="18864" y="14007"/>
                    </a:cubicBezTo>
                    <a:cubicBezTo>
                      <a:pt x="18860" y="13963"/>
                      <a:pt x="18885" y="13984"/>
                      <a:pt x="18893" y="13954"/>
                    </a:cubicBezTo>
                    <a:cubicBezTo>
                      <a:pt x="18904" y="13981"/>
                      <a:pt x="18913" y="13954"/>
                      <a:pt x="18920" y="13935"/>
                    </a:cubicBezTo>
                    <a:cubicBezTo>
                      <a:pt x="18933" y="13944"/>
                      <a:pt x="18944" y="13913"/>
                      <a:pt x="18955" y="13939"/>
                    </a:cubicBezTo>
                    <a:cubicBezTo>
                      <a:pt x="18962" y="13954"/>
                      <a:pt x="18958" y="13981"/>
                      <a:pt x="18948" y="13981"/>
                    </a:cubicBezTo>
                    <a:lnTo>
                      <a:pt x="18950" y="13988"/>
                    </a:lnTo>
                    <a:cubicBezTo>
                      <a:pt x="18976" y="14009"/>
                      <a:pt x="18957" y="13937"/>
                      <a:pt x="18970" y="13917"/>
                    </a:cubicBezTo>
                    <a:cubicBezTo>
                      <a:pt x="18993" y="13977"/>
                      <a:pt x="19015" y="13895"/>
                      <a:pt x="19043" y="13928"/>
                    </a:cubicBezTo>
                    <a:cubicBezTo>
                      <a:pt x="19052" y="13898"/>
                      <a:pt x="19060" y="13941"/>
                      <a:pt x="19068" y="13951"/>
                    </a:cubicBezTo>
                    <a:cubicBezTo>
                      <a:pt x="19077" y="13965"/>
                      <a:pt x="19076" y="13930"/>
                      <a:pt x="19077" y="13924"/>
                    </a:cubicBezTo>
                    <a:cubicBezTo>
                      <a:pt x="19083" y="13921"/>
                      <a:pt x="19081" y="13937"/>
                      <a:pt x="19085" y="13939"/>
                    </a:cubicBezTo>
                    <a:cubicBezTo>
                      <a:pt x="19098" y="13944"/>
                      <a:pt x="19102" y="13911"/>
                      <a:pt x="19113" y="13902"/>
                    </a:cubicBezTo>
                    <a:cubicBezTo>
                      <a:pt x="19127" y="13902"/>
                      <a:pt x="19148" y="13898"/>
                      <a:pt x="19158" y="13928"/>
                    </a:cubicBezTo>
                    <a:cubicBezTo>
                      <a:pt x="19179" y="13927"/>
                      <a:pt x="19201" y="13965"/>
                      <a:pt x="19218" y="13928"/>
                    </a:cubicBezTo>
                    <a:cubicBezTo>
                      <a:pt x="19224" y="13939"/>
                      <a:pt x="19226" y="13951"/>
                      <a:pt x="19226" y="13965"/>
                    </a:cubicBezTo>
                    <a:cubicBezTo>
                      <a:pt x="19218" y="14004"/>
                      <a:pt x="19192" y="13977"/>
                      <a:pt x="19178" y="13992"/>
                    </a:cubicBezTo>
                    <a:cubicBezTo>
                      <a:pt x="19157" y="14001"/>
                      <a:pt x="19132" y="13995"/>
                      <a:pt x="19113" y="14018"/>
                    </a:cubicBezTo>
                    <a:cubicBezTo>
                      <a:pt x="19060" y="13990"/>
                      <a:pt x="19016" y="14029"/>
                      <a:pt x="18964" y="14023"/>
                    </a:cubicBezTo>
                    <a:lnTo>
                      <a:pt x="18950" y="14067"/>
                    </a:lnTo>
                    <a:cubicBezTo>
                      <a:pt x="18942" y="14079"/>
                      <a:pt x="18931" y="14067"/>
                      <a:pt x="18925" y="14055"/>
                    </a:cubicBezTo>
                    <a:cubicBezTo>
                      <a:pt x="18879" y="14073"/>
                      <a:pt x="18823" y="14032"/>
                      <a:pt x="18785" y="14109"/>
                    </a:cubicBezTo>
                    <a:cubicBezTo>
                      <a:pt x="18737" y="14137"/>
                      <a:pt x="18673" y="14110"/>
                      <a:pt x="18629" y="14172"/>
                    </a:cubicBezTo>
                    <a:cubicBezTo>
                      <a:pt x="18591" y="14145"/>
                      <a:pt x="18559" y="14233"/>
                      <a:pt x="18517" y="14204"/>
                    </a:cubicBezTo>
                    <a:cubicBezTo>
                      <a:pt x="18496" y="14235"/>
                      <a:pt x="18468" y="14222"/>
                      <a:pt x="18444" y="14236"/>
                    </a:cubicBezTo>
                    <a:cubicBezTo>
                      <a:pt x="18477" y="14219"/>
                      <a:pt x="18514" y="14284"/>
                      <a:pt x="18547" y="14230"/>
                    </a:cubicBezTo>
                    <a:cubicBezTo>
                      <a:pt x="18559" y="14225"/>
                      <a:pt x="18581" y="14214"/>
                      <a:pt x="18584" y="14251"/>
                    </a:cubicBezTo>
                    <a:cubicBezTo>
                      <a:pt x="18591" y="14240"/>
                      <a:pt x="18595" y="14240"/>
                      <a:pt x="18601" y="14251"/>
                    </a:cubicBezTo>
                    <a:lnTo>
                      <a:pt x="18710" y="14218"/>
                    </a:lnTo>
                    <a:lnTo>
                      <a:pt x="18719" y="14181"/>
                    </a:lnTo>
                    <a:cubicBezTo>
                      <a:pt x="18732" y="14176"/>
                      <a:pt x="18722" y="14228"/>
                      <a:pt x="18739" y="14208"/>
                    </a:cubicBezTo>
                    <a:cubicBezTo>
                      <a:pt x="18781" y="14225"/>
                      <a:pt x="18818" y="14153"/>
                      <a:pt x="18848" y="14218"/>
                    </a:cubicBezTo>
                    <a:cubicBezTo>
                      <a:pt x="18886" y="14205"/>
                      <a:pt x="18926" y="14204"/>
                      <a:pt x="18962" y="14181"/>
                    </a:cubicBezTo>
                    <a:cubicBezTo>
                      <a:pt x="19011" y="14155"/>
                      <a:pt x="19071" y="14208"/>
                      <a:pt x="19115" y="14145"/>
                    </a:cubicBezTo>
                    <a:cubicBezTo>
                      <a:pt x="19169" y="14163"/>
                      <a:pt x="19236" y="14135"/>
                      <a:pt x="19293" y="14145"/>
                    </a:cubicBezTo>
                    <a:cubicBezTo>
                      <a:pt x="19339" y="14093"/>
                      <a:pt x="19383" y="14160"/>
                      <a:pt x="19431" y="14128"/>
                    </a:cubicBezTo>
                    <a:cubicBezTo>
                      <a:pt x="19446" y="14123"/>
                      <a:pt x="19463" y="14137"/>
                      <a:pt x="19481" y="14139"/>
                    </a:cubicBezTo>
                    <a:cubicBezTo>
                      <a:pt x="19514" y="14106"/>
                      <a:pt x="19551" y="14185"/>
                      <a:pt x="19587" y="14135"/>
                    </a:cubicBezTo>
                    <a:cubicBezTo>
                      <a:pt x="19597" y="14145"/>
                      <a:pt x="19616" y="14109"/>
                      <a:pt x="19622" y="14155"/>
                    </a:cubicBezTo>
                    <a:cubicBezTo>
                      <a:pt x="19673" y="14137"/>
                      <a:pt x="19722" y="14187"/>
                      <a:pt x="19772" y="14176"/>
                    </a:cubicBezTo>
                    <a:cubicBezTo>
                      <a:pt x="19782" y="14204"/>
                      <a:pt x="19804" y="14194"/>
                      <a:pt x="19816" y="14181"/>
                    </a:cubicBezTo>
                    <a:cubicBezTo>
                      <a:pt x="19829" y="14214"/>
                      <a:pt x="19853" y="14185"/>
                      <a:pt x="19867" y="14208"/>
                    </a:cubicBezTo>
                    <a:cubicBezTo>
                      <a:pt x="19898" y="14172"/>
                      <a:pt x="19923" y="14233"/>
                      <a:pt x="19954" y="14214"/>
                    </a:cubicBezTo>
                    <a:cubicBezTo>
                      <a:pt x="19972" y="14269"/>
                      <a:pt x="20013" y="14240"/>
                      <a:pt x="20035" y="14240"/>
                    </a:cubicBezTo>
                    <a:cubicBezTo>
                      <a:pt x="20044" y="14299"/>
                      <a:pt x="20080" y="14255"/>
                      <a:pt x="20095" y="14278"/>
                    </a:cubicBezTo>
                    <a:cubicBezTo>
                      <a:pt x="20114" y="14282"/>
                      <a:pt x="20139" y="14308"/>
                      <a:pt x="20158" y="14312"/>
                    </a:cubicBezTo>
                    <a:cubicBezTo>
                      <a:pt x="20196" y="14260"/>
                      <a:pt x="20172" y="14405"/>
                      <a:pt x="20214" y="14365"/>
                    </a:cubicBezTo>
                    <a:cubicBezTo>
                      <a:pt x="20280" y="14417"/>
                      <a:pt x="20347" y="14430"/>
                      <a:pt x="20411" y="14498"/>
                    </a:cubicBezTo>
                    <a:cubicBezTo>
                      <a:pt x="20439" y="14511"/>
                      <a:pt x="20470" y="14518"/>
                      <a:pt x="20489" y="14568"/>
                    </a:cubicBezTo>
                    <a:cubicBezTo>
                      <a:pt x="20508" y="14530"/>
                      <a:pt x="20514" y="14589"/>
                      <a:pt x="20529" y="14610"/>
                    </a:cubicBezTo>
                    <a:cubicBezTo>
                      <a:pt x="20633" y="14713"/>
                      <a:pt x="20736" y="14821"/>
                      <a:pt x="20827" y="14984"/>
                    </a:cubicBezTo>
                    <a:lnTo>
                      <a:pt x="20827" y="15004"/>
                    </a:lnTo>
                    <a:cubicBezTo>
                      <a:pt x="20901" y="15109"/>
                      <a:pt x="20968" y="15247"/>
                      <a:pt x="21025" y="15401"/>
                    </a:cubicBezTo>
                    <a:lnTo>
                      <a:pt x="21025" y="15427"/>
                    </a:lnTo>
                    <a:cubicBezTo>
                      <a:pt x="20992" y="15456"/>
                      <a:pt x="21034" y="15496"/>
                      <a:pt x="21030" y="15537"/>
                    </a:cubicBezTo>
                    <a:cubicBezTo>
                      <a:pt x="21028" y="15557"/>
                      <a:pt x="21019" y="15561"/>
                      <a:pt x="21010" y="15559"/>
                    </a:cubicBezTo>
                    <a:cubicBezTo>
                      <a:pt x="21073" y="15683"/>
                      <a:pt x="21001" y="15823"/>
                      <a:pt x="20990" y="15947"/>
                    </a:cubicBezTo>
                    <a:cubicBezTo>
                      <a:pt x="20997" y="15966"/>
                      <a:pt x="20997" y="15982"/>
                      <a:pt x="20990" y="15996"/>
                    </a:cubicBezTo>
                    <a:cubicBezTo>
                      <a:pt x="20972" y="16012"/>
                      <a:pt x="20972" y="16063"/>
                      <a:pt x="20970" y="16102"/>
                    </a:cubicBezTo>
                    <a:cubicBezTo>
                      <a:pt x="20956" y="16120"/>
                      <a:pt x="20951" y="16143"/>
                      <a:pt x="20957" y="16182"/>
                    </a:cubicBezTo>
                    <a:cubicBezTo>
                      <a:pt x="20948" y="16210"/>
                      <a:pt x="20948" y="16250"/>
                      <a:pt x="20930" y="16265"/>
                    </a:cubicBezTo>
                    <a:cubicBezTo>
                      <a:pt x="20931" y="16291"/>
                      <a:pt x="20930" y="16317"/>
                      <a:pt x="20917" y="16335"/>
                    </a:cubicBezTo>
                    <a:cubicBezTo>
                      <a:pt x="20867" y="16567"/>
                      <a:pt x="20804" y="16786"/>
                      <a:pt x="20711" y="16983"/>
                    </a:cubicBezTo>
                    <a:lnTo>
                      <a:pt x="20711" y="17004"/>
                    </a:lnTo>
                    <a:lnTo>
                      <a:pt x="20715" y="17004"/>
                    </a:lnTo>
                    <a:lnTo>
                      <a:pt x="20717" y="17037"/>
                    </a:lnTo>
                    <a:lnTo>
                      <a:pt x="20722" y="17026"/>
                    </a:lnTo>
                    <a:cubicBezTo>
                      <a:pt x="20727" y="17012"/>
                      <a:pt x="20725" y="17004"/>
                      <a:pt x="20719" y="16995"/>
                    </a:cubicBezTo>
                    <a:cubicBezTo>
                      <a:pt x="20723" y="16975"/>
                      <a:pt x="20728" y="16991"/>
                      <a:pt x="20735" y="16988"/>
                    </a:cubicBezTo>
                    <a:cubicBezTo>
                      <a:pt x="20753" y="16935"/>
                      <a:pt x="20778" y="16883"/>
                      <a:pt x="20797" y="16836"/>
                    </a:cubicBezTo>
                    <a:lnTo>
                      <a:pt x="20799" y="16840"/>
                    </a:lnTo>
                    <a:cubicBezTo>
                      <a:pt x="20762" y="17026"/>
                      <a:pt x="20675" y="17181"/>
                      <a:pt x="20616" y="17331"/>
                    </a:cubicBezTo>
                    <a:lnTo>
                      <a:pt x="20619" y="17338"/>
                    </a:lnTo>
                    <a:cubicBezTo>
                      <a:pt x="20641" y="17311"/>
                      <a:pt x="20669" y="17267"/>
                      <a:pt x="20690" y="17226"/>
                    </a:cubicBezTo>
                    <a:lnTo>
                      <a:pt x="20692" y="17232"/>
                    </a:lnTo>
                    <a:cubicBezTo>
                      <a:pt x="20658" y="17324"/>
                      <a:pt x="20621" y="17423"/>
                      <a:pt x="20574" y="17489"/>
                    </a:cubicBezTo>
                    <a:cubicBezTo>
                      <a:pt x="20566" y="17548"/>
                      <a:pt x="20536" y="17575"/>
                      <a:pt x="20524" y="17628"/>
                    </a:cubicBezTo>
                    <a:cubicBezTo>
                      <a:pt x="20529" y="17630"/>
                      <a:pt x="20533" y="17641"/>
                      <a:pt x="20531" y="17654"/>
                    </a:cubicBezTo>
                    <a:cubicBezTo>
                      <a:pt x="20512" y="17740"/>
                      <a:pt x="20454" y="17799"/>
                      <a:pt x="20421" y="17874"/>
                    </a:cubicBezTo>
                    <a:cubicBezTo>
                      <a:pt x="20412" y="17893"/>
                      <a:pt x="20396" y="17900"/>
                      <a:pt x="20393" y="17927"/>
                    </a:cubicBezTo>
                    <a:cubicBezTo>
                      <a:pt x="20366" y="17989"/>
                      <a:pt x="20328" y="18046"/>
                      <a:pt x="20293" y="18096"/>
                    </a:cubicBezTo>
                    <a:lnTo>
                      <a:pt x="20273" y="18111"/>
                    </a:lnTo>
                    <a:cubicBezTo>
                      <a:pt x="20189" y="18257"/>
                      <a:pt x="20095" y="18373"/>
                      <a:pt x="20003" y="18487"/>
                    </a:cubicBezTo>
                    <a:cubicBezTo>
                      <a:pt x="19951" y="18544"/>
                      <a:pt x="19901" y="18610"/>
                      <a:pt x="19850" y="18665"/>
                    </a:cubicBezTo>
                    <a:lnTo>
                      <a:pt x="19852" y="18672"/>
                    </a:lnTo>
                    <a:cubicBezTo>
                      <a:pt x="19888" y="18659"/>
                      <a:pt x="19911" y="18594"/>
                      <a:pt x="19945" y="18578"/>
                    </a:cubicBezTo>
                    <a:cubicBezTo>
                      <a:pt x="19967" y="18566"/>
                      <a:pt x="19991" y="18560"/>
                      <a:pt x="20008" y="18519"/>
                    </a:cubicBezTo>
                    <a:cubicBezTo>
                      <a:pt x="20034" y="18527"/>
                      <a:pt x="20041" y="18424"/>
                      <a:pt x="20067" y="18477"/>
                    </a:cubicBezTo>
                    <a:cubicBezTo>
                      <a:pt x="19928" y="18699"/>
                      <a:pt x="19770" y="18827"/>
                      <a:pt x="19616" y="18978"/>
                    </a:cubicBezTo>
                    <a:cubicBezTo>
                      <a:pt x="19591" y="18983"/>
                      <a:pt x="19568" y="19001"/>
                      <a:pt x="19549" y="19041"/>
                    </a:cubicBezTo>
                    <a:cubicBezTo>
                      <a:pt x="19520" y="19085"/>
                      <a:pt x="19480" y="19069"/>
                      <a:pt x="19453" y="19124"/>
                    </a:cubicBezTo>
                    <a:cubicBezTo>
                      <a:pt x="19415" y="19165"/>
                      <a:pt x="19361" y="19149"/>
                      <a:pt x="19333" y="19227"/>
                    </a:cubicBezTo>
                    <a:cubicBezTo>
                      <a:pt x="19326" y="19228"/>
                      <a:pt x="19321" y="19225"/>
                      <a:pt x="19315" y="19211"/>
                    </a:cubicBezTo>
                    <a:cubicBezTo>
                      <a:pt x="19320" y="19254"/>
                      <a:pt x="19290" y="19230"/>
                      <a:pt x="19281" y="19256"/>
                    </a:cubicBezTo>
                    <a:cubicBezTo>
                      <a:pt x="19269" y="19225"/>
                      <a:pt x="19252" y="19254"/>
                      <a:pt x="19238" y="19252"/>
                    </a:cubicBezTo>
                    <a:cubicBezTo>
                      <a:pt x="19219" y="19254"/>
                      <a:pt x="19232" y="19285"/>
                      <a:pt x="19228" y="19305"/>
                    </a:cubicBezTo>
                    <a:lnTo>
                      <a:pt x="19270" y="19294"/>
                    </a:lnTo>
                    <a:cubicBezTo>
                      <a:pt x="19326" y="19225"/>
                      <a:pt x="19394" y="19225"/>
                      <a:pt x="19449" y="19151"/>
                    </a:cubicBezTo>
                    <a:cubicBezTo>
                      <a:pt x="19470" y="19132"/>
                      <a:pt x="19500" y="19154"/>
                      <a:pt x="19516" y="19110"/>
                    </a:cubicBezTo>
                    <a:cubicBezTo>
                      <a:pt x="19565" y="19074"/>
                      <a:pt x="19618" y="19054"/>
                      <a:pt x="19662" y="18993"/>
                    </a:cubicBezTo>
                    <a:cubicBezTo>
                      <a:pt x="19722" y="19004"/>
                      <a:pt x="19763" y="18921"/>
                      <a:pt x="19814" y="18883"/>
                    </a:cubicBezTo>
                    <a:cubicBezTo>
                      <a:pt x="19831" y="18874"/>
                      <a:pt x="19847" y="18894"/>
                      <a:pt x="19854" y="18909"/>
                    </a:cubicBezTo>
                    <a:cubicBezTo>
                      <a:pt x="19838" y="18916"/>
                      <a:pt x="19819" y="18986"/>
                      <a:pt x="19802" y="18936"/>
                    </a:cubicBezTo>
                    <a:cubicBezTo>
                      <a:pt x="19797" y="18996"/>
                      <a:pt x="19764" y="18989"/>
                      <a:pt x="19750" y="19030"/>
                    </a:cubicBezTo>
                    <a:cubicBezTo>
                      <a:pt x="19710" y="19057"/>
                      <a:pt x="19673" y="19107"/>
                      <a:pt x="19632" y="19110"/>
                    </a:cubicBezTo>
                    <a:lnTo>
                      <a:pt x="19632" y="19120"/>
                    </a:lnTo>
                    <a:cubicBezTo>
                      <a:pt x="19633" y="19197"/>
                      <a:pt x="19602" y="19107"/>
                      <a:pt x="19589" y="19132"/>
                    </a:cubicBezTo>
                    <a:cubicBezTo>
                      <a:pt x="19572" y="19215"/>
                      <a:pt x="19525" y="19225"/>
                      <a:pt x="19494" y="19268"/>
                    </a:cubicBezTo>
                    <a:cubicBezTo>
                      <a:pt x="19465" y="19246"/>
                      <a:pt x="19443" y="19277"/>
                      <a:pt x="19416" y="19272"/>
                    </a:cubicBezTo>
                    <a:cubicBezTo>
                      <a:pt x="19416" y="19316"/>
                      <a:pt x="19394" y="19311"/>
                      <a:pt x="19378" y="19316"/>
                    </a:cubicBezTo>
                    <a:cubicBezTo>
                      <a:pt x="19338" y="19373"/>
                      <a:pt x="19287" y="19373"/>
                      <a:pt x="19243" y="19415"/>
                    </a:cubicBezTo>
                    <a:cubicBezTo>
                      <a:pt x="19209" y="19413"/>
                      <a:pt x="19184" y="19462"/>
                      <a:pt x="19150" y="19457"/>
                    </a:cubicBezTo>
                    <a:cubicBezTo>
                      <a:pt x="19134" y="19457"/>
                      <a:pt x="19121" y="19508"/>
                      <a:pt x="19105" y="19475"/>
                    </a:cubicBezTo>
                    <a:cubicBezTo>
                      <a:pt x="19085" y="19435"/>
                      <a:pt x="19076" y="19527"/>
                      <a:pt x="19056" y="19494"/>
                    </a:cubicBezTo>
                    <a:cubicBezTo>
                      <a:pt x="19038" y="19540"/>
                      <a:pt x="19016" y="19519"/>
                      <a:pt x="18998" y="19532"/>
                    </a:cubicBezTo>
                    <a:cubicBezTo>
                      <a:pt x="18988" y="19542"/>
                      <a:pt x="18968" y="19563"/>
                      <a:pt x="18962" y="19521"/>
                    </a:cubicBezTo>
                    <a:lnTo>
                      <a:pt x="18950" y="19554"/>
                    </a:lnTo>
                    <a:cubicBezTo>
                      <a:pt x="18930" y="19555"/>
                      <a:pt x="18908" y="19595"/>
                      <a:pt x="18889" y="19558"/>
                    </a:cubicBezTo>
                    <a:cubicBezTo>
                      <a:pt x="18879" y="19613"/>
                      <a:pt x="18842" y="19583"/>
                      <a:pt x="18822" y="19595"/>
                    </a:cubicBezTo>
                    <a:cubicBezTo>
                      <a:pt x="18789" y="19633"/>
                      <a:pt x="18741" y="19606"/>
                      <a:pt x="18707" y="19622"/>
                    </a:cubicBezTo>
                    <a:cubicBezTo>
                      <a:pt x="18673" y="19652"/>
                      <a:pt x="18631" y="19599"/>
                      <a:pt x="18601" y="19648"/>
                    </a:cubicBezTo>
                    <a:cubicBezTo>
                      <a:pt x="18625" y="19673"/>
                      <a:pt x="18648" y="19646"/>
                      <a:pt x="18672" y="19667"/>
                    </a:cubicBezTo>
                    <a:cubicBezTo>
                      <a:pt x="18651" y="19686"/>
                      <a:pt x="18617" y="19679"/>
                      <a:pt x="18592" y="19694"/>
                    </a:cubicBezTo>
                    <a:cubicBezTo>
                      <a:pt x="18599" y="19716"/>
                      <a:pt x="18616" y="19699"/>
                      <a:pt x="18624" y="19711"/>
                    </a:cubicBezTo>
                    <a:cubicBezTo>
                      <a:pt x="18618" y="19732"/>
                      <a:pt x="18607" y="19716"/>
                      <a:pt x="18599" y="19716"/>
                    </a:cubicBezTo>
                    <a:cubicBezTo>
                      <a:pt x="18554" y="19830"/>
                      <a:pt x="18485" y="19718"/>
                      <a:pt x="18429" y="19769"/>
                    </a:cubicBezTo>
                    <a:lnTo>
                      <a:pt x="18429" y="19773"/>
                    </a:lnTo>
                    <a:cubicBezTo>
                      <a:pt x="18484" y="19787"/>
                      <a:pt x="18534" y="19793"/>
                      <a:pt x="18589" y="19791"/>
                    </a:cubicBezTo>
                    <a:lnTo>
                      <a:pt x="18597" y="19800"/>
                    </a:lnTo>
                    <a:cubicBezTo>
                      <a:pt x="18499" y="19866"/>
                      <a:pt x="18386" y="19823"/>
                      <a:pt x="18280" y="19832"/>
                    </a:cubicBezTo>
                    <a:cubicBezTo>
                      <a:pt x="18250" y="19798"/>
                      <a:pt x="18221" y="19811"/>
                      <a:pt x="18186" y="19800"/>
                    </a:cubicBezTo>
                    <a:cubicBezTo>
                      <a:pt x="18121" y="19753"/>
                      <a:pt x="18039" y="19752"/>
                      <a:pt x="17975" y="19679"/>
                    </a:cubicBezTo>
                    <a:cubicBezTo>
                      <a:pt x="17893" y="19620"/>
                      <a:pt x="17817" y="19496"/>
                      <a:pt x="17757" y="19359"/>
                    </a:cubicBezTo>
                    <a:cubicBezTo>
                      <a:pt x="17758" y="19311"/>
                      <a:pt x="17743" y="19264"/>
                      <a:pt x="17759" y="19227"/>
                    </a:cubicBezTo>
                    <a:cubicBezTo>
                      <a:pt x="17758" y="19180"/>
                      <a:pt x="17752" y="19127"/>
                      <a:pt x="17745" y="19083"/>
                    </a:cubicBezTo>
                    <a:cubicBezTo>
                      <a:pt x="17763" y="18991"/>
                      <a:pt x="17812" y="18950"/>
                      <a:pt x="17842" y="18883"/>
                    </a:cubicBezTo>
                    <a:lnTo>
                      <a:pt x="17837" y="18867"/>
                    </a:lnTo>
                    <a:cubicBezTo>
                      <a:pt x="17852" y="18769"/>
                      <a:pt x="17922" y="18797"/>
                      <a:pt x="17922" y="18676"/>
                    </a:cubicBezTo>
                    <a:cubicBezTo>
                      <a:pt x="17929" y="18684"/>
                      <a:pt x="17926" y="18703"/>
                      <a:pt x="17935" y="18699"/>
                    </a:cubicBezTo>
                    <a:lnTo>
                      <a:pt x="17947" y="18640"/>
                    </a:lnTo>
                    <a:cubicBezTo>
                      <a:pt x="17954" y="18635"/>
                      <a:pt x="17966" y="18633"/>
                      <a:pt x="17962" y="18608"/>
                    </a:cubicBezTo>
                    <a:cubicBezTo>
                      <a:pt x="18017" y="18461"/>
                      <a:pt x="18097" y="18302"/>
                      <a:pt x="18161" y="18164"/>
                    </a:cubicBezTo>
                    <a:cubicBezTo>
                      <a:pt x="18171" y="18144"/>
                      <a:pt x="18161" y="18107"/>
                      <a:pt x="18178" y="18092"/>
                    </a:cubicBezTo>
                    <a:cubicBezTo>
                      <a:pt x="18205" y="18094"/>
                      <a:pt x="18216" y="18027"/>
                      <a:pt x="18236" y="18006"/>
                    </a:cubicBezTo>
                    <a:cubicBezTo>
                      <a:pt x="18231" y="17997"/>
                      <a:pt x="18223" y="17991"/>
                      <a:pt x="18225" y="17975"/>
                    </a:cubicBezTo>
                    <a:cubicBezTo>
                      <a:pt x="18237" y="17947"/>
                      <a:pt x="18240" y="17911"/>
                      <a:pt x="18255" y="17900"/>
                    </a:cubicBezTo>
                    <a:cubicBezTo>
                      <a:pt x="18263" y="17900"/>
                      <a:pt x="18262" y="17920"/>
                      <a:pt x="18266" y="17927"/>
                    </a:cubicBezTo>
                    <a:cubicBezTo>
                      <a:pt x="18329" y="17779"/>
                      <a:pt x="18400" y="17619"/>
                      <a:pt x="18443" y="17444"/>
                    </a:cubicBezTo>
                    <a:cubicBezTo>
                      <a:pt x="18451" y="17408"/>
                      <a:pt x="18470" y="17381"/>
                      <a:pt x="18474" y="17347"/>
                    </a:cubicBezTo>
                    <a:cubicBezTo>
                      <a:pt x="18499" y="17292"/>
                      <a:pt x="18513" y="17234"/>
                      <a:pt x="18531" y="17167"/>
                    </a:cubicBezTo>
                    <a:cubicBezTo>
                      <a:pt x="18554" y="17142"/>
                      <a:pt x="18568" y="17078"/>
                      <a:pt x="18589" y="17037"/>
                    </a:cubicBezTo>
                    <a:cubicBezTo>
                      <a:pt x="18589" y="17004"/>
                      <a:pt x="18597" y="16977"/>
                      <a:pt x="18609" y="16957"/>
                    </a:cubicBezTo>
                    <a:cubicBezTo>
                      <a:pt x="18625" y="16854"/>
                      <a:pt x="18656" y="16764"/>
                      <a:pt x="18679" y="16667"/>
                    </a:cubicBezTo>
                    <a:cubicBezTo>
                      <a:pt x="18681" y="16616"/>
                      <a:pt x="18662" y="16665"/>
                      <a:pt x="18655" y="16635"/>
                    </a:cubicBezTo>
                    <a:cubicBezTo>
                      <a:pt x="18649" y="16614"/>
                      <a:pt x="18662" y="16592"/>
                      <a:pt x="18669" y="16577"/>
                    </a:cubicBezTo>
                    <a:cubicBezTo>
                      <a:pt x="18686" y="16555"/>
                      <a:pt x="18667" y="16520"/>
                      <a:pt x="18685" y="16502"/>
                    </a:cubicBezTo>
                    <a:cubicBezTo>
                      <a:pt x="18685" y="16539"/>
                      <a:pt x="18705" y="16520"/>
                      <a:pt x="18711" y="16539"/>
                    </a:cubicBezTo>
                    <a:cubicBezTo>
                      <a:pt x="18717" y="16509"/>
                      <a:pt x="18722" y="16474"/>
                      <a:pt x="18730" y="16446"/>
                    </a:cubicBezTo>
                    <a:cubicBezTo>
                      <a:pt x="18726" y="16430"/>
                      <a:pt x="18723" y="16455"/>
                      <a:pt x="18717" y="16446"/>
                    </a:cubicBezTo>
                    <a:cubicBezTo>
                      <a:pt x="18704" y="16393"/>
                      <a:pt x="18732" y="16350"/>
                      <a:pt x="18722" y="16287"/>
                    </a:cubicBezTo>
                    <a:cubicBezTo>
                      <a:pt x="18745" y="16194"/>
                      <a:pt x="18707" y="16112"/>
                      <a:pt x="18726" y="16008"/>
                    </a:cubicBezTo>
                    <a:cubicBezTo>
                      <a:pt x="18731" y="15959"/>
                      <a:pt x="18718" y="15939"/>
                      <a:pt x="18726" y="15895"/>
                    </a:cubicBezTo>
                    <a:cubicBezTo>
                      <a:pt x="18698" y="15900"/>
                      <a:pt x="18711" y="15829"/>
                      <a:pt x="18697" y="15802"/>
                    </a:cubicBezTo>
                    <a:cubicBezTo>
                      <a:pt x="18672" y="15795"/>
                      <a:pt x="18691" y="15729"/>
                      <a:pt x="18667" y="15706"/>
                    </a:cubicBezTo>
                    <a:cubicBezTo>
                      <a:pt x="18675" y="15654"/>
                      <a:pt x="18676" y="15588"/>
                      <a:pt x="18701" y="15553"/>
                    </a:cubicBezTo>
                    <a:lnTo>
                      <a:pt x="18707" y="15564"/>
                    </a:lnTo>
                    <a:cubicBezTo>
                      <a:pt x="18719" y="15601"/>
                      <a:pt x="18713" y="15656"/>
                      <a:pt x="18705" y="15685"/>
                    </a:cubicBezTo>
                    <a:lnTo>
                      <a:pt x="18722" y="15702"/>
                    </a:lnTo>
                    <a:cubicBezTo>
                      <a:pt x="18729" y="15733"/>
                      <a:pt x="18707" y="15748"/>
                      <a:pt x="18714" y="15774"/>
                    </a:cubicBezTo>
                    <a:cubicBezTo>
                      <a:pt x="18735" y="15774"/>
                      <a:pt x="18723" y="15814"/>
                      <a:pt x="18732" y="15835"/>
                    </a:cubicBezTo>
                    <a:cubicBezTo>
                      <a:pt x="18745" y="15790"/>
                      <a:pt x="18744" y="15735"/>
                      <a:pt x="18737" y="15695"/>
                    </a:cubicBezTo>
                    <a:cubicBezTo>
                      <a:pt x="18739" y="15651"/>
                      <a:pt x="18738" y="15603"/>
                      <a:pt x="18749" y="15564"/>
                    </a:cubicBezTo>
                    <a:cubicBezTo>
                      <a:pt x="18757" y="15496"/>
                      <a:pt x="18772" y="15434"/>
                      <a:pt x="18769" y="15359"/>
                    </a:cubicBezTo>
                    <a:cubicBezTo>
                      <a:pt x="18767" y="15310"/>
                      <a:pt x="18782" y="15276"/>
                      <a:pt x="18769" y="15231"/>
                    </a:cubicBezTo>
                    <a:cubicBezTo>
                      <a:pt x="18743" y="15240"/>
                      <a:pt x="18758" y="15302"/>
                      <a:pt x="18747" y="15333"/>
                    </a:cubicBezTo>
                    <a:cubicBezTo>
                      <a:pt x="18737" y="15338"/>
                      <a:pt x="18732" y="15313"/>
                      <a:pt x="18726" y="15300"/>
                    </a:cubicBezTo>
                    <a:cubicBezTo>
                      <a:pt x="18723" y="15194"/>
                      <a:pt x="18747" y="15062"/>
                      <a:pt x="18717" y="14968"/>
                    </a:cubicBezTo>
                    <a:cubicBezTo>
                      <a:pt x="18716" y="15007"/>
                      <a:pt x="18718" y="15056"/>
                      <a:pt x="18724" y="15095"/>
                    </a:cubicBezTo>
                    <a:cubicBezTo>
                      <a:pt x="18713" y="15129"/>
                      <a:pt x="18729" y="15194"/>
                      <a:pt x="18701" y="15210"/>
                    </a:cubicBezTo>
                    <a:cubicBezTo>
                      <a:pt x="18708" y="15263"/>
                      <a:pt x="18713" y="15326"/>
                      <a:pt x="18692" y="15363"/>
                    </a:cubicBezTo>
                    <a:cubicBezTo>
                      <a:pt x="18678" y="15283"/>
                      <a:pt x="18689" y="15196"/>
                      <a:pt x="18672" y="15123"/>
                    </a:cubicBezTo>
                    <a:cubicBezTo>
                      <a:pt x="18629" y="15035"/>
                      <a:pt x="18662" y="14920"/>
                      <a:pt x="18634" y="14821"/>
                    </a:cubicBezTo>
                    <a:cubicBezTo>
                      <a:pt x="18625" y="14806"/>
                      <a:pt x="18612" y="14785"/>
                      <a:pt x="18601" y="14794"/>
                    </a:cubicBezTo>
                    <a:cubicBezTo>
                      <a:pt x="18623" y="14832"/>
                      <a:pt x="18622" y="14888"/>
                      <a:pt x="18631" y="14937"/>
                    </a:cubicBezTo>
                    <a:cubicBezTo>
                      <a:pt x="18628" y="14979"/>
                      <a:pt x="18609" y="14944"/>
                      <a:pt x="18597" y="14953"/>
                    </a:cubicBezTo>
                    <a:cubicBezTo>
                      <a:pt x="18556" y="14944"/>
                      <a:pt x="18593" y="14834"/>
                      <a:pt x="18556" y="14806"/>
                    </a:cubicBezTo>
                    <a:cubicBezTo>
                      <a:pt x="18562" y="14744"/>
                      <a:pt x="18547" y="14689"/>
                      <a:pt x="18541" y="14630"/>
                    </a:cubicBezTo>
                    <a:cubicBezTo>
                      <a:pt x="18526" y="14638"/>
                      <a:pt x="18519" y="14589"/>
                      <a:pt x="18504" y="14614"/>
                    </a:cubicBezTo>
                    <a:cubicBezTo>
                      <a:pt x="18500" y="14634"/>
                      <a:pt x="18509" y="14642"/>
                      <a:pt x="18513" y="14656"/>
                    </a:cubicBezTo>
                    <a:cubicBezTo>
                      <a:pt x="18516" y="14686"/>
                      <a:pt x="18520" y="14735"/>
                      <a:pt x="18504" y="14753"/>
                    </a:cubicBezTo>
                    <a:cubicBezTo>
                      <a:pt x="18462" y="14694"/>
                      <a:pt x="18436" y="14818"/>
                      <a:pt x="18393" y="14779"/>
                    </a:cubicBezTo>
                    <a:cubicBezTo>
                      <a:pt x="18372" y="14713"/>
                      <a:pt x="18356" y="14641"/>
                      <a:pt x="18349" y="14561"/>
                    </a:cubicBezTo>
                    <a:cubicBezTo>
                      <a:pt x="18334" y="14508"/>
                      <a:pt x="18316" y="14440"/>
                      <a:pt x="18284" y="14452"/>
                    </a:cubicBezTo>
                    <a:cubicBezTo>
                      <a:pt x="18273" y="14445"/>
                      <a:pt x="18274" y="14425"/>
                      <a:pt x="18271" y="14410"/>
                    </a:cubicBezTo>
                    <a:cubicBezTo>
                      <a:pt x="18275" y="14374"/>
                      <a:pt x="18290" y="14410"/>
                      <a:pt x="18296" y="14399"/>
                    </a:cubicBezTo>
                    <a:cubicBezTo>
                      <a:pt x="18294" y="14388"/>
                      <a:pt x="18290" y="14379"/>
                      <a:pt x="18286" y="14372"/>
                    </a:cubicBezTo>
                    <a:cubicBezTo>
                      <a:pt x="18243" y="14370"/>
                      <a:pt x="18230" y="14284"/>
                      <a:pt x="18193" y="14255"/>
                    </a:cubicBezTo>
                    <a:lnTo>
                      <a:pt x="18208" y="14218"/>
                    </a:lnTo>
                    <a:cubicBezTo>
                      <a:pt x="18198" y="14212"/>
                      <a:pt x="18173" y="14187"/>
                      <a:pt x="18183" y="14161"/>
                    </a:cubicBezTo>
                    <a:cubicBezTo>
                      <a:pt x="18158" y="14151"/>
                      <a:pt x="18127" y="14089"/>
                      <a:pt x="18103" y="14151"/>
                    </a:cubicBezTo>
                    <a:cubicBezTo>
                      <a:pt x="18117" y="14151"/>
                      <a:pt x="18137" y="14139"/>
                      <a:pt x="18150" y="14166"/>
                    </a:cubicBezTo>
                    <a:lnTo>
                      <a:pt x="18146" y="14199"/>
                    </a:lnTo>
                    <a:cubicBezTo>
                      <a:pt x="18143" y="14228"/>
                      <a:pt x="18159" y="14212"/>
                      <a:pt x="18162" y="14230"/>
                    </a:cubicBezTo>
                    <a:cubicBezTo>
                      <a:pt x="18167" y="14232"/>
                      <a:pt x="18167" y="14242"/>
                      <a:pt x="18162" y="14244"/>
                    </a:cubicBezTo>
                    <a:cubicBezTo>
                      <a:pt x="18156" y="14242"/>
                      <a:pt x="18149" y="14251"/>
                      <a:pt x="18146" y="14240"/>
                    </a:cubicBezTo>
                    <a:cubicBezTo>
                      <a:pt x="18117" y="14278"/>
                      <a:pt x="18085" y="14295"/>
                      <a:pt x="18058" y="14324"/>
                    </a:cubicBezTo>
                    <a:lnTo>
                      <a:pt x="18073" y="14346"/>
                    </a:lnTo>
                    <a:cubicBezTo>
                      <a:pt x="18070" y="14379"/>
                      <a:pt x="18096" y="14343"/>
                      <a:pt x="18092" y="14384"/>
                    </a:cubicBezTo>
                    <a:cubicBezTo>
                      <a:pt x="18089" y="14392"/>
                      <a:pt x="18084" y="14399"/>
                      <a:pt x="18078" y="14399"/>
                    </a:cubicBezTo>
                    <a:cubicBezTo>
                      <a:pt x="18075" y="14545"/>
                      <a:pt x="17993" y="14475"/>
                      <a:pt x="17958" y="14545"/>
                    </a:cubicBezTo>
                    <a:lnTo>
                      <a:pt x="17970" y="14545"/>
                    </a:lnTo>
                    <a:cubicBezTo>
                      <a:pt x="17979" y="14557"/>
                      <a:pt x="17987" y="14574"/>
                      <a:pt x="17985" y="14598"/>
                    </a:cubicBezTo>
                    <a:cubicBezTo>
                      <a:pt x="17978" y="14636"/>
                      <a:pt x="17959" y="14638"/>
                      <a:pt x="17947" y="14666"/>
                    </a:cubicBezTo>
                    <a:cubicBezTo>
                      <a:pt x="17958" y="14746"/>
                      <a:pt x="17912" y="14753"/>
                      <a:pt x="17895" y="14794"/>
                    </a:cubicBezTo>
                    <a:cubicBezTo>
                      <a:pt x="17851" y="14838"/>
                      <a:pt x="17814" y="14913"/>
                      <a:pt x="17805" y="15016"/>
                    </a:cubicBezTo>
                    <a:cubicBezTo>
                      <a:pt x="17812" y="15021"/>
                      <a:pt x="17828" y="15043"/>
                      <a:pt x="17822" y="15073"/>
                    </a:cubicBezTo>
                    <a:cubicBezTo>
                      <a:pt x="17801" y="15117"/>
                      <a:pt x="17784" y="15181"/>
                      <a:pt x="17754" y="15205"/>
                    </a:cubicBezTo>
                    <a:cubicBezTo>
                      <a:pt x="17748" y="15260"/>
                      <a:pt x="17713" y="15253"/>
                      <a:pt x="17709" y="15310"/>
                    </a:cubicBezTo>
                    <a:cubicBezTo>
                      <a:pt x="17593" y="15535"/>
                      <a:pt x="17492" y="15808"/>
                      <a:pt x="17414" y="16087"/>
                    </a:cubicBezTo>
                    <a:cubicBezTo>
                      <a:pt x="17420" y="16142"/>
                      <a:pt x="17395" y="16182"/>
                      <a:pt x="17391" y="16234"/>
                    </a:cubicBezTo>
                    <a:cubicBezTo>
                      <a:pt x="17361" y="16262"/>
                      <a:pt x="17344" y="16340"/>
                      <a:pt x="17328" y="16404"/>
                    </a:cubicBezTo>
                    <a:cubicBezTo>
                      <a:pt x="17316" y="16434"/>
                      <a:pt x="17340" y="16456"/>
                      <a:pt x="17328" y="16487"/>
                    </a:cubicBezTo>
                    <a:cubicBezTo>
                      <a:pt x="17322" y="16516"/>
                      <a:pt x="17307" y="16548"/>
                      <a:pt x="17293" y="16562"/>
                    </a:cubicBezTo>
                    <a:cubicBezTo>
                      <a:pt x="17279" y="16590"/>
                      <a:pt x="17298" y="16614"/>
                      <a:pt x="17296" y="16645"/>
                    </a:cubicBezTo>
                    <a:cubicBezTo>
                      <a:pt x="17267" y="16760"/>
                      <a:pt x="17251" y="16880"/>
                      <a:pt x="17228" y="16999"/>
                    </a:cubicBezTo>
                    <a:cubicBezTo>
                      <a:pt x="17227" y="17063"/>
                      <a:pt x="17212" y="17116"/>
                      <a:pt x="17203" y="17173"/>
                    </a:cubicBezTo>
                    <a:lnTo>
                      <a:pt x="17173" y="17579"/>
                    </a:lnTo>
                    <a:lnTo>
                      <a:pt x="17160" y="17621"/>
                    </a:lnTo>
                    <a:cubicBezTo>
                      <a:pt x="17148" y="17611"/>
                      <a:pt x="17144" y="17579"/>
                      <a:pt x="17145" y="17558"/>
                    </a:cubicBezTo>
                    <a:cubicBezTo>
                      <a:pt x="17140" y="17597"/>
                      <a:pt x="17133" y="17646"/>
                      <a:pt x="17144" y="17685"/>
                    </a:cubicBezTo>
                    <a:cubicBezTo>
                      <a:pt x="17150" y="17685"/>
                      <a:pt x="17154" y="17657"/>
                      <a:pt x="17160" y="17674"/>
                    </a:cubicBezTo>
                    <a:cubicBezTo>
                      <a:pt x="17158" y="17698"/>
                      <a:pt x="17166" y="17729"/>
                      <a:pt x="17153" y="17742"/>
                    </a:cubicBezTo>
                    <a:cubicBezTo>
                      <a:pt x="17146" y="17749"/>
                      <a:pt x="17145" y="17733"/>
                      <a:pt x="17144" y="17726"/>
                    </a:cubicBezTo>
                    <a:lnTo>
                      <a:pt x="17144" y="18223"/>
                    </a:lnTo>
                    <a:cubicBezTo>
                      <a:pt x="17162" y="18265"/>
                      <a:pt x="17150" y="18336"/>
                      <a:pt x="17148" y="18387"/>
                    </a:cubicBezTo>
                    <a:cubicBezTo>
                      <a:pt x="17091" y="18489"/>
                      <a:pt x="17027" y="18578"/>
                      <a:pt x="16965" y="18665"/>
                    </a:cubicBezTo>
                    <a:cubicBezTo>
                      <a:pt x="16920" y="18704"/>
                      <a:pt x="16875" y="18754"/>
                      <a:pt x="16832" y="18808"/>
                    </a:cubicBezTo>
                    <a:cubicBezTo>
                      <a:pt x="16646" y="19019"/>
                      <a:pt x="16455" y="19190"/>
                      <a:pt x="16261" y="19359"/>
                    </a:cubicBezTo>
                    <a:cubicBezTo>
                      <a:pt x="16262" y="19384"/>
                      <a:pt x="16270" y="19350"/>
                      <a:pt x="16276" y="19368"/>
                    </a:cubicBezTo>
                    <a:cubicBezTo>
                      <a:pt x="16298" y="19334"/>
                      <a:pt x="16327" y="19373"/>
                      <a:pt x="16338" y="19316"/>
                    </a:cubicBezTo>
                    <a:cubicBezTo>
                      <a:pt x="16368" y="19321"/>
                      <a:pt x="16394" y="19256"/>
                      <a:pt x="16424" y="19268"/>
                    </a:cubicBezTo>
                    <a:cubicBezTo>
                      <a:pt x="16430" y="19215"/>
                      <a:pt x="16450" y="19259"/>
                      <a:pt x="16464" y="19230"/>
                    </a:cubicBezTo>
                    <a:cubicBezTo>
                      <a:pt x="16464" y="19173"/>
                      <a:pt x="16505" y="19213"/>
                      <a:pt x="16521" y="19177"/>
                    </a:cubicBezTo>
                    <a:cubicBezTo>
                      <a:pt x="16518" y="19171"/>
                      <a:pt x="16518" y="19151"/>
                      <a:pt x="16524" y="19147"/>
                    </a:cubicBezTo>
                    <a:cubicBezTo>
                      <a:pt x="16531" y="19147"/>
                      <a:pt x="16531" y="19165"/>
                      <a:pt x="16533" y="19173"/>
                    </a:cubicBezTo>
                    <a:cubicBezTo>
                      <a:pt x="16538" y="19171"/>
                      <a:pt x="16544" y="19154"/>
                      <a:pt x="16549" y="19167"/>
                    </a:cubicBezTo>
                    <a:cubicBezTo>
                      <a:pt x="16404" y="19325"/>
                      <a:pt x="16251" y="19443"/>
                      <a:pt x="16098" y="19558"/>
                    </a:cubicBezTo>
                    <a:cubicBezTo>
                      <a:pt x="15998" y="19587"/>
                      <a:pt x="15912" y="19694"/>
                      <a:pt x="15812" y="19721"/>
                    </a:cubicBezTo>
                    <a:lnTo>
                      <a:pt x="15802" y="19742"/>
                    </a:lnTo>
                    <a:cubicBezTo>
                      <a:pt x="15624" y="19848"/>
                      <a:pt x="15428" y="19903"/>
                      <a:pt x="15236" y="19938"/>
                    </a:cubicBezTo>
                    <a:cubicBezTo>
                      <a:pt x="15316" y="19930"/>
                      <a:pt x="15398" y="19937"/>
                      <a:pt x="15481" y="19896"/>
                    </a:cubicBezTo>
                    <a:cubicBezTo>
                      <a:pt x="15511" y="19901"/>
                      <a:pt x="15540" y="19864"/>
                      <a:pt x="15567" y="19885"/>
                    </a:cubicBezTo>
                    <a:cubicBezTo>
                      <a:pt x="15598" y="19846"/>
                      <a:pt x="15629" y="19901"/>
                      <a:pt x="15656" y="19837"/>
                    </a:cubicBezTo>
                    <a:cubicBezTo>
                      <a:pt x="15679" y="19870"/>
                      <a:pt x="15693" y="19813"/>
                      <a:pt x="15719" y="19848"/>
                    </a:cubicBezTo>
                    <a:cubicBezTo>
                      <a:pt x="15668" y="19896"/>
                      <a:pt x="15615" y="19885"/>
                      <a:pt x="15559" y="19916"/>
                    </a:cubicBezTo>
                    <a:lnTo>
                      <a:pt x="15561" y="19923"/>
                    </a:lnTo>
                    <a:cubicBezTo>
                      <a:pt x="15598" y="19927"/>
                      <a:pt x="15639" y="19889"/>
                      <a:pt x="15674" y="19905"/>
                    </a:cubicBezTo>
                    <a:lnTo>
                      <a:pt x="15667" y="19923"/>
                    </a:lnTo>
                    <a:cubicBezTo>
                      <a:pt x="15635" y="19937"/>
                      <a:pt x="15605" y="19958"/>
                      <a:pt x="15572" y="19964"/>
                    </a:cubicBezTo>
                    <a:lnTo>
                      <a:pt x="15592" y="19976"/>
                    </a:lnTo>
                    <a:cubicBezTo>
                      <a:pt x="15550" y="19995"/>
                      <a:pt x="15510" y="20017"/>
                      <a:pt x="15468" y="20037"/>
                    </a:cubicBezTo>
                    <a:cubicBezTo>
                      <a:pt x="15442" y="20054"/>
                      <a:pt x="15409" y="20033"/>
                      <a:pt x="15386" y="20070"/>
                    </a:cubicBezTo>
                    <a:cubicBezTo>
                      <a:pt x="15267" y="20123"/>
                      <a:pt x="15123" y="20125"/>
                      <a:pt x="14995" y="20108"/>
                    </a:cubicBezTo>
                    <a:cubicBezTo>
                      <a:pt x="14957" y="20074"/>
                      <a:pt x="14892" y="20112"/>
                      <a:pt x="14865" y="20033"/>
                    </a:cubicBezTo>
                    <a:cubicBezTo>
                      <a:pt x="14822" y="20046"/>
                      <a:pt x="14791" y="19993"/>
                      <a:pt x="14754" y="19976"/>
                    </a:cubicBezTo>
                    <a:cubicBezTo>
                      <a:pt x="14733" y="19956"/>
                      <a:pt x="14726" y="19903"/>
                      <a:pt x="14700" y="19905"/>
                    </a:cubicBezTo>
                    <a:cubicBezTo>
                      <a:pt x="14653" y="19839"/>
                      <a:pt x="14606" y="19765"/>
                      <a:pt x="14581" y="19660"/>
                    </a:cubicBezTo>
                    <a:lnTo>
                      <a:pt x="14566" y="19667"/>
                    </a:lnTo>
                    <a:cubicBezTo>
                      <a:pt x="14560" y="19652"/>
                      <a:pt x="14557" y="19622"/>
                      <a:pt x="14564" y="19615"/>
                    </a:cubicBezTo>
                    <a:lnTo>
                      <a:pt x="14559" y="19627"/>
                    </a:lnTo>
                    <a:lnTo>
                      <a:pt x="14534" y="19581"/>
                    </a:lnTo>
                    <a:cubicBezTo>
                      <a:pt x="14485" y="19411"/>
                      <a:pt x="14447" y="19232"/>
                      <a:pt x="14421" y="19046"/>
                    </a:cubicBezTo>
                    <a:cubicBezTo>
                      <a:pt x="14413" y="18939"/>
                      <a:pt x="14387" y="18837"/>
                      <a:pt x="14387" y="18729"/>
                    </a:cubicBezTo>
                    <a:cubicBezTo>
                      <a:pt x="14361" y="18674"/>
                      <a:pt x="14401" y="18648"/>
                      <a:pt x="14391" y="18586"/>
                    </a:cubicBezTo>
                    <a:cubicBezTo>
                      <a:pt x="14437" y="18477"/>
                      <a:pt x="14505" y="18384"/>
                      <a:pt x="14541" y="18265"/>
                    </a:cubicBezTo>
                    <a:cubicBezTo>
                      <a:pt x="14487" y="18370"/>
                      <a:pt x="14440" y="18477"/>
                      <a:pt x="14383" y="18571"/>
                    </a:cubicBezTo>
                    <a:cubicBezTo>
                      <a:pt x="14375" y="18560"/>
                      <a:pt x="14380" y="18529"/>
                      <a:pt x="14378" y="18519"/>
                    </a:cubicBezTo>
                    <a:cubicBezTo>
                      <a:pt x="14393" y="18478"/>
                      <a:pt x="14374" y="18454"/>
                      <a:pt x="14383" y="18412"/>
                    </a:cubicBezTo>
                    <a:lnTo>
                      <a:pt x="14371" y="18408"/>
                    </a:lnTo>
                    <a:cubicBezTo>
                      <a:pt x="14376" y="18379"/>
                      <a:pt x="14371" y="18342"/>
                      <a:pt x="14376" y="18313"/>
                    </a:cubicBezTo>
                    <a:lnTo>
                      <a:pt x="14487" y="18092"/>
                    </a:lnTo>
                    <a:cubicBezTo>
                      <a:pt x="14489" y="18067"/>
                      <a:pt x="14496" y="18058"/>
                      <a:pt x="14507" y="18050"/>
                    </a:cubicBezTo>
                    <a:cubicBezTo>
                      <a:pt x="14566" y="17923"/>
                      <a:pt x="14621" y="17782"/>
                      <a:pt x="14687" y="17670"/>
                    </a:cubicBezTo>
                    <a:cubicBezTo>
                      <a:pt x="14715" y="17567"/>
                      <a:pt x="14769" y="17489"/>
                      <a:pt x="14807" y="17400"/>
                    </a:cubicBezTo>
                    <a:cubicBezTo>
                      <a:pt x="14816" y="17390"/>
                      <a:pt x="14811" y="17355"/>
                      <a:pt x="14825" y="17364"/>
                    </a:cubicBezTo>
                    <a:lnTo>
                      <a:pt x="14872" y="17252"/>
                    </a:lnTo>
                    <a:lnTo>
                      <a:pt x="14867" y="17221"/>
                    </a:lnTo>
                    <a:cubicBezTo>
                      <a:pt x="14886" y="17188"/>
                      <a:pt x="14891" y="17134"/>
                      <a:pt x="14915" y="17120"/>
                    </a:cubicBezTo>
                    <a:cubicBezTo>
                      <a:pt x="14927" y="17160"/>
                      <a:pt x="14895" y="17158"/>
                      <a:pt x="14898" y="17195"/>
                    </a:cubicBezTo>
                    <a:cubicBezTo>
                      <a:pt x="14896" y="17201"/>
                      <a:pt x="14898" y="17213"/>
                      <a:pt x="14902" y="17210"/>
                    </a:cubicBezTo>
                    <a:cubicBezTo>
                      <a:pt x="14903" y="17206"/>
                      <a:pt x="14909" y="17201"/>
                      <a:pt x="14908" y="17195"/>
                    </a:cubicBezTo>
                    <a:cubicBezTo>
                      <a:pt x="14919" y="17113"/>
                      <a:pt x="14969" y="17102"/>
                      <a:pt x="14975" y="17021"/>
                    </a:cubicBezTo>
                    <a:cubicBezTo>
                      <a:pt x="14967" y="17017"/>
                      <a:pt x="14972" y="17037"/>
                      <a:pt x="14967" y="17041"/>
                    </a:cubicBezTo>
                    <a:cubicBezTo>
                      <a:pt x="14938" y="17037"/>
                      <a:pt x="14945" y="17108"/>
                      <a:pt x="14922" y="17131"/>
                    </a:cubicBezTo>
                    <a:lnTo>
                      <a:pt x="14915" y="17116"/>
                    </a:lnTo>
                    <a:cubicBezTo>
                      <a:pt x="14919" y="17080"/>
                      <a:pt x="14938" y="17069"/>
                      <a:pt x="14940" y="17041"/>
                    </a:cubicBezTo>
                    <a:cubicBezTo>
                      <a:pt x="15008" y="16907"/>
                      <a:pt x="15046" y="16740"/>
                      <a:pt x="15115" y="16603"/>
                    </a:cubicBezTo>
                    <a:lnTo>
                      <a:pt x="15126" y="16603"/>
                    </a:lnTo>
                    <a:lnTo>
                      <a:pt x="15128" y="16635"/>
                    </a:lnTo>
                    <a:cubicBezTo>
                      <a:pt x="15103" y="16700"/>
                      <a:pt x="15077" y="16760"/>
                      <a:pt x="15053" y="16830"/>
                    </a:cubicBezTo>
                    <a:cubicBezTo>
                      <a:pt x="15064" y="16843"/>
                      <a:pt x="15064" y="16803"/>
                      <a:pt x="15070" y="16793"/>
                    </a:cubicBezTo>
                    <a:cubicBezTo>
                      <a:pt x="15113" y="16731"/>
                      <a:pt x="15147" y="16625"/>
                      <a:pt x="15185" y="16539"/>
                    </a:cubicBezTo>
                    <a:lnTo>
                      <a:pt x="15193" y="16539"/>
                    </a:lnTo>
                    <a:cubicBezTo>
                      <a:pt x="15196" y="16562"/>
                      <a:pt x="15186" y="16573"/>
                      <a:pt x="15183" y="16588"/>
                    </a:cubicBezTo>
                    <a:cubicBezTo>
                      <a:pt x="15161" y="16625"/>
                      <a:pt x="15141" y="16683"/>
                      <a:pt x="15126" y="16735"/>
                    </a:cubicBezTo>
                    <a:cubicBezTo>
                      <a:pt x="15123" y="16771"/>
                      <a:pt x="15109" y="16777"/>
                      <a:pt x="15098" y="16803"/>
                    </a:cubicBezTo>
                    <a:cubicBezTo>
                      <a:pt x="15051" y="16968"/>
                      <a:pt x="14966" y="17076"/>
                      <a:pt x="14926" y="17252"/>
                    </a:cubicBezTo>
                    <a:cubicBezTo>
                      <a:pt x="14894" y="17272"/>
                      <a:pt x="14888" y="17338"/>
                      <a:pt x="14860" y="17364"/>
                    </a:cubicBezTo>
                    <a:cubicBezTo>
                      <a:pt x="14850" y="17447"/>
                      <a:pt x="14804" y="17514"/>
                      <a:pt x="14775" y="17590"/>
                    </a:cubicBezTo>
                    <a:lnTo>
                      <a:pt x="14775" y="17621"/>
                    </a:lnTo>
                    <a:cubicBezTo>
                      <a:pt x="14748" y="17654"/>
                      <a:pt x="14740" y="17740"/>
                      <a:pt x="14712" y="17753"/>
                    </a:cubicBezTo>
                    <a:cubicBezTo>
                      <a:pt x="14715" y="17749"/>
                      <a:pt x="14715" y="17740"/>
                      <a:pt x="14717" y="17733"/>
                    </a:cubicBezTo>
                    <a:lnTo>
                      <a:pt x="14702" y="17733"/>
                    </a:lnTo>
                    <a:cubicBezTo>
                      <a:pt x="14700" y="17716"/>
                      <a:pt x="14709" y="17713"/>
                      <a:pt x="14709" y="17700"/>
                    </a:cubicBezTo>
                    <a:cubicBezTo>
                      <a:pt x="14707" y="17698"/>
                      <a:pt x="14706" y="17687"/>
                      <a:pt x="14702" y="17690"/>
                    </a:cubicBezTo>
                    <a:cubicBezTo>
                      <a:pt x="14695" y="17753"/>
                      <a:pt x="14656" y="17753"/>
                      <a:pt x="14657" y="17817"/>
                    </a:cubicBezTo>
                    <a:lnTo>
                      <a:pt x="14671" y="17806"/>
                    </a:lnTo>
                    <a:cubicBezTo>
                      <a:pt x="14673" y="17808"/>
                      <a:pt x="14675" y="17813"/>
                      <a:pt x="14675" y="17817"/>
                    </a:cubicBezTo>
                    <a:lnTo>
                      <a:pt x="14712" y="17764"/>
                    </a:lnTo>
                    <a:cubicBezTo>
                      <a:pt x="14697" y="17791"/>
                      <a:pt x="14690" y="17870"/>
                      <a:pt x="14666" y="17843"/>
                    </a:cubicBezTo>
                    <a:cubicBezTo>
                      <a:pt x="14662" y="17881"/>
                      <a:pt x="14640" y="17859"/>
                      <a:pt x="14632" y="17886"/>
                    </a:cubicBezTo>
                    <a:cubicBezTo>
                      <a:pt x="14608" y="17911"/>
                      <a:pt x="14627" y="17951"/>
                      <a:pt x="14624" y="17983"/>
                    </a:cubicBezTo>
                    <a:lnTo>
                      <a:pt x="14657" y="17907"/>
                    </a:lnTo>
                    <a:cubicBezTo>
                      <a:pt x="14641" y="17905"/>
                      <a:pt x="14653" y="17874"/>
                      <a:pt x="14657" y="17866"/>
                    </a:cubicBezTo>
                    <a:cubicBezTo>
                      <a:pt x="14663" y="17859"/>
                      <a:pt x="14666" y="17874"/>
                      <a:pt x="14670" y="17881"/>
                    </a:cubicBezTo>
                    <a:cubicBezTo>
                      <a:pt x="14717" y="17828"/>
                      <a:pt x="14739" y="17710"/>
                      <a:pt x="14782" y="17643"/>
                    </a:cubicBezTo>
                    <a:cubicBezTo>
                      <a:pt x="14829" y="17498"/>
                      <a:pt x="14895" y="17411"/>
                      <a:pt x="14932" y="17252"/>
                    </a:cubicBezTo>
                    <a:cubicBezTo>
                      <a:pt x="14940" y="17223"/>
                      <a:pt x="14966" y="17228"/>
                      <a:pt x="14960" y="17183"/>
                    </a:cubicBezTo>
                    <a:cubicBezTo>
                      <a:pt x="14972" y="17171"/>
                      <a:pt x="14985" y="17144"/>
                      <a:pt x="15001" y="17158"/>
                    </a:cubicBezTo>
                    <a:cubicBezTo>
                      <a:pt x="14946" y="17313"/>
                      <a:pt x="14879" y="17461"/>
                      <a:pt x="14817" y="17617"/>
                    </a:cubicBezTo>
                    <a:lnTo>
                      <a:pt x="14827" y="17628"/>
                    </a:lnTo>
                    <a:cubicBezTo>
                      <a:pt x="14758" y="17819"/>
                      <a:pt x="14663" y="17989"/>
                      <a:pt x="14591" y="18171"/>
                    </a:cubicBezTo>
                    <a:cubicBezTo>
                      <a:pt x="14702" y="17939"/>
                      <a:pt x="14809" y="17716"/>
                      <a:pt x="14910" y="17474"/>
                    </a:cubicBezTo>
                    <a:cubicBezTo>
                      <a:pt x="14927" y="17425"/>
                      <a:pt x="14946" y="17369"/>
                      <a:pt x="14972" y="17358"/>
                    </a:cubicBezTo>
                    <a:lnTo>
                      <a:pt x="14972" y="17364"/>
                    </a:lnTo>
                    <a:cubicBezTo>
                      <a:pt x="14927" y="17511"/>
                      <a:pt x="14860" y="17633"/>
                      <a:pt x="14807" y="17768"/>
                    </a:cubicBezTo>
                    <a:cubicBezTo>
                      <a:pt x="14904" y="17577"/>
                      <a:pt x="14980" y="17360"/>
                      <a:pt x="15076" y="17173"/>
                    </a:cubicBezTo>
                    <a:cubicBezTo>
                      <a:pt x="15101" y="17173"/>
                      <a:pt x="15096" y="17100"/>
                      <a:pt x="15110" y="17067"/>
                    </a:cubicBezTo>
                    <a:cubicBezTo>
                      <a:pt x="15124" y="17056"/>
                      <a:pt x="15134" y="17034"/>
                      <a:pt x="15148" y="17021"/>
                    </a:cubicBezTo>
                    <a:cubicBezTo>
                      <a:pt x="15145" y="17004"/>
                      <a:pt x="15153" y="16983"/>
                      <a:pt x="15158" y="16968"/>
                    </a:cubicBezTo>
                    <a:cubicBezTo>
                      <a:pt x="15193" y="16945"/>
                      <a:pt x="15196" y="16863"/>
                      <a:pt x="15229" y="16826"/>
                    </a:cubicBezTo>
                    <a:lnTo>
                      <a:pt x="15229" y="16803"/>
                    </a:lnTo>
                    <a:cubicBezTo>
                      <a:pt x="15288" y="16687"/>
                      <a:pt x="15330" y="16529"/>
                      <a:pt x="15389" y="16423"/>
                    </a:cubicBezTo>
                    <a:lnTo>
                      <a:pt x="15384" y="16461"/>
                    </a:lnTo>
                    <a:cubicBezTo>
                      <a:pt x="15399" y="16417"/>
                      <a:pt x="15424" y="16383"/>
                      <a:pt x="15429" y="16329"/>
                    </a:cubicBezTo>
                    <a:lnTo>
                      <a:pt x="15411" y="16355"/>
                    </a:lnTo>
                    <a:cubicBezTo>
                      <a:pt x="15424" y="16315"/>
                      <a:pt x="15434" y="16272"/>
                      <a:pt x="15451" y="16239"/>
                    </a:cubicBezTo>
                    <a:cubicBezTo>
                      <a:pt x="15461" y="16210"/>
                      <a:pt x="15474" y="16160"/>
                      <a:pt x="15486" y="16155"/>
                    </a:cubicBezTo>
                    <a:lnTo>
                      <a:pt x="15474" y="16219"/>
                    </a:lnTo>
                    <a:cubicBezTo>
                      <a:pt x="15481" y="16206"/>
                      <a:pt x="15486" y="16190"/>
                      <a:pt x="15489" y="16171"/>
                    </a:cubicBezTo>
                    <a:cubicBezTo>
                      <a:pt x="15536" y="16032"/>
                      <a:pt x="15586" y="15902"/>
                      <a:pt x="15627" y="15759"/>
                    </a:cubicBezTo>
                    <a:cubicBezTo>
                      <a:pt x="15696" y="15564"/>
                      <a:pt x="15748" y="15353"/>
                      <a:pt x="15817" y="15157"/>
                    </a:cubicBezTo>
                    <a:cubicBezTo>
                      <a:pt x="15835" y="15105"/>
                      <a:pt x="15844" y="15047"/>
                      <a:pt x="15862" y="14995"/>
                    </a:cubicBezTo>
                    <a:cubicBezTo>
                      <a:pt x="15887" y="14918"/>
                      <a:pt x="15901" y="14832"/>
                      <a:pt x="15932" y="14761"/>
                    </a:cubicBezTo>
                    <a:cubicBezTo>
                      <a:pt x="15930" y="14704"/>
                      <a:pt x="15962" y="14675"/>
                      <a:pt x="15965" y="14621"/>
                    </a:cubicBezTo>
                    <a:cubicBezTo>
                      <a:pt x="15967" y="14572"/>
                      <a:pt x="15993" y="14537"/>
                      <a:pt x="15990" y="14493"/>
                    </a:cubicBezTo>
                    <a:cubicBezTo>
                      <a:pt x="15981" y="14524"/>
                      <a:pt x="15967" y="14550"/>
                      <a:pt x="15965" y="14588"/>
                    </a:cubicBezTo>
                    <a:cubicBezTo>
                      <a:pt x="15945" y="14660"/>
                      <a:pt x="15936" y="14744"/>
                      <a:pt x="15905" y="14798"/>
                    </a:cubicBezTo>
                    <a:lnTo>
                      <a:pt x="15903" y="14794"/>
                    </a:lnTo>
                    <a:cubicBezTo>
                      <a:pt x="15954" y="14559"/>
                      <a:pt x="16016" y="14324"/>
                      <a:pt x="16068" y="14086"/>
                    </a:cubicBezTo>
                    <a:lnTo>
                      <a:pt x="16073" y="14086"/>
                    </a:lnTo>
                    <a:cubicBezTo>
                      <a:pt x="16067" y="14216"/>
                      <a:pt x="16016" y="14312"/>
                      <a:pt x="16010" y="14436"/>
                    </a:cubicBezTo>
                    <a:cubicBezTo>
                      <a:pt x="16024" y="14379"/>
                      <a:pt x="16032" y="14321"/>
                      <a:pt x="16050" y="14271"/>
                    </a:cubicBezTo>
                    <a:cubicBezTo>
                      <a:pt x="16044" y="14225"/>
                      <a:pt x="16072" y="14194"/>
                      <a:pt x="16070" y="14145"/>
                    </a:cubicBezTo>
                    <a:cubicBezTo>
                      <a:pt x="16103" y="14109"/>
                      <a:pt x="16073" y="14036"/>
                      <a:pt x="16100" y="13997"/>
                    </a:cubicBezTo>
                    <a:lnTo>
                      <a:pt x="16105" y="14013"/>
                    </a:lnTo>
                    <a:cubicBezTo>
                      <a:pt x="16110" y="13990"/>
                      <a:pt x="16120" y="13951"/>
                      <a:pt x="16105" y="13935"/>
                    </a:cubicBezTo>
                    <a:cubicBezTo>
                      <a:pt x="16118" y="13885"/>
                      <a:pt x="16120" y="13820"/>
                      <a:pt x="16133" y="13770"/>
                    </a:cubicBezTo>
                    <a:cubicBezTo>
                      <a:pt x="16173" y="13592"/>
                      <a:pt x="16167" y="13394"/>
                      <a:pt x="16195" y="13205"/>
                    </a:cubicBezTo>
                    <a:cubicBezTo>
                      <a:pt x="16189" y="13199"/>
                      <a:pt x="16198" y="13174"/>
                      <a:pt x="16188" y="13174"/>
                    </a:cubicBezTo>
                    <a:cubicBezTo>
                      <a:pt x="16182" y="13237"/>
                      <a:pt x="16181" y="13282"/>
                      <a:pt x="16170" y="13343"/>
                    </a:cubicBezTo>
                    <a:cubicBezTo>
                      <a:pt x="16163" y="13262"/>
                      <a:pt x="16172" y="13187"/>
                      <a:pt x="16183" y="13111"/>
                    </a:cubicBezTo>
                    <a:cubicBezTo>
                      <a:pt x="16181" y="13091"/>
                      <a:pt x="16193" y="13042"/>
                      <a:pt x="16178" y="13027"/>
                    </a:cubicBezTo>
                    <a:cubicBezTo>
                      <a:pt x="16170" y="12936"/>
                      <a:pt x="16161" y="12833"/>
                      <a:pt x="16167" y="12741"/>
                    </a:cubicBezTo>
                    <a:cubicBezTo>
                      <a:pt x="16162" y="12695"/>
                      <a:pt x="16160" y="12642"/>
                      <a:pt x="16153" y="12593"/>
                    </a:cubicBezTo>
                    <a:cubicBezTo>
                      <a:pt x="16139" y="12519"/>
                      <a:pt x="16110" y="12463"/>
                      <a:pt x="16113" y="12372"/>
                    </a:cubicBezTo>
                    <a:cubicBezTo>
                      <a:pt x="16112" y="12313"/>
                      <a:pt x="16069" y="12330"/>
                      <a:pt x="16075" y="12262"/>
                    </a:cubicBezTo>
                    <a:lnTo>
                      <a:pt x="16068" y="12278"/>
                    </a:lnTo>
                    <a:cubicBezTo>
                      <a:pt x="16035" y="12163"/>
                      <a:pt x="15957" y="12082"/>
                      <a:pt x="15953" y="11934"/>
                    </a:cubicBezTo>
                    <a:cubicBezTo>
                      <a:pt x="15955" y="11932"/>
                      <a:pt x="15956" y="11922"/>
                      <a:pt x="15960" y="11924"/>
                    </a:cubicBezTo>
                    <a:cubicBezTo>
                      <a:pt x="15928" y="11844"/>
                      <a:pt x="15913" y="11736"/>
                      <a:pt x="15869" y="11659"/>
                    </a:cubicBezTo>
                    <a:cubicBezTo>
                      <a:pt x="15861" y="11639"/>
                      <a:pt x="15866" y="11590"/>
                      <a:pt x="15844" y="11595"/>
                    </a:cubicBezTo>
                    <a:cubicBezTo>
                      <a:pt x="15798" y="11515"/>
                      <a:pt x="15768" y="11417"/>
                      <a:pt x="15749" y="11312"/>
                    </a:cubicBezTo>
                    <a:cubicBezTo>
                      <a:pt x="15765" y="11310"/>
                      <a:pt x="15775" y="11345"/>
                      <a:pt x="15792" y="11332"/>
                    </a:cubicBezTo>
                    <a:cubicBezTo>
                      <a:pt x="15780" y="11310"/>
                      <a:pt x="15775" y="11262"/>
                      <a:pt x="15762" y="11252"/>
                    </a:cubicBezTo>
                    <a:cubicBezTo>
                      <a:pt x="15766" y="11271"/>
                      <a:pt x="15775" y="11286"/>
                      <a:pt x="15772" y="11301"/>
                    </a:cubicBezTo>
                    <a:cubicBezTo>
                      <a:pt x="15731" y="11312"/>
                      <a:pt x="15719" y="11211"/>
                      <a:pt x="15697" y="11165"/>
                    </a:cubicBezTo>
                    <a:cubicBezTo>
                      <a:pt x="15687" y="11161"/>
                      <a:pt x="15675" y="11152"/>
                      <a:pt x="15674" y="11127"/>
                    </a:cubicBezTo>
                    <a:cubicBezTo>
                      <a:pt x="15650" y="11104"/>
                      <a:pt x="15635" y="11062"/>
                      <a:pt x="15615" y="11033"/>
                    </a:cubicBezTo>
                    <a:lnTo>
                      <a:pt x="15619" y="11023"/>
                    </a:lnTo>
                    <a:lnTo>
                      <a:pt x="15615" y="11010"/>
                    </a:lnTo>
                    <a:cubicBezTo>
                      <a:pt x="15609" y="11053"/>
                      <a:pt x="15596" y="10998"/>
                      <a:pt x="15586" y="11015"/>
                    </a:cubicBezTo>
                    <a:cubicBezTo>
                      <a:pt x="15554" y="10963"/>
                      <a:pt x="15523" y="10883"/>
                      <a:pt x="15481" y="10868"/>
                    </a:cubicBezTo>
                    <a:cubicBezTo>
                      <a:pt x="15480" y="10870"/>
                      <a:pt x="15478" y="10875"/>
                      <a:pt x="15479" y="10879"/>
                    </a:cubicBezTo>
                    <a:cubicBezTo>
                      <a:pt x="15484" y="10890"/>
                      <a:pt x="15490" y="10907"/>
                      <a:pt x="15484" y="10921"/>
                    </a:cubicBezTo>
                    <a:cubicBezTo>
                      <a:pt x="15478" y="10921"/>
                      <a:pt x="15474" y="10917"/>
                      <a:pt x="15468" y="10910"/>
                    </a:cubicBezTo>
                    <a:cubicBezTo>
                      <a:pt x="15462" y="10985"/>
                      <a:pt x="15429" y="10904"/>
                      <a:pt x="15409" y="10921"/>
                    </a:cubicBezTo>
                    <a:cubicBezTo>
                      <a:pt x="15415" y="10947"/>
                      <a:pt x="15434" y="11002"/>
                      <a:pt x="15448" y="10958"/>
                    </a:cubicBezTo>
                    <a:cubicBezTo>
                      <a:pt x="15453" y="10974"/>
                      <a:pt x="15453" y="11013"/>
                      <a:pt x="15448" y="11038"/>
                    </a:cubicBezTo>
                    <a:cubicBezTo>
                      <a:pt x="15387" y="11006"/>
                      <a:pt x="15339" y="10901"/>
                      <a:pt x="15268" y="10910"/>
                    </a:cubicBezTo>
                    <a:lnTo>
                      <a:pt x="15259" y="10927"/>
                    </a:lnTo>
                    <a:cubicBezTo>
                      <a:pt x="15270" y="10956"/>
                      <a:pt x="15302" y="10907"/>
                      <a:pt x="15301" y="10970"/>
                    </a:cubicBezTo>
                    <a:cubicBezTo>
                      <a:pt x="15281" y="10985"/>
                      <a:pt x="15255" y="10949"/>
                      <a:pt x="15233" y="10947"/>
                    </a:cubicBezTo>
                    <a:cubicBezTo>
                      <a:pt x="15211" y="10919"/>
                      <a:pt x="15178" y="10935"/>
                      <a:pt x="15151" y="10954"/>
                    </a:cubicBezTo>
                    <a:cubicBezTo>
                      <a:pt x="15154" y="10963"/>
                      <a:pt x="15160" y="10956"/>
                      <a:pt x="15165" y="10958"/>
                    </a:cubicBezTo>
                    <a:cubicBezTo>
                      <a:pt x="15190" y="10981"/>
                      <a:pt x="15216" y="10982"/>
                      <a:pt x="15240" y="10996"/>
                    </a:cubicBezTo>
                    <a:cubicBezTo>
                      <a:pt x="15242" y="11010"/>
                      <a:pt x="15239" y="11023"/>
                      <a:pt x="15236" y="11033"/>
                    </a:cubicBezTo>
                    <a:cubicBezTo>
                      <a:pt x="15180" y="11055"/>
                      <a:pt x="15127" y="11088"/>
                      <a:pt x="15076" y="11127"/>
                    </a:cubicBezTo>
                    <a:cubicBezTo>
                      <a:pt x="15079" y="11145"/>
                      <a:pt x="15067" y="11178"/>
                      <a:pt x="15060" y="11159"/>
                    </a:cubicBezTo>
                    <a:lnTo>
                      <a:pt x="15060" y="11169"/>
                    </a:lnTo>
                    <a:cubicBezTo>
                      <a:pt x="15054" y="11182"/>
                      <a:pt x="15041" y="11193"/>
                      <a:pt x="15038" y="11169"/>
                    </a:cubicBezTo>
                    <a:lnTo>
                      <a:pt x="15030" y="11184"/>
                    </a:lnTo>
                    <a:lnTo>
                      <a:pt x="15033" y="11191"/>
                    </a:lnTo>
                    <a:lnTo>
                      <a:pt x="15008" y="11252"/>
                    </a:lnTo>
                    <a:cubicBezTo>
                      <a:pt x="14996" y="11277"/>
                      <a:pt x="14965" y="11271"/>
                      <a:pt x="14972" y="11317"/>
                    </a:cubicBezTo>
                    <a:cubicBezTo>
                      <a:pt x="14964" y="11332"/>
                      <a:pt x="14952" y="11354"/>
                      <a:pt x="14938" y="11354"/>
                    </a:cubicBezTo>
                    <a:cubicBezTo>
                      <a:pt x="14900" y="11409"/>
                      <a:pt x="14856" y="11462"/>
                      <a:pt x="14827" y="11538"/>
                    </a:cubicBezTo>
                    <a:cubicBezTo>
                      <a:pt x="14769" y="11609"/>
                      <a:pt x="14715" y="11723"/>
                      <a:pt x="14670" y="11829"/>
                    </a:cubicBezTo>
                    <a:lnTo>
                      <a:pt x="14670" y="11831"/>
                    </a:lnTo>
                    <a:lnTo>
                      <a:pt x="14715" y="11741"/>
                    </a:lnTo>
                    <a:lnTo>
                      <a:pt x="14715" y="11739"/>
                    </a:lnTo>
                    <a:cubicBezTo>
                      <a:pt x="14720" y="11732"/>
                      <a:pt x="14733" y="11736"/>
                      <a:pt x="14732" y="11712"/>
                    </a:cubicBezTo>
                    <a:cubicBezTo>
                      <a:pt x="14734" y="11712"/>
                      <a:pt x="14739" y="11712"/>
                      <a:pt x="14739" y="11719"/>
                    </a:cubicBezTo>
                    <a:lnTo>
                      <a:pt x="14789" y="11623"/>
                    </a:lnTo>
                    <a:cubicBezTo>
                      <a:pt x="14800" y="11620"/>
                      <a:pt x="14809" y="11583"/>
                      <a:pt x="14820" y="11613"/>
                    </a:cubicBezTo>
                    <a:cubicBezTo>
                      <a:pt x="14813" y="11642"/>
                      <a:pt x="14802" y="11694"/>
                      <a:pt x="14784" y="11693"/>
                    </a:cubicBezTo>
                    <a:cubicBezTo>
                      <a:pt x="14773" y="11709"/>
                      <a:pt x="14769" y="11728"/>
                      <a:pt x="14769" y="11754"/>
                    </a:cubicBezTo>
                    <a:cubicBezTo>
                      <a:pt x="14758" y="11767"/>
                      <a:pt x="14748" y="11800"/>
                      <a:pt x="14737" y="11798"/>
                    </a:cubicBezTo>
                    <a:cubicBezTo>
                      <a:pt x="14715" y="11878"/>
                      <a:pt x="14677" y="11924"/>
                      <a:pt x="14652" y="11991"/>
                    </a:cubicBezTo>
                    <a:cubicBezTo>
                      <a:pt x="14637" y="12009"/>
                      <a:pt x="14645" y="12090"/>
                      <a:pt x="14621" y="12051"/>
                    </a:cubicBezTo>
                    <a:cubicBezTo>
                      <a:pt x="14579" y="12143"/>
                      <a:pt x="14534" y="12248"/>
                      <a:pt x="14507" y="12360"/>
                    </a:cubicBezTo>
                    <a:lnTo>
                      <a:pt x="14496" y="12356"/>
                    </a:lnTo>
                    <a:cubicBezTo>
                      <a:pt x="14471" y="12409"/>
                      <a:pt x="14458" y="12475"/>
                      <a:pt x="14437" y="12526"/>
                    </a:cubicBezTo>
                    <a:lnTo>
                      <a:pt x="14441" y="12537"/>
                    </a:lnTo>
                    <a:cubicBezTo>
                      <a:pt x="14427" y="12568"/>
                      <a:pt x="14422" y="12609"/>
                      <a:pt x="14408" y="12642"/>
                    </a:cubicBezTo>
                    <a:cubicBezTo>
                      <a:pt x="14399" y="12664"/>
                      <a:pt x="14389" y="12701"/>
                      <a:pt x="14376" y="12699"/>
                    </a:cubicBezTo>
                    <a:cubicBezTo>
                      <a:pt x="14376" y="12695"/>
                      <a:pt x="14376" y="12686"/>
                      <a:pt x="14378" y="12684"/>
                    </a:cubicBezTo>
                    <a:lnTo>
                      <a:pt x="14359" y="12737"/>
                    </a:lnTo>
                    <a:lnTo>
                      <a:pt x="14369" y="12730"/>
                    </a:lnTo>
                    <a:cubicBezTo>
                      <a:pt x="14369" y="12761"/>
                      <a:pt x="14356" y="12782"/>
                      <a:pt x="14353" y="12805"/>
                    </a:cubicBezTo>
                    <a:cubicBezTo>
                      <a:pt x="14366" y="12752"/>
                      <a:pt x="14389" y="12717"/>
                      <a:pt x="14408" y="12673"/>
                    </a:cubicBezTo>
                    <a:cubicBezTo>
                      <a:pt x="14474" y="12493"/>
                      <a:pt x="14529" y="12335"/>
                      <a:pt x="14599" y="12161"/>
                    </a:cubicBezTo>
                    <a:cubicBezTo>
                      <a:pt x="14626" y="12143"/>
                      <a:pt x="14626" y="12055"/>
                      <a:pt x="14654" y="12055"/>
                    </a:cubicBezTo>
                    <a:lnTo>
                      <a:pt x="14646" y="12109"/>
                    </a:lnTo>
                    <a:cubicBezTo>
                      <a:pt x="14652" y="12082"/>
                      <a:pt x="14666" y="12055"/>
                      <a:pt x="14677" y="12055"/>
                    </a:cubicBezTo>
                    <a:cubicBezTo>
                      <a:pt x="14650" y="12129"/>
                      <a:pt x="14615" y="12216"/>
                      <a:pt x="14584" y="12299"/>
                    </a:cubicBezTo>
                    <a:cubicBezTo>
                      <a:pt x="14587" y="12313"/>
                      <a:pt x="14590" y="12335"/>
                      <a:pt x="14581" y="12345"/>
                    </a:cubicBezTo>
                    <a:cubicBezTo>
                      <a:pt x="14577" y="12345"/>
                      <a:pt x="14576" y="12335"/>
                      <a:pt x="14572" y="12330"/>
                    </a:cubicBezTo>
                    <a:cubicBezTo>
                      <a:pt x="14540" y="12400"/>
                      <a:pt x="14507" y="12470"/>
                      <a:pt x="14487" y="12553"/>
                    </a:cubicBezTo>
                    <a:cubicBezTo>
                      <a:pt x="14447" y="12621"/>
                      <a:pt x="14428" y="12741"/>
                      <a:pt x="14381" y="12805"/>
                    </a:cubicBezTo>
                    <a:cubicBezTo>
                      <a:pt x="14375" y="12873"/>
                      <a:pt x="14345" y="12922"/>
                      <a:pt x="14333" y="12985"/>
                    </a:cubicBezTo>
                    <a:cubicBezTo>
                      <a:pt x="14318" y="13020"/>
                      <a:pt x="14308" y="13068"/>
                      <a:pt x="14299" y="13111"/>
                    </a:cubicBezTo>
                    <a:cubicBezTo>
                      <a:pt x="14280" y="13134"/>
                      <a:pt x="14269" y="13176"/>
                      <a:pt x="14263" y="13227"/>
                    </a:cubicBezTo>
                    <a:cubicBezTo>
                      <a:pt x="14245" y="13235"/>
                      <a:pt x="14232" y="13276"/>
                      <a:pt x="14231" y="13310"/>
                    </a:cubicBezTo>
                    <a:cubicBezTo>
                      <a:pt x="14236" y="13321"/>
                      <a:pt x="14243" y="13335"/>
                      <a:pt x="14238" y="13348"/>
                    </a:cubicBezTo>
                    <a:cubicBezTo>
                      <a:pt x="14209" y="13396"/>
                      <a:pt x="14197" y="13478"/>
                      <a:pt x="14173" y="13538"/>
                    </a:cubicBezTo>
                    <a:cubicBezTo>
                      <a:pt x="14155" y="13618"/>
                      <a:pt x="14144" y="13719"/>
                      <a:pt x="14107" y="13770"/>
                    </a:cubicBezTo>
                    <a:cubicBezTo>
                      <a:pt x="14114" y="13838"/>
                      <a:pt x="14078" y="13875"/>
                      <a:pt x="14080" y="13939"/>
                    </a:cubicBezTo>
                    <a:cubicBezTo>
                      <a:pt x="14053" y="13957"/>
                      <a:pt x="14063" y="14027"/>
                      <a:pt x="14043" y="14060"/>
                    </a:cubicBezTo>
                    <a:cubicBezTo>
                      <a:pt x="14048" y="14147"/>
                      <a:pt x="14004" y="14187"/>
                      <a:pt x="14005" y="14267"/>
                    </a:cubicBezTo>
                    <a:lnTo>
                      <a:pt x="14015" y="14267"/>
                    </a:lnTo>
                    <a:cubicBezTo>
                      <a:pt x="14038" y="14181"/>
                      <a:pt x="14058" y="14095"/>
                      <a:pt x="14073" y="14003"/>
                    </a:cubicBezTo>
                    <a:cubicBezTo>
                      <a:pt x="14118" y="13836"/>
                      <a:pt x="14155" y="13657"/>
                      <a:pt x="14208" y="13502"/>
                    </a:cubicBezTo>
                    <a:cubicBezTo>
                      <a:pt x="14206" y="13456"/>
                      <a:pt x="14232" y="13435"/>
                      <a:pt x="14231" y="13390"/>
                    </a:cubicBezTo>
                    <a:cubicBezTo>
                      <a:pt x="14253" y="13324"/>
                      <a:pt x="14264" y="13229"/>
                      <a:pt x="14299" y="13178"/>
                    </a:cubicBezTo>
                    <a:cubicBezTo>
                      <a:pt x="14313" y="13071"/>
                      <a:pt x="14359" y="12992"/>
                      <a:pt x="14378" y="12888"/>
                    </a:cubicBezTo>
                    <a:cubicBezTo>
                      <a:pt x="14408" y="12860"/>
                      <a:pt x="14413" y="12776"/>
                      <a:pt x="14444" y="12737"/>
                    </a:cubicBezTo>
                    <a:cubicBezTo>
                      <a:pt x="14475" y="12638"/>
                      <a:pt x="14512" y="12553"/>
                      <a:pt x="14544" y="12451"/>
                    </a:cubicBezTo>
                    <a:cubicBezTo>
                      <a:pt x="14557" y="12433"/>
                      <a:pt x="14549" y="12378"/>
                      <a:pt x="14569" y="12383"/>
                    </a:cubicBezTo>
                    <a:cubicBezTo>
                      <a:pt x="14596" y="12319"/>
                      <a:pt x="14633" y="12260"/>
                      <a:pt x="14659" y="12182"/>
                    </a:cubicBezTo>
                    <a:cubicBezTo>
                      <a:pt x="14727" y="12042"/>
                      <a:pt x="14791" y="11866"/>
                      <a:pt x="14875" y="11788"/>
                    </a:cubicBezTo>
                    <a:cubicBezTo>
                      <a:pt x="14903" y="11707"/>
                      <a:pt x="14947" y="11666"/>
                      <a:pt x="14983" y="11595"/>
                    </a:cubicBezTo>
                    <a:cubicBezTo>
                      <a:pt x="14994" y="11595"/>
                      <a:pt x="15004" y="11550"/>
                      <a:pt x="15013" y="11581"/>
                    </a:cubicBezTo>
                    <a:cubicBezTo>
                      <a:pt x="14988" y="11609"/>
                      <a:pt x="14972" y="11688"/>
                      <a:pt x="14942" y="11712"/>
                    </a:cubicBezTo>
                    <a:cubicBezTo>
                      <a:pt x="14938" y="11723"/>
                      <a:pt x="14940" y="11746"/>
                      <a:pt x="14947" y="11746"/>
                    </a:cubicBezTo>
                    <a:cubicBezTo>
                      <a:pt x="14942" y="11758"/>
                      <a:pt x="14932" y="11767"/>
                      <a:pt x="14932" y="11788"/>
                    </a:cubicBezTo>
                    <a:lnTo>
                      <a:pt x="14945" y="11798"/>
                    </a:lnTo>
                    <a:lnTo>
                      <a:pt x="14910" y="11870"/>
                    </a:lnTo>
                    <a:lnTo>
                      <a:pt x="14913" y="11878"/>
                    </a:lnTo>
                    <a:lnTo>
                      <a:pt x="14926" y="11851"/>
                    </a:lnTo>
                    <a:cubicBezTo>
                      <a:pt x="14928" y="11853"/>
                      <a:pt x="14935" y="11844"/>
                      <a:pt x="14938" y="11855"/>
                    </a:cubicBezTo>
                    <a:cubicBezTo>
                      <a:pt x="14921" y="11932"/>
                      <a:pt x="14872" y="11956"/>
                      <a:pt x="14858" y="12029"/>
                    </a:cubicBezTo>
                    <a:cubicBezTo>
                      <a:pt x="14852" y="12031"/>
                      <a:pt x="14850" y="12009"/>
                      <a:pt x="14845" y="12024"/>
                    </a:cubicBezTo>
                    <a:cubicBezTo>
                      <a:pt x="14846" y="12038"/>
                      <a:pt x="14842" y="12053"/>
                      <a:pt x="14847" y="12062"/>
                    </a:cubicBezTo>
                    <a:cubicBezTo>
                      <a:pt x="14853" y="12062"/>
                      <a:pt x="14856" y="12038"/>
                      <a:pt x="14865" y="12045"/>
                    </a:cubicBezTo>
                    <a:cubicBezTo>
                      <a:pt x="14872" y="12024"/>
                      <a:pt x="14892" y="12003"/>
                      <a:pt x="14879" y="11976"/>
                    </a:cubicBezTo>
                    <a:cubicBezTo>
                      <a:pt x="14883" y="11958"/>
                      <a:pt x="14892" y="11972"/>
                      <a:pt x="14895" y="11965"/>
                    </a:cubicBezTo>
                    <a:cubicBezTo>
                      <a:pt x="14901" y="11947"/>
                      <a:pt x="14909" y="11983"/>
                      <a:pt x="14913" y="11956"/>
                    </a:cubicBezTo>
                    <a:cubicBezTo>
                      <a:pt x="14934" y="11904"/>
                      <a:pt x="14964" y="11870"/>
                      <a:pt x="14985" y="11808"/>
                    </a:cubicBezTo>
                    <a:cubicBezTo>
                      <a:pt x="15008" y="11808"/>
                      <a:pt x="15019" y="11752"/>
                      <a:pt x="15040" y="11749"/>
                    </a:cubicBezTo>
                    <a:cubicBezTo>
                      <a:pt x="15038" y="11686"/>
                      <a:pt x="15074" y="11739"/>
                      <a:pt x="15078" y="11682"/>
                    </a:cubicBezTo>
                    <a:cubicBezTo>
                      <a:pt x="15083" y="11673"/>
                      <a:pt x="15096" y="11673"/>
                      <a:pt x="15096" y="11693"/>
                    </a:cubicBezTo>
                    <a:cubicBezTo>
                      <a:pt x="15114" y="11686"/>
                      <a:pt x="15120" y="11616"/>
                      <a:pt x="15140" y="11649"/>
                    </a:cubicBezTo>
                    <a:cubicBezTo>
                      <a:pt x="15128" y="11693"/>
                      <a:pt x="15102" y="11694"/>
                      <a:pt x="15088" y="11734"/>
                    </a:cubicBezTo>
                    <a:cubicBezTo>
                      <a:pt x="15058" y="11721"/>
                      <a:pt x="15048" y="11790"/>
                      <a:pt x="15028" y="11818"/>
                    </a:cubicBezTo>
                    <a:cubicBezTo>
                      <a:pt x="15001" y="11842"/>
                      <a:pt x="14982" y="11904"/>
                      <a:pt x="14958" y="11938"/>
                    </a:cubicBezTo>
                    <a:cubicBezTo>
                      <a:pt x="14955" y="11979"/>
                      <a:pt x="14970" y="11950"/>
                      <a:pt x="14972" y="11983"/>
                    </a:cubicBezTo>
                    <a:cubicBezTo>
                      <a:pt x="14970" y="12017"/>
                      <a:pt x="14952" y="12015"/>
                      <a:pt x="14940" y="12029"/>
                    </a:cubicBezTo>
                    <a:cubicBezTo>
                      <a:pt x="14922" y="12090"/>
                      <a:pt x="14896" y="12121"/>
                      <a:pt x="14872" y="12172"/>
                    </a:cubicBezTo>
                    <a:cubicBezTo>
                      <a:pt x="14871" y="12198"/>
                      <a:pt x="14858" y="12227"/>
                      <a:pt x="14845" y="12229"/>
                    </a:cubicBezTo>
                    <a:cubicBezTo>
                      <a:pt x="14845" y="12262"/>
                      <a:pt x="14816" y="12276"/>
                      <a:pt x="14814" y="12314"/>
                    </a:cubicBezTo>
                    <a:cubicBezTo>
                      <a:pt x="14796" y="12319"/>
                      <a:pt x="14798" y="12369"/>
                      <a:pt x="14782" y="12378"/>
                    </a:cubicBezTo>
                    <a:cubicBezTo>
                      <a:pt x="14769" y="12422"/>
                      <a:pt x="14742" y="12447"/>
                      <a:pt x="14734" y="12488"/>
                    </a:cubicBezTo>
                    <a:cubicBezTo>
                      <a:pt x="14739" y="12488"/>
                      <a:pt x="14740" y="12477"/>
                      <a:pt x="14745" y="12473"/>
                    </a:cubicBezTo>
                    <a:lnTo>
                      <a:pt x="14750" y="12484"/>
                    </a:lnTo>
                    <a:cubicBezTo>
                      <a:pt x="14748" y="12516"/>
                      <a:pt x="14734" y="12526"/>
                      <a:pt x="14727" y="12545"/>
                    </a:cubicBezTo>
                    <a:cubicBezTo>
                      <a:pt x="14695" y="12519"/>
                      <a:pt x="14678" y="12629"/>
                      <a:pt x="14657" y="12673"/>
                    </a:cubicBezTo>
                    <a:cubicBezTo>
                      <a:pt x="14634" y="12710"/>
                      <a:pt x="14631" y="12769"/>
                      <a:pt x="14604" y="12810"/>
                    </a:cubicBezTo>
                    <a:cubicBezTo>
                      <a:pt x="14597" y="12831"/>
                      <a:pt x="14587" y="12871"/>
                      <a:pt x="14599" y="12888"/>
                    </a:cubicBezTo>
                    <a:lnTo>
                      <a:pt x="14625" y="12831"/>
                    </a:lnTo>
                    <a:cubicBezTo>
                      <a:pt x="14626" y="12810"/>
                      <a:pt x="14608" y="12807"/>
                      <a:pt x="14621" y="12789"/>
                    </a:cubicBezTo>
                    <a:cubicBezTo>
                      <a:pt x="14634" y="12820"/>
                      <a:pt x="14643" y="12766"/>
                      <a:pt x="14652" y="12756"/>
                    </a:cubicBezTo>
                    <a:lnTo>
                      <a:pt x="14641" y="12752"/>
                    </a:lnTo>
                    <a:cubicBezTo>
                      <a:pt x="14650" y="12697"/>
                      <a:pt x="14671" y="12657"/>
                      <a:pt x="14691" y="12621"/>
                    </a:cubicBezTo>
                    <a:lnTo>
                      <a:pt x="14695" y="12624"/>
                    </a:lnTo>
                    <a:cubicBezTo>
                      <a:pt x="14688" y="12647"/>
                      <a:pt x="14675" y="12668"/>
                      <a:pt x="14677" y="12689"/>
                    </a:cubicBezTo>
                    <a:cubicBezTo>
                      <a:pt x="14695" y="12647"/>
                      <a:pt x="14715" y="12602"/>
                      <a:pt x="14734" y="12563"/>
                    </a:cubicBezTo>
                    <a:lnTo>
                      <a:pt x="14737" y="12568"/>
                    </a:lnTo>
                    <a:cubicBezTo>
                      <a:pt x="14715" y="12624"/>
                      <a:pt x="14698" y="12686"/>
                      <a:pt x="14675" y="12741"/>
                    </a:cubicBezTo>
                    <a:cubicBezTo>
                      <a:pt x="14590" y="12952"/>
                      <a:pt x="14519" y="13185"/>
                      <a:pt x="14441" y="13407"/>
                    </a:cubicBezTo>
                    <a:cubicBezTo>
                      <a:pt x="14433" y="13465"/>
                      <a:pt x="14430" y="13530"/>
                      <a:pt x="14406" y="13571"/>
                    </a:cubicBezTo>
                    <a:lnTo>
                      <a:pt x="14401" y="13554"/>
                    </a:lnTo>
                    <a:cubicBezTo>
                      <a:pt x="14389" y="13574"/>
                      <a:pt x="14381" y="13596"/>
                      <a:pt x="14381" y="13627"/>
                    </a:cubicBezTo>
                    <a:cubicBezTo>
                      <a:pt x="14369" y="13647"/>
                      <a:pt x="14368" y="13684"/>
                      <a:pt x="14353" y="13706"/>
                    </a:cubicBezTo>
                    <a:cubicBezTo>
                      <a:pt x="14335" y="13887"/>
                      <a:pt x="14274" y="14029"/>
                      <a:pt x="14243" y="14199"/>
                    </a:cubicBezTo>
                    <a:cubicBezTo>
                      <a:pt x="14239" y="14208"/>
                      <a:pt x="14232" y="14242"/>
                      <a:pt x="14224" y="14225"/>
                    </a:cubicBezTo>
                    <a:cubicBezTo>
                      <a:pt x="14221" y="14247"/>
                      <a:pt x="14205" y="14265"/>
                      <a:pt x="14211" y="14287"/>
                    </a:cubicBezTo>
                    <a:lnTo>
                      <a:pt x="14221" y="14255"/>
                    </a:lnTo>
                    <a:lnTo>
                      <a:pt x="14224" y="14260"/>
                    </a:lnTo>
                    <a:cubicBezTo>
                      <a:pt x="14211" y="14317"/>
                      <a:pt x="14182" y="14350"/>
                      <a:pt x="14178" y="14417"/>
                    </a:cubicBezTo>
                    <a:lnTo>
                      <a:pt x="14186" y="14425"/>
                    </a:lnTo>
                    <a:cubicBezTo>
                      <a:pt x="14192" y="14438"/>
                      <a:pt x="14184" y="14458"/>
                      <a:pt x="14178" y="14463"/>
                    </a:cubicBezTo>
                    <a:lnTo>
                      <a:pt x="14173" y="14452"/>
                    </a:lnTo>
                    <a:cubicBezTo>
                      <a:pt x="14167" y="14475"/>
                      <a:pt x="14156" y="14495"/>
                      <a:pt x="14153" y="14524"/>
                    </a:cubicBezTo>
                    <a:lnTo>
                      <a:pt x="14163" y="14530"/>
                    </a:lnTo>
                    <a:cubicBezTo>
                      <a:pt x="14159" y="14570"/>
                      <a:pt x="14149" y="14601"/>
                      <a:pt x="14145" y="14641"/>
                    </a:cubicBezTo>
                    <a:cubicBezTo>
                      <a:pt x="14151" y="14636"/>
                      <a:pt x="14152" y="14625"/>
                      <a:pt x="14151" y="14614"/>
                    </a:cubicBezTo>
                    <a:cubicBezTo>
                      <a:pt x="14193" y="14528"/>
                      <a:pt x="14187" y="14392"/>
                      <a:pt x="14226" y="14298"/>
                    </a:cubicBezTo>
                    <a:cubicBezTo>
                      <a:pt x="14220" y="14284"/>
                      <a:pt x="14227" y="14265"/>
                      <a:pt x="14233" y="14260"/>
                    </a:cubicBezTo>
                    <a:cubicBezTo>
                      <a:pt x="14301" y="14020"/>
                      <a:pt x="14359" y="13770"/>
                      <a:pt x="14428" y="13533"/>
                    </a:cubicBezTo>
                    <a:cubicBezTo>
                      <a:pt x="14453" y="13465"/>
                      <a:pt x="14482" y="13398"/>
                      <a:pt x="14491" y="13318"/>
                    </a:cubicBezTo>
                    <a:cubicBezTo>
                      <a:pt x="14510" y="13301"/>
                      <a:pt x="14518" y="13262"/>
                      <a:pt x="14532" y="13232"/>
                    </a:cubicBezTo>
                    <a:cubicBezTo>
                      <a:pt x="14538" y="13159"/>
                      <a:pt x="14576" y="13130"/>
                      <a:pt x="14584" y="13057"/>
                    </a:cubicBezTo>
                    <a:cubicBezTo>
                      <a:pt x="14579" y="13053"/>
                      <a:pt x="14570" y="13052"/>
                      <a:pt x="14572" y="13031"/>
                    </a:cubicBezTo>
                    <a:cubicBezTo>
                      <a:pt x="14577" y="13029"/>
                      <a:pt x="14588" y="13029"/>
                      <a:pt x="14594" y="13038"/>
                    </a:cubicBezTo>
                    <a:cubicBezTo>
                      <a:pt x="14610" y="13013"/>
                      <a:pt x="14607" y="12974"/>
                      <a:pt x="14614" y="12941"/>
                    </a:cubicBezTo>
                    <a:cubicBezTo>
                      <a:pt x="14616" y="12928"/>
                      <a:pt x="14621" y="12941"/>
                      <a:pt x="14625" y="12947"/>
                    </a:cubicBezTo>
                    <a:cubicBezTo>
                      <a:pt x="14639" y="12936"/>
                      <a:pt x="14623" y="12922"/>
                      <a:pt x="14626" y="12899"/>
                    </a:cubicBezTo>
                    <a:cubicBezTo>
                      <a:pt x="14628" y="12880"/>
                      <a:pt x="14639" y="12884"/>
                      <a:pt x="14645" y="12895"/>
                    </a:cubicBezTo>
                    <a:cubicBezTo>
                      <a:pt x="14670" y="12856"/>
                      <a:pt x="14675" y="12778"/>
                      <a:pt x="14704" y="12748"/>
                    </a:cubicBezTo>
                    <a:lnTo>
                      <a:pt x="14690" y="12714"/>
                    </a:lnTo>
                    <a:cubicBezTo>
                      <a:pt x="14700" y="12697"/>
                      <a:pt x="14704" y="12651"/>
                      <a:pt x="14720" y="12662"/>
                    </a:cubicBezTo>
                    <a:cubicBezTo>
                      <a:pt x="14714" y="12675"/>
                      <a:pt x="14723" y="12707"/>
                      <a:pt x="14709" y="12710"/>
                    </a:cubicBezTo>
                    <a:lnTo>
                      <a:pt x="14715" y="12721"/>
                    </a:lnTo>
                    <a:cubicBezTo>
                      <a:pt x="14737" y="12651"/>
                      <a:pt x="14779" y="12604"/>
                      <a:pt x="14797" y="12530"/>
                    </a:cubicBezTo>
                    <a:cubicBezTo>
                      <a:pt x="14813" y="12559"/>
                      <a:pt x="14781" y="12563"/>
                      <a:pt x="14788" y="12598"/>
                    </a:cubicBezTo>
                    <a:cubicBezTo>
                      <a:pt x="14766" y="12611"/>
                      <a:pt x="14760" y="12668"/>
                      <a:pt x="14747" y="12689"/>
                    </a:cubicBezTo>
                    <a:cubicBezTo>
                      <a:pt x="14722" y="12787"/>
                      <a:pt x="14675" y="12857"/>
                      <a:pt x="14652" y="12952"/>
                    </a:cubicBezTo>
                    <a:cubicBezTo>
                      <a:pt x="14593" y="13073"/>
                      <a:pt x="14565" y="13237"/>
                      <a:pt x="14514" y="13374"/>
                    </a:cubicBezTo>
                    <a:cubicBezTo>
                      <a:pt x="14478" y="13508"/>
                      <a:pt x="14433" y="13632"/>
                      <a:pt x="14399" y="13770"/>
                    </a:cubicBezTo>
                    <a:lnTo>
                      <a:pt x="14387" y="13770"/>
                    </a:lnTo>
                    <a:lnTo>
                      <a:pt x="14391" y="13803"/>
                    </a:lnTo>
                    <a:cubicBezTo>
                      <a:pt x="14375" y="13836"/>
                      <a:pt x="14374" y="13904"/>
                      <a:pt x="14351" y="13913"/>
                    </a:cubicBezTo>
                    <a:cubicBezTo>
                      <a:pt x="14352" y="13944"/>
                      <a:pt x="14339" y="13979"/>
                      <a:pt x="14331" y="14007"/>
                    </a:cubicBezTo>
                    <a:cubicBezTo>
                      <a:pt x="14321" y="14036"/>
                      <a:pt x="14340" y="14073"/>
                      <a:pt x="14324" y="14098"/>
                    </a:cubicBezTo>
                    <a:lnTo>
                      <a:pt x="14319" y="14071"/>
                    </a:lnTo>
                    <a:cubicBezTo>
                      <a:pt x="14315" y="14113"/>
                      <a:pt x="14293" y="14137"/>
                      <a:pt x="14293" y="14181"/>
                    </a:cubicBezTo>
                    <a:cubicBezTo>
                      <a:pt x="14257" y="14299"/>
                      <a:pt x="14232" y="14431"/>
                      <a:pt x="14201" y="14557"/>
                    </a:cubicBezTo>
                    <a:cubicBezTo>
                      <a:pt x="14206" y="14627"/>
                      <a:pt x="14162" y="14641"/>
                      <a:pt x="14170" y="14715"/>
                    </a:cubicBezTo>
                    <a:cubicBezTo>
                      <a:pt x="14147" y="14772"/>
                      <a:pt x="14147" y="14852"/>
                      <a:pt x="14123" y="14911"/>
                    </a:cubicBezTo>
                    <a:cubicBezTo>
                      <a:pt x="14138" y="14933"/>
                      <a:pt x="14138" y="14898"/>
                      <a:pt x="14151" y="14888"/>
                    </a:cubicBezTo>
                    <a:cubicBezTo>
                      <a:pt x="14156" y="14892"/>
                      <a:pt x="14152" y="14906"/>
                      <a:pt x="14153" y="14916"/>
                    </a:cubicBezTo>
                    <a:cubicBezTo>
                      <a:pt x="14134" y="14956"/>
                      <a:pt x="14145" y="15025"/>
                      <a:pt x="14120" y="15062"/>
                    </a:cubicBezTo>
                    <a:cubicBezTo>
                      <a:pt x="14113" y="15025"/>
                      <a:pt x="14136" y="14984"/>
                      <a:pt x="14120" y="14953"/>
                    </a:cubicBezTo>
                    <a:cubicBezTo>
                      <a:pt x="14102" y="14984"/>
                      <a:pt x="14105" y="15035"/>
                      <a:pt x="14090" y="15069"/>
                    </a:cubicBezTo>
                    <a:cubicBezTo>
                      <a:pt x="14102" y="15117"/>
                      <a:pt x="14063" y="15131"/>
                      <a:pt x="14080" y="15179"/>
                    </a:cubicBezTo>
                    <a:cubicBezTo>
                      <a:pt x="14065" y="15240"/>
                      <a:pt x="14048" y="15298"/>
                      <a:pt x="14045" y="15368"/>
                    </a:cubicBezTo>
                    <a:cubicBezTo>
                      <a:pt x="14014" y="15480"/>
                      <a:pt x="14006" y="15611"/>
                      <a:pt x="13982" y="15729"/>
                    </a:cubicBezTo>
                    <a:cubicBezTo>
                      <a:pt x="13992" y="15680"/>
                      <a:pt x="14018" y="15644"/>
                      <a:pt x="14008" y="15586"/>
                    </a:cubicBezTo>
                    <a:cubicBezTo>
                      <a:pt x="14010" y="15550"/>
                      <a:pt x="14021" y="15586"/>
                      <a:pt x="14030" y="15575"/>
                    </a:cubicBezTo>
                    <a:cubicBezTo>
                      <a:pt x="14024" y="15537"/>
                      <a:pt x="14045" y="15530"/>
                      <a:pt x="14050" y="15500"/>
                    </a:cubicBezTo>
                    <a:cubicBezTo>
                      <a:pt x="14046" y="15559"/>
                      <a:pt x="14038" y="15630"/>
                      <a:pt x="14038" y="15692"/>
                    </a:cubicBezTo>
                    <a:cubicBezTo>
                      <a:pt x="14008" y="15756"/>
                      <a:pt x="14023" y="15854"/>
                      <a:pt x="13998" y="15922"/>
                    </a:cubicBezTo>
                    <a:cubicBezTo>
                      <a:pt x="13999" y="16041"/>
                      <a:pt x="13954" y="16130"/>
                      <a:pt x="13961" y="16260"/>
                    </a:cubicBezTo>
                    <a:lnTo>
                      <a:pt x="13952" y="16287"/>
                    </a:lnTo>
                    <a:cubicBezTo>
                      <a:pt x="13952" y="16408"/>
                      <a:pt x="13914" y="16498"/>
                      <a:pt x="13918" y="16625"/>
                    </a:cubicBezTo>
                    <a:cubicBezTo>
                      <a:pt x="13888" y="16708"/>
                      <a:pt x="13911" y="16815"/>
                      <a:pt x="13893" y="16905"/>
                    </a:cubicBezTo>
                    <a:cubicBezTo>
                      <a:pt x="13895" y="16913"/>
                      <a:pt x="13896" y="16922"/>
                      <a:pt x="13897" y="16931"/>
                    </a:cubicBezTo>
                    <a:cubicBezTo>
                      <a:pt x="13893" y="16942"/>
                      <a:pt x="13890" y="16954"/>
                      <a:pt x="13888" y="16967"/>
                    </a:cubicBezTo>
                    <a:cubicBezTo>
                      <a:pt x="13887" y="16969"/>
                      <a:pt x="13886" y="16971"/>
                      <a:pt x="13885" y="16973"/>
                    </a:cubicBezTo>
                    <a:cubicBezTo>
                      <a:pt x="13886" y="16985"/>
                      <a:pt x="13886" y="16995"/>
                      <a:pt x="13885" y="17005"/>
                    </a:cubicBezTo>
                    <a:cubicBezTo>
                      <a:pt x="13885" y="17008"/>
                      <a:pt x="13885" y="17010"/>
                      <a:pt x="13885" y="17013"/>
                    </a:cubicBezTo>
                    <a:cubicBezTo>
                      <a:pt x="13883" y="17041"/>
                      <a:pt x="13875" y="17063"/>
                      <a:pt x="13865" y="17083"/>
                    </a:cubicBezTo>
                    <a:cubicBezTo>
                      <a:pt x="13872" y="17004"/>
                      <a:pt x="13863" y="16921"/>
                      <a:pt x="13886" y="16849"/>
                    </a:cubicBezTo>
                    <a:cubicBezTo>
                      <a:pt x="13882" y="16741"/>
                      <a:pt x="13905" y="16641"/>
                      <a:pt x="13906" y="16535"/>
                    </a:cubicBezTo>
                    <a:cubicBezTo>
                      <a:pt x="13905" y="16523"/>
                      <a:pt x="13910" y="16509"/>
                      <a:pt x="13907" y="16498"/>
                    </a:cubicBezTo>
                    <a:cubicBezTo>
                      <a:pt x="13873" y="16552"/>
                      <a:pt x="13893" y="16642"/>
                      <a:pt x="13875" y="16713"/>
                    </a:cubicBezTo>
                    <a:cubicBezTo>
                      <a:pt x="13879" y="16726"/>
                      <a:pt x="13872" y="16751"/>
                      <a:pt x="13868" y="16754"/>
                    </a:cubicBezTo>
                    <a:lnTo>
                      <a:pt x="13867" y="16749"/>
                    </a:lnTo>
                    <a:cubicBezTo>
                      <a:pt x="13861" y="16774"/>
                      <a:pt x="13857" y="16801"/>
                      <a:pt x="13853" y="16828"/>
                    </a:cubicBezTo>
                    <a:cubicBezTo>
                      <a:pt x="13852" y="16798"/>
                      <a:pt x="13865" y="16772"/>
                      <a:pt x="13859" y="16741"/>
                    </a:cubicBezTo>
                    <a:cubicBezTo>
                      <a:pt x="13855" y="16738"/>
                      <a:pt x="13852" y="16739"/>
                      <a:pt x="13850" y="16743"/>
                    </a:cubicBezTo>
                    <a:cubicBezTo>
                      <a:pt x="13854" y="16692"/>
                      <a:pt x="13859" y="16642"/>
                      <a:pt x="13858" y="16590"/>
                    </a:cubicBezTo>
                    <a:cubicBezTo>
                      <a:pt x="13857" y="16576"/>
                      <a:pt x="13863" y="16560"/>
                      <a:pt x="13859" y="16547"/>
                    </a:cubicBezTo>
                    <a:cubicBezTo>
                      <a:pt x="13822" y="16612"/>
                      <a:pt x="13846" y="16714"/>
                      <a:pt x="13827" y="16796"/>
                    </a:cubicBezTo>
                    <a:cubicBezTo>
                      <a:pt x="13830" y="16809"/>
                      <a:pt x="13826" y="16831"/>
                      <a:pt x="13821" y="16840"/>
                    </a:cubicBezTo>
                    <a:cubicBezTo>
                      <a:pt x="13820" y="16819"/>
                      <a:pt x="13819" y="16798"/>
                      <a:pt x="13819" y="16777"/>
                    </a:cubicBezTo>
                    <a:cubicBezTo>
                      <a:pt x="13826" y="16695"/>
                      <a:pt x="13835" y="16614"/>
                      <a:pt x="13840" y="16535"/>
                    </a:cubicBezTo>
                    <a:cubicBezTo>
                      <a:pt x="13857" y="16505"/>
                      <a:pt x="13837" y="16457"/>
                      <a:pt x="13854" y="16431"/>
                    </a:cubicBezTo>
                    <a:cubicBezTo>
                      <a:pt x="13848" y="16398"/>
                      <a:pt x="13863" y="16371"/>
                      <a:pt x="13860" y="16340"/>
                    </a:cubicBezTo>
                    <a:cubicBezTo>
                      <a:pt x="13863" y="16308"/>
                      <a:pt x="13861" y="16272"/>
                      <a:pt x="13882" y="16272"/>
                    </a:cubicBezTo>
                    <a:cubicBezTo>
                      <a:pt x="13893" y="16234"/>
                      <a:pt x="13875" y="16256"/>
                      <a:pt x="13872" y="16223"/>
                    </a:cubicBezTo>
                    <a:cubicBezTo>
                      <a:pt x="13895" y="15994"/>
                      <a:pt x="13930" y="15770"/>
                      <a:pt x="13955" y="15548"/>
                    </a:cubicBezTo>
                    <a:cubicBezTo>
                      <a:pt x="13944" y="15641"/>
                      <a:pt x="13925" y="15724"/>
                      <a:pt x="13915" y="15817"/>
                    </a:cubicBezTo>
                    <a:cubicBezTo>
                      <a:pt x="13888" y="15985"/>
                      <a:pt x="13872" y="16160"/>
                      <a:pt x="13854" y="16331"/>
                    </a:cubicBezTo>
                    <a:cubicBezTo>
                      <a:pt x="13843" y="16334"/>
                      <a:pt x="13848" y="16381"/>
                      <a:pt x="13839" y="16398"/>
                    </a:cubicBezTo>
                    <a:cubicBezTo>
                      <a:pt x="13832" y="16397"/>
                      <a:pt x="13834" y="16377"/>
                      <a:pt x="13832" y="16378"/>
                    </a:cubicBezTo>
                    <a:cubicBezTo>
                      <a:pt x="13836" y="16291"/>
                      <a:pt x="13842" y="16204"/>
                      <a:pt x="13854" y="16119"/>
                    </a:cubicBezTo>
                    <a:cubicBezTo>
                      <a:pt x="13849" y="16052"/>
                      <a:pt x="13867" y="15993"/>
                      <a:pt x="13867" y="15925"/>
                    </a:cubicBezTo>
                    <a:cubicBezTo>
                      <a:pt x="13871" y="15906"/>
                      <a:pt x="13876" y="15875"/>
                      <a:pt x="13868" y="15858"/>
                    </a:cubicBezTo>
                    <a:cubicBezTo>
                      <a:pt x="13859" y="15830"/>
                      <a:pt x="13883" y="15832"/>
                      <a:pt x="13871" y="15802"/>
                    </a:cubicBezTo>
                    <a:cubicBezTo>
                      <a:pt x="13889" y="15763"/>
                      <a:pt x="13881" y="15682"/>
                      <a:pt x="13900" y="15662"/>
                    </a:cubicBezTo>
                    <a:cubicBezTo>
                      <a:pt x="13885" y="15662"/>
                      <a:pt x="13902" y="15639"/>
                      <a:pt x="13897" y="15624"/>
                    </a:cubicBezTo>
                    <a:cubicBezTo>
                      <a:pt x="13897" y="15548"/>
                      <a:pt x="13923" y="15470"/>
                      <a:pt x="13924" y="15394"/>
                    </a:cubicBezTo>
                    <a:cubicBezTo>
                      <a:pt x="13941" y="15312"/>
                      <a:pt x="13933" y="15217"/>
                      <a:pt x="13964" y="15146"/>
                    </a:cubicBezTo>
                    <a:cubicBezTo>
                      <a:pt x="13967" y="15038"/>
                      <a:pt x="13995" y="14945"/>
                      <a:pt x="14004" y="14840"/>
                    </a:cubicBezTo>
                    <a:cubicBezTo>
                      <a:pt x="14004" y="14828"/>
                      <a:pt x="14009" y="14815"/>
                      <a:pt x="14007" y="14804"/>
                    </a:cubicBezTo>
                    <a:cubicBezTo>
                      <a:pt x="13970" y="14847"/>
                      <a:pt x="13984" y="14943"/>
                      <a:pt x="13962" y="15007"/>
                    </a:cubicBezTo>
                    <a:cubicBezTo>
                      <a:pt x="13964" y="15021"/>
                      <a:pt x="13956" y="15044"/>
                      <a:pt x="13952" y="15046"/>
                    </a:cubicBezTo>
                    <a:lnTo>
                      <a:pt x="13952" y="15040"/>
                    </a:lnTo>
                    <a:cubicBezTo>
                      <a:pt x="13937" y="15086"/>
                      <a:pt x="13927" y="15138"/>
                      <a:pt x="13919" y="15192"/>
                    </a:cubicBezTo>
                    <a:cubicBezTo>
                      <a:pt x="13915" y="15188"/>
                      <a:pt x="13918" y="15167"/>
                      <a:pt x="13915" y="15177"/>
                    </a:cubicBezTo>
                    <a:cubicBezTo>
                      <a:pt x="13912" y="15189"/>
                      <a:pt x="13912" y="15203"/>
                      <a:pt x="13916" y="15214"/>
                    </a:cubicBezTo>
                    <a:cubicBezTo>
                      <a:pt x="13911" y="15253"/>
                      <a:pt x="13906" y="15292"/>
                      <a:pt x="13899" y="15330"/>
                    </a:cubicBezTo>
                    <a:cubicBezTo>
                      <a:pt x="13889" y="15356"/>
                      <a:pt x="13879" y="15382"/>
                      <a:pt x="13881" y="15420"/>
                    </a:cubicBezTo>
                    <a:cubicBezTo>
                      <a:pt x="13883" y="15426"/>
                      <a:pt x="13884" y="15431"/>
                      <a:pt x="13884" y="15436"/>
                    </a:cubicBezTo>
                    <a:cubicBezTo>
                      <a:pt x="13884" y="15442"/>
                      <a:pt x="13883" y="15448"/>
                      <a:pt x="13883" y="15453"/>
                    </a:cubicBezTo>
                    <a:cubicBezTo>
                      <a:pt x="13877" y="15477"/>
                      <a:pt x="13862" y="15501"/>
                      <a:pt x="13876" y="15524"/>
                    </a:cubicBezTo>
                    <a:cubicBezTo>
                      <a:pt x="13859" y="15566"/>
                      <a:pt x="13870" y="15614"/>
                      <a:pt x="13863" y="15658"/>
                    </a:cubicBezTo>
                    <a:lnTo>
                      <a:pt x="13855" y="15650"/>
                    </a:lnTo>
                    <a:cubicBezTo>
                      <a:pt x="13840" y="15672"/>
                      <a:pt x="13838" y="15699"/>
                      <a:pt x="13833" y="15734"/>
                    </a:cubicBezTo>
                    <a:cubicBezTo>
                      <a:pt x="13849" y="15750"/>
                      <a:pt x="13829" y="15801"/>
                      <a:pt x="13831" y="15835"/>
                    </a:cubicBezTo>
                    <a:lnTo>
                      <a:pt x="13826" y="15832"/>
                    </a:lnTo>
                    <a:cubicBezTo>
                      <a:pt x="13820" y="15831"/>
                      <a:pt x="13821" y="15848"/>
                      <a:pt x="13817" y="15852"/>
                    </a:cubicBezTo>
                    <a:cubicBezTo>
                      <a:pt x="13815" y="15879"/>
                      <a:pt x="13812" y="15912"/>
                      <a:pt x="13823" y="15934"/>
                    </a:cubicBezTo>
                    <a:cubicBezTo>
                      <a:pt x="13819" y="15956"/>
                      <a:pt x="13829" y="15996"/>
                      <a:pt x="13812" y="15998"/>
                    </a:cubicBezTo>
                    <a:lnTo>
                      <a:pt x="13816" y="15940"/>
                    </a:lnTo>
                    <a:cubicBezTo>
                      <a:pt x="13807" y="15980"/>
                      <a:pt x="13805" y="16025"/>
                      <a:pt x="13800" y="16067"/>
                    </a:cubicBezTo>
                    <a:cubicBezTo>
                      <a:pt x="13801" y="16070"/>
                      <a:pt x="13802" y="16073"/>
                      <a:pt x="13804" y="16070"/>
                    </a:cubicBezTo>
                    <a:cubicBezTo>
                      <a:pt x="13802" y="16061"/>
                      <a:pt x="13806" y="16056"/>
                      <a:pt x="13807" y="16048"/>
                    </a:cubicBezTo>
                    <a:lnTo>
                      <a:pt x="13812" y="16054"/>
                    </a:lnTo>
                    <a:cubicBezTo>
                      <a:pt x="13820" y="16072"/>
                      <a:pt x="13812" y="16092"/>
                      <a:pt x="13810" y="16112"/>
                    </a:cubicBezTo>
                    <a:lnTo>
                      <a:pt x="13800" y="16083"/>
                    </a:lnTo>
                    <a:cubicBezTo>
                      <a:pt x="13787" y="16109"/>
                      <a:pt x="13802" y="16150"/>
                      <a:pt x="13794" y="16183"/>
                    </a:cubicBezTo>
                    <a:cubicBezTo>
                      <a:pt x="13778" y="16173"/>
                      <a:pt x="13789" y="16210"/>
                      <a:pt x="13784" y="16223"/>
                    </a:cubicBezTo>
                    <a:cubicBezTo>
                      <a:pt x="13785" y="16234"/>
                      <a:pt x="13797" y="16234"/>
                      <a:pt x="13793" y="16250"/>
                    </a:cubicBezTo>
                    <a:cubicBezTo>
                      <a:pt x="13790" y="16248"/>
                      <a:pt x="13787" y="16257"/>
                      <a:pt x="13785" y="16250"/>
                    </a:cubicBezTo>
                    <a:cubicBezTo>
                      <a:pt x="13781" y="16259"/>
                      <a:pt x="13778" y="16272"/>
                      <a:pt x="13782" y="16284"/>
                    </a:cubicBezTo>
                    <a:cubicBezTo>
                      <a:pt x="13776" y="16320"/>
                      <a:pt x="13778" y="16361"/>
                      <a:pt x="13775" y="16401"/>
                    </a:cubicBezTo>
                    <a:lnTo>
                      <a:pt x="13783" y="16388"/>
                    </a:lnTo>
                    <a:cubicBezTo>
                      <a:pt x="13780" y="16405"/>
                      <a:pt x="13786" y="16429"/>
                      <a:pt x="13777" y="16439"/>
                    </a:cubicBezTo>
                    <a:lnTo>
                      <a:pt x="13772" y="16421"/>
                    </a:lnTo>
                    <a:cubicBezTo>
                      <a:pt x="13772" y="16421"/>
                      <a:pt x="13772" y="16424"/>
                      <a:pt x="13772" y="16425"/>
                    </a:cubicBezTo>
                    <a:cubicBezTo>
                      <a:pt x="13768" y="16394"/>
                      <a:pt x="13781" y="16365"/>
                      <a:pt x="13774" y="16335"/>
                    </a:cubicBezTo>
                    <a:cubicBezTo>
                      <a:pt x="13773" y="16334"/>
                      <a:pt x="13772" y="16334"/>
                      <a:pt x="13770" y="16334"/>
                    </a:cubicBezTo>
                    <a:cubicBezTo>
                      <a:pt x="13776" y="16268"/>
                      <a:pt x="13781" y="16203"/>
                      <a:pt x="13784" y="16136"/>
                    </a:cubicBezTo>
                    <a:cubicBezTo>
                      <a:pt x="13796" y="16127"/>
                      <a:pt x="13788" y="16112"/>
                      <a:pt x="13786" y="16098"/>
                    </a:cubicBezTo>
                    <a:cubicBezTo>
                      <a:pt x="13792" y="16006"/>
                      <a:pt x="13805" y="15919"/>
                      <a:pt x="13806" y="15827"/>
                    </a:cubicBezTo>
                    <a:cubicBezTo>
                      <a:pt x="13801" y="15838"/>
                      <a:pt x="13797" y="15889"/>
                      <a:pt x="13783" y="15859"/>
                    </a:cubicBezTo>
                    <a:cubicBezTo>
                      <a:pt x="13783" y="15848"/>
                      <a:pt x="13783" y="15828"/>
                      <a:pt x="13787" y="15820"/>
                    </a:cubicBezTo>
                    <a:cubicBezTo>
                      <a:pt x="13798" y="15845"/>
                      <a:pt x="13796" y="15794"/>
                      <a:pt x="13804" y="15802"/>
                    </a:cubicBezTo>
                    <a:lnTo>
                      <a:pt x="13807" y="15817"/>
                    </a:lnTo>
                    <a:cubicBezTo>
                      <a:pt x="13821" y="15747"/>
                      <a:pt x="13811" y="15670"/>
                      <a:pt x="13833" y="15605"/>
                    </a:cubicBezTo>
                    <a:cubicBezTo>
                      <a:pt x="13836" y="15552"/>
                      <a:pt x="13850" y="15512"/>
                      <a:pt x="13847" y="15463"/>
                    </a:cubicBezTo>
                    <a:cubicBezTo>
                      <a:pt x="13864" y="15386"/>
                      <a:pt x="13868" y="15294"/>
                      <a:pt x="13877" y="15211"/>
                    </a:cubicBezTo>
                    <a:lnTo>
                      <a:pt x="13884" y="15205"/>
                    </a:lnTo>
                    <a:cubicBezTo>
                      <a:pt x="13895" y="15073"/>
                      <a:pt x="13921" y="14946"/>
                      <a:pt x="13939" y="14822"/>
                    </a:cubicBezTo>
                    <a:cubicBezTo>
                      <a:pt x="13958" y="14797"/>
                      <a:pt x="13941" y="14742"/>
                      <a:pt x="13960" y="14722"/>
                    </a:cubicBezTo>
                    <a:cubicBezTo>
                      <a:pt x="13956" y="14685"/>
                      <a:pt x="13975" y="14662"/>
                      <a:pt x="13971" y="14627"/>
                    </a:cubicBezTo>
                    <a:cubicBezTo>
                      <a:pt x="13954" y="14609"/>
                      <a:pt x="13958" y="14668"/>
                      <a:pt x="13947" y="14685"/>
                    </a:cubicBezTo>
                    <a:cubicBezTo>
                      <a:pt x="13939" y="14683"/>
                      <a:pt x="13944" y="14653"/>
                      <a:pt x="13940" y="14664"/>
                    </a:cubicBezTo>
                    <a:cubicBezTo>
                      <a:pt x="13937" y="14681"/>
                      <a:pt x="13935" y="14700"/>
                      <a:pt x="13944" y="14714"/>
                    </a:cubicBezTo>
                    <a:cubicBezTo>
                      <a:pt x="13957" y="14816"/>
                      <a:pt x="13896" y="14845"/>
                      <a:pt x="13897" y="14942"/>
                    </a:cubicBezTo>
                    <a:cubicBezTo>
                      <a:pt x="13916" y="14985"/>
                      <a:pt x="13868" y="15022"/>
                      <a:pt x="13890" y="15061"/>
                    </a:cubicBezTo>
                    <a:cubicBezTo>
                      <a:pt x="13870" y="15108"/>
                      <a:pt x="13882" y="15163"/>
                      <a:pt x="13873" y="15213"/>
                    </a:cubicBezTo>
                    <a:lnTo>
                      <a:pt x="13864" y="15204"/>
                    </a:lnTo>
                    <a:cubicBezTo>
                      <a:pt x="13846" y="15227"/>
                      <a:pt x="13844" y="15259"/>
                      <a:pt x="13838" y="15298"/>
                    </a:cubicBezTo>
                    <a:cubicBezTo>
                      <a:pt x="13856" y="15317"/>
                      <a:pt x="13832" y="15374"/>
                      <a:pt x="13834" y="15414"/>
                    </a:cubicBezTo>
                    <a:lnTo>
                      <a:pt x="13828" y="15409"/>
                    </a:lnTo>
                    <a:cubicBezTo>
                      <a:pt x="13824" y="15409"/>
                      <a:pt x="13823" y="15415"/>
                      <a:pt x="13821" y="15422"/>
                    </a:cubicBezTo>
                    <a:cubicBezTo>
                      <a:pt x="13827" y="15351"/>
                      <a:pt x="13829" y="15280"/>
                      <a:pt x="13852" y="15220"/>
                    </a:cubicBezTo>
                    <a:cubicBezTo>
                      <a:pt x="13854" y="15096"/>
                      <a:pt x="13885" y="14988"/>
                      <a:pt x="13893" y="14866"/>
                    </a:cubicBezTo>
                    <a:cubicBezTo>
                      <a:pt x="13893" y="14852"/>
                      <a:pt x="13899" y="14838"/>
                      <a:pt x="13897" y="14824"/>
                    </a:cubicBezTo>
                    <a:cubicBezTo>
                      <a:pt x="13855" y="14877"/>
                      <a:pt x="13872" y="14986"/>
                      <a:pt x="13848" y="15061"/>
                    </a:cubicBezTo>
                    <a:cubicBezTo>
                      <a:pt x="13851" y="15078"/>
                      <a:pt x="13842" y="15104"/>
                      <a:pt x="13838" y="15106"/>
                    </a:cubicBezTo>
                    <a:lnTo>
                      <a:pt x="13836" y="15100"/>
                    </a:lnTo>
                    <a:cubicBezTo>
                      <a:pt x="13799" y="15225"/>
                      <a:pt x="13795" y="15382"/>
                      <a:pt x="13768" y="15521"/>
                    </a:cubicBezTo>
                    <a:cubicBezTo>
                      <a:pt x="13767" y="15561"/>
                      <a:pt x="13761" y="15607"/>
                      <a:pt x="13762" y="15642"/>
                    </a:cubicBezTo>
                    <a:cubicBezTo>
                      <a:pt x="13766" y="15624"/>
                      <a:pt x="13770" y="15583"/>
                      <a:pt x="13780" y="15574"/>
                    </a:cubicBezTo>
                    <a:cubicBezTo>
                      <a:pt x="13790" y="15594"/>
                      <a:pt x="13770" y="15614"/>
                      <a:pt x="13772" y="15638"/>
                    </a:cubicBezTo>
                    <a:cubicBezTo>
                      <a:pt x="13756" y="15806"/>
                      <a:pt x="13740" y="15978"/>
                      <a:pt x="13724" y="16146"/>
                    </a:cubicBezTo>
                    <a:lnTo>
                      <a:pt x="13718" y="16149"/>
                    </a:lnTo>
                    <a:lnTo>
                      <a:pt x="13722" y="16207"/>
                    </a:lnTo>
                    <a:cubicBezTo>
                      <a:pt x="13720" y="16210"/>
                      <a:pt x="13717" y="16206"/>
                      <a:pt x="13715" y="16203"/>
                    </a:cubicBezTo>
                    <a:cubicBezTo>
                      <a:pt x="13711" y="16231"/>
                      <a:pt x="13723" y="16264"/>
                      <a:pt x="13705" y="16284"/>
                    </a:cubicBezTo>
                    <a:cubicBezTo>
                      <a:pt x="13696" y="16304"/>
                      <a:pt x="13710" y="16322"/>
                      <a:pt x="13701" y="16343"/>
                    </a:cubicBezTo>
                    <a:cubicBezTo>
                      <a:pt x="13711" y="16342"/>
                      <a:pt x="13704" y="16308"/>
                      <a:pt x="13715" y="16314"/>
                    </a:cubicBezTo>
                    <a:cubicBezTo>
                      <a:pt x="13724" y="16377"/>
                      <a:pt x="13691" y="16435"/>
                      <a:pt x="13704" y="16499"/>
                    </a:cubicBezTo>
                    <a:cubicBezTo>
                      <a:pt x="13703" y="16512"/>
                      <a:pt x="13699" y="16526"/>
                      <a:pt x="13695" y="16539"/>
                    </a:cubicBezTo>
                    <a:cubicBezTo>
                      <a:pt x="13699" y="16553"/>
                      <a:pt x="13706" y="16560"/>
                      <a:pt x="13707" y="16579"/>
                    </a:cubicBezTo>
                    <a:cubicBezTo>
                      <a:pt x="13709" y="16576"/>
                      <a:pt x="13713" y="16580"/>
                      <a:pt x="13714" y="16582"/>
                    </a:cubicBezTo>
                    <a:cubicBezTo>
                      <a:pt x="13711" y="16595"/>
                      <a:pt x="13703" y="16627"/>
                      <a:pt x="13691" y="16623"/>
                    </a:cubicBezTo>
                    <a:cubicBezTo>
                      <a:pt x="13689" y="16629"/>
                      <a:pt x="13687" y="16639"/>
                      <a:pt x="13689" y="16649"/>
                    </a:cubicBezTo>
                    <a:cubicBezTo>
                      <a:pt x="13691" y="16652"/>
                      <a:pt x="13697" y="16640"/>
                      <a:pt x="13700" y="16651"/>
                    </a:cubicBezTo>
                    <a:cubicBezTo>
                      <a:pt x="13703" y="16661"/>
                      <a:pt x="13699" y="16671"/>
                      <a:pt x="13696" y="16681"/>
                    </a:cubicBezTo>
                    <a:cubicBezTo>
                      <a:pt x="13680" y="16681"/>
                      <a:pt x="13682" y="16718"/>
                      <a:pt x="13677" y="16737"/>
                    </a:cubicBezTo>
                    <a:cubicBezTo>
                      <a:pt x="13679" y="16788"/>
                      <a:pt x="13686" y="16849"/>
                      <a:pt x="13677" y="16901"/>
                    </a:cubicBezTo>
                    <a:cubicBezTo>
                      <a:pt x="13684" y="16911"/>
                      <a:pt x="13679" y="16930"/>
                      <a:pt x="13678" y="16943"/>
                    </a:cubicBezTo>
                    <a:lnTo>
                      <a:pt x="13686" y="16925"/>
                    </a:lnTo>
                    <a:cubicBezTo>
                      <a:pt x="13695" y="16941"/>
                      <a:pt x="13686" y="16965"/>
                      <a:pt x="13687" y="16985"/>
                    </a:cubicBezTo>
                    <a:lnTo>
                      <a:pt x="13679" y="16966"/>
                    </a:lnTo>
                    <a:cubicBezTo>
                      <a:pt x="13678" y="17014"/>
                      <a:pt x="13671" y="17059"/>
                      <a:pt x="13675" y="17102"/>
                    </a:cubicBezTo>
                    <a:cubicBezTo>
                      <a:pt x="13669" y="17113"/>
                      <a:pt x="13671" y="17130"/>
                      <a:pt x="13674" y="17142"/>
                    </a:cubicBezTo>
                    <a:cubicBezTo>
                      <a:pt x="13677" y="17135"/>
                      <a:pt x="13679" y="17147"/>
                      <a:pt x="13683" y="17146"/>
                    </a:cubicBezTo>
                    <a:cubicBezTo>
                      <a:pt x="13687" y="17166"/>
                      <a:pt x="13672" y="17159"/>
                      <a:pt x="13671" y="17172"/>
                    </a:cubicBezTo>
                    <a:cubicBezTo>
                      <a:pt x="13674" y="17188"/>
                      <a:pt x="13658" y="17226"/>
                      <a:pt x="13678" y="17222"/>
                    </a:cubicBezTo>
                    <a:cubicBezTo>
                      <a:pt x="13683" y="17263"/>
                      <a:pt x="13662" y="17302"/>
                      <a:pt x="13673" y="17337"/>
                    </a:cubicBezTo>
                    <a:lnTo>
                      <a:pt x="13687" y="17310"/>
                    </a:lnTo>
                    <a:cubicBezTo>
                      <a:pt x="13688" y="17333"/>
                      <a:pt x="13695" y="17359"/>
                      <a:pt x="13683" y="17376"/>
                    </a:cubicBezTo>
                    <a:lnTo>
                      <a:pt x="13677" y="17380"/>
                    </a:lnTo>
                    <a:cubicBezTo>
                      <a:pt x="13677" y="17370"/>
                      <a:pt x="13673" y="17363"/>
                      <a:pt x="13676" y="17354"/>
                    </a:cubicBezTo>
                    <a:cubicBezTo>
                      <a:pt x="13675" y="17350"/>
                      <a:pt x="13673" y="17352"/>
                      <a:pt x="13671" y="17355"/>
                    </a:cubicBezTo>
                    <a:cubicBezTo>
                      <a:pt x="13672" y="17398"/>
                      <a:pt x="13671" y="17444"/>
                      <a:pt x="13674" y="17487"/>
                    </a:cubicBezTo>
                    <a:cubicBezTo>
                      <a:pt x="13601" y="17632"/>
                      <a:pt x="13526" y="17778"/>
                      <a:pt x="13447" y="17918"/>
                    </a:cubicBezTo>
                    <a:cubicBezTo>
                      <a:pt x="13423" y="17989"/>
                      <a:pt x="13391" y="18039"/>
                      <a:pt x="13361" y="18092"/>
                    </a:cubicBezTo>
                    <a:cubicBezTo>
                      <a:pt x="13365" y="18099"/>
                      <a:pt x="13379" y="18121"/>
                      <a:pt x="13366" y="18133"/>
                    </a:cubicBezTo>
                    <a:cubicBezTo>
                      <a:pt x="13357" y="18151"/>
                      <a:pt x="13347" y="18121"/>
                      <a:pt x="13343" y="18123"/>
                    </a:cubicBezTo>
                    <a:cubicBezTo>
                      <a:pt x="13329" y="18146"/>
                      <a:pt x="13309" y="18155"/>
                      <a:pt x="13298" y="18197"/>
                    </a:cubicBezTo>
                    <a:cubicBezTo>
                      <a:pt x="13207" y="18307"/>
                      <a:pt x="13124" y="18477"/>
                      <a:pt x="13040" y="18612"/>
                    </a:cubicBezTo>
                    <a:cubicBezTo>
                      <a:pt x="13023" y="18599"/>
                      <a:pt x="13022" y="18635"/>
                      <a:pt x="13011" y="18650"/>
                    </a:cubicBezTo>
                    <a:cubicBezTo>
                      <a:pt x="12911" y="18801"/>
                      <a:pt x="12812" y="18953"/>
                      <a:pt x="12709" y="19088"/>
                    </a:cubicBezTo>
                    <a:lnTo>
                      <a:pt x="12709" y="19098"/>
                    </a:lnTo>
                    <a:cubicBezTo>
                      <a:pt x="12840" y="18948"/>
                      <a:pt x="12958" y="18738"/>
                      <a:pt x="13083" y="18566"/>
                    </a:cubicBezTo>
                    <a:cubicBezTo>
                      <a:pt x="13105" y="18553"/>
                      <a:pt x="13121" y="18478"/>
                      <a:pt x="13146" y="18492"/>
                    </a:cubicBezTo>
                    <a:cubicBezTo>
                      <a:pt x="13136" y="18542"/>
                      <a:pt x="13109" y="18538"/>
                      <a:pt x="13098" y="18586"/>
                    </a:cubicBezTo>
                    <a:cubicBezTo>
                      <a:pt x="13075" y="18608"/>
                      <a:pt x="13065" y="18669"/>
                      <a:pt x="13040" y="18676"/>
                    </a:cubicBezTo>
                    <a:cubicBezTo>
                      <a:pt x="12929" y="18899"/>
                      <a:pt x="12797" y="19041"/>
                      <a:pt x="12677" y="19230"/>
                    </a:cubicBezTo>
                    <a:cubicBezTo>
                      <a:pt x="12668" y="19285"/>
                      <a:pt x="12640" y="19281"/>
                      <a:pt x="12624" y="19325"/>
                    </a:cubicBezTo>
                    <a:cubicBezTo>
                      <a:pt x="12618" y="19336"/>
                      <a:pt x="12599" y="19347"/>
                      <a:pt x="12597" y="19321"/>
                    </a:cubicBezTo>
                    <a:lnTo>
                      <a:pt x="12586" y="19336"/>
                    </a:lnTo>
                    <a:cubicBezTo>
                      <a:pt x="12589" y="19343"/>
                      <a:pt x="12592" y="19347"/>
                      <a:pt x="12591" y="19359"/>
                    </a:cubicBezTo>
                    <a:cubicBezTo>
                      <a:pt x="12585" y="19373"/>
                      <a:pt x="12579" y="19384"/>
                      <a:pt x="12570" y="19377"/>
                    </a:cubicBezTo>
                    <a:lnTo>
                      <a:pt x="12570" y="19351"/>
                    </a:lnTo>
                    <a:cubicBezTo>
                      <a:pt x="12564" y="19377"/>
                      <a:pt x="12551" y="19362"/>
                      <a:pt x="12544" y="19384"/>
                    </a:cubicBezTo>
                    <a:lnTo>
                      <a:pt x="12547" y="19389"/>
                    </a:lnTo>
                    <a:cubicBezTo>
                      <a:pt x="12554" y="19389"/>
                      <a:pt x="12560" y="19368"/>
                      <a:pt x="12566" y="19377"/>
                    </a:cubicBezTo>
                    <a:cubicBezTo>
                      <a:pt x="12464" y="19536"/>
                      <a:pt x="12351" y="19646"/>
                      <a:pt x="12233" y="19732"/>
                    </a:cubicBezTo>
                    <a:cubicBezTo>
                      <a:pt x="12196" y="19791"/>
                      <a:pt x="12146" y="19795"/>
                      <a:pt x="12106" y="19843"/>
                    </a:cubicBezTo>
                    <a:cubicBezTo>
                      <a:pt x="12088" y="19848"/>
                      <a:pt x="12077" y="19896"/>
                      <a:pt x="12058" y="19885"/>
                    </a:cubicBezTo>
                    <a:cubicBezTo>
                      <a:pt x="12045" y="19918"/>
                      <a:pt x="12020" y="19903"/>
                      <a:pt x="12010" y="19938"/>
                    </a:cubicBezTo>
                    <a:cubicBezTo>
                      <a:pt x="11921" y="20017"/>
                      <a:pt x="11820" y="20050"/>
                      <a:pt x="11718" y="20049"/>
                    </a:cubicBezTo>
                    <a:cubicBezTo>
                      <a:pt x="11688" y="20070"/>
                      <a:pt x="11653" y="20054"/>
                      <a:pt x="11624" y="20045"/>
                    </a:cubicBezTo>
                    <a:cubicBezTo>
                      <a:pt x="11625" y="20017"/>
                      <a:pt x="11644" y="20030"/>
                      <a:pt x="11649" y="20010"/>
                    </a:cubicBezTo>
                    <a:cubicBezTo>
                      <a:pt x="11612" y="20010"/>
                      <a:pt x="11571" y="19995"/>
                      <a:pt x="11544" y="19927"/>
                    </a:cubicBezTo>
                    <a:cubicBezTo>
                      <a:pt x="11499" y="19923"/>
                      <a:pt x="11539" y="19813"/>
                      <a:pt x="11509" y="19773"/>
                    </a:cubicBezTo>
                    <a:lnTo>
                      <a:pt x="11494" y="19784"/>
                    </a:lnTo>
                    <a:cubicBezTo>
                      <a:pt x="11486" y="19767"/>
                      <a:pt x="11481" y="19748"/>
                      <a:pt x="11484" y="19721"/>
                    </a:cubicBezTo>
                    <a:cubicBezTo>
                      <a:pt x="11500" y="19703"/>
                      <a:pt x="11486" y="19673"/>
                      <a:pt x="11486" y="19648"/>
                    </a:cubicBezTo>
                    <a:cubicBezTo>
                      <a:pt x="11473" y="19640"/>
                      <a:pt x="11474" y="19610"/>
                      <a:pt x="11474" y="19583"/>
                    </a:cubicBezTo>
                    <a:cubicBezTo>
                      <a:pt x="11450" y="19529"/>
                      <a:pt x="11448" y="19455"/>
                      <a:pt x="11441" y="19384"/>
                    </a:cubicBezTo>
                    <a:cubicBezTo>
                      <a:pt x="11406" y="19206"/>
                      <a:pt x="11414" y="18991"/>
                      <a:pt x="11383" y="18808"/>
                    </a:cubicBezTo>
                    <a:cubicBezTo>
                      <a:pt x="11375" y="18831"/>
                      <a:pt x="11380" y="18862"/>
                      <a:pt x="11379" y="18888"/>
                    </a:cubicBezTo>
                    <a:cubicBezTo>
                      <a:pt x="11367" y="18888"/>
                      <a:pt x="11364" y="18916"/>
                      <a:pt x="11368" y="18936"/>
                    </a:cubicBezTo>
                    <a:lnTo>
                      <a:pt x="11383" y="18925"/>
                    </a:lnTo>
                    <a:lnTo>
                      <a:pt x="11394" y="18978"/>
                    </a:lnTo>
                    <a:cubicBezTo>
                      <a:pt x="11394" y="19046"/>
                      <a:pt x="11417" y="19124"/>
                      <a:pt x="11394" y="19184"/>
                    </a:cubicBezTo>
                    <a:lnTo>
                      <a:pt x="11388" y="19173"/>
                    </a:lnTo>
                    <a:lnTo>
                      <a:pt x="11381" y="19188"/>
                    </a:lnTo>
                    <a:cubicBezTo>
                      <a:pt x="11365" y="19123"/>
                      <a:pt x="11392" y="19061"/>
                      <a:pt x="11376" y="18989"/>
                    </a:cubicBezTo>
                    <a:cubicBezTo>
                      <a:pt x="11364" y="19026"/>
                      <a:pt x="11381" y="19072"/>
                      <a:pt x="11361" y="19098"/>
                    </a:cubicBezTo>
                    <a:cubicBezTo>
                      <a:pt x="11360" y="19095"/>
                      <a:pt x="11355" y="19092"/>
                      <a:pt x="11356" y="19083"/>
                    </a:cubicBezTo>
                    <a:cubicBezTo>
                      <a:pt x="11350" y="19067"/>
                      <a:pt x="11358" y="19046"/>
                      <a:pt x="11367" y="19041"/>
                    </a:cubicBezTo>
                    <a:cubicBezTo>
                      <a:pt x="11371" y="19015"/>
                      <a:pt x="11358" y="19007"/>
                      <a:pt x="11358" y="18983"/>
                    </a:cubicBezTo>
                    <a:cubicBezTo>
                      <a:pt x="11365" y="18850"/>
                      <a:pt x="11326" y="18727"/>
                      <a:pt x="11343" y="18598"/>
                    </a:cubicBezTo>
                    <a:cubicBezTo>
                      <a:pt x="11331" y="18397"/>
                      <a:pt x="11327" y="18197"/>
                      <a:pt x="11326" y="17991"/>
                    </a:cubicBezTo>
                    <a:cubicBezTo>
                      <a:pt x="11333" y="17870"/>
                      <a:pt x="11310" y="17716"/>
                      <a:pt x="11336" y="17602"/>
                    </a:cubicBezTo>
                    <a:cubicBezTo>
                      <a:pt x="11318" y="17582"/>
                      <a:pt x="11330" y="17526"/>
                      <a:pt x="11326" y="17489"/>
                    </a:cubicBezTo>
                    <a:cubicBezTo>
                      <a:pt x="11339" y="17338"/>
                      <a:pt x="11318" y="17219"/>
                      <a:pt x="11329" y="17067"/>
                    </a:cubicBezTo>
                    <a:cubicBezTo>
                      <a:pt x="11351" y="17026"/>
                      <a:pt x="11329" y="16961"/>
                      <a:pt x="11329" y="16920"/>
                    </a:cubicBezTo>
                    <a:cubicBezTo>
                      <a:pt x="11341" y="16878"/>
                      <a:pt x="11333" y="16815"/>
                      <a:pt x="11351" y="16777"/>
                    </a:cubicBezTo>
                    <a:cubicBezTo>
                      <a:pt x="11343" y="16647"/>
                      <a:pt x="11356" y="16512"/>
                      <a:pt x="11358" y="16377"/>
                    </a:cubicBezTo>
                    <a:lnTo>
                      <a:pt x="11351" y="16393"/>
                    </a:lnTo>
                    <a:cubicBezTo>
                      <a:pt x="11349" y="16459"/>
                      <a:pt x="11339" y="16524"/>
                      <a:pt x="11343" y="16588"/>
                    </a:cubicBezTo>
                    <a:cubicBezTo>
                      <a:pt x="11337" y="16616"/>
                      <a:pt x="11332" y="16586"/>
                      <a:pt x="11326" y="16592"/>
                    </a:cubicBezTo>
                    <a:cubicBezTo>
                      <a:pt x="11299" y="16671"/>
                      <a:pt x="11320" y="16793"/>
                      <a:pt x="11288" y="16868"/>
                    </a:cubicBezTo>
                    <a:cubicBezTo>
                      <a:pt x="11302" y="16909"/>
                      <a:pt x="11282" y="16961"/>
                      <a:pt x="11296" y="17004"/>
                    </a:cubicBezTo>
                    <a:cubicBezTo>
                      <a:pt x="11301" y="16982"/>
                      <a:pt x="11298" y="16945"/>
                      <a:pt x="11311" y="16932"/>
                    </a:cubicBezTo>
                    <a:lnTo>
                      <a:pt x="11316" y="16942"/>
                    </a:lnTo>
                    <a:cubicBezTo>
                      <a:pt x="11311" y="17010"/>
                      <a:pt x="11318" y="17080"/>
                      <a:pt x="11301" y="17146"/>
                    </a:cubicBezTo>
                    <a:cubicBezTo>
                      <a:pt x="11291" y="17126"/>
                      <a:pt x="11300" y="17087"/>
                      <a:pt x="11293" y="17063"/>
                    </a:cubicBezTo>
                    <a:lnTo>
                      <a:pt x="11288" y="17074"/>
                    </a:lnTo>
                    <a:cubicBezTo>
                      <a:pt x="11289" y="17087"/>
                      <a:pt x="11286" y="17102"/>
                      <a:pt x="11291" y="17109"/>
                    </a:cubicBezTo>
                    <a:cubicBezTo>
                      <a:pt x="11281" y="17142"/>
                      <a:pt x="11282" y="17192"/>
                      <a:pt x="11268" y="17210"/>
                    </a:cubicBezTo>
                    <a:cubicBezTo>
                      <a:pt x="11262" y="17155"/>
                      <a:pt x="11257" y="17094"/>
                      <a:pt x="11274" y="17048"/>
                    </a:cubicBezTo>
                    <a:cubicBezTo>
                      <a:pt x="11257" y="16973"/>
                      <a:pt x="11281" y="16878"/>
                      <a:pt x="11291" y="16810"/>
                    </a:cubicBezTo>
                    <a:lnTo>
                      <a:pt x="11281" y="16800"/>
                    </a:lnTo>
                    <a:cubicBezTo>
                      <a:pt x="11276" y="16713"/>
                      <a:pt x="11279" y="16641"/>
                      <a:pt x="11288" y="16562"/>
                    </a:cubicBezTo>
                    <a:cubicBezTo>
                      <a:pt x="11299" y="16560"/>
                      <a:pt x="11289" y="16582"/>
                      <a:pt x="11299" y="16588"/>
                    </a:cubicBezTo>
                    <a:lnTo>
                      <a:pt x="11301" y="16582"/>
                    </a:lnTo>
                    <a:cubicBezTo>
                      <a:pt x="11299" y="16560"/>
                      <a:pt x="11308" y="16520"/>
                      <a:pt x="11291" y="16514"/>
                    </a:cubicBezTo>
                    <a:cubicBezTo>
                      <a:pt x="11296" y="16485"/>
                      <a:pt x="11281" y="16459"/>
                      <a:pt x="11293" y="16434"/>
                    </a:cubicBezTo>
                    <a:lnTo>
                      <a:pt x="11306" y="16450"/>
                    </a:lnTo>
                    <a:cubicBezTo>
                      <a:pt x="11305" y="16432"/>
                      <a:pt x="11308" y="16410"/>
                      <a:pt x="11304" y="16397"/>
                    </a:cubicBezTo>
                    <a:cubicBezTo>
                      <a:pt x="11299" y="16401"/>
                      <a:pt x="11294" y="16414"/>
                      <a:pt x="11291" y="16397"/>
                    </a:cubicBezTo>
                    <a:cubicBezTo>
                      <a:pt x="11287" y="16355"/>
                      <a:pt x="11286" y="16303"/>
                      <a:pt x="11301" y="16272"/>
                    </a:cubicBezTo>
                    <a:cubicBezTo>
                      <a:pt x="11326" y="16258"/>
                      <a:pt x="11314" y="16182"/>
                      <a:pt x="11329" y="16151"/>
                    </a:cubicBezTo>
                    <a:cubicBezTo>
                      <a:pt x="11331" y="16245"/>
                      <a:pt x="11325" y="16331"/>
                      <a:pt x="11324" y="16423"/>
                    </a:cubicBezTo>
                    <a:cubicBezTo>
                      <a:pt x="11331" y="16417"/>
                      <a:pt x="11332" y="16395"/>
                      <a:pt x="11331" y="16377"/>
                    </a:cubicBezTo>
                    <a:cubicBezTo>
                      <a:pt x="11343" y="16340"/>
                      <a:pt x="11329" y="16300"/>
                      <a:pt x="11343" y="16265"/>
                    </a:cubicBezTo>
                    <a:cubicBezTo>
                      <a:pt x="11350" y="16296"/>
                      <a:pt x="11351" y="16327"/>
                      <a:pt x="11361" y="16350"/>
                    </a:cubicBezTo>
                    <a:cubicBezTo>
                      <a:pt x="11379" y="16272"/>
                      <a:pt x="11374" y="16185"/>
                      <a:pt x="11371" y="16098"/>
                    </a:cubicBezTo>
                    <a:cubicBezTo>
                      <a:pt x="11367" y="16105"/>
                      <a:pt x="11358" y="16105"/>
                      <a:pt x="11356" y="16092"/>
                    </a:cubicBezTo>
                    <a:cubicBezTo>
                      <a:pt x="11354" y="16065"/>
                      <a:pt x="11367" y="16084"/>
                      <a:pt x="11371" y="16071"/>
                    </a:cubicBezTo>
                    <a:cubicBezTo>
                      <a:pt x="11387" y="15929"/>
                      <a:pt x="11392" y="15776"/>
                      <a:pt x="11401" y="15627"/>
                    </a:cubicBezTo>
                    <a:cubicBezTo>
                      <a:pt x="11414" y="15451"/>
                      <a:pt x="11437" y="15273"/>
                      <a:pt x="11433" y="15089"/>
                    </a:cubicBezTo>
                    <a:cubicBezTo>
                      <a:pt x="11454" y="15036"/>
                      <a:pt x="11446" y="14964"/>
                      <a:pt x="11459" y="14904"/>
                    </a:cubicBezTo>
                    <a:lnTo>
                      <a:pt x="11467" y="14920"/>
                    </a:lnTo>
                    <a:cubicBezTo>
                      <a:pt x="11486" y="14785"/>
                      <a:pt x="11482" y="14634"/>
                      <a:pt x="11537" y="14530"/>
                    </a:cubicBezTo>
                    <a:cubicBezTo>
                      <a:pt x="11549" y="14504"/>
                      <a:pt x="11542" y="14458"/>
                      <a:pt x="11557" y="14436"/>
                    </a:cubicBezTo>
                    <a:cubicBezTo>
                      <a:pt x="11543" y="14370"/>
                      <a:pt x="11582" y="14346"/>
                      <a:pt x="11589" y="14298"/>
                    </a:cubicBezTo>
                    <a:lnTo>
                      <a:pt x="11587" y="14293"/>
                    </a:lnTo>
                    <a:cubicBezTo>
                      <a:pt x="11587" y="14333"/>
                      <a:pt x="11565" y="14311"/>
                      <a:pt x="11558" y="14346"/>
                    </a:cubicBezTo>
                    <a:cubicBezTo>
                      <a:pt x="11523" y="14372"/>
                      <a:pt x="11538" y="14477"/>
                      <a:pt x="11509" y="14519"/>
                    </a:cubicBezTo>
                    <a:cubicBezTo>
                      <a:pt x="11493" y="14475"/>
                      <a:pt x="11519" y="14427"/>
                      <a:pt x="11506" y="14388"/>
                    </a:cubicBezTo>
                    <a:lnTo>
                      <a:pt x="11494" y="14471"/>
                    </a:lnTo>
                    <a:cubicBezTo>
                      <a:pt x="11475" y="14445"/>
                      <a:pt x="11498" y="14399"/>
                      <a:pt x="11499" y="14361"/>
                    </a:cubicBezTo>
                    <a:cubicBezTo>
                      <a:pt x="11507" y="14326"/>
                      <a:pt x="11492" y="14293"/>
                      <a:pt x="11509" y="14267"/>
                    </a:cubicBezTo>
                    <a:cubicBezTo>
                      <a:pt x="11520" y="14299"/>
                      <a:pt x="11498" y="14321"/>
                      <a:pt x="11509" y="14357"/>
                    </a:cubicBezTo>
                    <a:cubicBezTo>
                      <a:pt x="11533" y="14232"/>
                      <a:pt x="11529" y="14086"/>
                      <a:pt x="11580" y="13988"/>
                    </a:cubicBezTo>
                    <a:cubicBezTo>
                      <a:pt x="11582" y="13902"/>
                      <a:pt x="11624" y="13849"/>
                      <a:pt x="11619" y="13766"/>
                    </a:cubicBezTo>
                    <a:cubicBezTo>
                      <a:pt x="11602" y="13836"/>
                      <a:pt x="11586" y="13915"/>
                      <a:pt x="11558" y="13977"/>
                    </a:cubicBezTo>
                    <a:cubicBezTo>
                      <a:pt x="11549" y="13965"/>
                      <a:pt x="11558" y="13947"/>
                      <a:pt x="11558" y="13935"/>
                    </a:cubicBezTo>
                    <a:cubicBezTo>
                      <a:pt x="11546" y="13790"/>
                      <a:pt x="11598" y="13698"/>
                      <a:pt x="11607" y="13571"/>
                    </a:cubicBezTo>
                    <a:cubicBezTo>
                      <a:pt x="11632" y="13488"/>
                      <a:pt x="11608" y="13386"/>
                      <a:pt x="11634" y="13306"/>
                    </a:cubicBezTo>
                    <a:cubicBezTo>
                      <a:pt x="11648" y="13342"/>
                      <a:pt x="11639" y="13383"/>
                      <a:pt x="11642" y="13423"/>
                    </a:cubicBezTo>
                    <a:cubicBezTo>
                      <a:pt x="11659" y="13396"/>
                      <a:pt x="11659" y="13343"/>
                      <a:pt x="11677" y="13310"/>
                    </a:cubicBezTo>
                    <a:cubicBezTo>
                      <a:pt x="11658" y="13280"/>
                      <a:pt x="11682" y="13235"/>
                      <a:pt x="11667" y="13200"/>
                    </a:cubicBezTo>
                    <a:cubicBezTo>
                      <a:pt x="11668" y="13190"/>
                      <a:pt x="11676" y="13170"/>
                      <a:pt x="11682" y="13185"/>
                    </a:cubicBezTo>
                    <a:cubicBezTo>
                      <a:pt x="11706" y="13150"/>
                      <a:pt x="11684" y="13130"/>
                      <a:pt x="11702" y="13091"/>
                    </a:cubicBezTo>
                    <a:cubicBezTo>
                      <a:pt x="11715" y="13120"/>
                      <a:pt x="11707" y="13164"/>
                      <a:pt x="11709" y="13190"/>
                    </a:cubicBezTo>
                    <a:cubicBezTo>
                      <a:pt x="11721" y="13172"/>
                      <a:pt x="11721" y="13134"/>
                      <a:pt x="11732" y="13111"/>
                    </a:cubicBezTo>
                    <a:cubicBezTo>
                      <a:pt x="11738" y="13053"/>
                      <a:pt x="11751" y="12994"/>
                      <a:pt x="11750" y="12937"/>
                    </a:cubicBezTo>
                    <a:cubicBezTo>
                      <a:pt x="11777" y="12897"/>
                      <a:pt x="11778" y="12818"/>
                      <a:pt x="11805" y="12782"/>
                    </a:cubicBezTo>
                    <a:cubicBezTo>
                      <a:pt x="11802" y="12717"/>
                      <a:pt x="11825" y="12668"/>
                      <a:pt x="11827" y="12616"/>
                    </a:cubicBezTo>
                    <a:cubicBezTo>
                      <a:pt x="11817" y="12624"/>
                      <a:pt x="11812" y="12664"/>
                      <a:pt x="11802" y="12684"/>
                    </a:cubicBezTo>
                    <a:cubicBezTo>
                      <a:pt x="11797" y="12671"/>
                      <a:pt x="11801" y="12651"/>
                      <a:pt x="11800" y="12636"/>
                    </a:cubicBezTo>
                    <a:cubicBezTo>
                      <a:pt x="11815" y="12607"/>
                      <a:pt x="11822" y="12557"/>
                      <a:pt x="11837" y="12526"/>
                    </a:cubicBezTo>
                    <a:lnTo>
                      <a:pt x="11845" y="12545"/>
                    </a:lnTo>
                    <a:cubicBezTo>
                      <a:pt x="11870" y="12502"/>
                      <a:pt x="11881" y="12445"/>
                      <a:pt x="11895" y="12387"/>
                    </a:cubicBezTo>
                    <a:cubicBezTo>
                      <a:pt x="11896" y="12345"/>
                      <a:pt x="11922" y="12317"/>
                      <a:pt x="11915" y="12273"/>
                    </a:cubicBezTo>
                    <a:lnTo>
                      <a:pt x="11907" y="12288"/>
                    </a:lnTo>
                    <a:cubicBezTo>
                      <a:pt x="11902" y="12299"/>
                      <a:pt x="11894" y="12321"/>
                      <a:pt x="11888" y="12299"/>
                    </a:cubicBezTo>
                    <a:cubicBezTo>
                      <a:pt x="11900" y="12273"/>
                      <a:pt x="11893" y="12227"/>
                      <a:pt x="11907" y="12203"/>
                    </a:cubicBezTo>
                    <a:cubicBezTo>
                      <a:pt x="11921" y="12246"/>
                      <a:pt x="11938" y="12180"/>
                      <a:pt x="11950" y="12161"/>
                    </a:cubicBezTo>
                    <a:cubicBezTo>
                      <a:pt x="11950" y="12129"/>
                      <a:pt x="11971" y="12093"/>
                      <a:pt x="11955" y="12066"/>
                    </a:cubicBezTo>
                    <a:cubicBezTo>
                      <a:pt x="11960" y="12015"/>
                      <a:pt x="11963" y="11961"/>
                      <a:pt x="11983" y="11924"/>
                    </a:cubicBezTo>
                    <a:cubicBezTo>
                      <a:pt x="11982" y="11840"/>
                      <a:pt x="12015" y="11788"/>
                      <a:pt x="12020" y="11707"/>
                    </a:cubicBezTo>
                    <a:cubicBezTo>
                      <a:pt x="12068" y="11634"/>
                      <a:pt x="12047" y="11499"/>
                      <a:pt x="12093" y="11422"/>
                    </a:cubicBezTo>
                    <a:cubicBezTo>
                      <a:pt x="12099" y="11405"/>
                      <a:pt x="12090" y="11369"/>
                      <a:pt x="12101" y="11354"/>
                    </a:cubicBezTo>
                    <a:cubicBezTo>
                      <a:pt x="12144" y="11130"/>
                      <a:pt x="12207" y="10914"/>
                      <a:pt x="12238" y="10684"/>
                    </a:cubicBezTo>
                    <a:cubicBezTo>
                      <a:pt x="12233" y="10692"/>
                      <a:pt x="12229" y="10707"/>
                      <a:pt x="12223" y="10710"/>
                    </a:cubicBezTo>
                    <a:cubicBezTo>
                      <a:pt x="12215" y="10677"/>
                      <a:pt x="12219" y="10604"/>
                      <a:pt x="12220" y="10567"/>
                    </a:cubicBezTo>
                    <a:cubicBezTo>
                      <a:pt x="12226" y="10531"/>
                      <a:pt x="12247" y="10514"/>
                      <a:pt x="12260" y="10514"/>
                    </a:cubicBezTo>
                    <a:cubicBezTo>
                      <a:pt x="12260" y="10563"/>
                      <a:pt x="12251" y="10606"/>
                      <a:pt x="12248" y="10647"/>
                    </a:cubicBezTo>
                    <a:lnTo>
                      <a:pt x="12253" y="10638"/>
                    </a:lnTo>
                    <a:cubicBezTo>
                      <a:pt x="12339" y="10257"/>
                      <a:pt x="12416" y="9873"/>
                      <a:pt x="12486" y="9480"/>
                    </a:cubicBezTo>
                    <a:cubicBezTo>
                      <a:pt x="12504" y="9426"/>
                      <a:pt x="12524" y="9371"/>
                      <a:pt x="12527" y="9300"/>
                    </a:cubicBezTo>
                    <a:cubicBezTo>
                      <a:pt x="12539" y="9233"/>
                      <a:pt x="12553" y="9164"/>
                      <a:pt x="12561" y="9090"/>
                    </a:cubicBezTo>
                    <a:cubicBezTo>
                      <a:pt x="12582" y="9045"/>
                      <a:pt x="12586" y="9004"/>
                      <a:pt x="12595" y="8949"/>
                    </a:cubicBezTo>
                    <a:cubicBezTo>
                      <a:pt x="12605" y="8943"/>
                      <a:pt x="12607" y="8924"/>
                      <a:pt x="12609" y="8901"/>
                    </a:cubicBezTo>
                    <a:cubicBezTo>
                      <a:pt x="12602" y="8864"/>
                      <a:pt x="12589" y="8914"/>
                      <a:pt x="12577" y="8911"/>
                    </a:cubicBezTo>
                    <a:lnTo>
                      <a:pt x="12579" y="8964"/>
                    </a:lnTo>
                    <a:cubicBezTo>
                      <a:pt x="12563" y="9010"/>
                      <a:pt x="12564" y="9083"/>
                      <a:pt x="12536" y="9112"/>
                    </a:cubicBezTo>
                    <a:cubicBezTo>
                      <a:pt x="12536" y="9173"/>
                      <a:pt x="12517" y="9215"/>
                      <a:pt x="12507" y="9265"/>
                    </a:cubicBezTo>
                    <a:cubicBezTo>
                      <a:pt x="12489" y="9231"/>
                      <a:pt x="12507" y="9182"/>
                      <a:pt x="12511" y="9149"/>
                    </a:cubicBezTo>
                    <a:cubicBezTo>
                      <a:pt x="12526" y="9104"/>
                      <a:pt x="12522" y="9020"/>
                      <a:pt x="12552" y="9010"/>
                    </a:cubicBezTo>
                    <a:cubicBezTo>
                      <a:pt x="12527" y="8936"/>
                      <a:pt x="12565" y="8877"/>
                      <a:pt x="12574" y="8811"/>
                    </a:cubicBezTo>
                    <a:cubicBezTo>
                      <a:pt x="12595" y="8780"/>
                      <a:pt x="12585" y="8705"/>
                      <a:pt x="12602" y="8686"/>
                    </a:cubicBezTo>
                    <a:cubicBezTo>
                      <a:pt x="12633" y="8727"/>
                      <a:pt x="12607" y="8804"/>
                      <a:pt x="12604" y="8848"/>
                    </a:cubicBezTo>
                    <a:cubicBezTo>
                      <a:pt x="12630" y="8832"/>
                      <a:pt x="12627" y="8773"/>
                      <a:pt x="12634" y="8731"/>
                    </a:cubicBezTo>
                    <a:cubicBezTo>
                      <a:pt x="12602" y="8731"/>
                      <a:pt x="12635" y="8650"/>
                      <a:pt x="12614" y="8641"/>
                    </a:cubicBezTo>
                    <a:cubicBezTo>
                      <a:pt x="12621" y="8584"/>
                      <a:pt x="12613" y="8509"/>
                      <a:pt x="12636" y="8463"/>
                    </a:cubicBezTo>
                    <a:cubicBezTo>
                      <a:pt x="12645" y="8441"/>
                      <a:pt x="12659" y="8461"/>
                      <a:pt x="12657" y="8483"/>
                    </a:cubicBezTo>
                    <a:lnTo>
                      <a:pt x="12662" y="8474"/>
                    </a:lnTo>
                    <a:cubicBezTo>
                      <a:pt x="12667" y="8476"/>
                      <a:pt x="12670" y="8488"/>
                      <a:pt x="12674" y="8490"/>
                    </a:cubicBezTo>
                    <a:cubicBezTo>
                      <a:pt x="12673" y="8503"/>
                      <a:pt x="12677" y="8520"/>
                      <a:pt x="12672" y="8531"/>
                    </a:cubicBezTo>
                    <a:cubicBezTo>
                      <a:pt x="12667" y="8533"/>
                      <a:pt x="12664" y="8529"/>
                      <a:pt x="12659" y="8528"/>
                    </a:cubicBezTo>
                    <a:cubicBezTo>
                      <a:pt x="12654" y="8556"/>
                      <a:pt x="12648" y="8588"/>
                      <a:pt x="12654" y="8622"/>
                    </a:cubicBezTo>
                    <a:cubicBezTo>
                      <a:pt x="12665" y="8602"/>
                      <a:pt x="12665" y="8567"/>
                      <a:pt x="12672" y="8542"/>
                    </a:cubicBezTo>
                    <a:cubicBezTo>
                      <a:pt x="12685" y="8544"/>
                      <a:pt x="12689" y="8509"/>
                      <a:pt x="12697" y="8494"/>
                    </a:cubicBezTo>
                    <a:cubicBezTo>
                      <a:pt x="12718" y="8441"/>
                      <a:pt x="12698" y="8384"/>
                      <a:pt x="12704" y="8325"/>
                    </a:cubicBezTo>
                    <a:cubicBezTo>
                      <a:pt x="12695" y="8298"/>
                      <a:pt x="12701" y="8246"/>
                      <a:pt x="12709" y="8215"/>
                    </a:cubicBezTo>
                    <a:cubicBezTo>
                      <a:pt x="12718" y="8206"/>
                      <a:pt x="12721" y="8230"/>
                      <a:pt x="12727" y="8230"/>
                    </a:cubicBezTo>
                    <a:cubicBezTo>
                      <a:pt x="12736" y="8213"/>
                      <a:pt x="12731" y="8175"/>
                      <a:pt x="12732" y="8158"/>
                    </a:cubicBezTo>
                    <a:lnTo>
                      <a:pt x="12717" y="8193"/>
                    </a:lnTo>
                    <a:cubicBezTo>
                      <a:pt x="12705" y="8160"/>
                      <a:pt x="12722" y="8125"/>
                      <a:pt x="12717" y="8083"/>
                    </a:cubicBezTo>
                    <a:cubicBezTo>
                      <a:pt x="12723" y="8067"/>
                      <a:pt x="12732" y="8030"/>
                      <a:pt x="12742" y="8045"/>
                    </a:cubicBezTo>
                    <a:cubicBezTo>
                      <a:pt x="12755" y="8039"/>
                      <a:pt x="12754" y="8003"/>
                      <a:pt x="12765" y="7988"/>
                    </a:cubicBezTo>
                    <a:cubicBezTo>
                      <a:pt x="12749" y="7946"/>
                      <a:pt x="12783" y="7929"/>
                      <a:pt x="12777" y="7894"/>
                    </a:cubicBezTo>
                    <a:cubicBezTo>
                      <a:pt x="12779" y="7874"/>
                      <a:pt x="12792" y="7859"/>
                      <a:pt x="12797" y="7872"/>
                    </a:cubicBezTo>
                    <a:cubicBezTo>
                      <a:pt x="12835" y="7804"/>
                      <a:pt x="12821" y="7674"/>
                      <a:pt x="12828" y="7593"/>
                    </a:cubicBezTo>
                    <a:cubicBezTo>
                      <a:pt x="12823" y="7595"/>
                      <a:pt x="12820" y="7595"/>
                      <a:pt x="12817" y="7604"/>
                    </a:cubicBezTo>
                    <a:cubicBezTo>
                      <a:pt x="12842" y="7665"/>
                      <a:pt x="12792" y="7674"/>
                      <a:pt x="12795" y="7729"/>
                    </a:cubicBezTo>
                    <a:cubicBezTo>
                      <a:pt x="12783" y="7731"/>
                      <a:pt x="12785" y="7705"/>
                      <a:pt x="12783" y="7692"/>
                    </a:cubicBezTo>
                    <a:cubicBezTo>
                      <a:pt x="12797" y="7656"/>
                      <a:pt x="12803" y="7599"/>
                      <a:pt x="12817" y="7560"/>
                    </a:cubicBezTo>
                    <a:cubicBezTo>
                      <a:pt x="12814" y="7507"/>
                      <a:pt x="12835" y="7473"/>
                      <a:pt x="12828" y="7423"/>
                    </a:cubicBezTo>
                    <a:cubicBezTo>
                      <a:pt x="12829" y="7353"/>
                      <a:pt x="12830" y="7270"/>
                      <a:pt x="12837" y="7208"/>
                    </a:cubicBezTo>
                    <a:cubicBezTo>
                      <a:pt x="12854" y="7201"/>
                      <a:pt x="12841" y="7241"/>
                      <a:pt x="12855" y="7250"/>
                    </a:cubicBezTo>
                    <a:cubicBezTo>
                      <a:pt x="12848" y="7320"/>
                      <a:pt x="12866" y="7384"/>
                      <a:pt x="12849" y="7450"/>
                    </a:cubicBezTo>
                    <a:cubicBezTo>
                      <a:pt x="12846" y="7476"/>
                      <a:pt x="12826" y="7481"/>
                      <a:pt x="12837" y="7514"/>
                    </a:cubicBezTo>
                    <a:lnTo>
                      <a:pt x="12847" y="7492"/>
                    </a:lnTo>
                    <a:cubicBezTo>
                      <a:pt x="12852" y="7437"/>
                      <a:pt x="12893" y="7373"/>
                      <a:pt x="12860" y="7329"/>
                    </a:cubicBezTo>
                    <a:lnTo>
                      <a:pt x="12872" y="7296"/>
                    </a:lnTo>
                    <a:lnTo>
                      <a:pt x="12883" y="7318"/>
                    </a:lnTo>
                    <a:cubicBezTo>
                      <a:pt x="12884" y="7267"/>
                      <a:pt x="12899" y="7221"/>
                      <a:pt x="12895" y="7171"/>
                    </a:cubicBezTo>
                    <a:cubicBezTo>
                      <a:pt x="12883" y="7195"/>
                      <a:pt x="12886" y="7236"/>
                      <a:pt x="12872" y="7254"/>
                    </a:cubicBezTo>
                    <a:cubicBezTo>
                      <a:pt x="12866" y="7133"/>
                      <a:pt x="12910" y="7042"/>
                      <a:pt x="12905" y="6912"/>
                    </a:cubicBezTo>
                    <a:cubicBezTo>
                      <a:pt x="12921" y="6867"/>
                      <a:pt x="12936" y="6847"/>
                      <a:pt x="12948" y="6806"/>
                    </a:cubicBezTo>
                    <a:lnTo>
                      <a:pt x="12953" y="6844"/>
                    </a:lnTo>
                    <a:cubicBezTo>
                      <a:pt x="12973" y="6775"/>
                      <a:pt x="12985" y="6690"/>
                      <a:pt x="12990" y="6606"/>
                    </a:cubicBezTo>
                    <a:cubicBezTo>
                      <a:pt x="12986" y="6575"/>
                      <a:pt x="12984" y="6551"/>
                      <a:pt x="12996" y="6526"/>
                    </a:cubicBezTo>
                    <a:cubicBezTo>
                      <a:pt x="12973" y="6489"/>
                      <a:pt x="13006" y="6456"/>
                      <a:pt x="12996" y="6416"/>
                    </a:cubicBezTo>
                    <a:cubicBezTo>
                      <a:pt x="12996" y="6380"/>
                      <a:pt x="13017" y="6382"/>
                      <a:pt x="13030" y="6390"/>
                    </a:cubicBezTo>
                    <a:cubicBezTo>
                      <a:pt x="13040" y="6371"/>
                      <a:pt x="13039" y="6344"/>
                      <a:pt x="13042" y="6320"/>
                    </a:cubicBezTo>
                    <a:cubicBezTo>
                      <a:pt x="13023" y="6285"/>
                      <a:pt x="13039" y="6219"/>
                      <a:pt x="13037" y="6168"/>
                    </a:cubicBezTo>
                    <a:cubicBezTo>
                      <a:pt x="13056" y="6087"/>
                      <a:pt x="13049" y="5977"/>
                      <a:pt x="13083" y="5909"/>
                    </a:cubicBezTo>
                    <a:cubicBezTo>
                      <a:pt x="13097" y="5907"/>
                      <a:pt x="13090" y="5938"/>
                      <a:pt x="13096" y="5950"/>
                    </a:cubicBezTo>
                    <a:cubicBezTo>
                      <a:pt x="13111" y="5893"/>
                      <a:pt x="13111" y="5823"/>
                      <a:pt x="13121" y="5757"/>
                    </a:cubicBezTo>
                    <a:cubicBezTo>
                      <a:pt x="13124" y="5735"/>
                      <a:pt x="13134" y="5727"/>
                      <a:pt x="13143" y="5724"/>
                    </a:cubicBezTo>
                    <a:cubicBezTo>
                      <a:pt x="13143" y="5766"/>
                      <a:pt x="13154" y="5824"/>
                      <a:pt x="13136" y="5863"/>
                    </a:cubicBezTo>
                    <a:cubicBezTo>
                      <a:pt x="13133" y="5948"/>
                      <a:pt x="13109" y="6014"/>
                      <a:pt x="13103" y="6100"/>
                    </a:cubicBezTo>
                    <a:lnTo>
                      <a:pt x="13113" y="6109"/>
                    </a:lnTo>
                    <a:cubicBezTo>
                      <a:pt x="13113" y="6120"/>
                      <a:pt x="13115" y="6135"/>
                      <a:pt x="13109" y="6142"/>
                    </a:cubicBezTo>
                    <a:cubicBezTo>
                      <a:pt x="13100" y="6144"/>
                      <a:pt x="13105" y="6126"/>
                      <a:pt x="13100" y="6120"/>
                    </a:cubicBezTo>
                    <a:lnTo>
                      <a:pt x="13096" y="6131"/>
                    </a:lnTo>
                    <a:cubicBezTo>
                      <a:pt x="13096" y="6186"/>
                      <a:pt x="13062" y="6241"/>
                      <a:pt x="13085" y="6285"/>
                    </a:cubicBezTo>
                    <a:cubicBezTo>
                      <a:pt x="13086" y="6342"/>
                      <a:pt x="13073" y="6386"/>
                      <a:pt x="13060" y="6432"/>
                    </a:cubicBezTo>
                    <a:lnTo>
                      <a:pt x="13048" y="6399"/>
                    </a:lnTo>
                    <a:cubicBezTo>
                      <a:pt x="13040" y="6419"/>
                      <a:pt x="13042" y="6443"/>
                      <a:pt x="13037" y="6463"/>
                    </a:cubicBezTo>
                    <a:cubicBezTo>
                      <a:pt x="13019" y="6505"/>
                      <a:pt x="13030" y="6581"/>
                      <a:pt x="13012" y="6632"/>
                    </a:cubicBezTo>
                    <a:lnTo>
                      <a:pt x="13023" y="6636"/>
                    </a:lnTo>
                    <a:cubicBezTo>
                      <a:pt x="13009" y="6688"/>
                      <a:pt x="13019" y="6755"/>
                      <a:pt x="13005" y="6806"/>
                    </a:cubicBezTo>
                    <a:cubicBezTo>
                      <a:pt x="12990" y="6879"/>
                      <a:pt x="12986" y="6958"/>
                      <a:pt x="12967" y="7023"/>
                    </a:cubicBezTo>
                    <a:cubicBezTo>
                      <a:pt x="12961" y="7096"/>
                      <a:pt x="12954" y="7181"/>
                      <a:pt x="12925" y="7228"/>
                    </a:cubicBezTo>
                    <a:cubicBezTo>
                      <a:pt x="12917" y="7195"/>
                      <a:pt x="12928" y="7162"/>
                      <a:pt x="12935" y="7133"/>
                    </a:cubicBezTo>
                    <a:cubicBezTo>
                      <a:pt x="12952" y="7012"/>
                      <a:pt x="12980" y="6895"/>
                      <a:pt x="12990" y="6775"/>
                    </a:cubicBezTo>
                    <a:cubicBezTo>
                      <a:pt x="12983" y="6817"/>
                      <a:pt x="12974" y="6859"/>
                      <a:pt x="12971" y="6907"/>
                    </a:cubicBezTo>
                    <a:cubicBezTo>
                      <a:pt x="12941" y="7010"/>
                      <a:pt x="12925" y="7131"/>
                      <a:pt x="12915" y="7243"/>
                    </a:cubicBezTo>
                    <a:cubicBezTo>
                      <a:pt x="12917" y="7238"/>
                      <a:pt x="12921" y="7238"/>
                      <a:pt x="12922" y="7238"/>
                    </a:cubicBezTo>
                    <a:lnTo>
                      <a:pt x="12925" y="7313"/>
                    </a:lnTo>
                    <a:cubicBezTo>
                      <a:pt x="12935" y="7296"/>
                      <a:pt x="12927" y="7263"/>
                      <a:pt x="12933" y="7243"/>
                    </a:cubicBezTo>
                    <a:cubicBezTo>
                      <a:pt x="12962" y="7169"/>
                      <a:pt x="12975" y="7067"/>
                      <a:pt x="12990" y="6975"/>
                    </a:cubicBezTo>
                    <a:cubicBezTo>
                      <a:pt x="12997" y="6951"/>
                      <a:pt x="12994" y="6900"/>
                      <a:pt x="13012" y="6900"/>
                    </a:cubicBezTo>
                    <a:cubicBezTo>
                      <a:pt x="13033" y="6967"/>
                      <a:pt x="13009" y="7050"/>
                      <a:pt x="13000" y="7117"/>
                    </a:cubicBezTo>
                    <a:cubicBezTo>
                      <a:pt x="12977" y="7149"/>
                      <a:pt x="12968" y="7203"/>
                      <a:pt x="12965" y="7261"/>
                    </a:cubicBezTo>
                    <a:cubicBezTo>
                      <a:pt x="12948" y="7291"/>
                      <a:pt x="12963" y="7323"/>
                      <a:pt x="12965" y="7353"/>
                    </a:cubicBezTo>
                    <a:cubicBezTo>
                      <a:pt x="12968" y="7330"/>
                      <a:pt x="12971" y="7306"/>
                      <a:pt x="12980" y="7287"/>
                    </a:cubicBezTo>
                    <a:cubicBezTo>
                      <a:pt x="13006" y="7162"/>
                      <a:pt x="13021" y="7023"/>
                      <a:pt x="13042" y="6900"/>
                    </a:cubicBezTo>
                    <a:lnTo>
                      <a:pt x="13033" y="6895"/>
                    </a:lnTo>
                    <a:cubicBezTo>
                      <a:pt x="13033" y="6892"/>
                      <a:pt x="13033" y="6883"/>
                      <a:pt x="13035" y="6880"/>
                    </a:cubicBezTo>
                    <a:cubicBezTo>
                      <a:pt x="13046" y="6883"/>
                      <a:pt x="13044" y="6859"/>
                      <a:pt x="13048" y="6847"/>
                    </a:cubicBezTo>
                    <a:cubicBezTo>
                      <a:pt x="13052" y="6814"/>
                      <a:pt x="13054" y="6764"/>
                      <a:pt x="13035" y="6749"/>
                    </a:cubicBezTo>
                    <a:cubicBezTo>
                      <a:pt x="13048" y="6683"/>
                      <a:pt x="13052" y="6610"/>
                      <a:pt x="13060" y="6541"/>
                    </a:cubicBezTo>
                    <a:cubicBezTo>
                      <a:pt x="13056" y="6384"/>
                      <a:pt x="13131" y="6276"/>
                      <a:pt x="13121" y="6109"/>
                    </a:cubicBezTo>
                    <a:cubicBezTo>
                      <a:pt x="13149" y="6062"/>
                      <a:pt x="13147" y="5981"/>
                      <a:pt x="13161" y="5916"/>
                    </a:cubicBezTo>
                    <a:cubicBezTo>
                      <a:pt x="13169" y="5891"/>
                      <a:pt x="13153" y="5865"/>
                      <a:pt x="13166" y="5845"/>
                    </a:cubicBezTo>
                    <a:cubicBezTo>
                      <a:pt x="13171" y="5838"/>
                      <a:pt x="13179" y="5843"/>
                      <a:pt x="13184" y="5856"/>
                    </a:cubicBezTo>
                    <a:cubicBezTo>
                      <a:pt x="13185" y="5925"/>
                      <a:pt x="13184" y="6004"/>
                      <a:pt x="13166" y="6062"/>
                    </a:cubicBezTo>
                    <a:cubicBezTo>
                      <a:pt x="13124" y="6039"/>
                      <a:pt x="13153" y="6154"/>
                      <a:pt x="13130" y="6183"/>
                    </a:cubicBezTo>
                    <a:cubicBezTo>
                      <a:pt x="13130" y="6208"/>
                      <a:pt x="13119" y="6237"/>
                      <a:pt x="13130" y="6258"/>
                    </a:cubicBezTo>
                    <a:cubicBezTo>
                      <a:pt x="13111" y="6342"/>
                      <a:pt x="13130" y="6469"/>
                      <a:pt x="13085" y="6522"/>
                    </a:cubicBezTo>
                    <a:cubicBezTo>
                      <a:pt x="13098" y="6608"/>
                      <a:pt x="13065" y="6670"/>
                      <a:pt x="13055" y="6742"/>
                    </a:cubicBezTo>
                    <a:cubicBezTo>
                      <a:pt x="13054" y="6760"/>
                      <a:pt x="13056" y="6777"/>
                      <a:pt x="13065" y="6775"/>
                    </a:cubicBezTo>
                    <a:cubicBezTo>
                      <a:pt x="13083" y="6654"/>
                      <a:pt x="13109" y="6538"/>
                      <a:pt x="13125" y="6416"/>
                    </a:cubicBezTo>
                    <a:cubicBezTo>
                      <a:pt x="13133" y="6351"/>
                      <a:pt x="13147" y="6287"/>
                      <a:pt x="13148" y="6215"/>
                    </a:cubicBezTo>
                    <a:cubicBezTo>
                      <a:pt x="13137" y="6215"/>
                      <a:pt x="13131" y="6186"/>
                      <a:pt x="13138" y="6168"/>
                    </a:cubicBezTo>
                    <a:cubicBezTo>
                      <a:pt x="13149" y="6147"/>
                      <a:pt x="13149" y="6186"/>
                      <a:pt x="13156" y="6195"/>
                    </a:cubicBezTo>
                    <a:cubicBezTo>
                      <a:pt x="13194" y="6155"/>
                      <a:pt x="13171" y="6049"/>
                      <a:pt x="13191" y="5988"/>
                    </a:cubicBezTo>
                    <a:cubicBezTo>
                      <a:pt x="13181" y="5925"/>
                      <a:pt x="13217" y="5904"/>
                      <a:pt x="13209" y="5841"/>
                    </a:cubicBezTo>
                    <a:cubicBezTo>
                      <a:pt x="13210" y="5823"/>
                      <a:pt x="13219" y="5819"/>
                      <a:pt x="13225" y="5814"/>
                    </a:cubicBezTo>
                    <a:cubicBezTo>
                      <a:pt x="13213" y="5751"/>
                      <a:pt x="13235" y="5687"/>
                      <a:pt x="13250" y="5635"/>
                    </a:cubicBezTo>
                    <a:cubicBezTo>
                      <a:pt x="13269" y="5579"/>
                      <a:pt x="13248" y="5507"/>
                      <a:pt x="13273" y="5461"/>
                    </a:cubicBezTo>
                    <a:cubicBezTo>
                      <a:pt x="13286" y="5430"/>
                      <a:pt x="13272" y="5392"/>
                      <a:pt x="13268" y="5361"/>
                    </a:cubicBezTo>
                    <a:cubicBezTo>
                      <a:pt x="13266" y="5348"/>
                      <a:pt x="13259" y="5348"/>
                      <a:pt x="13255" y="5361"/>
                    </a:cubicBezTo>
                    <a:cubicBezTo>
                      <a:pt x="13269" y="5423"/>
                      <a:pt x="13242" y="5467"/>
                      <a:pt x="13243" y="5524"/>
                    </a:cubicBezTo>
                    <a:cubicBezTo>
                      <a:pt x="13238" y="5550"/>
                      <a:pt x="13232" y="5605"/>
                      <a:pt x="13213" y="5592"/>
                    </a:cubicBezTo>
                    <a:lnTo>
                      <a:pt x="13213" y="5555"/>
                    </a:lnTo>
                    <a:cubicBezTo>
                      <a:pt x="13240" y="5509"/>
                      <a:pt x="13221" y="5445"/>
                      <a:pt x="13241" y="5392"/>
                    </a:cubicBezTo>
                    <a:cubicBezTo>
                      <a:pt x="13253" y="5348"/>
                      <a:pt x="13219" y="5302"/>
                      <a:pt x="13246" y="5265"/>
                    </a:cubicBezTo>
                    <a:cubicBezTo>
                      <a:pt x="13253" y="5274"/>
                      <a:pt x="13243" y="5298"/>
                      <a:pt x="13253" y="5298"/>
                    </a:cubicBezTo>
                    <a:cubicBezTo>
                      <a:pt x="13261" y="5289"/>
                      <a:pt x="13257" y="5274"/>
                      <a:pt x="13259" y="5260"/>
                    </a:cubicBezTo>
                    <a:cubicBezTo>
                      <a:pt x="13265" y="5234"/>
                      <a:pt x="13263" y="5185"/>
                      <a:pt x="13284" y="5185"/>
                    </a:cubicBezTo>
                    <a:cubicBezTo>
                      <a:pt x="13299" y="5212"/>
                      <a:pt x="13284" y="5258"/>
                      <a:pt x="13288" y="5287"/>
                    </a:cubicBezTo>
                    <a:lnTo>
                      <a:pt x="13293" y="5287"/>
                    </a:lnTo>
                    <a:cubicBezTo>
                      <a:pt x="13332" y="5051"/>
                      <a:pt x="13357" y="4804"/>
                      <a:pt x="13388" y="4564"/>
                    </a:cubicBezTo>
                    <a:cubicBezTo>
                      <a:pt x="13407" y="4295"/>
                      <a:pt x="13450" y="4049"/>
                      <a:pt x="13467" y="3779"/>
                    </a:cubicBezTo>
                    <a:cubicBezTo>
                      <a:pt x="13480" y="3735"/>
                      <a:pt x="13480" y="3682"/>
                      <a:pt x="13486" y="3635"/>
                    </a:cubicBezTo>
                    <a:cubicBezTo>
                      <a:pt x="13478" y="3572"/>
                      <a:pt x="13512" y="3535"/>
                      <a:pt x="13504" y="3467"/>
                    </a:cubicBezTo>
                    <a:cubicBezTo>
                      <a:pt x="13504" y="3444"/>
                      <a:pt x="13487" y="3435"/>
                      <a:pt x="13494" y="3409"/>
                    </a:cubicBezTo>
                    <a:cubicBezTo>
                      <a:pt x="13498" y="3392"/>
                      <a:pt x="13505" y="3373"/>
                      <a:pt x="13514" y="3373"/>
                    </a:cubicBezTo>
                    <a:lnTo>
                      <a:pt x="13506" y="3346"/>
                    </a:lnTo>
                    <a:cubicBezTo>
                      <a:pt x="13539" y="3282"/>
                      <a:pt x="13529" y="3178"/>
                      <a:pt x="13524" y="3093"/>
                    </a:cubicBezTo>
                    <a:cubicBezTo>
                      <a:pt x="13543" y="3033"/>
                      <a:pt x="13530" y="2947"/>
                      <a:pt x="13534" y="2875"/>
                    </a:cubicBezTo>
                    <a:cubicBezTo>
                      <a:pt x="13559" y="2792"/>
                      <a:pt x="13548" y="2673"/>
                      <a:pt x="13554" y="2570"/>
                    </a:cubicBezTo>
                    <a:cubicBezTo>
                      <a:pt x="13538" y="2515"/>
                      <a:pt x="13554" y="2446"/>
                      <a:pt x="13551" y="2385"/>
                    </a:cubicBezTo>
                    <a:cubicBezTo>
                      <a:pt x="13550" y="2317"/>
                      <a:pt x="13543" y="2257"/>
                      <a:pt x="13549" y="2196"/>
                    </a:cubicBezTo>
                    <a:cubicBezTo>
                      <a:pt x="13561" y="2213"/>
                      <a:pt x="13557" y="2242"/>
                      <a:pt x="13567" y="2264"/>
                    </a:cubicBezTo>
                    <a:cubicBezTo>
                      <a:pt x="13579" y="2369"/>
                      <a:pt x="13587" y="2501"/>
                      <a:pt x="13569" y="2607"/>
                    </a:cubicBezTo>
                    <a:cubicBezTo>
                      <a:pt x="13578" y="2829"/>
                      <a:pt x="13566" y="3056"/>
                      <a:pt x="13551" y="3271"/>
                    </a:cubicBezTo>
                    <a:lnTo>
                      <a:pt x="13536" y="3304"/>
                    </a:lnTo>
                    <a:cubicBezTo>
                      <a:pt x="13538" y="3524"/>
                      <a:pt x="13497" y="3722"/>
                      <a:pt x="13494" y="3926"/>
                    </a:cubicBezTo>
                    <a:lnTo>
                      <a:pt x="13484" y="3926"/>
                    </a:lnTo>
                    <a:lnTo>
                      <a:pt x="13484" y="3873"/>
                    </a:lnTo>
                    <a:cubicBezTo>
                      <a:pt x="13475" y="3913"/>
                      <a:pt x="13470" y="3966"/>
                      <a:pt x="13469" y="4005"/>
                    </a:cubicBezTo>
                    <a:cubicBezTo>
                      <a:pt x="13472" y="3999"/>
                      <a:pt x="13473" y="3984"/>
                      <a:pt x="13479" y="3990"/>
                    </a:cubicBezTo>
                    <a:cubicBezTo>
                      <a:pt x="13481" y="4020"/>
                      <a:pt x="13480" y="4082"/>
                      <a:pt x="13476" y="4115"/>
                    </a:cubicBezTo>
                    <a:cubicBezTo>
                      <a:pt x="13470" y="4139"/>
                      <a:pt x="13459" y="4113"/>
                      <a:pt x="13456" y="4115"/>
                    </a:cubicBezTo>
                    <a:cubicBezTo>
                      <a:pt x="13456" y="4135"/>
                      <a:pt x="13449" y="4156"/>
                      <a:pt x="13461" y="4168"/>
                    </a:cubicBezTo>
                    <a:cubicBezTo>
                      <a:pt x="13460" y="4201"/>
                      <a:pt x="13465" y="4254"/>
                      <a:pt x="13451" y="4280"/>
                    </a:cubicBezTo>
                    <a:cubicBezTo>
                      <a:pt x="13430" y="4293"/>
                      <a:pt x="13441" y="4352"/>
                      <a:pt x="13431" y="4386"/>
                    </a:cubicBezTo>
                    <a:cubicBezTo>
                      <a:pt x="13449" y="4434"/>
                      <a:pt x="13432" y="4498"/>
                      <a:pt x="13422" y="4544"/>
                    </a:cubicBezTo>
                    <a:cubicBezTo>
                      <a:pt x="13413" y="4653"/>
                      <a:pt x="13409" y="4768"/>
                      <a:pt x="13386" y="4865"/>
                    </a:cubicBezTo>
                    <a:cubicBezTo>
                      <a:pt x="13391" y="4939"/>
                      <a:pt x="13379" y="4994"/>
                      <a:pt x="13368" y="5054"/>
                    </a:cubicBezTo>
                    <a:cubicBezTo>
                      <a:pt x="13349" y="5080"/>
                      <a:pt x="13349" y="5128"/>
                      <a:pt x="13354" y="5170"/>
                    </a:cubicBezTo>
                    <a:cubicBezTo>
                      <a:pt x="13340" y="5302"/>
                      <a:pt x="13311" y="5421"/>
                      <a:pt x="13300" y="5555"/>
                    </a:cubicBezTo>
                    <a:cubicBezTo>
                      <a:pt x="13269" y="5601"/>
                      <a:pt x="13290" y="5708"/>
                      <a:pt x="13273" y="5777"/>
                    </a:cubicBezTo>
                    <a:cubicBezTo>
                      <a:pt x="13262" y="5827"/>
                      <a:pt x="13243" y="5878"/>
                      <a:pt x="13250" y="5935"/>
                    </a:cubicBezTo>
                    <a:cubicBezTo>
                      <a:pt x="13219" y="6083"/>
                      <a:pt x="13212" y="6254"/>
                      <a:pt x="13178" y="6399"/>
                    </a:cubicBezTo>
                    <a:cubicBezTo>
                      <a:pt x="13152" y="6594"/>
                      <a:pt x="13109" y="6777"/>
                      <a:pt x="13093" y="6980"/>
                    </a:cubicBezTo>
                    <a:cubicBezTo>
                      <a:pt x="13058" y="7123"/>
                      <a:pt x="13042" y="7280"/>
                      <a:pt x="13008" y="7423"/>
                    </a:cubicBezTo>
                    <a:cubicBezTo>
                      <a:pt x="12996" y="7501"/>
                      <a:pt x="12994" y="7593"/>
                      <a:pt x="12971" y="7656"/>
                    </a:cubicBezTo>
                    <a:lnTo>
                      <a:pt x="12965" y="7646"/>
                    </a:lnTo>
                    <a:lnTo>
                      <a:pt x="12960" y="7656"/>
                    </a:lnTo>
                    <a:cubicBezTo>
                      <a:pt x="12962" y="7757"/>
                      <a:pt x="12939" y="7837"/>
                      <a:pt x="12922" y="7925"/>
                    </a:cubicBezTo>
                    <a:cubicBezTo>
                      <a:pt x="12909" y="7962"/>
                      <a:pt x="12930" y="8030"/>
                      <a:pt x="12905" y="8052"/>
                    </a:cubicBezTo>
                    <a:cubicBezTo>
                      <a:pt x="12918" y="8134"/>
                      <a:pt x="12881" y="8184"/>
                      <a:pt x="12877" y="8257"/>
                    </a:cubicBezTo>
                    <a:cubicBezTo>
                      <a:pt x="12852" y="8246"/>
                      <a:pt x="12867" y="8323"/>
                      <a:pt x="12860" y="8351"/>
                    </a:cubicBezTo>
                    <a:cubicBezTo>
                      <a:pt x="12834" y="8401"/>
                      <a:pt x="12860" y="8494"/>
                      <a:pt x="12820" y="8531"/>
                    </a:cubicBezTo>
                    <a:cubicBezTo>
                      <a:pt x="12828" y="8622"/>
                      <a:pt x="12774" y="8654"/>
                      <a:pt x="12792" y="8753"/>
                    </a:cubicBezTo>
                    <a:cubicBezTo>
                      <a:pt x="12796" y="8785"/>
                      <a:pt x="12764" y="8797"/>
                      <a:pt x="12779" y="8826"/>
                    </a:cubicBezTo>
                    <a:cubicBezTo>
                      <a:pt x="12793" y="8782"/>
                      <a:pt x="12803" y="8721"/>
                      <a:pt x="12820" y="8679"/>
                    </a:cubicBezTo>
                    <a:lnTo>
                      <a:pt x="12822" y="8721"/>
                    </a:lnTo>
                    <a:cubicBezTo>
                      <a:pt x="12845" y="8582"/>
                      <a:pt x="12879" y="8455"/>
                      <a:pt x="12895" y="8309"/>
                    </a:cubicBezTo>
                    <a:cubicBezTo>
                      <a:pt x="12884" y="8298"/>
                      <a:pt x="12889" y="8276"/>
                      <a:pt x="12887" y="8257"/>
                    </a:cubicBezTo>
                    <a:cubicBezTo>
                      <a:pt x="12893" y="8241"/>
                      <a:pt x="12893" y="8204"/>
                      <a:pt x="12905" y="8211"/>
                    </a:cubicBezTo>
                    <a:lnTo>
                      <a:pt x="12908" y="8263"/>
                    </a:lnTo>
                    <a:cubicBezTo>
                      <a:pt x="12917" y="8105"/>
                      <a:pt x="12968" y="7982"/>
                      <a:pt x="12978" y="7824"/>
                    </a:cubicBezTo>
                    <a:cubicBezTo>
                      <a:pt x="13169" y="6847"/>
                      <a:pt x="13306" y="5824"/>
                      <a:pt x="13441" y="4801"/>
                    </a:cubicBezTo>
                    <a:cubicBezTo>
                      <a:pt x="13444" y="4751"/>
                      <a:pt x="13467" y="4715"/>
                      <a:pt x="13456" y="4658"/>
                    </a:cubicBezTo>
                    <a:cubicBezTo>
                      <a:pt x="13485" y="4460"/>
                      <a:pt x="13500" y="4250"/>
                      <a:pt x="13522" y="4047"/>
                    </a:cubicBezTo>
                    <a:cubicBezTo>
                      <a:pt x="13542" y="3957"/>
                      <a:pt x="13531" y="3845"/>
                      <a:pt x="13559" y="3761"/>
                    </a:cubicBezTo>
                    <a:cubicBezTo>
                      <a:pt x="13567" y="3590"/>
                      <a:pt x="13583" y="3423"/>
                      <a:pt x="13594" y="3260"/>
                    </a:cubicBezTo>
                    <a:lnTo>
                      <a:pt x="13584" y="3287"/>
                    </a:lnTo>
                    <a:cubicBezTo>
                      <a:pt x="13567" y="3246"/>
                      <a:pt x="13599" y="3201"/>
                      <a:pt x="13574" y="3165"/>
                    </a:cubicBezTo>
                    <a:cubicBezTo>
                      <a:pt x="13584" y="2803"/>
                      <a:pt x="13611" y="2464"/>
                      <a:pt x="13564" y="2117"/>
                    </a:cubicBezTo>
                    <a:cubicBezTo>
                      <a:pt x="13531" y="2123"/>
                      <a:pt x="13563" y="2059"/>
                      <a:pt x="13539" y="2042"/>
                    </a:cubicBezTo>
                    <a:cubicBezTo>
                      <a:pt x="13532" y="1941"/>
                      <a:pt x="13544" y="1815"/>
                      <a:pt x="13519" y="1725"/>
                    </a:cubicBezTo>
                    <a:cubicBezTo>
                      <a:pt x="13516" y="1750"/>
                      <a:pt x="13500" y="1774"/>
                      <a:pt x="13506" y="1800"/>
                    </a:cubicBezTo>
                    <a:cubicBezTo>
                      <a:pt x="13514" y="1847"/>
                      <a:pt x="13525" y="1911"/>
                      <a:pt x="13514" y="1953"/>
                    </a:cubicBezTo>
                    <a:cubicBezTo>
                      <a:pt x="13506" y="1958"/>
                      <a:pt x="13504" y="1939"/>
                      <a:pt x="13499" y="1933"/>
                    </a:cubicBezTo>
                    <a:cubicBezTo>
                      <a:pt x="13489" y="1875"/>
                      <a:pt x="13454" y="1862"/>
                      <a:pt x="13451" y="1800"/>
                    </a:cubicBezTo>
                    <a:cubicBezTo>
                      <a:pt x="13440" y="1765"/>
                      <a:pt x="13450" y="1723"/>
                      <a:pt x="13461" y="1695"/>
                    </a:cubicBezTo>
                    <a:lnTo>
                      <a:pt x="13454" y="1684"/>
                    </a:lnTo>
                    <a:cubicBezTo>
                      <a:pt x="13449" y="1664"/>
                      <a:pt x="13441" y="1633"/>
                      <a:pt x="13451" y="1616"/>
                    </a:cubicBezTo>
                    <a:cubicBezTo>
                      <a:pt x="13435" y="1570"/>
                      <a:pt x="13432" y="1515"/>
                      <a:pt x="13418" y="1466"/>
                    </a:cubicBezTo>
                    <a:cubicBezTo>
                      <a:pt x="13418" y="1512"/>
                      <a:pt x="13405" y="1578"/>
                      <a:pt x="13431" y="1616"/>
                    </a:cubicBezTo>
                    <a:cubicBezTo>
                      <a:pt x="13435" y="1638"/>
                      <a:pt x="13447" y="1677"/>
                      <a:pt x="13431" y="1699"/>
                    </a:cubicBezTo>
                    <a:cubicBezTo>
                      <a:pt x="13410" y="1686"/>
                      <a:pt x="13410" y="1638"/>
                      <a:pt x="13391" y="1616"/>
                    </a:cubicBezTo>
                    <a:cubicBezTo>
                      <a:pt x="13379" y="1519"/>
                      <a:pt x="13405" y="1438"/>
                      <a:pt x="13388" y="1341"/>
                    </a:cubicBezTo>
                    <a:cubicBezTo>
                      <a:pt x="13361" y="1290"/>
                      <a:pt x="13384" y="1158"/>
                      <a:pt x="13341" y="1160"/>
                    </a:cubicBezTo>
                    <a:cubicBezTo>
                      <a:pt x="13340" y="1180"/>
                      <a:pt x="13340" y="1198"/>
                      <a:pt x="13331" y="1209"/>
                    </a:cubicBezTo>
                    <a:cubicBezTo>
                      <a:pt x="13311" y="1215"/>
                      <a:pt x="13315" y="1169"/>
                      <a:pt x="13304" y="1149"/>
                    </a:cubicBezTo>
                    <a:cubicBezTo>
                      <a:pt x="13293" y="1144"/>
                      <a:pt x="13285" y="1119"/>
                      <a:pt x="13273" y="1135"/>
                    </a:cubicBezTo>
                    <a:cubicBezTo>
                      <a:pt x="13261" y="1114"/>
                      <a:pt x="13267" y="1075"/>
                      <a:pt x="13259" y="1051"/>
                    </a:cubicBezTo>
                    <a:cubicBezTo>
                      <a:pt x="13227" y="1088"/>
                      <a:pt x="13267" y="1132"/>
                      <a:pt x="13250" y="1167"/>
                    </a:cubicBezTo>
                    <a:lnTo>
                      <a:pt x="13235" y="1141"/>
                    </a:lnTo>
                    <a:cubicBezTo>
                      <a:pt x="13242" y="1044"/>
                      <a:pt x="13187" y="1031"/>
                      <a:pt x="13178" y="949"/>
                    </a:cubicBezTo>
                    <a:cubicBezTo>
                      <a:pt x="13174" y="929"/>
                      <a:pt x="13178" y="897"/>
                      <a:pt x="13166" y="886"/>
                    </a:cubicBezTo>
                    <a:cubicBezTo>
                      <a:pt x="13154" y="789"/>
                      <a:pt x="13153" y="682"/>
                      <a:pt x="13116" y="607"/>
                    </a:cubicBezTo>
                    <a:cubicBezTo>
                      <a:pt x="13116" y="633"/>
                      <a:pt x="13090" y="646"/>
                      <a:pt x="13110" y="671"/>
                    </a:cubicBezTo>
                    <a:cubicBezTo>
                      <a:pt x="13154" y="682"/>
                      <a:pt x="13141" y="787"/>
                      <a:pt x="13150" y="851"/>
                    </a:cubicBezTo>
                    <a:cubicBezTo>
                      <a:pt x="13141" y="864"/>
                      <a:pt x="13137" y="857"/>
                      <a:pt x="13128" y="881"/>
                    </a:cubicBezTo>
                    <a:cubicBezTo>
                      <a:pt x="13110" y="879"/>
                      <a:pt x="13098" y="859"/>
                      <a:pt x="13083" y="844"/>
                    </a:cubicBezTo>
                    <a:cubicBezTo>
                      <a:pt x="13079" y="778"/>
                      <a:pt x="13062" y="725"/>
                      <a:pt x="13058" y="660"/>
                    </a:cubicBezTo>
                    <a:cubicBezTo>
                      <a:pt x="13036" y="660"/>
                      <a:pt x="13033" y="583"/>
                      <a:pt x="13008" y="576"/>
                    </a:cubicBezTo>
                    <a:cubicBezTo>
                      <a:pt x="13002" y="539"/>
                      <a:pt x="12986" y="514"/>
                      <a:pt x="12980" y="481"/>
                    </a:cubicBezTo>
                    <a:cubicBezTo>
                      <a:pt x="12925" y="372"/>
                      <a:pt x="12905" y="204"/>
                      <a:pt x="12845" y="101"/>
                    </a:cubicBezTo>
                    <a:lnTo>
                      <a:pt x="12837" y="116"/>
                    </a:lnTo>
                    <a:lnTo>
                      <a:pt x="12829" y="121"/>
                    </a:lnTo>
                    <a:lnTo>
                      <a:pt x="12822" y="116"/>
                    </a:lnTo>
                    <a:lnTo>
                      <a:pt x="12790" y="7"/>
                    </a:lnTo>
                    <a:lnTo>
                      <a:pt x="12783" y="0"/>
                    </a:lnTo>
                    <a:lnTo>
                      <a:pt x="12772" y="48"/>
                    </a:lnTo>
                    <a:lnTo>
                      <a:pt x="12777" y="59"/>
                    </a:lnTo>
                    <a:lnTo>
                      <a:pt x="12779" y="52"/>
                    </a:lnTo>
                    <a:lnTo>
                      <a:pt x="12787" y="52"/>
                    </a:lnTo>
                    <a:lnTo>
                      <a:pt x="12799" y="69"/>
                    </a:lnTo>
                    <a:lnTo>
                      <a:pt x="12810" y="101"/>
                    </a:lnTo>
                    <a:lnTo>
                      <a:pt x="12787" y="153"/>
                    </a:lnTo>
                    <a:lnTo>
                      <a:pt x="12765" y="158"/>
                    </a:lnTo>
                    <a:lnTo>
                      <a:pt x="12742" y="132"/>
                    </a:lnTo>
                    <a:lnTo>
                      <a:pt x="12724" y="121"/>
                    </a:lnTo>
                    <a:lnTo>
                      <a:pt x="12685" y="80"/>
                    </a:lnTo>
                    <a:lnTo>
                      <a:pt x="12672" y="38"/>
                    </a:lnTo>
                    <a:lnTo>
                      <a:pt x="12649" y="52"/>
                    </a:lnTo>
                    <a:lnTo>
                      <a:pt x="12622" y="90"/>
                    </a:lnTo>
                    <a:lnTo>
                      <a:pt x="12604" y="80"/>
                    </a:lnTo>
                    <a:lnTo>
                      <a:pt x="12574" y="111"/>
                    </a:lnTo>
                    <a:cubicBezTo>
                      <a:pt x="12576" y="145"/>
                      <a:pt x="12577" y="165"/>
                      <a:pt x="12578" y="177"/>
                    </a:cubicBezTo>
                    <a:cubicBezTo>
                      <a:pt x="12577" y="167"/>
                      <a:pt x="12575" y="157"/>
                      <a:pt x="12571" y="165"/>
                    </a:cubicBezTo>
                    <a:lnTo>
                      <a:pt x="12579" y="187"/>
                    </a:lnTo>
                    <a:cubicBezTo>
                      <a:pt x="12579" y="194"/>
                      <a:pt x="12580" y="193"/>
                      <a:pt x="12579" y="188"/>
                    </a:cubicBezTo>
                    <a:lnTo>
                      <a:pt x="12589" y="218"/>
                    </a:lnTo>
                    <a:lnTo>
                      <a:pt x="12579" y="253"/>
                    </a:lnTo>
                    <a:lnTo>
                      <a:pt x="12541" y="312"/>
                    </a:lnTo>
                    <a:lnTo>
                      <a:pt x="12516" y="376"/>
                    </a:lnTo>
                    <a:lnTo>
                      <a:pt x="12511" y="407"/>
                    </a:lnTo>
                    <a:lnTo>
                      <a:pt x="12494" y="475"/>
                    </a:lnTo>
                    <a:cubicBezTo>
                      <a:pt x="12499" y="489"/>
                      <a:pt x="12502" y="497"/>
                      <a:pt x="12504" y="501"/>
                    </a:cubicBezTo>
                    <a:lnTo>
                      <a:pt x="12504" y="516"/>
                    </a:lnTo>
                    <a:lnTo>
                      <a:pt x="12474" y="622"/>
                    </a:lnTo>
                    <a:lnTo>
                      <a:pt x="12476" y="628"/>
                    </a:lnTo>
                    <a:lnTo>
                      <a:pt x="12496" y="613"/>
                    </a:lnTo>
                    <a:lnTo>
                      <a:pt x="12498" y="618"/>
                    </a:lnTo>
                    <a:lnTo>
                      <a:pt x="12498" y="660"/>
                    </a:lnTo>
                    <a:lnTo>
                      <a:pt x="12486" y="701"/>
                    </a:lnTo>
                    <a:lnTo>
                      <a:pt x="12409" y="976"/>
                    </a:lnTo>
                    <a:lnTo>
                      <a:pt x="12416" y="1009"/>
                    </a:lnTo>
                    <a:lnTo>
                      <a:pt x="12389" y="1123"/>
                    </a:lnTo>
                    <a:lnTo>
                      <a:pt x="12336" y="1330"/>
                    </a:lnTo>
                    <a:lnTo>
                      <a:pt x="12308" y="1472"/>
                    </a:lnTo>
                    <a:lnTo>
                      <a:pt x="12246" y="1741"/>
                    </a:lnTo>
                    <a:lnTo>
                      <a:pt x="12131" y="2284"/>
                    </a:lnTo>
                    <a:lnTo>
                      <a:pt x="12108" y="2407"/>
                    </a:lnTo>
                    <a:lnTo>
                      <a:pt x="12065" y="2618"/>
                    </a:lnTo>
                    <a:lnTo>
                      <a:pt x="12060" y="2675"/>
                    </a:lnTo>
                    <a:lnTo>
                      <a:pt x="12075" y="2686"/>
                    </a:lnTo>
                    <a:lnTo>
                      <a:pt x="12075" y="2670"/>
                    </a:lnTo>
                    <a:lnTo>
                      <a:pt x="12072" y="2637"/>
                    </a:lnTo>
                    <a:lnTo>
                      <a:pt x="12076" y="2623"/>
                    </a:lnTo>
                    <a:cubicBezTo>
                      <a:pt x="12078" y="2598"/>
                      <a:pt x="12084" y="2567"/>
                      <a:pt x="12088" y="2581"/>
                    </a:cubicBezTo>
                    <a:cubicBezTo>
                      <a:pt x="12071" y="2541"/>
                      <a:pt x="12103" y="2539"/>
                      <a:pt x="12095" y="2506"/>
                    </a:cubicBezTo>
                    <a:lnTo>
                      <a:pt x="12108" y="2469"/>
                    </a:lnTo>
                    <a:lnTo>
                      <a:pt x="12158" y="2264"/>
                    </a:lnTo>
                    <a:lnTo>
                      <a:pt x="12163" y="2275"/>
                    </a:lnTo>
                    <a:cubicBezTo>
                      <a:pt x="12185" y="2264"/>
                      <a:pt x="12164" y="2255"/>
                      <a:pt x="12171" y="2242"/>
                    </a:cubicBezTo>
                    <a:cubicBezTo>
                      <a:pt x="12151" y="2229"/>
                      <a:pt x="12166" y="2218"/>
                      <a:pt x="12163" y="2205"/>
                    </a:cubicBezTo>
                    <a:lnTo>
                      <a:pt x="12178" y="2170"/>
                    </a:lnTo>
                    <a:lnTo>
                      <a:pt x="12183" y="2179"/>
                    </a:lnTo>
                    <a:cubicBezTo>
                      <a:pt x="12212" y="2179"/>
                      <a:pt x="12191" y="2170"/>
                      <a:pt x="12194" y="2163"/>
                    </a:cubicBezTo>
                    <a:lnTo>
                      <a:pt x="12213" y="2047"/>
                    </a:lnTo>
                    <a:lnTo>
                      <a:pt x="12223" y="2021"/>
                    </a:lnTo>
                    <a:lnTo>
                      <a:pt x="12240" y="2047"/>
                    </a:lnTo>
                    <a:lnTo>
                      <a:pt x="12244" y="2079"/>
                    </a:lnTo>
                    <a:lnTo>
                      <a:pt x="12233" y="2133"/>
                    </a:lnTo>
                    <a:lnTo>
                      <a:pt x="12219" y="2196"/>
                    </a:lnTo>
                    <a:lnTo>
                      <a:pt x="12213" y="2264"/>
                    </a:lnTo>
                    <a:lnTo>
                      <a:pt x="12203" y="2295"/>
                    </a:lnTo>
                    <a:cubicBezTo>
                      <a:pt x="12107" y="2860"/>
                      <a:pt x="12177" y="2407"/>
                      <a:pt x="12166" y="2464"/>
                    </a:cubicBezTo>
                    <a:lnTo>
                      <a:pt x="12151" y="2543"/>
                    </a:lnTo>
                    <a:lnTo>
                      <a:pt x="12093" y="2833"/>
                    </a:lnTo>
                    <a:lnTo>
                      <a:pt x="12093" y="2886"/>
                    </a:lnTo>
                    <a:lnTo>
                      <a:pt x="12123" y="2792"/>
                    </a:lnTo>
                    <a:lnTo>
                      <a:pt x="12133" y="2713"/>
                    </a:lnTo>
                    <a:lnTo>
                      <a:pt x="12156" y="2644"/>
                    </a:lnTo>
                    <a:cubicBezTo>
                      <a:pt x="12164" y="2532"/>
                      <a:pt x="12176" y="2449"/>
                      <a:pt x="12203" y="2363"/>
                    </a:cubicBezTo>
                    <a:lnTo>
                      <a:pt x="12226" y="2249"/>
                    </a:lnTo>
                    <a:lnTo>
                      <a:pt x="12269" y="2038"/>
                    </a:lnTo>
                    <a:lnTo>
                      <a:pt x="12291" y="1947"/>
                    </a:lnTo>
                    <a:lnTo>
                      <a:pt x="12310" y="1847"/>
                    </a:lnTo>
                    <a:lnTo>
                      <a:pt x="12331" y="1757"/>
                    </a:lnTo>
                    <a:lnTo>
                      <a:pt x="12346" y="1736"/>
                    </a:lnTo>
                    <a:lnTo>
                      <a:pt x="12348" y="1669"/>
                    </a:lnTo>
                    <a:cubicBezTo>
                      <a:pt x="12354" y="1642"/>
                      <a:pt x="12380" y="1638"/>
                      <a:pt x="12364" y="1609"/>
                    </a:cubicBezTo>
                    <a:lnTo>
                      <a:pt x="12378" y="1572"/>
                    </a:lnTo>
                    <a:lnTo>
                      <a:pt x="12391" y="1488"/>
                    </a:lnTo>
                    <a:lnTo>
                      <a:pt x="12409" y="1462"/>
                    </a:lnTo>
                    <a:lnTo>
                      <a:pt x="12469" y="1229"/>
                    </a:lnTo>
                    <a:lnTo>
                      <a:pt x="12484" y="1160"/>
                    </a:lnTo>
                    <a:lnTo>
                      <a:pt x="12498" y="1070"/>
                    </a:lnTo>
                    <a:cubicBezTo>
                      <a:pt x="12530" y="1057"/>
                      <a:pt x="12509" y="996"/>
                      <a:pt x="12527" y="965"/>
                    </a:cubicBezTo>
                    <a:lnTo>
                      <a:pt x="12532" y="965"/>
                    </a:lnTo>
                    <a:lnTo>
                      <a:pt x="12536" y="976"/>
                    </a:lnTo>
                    <a:cubicBezTo>
                      <a:pt x="12551" y="1132"/>
                      <a:pt x="12522" y="983"/>
                      <a:pt x="12522" y="1077"/>
                    </a:cubicBezTo>
                    <a:lnTo>
                      <a:pt x="12516" y="1123"/>
                    </a:lnTo>
                    <a:lnTo>
                      <a:pt x="12489" y="1224"/>
                    </a:lnTo>
                    <a:lnTo>
                      <a:pt x="12411" y="1557"/>
                    </a:lnTo>
                    <a:lnTo>
                      <a:pt x="12348" y="1827"/>
                    </a:lnTo>
                    <a:lnTo>
                      <a:pt x="12298" y="2064"/>
                    </a:lnTo>
                    <a:lnTo>
                      <a:pt x="12296" y="2099"/>
                    </a:lnTo>
                    <a:lnTo>
                      <a:pt x="12284" y="2143"/>
                    </a:lnTo>
                    <a:lnTo>
                      <a:pt x="12281" y="2185"/>
                    </a:lnTo>
                    <a:lnTo>
                      <a:pt x="12258" y="2257"/>
                    </a:lnTo>
                    <a:lnTo>
                      <a:pt x="12173" y="2686"/>
                    </a:lnTo>
                    <a:lnTo>
                      <a:pt x="12156" y="2803"/>
                    </a:lnTo>
                    <a:lnTo>
                      <a:pt x="12156" y="2860"/>
                    </a:lnTo>
                    <a:cubicBezTo>
                      <a:pt x="12143" y="2871"/>
                      <a:pt x="12137" y="2875"/>
                      <a:pt x="12135" y="2875"/>
                    </a:cubicBezTo>
                    <a:lnTo>
                      <a:pt x="12135" y="2875"/>
                    </a:lnTo>
                    <a:lnTo>
                      <a:pt x="12135" y="2875"/>
                    </a:lnTo>
                    <a:cubicBezTo>
                      <a:pt x="11970" y="3700"/>
                      <a:pt x="12102" y="3040"/>
                      <a:pt x="12088" y="3124"/>
                    </a:cubicBezTo>
                    <a:lnTo>
                      <a:pt x="12050" y="3313"/>
                    </a:lnTo>
                    <a:lnTo>
                      <a:pt x="11993" y="3630"/>
                    </a:lnTo>
                    <a:lnTo>
                      <a:pt x="11940" y="3920"/>
                    </a:lnTo>
                    <a:lnTo>
                      <a:pt x="11922" y="4005"/>
                    </a:lnTo>
                    <a:lnTo>
                      <a:pt x="11893" y="4190"/>
                    </a:lnTo>
                    <a:lnTo>
                      <a:pt x="11863" y="4359"/>
                    </a:lnTo>
                    <a:lnTo>
                      <a:pt x="11868" y="4411"/>
                    </a:lnTo>
                    <a:lnTo>
                      <a:pt x="11857" y="4432"/>
                    </a:lnTo>
                    <a:lnTo>
                      <a:pt x="11852" y="4416"/>
                    </a:lnTo>
                    <a:lnTo>
                      <a:pt x="11840" y="4484"/>
                    </a:lnTo>
                    <a:lnTo>
                      <a:pt x="11752" y="5023"/>
                    </a:lnTo>
                    <a:lnTo>
                      <a:pt x="11745" y="5128"/>
                    </a:lnTo>
                    <a:lnTo>
                      <a:pt x="11727" y="5170"/>
                    </a:lnTo>
                    <a:lnTo>
                      <a:pt x="11680" y="5472"/>
                    </a:lnTo>
                    <a:lnTo>
                      <a:pt x="11649" y="5645"/>
                    </a:lnTo>
                    <a:lnTo>
                      <a:pt x="11639" y="5783"/>
                    </a:lnTo>
                    <a:lnTo>
                      <a:pt x="11630" y="5841"/>
                    </a:lnTo>
                    <a:lnTo>
                      <a:pt x="11624" y="5909"/>
                    </a:lnTo>
                    <a:lnTo>
                      <a:pt x="11637" y="5856"/>
                    </a:lnTo>
                    <a:lnTo>
                      <a:pt x="11662" y="5708"/>
                    </a:lnTo>
                    <a:lnTo>
                      <a:pt x="11682" y="5603"/>
                    </a:lnTo>
                    <a:cubicBezTo>
                      <a:pt x="11669" y="5687"/>
                      <a:pt x="11683" y="5621"/>
                      <a:pt x="11684" y="5630"/>
                    </a:cubicBezTo>
                    <a:lnTo>
                      <a:pt x="11675" y="5683"/>
                    </a:lnTo>
                    <a:lnTo>
                      <a:pt x="11669" y="5762"/>
                    </a:lnTo>
                    <a:lnTo>
                      <a:pt x="11657" y="5811"/>
                    </a:lnTo>
                    <a:lnTo>
                      <a:pt x="11655" y="5867"/>
                    </a:lnTo>
                    <a:lnTo>
                      <a:pt x="11632" y="5972"/>
                    </a:lnTo>
                    <a:cubicBezTo>
                      <a:pt x="11628" y="6021"/>
                      <a:pt x="11626" y="6052"/>
                      <a:pt x="11626" y="6071"/>
                    </a:cubicBezTo>
                    <a:lnTo>
                      <a:pt x="11624" y="6067"/>
                    </a:lnTo>
                    <a:lnTo>
                      <a:pt x="11614" y="6116"/>
                    </a:lnTo>
                    <a:lnTo>
                      <a:pt x="11607" y="6168"/>
                    </a:lnTo>
                    <a:lnTo>
                      <a:pt x="11589" y="6241"/>
                    </a:lnTo>
                    <a:lnTo>
                      <a:pt x="11574" y="6373"/>
                    </a:lnTo>
                    <a:lnTo>
                      <a:pt x="11567" y="6390"/>
                    </a:lnTo>
                    <a:lnTo>
                      <a:pt x="11542" y="6526"/>
                    </a:lnTo>
                    <a:lnTo>
                      <a:pt x="11537" y="6591"/>
                    </a:lnTo>
                    <a:lnTo>
                      <a:pt x="11504" y="6768"/>
                    </a:lnTo>
                    <a:lnTo>
                      <a:pt x="11501" y="6844"/>
                    </a:lnTo>
                    <a:lnTo>
                      <a:pt x="11494" y="6865"/>
                    </a:lnTo>
                    <a:lnTo>
                      <a:pt x="11433" y="7254"/>
                    </a:lnTo>
                    <a:lnTo>
                      <a:pt x="11451" y="7292"/>
                    </a:lnTo>
                    <a:lnTo>
                      <a:pt x="11451" y="7401"/>
                    </a:lnTo>
                    <a:lnTo>
                      <a:pt x="11456" y="7393"/>
                    </a:lnTo>
                    <a:cubicBezTo>
                      <a:pt x="11461" y="7408"/>
                      <a:pt x="11463" y="7413"/>
                      <a:pt x="11464" y="7413"/>
                    </a:cubicBezTo>
                    <a:lnTo>
                      <a:pt x="11464" y="7423"/>
                    </a:lnTo>
                    <a:cubicBezTo>
                      <a:pt x="11453" y="7443"/>
                      <a:pt x="11447" y="7455"/>
                      <a:pt x="11444" y="7460"/>
                    </a:cubicBezTo>
                    <a:lnTo>
                      <a:pt x="11444" y="7472"/>
                    </a:lnTo>
                    <a:lnTo>
                      <a:pt x="11436" y="7492"/>
                    </a:lnTo>
                    <a:cubicBezTo>
                      <a:pt x="11386" y="7501"/>
                      <a:pt x="11438" y="7437"/>
                      <a:pt x="11426" y="7398"/>
                    </a:cubicBezTo>
                    <a:lnTo>
                      <a:pt x="11419" y="7381"/>
                    </a:lnTo>
                    <a:lnTo>
                      <a:pt x="11414" y="7381"/>
                    </a:lnTo>
                    <a:lnTo>
                      <a:pt x="11419" y="7423"/>
                    </a:lnTo>
                    <a:lnTo>
                      <a:pt x="11414" y="7435"/>
                    </a:lnTo>
                    <a:lnTo>
                      <a:pt x="11399" y="7492"/>
                    </a:lnTo>
                    <a:lnTo>
                      <a:pt x="11399" y="7540"/>
                    </a:lnTo>
                    <a:lnTo>
                      <a:pt x="11404" y="7540"/>
                    </a:lnTo>
                    <a:lnTo>
                      <a:pt x="11414" y="7529"/>
                    </a:lnTo>
                    <a:lnTo>
                      <a:pt x="11419" y="7551"/>
                    </a:lnTo>
                    <a:lnTo>
                      <a:pt x="11424" y="7630"/>
                    </a:lnTo>
                    <a:lnTo>
                      <a:pt x="11412" y="7684"/>
                    </a:lnTo>
                    <a:lnTo>
                      <a:pt x="11399" y="7698"/>
                    </a:lnTo>
                    <a:lnTo>
                      <a:pt x="11399" y="7756"/>
                    </a:lnTo>
                    <a:lnTo>
                      <a:pt x="11383" y="7804"/>
                    </a:lnTo>
                    <a:lnTo>
                      <a:pt x="11396" y="7883"/>
                    </a:lnTo>
                    <a:lnTo>
                      <a:pt x="11391" y="7898"/>
                    </a:lnTo>
                    <a:lnTo>
                      <a:pt x="11381" y="7903"/>
                    </a:lnTo>
                    <a:lnTo>
                      <a:pt x="11368" y="7956"/>
                    </a:lnTo>
                    <a:lnTo>
                      <a:pt x="11364" y="8026"/>
                    </a:lnTo>
                    <a:lnTo>
                      <a:pt x="11356" y="8045"/>
                    </a:lnTo>
                    <a:lnTo>
                      <a:pt x="11356" y="8072"/>
                    </a:lnTo>
                    <a:lnTo>
                      <a:pt x="11371" y="8041"/>
                    </a:lnTo>
                    <a:lnTo>
                      <a:pt x="11379" y="8057"/>
                    </a:lnTo>
                    <a:lnTo>
                      <a:pt x="11376" y="8083"/>
                    </a:lnTo>
                    <a:lnTo>
                      <a:pt x="11349" y="8204"/>
                    </a:lnTo>
                    <a:lnTo>
                      <a:pt x="11331" y="8272"/>
                    </a:lnTo>
                    <a:lnTo>
                      <a:pt x="11326" y="8226"/>
                    </a:lnTo>
                    <a:lnTo>
                      <a:pt x="11321" y="8237"/>
                    </a:lnTo>
                    <a:cubicBezTo>
                      <a:pt x="11318" y="8215"/>
                      <a:pt x="11318" y="8230"/>
                      <a:pt x="11316" y="8230"/>
                    </a:cubicBezTo>
                    <a:lnTo>
                      <a:pt x="11313" y="8147"/>
                    </a:lnTo>
                    <a:lnTo>
                      <a:pt x="11318" y="8093"/>
                    </a:lnTo>
                    <a:lnTo>
                      <a:pt x="11311" y="8131"/>
                    </a:lnTo>
                    <a:lnTo>
                      <a:pt x="11266" y="8421"/>
                    </a:lnTo>
                    <a:lnTo>
                      <a:pt x="11200" y="8889"/>
                    </a:lnTo>
                    <a:lnTo>
                      <a:pt x="11216" y="8927"/>
                    </a:lnTo>
                    <a:lnTo>
                      <a:pt x="11216" y="8991"/>
                    </a:lnTo>
                    <a:lnTo>
                      <a:pt x="11211" y="9059"/>
                    </a:lnTo>
                    <a:lnTo>
                      <a:pt x="11200" y="9186"/>
                    </a:lnTo>
                    <a:lnTo>
                      <a:pt x="11191" y="9240"/>
                    </a:lnTo>
                    <a:cubicBezTo>
                      <a:pt x="11143" y="9182"/>
                      <a:pt x="11217" y="9116"/>
                      <a:pt x="11179" y="9055"/>
                    </a:cubicBezTo>
                    <a:cubicBezTo>
                      <a:pt x="11171" y="9291"/>
                      <a:pt x="11173" y="9171"/>
                      <a:pt x="11174" y="9141"/>
                    </a:cubicBezTo>
                    <a:lnTo>
                      <a:pt x="11163" y="9175"/>
                    </a:lnTo>
                    <a:lnTo>
                      <a:pt x="11148" y="9286"/>
                    </a:lnTo>
                    <a:lnTo>
                      <a:pt x="11148" y="9334"/>
                    </a:lnTo>
                    <a:lnTo>
                      <a:pt x="11154" y="9323"/>
                    </a:lnTo>
                    <a:lnTo>
                      <a:pt x="11166" y="9323"/>
                    </a:lnTo>
                    <a:lnTo>
                      <a:pt x="11168" y="9470"/>
                    </a:lnTo>
                    <a:lnTo>
                      <a:pt x="11154" y="9534"/>
                    </a:lnTo>
                    <a:lnTo>
                      <a:pt x="11145" y="9538"/>
                    </a:lnTo>
                    <a:cubicBezTo>
                      <a:pt x="11126" y="9525"/>
                      <a:pt x="11139" y="9498"/>
                      <a:pt x="11136" y="9480"/>
                    </a:cubicBezTo>
                    <a:lnTo>
                      <a:pt x="11141" y="9437"/>
                    </a:lnTo>
                    <a:cubicBezTo>
                      <a:pt x="11136" y="9458"/>
                      <a:pt x="11129" y="9479"/>
                      <a:pt x="11129" y="9503"/>
                    </a:cubicBezTo>
                    <a:lnTo>
                      <a:pt x="11129" y="9587"/>
                    </a:lnTo>
                    <a:lnTo>
                      <a:pt x="11136" y="9571"/>
                    </a:lnTo>
                    <a:cubicBezTo>
                      <a:pt x="11155" y="9595"/>
                      <a:pt x="11136" y="9617"/>
                      <a:pt x="11138" y="9644"/>
                    </a:cubicBezTo>
                    <a:lnTo>
                      <a:pt x="11118" y="9729"/>
                    </a:lnTo>
                    <a:lnTo>
                      <a:pt x="11123" y="9766"/>
                    </a:lnTo>
                    <a:lnTo>
                      <a:pt x="11113" y="9850"/>
                    </a:lnTo>
                    <a:lnTo>
                      <a:pt x="11095" y="9956"/>
                    </a:lnTo>
                    <a:lnTo>
                      <a:pt x="11088" y="10035"/>
                    </a:lnTo>
                    <a:lnTo>
                      <a:pt x="11060" y="10183"/>
                    </a:lnTo>
                    <a:lnTo>
                      <a:pt x="11055" y="10172"/>
                    </a:lnTo>
                    <a:cubicBezTo>
                      <a:pt x="11062" y="10029"/>
                      <a:pt x="11066" y="10009"/>
                      <a:pt x="11067" y="10023"/>
                    </a:cubicBezTo>
                    <a:lnTo>
                      <a:pt x="11073" y="9944"/>
                    </a:lnTo>
                    <a:cubicBezTo>
                      <a:pt x="11057" y="10022"/>
                      <a:pt x="11053" y="10083"/>
                      <a:pt x="11038" y="10146"/>
                    </a:cubicBezTo>
                    <a:lnTo>
                      <a:pt x="11020" y="10224"/>
                    </a:lnTo>
                    <a:lnTo>
                      <a:pt x="11016" y="10224"/>
                    </a:lnTo>
                    <a:cubicBezTo>
                      <a:pt x="11016" y="10199"/>
                      <a:pt x="11015" y="10190"/>
                      <a:pt x="11014" y="10189"/>
                    </a:cubicBezTo>
                    <a:lnTo>
                      <a:pt x="11032" y="10065"/>
                    </a:lnTo>
                    <a:lnTo>
                      <a:pt x="11083" y="9681"/>
                    </a:lnTo>
                    <a:lnTo>
                      <a:pt x="11083" y="9629"/>
                    </a:lnTo>
                    <a:lnTo>
                      <a:pt x="11073" y="9651"/>
                    </a:lnTo>
                    <a:cubicBezTo>
                      <a:pt x="11039" y="9946"/>
                      <a:pt x="11067" y="9635"/>
                      <a:pt x="11045" y="9814"/>
                    </a:cubicBezTo>
                    <a:lnTo>
                      <a:pt x="11041" y="9899"/>
                    </a:lnTo>
                    <a:lnTo>
                      <a:pt x="11023" y="10013"/>
                    </a:lnTo>
                    <a:lnTo>
                      <a:pt x="11023" y="10072"/>
                    </a:lnTo>
                    <a:cubicBezTo>
                      <a:pt x="11003" y="10112"/>
                      <a:pt x="11010" y="10165"/>
                      <a:pt x="10998" y="10205"/>
                    </a:cubicBezTo>
                    <a:lnTo>
                      <a:pt x="10982" y="10251"/>
                    </a:lnTo>
                    <a:lnTo>
                      <a:pt x="10962" y="10251"/>
                    </a:lnTo>
                    <a:cubicBezTo>
                      <a:pt x="10945" y="10246"/>
                      <a:pt x="10954" y="10202"/>
                      <a:pt x="10955" y="10183"/>
                    </a:cubicBezTo>
                    <a:lnTo>
                      <a:pt x="10966" y="10140"/>
                    </a:lnTo>
                    <a:lnTo>
                      <a:pt x="10987" y="9934"/>
                    </a:lnTo>
                    <a:lnTo>
                      <a:pt x="11010" y="9793"/>
                    </a:lnTo>
                    <a:lnTo>
                      <a:pt x="11010" y="9734"/>
                    </a:lnTo>
                    <a:lnTo>
                      <a:pt x="11003" y="9750"/>
                    </a:lnTo>
                    <a:lnTo>
                      <a:pt x="10993" y="9834"/>
                    </a:lnTo>
                    <a:lnTo>
                      <a:pt x="10973" y="10004"/>
                    </a:lnTo>
                    <a:lnTo>
                      <a:pt x="10960" y="10047"/>
                    </a:lnTo>
                    <a:lnTo>
                      <a:pt x="10955" y="10092"/>
                    </a:lnTo>
                    <a:lnTo>
                      <a:pt x="10932" y="10224"/>
                    </a:lnTo>
                    <a:cubicBezTo>
                      <a:pt x="10898" y="10235"/>
                      <a:pt x="10926" y="10217"/>
                      <a:pt x="10920" y="10209"/>
                    </a:cubicBezTo>
                    <a:lnTo>
                      <a:pt x="10912" y="10224"/>
                    </a:lnTo>
                    <a:lnTo>
                      <a:pt x="10905" y="10231"/>
                    </a:lnTo>
                    <a:cubicBezTo>
                      <a:pt x="10898" y="10217"/>
                      <a:pt x="10905" y="10202"/>
                      <a:pt x="10905" y="10188"/>
                    </a:cubicBezTo>
                    <a:lnTo>
                      <a:pt x="10905" y="10136"/>
                    </a:lnTo>
                    <a:cubicBezTo>
                      <a:pt x="10910" y="10103"/>
                      <a:pt x="10912" y="10068"/>
                      <a:pt x="10915" y="10033"/>
                    </a:cubicBezTo>
                    <a:lnTo>
                      <a:pt x="10905" y="10072"/>
                    </a:lnTo>
                    <a:lnTo>
                      <a:pt x="10900" y="10163"/>
                    </a:lnTo>
                    <a:lnTo>
                      <a:pt x="10885" y="10209"/>
                    </a:lnTo>
                    <a:lnTo>
                      <a:pt x="10880" y="10163"/>
                    </a:lnTo>
                    <a:lnTo>
                      <a:pt x="10873" y="10178"/>
                    </a:lnTo>
                    <a:lnTo>
                      <a:pt x="10867" y="10163"/>
                    </a:lnTo>
                    <a:lnTo>
                      <a:pt x="10855" y="10209"/>
                    </a:lnTo>
                    <a:lnTo>
                      <a:pt x="10832" y="10220"/>
                    </a:lnTo>
                    <a:lnTo>
                      <a:pt x="10819" y="10278"/>
                    </a:lnTo>
                    <a:lnTo>
                      <a:pt x="10798" y="10288"/>
                    </a:lnTo>
                    <a:lnTo>
                      <a:pt x="10737" y="10314"/>
                    </a:lnTo>
                    <a:lnTo>
                      <a:pt x="10699" y="10340"/>
                    </a:lnTo>
                    <a:lnTo>
                      <a:pt x="10669" y="10367"/>
                    </a:lnTo>
                    <a:lnTo>
                      <a:pt x="10652" y="10367"/>
                    </a:lnTo>
                    <a:lnTo>
                      <a:pt x="10644" y="10378"/>
                    </a:lnTo>
                    <a:lnTo>
                      <a:pt x="10604" y="10393"/>
                    </a:lnTo>
                    <a:lnTo>
                      <a:pt x="10594" y="10409"/>
                    </a:lnTo>
                    <a:lnTo>
                      <a:pt x="10577" y="10415"/>
                    </a:lnTo>
                    <a:lnTo>
                      <a:pt x="10561" y="10435"/>
                    </a:lnTo>
                    <a:lnTo>
                      <a:pt x="10549" y="10431"/>
                    </a:lnTo>
                    <a:lnTo>
                      <a:pt x="10542" y="10442"/>
                    </a:lnTo>
                    <a:lnTo>
                      <a:pt x="10536" y="10462"/>
                    </a:lnTo>
                    <a:lnTo>
                      <a:pt x="10511" y="10488"/>
                    </a:lnTo>
                    <a:lnTo>
                      <a:pt x="10454" y="10526"/>
                    </a:lnTo>
                    <a:lnTo>
                      <a:pt x="10443" y="10552"/>
                    </a:lnTo>
                    <a:lnTo>
                      <a:pt x="10414" y="10567"/>
                    </a:lnTo>
                    <a:lnTo>
                      <a:pt x="10401" y="10589"/>
                    </a:lnTo>
                    <a:lnTo>
                      <a:pt x="10377" y="10604"/>
                    </a:lnTo>
                    <a:lnTo>
                      <a:pt x="10372" y="10600"/>
                    </a:lnTo>
                    <a:lnTo>
                      <a:pt x="10341" y="10642"/>
                    </a:lnTo>
                    <a:lnTo>
                      <a:pt x="10289" y="10679"/>
                    </a:lnTo>
                    <a:lnTo>
                      <a:pt x="10268" y="10716"/>
                    </a:lnTo>
                    <a:lnTo>
                      <a:pt x="10254" y="10725"/>
                    </a:lnTo>
                    <a:lnTo>
                      <a:pt x="10203" y="10800"/>
                    </a:lnTo>
                    <a:cubicBezTo>
                      <a:pt x="10184" y="10803"/>
                      <a:pt x="10196" y="10791"/>
                      <a:pt x="10196" y="10789"/>
                    </a:cubicBezTo>
                    <a:lnTo>
                      <a:pt x="10168" y="10830"/>
                    </a:lnTo>
                    <a:lnTo>
                      <a:pt x="10146" y="10849"/>
                    </a:lnTo>
                    <a:lnTo>
                      <a:pt x="10105" y="10883"/>
                    </a:lnTo>
                    <a:lnTo>
                      <a:pt x="10042" y="10958"/>
                    </a:lnTo>
                    <a:lnTo>
                      <a:pt x="10021" y="10974"/>
                    </a:lnTo>
                    <a:lnTo>
                      <a:pt x="9985" y="11023"/>
                    </a:lnTo>
                    <a:lnTo>
                      <a:pt x="9945" y="11059"/>
                    </a:lnTo>
                    <a:lnTo>
                      <a:pt x="9928" y="11086"/>
                    </a:lnTo>
                    <a:lnTo>
                      <a:pt x="9905" y="11127"/>
                    </a:lnTo>
                    <a:lnTo>
                      <a:pt x="9835" y="11200"/>
                    </a:lnTo>
                    <a:lnTo>
                      <a:pt x="9815" y="11211"/>
                    </a:lnTo>
                    <a:lnTo>
                      <a:pt x="9757" y="11301"/>
                    </a:lnTo>
                    <a:lnTo>
                      <a:pt x="9745" y="11290"/>
                    </a:lnTo>
                    <a:cubicBezTo>
                      <a:pt x="9681" y="11471"/>
                      <a:pt x="9732" y="11327"/>
                      <a:pt x="9717" y="11339"/>
                    </a:cubicBezTo>
                    <a:lnTo>
                      <a:pt x="9712" y="11369"/>
                    </a:lnTo>
                    <a:cubicBezTo>
                      <a:pt x="9685" y="11392"/>
                      <a:pt x="9706" y="11365"/>
                      <a:pt x="9700" y="11359"/>
                    </a:cubicBezTo>
                    <a:lnTo>
                      <a:pt x="9687" y="11376"/>
                    </a:lnTo>
                    <a:lnTo>
                      <a:pt x="9672" y="11376"/>
                    </a:lnTo>
                    <a:lnTo>
                      <a:pt x="9604" y="11471"/>
                    </a:lnTo>
                    <a:lnTo>
                      <a:pt x="9571" y="11523"/>
                    </a:lnTo>
                    <a:lnTo>
                      <a:pt x="9577" y="11538"/>
                    </a:lnTo>
                    <a:lnTo>
                      <a:pt x="9566" y="11565"/>
                    </a:lnTo>
                    <a:lnTo>
                      <a:pt x="9537" y="11595"/>
                    </a:lnTo>
                    <a:lnTo>
                      <a:pt x="9519" y="11623"/>
                    </a:lnTo>
                    <a:lnTo>
                      <a:pt x="9507" y="11623"/>
                    </a:lnTo>
                    <a:cubicBezTo>
                      <a:pt x="9515" y="11618"/>
                      <a:pt x="9510" y="11613"/>
                      <a:pt x="9512" y="11607"/>
                    </a:cubicBezTo>
                    <a:lnTo>
                      <a:pt x="9489" y="11613"/>
                    </a:lnTo>
                    <a:lnTo>
                      <a:pt x="9459" y="11644"/>
                    </a:lnTo>
                    <a:lnTo>
                      <a:pt x="9451" y="11675"/>
                    </a:lnTo>
                    <a:lnTo>
                      <a:pt x="9409" y="11739"/>
                    </a:lnTo>
                    <a:lnTo>
                      <a:pt x="9416" y="11754"/>
                    </a:lnTo>
                    <a:cubicBezTo>
                      <a:pt x="9402" y="11826"/>
                      <a:pt x="9412" y="11767"/>
                      <a:pt x="9409" y="11776"/>
                    </a:cubicBezTo>
                    <a:lnTo>
                      <a:pt x="9401" y="11781"/>
                    </a:lnTo>
                    <a:lnTo>
                      <a:pt x="9389" y="11771"/>
                    </a:lnTo>
                    <a:lnTo>
                      <a:pt x="9362" y="11808"/>
                    </a:lnTo>
                    <a:lnTo>
                      <a:pt x="9359" y="11844"/>
                    </a:lnTo>
                    <a:lnTo>
                      <a:pt x="9331" y="11882"/>
                    </a:lnTo>
                    <a:lnTo>
                      <a:pt x="9301" y="11930"/>
                    </a:lnTo>
                    <a:lnTo>
                      <a:pt x="9283" y="11938"/>
                    </a:lnTo>
                    <a:lnTo>
                      <a:pt x="9279" y="11947"/>
                    </a:lnTo>
                    <a:cubicBezTo>
                      <a:pt x="9282" y="11948"/>
                      <a:pt x="9277" y="11975"/>
                      <a:pt x="9276" y="11983"/>
                    </a:cubicBezTo>
                    <a:lnTo>
                      <a:pt x="9333" y="11912"/>
                    </a:lnTo>
                    <a:lnTo>
                      <a:pt x="9364" y="11855"/>
                    </a:lnTo>
                    <a:lnTo>
                      <a:pt x="9381" y="11855"/>
                    </a:lnTo>
                    <a:lnTo>
                      <a:pt x="9466" y="11739"/>
                    </a:lnTo>
                    <a:lnTo>
                      <a:pt x="9482" y="11734"/>
                    </a:lnTo>
                    <a:lnTo>
                      <a:pt x="9482" y="11746"/>
                    </a:lnTo>
                    <a:lnTo>
                      <a:pt x="9471" y="11765"/>
                    </a:lnTo>
                    <a:lnTo>
                      <a:pt x="9439" y="11829"/>
                    </a:lnTo>
                    <a:lnTo>
                      <a:pt x="9396" y="11882"/>
                    </a:lnTo>
                    <a:lnTo>
                      <a:pt x="9387" y="11919"/>
                    </a:lnTo>
                    <a:lnTo>
                      <a:pt x="9341" y="11972"/>
                    </a:lnTo>
                    <a:lnTo>
                      <a:pt x="9337" y="11991"/>
                    </a:lnTo>
                    <a:lnTo>
                      <a:pt x="9312" y="12017"/>
                    </a:lnTo>
                    <a:lnTo>
                      <a:pt x="9296" y="12045"/>
                    </a:lnTo>
                    <a:lnTo>
                      <a:pt x="9278" y="12045"/>
                    </a:lnTo>
                    <a:lnTo>
                      <a:pt x="9271" y="12055"/>
                    </a:lnTo>
                    <a:cubicBezTo>
                      <a:pt x="9269" y="12068"/>
                      <a:pt x="9262" y="12077"/>
                      <a:pt x="9269" y="12088"/>
                    </a:cubicBezTo>
                    <a:lnTo>
                      <a:pt x="9213" y="12176"/>
                    </a:lnTo>
                    <a:lnTo>
                      <a:pt x="9188" y="12176"/>
                    </a:lnTo>
                    <a:lnTo>
                      <a:pt x="9124" y="12330"/>
                    </a:lnTo>
                    <a:lnTo>
                      <a:pt x="9103" y="12335"/>
                    </a:lnTo>
                    <a:lnTo>
                      <a:pt x="9090" y="12352"/>
                    </a:lnTo>
                    <a:lnTo>
                      <a:pt x="9075" y="12409"/>
                    </a:lnTo>
                    <a:lnTo>
                      <a:pt x="9058" y="12405"/>
                    </a:lnTo>
                    <a:lnTo>
                      <a:pt x="9040" y="12440"/>
                    </a:lnTo>
                    <a:lnTo>
                      <a:pt x="9015" y="12473"/>
                    </a:lnTo>
                    <a:lnTo>
                      <a:pt x="9002" y="12510"/>
                    </a:lnTo>
                    <a:lnTo>
                      <a:pt x="8990" y="12526"/>
                    </a:lnTo>
                    <a:lnTo>
                      <a:pt x="8900" y="12677"/>
                    </a:lnTo>
                    <a:lnTo>
                      <a:pt x="8898" y="12714"/>
                    </a:lnTo>
                    <a:lnTo>
                      <a:pt x="8882" y="12748"/>
                    </a:lnTo>
                    <a:lnTo>
                      <a:pt x="8875" y="12748"/>
                    </a:lnTo>
                    <a:lnTo>
                      <a:pt x="8840" y="12815"/>
                    </a:lnTo>
                    <a:lnTo>
                      <a:pt x="8825" y="12820"/>
                    </a:lnTo>
                    <a:lnTo>
                      <a:pt x="8805" y="12847"/>
                    </a:lnTo>
                    <a:lnTo>
                      <a:pt x="8789" y="12888"/>
                    </a:lnTo>
                    <a:lnTo>
                      <a:pt x="8769" y="12947"/>
                    </a:lnTo>
                    <a:cubicBezTo>
                      <a:pt x="8744" y="12923"/>
                      <a:pt x="8756" y="12968"/>
                      <a:pt x="8750" y="12979"/>
                    </a:cubicBezTo>
                    <a:lnTo>
                      <a:pt x="8737" y="12974"/>
                    </a:lnTo>
                    <a:lnTo>
                      <a:pt x="8699" y="13042"/>
                    </a:lnTo>
                    <a:lnTo>
                      <a:pt x="8702" y="13057"/>
                    </a:lnTo>
                    <a:lnTo>
                      <a:pt x="8689" y="13091"/>
                    </a:lnTo>
                    <a:lnTo>
                      <a:pt x="8677" y="13100"/>
                    </a:lnTo>
                    <a:lnTo>
                      <a:pt x="8651" y="13144"/>
                    </a:lnTo>
                    <a:lnTo>
                      <a:pt x="8649" y="13137"/>
                    </a:lnTo>
                    <a:lnTo>
                      <a:pt x="8582" y="13258"/>
                    </a:lnTo>
                    <a:lnTo>
                      <a:pt x="8556" y="13328"/>
                    </a:lnTo>
                    <a:lnTo>
                      <a:pt x="8539" y="13343"/>
                    </a:lnTo>
                    <a:cubicBezTo>
                      <a:pt x="8537" y="13386"/>
                      <a:pt x="8523" y="13360"/>
                      <a:pt x="8524" y="13396"/>
                    </a:cubicBezTo>
                    <a:lnTo>
                      <a:pt x="8512" y="13396"/>
                    </a:lnTo>
                    <a:lnTo>
                      <a:pt x="8494" y="13416"/>
                    </a:lnTo>
                    <a:lnTo>
                      <a:pt x="8476" y="13480"/>
                    </a:lnTo>
                    <a:lnTo>
                      <a:pt x="8447" y="13517"/>
                    </a:lnTo>
                    <a:cubicBezTo>
                      <a:pt x="8434" y="13533"/>
                      <a:pt x="8435" y="13557"/>
                      <a:pt x="8429" y="13574"/>
                    </a:cubicBezTo>
                    <a:lnTo>
                      <a:pt x="8419" y="13580"/>
                    </a:lnTo>
                    <a:lnTo>
                      <a:pt x="8401" y="13634"/>
                    </a:lnTo>
                    <a:lnTo>
                      <a:pt x="8388" y="13649"/>
                    </a:lnTo>
                    <a:lnTo>
                      <a:pt x="8361" y="13698"/>
                    </a:lnTo>
                    <a:lnTo>
                      <a:pt x="8359" y="13717"/>
                    </a:lnTo>
                    <a:lnTo>
                      <a:pt x="8334" y="13770"/>
                    </a:lnTo>
                    <a:lnTo>
                      <a:pt x="8318" y="13776"/>
                    </a:lnTo>
                    <a:cubicBezTo>
                      <a:pt x="8299" y="13847"/>
                      <a:pt x="8286" y="13851"/>
                      <a:pt x="8279" y="13887"/>
                    </a:cubicBezTo>
                    <a:lnTo>
                      <a:pt x="8259" y="13917"/>
                    </a:lnTo>
                    <a:lnTo>
                      <a:pt x="8246" y="13961"/>
                    </a:lnTo>
                    <a:lnTo>
                      <a:pt x="8236" y="13970"/>
                    </a:lnTo>
                    <a:lnTo>
                      <a:pt x="8196" y="14045"/>
                    </a:lnTo>
                    <a:lnTo>
                      <a:pt x="8166" y="14128"/>
                    </a:lnTo>
                    <a:lnTo>
                      <a:pt x="8138" y="14172"/>
                    </a:lnTo>
                    <a:lnTo>
                      <a:pt x="8071" y="14324"/>
                    </a:lnTo>
                    <a:cubicBezTo>
                      <a:pt x="8013" y="14466"/>
                      <a:pt x="7973" y="14564"/>
                      <a:pt x="7945" y="14633"/>
                    </a:cubicBezTo>
                    <a:cubicBezTo>
                      <a:pt x="7950" y="14616"/>
                      <a:pt x="7951" y="14609"/>
                      <a:pt x="7941" y="14625"/>
                    </a:cubicBezTo>
                    <a:lnTo>
                      <a:pt x="7935" y="14651"/>
                    </a:lnTo>
                    <a:lnTo>
                      <a:pt x="7855" y="14840"/>
                    </a:lnTo>
                    <a:lnTo>
                      <a:pt x="7815" y="14937"/>
                    </a:lnTo>
                    <a:lnTo>
                      <a:pt x="7660" y="15326"/>
                    </a:lnTo>
                    <a:lnTo>
                      <a:pt x="7622" y="15432"/>
                    </a:lnTo>
                    <a:lnTo>
                      <a:pt x="7586" y="15511"/>
                    </a:lnTo>
                    <a:lnTo>
                      <a:pt x="7579" y="15548"/>
                    </a:lnTo>
                    <a:lnTo>
                      <a:pt x="7519" y="15717"/>
                    </a:lnTo>
                    <a:lnTo>
                      <a:pt x="7484" y="15817"/>
                    </a:lnTo>
                    <a:lnTo>
                      <a:pt x="7482" y="15843"/>
                    </a:lnTo>
                    <a:lnTo>
                      <a:pt x="7439" y="15944"/>
                    </a:lnTo>
                    <a:lnTo>
                      <a:pt x="7432" y="15992"/>
                    </a:lnTo>
                    <a:lnTo>
                      <a:pt x="7391" y="16087"/>
                    </a:lnTo>
                    <a:cubicBezTo>
                      <a:pt x="7385" y="16137"/>
                      <a:pt x="7382" y="16164"/>
                      <a:pt x="7380" y="16177"/>
                    </a:cubicBezTo>
                    <a:cubicBezTo>
                      <a:pt x="7368" y="16176"/>
                      <a:pt x="7380" y="16156"/>
                      <a:pt x="7378" y="16151"/>
                    </a:cubicBezTo>
                    <a:lnTo>
                      <a:pt x="7369" y="16166"/>
                    </a:lnTo>
                    <a:lnTo>
                      <a:pt x="7326" y="16314"/>
                    </a:lnTo>
                    <a:lnTo>
                      <a:pt x="7314" y="16329"/>
                    </a:lnTo>
                    <a:lnTo>
                      <a:pt x="7296" y="16377"/>
                    </a:lnTo>
                    <a:lnTo>
                      <a:pt x="7289" y="16419"/>
                    </a:lnTo>
                    <a:lnTo>
                      <a:pt x="7259" y="16493"/>
                    </a:lnTo>
                    <a:lnTo>
                      <a:pt x="7181" y="16777"/>
                    </a:lnTo>
                    <a:lnTo>
                      <a:pt x="7135" y="16909"/>
                    </a:lnTo>
                    <a:lnTo>
                      <a:pt x="7096" y="17083"/>
                    </a:lnTo>
                    <a:lnTo>
                      <a:pt x="7025" y="17258"/>
                    </a:lnTo>
                    <a:lnTo>
                      <a:pt x="7001" y="17364"/>
                    </a:lnTo>
                    <a:lnTo>
                      <a:pt x="6902" y="17832"/>
                    </a:lnTo>
                    <a:lnTo>
                      <a:pt x="6818" y="18349"/>
                    </a:lnTo>
                    <a:lnTo>
                      <a:pt x="6777" y="18692"/>
                    </a:lnTo>
                    <a:lnTo>
                      <a:pt x="6755" y="18744"/>
                    </a:lnTo>
                    <a:lnTo>
                      <a:pt x="6650" y="18921"/>
                    </a:lnTo>
                    <a:lnTo>
                      <a:pt x="6594" y="18999"/>
                    </a:lnTo>
                    <a:lnTo>
                      <a:pt x="6537" y="19098"/>
                    </a:lnTo>
                    <a:lnTo>
                      <a:pt x="6492" y="19163"/>
                    </a:lnTo>
                    <a:lnTo>
                      <a:pt x="6454" y="19230"/>
                    </a:lnTo>
                    <a:lnTo>
                      <a:pt x="6414" y="19272"/>
                    </a:lnTo>
                    <a:lnTo>
                      <a:pt x="6319" y="19411"/>
                    </a:lnTo>
                    <a:lnTo>
                      <a:pt x="6266" y="19475"/>
                    </a:lnTo>
                    <a:lnTo>
                      <a:pt x="6266" y="19494"/>
                    </a:lnTo>
                    <a:lnTo>
                      <a:pt x="6314" y="19426"/>
                    </a:lnTo>
                    <a:lnTo>
                      <a:pt x="6336" y="19411"/>
                    </a:lnTo>
                    <a:lnTo>
                      <a:pt x="6383" y="19343"/>
                    </a:lnTo>
                    <a:lnTo>
                      <a:pt x="6414" y="19309"/>
                    </a:lnTo>
                    <a:lnTo>
                      <a:pt x="6617" y="19019"/>
                    </a:lnTo>
                    <a:lnTo>
                      <a:pt x="6763" y="18804"/>
                    </a:lnTo>
                    <a:cubicBezTo>
                      <a:pt x="6768" y="18918"/>
                      <a:pt x="6761" y="18864"/>
                      <a:pt x="6761" y="18849"/>
                    </a:cubicBezTo>
                    <a:lnTo>
                      <a:pt x="6752" y="18876"/>
                    </a:lnTo>
                    <a:lnTo>
                      <a:pt x="6725" y="18921"/>
                    </a:lnTo>
                    <a:lnTo>
                      <a:pt x="6644" y="19057"/>
                    </a:lnTo>
                    <a:lnTo>
                      <a:pt x="6587" y="19151"/>
                    </a:lnTo>
                    <a:lnTo>
                      <a:pt x="6589" y="19167"/>
                    </a:lnTo>
                    <a:lnTo>
                      <a:pt x="6496" y="19316"/>
                    </a:lnTo>
                    <a:cubicBezTo>
                      <a:pt x="6498" y="19327"/>
                      <a:pt x="6499" y="19334"/>
                      <a:pt x="6500" y="19340"/>
                    </a:cubicBezTo>
                    <a:lnTo>
                      <a:pt x="6496" y="19347"/>
                    </a:lnTo>
                    <a:lnTo>
                      <a:pt x="6479" y="19359"/>
                    </a:lnTo>
                    <a:lnTo>
                      <a:pt x="6481" y="19331"/>
                    </a:lnTo>
                    <a:lnTo>
                      <a:pt x="6346" y="19527"/>
                    </a:lnTo>
                    <a:lnTo>
                      <a:pt x="6208" y="19701"/>
                    </a:lnTo>
                    <a:lnTo>
                      <a:pt x="6056" y="19870"/>
                    </a:lnTo>
                    <a:lnTo>
                      <a:pt x="5951" y="19995"/>
                    </a:lnTo>
                    <a:lnTo>
                      <a:pt x="5968" y="19991"/>
                    </a:lnTo>
                    <a:cubicBezTo>
                      <a:pt x="5954" y="20061"/>
                      <a:pt x="5963" y="20004"/>
                      <a:pt x="5960" y="20010"/>
                    </a:cubicBezTo>
                    <a:lnTo>
                      <a:pt x="5860" y="20096"/>
                    </a:lnTo>
                    <a:lnTo>
                      <a:pt x="5816" y="20130"/>
                    </a:lnTo>
                    <a:cubicBezTo>
                      <a:pt x="5812" y="20123"/>
                      <a:pt x="5806" y="20116"/>
                      <a:pt x="5810" y="20112"/>
                    </a:cubicBezTo>
                    <a:lnTo>
                      <a:pt x="5807" y="20108"/>
                    </a:lnTo>
                    <a:lnTo>
                      <a:pt x="5764" y="20142"/>
                    </a:lnTo>
                    <a:lnTo>
                      <a:pt x="5785" y="20142"/>
                    </a:lnTo>
                    <a:cubicBezTo>
                      <a:pt x="5786" y="20149"/>
                      <a:pt x="5784" y="20152"/>
                      <a:pt x="5782" y="20154"/>
                    </a:cubicBezTo>
                    <a:lnTo>
                      <a:pt x="5732" y="20191"/>
                    </a:lnTo>
                    <a:cubicBezTo>
                      <a:pt x="5728" y="20200"/>
                      <a:pt x="5728" y="20177"/>
                      <a:pt x="5722" y="20169"/>
                    </a:cubicBezTo>
                    <a:lnTo>
                      <a:pt x="5662" y="20213"/>
                    </a:lnTo>
                    <a:cubicBezTo>
                      <a:pt x="5659" y="20323"/>
                      <a:pt x="5660" y="20226"/>
                      <a:pt x="5652" y="20243"/>
                    </a:cubicBezTo>
                    <a:cubicBezTo>
                      <a:pt x="5648" y="20240"/>
                      <a:pt x="5648" y="20231"/>
                      <a:pt x="5647" y="20222"/>
                    </a:cubicBezTo>
                    <a:lnTo>
                      <a:pt x="5644" y="20243"/>
                    </a:lnTo>
                    <a:lnTo>
                      <a:pt x="5654" y="20266"/>
                    </a:lnTo>
                    <a:lnTo>
                      <a:pt x="5640" y="20281"/>
                    </a:lnTo>
                    <a:lnTo>
                      <a:pt x="5537" y="20350"/>
                    </a:lnTo>
                    <a:lnTo>
                      <a:pt x="5464" y="20376"/>
                    </a:lnTo>
                    <a:lnTo>
                      <a:pt x="5416" y="20376"/>
                    </a:lnTo>
                    <a:lnTo>
                      <a:pt x="5409" y="20387"/>
                    </a:lnTo>
                    <a:lnTo>
                      <a:pt x="5348" y="20380"/>
                    </a:lnTo>
                    <a:lnTo>
                      <a:pt x="5316" y="20399"/>
                    </a:lnTo>
                    <a:lnTo>
                      <a:pt x="5293" y="20399"/>
                    </a:lnTo>
                    <a:lnTo>
                      <a:pt x="5255" y="20424"/>
                    </a:lnTo>
                    <a:lnTo>
                      <a:pt x="5243" y="20406"/>
                    </a:lnTo>
                    <a:lnTo>
                      <a:pt x="5141" y="20387"/>
                    </a:lnTo>
                    <a:lnTo>
                      <a:pt x="5141" y="20380"/>
                    </a:lnTo>
                    <a:lnTo>
                      <a:pt x="5118" y="20359"/>
                    </a:lnTo>
                    <a:cubicBezTo>
                      <a:pt x="5103" y="20336"/>
                      <a:pt x="5098" y="20305"/>
                      <a:pt x="5088" y="20275"/>
                    </a:cubicBezTo>
                    <a:cubicBezTo>
                      <a:pt x="5073" y="20301"/>
                      <a:pt x="5080" y="20259"/>
                      <a:pt x="5073" y="20254"/>
                    </a:cubicBezTo>
                    <a:lnTo>
                      <a:pt x="5078" y="20243"/>
                    </a:lnTo>
                    <a:cubicBezTo>
                      <a:pt x="5072" y="20233"/>
                      <a:pt x="5070" y="20220"/>
                      <a:pt x="5066" y="20206"/>
                    </a:cubicBezTo>
                    <a:cubicBezTo>
                      <a:pt x="5083" y="20191"/>
                      <a:pt x="5066" y="20169"/>
                      <a:pt x="5064" y="20154"/>
                    </a:cubicBezTo>
                    <a:lnTo>
                      <a:pt x="5048" y="20142"/>
                    </a:lnTo>
                    <a:lnTo>
                      <a:pt x="5035" y="20081"/>
                    </a:lnTo>
                    <a:lnTo>
                      <a:pt x="5046" y="20074"/>
                    </a:lnTo>
                    <a:lnTo>
                      <a:pt x="5039" y="20064"/>
                    </a:lnTo>
                    <a:cubicBezTo>
                      <a:pt x="5045" y="20045"/>
                      <a:pt x="5030" y="20028"/>
                      <a:pt x="5028" y="20006"/>
                    </a:cubicBezTo>
                    <a:lnTo>
                      <a:pt x="5017" y="19949"/>
                    </a:lnTo>
                    <a:lnTo>
                      <a:pt x="4997" y="19758"/>
                    </a:lnTo>
                    <a:lnTo>
                      <a:pt x="4980" y="19595"/>
                    </a:lnTo>
                    <a:cubicBezTo>
                      <a:pt x="4977" y="19663"/>
                      <a:pt x="5010" y="19752"/>
                      <a:pt x="4980" y="19811"/>
                    </a:cubicBezTo>
                    <a:cubicBezTo>
                      <a:pt x="4977" y="19791"/>
                      <a:pt x="4964" y="19769"/>
                      <a:pt x="4972" y="19742"/>
                    </a:cubicBezTo>
                    <a:cubicBezTo>
                      <a:pt x="4966" y="19738"/>
                      <a:pt x="4958" y="19734"/>
                      <a:pt x="4958" y="19716"/>
                    </a:cubicBezTo>
                    <a:cubicBezTo>
                      <a:pt x="4979" y="19688"/>
                      <a:pt x="4945" y="19660"/>
                      <a:pt x="4960" y="19627"/>
                    </a:cubicBezTo>
                    <a:cubicBezTo>
                      <a:pt x="4942" y="19417"/>
                      <a:pt x="4942" y="19193"/>
                      <a:pt x="4940" y="18973"/>
                    </a:cubicBezTo>
                    <a:lnTo>
                      <a:pt x="4948" y="18914"/>
                    </a:lnTo>
                    <a:cubicBezTo>
                      <a:pt x="4942" y="18902"/>
                      <a:pt x="4928" y="18909"/>
                      <a:pt x="4926" y="18930"/>
                    </a:cubicBezTo>
                    <a:cubicBezTo>
                      <a:pt x="4932" y="18959"/>
                      <a:pt x="4922" y="19016"/>
                      <a:pt x="4940" y="19019"/>
                    </a:cubicBezTo>
                    <a:cubicBezTo>
                      <a:pt x="4941" y="19035"/>
                      <a:pt x="4938" y="19046"/>
                      <a:pt x="4935" y="19057"/>
                    </a:cubicBezTo>
                    <a:lnTo>
                      <a:pt x="4933" y="19053"/>
                    </a:lnTo>
                    <a:lnTo>
                      <a:pt x="4923" y="19088"/>
                    </a:lnTo>
                    <a:lnTo>
                      <a:pt x="4915" y="19067"/>
                    </a:lnTo>
                    <a:cubicBezTo>
                      <a:pt x="4908" y="19115"/>
                      <a:pt x="4909" y="19175"/>
                      <a:pt x="4908" y="19219"/>
                    </a:cubicBezTo>
                    <a:lnTo>
                      <a:pt x="4905" y="19219"/>
                    </a:lnTo>
                    <a:cubicBezTo>
                      <a:pt x="4900" y="19096"/>
                      <a:pt x="4894" y="18967"/>
                      <a:pt x="4900" y="18841"/>
                    </a:cubicBezTo>
                    <a:cubicBezTo>
                      <a:pt x="4900" y="18822"/>
                      <a:pt x="4898" y="18793"/>
                      <a:pt x="4910" y="18793"/>
                    </a:cubicBezTo>
                    <a:cubicBezTo>
                      <a:pt x="4919" y="18841"/>
                      <a:pt x="4904" y="18888"/>
                      <a:pt x="4913" y="18936"/>
                    </a:cubicBezTo>
                    <a:lnTo>
                      <a:pt x="4920" y="18925"/>
                    </a:lnTo>
                    <a:cubicBezTo>
                      <a:pt x="4909" y="18857"/>
                      <a:pt x="4933" y="18793"/>
                      <a:pt x="4917" y="18729"/>
                    </a:cubicBezTo>
                    <a:lnTo>
                      <a:pt x="4910" y="18744"/>
                    </a:lnTo>
                    <a:lnTo>
                      <a:pt x="4908" y="18740"/>
                    </a:lnTo>
                    <a:cubicBezTo>
                      <a:pt x="4902" y="18725"/>
                      <a:pt x="4908" y="18704"/>
                      <a:pt x="4913" y="18692"/>
                    </a:cubicBezTo>
                    <a:cubicBezTo>
                      <a:pt x="4917" y="18697"/>
                      <a:pt x="4922" y="18709"/>
                      <a:pt x="4926" y="18692"/>
                    </a:cubicBezTo>
                    <a:cubicBezTo>
                      <a:pt x="4945" y="18744"/>
                      <a:pt x="4916" y="18827"/>
                      <a:pt x="4940" y="18883"/>
                    </a:cubicBezTo>
                    <a:cubicBezTo>
                      <a:pt x="4945" y="18846"/>
                      <a:pt x="4952" y="18801"/>
                      <a:pt x="4945" y="18762"/>
                    </a:cubicBezTo>
                    <a:cubicBezTo>
                      <a:pt x="4942" y="18751"/>
                      <a:pt x="4935" y="18770"/>
                      <a:pt x="4935" y="18751"/>
                    </a:cubicBezTo>
                    <a:cubicBezTo>
                      <a:pt x="4938" y="18750"/>
                      <a:pt x="4939" y="18738"/>
                      <a:pt x="4942" y="18740"/>
                    </a:cubicBezTo>
                    <a:cubicBezTo>
                      <a:pt x="4948" y="18692"/>
                      <a:pt x="4942" y="18626"/>
                      <a:pt x="4953" y="18582"/>
                    </a:cubicBezTo>
                    <a:cubicBezTo>
                      <a:pt x="4940" y="18542"/>
                      <a:pt x="4954" y="18500"/>
                      <a:pt x="4960" y="18466"/>
                    </a:cubicBezTo>
                    <a:cubicBezTo>
                      <a:pt x="4964" y="18432"/>
                      <a:pt x="4966" y="18362"/>
                      <a:pt x="4948" y="18360"/>
                    </a:cubicBezTo>
                    <a:cubicBezTo>
                      <a:pt x="4936" y="18389"/>
                      <a:pt x="4939" y="18432"/>
                      <a:pt x="4935" y="18466"/>
                    </a:cubicBezTo>
                    <a:cubicBezTo>
                      <a:pt x="4927" y="18489"/>
                      <a:pt x="4927" y="18512"/>
                      <a:pt x="4930" y="18540"/>
                    </a:cubicBezTo>
                    <a:cubicBezTo>
                      <a:pt x="4934" y="18525"/>
                      <a:pt x="4938" y="18538"/>
                      <a:pt x="4942" y="18540"/>
                    </a:cubicBezTo>
                    <a:cubicBezTo>
                      <a:pt x="4938" y="18580"/>
                      <a:pt x="4944" y="18633"/>
                      <a:pt x="4928" y="18656"/>
                    </a:cubicBezTo>
                    <a:lnTo>
                      <a:pt x="4923" y="18645"/>
                    </a:lnTo>
                    <a:lnTo>
                      <a:pt x="4910" y="18688"/>
                    </a:lnTo>
                    <a:lnTo>
                      <a:pt x="4903" y="18672"/>
                    </a:lnTo>
                    <a:cubicBezTo>
                      <a:pt x="4905" y="18645"/>
                      <a:pt x="4896" y="18608"/>
                      <a:pt x="4910" y="18594"/>
                    </a:cubicBezTo>
                    <a:cubicBezTo>
                      <a:pt x="4896" y="18551"/>
                      <a:pt x="4915" y="18512"/>
                      <a:pt x="4917" y="18472"/>
                    </a:cubicBezTo>
                    <a:cubicBezTo>
                      <a:pt x="4914" y="18412"/>
                      <a:pt x="4911" y="18346"/>
                      <a:pt x="4930" y="18318"/>
                    </a:cubicBezTo>
                    <a:cubicBezTo>
                      <a:pt x="4920" y="18270"/>
                      <a:pt x="4916" y="18211"/>
                      <a:pt x="4933" y="18164"/>
                    </a:cubicBezTo>
                    <a:cubicBezTo>
                      <a:pt x="4946" y="18146"/>
                      <a:pt x="4946" y="18099"/>
                      <a:pt x="4953" y="18065"/>
                    </a:cubicBezTo>
                    <a:cubicBezTo>
                      <a:pt x="4959" y="18125"/>
                      <a:pt x="4952" y="18195"/>
                      <a:pt x="4951" y="18249"/>
                    </a:cubicBezTo>
                    <a:lnTo>
                      <a:pt x="4958" y="18164"/>
                    </a:lnTo>
                    <a:cubicBezTo>
                      <a:pt x="4969" y="18173"/>
                      <a:pt x="4965" y="18209"/>
                      <a:pt x="4972" y="18223"/>
                    </a:cubicBezTo>
                    <a:cubicBezTo>
                      <a:pt x="4979" y="18189"/>
                      <a:pt x="4982" y="18149"/>
                      <a:pt x="4980" y="18107"/>
                    </a:cubicBezTo>
                    <a:cubicBezTo>
                      <a:pt x="4969" y="18107"/>
                      <a:pt x="4966" y="18081"/>
                      <a:pt x="4963" y="18065"/>
                    </a:cubicBezTo>
                    <a:cubicBezTo>
                      <a:pt x="4974" y="18031"/>
                      <a:pt x="4967" y="18085"/>
                      <a:pt x="4980" y="18076"/>
                    </a:cubicBezTo>
                    <a:cubicBezTo>
                      <a:pt x="4982" y="18072"/>
                      <a:pt x="4984" y="18069"/>
                      <a:pt x="4983" y="18065"/>
                    </a:cubicBezTo>
                    <a:cubicBezTo>
                      <a:pt x="4997" y="17896"/>
                      <a:pt x="5016" y="17724"/>
                      <a:pt x="5026" y="17558"/>
                    </a:cubicBezTo>
                    <a:cubicBezTo>
                      <a:pt x="5046" y="17538"/>
                      <a:pt x="5027" y="17461"/>
                      <a:pt x="5051" y="17470"/>
                    </a:cubicBezTo>
                    <a:cubicBezTo>
                      <a:pt x="5043" y="17351"/>
                      <a:pt x="5113" y="17304"/>
                      <a:pt x="5108" y="17195"/>
                    </a:cubicBezTo>
                    <a:cubicBezTo>
                      <a:pt x="5093" y="17219"/>
                      <a:pt x="5098" y="17265"/>
                      <a:pt x="5078" y="17278"/>
                    </a:cubicBezTo>
                    <a:cubicBezTo>
                      <a:pt x="5067" y="17265"/>
                      <a:pt x="5079" y="17239"/>
                      <a:pt x="5076" y="17226"/>
                    </a:cubicBezTo>
                    <a:lnTo>
                      <a:pt x="5066" y="17247"/>
                    </a:lnTo>
                    <a:lnTo>
                      <a:pt x="5064" y="17241"/>
                    </a:lnTo>
                    <a:cubicBezTo>
                      <a:pt x="5066" y="17199"/>
                      <a:pt x="5072" y="17162"/>
                      <a:pt x="5080" y="17126"/>
                    </a:cubicBezTo>
                    <a:lnTo>
                      <a:pt x="5085" y="17146"/>
                    </a:lnTo>
                    <a:cubicBezTo>
                      <a:pt x="5093" y="17089"/>
                      <a:pt x="5108" y="17030"/>
                      <a:pt x="5131" y="16988"/>
                    </a:cubicBezTo>
                    <a:cubicBezTo>
                      <a:pt x="5127" y="16948"/>
                      <a:pt x="5157" y="16947"/>
                      <a:pt x="5151" y="16909"/>
                    </a:cubicBezTo>
                    <a:cubicBezTo>
                      <a:pt x="5142" y="16947"/>
                      <a:pt x="5128" y="16968"/>
                      <a:pt x="5113" y="16995"/>
                    </a:cubicBezTo>
                    <a:cubicBezTo>
                      <a:pt x="5096" y="16876"/>
                      <a:pt x="5168" y="16819"/>
                      <a:pt x="5153" y="16704"/>
                    </a:cubicBezTo>
                    <a:cubicBezTo>
                      <a:pt x="5166" y="16679"/>
                      <a:pt x="5155" y="16641"/>
                      <a:pt x="5168" y="16614"/>
                    </a:cubicBezTo>
                    <a:cubicBezTo>
                      <a:pt x="5178" y="16625"/>
                      <a:pt x="5173" y="16665"/>
                      <a:pt x="5178" y="16694"/>
                    </a:cubicBezTo>
                    <a:cubicBezTo>
                      <a:pt x="5193" y="16671"/>
                      <a:pt x="5171" y="16652"/>
                      <a:pt x="5178" y="16630"/>
                    </a:cubicBezTo>
                    <a:lnTo>
                      <a:pt x="5189" y="16630"/>
                    </a:lnTo>
                    <a:cubicBezTo>
                      <a:pt x="5178" y="16577"/>
                      <a:pt x="5214" y="16590"/>
                      <a:pt x="5214" y="16539"/>
                    </a:cubicBezTo>
                    <a:cubicBezTo>
                      <a:pt x="5222" y="16533"/>
                      <a:pt x="5220" y="16555"/>
                      <a:pt x="5223" y="16562"/>
                    </a:cubicBezTo>
                    <a:cubicBezTo>
                      <a:pt x="5229" y="16542"/>
                      <a:pt x="5233" y="16535"/>
                      <a:pt x="5241" y="16524"/>
                    </a:cubicBezTo>
                    <a:cubicBezTo>
                      <a:pt x="5240" y="16447"/>
                      <a:pt x="5284" y="16417"/>
                      <a:pt x="5289" y="16350"/>
                    </a:cubicBezTo>
                    <a:lnTo>
                      <a:pt x="5276" y="16377"/>
                    </a:lnTo>
                    <a:cubicBezTo>
                      <a:pt x="5276" y="16331"/>
                      <a:pt x="5292" y="16298"/>
                      <a:pt x="5309" y="16265"/>
                    </a:cubicBezTo>
                    <a:lnTo>
                      <a:pt x="5314" y="16276"/>
                    </a:lnTo>
                    <a:cubicBezTo>
                      <a:pt x="5327" y="16256"/>
                      <a:pt x="5348" y="16219"/>
                      <a:pt x="5354" y="16182"/>
                    </a:cubicBezTo>
                    <a:lnTo>
                      <a:pt x="5341" y="16166"/>
                    </a:lnTo>
                    <a:cubicBezTo>
                      <a:pt x="5348" y="16147"/>
                      <a:pt x="5348" y="16118"/>
                      <a:pt x="5359" y="16107"/>
                    </a:cubicBezTo>
                    <a:lnTo>
                      <a:pt x="5364" y="16118"/>
                    </a:lnTo>
                    <a:cubicBezTo>
                      <a:pt x="5397" y="16114"/>
                      <a:pt x="5367" y="16075"/>
                      <a:pt x="5384" y="16038"/>
                    </a:cubicBezTo>
                    <a:cubicBezTo>
                      <a:pt x="5415" y="15975"/>
                      <a:pt x="5422" y="15889"/>
                      <a:pt x="5452" y="15823"/>
                    </a:cubicBezTo>
                    <a:lnTo>
                      <a:pt x="5439" y="15802"/>
                    </a:lnTo>
                    <a:cubicBezTo>
                      <a:pt x="5442" y="15756"/>
                      <a:pt x="5455" y="15814"/>
                      <a:pt x="5464" y="15781"/>
                    </a:cubicBezTo>
                    <a:cubicBezTo>
                      <a:pt x="5480" y="15756"/>
                      <a:pt x="5490" y="15721"/>
                      <a:pt x="5474" y="15692"/>
                    </a:cubicBezTo>
                    <a:cubicBezTo>
                      <a:pt x="5475" y="15676"/>
                      <a:pt x="5484" y="15671"/>
                      <a:pt x="5490" y="15664"/>
                    </a:cubicBezTo>
                    <a:lnTo>
                      <a:pt x="5494" y="15692"/>
                    </a:lnTo>
                    <a:cubicBezTo>
                      <a:pt x="5502" y="15666"/>
                      <a:pt x="5511" y="15649"/>
                      <a:pt x="5517" y="15623"/>
                    </a:cubicBezTo>
                    <a:cubicBezTo>
                      <a:pt x="5521" y="15579"/>
                      <a:pt x="5550" y="15548"/>
                      <a:pt x="5540" y="15507"/>
                    </a:cubicBezTo>
                    <a:cubicBezTo>
                      <a:pt x="5538" y="15477"/>
                      <a:pt x="5540" y="15443"/>
                      <a:pt x="5554" y="15432"/>
                    </a:cubicBezTo>
                    <a:cubicBezTo>
                      <a:pt x="5562" y="15438"/>
                      <a:pt x="5556" y="15456"/>
                      <a:pt x="5562" y="15464"/>
                    </a:cubicBezTo>
                    <a:cubicBezTo>
                      <a:pt x="5571" y="15443"/>
                      <a:pt x="5575" y="15418"/>
                      <a:pt x="5581" y="15395"/>
                    </a:cubicBezTo>
                    <a:lnTo>
                      <a:pt x="5569" y="15379"/>
                    </a:lnTo>
                    <a:cubicBezTo>
                      <a:pt x="5569" y="15346"/>
                      <a:pt x="5568" y="15313"/>
                      <a:pt x="5579" y="15289"/>
                    </a:cubicBezTo>
                    <a:cubicBezTo>
                      <a:pt x="5585" y="15283"/>
                      <a:pt x="5593" y="15285"/>
                      <a:pt x="5599" y="15281"/>
                    </a:cubicBezTo>
                    <a:cubicBezTo>
                      <a:pt x="5612" y="15298"/>
                      <a:pt x="5597" y="15326"/>
                      <a:pt x="5599" y="15342"/>
                    </a:cubicBezTo>
                    <a:cubicBezTo>
                      <a:pt x="5642" y="15201"/>
                      <a:pt x="5685" y="15060"/>
                      <a:pt x="5725" y="14916"/>
                    </a:cubicBezTo>
                    <a:cubicBezTo>
                      <a:pt x="5741" y="14794"/>
                      <a:pt x="5794" y="14704"/>
                      <a:pt x="5810" y="14583"/>
                    </a:cubicBezTo>
                    <a:cubicBezTo>
                      <a:pt x="5832" y="14577"/>
                      <a:pt x="5824" y="14522"/>
                      <a:pt x="5832" y="14504"/>
                    </a:cubicBezTo>
                    <a:cubicBezTo>
                      <a:pt x="5820" y="14522"/>
                      <a:pt x="5817" y="14568"/>
                      <a:pt x="5805" y="14594"/>
                    </a:cubicBezTo>
                    <a:cubicBezTo>
                      <a:pt x="5788" y="14610"/>
                      <a:pt x="5788" y="14664"/>
                      <a:pt x="5769" y="14682"/>
                    </a:cubicBezTo>
                    <a:cubicBezTo>
                      <a:pt x="5759" y="14630"/>
                      <a:pt x="5782" y="14583"/>
                      <a:pt x="5797" y="14541"/>
                    </a:cubicBezTo>
                    <a:cubicBezTo>
                      <a:pt x="5792" y="14466"/>
                      <a:pt x="5829" y="14443"/>
                      <a:pt x="5835" y="14377"/>
                    </a:cubicBezTo>
                    <a:lnTo>
                      <a:pt x="5850" y="14388"/>
                    </a:lnTo>
                    <a:cubicBezTo>
                      <a:pt x="5838" y="14350"/>
                      <a:pt x="5849" y="14319"/>
                      <a:pt x="5850" y="14287"/>
                    </a:cubicBezTo>
                    <a:cubicBezTo>
                      <a:pt x="5837" y="14291"/>
                      <a:pt x="5847" y="14319"/>
                      <a:pt x="5840" y="14331"/>
                    </a:cubicBezTo>
                    <a:lnTo>
                      <a:pt x="5825" y="14319"/>
                    </a:lnTo>
                    <a:lnTo>
                      <a:pt x="5800" y="14436"/>
                    </a:lnTo>
                    <a:cubicBezTo>
                      <a:pt x="5781" y="14469"/>
                      <a:pt x="5787" y="14524"/>
                      <a:pt x="5767" y="14557"/>
                    </a:cubicBezTo>
                    <a:cubicBezTo>
                      <a:pt x="5775" y="14603"/>
                      <a:pt x="5743" y="14630"/>
                      <a:pt x="5755" y="14666"/>
                    </a:cubicBezTo>
                    <a:cubicBezTo>
                      <a:pt x="5723" y="14702"/>
                      <a:pt x="5725" y="14785"/>
                      <a:pt x="5694" y="14825"/>
                    </a:cubicBezTo>
                    <a:cubicBezTo>
                      <a:pt x="5693" y="14840"/>
                      <a:pt x="5698" y="14863"/>
                      <a:pt x="5690" y="14874"/>
                    </a:cubicBezTo>
                    <a:cubicBezTo>
                      <a:pt x="5667" y="14876"/>
                      <a:pt x="5680" y="14933"/>
                      <a:pt x="5662" y="14953"/>
                    </a:cubicBezTo>
                    <a:cubicBezTo>
                      <a:pt x="5660" y="15009"/>
                      <a:pt x="5642" y="15071"/>
                      <a:pt x="5617" y="15089"/>
                    </a:cubicBezTo>
                    <a:cubicBezTo>
                      <a:pt x="5616" y="15109"/>
                      <a:pt x="5619" y="15131"/>
                      <a:pt x="5615" y="15148"/>
                    </a:cubicBezTo>
                    <a:cubicBezTo>
                      <a:pt x="5613" y="15164"/>
                      <a:pt x="5603" y="15192"/>
                      <a:pt x="5594" y="15175"/>
                    </a:cubicBezTo>
                    <a:cubicBezTo>
                      <a:pt x="5574" y="15227"/>
                      <a:pt x="5585" y="15324"/>
                      <a:pt x="5547" y="15342"/>
                    </a:cubicBezTo>
                    <a:cubicBezTo>
                      <a:pt x="5542" y="15355"/>
                      <a:pt x="5547" y="15381"/>
                      <a:pt x="5542" y="15395"/>
                    </a:cubicBezTo>
                    <a:cubicBezTo>
                      <a:pt x="5549" y="15421"/>
                      <a:pt x="5536" y="15456"/>
                      <a:pt x="5529" y="15484"/>
                    </a:cubicBezTo>
                    <a:cubicBezTo>
                      <a:pt x="5519" y="15474"/>
                      <a:pt x="5516" y="15509"/>
                      <a:pt x="5506" y="15490"/>
                    </a:cubicBezTo>
                    <a:cubicBezTo>
                      <a:pt x="5491" y="15533"/>
                      <a:pt x="5494" y="15588"/>
                      <a:pt x="5468" y="15601"/>
                    </a:cubicBezTo>
                    <a:cubicBezTo>
                      <a:pt x="5467" y="15611"/>
                      <a:pt x="5471" y="15619"/>
                      <a:pt x="5472" y="15627"/>
                    </a:cubicBezTo>
                    <a:cubicBezTo>
                      <a:pt x="5462" y="15641"/>
                      <a:pt x="5468" y="15683"/>
                      <a:pt x="5452" y="15669"/>
                    </a:cubicBezTo>
                    <a:cubicBezTo>
                      <a:pt x="5424" y="15746"/>
                      <a:pt x="5394" y="15838"/>
                      <a:pt x="5364" y="15922"/>
                    </a:cubicBezTo>
                    <a:cubicBezTo>
                      <a:pt x="5358" y="15979"/>
                      <a:pt x="5337" y="16023"/>
                      <a:pt x="5329" y="16075"/>
                    </a:cubicBezTo>
                    <a:cubicBezTo>
                      <a:pt x="5323" y="16094"/>
                      <a:pt x="5314" y="16100"/>
                      <a:pt x="5309" y="16092"/>
                    </a:cubicBezTo>
                    <a:lnTo>
                      <a:pt x="5318" y="16102"/>
                    </a:lnTo>
                    <a:cubicBezTo>
                      <a:pt x="5321" y="16116"/>
                      <a:pt x="5315" y="16120"/>
                      <a:pt x="5314" y="16128"/>
                    </a:cubicBezTo>
                    <a:cubicBezTo>
                      <a:pt x="5308" y="16133"/>
                      <a:pt x="5306" y="16118"/>
                      <a:pt x="5304" y="16114"/>
                    </a:cubicBezTo>
                    <a:cubicBezTo>
                      <a:pt x="5260" y="16232"/>
                      <a:pt x="5229" y="16345"/>
                      <a:pt x="5184" y="16461"/>
                    </a:cubicBezTo>
                    <a:cubicBezTo>
                      <a:pt x="5191" y="16482"/>
                      <a:pt x="5182" y="16502"/>
                      <a:pt x="5173" y="16520"/>
                    </a:cubicBezTo>
                    <a:cubicBezTo>
                      <a:pt x="5180" y="16562"/>
                      <a:pt x="5155" y="16538"/>
                      <a:pt x="5153" y="16567"/>
                    </a:cubicBezTo>
                    <a:cubicBezTo>
                      <a:pt x="5143" y="16533"/>
                      <a:pt x="5160" y="16496"/>
                      <a:pt x="5168" y="16467"/>
                    </a:cubicBezTo>
                    <a:cubicBezTo>
                      <a:pt x="5170" y="16450"/>
                      <a:pt x="5165" y="16430"/>
                      <a:pt x="5173" y="16419"/>
                    </a:cubicBezTo>
                    <a:cubicBezTo>
                      <a:pt x="5173" y="16364"/>
                      <a:pt x="5201" y="16342"/>
                      <a:pt x="5193" y="16287"/>
                    </a:cubicBezTo>
                    <a:cubicBezTo>
                      <a:pt x="5199" y="16303"/>
                      <a:pt x="5212" y="16298"/>
                      <a:pt x="5211" y="16324"/>
                    </a:cubicBezTo>
                    <a:cubicBezTo>
                      <a:pt x="5226" y="16311"/>
                      <a:pt x="5218" y="16276"/>
                      <a:pt x="5231" y="16260"/>
                    </a:cubicBezTo>
                    <a:cubicBezTo>
                      <a:pt x="5223" y="16251"/>
                      <a:pt x="5216" y="16232"/>
                      <a:pt x="5209" y="16239"/>
                    </a:cubicBezTo>
                    <a:cubicBezTo>
                      <a:pt x="5193" y="16184"/>
                      <a:pt x="5231" y="16164"/>
                      <a:pt x="5234" y="16118"/>
                    </a:cubicBezTo>
                    <a:cubicBezTo>
                      <a:pt x="5243" y="16118"/>
                      <a:pt x="5248" y="16102"/>
                      <a:pt x="5246" y="16080"/>
                    </a:cubicBezTo>
                    <a:cubicBezTo>
                      <a:pt x="5268" y="16050"/>
                      <a:pt x="5234" y="16028"/>
                      <a:pt x="5255" y="15996"/>
                    </a:cubicBezTo>
                    <a:cubicBezTo>
                      <a:pt x="5258" y="15996"/>
                      <a:pt x="5262" y="15996"/>
                      <a:pt x="5264" y="16001"/>
                    </a:cubicBezTo>
                    <a:lnTo>
                      <a:pt x="5271" y="15986"/>
                    </a:lnTo>
                    <a:cubicBezTo>
                      <a:pt x="5267" y="15946"/>
                      <a:pt x="5286" y="15913"/>
                      <a:pt x="5289" y="15869"/>
                    </a:cubicBezTo>
                    <a:cubicBezTo>
                      <a:pt x="5309" y="15877"/>
                      <a:pt x="5299" y="15799"/>
                      <a:pt x="5316" y="15812"/>
                    </a:cubicBezTo>
                    <a:cubicBezTo>
                      <a:pt x="5320" y="15783"/>
                      <a:pt x="5340" y="15759"/>
                      <a:pt x="5329" y="15721"/>
                    </a:cubicBezTo>
                    <a:cubicBezTo>
                      <a:pt x="5334" y="15709"/>
                      <a:pt x="5335" y="15685"/>
                      <a:pt x="5347" y="15695"/>
                    </a:cubicBezTo>
                    <a:cubicBezTo>
                      <a:pt x="5355" y="15683"/>
                      <a:pt x="5370" y="15664"/>
                      <a:pt x="5364" y="15632"/>
                    </a:cubicBezTo>
                    <a:cubicBezTo>
                      <a:pt x="5400" y="15645"/>
                      <a:pt x="5387" y="15548"/>
                      <a:pt x="5411" y="15533"/>
                    </a:cubicBezTo>
                    <a:cubicBezTo>
                      <a:pt x="5405" y="15480"/>
                      <a:pt x="5430" y="15461"/>
                      <a:pt x="5441" y="15427"/>
                    </a:cubicBezTo>
                    <a:cubicBezTo>
                      <a:pt x="5452" y="15399"/>
                      <a:pt x="5430" y="15342"/>
                      <a:pt x="5459" y="15333"/>
                    </a:cubicBezTo>
                    <a:cubicBezTo>
                      <a:pt x="5442" y="15293"/>
                      <a:pt x="5477" y="15283"/>
                      <a:pt x="5474" y="15247"/>
                    </a:cubicBezTo>
                    <a:cubicBezTo>
                      <a:pt x="5486" y="15205"/>
                      <a:pt x="5499" y="15165"/>
                      <a:pt x="5509" y="15123"/>
                    </a:cubicBezTo>
                    <a:cubicBezTo>
                      <a:pt x="5541" y="15082"/>
                      <a:pt x="5536" y="15003"/>
                      <a:pt x="5556" y="14956"/>
                    </a:cubicBezTo>
                    <a:cubicBezTo>
                      <a:pt x="5598" y="14920"/>
                      <a:pt x="5581" y="14812"/>
                      <a:pt x="5619" y="14768"/>
                    </a:cubicBezTo>
                    <a:lnTo>
                      <a:pt x="5619" y="14753"/>
                    </a:lnTo>
                    <a:cubicBezTo>
                      <a:pt x="5634" y="14715"/>
                      <a:pt x="5642" y="14664"/>
                      <a:pt x="5647" y="14614"/>
                    </a:cubicBezTo>
                    <a:cubicBezTo>
                      <a:pt x="5680" y="14554"/>
                      <a:pt x="5687" y="14456"/>
                      <a:pt x="5725" y="14399"/>
                    </a:cubicBezTo>
                    <a:cubicBezTo>
                      <a:pt x="5713" y="14372"/>
                      <a:pt x="5735" y="14359"/>
                      <a:pt x="5730" y="14331"/>
                    </a:cubicBezTo>
                    <a:cubicBezTo>
                      <a:pt x="5746" y="14306"/>
                      <a:pt x="5747" y="14258"/>
                      <a:pt x="5765" y="14230"/>
                    </a:cubicBezTo>
                    <a:cubicBezTo>
                      <a:pt x="5771" y="14163"/>
                      <a:pt x="5791" y="14109"/>
                      <a:pt x="5800" y="14045"/>
                    </a:cubicBezTo>
                    <a:cubicBezTo>
                      <a:pt x="5844" y="13977"/>
                      <a:pt x="5832" y="13842"/>
                      <a:pt x="5878" y="13766"/>
                    </a:cubicBezTo>
                    <a:lnTo>
                      <a:pt x="5885" y="13766"/>
                    </a:lnTo>
                    <a:cubicBezTo>
                      <a:pt x="5894" y="13741"/>
                      <a:pt x="5898" y="13704"/>
                      <a:pt x="5900" y="13680"/>
                    </a:cubicBezTo>
                    <a:cubicBezTo>
                      <a:pt x="5916" y="13664"/>
                      <a:pt x="5923" y="13625"/>
                      <a:pt x="5925" y="13592"/>
                    </a:cubicBezTo>
                    <a:cubicBezTo>
                      <a:pt x="5913" y="13571"/>
                      <a:pt x="5929" y="13544"/>
                      <a:pt x="5928" y="13517"/>
                    </a:cubicBezTo>
                    <a:cubicBezTo>
                      <a:pt x="5932" y="13488"/>
                      <a:pt x="5963" y="13515"/>
                      <a:pt x="5950" y="13468"/>
                    </a:cubicBezTo>
                    <a:cubicBezTo>
                      <a:pt x="5960" y="13451"/>
                      <a:pt x="5972" y="13435"/>
                      <a:pt x="5982" y="13442"/>
                    </a:cubicBezTo>
                    <a:lnTo>
                      <a:pt x="5982" y="13426"/>
                    </a:lnTo>
                    <a:cubicBezTo>
                      <a:pt x="5974" y="13435"/>
                      <a:pt x="5976" y="13411"/>
                      <a:pt x="5973" y="13407"/>
                    </a:cubicBezTo>
                    <a:cubicBezTo>
                      <a:pt x="5992" y="13360"/>
                      <a:pt x="5997" y="13304"/>
                      <a:pt x="6008" y="13253"/>
                    </a:cubicBezTo>
                    <a:cubicBezTo>
                      <a:pt x="6009" y="13237"/>
                      <a:pt x="5997" y="13223"/>
                      <a:pt x="6008" y="13212"/>
                    </a:cubicBezTo>
                    <a:cubicBezTo>
                      <a:pt x="6016" y="13209"/>
                      <a:pt x="6010" y="13227"/>
                      <a:pt x="6016" y="13232"/>
                    </a:cubicBezTo>
                    <a:cubicBezTo>
                      <a:pt x="6039" y="13148"/>
                      <a:pt x="6059" y="13052"/>
                      <a:pt x="6073" y="12968"/>
                    </a:cubicBezTo>
                    <a:cubicBezTo>
                      <a:pt x="6099" y="12972"/>
                      <a:pt x="6076" y="12897"/>
                      <a:pt x="6100" y="12888"/>
                    </a:cubicBezTo>
                    <a:lnTo>
                      <a:pt x="6104" y="12895"/>
                    </a:lnTo>
                    <a:cubicBezTo>
                      <a:pt x="6125" y="12769"/>
                      <a:pt x="6182" y="12657"/>
                      <a:pt x="6226" y="12568"/>
                    </a:cubicBezTo>
                    <a:lnTo>
                      <a:pt x="6199" y="12699"/>
                    </a:lnTo>
                    <a:cubicBezTo>
                      <a:pt x="6187" y="12741"/>
                      <a:pt x="6194" y="12805"/>
                      <a:pt x="6170" y="12831"/>
                    </a:cubicBezTo>
                    <a:cubicBezTo>
                      <a:pt x="6160" y="12854"/>
                      <a:pt x="6170" y="12899"/>
                      <a:pt x="6154" y="12910"/>
                    </a:cubicBezTo>
                    <a:cubicBezTo>
                      <a:pt x="6155" y="12985"/>
                      <a:pt x="6117" y="13027"/>
                      <a:pt x="6118" y="13100"/>
                    </a:cubicBezTo>
                    <a:cubicBezTo>
                      <a:pt x="6081" y="13237"/>
                      <a:pt x="6062" y="13390"/>
                      <a:pt x="6025" y="13528"/>
                    </a:cubicBezTo>
                    <a:cubicBezTo>
                      <a:pt x="6039" y="13572"/>
                      <a:pt x="6003" y="13588"/>
                      <a:pt x="6003" y="13627"/>
                    </a:cubicBezTo>
                    <a:cubicBezTo>
                      <a:pt x="6009" y="13649"/>
                      <a:pt x="6022" y="13671"/>
                      <a:pt x="6012" y="13698"/>
                    </a:cubicBezTo>
                    <a:cubicBezTo>
                      <a:pt x="6020" y="13704"/>
                      <a:pt x="6030" y="13701"/>
                      <a:pt x="6035" y="13691"/>
                    </a:cubicBezTo>
                    <a:cubicBezTo>
                      <a:pt x="6037" y="13662"/>
                      <a:pt x="6028" y="13694"/>
                      <a:pt x="6023" y="13675"/>
                    </a:cubicBezTo>
                    <a:cubicBezTo>
                      <a:pt x="6024" y="13605"/>
                      <a:pt x="6053" y="13557"/>
                      <a:pt x="6053" y="13486"/>
                    </a:cubicBezTo>
                    <a:cubicBezTo>
                      <a:pt x="6072" y="13480"/>
                      <a:pt x="6076" y="13433"/>
                      <a:pt x="6088" y="13411"/>
                    </a:cubicBezTo>
                    <a:cubicBezTo>
                      <a:pt x="6097" y="13425"/>
                      <a:pt x="6078" y="13435"/>
                      <a:pt x="6088" y="13449"/>
                    </a:cubicBezTo>
                    <a:lnTo>
                      <a:pt x="6095" y="13433"/>
                    </a:lnTo>
                    <a:cubicBezTo>
                      <a:pt x="6105" y="13411"/>
                      <a:pt x="6091" y="13402"/>
                      <a:pt x="6091" y="13386"/>
                    </a:cubicBezTo>
                    <a:cubicBezTo>
                      <a:pt x="6113" y="13358"/>
                      <a:pt x="6098" y="13285"/>
                      <a:pt x="6113" y="13242"/>
                    </a:cubicBezTo>
                    <a:cubicBezTo>
                      <a:pt x="6122" y="13244"/>
                      <a:pt x="6129" y="13209"/>
                      <a:pt x="6136" y="13237"/>
                    </a:cubicBezTo>
                    <a:lnTo>
                      <a:pt x="6141" y="13227"/>
                    </a:lnTo>
                    <a:cubicBezTo>
                      <a:pt x="6131" y="13150"/>
                      <a:pt x="6148" y="13057"/>
                      <a:pt x="6173" y="12994"/>
                    </a:cubicBezTo>
                    <a:cubicBezTo>
                      <a:pt x="6179" y="12992"/>
                      <a:pt x="6181" y="13016"/>
                      <a:pt x="6186" y="13001"/>
                    </a:cubicBezTo>
                    <a:lnTo>
                      <a:pt x="6179" y="12989"/>
                    </a:lnTo>
                    <a:cubicBezTo>
                      <a:pt x="6172" y="12976"/>
                      <a:pt x="6182" y="12968"/>
                      <a:pt x="6181" y="12952"/>
                    </a:cubicBezTo>
                    <a:cubicBezTo>
                      <a:pt x="6202" y="12976"/>
                      <a:pt x="6191" y="12910"/>
                      <a:pt x="6208" y="12906"/>
                    </a:cubicBezTo>
                    <a:cubicBezTo>
                      <a:pt x="6211" y="12847"/>
                      <a:pt x="6244" y="12815"/>
                      <a:pt x="6238" y="12752"/>
                    </a:cubicBezTo>
                    <a:cubicBezTo>
                      <a:pt x="6233" y="12750"/>
                      <a:pt x="6230" y="12739"/>
                      <a:pt x="6231" y="12726"/>
                    </a:cubicBezTo>
                    <a:cubicBezTo>
                      <a:pt x="6237" y="12710"/>
                      <a:pt x="6236" y="12657"/>
                      <a:pt x="6254" y="12677"/>
                    </a:cubicBezTo>
                    <a:cubicBezTo>
                      <a:pt x="6256" y="12673"/>
                      <a:pt x="6260" y="12668"/>
                      <a:pt x="6258" y="12657"/>
                    </a:cubicBezTo>
                    <a:cubicBezTo>
                      <a:pt x="6244" y="12638"/>
                      <a:pt x="6263" y="12621"/>
                      <a:pt x="6266" y="12609"/>
                    </a:cubicBezTo>
                    <a:cubicBezTo>
                      <a:pt x="6260" y="12598"/>
                      <a:pt x="6260" y="12576"/>
                      <a:pt x="6263" y="12563"/>
                    </a:cubicBezTo>
                    <a:cubicBezTo>
                      <a:pt x="6277" y="12537"/>
                      <a:pt x="6276" y="12513"/>
                      <a:pt x="6286" y="12484"/>
                    </a:cubicBezTo>
                    <a:cubicBezTo>
                      <a:pt x="6293" y="12460"/>
                      <a:pt x="6306" y="12420"/>
                      <a:pt x="6293" y="12398"/>
                    </a:cubicBezTo>
                    <a:cubicBezTo>
                      <a:pt x="6307" y="12385"/>
                      <a:pt x="6314" y="12321"/>
                      <a:pt x="6333" y="12314"/>
                    </a:cubicBezTo>
                    <a:cubicBezTo>
                      <a:pt x="6336" y="12398"/>
                      <a:pt x="6306" y="12473"/>
                      <a:pt x="6301" y="12557"/>
                    </a:cubicBezTo>
                    <a:cubicBezTo>
                      <a:pt x="6289" y="12657"/>
                      <a:pt x="6252" y="12741"/>
                      <a:pt x="6244" y="12835"/>
                    </a:cubicBezTo>
                    <a:cubicBezTo>
                      <a:pt x="6244" y="12906"/>
                      <a:pt x="6213" y="12941"/>
                      <a:pt x="6208" y="13011"/>
                    </a:cubicBezTo>
                    <a:cubicBezTo>
                      <a:pt x="6201" y="13042"/>
                      <a:pt x="6187" y="13082"/>
                      <a:pt x="6195" y="13117"/>
                    </a:cubicBezTo>
                    <a:cubicBezTo>
                      <a:pt x="6224" y="13082"/>
                      <a:pt x="6217" y="13013"/>
                      <a:pt x="6236" y="12974"/>
                    </a:cubicBezTo>
                    <a:cubicBezTo>
                      <a:pt x="6248" y="12994"/>
                      <a:pt x="6237" y="13016"/>
                      <a:pt x="6244" y="13042"/>
                    </a:cubicBezTo>
                    <a:cubicBezTo>
                      <a:pt x="6239" y="13073"/>
                      <a:pt x="6235" y="13124"/>
                      <a:pt x="6213" y="13121"/>
                    </a:cubicBezTo>
                    <a:cubicBezTo>
                      <a:pt x="6210" y="13144"/>
                      <a:pt x="6218" y="13159"/>
                      <a:pt x="6224" y="13170"/>
                    </a:cubicBezTo>
                    <a:cubicBezTo>
                      <a:pt x="6244" y="13139"/>
                      <a:pt x="6232" y="13082"/>
                      <a:pt x="6246" y="13047"/>
                    </a:cubicBezTo>
                    <a:cubicBezTo>
                      <a:pt x="6256" y="13029"/>
                      <a:pt x="6250" y="12987"/>
                      <a:pt x="6266" y="12985"/>
                    </a:cubicBezTo>
                    <a:cubicBezTo>
                      <a:pt x="6264" y="12947"/>
                      <a:pt x="6275" y="12901"/>
                      <a:pt x="6292" y="12880"/>
                    </a:cubicBezTo>
                    <a:cubicBezTo>
                      <a:pt x="6299" y="12849"/>
                      <a:pt x="6285" y="12815"/>
                      <a:pt x="6304" y="12801"/>
                    </a:cubicBezTo>
                    <a:cubicBezTo>
                      <a:pt x="6301" y="12789"/>
                      <a:pt x="6308" y="12755"/>
                      <a:pt x="6296" y="12748"/>
                    </a:cubicBezTo>
                    <a:lnTo>
                      <a:pt x="6293" y="12752"/>
                    </a:lnTo>
                    <a:cubicBezTo>
                      <a:pt x="6294" y="12761"/>
                      <a:pt x="6292" y="12774"/>
                      <a:pt x="6296" y="12778"/>
                    </a:cubicBezTo>
                    <a:cubicBezTo>
                      <a:pt x="6280" y="12805"/>
                      <a:pt x="6287" y="12860"/>
                      <a:pt x="6266" y="12873"/>
                    </a:cubicBezTo>
                    <a:cubicBezTo>
                      <a:pt x="6254" y="12828"/>
                      <a:pt x="6279" y="12791"/>
                      <a:pt x="6281" y="12748"/>
                    </a:cubicBezTo>
                    <a:cubicBezTo>
                      <a:pt x="6277" y="12723"/>
                      <a:pt x="6275" y="12699"/>
                      <a:pt x="6286" y="12684"/>
                    </a:cubicBezTo>
                    <a:lnTo>
                      <a:pt x="6292" y="12695"/>
                    </a:lnTo>
                    <a:cubicBezTo>
                      <a:pt x="6298" y="12682"/>
                      <a:pt x="6299" y="12651"/>
                      <a:pt x="6311" y="12657"/>
                    </a:cubicBezTo>
                    <a:cubicBezTo>
                      <a:pt x="6320" y="12671"/>
                      <a:pt x="6314" y="12701"/>
                      <a:pt x="6316" y="12714"/>
                    </a:cubicBezTo>
                    <a:cubicBezTo>
                      <a:pt x="6351" y="12532"/>
                      <a:pt x="6388" y="12348"/>
                      <a:pt x="6412" y="12156"/>
                    </a:cubicBezTo>
                    <a:cubicBezTo>
                      <a:pt x="6423" y="12117"/>
                      <a:pt x="6418" y="12057"/>
                      <a:pt x="6442" y="12036"/>
                    </a:cubicBezTo>
                    <a:cubicBezTo>
                      <a:pt x="6440" y="12053"/>
                      <a:pt x="6452" y="12057"/>
                      <a:pt x="6451" y="12077"/>
                    </a:cubicBezTo>
                    <a:cubicBezTo>
                      <a:pt x="6445" y="12104"/>
                      <a:pt x="6457" y="12134"/>
                      <a:pt x="6437" y="12141"/>
                    </a:cubicBezTo>
                    <a:cubicBezTo>
                      <a:pt x="6446" y="12207"/>
                      <a:pt x="6407" y="12225"/>
                      <a:pt x="6421" y="12288"/>
                    </a:cubicBezTo>
                    <a:cubicBezTo>
                      <a:pt x="6401" y="12356"/>
                      <a:pt x="6400" y="12445"/>
                      <a:pt x="6383" y="12516"/>
                    </a:cubicBezTo>
                    <a:cubicBezTo>
                      <a:pt x="6392" y="12563"/>
                      <a:pt x="6374" y="12602"/>
                      <a:pt x="6358" y="12636"/>
                    </a:cubicBezTo>
                    <a:cubicBezTo>
                      <a:pt x="6350" y="12726"/>
                      <a:pt x="6338" y="12815"/>
                      <a:pt x="6311" y="12888"/>
                    </a:cubicBezTo>
                    <a:cubicBezTo>
                      <a:pt x="6318" y="12959"/>
                      <a:pt x="6286" y="13001"/>
                      <a:pt x="6288" y="13057"/>
                    </a:cubicBezTo>
                    <a:cubicBezTo>
                      <a:pt x="6267" y="13161"/>
                      <a:pt x="6248" y="13264"/>
                      <a:pt x="6224" y="13363"/>
                    </a:cubicBezTo>
                    <a:cubicBezTo>
                      <a:pt x="6185" y="13554"/>
                      <a:pt x="6137" y="13737"/>
                      <a:pt x="6095" y="13924"/>
                    </a:cubicBezTo>
                    <a:cubicBezTo>
                      <a:pt x="6078" y="13941"/>
                      <a:pt x="6078" y="13992"/>
                      <a:pt x="6070" y="14029"/>
                    </a:cubicBezTo>
                    <a:cubicBezTo>
                      <a:pt x="6049" y="14049"/>
                      <a:pt x="6064" y="14106"/>
                      <a:pt x="6045" y="14128"/>
                    </a:cubicBezTo>
                    <a:cubicBezTo>
                      <a:pt x="6047" y="14137"/>
                      <a:pt x="6043" y="14147"/>
                      <a:pt x="6048" y="14151"/>
                    </a:cubicBezTo>
                    <a:lnTo>
                      <a:pt x="6053" y="14139"/>
                    </a:lnTo>
                    <a:cubicBezTo>
                      <a:pt x="6057" y="14137"/>
                      <a:pt x="6058" y="14147"/>
                      <a:pt x="6061" y="14151"/>
                    </a:cubicBezTo>
                    <a:cubicBezTo>
                      <a:pt x="6075" y="14115"/>
                      <a:pt x="6082" y="14073"/>
                      <a:pt x="6093" y="14034"/>
                    </a:cubicBezTo>
                    <a:cubicBezTo>
                      <a:pt x="6073" y="14013"/>
                      <a:pt x="6097" y="13981"/>
                      <a:pt x="6100" y="13954"/>
                    </a:cubicBezTo>
                    <a:lnTo>
                      <a:pt x="6106" y="13965"/>
                    </a:lnTo>
                    <a:cubicBezTo>
                      <a:pt x="6211" y="13598"/>
                      <a:pt x="6285" y="13199"/>
                      <a:pt x="6358" y="12801"/>
                    </a:cubicBezTo>
                    <a:lnTo>
                      <a:pt x="6354" y="12778"/>
                    </a:lnTo>
                    <a:lnTo>
                      <a:pt x="6367" y="12768"/>
                    </a:lnTo>
                    <a:cubicBezTo>
                      <a:pt x="6388" y="12668"/>
                      <a:pt x="6405" y="12563"/>
                      <a:pt x="6426" y="12463"/>
                    </a:cubicBezTo>
                    <a:cubicBezTo>
                      <a:pt x="6445" y="12332"/>
                      <a:pt x="6457" y="12196"/>
                      <a:pt x="6481" y="12070"/>
                    </a:cubicBezTo>
                    <a:cubicBezTo>
                      <a:pt x="6481" y="11990"/>
                      <a:pt x="6512" y="11938"/>
                      <a:pt x="6509" y="11859"/>
                    </a:cubicBezTo>
                    <a:lnTo>
                      <a:pt x="6737" y="11280"/>
                    </a:lnTo>
                    <a:cubicBezTo>
                      <a:pt x="6730" y="11222"/>
                      <a:pt x="6747" y="11172"/>
                      <a:pt x="6763" y="11127"/>
                    </a:cubicBezTo>
                    <a:lnTo>
                      <a:pt x="6747" y="11112"/>
                    </a:lnTo>
                    <a:cubicBezTo>
                      <a:pt x="6807" y="10844"/>
                      <a:pt x="6863" y="10567"/>
                      <a:pt x="6893" y="10283"/>
                    </a:cubicBezTo>
                    <a:cubicBezTo>
                      <a:pt x="6878" y="10317"/>
                      <a:pt x="6881" y="10382"/>
                      <a:pt x="6855" y="10404"/>
                    </a:cubicBezTo>
                    <a:lnTo>
                      <a:pt x="6852" y="10401"/>
                    </a:lnTo>
                    <a:cubicBezTo>
                      <a:pt x="6871" y="10283"/>
                      <a:pt x="6877" y="10158"/>
                      <a:pt x="6885" y="10035"/>
                    </a:cubicBezTo>
                    <a:lnTo>
                      <a:pt x="6875" y="10008"/>
                    </a:lnTo>
                    <a:cubicBezTo>
                      <a:pt x="6881" y="9877"/>
                      <a:pt x="6885" y="9745"/>
                      <a:pt x="6890" y="9613"/>
                    </a:cubicBezTo>
                    <a:cubicBezTo>
                      <a:pt x="6888" y="9562"/>
                      <a:pt x="6871" y="9517"/>
                      <a:pt x="6877" y="9466"/>
                    </a:cubicBezTo>
                    <a:cubicBezTo>
                      <a:pt x="6868" y="9480"/>
                      <a:pt x="6859" y="9508"/>
                      <a:pt x="6863" y="9538"/>
                    </a:cubicBezTo>
                    <a:cubicBezTo>
                      <a:pt x="6874" y="9611"/>
                      <a:pt x="6883" y="9696"/>
                      <a:pt x="6865" y="9760"/>
                    </a:cubicBezTo>
                    <a:cubicBezTo>
                      <a:pt x="6853" y="9770"/>
                      <a:pt x="6840" y="9766"/>
                      <a:pt x="6832" y="9745"/>
                    </a:cubicBezTo>
                    <a:cubicBezTo>
                      <a:pt x="6816" y="9654"/>
                      <a:pt x="6791" y="9565"/>
                      <a:pt x="6787" y="9470"/>
                    </a:cubicBezTo>
                    <a:cubicBezTo>
                      <a:pt x="6763" y="9420"/>
                      <a:pt x="6795" y="9341"/>
                      <a:pt x="6770" y="9292"/>
                    </a:cubicBezTo>
                    <a:lnTo>
                      <a:pt x="6768" y="9338"/>
                    </a:lnTo>
                    <a:cubicBezTo>
                      <a:pt x="6757" y="9344"/>
                      <a:pt x="6759" y="9318"/>
                      <a:pt x="6752" y="9312"/>
                    </a:cubicBezTo>
                    <a:cubicBezTo>
                      <a:pt x="6750" y="9273"/>
                      <a:pt x="6733" y="9233"/>
                      <a:pt x="6739" y="9202"/>
                    </a:cubicBezTo>
                    <a:cubicBezTo>
                      <a:pt x="6708" y="9112"/>
                      <a:pt x="6703" y="9002"/>
                      <a:pt x="6662" y="8924"/>
                    </a:cubicBezTo>
                    <a:cubicBezTo>
                      <a:pt x="6639" y="8836"/>
                      <a:pt x="6599" y="8769"/>
                      <a:pt x="6569" y="8689"/>
                    </a:cubicBezTo>
                    <a:cubicBezTo>
                      <a:pt x="6567" y="8661"/>
                      <a:pt x="6544" y="8663"/>
                      <a:pt x="6546" y="8622"/>
                    </a:cubicBezTo>
                    <a:cubicBezTo>
                      <a:pt x="6454" y="8494"/>
                      <a:pt x="6363" y="8360"/>
                      <a:pt x="6276" y="8204"/>
                    </a:cubicBezTo>
                    <a:lnTo>
                      <a:pt x="6236" y="8173"/>
                    </a:lnTo>
                    <a:cubicBezTo>
                      <a:pt x="6163" y="8067"/>
                      <a:pt x="6100" y="7912"/>
                      <a:pt x="6018" y="7857"/>
                    </a:cubicBezTo>
                    <a:cubicBezTo>
                      <a:pt x="5995" y="7722"/>
                      <a:pt x="5932" y="7791"/>
                      <a:pt x="5900" y="7684"/>
                    </a:cubicBezTo>
                    <a:cubicBezTo>
                      <a:pt x="5854" y="7571"/>
                      <a:pt x="5788" y="7556"/>
                      <a:pt x="5735" y="7481"/>
                    </a:cubicBezTo>
                    <a:cubicBezTo>
                      <a:pt x="5675" y="7485"/>
                      <a:pt x="5622" y="7395"/>
                      <a:pt x="5567" y="7393"/>
                    </a:cubicBezTo>
                    <a:cubicBezTo>
                      <a:pt x="5508" y="7347"/>
                      <a:pt x="5442" y="7322"/>
                      <a:pt x="5377" y="7334"/>
                    </a:cubicBezTo>
                    <a:cubicBezTo>
                      <a:pt x="5409" y="7353"/>
                      <a:pt x="5447" y="7340"/>
                      <a:pt x="5477" y="7371"/>
                    </a:cubicBezTo>
                    <a:cubicBezTo>
                      <a:pt x="5467" y="7389"/>
                      <a:pt x="5452" y="7380"/>
                      <a:pt x="5439" y="7381"/>
                    </a:cubicBezTo>
                    <a:cubicBezTo>
                      <a:pt x="5375" y="7419"/>
                      <a:pt x="5303" y="7373"/>
                      <a:pt x="5243" y="7419"/>
                    </a:cubicBezTo>
                    <a:cubicBezTo>
                      <a:pt x="5239" y="7401"/>
                      <a:pt x="5224" y="7401"/>
                      <a:pt x="5221" y="7423"/>
                    </a:cubicBezTo>
                    <a:cubicBezTo>
                      <a:pt x="5174" y="7428"/>
                      <a:pt x="5131" y="7432"/>
                      <a:pt x="5085" y="7460"/>
                    </a:cubicBezTo>
                    <a:cubicBezTo>
                      <a:pt x="5054" y="7460"/>
                      <a:pt x="5015" y="7463"/>
                      <a:pt x="4988" y="7476"/>
                    </a:cubicBezTo>
                    <a:cubicBezTo>
                      <a:pt x="4965" y="7537"/>
                      <a:pt x="4934" y="7492"/>
                      <a:pt x="4905" y="7507"/>
                    </a:cubicBezTo>
                    <a:cubicBezTo>
                      <a:pt x="4898" y="7546"/>
                      <a:pt x="4879" y="7518"/>
                      <a:pt x="4867" y="7532"/>
                    </a:cubicBezTo>
                    <a:cubicBezTo>
                      <a:pt x="4859" y="7557"/>
                      <a:pt x="4841" y="7529"/>
                      <a:pt x="4835" y="7567"/>
                    </a:cubicBezTo>
                    <a:cubicBezTo>
                      <a:pt x="4791" y="7553"/>
                      <a:pt x="4755" y="7608"/>
                      <a:pt x="4712" y="7620"/>
                    </a:cubicBezTo>
                    <a:cubicBezTo>
                      <a:pt x="4692" y="7649"/>
                      <a:pt x="4666" y="7656"/>
                      <a:pt x="4645" y="7684"/>
                    </a:cubicBezTo>
                    <a:cubicBezTo>
                      <a:pt x="4606" y="7651"/>
                      <a:pt x="4581" y="7729"/>
                      <a:pt x="4545" y="7729"/>
                    </a:cubicBezTo>
                    <a:cubicBezTo>
                      <a:pt x="4460" y="7780"/>
                      <a:pt x="4382" y="7859"/>
                      <a:pt x="4301" y="7929"/>
                    </a:cubicBezTo>
                    <a:cubicBezTo>
                      <a:pt x="4283" y="7914"/>
                      <a:pt x="4271" y="7960"/>
                      <a:pt x="4251" y="7951"/>
                    </a:cubicBezTo>
                    <a:cubicBezTo>
                      <a:pt x="4253" y="7980"/>
                      <a:pt x="4238" y="7980"/>
                      <a:pt x="4231" y="7992"/>
                    </a:cubicBezTo>
                    <a:cubicBezTo>
                      <a:pt x="4182" y="8006"/>
                      <a:pt x="4140" y="8087"/>
                      <a:pt x="4095" y="8131"/>
                    </a:cubicBezTo>
                    <a:cubicBezTo>
                      <a:pt x="4086" y="8152"/>
                      <a:pt x="4068" y="8131"/>
                      <a:pt x="4061" y="8167"/>
                    </a:cubicBezTo>
                    <a:cubicBezTo>
                      <a:pt x="4036" y="8173"/>
                      <a:pt x="4018" y="8217"/>
                      <a:pt x="3993" y="8226"/>
                    </a:cubicBezTo>
                    <a:cubicBezTo>
                      <a:pt x="3981" y="8252"/>
                      <a:pt x="3961" y="8304"/>
                      <a:pt x="3938" y="8284"/>
                    </a:cubicBezTo>
                    <a:cubicBezTo>
                      <a:pt x="3918" y="8297"/>
                      <a:pt x="3908" y="8342"/>
                      <a:pt x="3887" y="8346"/>
                    </a:cubicBezTo>
                    <a:cubicBezTo>
                      <a:pt x="3876" y="8382"/>
                      <a:pt x="3852" y="8362"/>
                      <a:pt x="3845" y="8411"/>
                    </a:cubicBezTo>
                    <a:cubicBezTo>
                      <a:pt x="3827" y="8401"/>
                      <a:pt x="3827" y="8453"/>
                      <a:pt x="3812" y="8437"/>
                    </a:cubicBezTo>
                    <a:cubicBezTo>
                      <a:pt x="3785" y="8501"/>
                      <a:pt x="3744" y="8516"/>
                      <a:pt x="3712" y="8574"/>
                    </a:cubicBezTo>
                    <a:cubicBezTo>
                      <a:pt x="3675" y="8575"/>
                      <a:pt x="3656" y="8650"/>
                      <a:pt x="3622" y="8668"/>
                    </a:cubicBezTo>
                    <a:cubicBezTo>
                      <a:pt x="3568" y="8745"/>
                      <a:pt x="3512" y="8809"/>
                      <a:pt x="3460" y="8889"/>
                    </a:cubicBezTo>
                    <a:cubicBezTo>
                      <a:pt x="3423" y="8953"/>
                      <a:pt x="3375" y="8984"/>
                      <a:pt x="3339" y="9059"/>
                    </a:cubicBezTo>
                    <a:cubicBezTo>
                      <a:pt x="3313" y="9138"/>
                      <a:pt x="3259" y="9129"/>
                      <a:pt x="3243" y="9222"/>
                    </a:cubicBezTo>
                    <a:cubicBezTo>
                      <a:pt x="3240" y="9241"/>
                      <a:pt x="3230" y="9231"/>
                      <a:pt x="3223" y="9229"/>
                    </a:cubicBezTo>
                    <a:cubicBezTo>
                      <a:pt x="3206" y="9246"/>
                      <a:pt x="3197" y="9270"/>
                      <a:pt x="3198" y="9307"/>
                    </a:cubicBezTo>
                    <a:cubicBezTo>
                      <a:pt x="3226" y="9294"/>
                      <a:pt x="3242" y="9204"/>
                      <a:pt x="3274" y="9222"/>
                    </a:cubicBezTo>
                    <a:cubicBezTo>
                      <a:pt x="3255" y="9281"/>
                      <a:pt x="3221" y="9279"/>
                      <a:pt x="3201" y="9338"/>
                    </a:cubicBezTo>
                    <a:cubicBezTo>
                      <a:pt x="3196" y="9352"/>
                      <a:pt x="3190" y="9406"/>
                      <a:pt x="3174" y="9380"/>
                    </a:cubicBezTo>
                    <a:cubicBezTo>
                      <a:pt x="3148" y="9426"/>
                      <a:pt x="3117" y="9450"/>
                      <a:pt x="3096" y="9503"/>
                    </a:cubicBezTo>
                    <a:cubicBezTo>
                      <a:pt x="3102" y="9512"/>
                      <a:pt x="3096" y="9529"/>
                      <a:pt x="3093" y="9538"/>
                    </a:cubicBezTo>
                    <a:cubicBezTo>
                      <a:pt x="3072" y="9525"/>
                      <a:pt x="3061" y="9565"/>
                      <a:pt x="3046" y="9582"/>
                    </a:cubicBezTo>
                    <a:cubicBezTo>
                      <a:pt x="3047" y="9642"/>
                      <a:pt x="3010" y="9600"/>
                      <a:pt x="3011" y="9661"/>
                    </a:cubicBezTo>
                    <a:cubicBezTo>
                      <a:pt x="2978" y="9668"/>
                      <a:pt x="2959" y="9732"/>
                      <a:pt x="2937" y="9770"/>
                    </a:cubicBezTo>
                    <a:cubicBezTo>
                      <a:pt x="2937" y="9846"/>
                      <a:pt x="2896" y="9815"/>
                      <a:pt x="2878" y="9855"/>
                    </a:cubicBezTo>
                    <a:cubicBezTo>
                      <a:pt x="2867" y="9878"/>
                      <a:pt x="2890" y="9916"/>
                      <a:pt x="2867" y="9925"/>
                    </a:cubicBezTo>
                    <a:lnTo>
                      <a:pt x="2860" y="9899"/>
                    </a:lnTo>
                    <a:lnTo>
                      <a:pt x="2830" y="9925"/>
                    </a:lnTo>
                    <a:cubicBezTo>
                      <a:pt x="2833" y="9902"/>
                      <a:pt x="2840" y="9874"/>
                      <a:pt x="2830" y="9855"/>
                    </a:cubicBezTo>
                    <a:lnTo>
                      <a:pt x="2795" y="9902"/>
                    </a:lnTo>
                    <a:cubicBezTo>
                      <a:pt x="2798" y="9921"/>
                      <a:pt x="2802" y="9934"/>
                      <a:pt x="2792" y="9951"/>
                    </a:cubicBezTo>
                    <a:cubicBezTo>
                      <a:pt x="2787" y="9967"/>
                      <a:pt x="2780" y="9943"/>
                      <a:pt x="2780" y="9934"/>
                    </a:cubicBezTo>
                    <a:lnTo>
                      <a:pt x="2749" y="9978"/>
                    </a:lnTo>
                    <a:cubicBezTo>
                      <a:pt x="2743" y="10022"/>
                      <a:pt x="2695" y="10044"/>
                      <a:pt x="2715" y="10092"/>
                    </a:cubicBezTo>
                    <a:cubicBezTo>
                      <a:pt x="2705" y="10127"/>
                      <a:pt x="2705" y="10075"/>
                      <a:pt x="2695" y="10083"/>
                    </a:cubicBezTo>
                    <a:cubicBezTo>
                      <a:pt x="2682" y="10106"/>
                      <a:pt x="2690" y="10158"/>
                      <a:pt x="2670" y="10167"/>
                    </a:cubicBezTo>
                    <a:cubicBezTo>
                      <a:pt x="2666" y="10158"/>
                      <a:pt x="2660" y="10152"/>
                      <a:pt x="2659" y="10140"/>
                    </a:cubicBezTo>
                    <a:cubicBezTo>
                      <a:pt x="2655" y="10156"/>
                      <a:pt x="2647" y="10180"/>
                      <a:pt x="2637" y="10183"/>
                    </a:cubicBezTo>
                    <a:cubicBezTo>
                      <a:pt x="2607" y="10196"/>
                      <a:pt x="2637" y="10257"/>
                      <a:pt x="2610" y="10273"/>
                    </a:cubicBezTo>
                    <a:lnTo>
                      <a:pt x="2604" y="10241"/>
                    </a:lnTo>
                    <a:lnTo>
                      <a:pt x="2584" y="10283"/>
                    </a:lnTo>
                    <a:cubicBezTo>
                      <a:pt x="2586" y="10301"/>
                      <a:pt x="2598" y="10323"/>
                      <a:pt x="2586" y="10340"/>
                    </a:cubicBezTo>
                    <a:cubicBezTo>
                      <a:pt x="2573" y="10351"/>
                      <a:pt x="2573" y="10325"/>
                      <a:pt x="2566" y="10314"/>
                    </a:cubicBezTo>
                    <a:lnTo>
                      <a:pt x="2559" y="10336"/>
                    </a:lnTo>
                    <a:cubicBezTo>
                      <a:pt x="2528" y="10343"/>
                      <a:pt x="2558" y="10413"/>
                      <a:pt x="2529" y="10435"/>
                    </a:cubicBezTo>
                    <a:cubicBezTo>
                      <a:pt x="2517" y="10382"/>
                      <a:pt x="2496" y="10442"/>
                      <a:pt x="2486" y="10468"/>
                    </a:cubicBezTo>
                    <a:cubicBezTo>
                      <a:pt x="2496" y="10479"/>
                      <a:pt x="2490" y="10506"/>
                      <a:pt x="2484" y="10510"/>
                    </a:cubicBezTo>
                    <a:lnTo>
                      <a:pt x="2479" y="10479"/>
                    </a:lnTo>
                    <a:cubicBezTo>
                      <a:pt x="2457" y="10513"/>
                      <a:pt x="2434" y="10560"/>
                      <a:pt x="2414" y="10593"/>
                    </a:cubicBezTo>
                    <a:cubicBezTo>
                      <a:pt x="2401" y="10659"/>
                      <a:pt x="2366" y="10670"/>
                      <a:pt x="2354" y="10732"/>
                    </a:cubicBezTo>
                    <a:cubicBezTo>
                      <a:pt x="2317" y="10730"/>
                      <a:pt x="2328" y="10828"/>
                      <a:pt x="2294" y="10830"/>
                    </a:cubicBezTo>
                    <a:lnTo>
                      <a:pt x="2303" y="10864"/>
                    </a:lnTo>
                    <a:cubicBezTo>
                      <a:pt x="2296" y="10890"/>
                      <a:pt x="2282" y="10858"/>
                      <a:pt x="2278" y="10858"/>
                    </a:cubicBezTo>
                    <a:cubicBezTo>
                      <a:pt x="2234" y="10936"/>
                      <a:pt x="2194" y="11024"/>
                      <a:pt x="2148" y="11112"/>
                    </a:cubicBezTo>
                    <a:cubicBezTo>
                      <a:pt x="2106" y="11251"/>
                      <a:pt x="2029" y="11327"/>
                      <a:pt x="1993" y="11471"/>
                    </a:cubicBezTo>
                    <a:cubicBezTo>
                      <a:pt x="1984" y="11456"/>
                      <a:pt x="1974" y="11475"/>
                      <a:pt x="1970" y="11490"/>
                    </a:cubicBezTo>
                    <a:cubicBezTo>
                      <a:pt x="1976" y="11568"/>
                      <a:pt x="1928" y="11550"/>
                      <a:pt x="1922" y="11613"/>
                    </a:cubicBezTo>
                    <a:cubicBezTo>
                      <a:pt x="1889" y="11644"/>
                      <a:pt x="1879" y="11736"/>
                      <a:pt x="1843" y="11776"/>
                    </a:cubicBezTo>
                    <a:cubicBezTo>
                      <a:pt x="1841" y="11791"/>
                      <a:pt x="1846" y="11814"/>
                      <a:pt x="1838" y="11824"/>
                    </a:cubicBezTo>
                    <a:cubicBezTo>
                      <a:pt x="1813" y="11794"/>
                      <a:pt x="1814" y="11878"/>
                      <a:pt x="1800" y="11886"/>
                    </a:cubicBezTo>
                    <a:cubicBezTo>
                      <a:pt x="1771" y="11945"/>
                      <a:pt x="1733" y="12005"/>
                      <a:pt x="1707" y="12066"/>
                    </a:cubicBezTo>
                    <a:cubicBezTo>
                      <a:pt x="1702" y="12109"/>
                      <a:pt x="1677" y="12129"/>
                      <a:pt x="1677" y="12176"/>
                    </a:cubicBezTo>
                    <a:cubicBezTo>
                      <a:pt x="1645" y="12187"/>
                      <a:pt x="1646" y="12266"/>
                      <a:pt x="1617" y="12293"/>
                    </a:cubicBezTo>
                    <a:cubicBezTo>
                      <a:pt x="1625" y="12339"/>
                      <a:pt x="1600" y="12330"/>
                      <a:pt x="1593" y="12356"/>
                    </a:cubicBezTo>
                    <a:cubicBezTo>
                      <a:pt x="1588" y="12422"/>
                      <a:pt x="1551" y="12420"/>
                      <a:pt x="1544" y="12484"/>
                    </a:cubicBezTo>
                    <a:lnTo>
                      <a:pt x="1462" y="12684"/>
                    </a:lnTo>
                    <a:cubicBezTo>
                      <a:pt x="1433" y="12768"/>
                      <a:pt x="1393" y="12840"/>
                      <a:pt x="1374" y="12933"/>
                    </a:cubicBezTo>
                    <a:cubicBezTo>
                      <a:pt x="1407" y="12954"/>
                      <a:pt x="1365" y="12994"/>
                      <a:pt x="1371" y="13038"/>
                    </a:cubicBezTo>
                    <a:cubicBezTo>
                      <a:pt x="1370" y="13057"/>
                      <a:pt x="1361" y="13053"/>
                      <a:pt x="1354" y="13047"/>
                    </a:cubicBezTo>
                    <a:lnTo>
                      <a:pt x="1342" y="13126"/>
                    </a:lnTo>
                    <a:cubicBezTo>
                      <a:pt x="1332" y="13134"/>
                      <a:pt x="1336" y="13111"/>
                      <a:pt x="1331" y="13106"/>
                    </a:cubicBezTo>
                    <a:cubicBezTo>
                      <a:pt x="1313" y="13082"/>
                      <a:pt x="1307" y="13104"/>
                      <a:pt x="1291" y="13121"/>
                    </a:cubicBezTo>
                    <a:cubicBezTo>
                      <a:pt x="1286" y="13203"/>
                      <a:pt x="1239" y="13225"/>
                      <a:pt x="1226" y="13301"/>
                    </a:cubicBezTo>
                    <a:cubicBezTo>
                      <a:pt x="1202" y="13386"/>
                      <a:pt x="1170" y="13433"/>
                      <a:pt x="1156" y="13522"/>
                    </a:cubicBezTo>
                    <a:cubicBezTo>
                      <a:pt x="1118" y="13583"/>
                      <a:pt x="1100" y="13680"/>
                      <a:pt x="1066" y="13755"/>
                    </a:cubicBezTo>
                    <a:cubicBezTo>
                      <a:pt x="995" y="13954"/>
                      <a:pt x="938" y="14168"/>
                      <a:pt x="870" y="14372"/>
                    </a:cubicBezTo>
                    <a:lnTo>
                      <a:pt x="866" y="14430"/>
                    </a:lnTo>
                    <a:cubicBezTo>
                      <a:pt x="819" y="14537"/>
                      <a:pt x="775" y="14670"/>
                      <a:pt x="747" y="14806"/>
                    </a:cubicBezTo>
                    <a:cubicBezTo>
                      <a:pt x="753" y="14808"/>
                      <a:pt x="756" y="14818"/>
                      <a:pt x="755" y="14832"/>
                    </a:cubicBezTo>
                    <a:cubicBezTo>
                      <a:pt x="750" y="14858"/>
                      <a:pt x="741" y="14838"/>
                      <a:pt x="735" y="14832"/>
                    </a:cubicBezTo>
                    <a:lnTo>
                      <a:pt x="685" y="15021"/>
                    </a:lnTo>
                    <a:cubicBezTo>
                      <a:pt x="693" y="15038"/>
                      <a:pt x="700" y="15003"/>
                      <a:pt x="707" y="15016"/>
                    </a:cubicBezTo>
                    <a:cubicBezTo>
                      <a:pt x="704" y="15051"/>
                      <a:pt x="696" y="15086"/>
                      <a:pt x="682" y="15116"/>
                    </a:cubicBezTo>
                    <a:cubicBezTo>
                      <a:pt x="673" y="15157"/>
                      <a:pt x="703" y="15188"/>
                      <a:pt x="687" y="15217"/>
                    </a:cubicBezTo>
                    <a:cubicBezTo>
                      <a:pt x="673" y="15240"/>
                      <a:pt x="668" y="15190"/>
                      <a:pt x="657" y="15217"/>
                    </a:cubicBezTo>
                    <a:cubicBezTo>
                      <a:pt x="657" y="15227"/>
                      <a:pt x="657" y="15240"/>
                      <a:pt x="660" y="15247"/>
                    </a:cubicBezTo>
                    <a:cubicBezTo>
                      <a:pt x="648" y="15263"/>
                      <a:pt x="665" y="15342"/>
                      <a:pt x="644" y="15315"/>
                    </a:cubicBezTo>
                    <a:cubicBezTo>
                      <a:pt x="649" y="15285"/>
                      <a:pt x="628" y="15273"/>
                      <a:pt x="622" y="15253"/>
                    </a:cubicBezTo>
                    <a:cubicBezTo>
                      <a:pt x="599" y="15322"/>
                      <a:pt x="579" y="15401"/>
                      <a:pt x="569" y="15474"/>
                    </a:cubicBezTo>
                    <a:cubicBezTo>
                      <a:pt x="578" y="15471"/>
                      <a:pt x="584" y="15434"/>
                      <a:pt x="592" y="15448"/>
                    </a:cubicBezTo>
                    <a:cubicBezTo>
                      <a:pt x="597" y="15496"/>
                      <a:pt x="567" y="15513"/>
                      <a:pt x="567" y="15559"/>
                    </a:cubicBezTo>
                    <a:cubicBezTo>
                      <a:pt x="566" y="15544"/>
                      <a:pt x="562" y="15527"/>
                      <a:pt x="554" y="15517"/>
                    </a:cubicBezTo>
                    <a:lnTo>
                      <a:pt x="510" y="15702"/>
                    </a:lnTo>
                    <a:cubicBezTo>
                      <a:pt x="504" y="15729"/>
                      <a:pt x="490" y="15759"/>
                      <a:pt x="477" y="15748"/>
                    </a:cubicBezTo>
                    <a:cubicBezTo>
                      <a:pt x="449" y="15848"/>
                      <a:pt x="430" y="15947"/>
                      <a:pt x="406" y="16050"/>
                    </a:cubicBezTo>
                    <a:lnTo>
                      <a:pt x="419" y="16065"/>
                    </a:lnTo>
                    <a:cubicBezTo>
                      <a:pt x="417" y="16107"/>
                      <a:pt x="408" y="16147"/>
                      <a:pt x="389" y="16171"/>
                    </a:cubicBezTo>
                    <a:lnTo>
                      <a:pt x="381" y="16155"/>
                    </a:lnTo>
                    <a:lnTo>
                      <a:pt x="377" y="16171"/>
                    </a:lnTo>
                    <a:cubicBezTo>
                      <a:pt x="400" y="16212"/>
                      <a:pt x="353" y="16251"/>
                      <a:pt x="369" y="16317"/>
                    </a:cubicBezTo>
                    <a:cubicBezTo>
                      <a:pt x="369" y="16327"/>
                      <a:pt x="373" y="16335"/>
                      <a:pt x="377" y="16335"/>
                    </a:cubicBezTo>
                    <a:cubicBezTo>
                      <a:pt x="384" y="16287"/>
                      <a:pt x="403" y="16243"/>
                      <a:pt x="399" y="16192"/>
                    </a:cubicBezTo>
                    <a:cubicBezTo>
                      <a:pt x="424" y="16153"/>
                      <a:pt x="428" y="16094"/>
                      <a:pt x="429" y="16034"/>
                    </a:cubicBezTo>
                    <a:cubicBezTo>
                      <a:pt x="452" y="15994"/>
                      <a:pt x="448" y="15939"/>
                      <a:pt x="469" y="15902"/>
                    </a:cubicBezTo>
                    <a:cubicBezTo>
                      <a:pt x="477" y="15916"/>
                      <a:pt x="474" y="15942"/>
                      <a:pt x="487" y="15939"/>
                    </a:cubicBezTo>
                    <a:lnTo>
                      <a:pt x="474" y="15966"/>
                    </a:lnTo>
                    <a:cubicBezTo>
                      <a:pt x="463" y="16067"/>
                      <a:pt x="425" y="16147"/>
                      <a:pt x="409" y="16245"/>
                    </a:cubicBezTo>
                    <a:lnTo>
                      <a:pt x="422" y="16260"/>
                    </a:lnTo>
                    <a:cubicBezTo>
                      <a:pt x="419" y="16276"/>
                      <a:pt x="410" y="16290"/>
                      <a:pt x="404" y="16272"/>
                    </a:cubicBezTo>
                    <a:lnTo>
                      <a:pt x="389" y="16324"/>
                    </a:lnTo>
                    <a:cubicBezTo>
                      <a:pt x="372" y="16432"/>
                      <a:pt x="343" y="16533"/>
                      <a:pt x="327" y="16641"/>
                    </a:cubicBezTo>
                    <a:lnTo>
                      <a:pt x="334" y="16656"/>
                    </a:lnTo>
                    <a:cubicBezTo>
                      <a:pt x="330" y="16667"/>
                      <a:pt x="333" y="16687"/>
                      <a:pt x="324" y="16687"/>
                    </a:cubicBezTo>
                    <a:cubicBezTo>
                      <a:pt x="306" y="16665"/>
                      <a:pt x="318" y="16727"/>
                      <a:pt x="302" y="16719"/>
                    </a:cubicBezTo>
                    <a:cubicBezTo>
                      <a:pt x="304" y="16687"/>
                      <a:pt x="306" y="16644"/>
                      <a:pt x="309" y="16603"/>
                    </a:cubicBezTo>
                    <a:cubicBezTo>
                      <a:pt x="340" y="16582"/>
                      <a:pt x="330" y="16509"/>
                      <a:pt x="334" y="16467"/>
                    </a:cubicBezTo>
                    <a:cubicBezTo>
                      <a:pt x="333" y="16485"/>
                      <a:pt x="329" y="16506"/>
                      <a:pt x="318" y="16514"/>
                    </a:cubicBezTo>
                    <a:lnTo>
                      <a:pt x="306" y="16493"/>
                    </a:lnTo>
                    <a:cubicBezTo>
                      <a:pt x="298" y="16527"/>
                      <a:pt x="302" y="16568"/>
                      <a:pt x="286" y="16598"/>
                    </a:cubicBezTo>
                    <a:cubicBezTo>
                      <a:pt x="284" y="16616"/>
                      <a:pt x="266" y="16647"/>
                      <a:pt x="284" y="16661"/>
                    </a:cubicBezTo>
                    <a:cubicBezTo>
                      <a:pt x="286" y="16698"/>
                      <a:pt x="278" y="16727"/>
                      <a:pt x="266" y="16747"/>
                    </a:cubicBezTo>
                    <a:cubicBezTo>
                      <a:pt x="249" y="16733"/>
                      <a:pt x="251" y="16803"/>
                      <a:pt x="236" y="16803"/>
                    </a:cubicBezTo>
                    <a:cubicBezTo>
                      <a:pt x="239" y="16762"/>
                      <a:pt x="251" y="16719"/>
                      <a:pt x="251" y="16683"/>
                    </a:cubicBezTo>
                    <a:cubicBezTo>
                      <a:pt x="243" y="16760"/>
                      <a:pt x="216" y="16826"/>
                      <a:pt x="214" y="16898"/>
                    </a:cubicBezTo>
                    <a:cubicBezTo>
                      <a:pt x="227" y="16876"/>
                      <a:pt x="218" y="16817"/>
                      <a:pt x="239" y="16815"/>
                    </a:cubicBezTo>
                    <a:cubicBezTo>
                      <a:pt x="241" y="16836"/>
                      <a:pt x="235" y="16850"/>
                      <a:pt x="231" y="16863"/>
                    </a:cubicBezTo>
                    <a:cubicBezTo>
                      <a:pt x="254" y="16891"/>
                      <a:pt x="228" y="16928"/>
                      <a:pt x="236" y="16961"/>
                    </a:cubicBezTo>
                    <a:cubicBezTo>
                      <a:pt x="246" y="16959"/>
                      <a:pt x="243" y="16938"/>
                      <a:pt x="251" y="16932"/>
                    </a:cubicBezTo>
                    <a:cubicBezTo>
                      <a:pt x="237" y="16870"/>
                      <a:pt x="277" y="16896"/>
                      <a:pt x="277" y="16845"/>
                    </a:cubicBezTo>
                    <a:cubicBezTo>
                      <a:pt x="281" y="16832"/>
                      <a:pt x="281" y="16856"/>
                      <a:pt x="284" y="16863"/>
                    </a:cubicBezTo>
                    <a:cubicBezTo>
                      <a:pt x="261" y="16891"/>
                      <a:pt x="265" y="16951"/>
                      <a:pt x="256" y="16999"/>
                    </a:cubicBezTo>
                    <a:cubicBezTo>
                      <a:pt x="273" y="17027"/>
                      <a:pt x="258" y="17065"/>
                      <a:pt x="251" y="17094"/>
                    </a:cubicBezTo>
                    <a:cubicBezTo>
                      <a:pt x="247" y="17087"/>
                      <a:pt x="239" y="17087"/>
                      <a:pt x="236" y="17100"/>
                    </a:cubicBezTo>
                    <a:cubicBezTo>
                      <a:pt x="233" y="17129"/>
                      <a:pt x="249" y="17102"/>
                      <a:pt x="251" y="17126"/>
                    </a:cubicBezTo>
                    <a:cubicBezTo>
                      <a:pt x="258" y="17135"/>
                      <a:pt x="249" y="17149"/>
                      <a:pt x="246" y="17158"/>
                    </a:cubicBezTo>
                    <a:cubicBezTo>
                      <a:pt x="234" y="17122"/>
                      <a:pt x="231" y="17175"/>
                      <a:pt x="218" y="17173"/>
                    </a:cubicBezTo>
                    <a:cubicBezTo>
                      <a:pt x="209" y="17134"/>
                      <a:pt x="215" y="17083"/>
                      <a:pt x="223" y="17048"/>
                    </a:cubicBezTo>
                    <a:cubicBezTo>
                      <a:pt x="228" y="17026"/>
                      <a:pt x="241" y="17017"/>
                      <a:pt x="236" y="16995"/>
                    </a:cubicBezTo>
                    <a:cubicBezTo>
                      <a:pt x="214" y="17023"/>
                      <a:pt x="216" y="17087"/>
                      <a:pt x="198" y="17126"/>
                    </a:cubicBezTo>
                    <a:cubicBezTo>
                      <a:pt x="189" y="17208"/>
                      <a:pt x="167" y="17276"/>
                      <a:pt x="164" y="17364"/>
                    </a:cubicBezTo>
                    <a:cubicBezTo>
                      <a:pt x="141" y="17434"/>
                      <a:pt x="137" y="17524"/>
                      <a:pt x="126" y="17605"/>
                    </a:cubicBezTo>
                    <a:cubicBezTo>
                      <a:pt x="122" y="17648"/>
                      <a:pt x="90" y="17657"/>
                      <a:pt x="98" y="17700"/>
                    </a:cubicBezTo>
                    <a:cubicBezTo>
                      <a:pt x="98" y="17751"/>
                      <a:pt x="66" y="17802"/>
                      <a:pt x="88" y="17838"/>
                    </a:cubicBezTo>
                    <a:cubicBezTo>
                      <a:pt x="86" y="17923"/>
                      <a:pt x="62" y="17999"/>
                      <a:pt x="68" y="18076"/>
                    </a:cubicBezTo>
                    <a:cubicBezTo>
                      <a:pt x="76" y="18012"/>
                      <a:pt x="99" y="17962"/>
                      <a:pt x="91" y="17886"/>
                    </a:cubicBezTo>
                    <a:cubicBezTo>
                      <a:pt x="123" y="17841"/>
                      <a:pt x="88" y="17713"/>
                      <a:pt x="126" y="17685"/>
                    </a:cubicBezTo>
                    <a:cubicBezTo>
                      <a:pt x="141" y="17548"/>
                      <a:pt x="164" y="17416"/>
                      <a:pt x="186" y="17285"/>
                    </a:cubicBezTo>
                    <a:cubicBezTo>
                      <a:pt x="186" y="17254"/>
                      <a:pt x="199" y="17221"/>
                      <a:pt x="211" y="17215"/>
                    </a:cubicBezTo>
                    <a:cubicBezTo>
                      <a:pt x="197" y="17298"/>
                      <a:pt x="189" y="17381"/>
                      <a:pt x="176" y="17463"/>
                    </a:cubicBezTo>
                    <a:cubicBezTo>
                      <a:pt x="154" y="17628"/>
                      <a:pt x="130" y="17791"/>
                      <a:pt x="101" y="17949"/>
                    </a:cubicBezTo>
                    <a:cubicBezTo>
                      <a:pt x="108" y="18016"/>
                      <a:pt x="83" y="18081"/>
                      <a:pt x="80" y="18144"/>
                    </a:cubicBezTo>
                    <a:cubicBezTo>
                      <a:pt x="76" y="18211"/>
                      <a:pt x="71" y="18263"/>
                      <a:pt x="66" y="18323"/>
                    </a:cubicBezTo>
                    <a:cubicBezTo>
                      <a:pt x="38" y="18487"/>
                      <a:pt x="40" y="18676"/>
                      <a:pt x="15" y="18846"/>
                    </a:cubicBezTo>
                    <a:cubicBezTo>
                      <a:pt x="15" y="18870"/>
                      <a:pt x="3" y="18939"/>
                      <a:pt x="26" y="18930"/>
                    </a:cubicBezTo>
                    <a:cubicBezTo>
                      <a:pt x="29" y="18953"/>
                      <a:pt x="30" y="18991"/>
                      <a:pt x="15" y="18999"/>
                    </a:cubicBezTo>
                    <a:lnTo>
                      <a:pt x="10" y="18989"/>
                    </a:lnTo>
                    <a:cubicBezTo>
                      <a:pt x="2" y="19035"/>
                      <a:pt x="5" y="19096"/>
                      <a:pt x="8" y="19147"/>
                    </a:cubicBezTo>
                    <a:cubicBezTo>
                      <a:pt x="-5" y="19177"/>
                      <a:pt x="3" y="19211"/>
                      <a:pt x="1" y="19252"/>
                    </a:cubicBezTo>
                    <a:cubicBezTo>
                      <a:pt x="23" y="19264"/>
                      <a:pt x="3" y="19298"/>
                      <a:pt x="13" y="19325"/>
                    </a:cubicBezTo>
                    <a:cubicBezTo>
                      <a:pt x="24" y="19305"/>
                      <a:pt x="11" y="19264"/>
                      <a:pt x="23" y="19241"/>
                    </a:cubicBezTo>
                    <a:cubicBezTo>
                      <a:pt x="28" y="19239"/>
                      <a:pt x="33" y="19241"/>
                      <a:pt x="35" y="19252"/>
                    </a:cubicBezTo>
                    <a:cubicBezTo>
                      <a:pt x="28" y="19329"/>
                      <a:pt x="61" y="19373"/>
                      <a:pt x="46" y="19457"/>
                    </a:cubicBezTo>
                    <a:cubicBezTo>
                      <a:pt x="13" y="19491"/>
                      <a:pt x="45" y="19560"/>
                      <a:pt x="38" y="19615"/>
                    </a:cubicBezTo>
                    <a:cubicBezTo>
                      <a:pt x="52" y="19642"/>
                      <a:pt x="49" y="19681"/>
                      <a:pt x="53" y="19716"/>
                    </a:cubicBezTo>
                    <a:cubicBezTo>
                      <a:pt x="83" y="19721"/>
                      <a:pt x="57" y="19793"/>
                      <a:pt x="76" y="19817"/>
                    </a:cubicBezTo>
                    <a:cubicBezTo>
                      <a:pt x="79" y="19938"/>
                      <a:pt x="88" y="20070"/>
                      <a:pt x="121" y="20177"/>
                    </a:cubicBezTo>
                    <a:cubicBezTo>
                      <a:pt x="120" y="20152"/>
                      <a:pt x="122" y="20116"/>
                      <a:pt x="130" y="20096"/>
                    </a:cubicBezTo>
                    <a:cubicBezTo>
                      <a:pt x="105" y="19972"/>
                      <a:pt x="96" y="19837"/>
                      <a:pt x="93" y="19701"/>
                    </a:cubicBezTo>
                    <a:lnTo>
                      <a:pt x="98" y="19660"/>
                    </a:lnTo>
                    <a:cubicBezTo>
                      <a:pt x="83" y="19496"/>
                      <a:pt x="109" y="19316"/>
                      <a:pt x="96" y="19158"/>
                    </a:cubicBezTo>
                    <a:cubicBezTo>
                      <a:pt x="120" y="19127"/>
                      <a:pt x="114" y="19069"/>
                      <a:pt x="110" y="19026"/>
                    </a:cubicBezTo>
                    <a:cubicBezTo>
                      <a:pt x="130" y="18942"/>
                      <a:pt x="112" y="18846"/>
                      <a:pt x="135" y="18766"/>
                    </a:cubicBezTo>
                    <a:cubicBezTo>
                      <a:pt x="137" y="18676"/>
                      <a:pt x="142" y="18580"/>
                      <a:pt x="159" y="18498"/>
                    </a:cubicBezTo>
                    <a:cubicBezTo>
                      <a:pt x="162" y="18387"/>
                      <a:pt x="190" y="18290"/>
                      <a:pt x="193" y="18186"/>
                    </a:cubicBezTo>
                    <a:cubicBezTo>
                      <a:pt x="214" y="18081"/>
                      <a:pt x="214" y="17957"/>
                      <a:pt x="236" y="17854"/>
                    </a:cubicBezTo>
                    <a:cubicBezTo>
                      <a:pt x="235" y="17792"/>
                      <a:pt x="259" y="17753"/>
                      <a:pt x="256" y="17690"/>
                    </a:cubicBezTo>
                    <a:cubicBezTo>
                      <a:pt x="286" y="17630"/>
                      <a:pt x="266" y="17542"/>
                      <a:pt x="298" y="17484"/>
                    </a:cubicBezTo>
                    <a:cubicBezTo>
                      <a:pt x="302" y="17420"/>
                      <a:pt x="323" y="17369"/>
                      <a:pt x="329" y="17304"/>
                    </a:cubicBezTo>
                    <a:cubicBezTo>
                      <a:pt x="320" y="17197"/>
                      <a:pt x="373" y="17140"/>
                      <a:pt x="372" y="17037"/>
                    </a:cubicBezTo>
                    <a:cubicBezTo>
                      <a:pt x="384" y="17026"/>
                      <a:pt x="383" y="16988"/>
                      <a:pt x="379" y="16968"/>
                    </a:cubicBezTo>
                    <a:lnTo>
                      <a:pt x="399" y="16942"/>
                    </a:lnTo>
                    <a:cubicBezTo>
                      <a:pt x="417" y="16819"/>
                      <a:pt x="441" y="16704"/>
                      <a:pt x="459" y="16582"/>
                    </a:cubicBezTo>
                    <a:cubicBezTo>
                      <a:pt x="488" y="16577"/>
                      <a:pt x="479" y="16512"/>
                      <a:pt x="484" y="16472"/>
                    </a:cubicBezTo>
                    <a:cubicBezTo>
                      <a:pt x="546" y="16420"/>
                      <a:pt x="499" y="16232"/>
                      <a:pt x="562" y="16185"/>
                    </a:cubicBezTo>
                    <a:cubicBezTo>
                      <a:pt x="559" y="16143"/>
                      <a:pt x="568" y="16100"/>
                      <a:pt x="575" y="16061"/>
                    </a:cubicBezTo>
                    <a:cubicBezTo>
                      <a:pt x="603" y="16058"/>
                      <a:pt x="596" y="15999"/>
                      <a:pt x="594" y="15959"/>
                    </a:cubicBezTo>
                    <a:cubicBezTo>
                      <a:pt x="596" y="15902"/>
                      <a:pt x="631" y="15946"/>
                      <a:pt x="630" y="15886"/>
                    </a:cubicBezTo>
                    <a:cubicBezTo>
                      <a:pt x="607" y="15840"/>
                      <a:pt x="651" y="15836"/>
                      <a:pt x="635" y="15790"/>
                    </a:cubicBezTo>
                    <a:cubicBezTo>
                      <a:pt x="634" y="15721"/>
                      <a:pt x="675" y="15756"/>
                      <a:pt x="674" y="15680"/>
                    </a:cubicBezTo>
                    <a:cubicBezTo>
                      <a:pt x="669" y="15625"/>
                      <a:pt x="694" y="15610"/>
                      <a:pt x="707" y="15571"/>
                    </a:cubicBezTo>
                    <a:cubicBezTo>
                      <a:pt x="704" y="15540"/>
                      <a:pt x="713" y="15540"/>
                      <a:pt x="720" y="15523"/>
                    </a:cubicBezTo>
                    <a:cubicBezTo>
                      <a:pt x="723" y="15511"/>
                      <a:pt x="725" y="15487"/>
                      <a:pt x="717" y="15480"/>
                    </a:cubicBezTo>
                    <a:cubicBezTo>
                      <a:pt x="729" y="15461"/>
                      <a:pt x="723" y="15425"/>
                      <a:pt x="740" y="15416"/>
                    </a:cubicBezTo>
                    <a:lnTo>
                      <a:pt x="742" y="15421"/>
                    </a:lnTo>
                    <a:cubicBezTo>
                      <a:pt x="749" y="15381"/>
                      <a:pt x="761" y="15350"/>
                      <a:pt x="762" y="15306"/>
                    </a:cubicBezTo>
                    <a:cubicBezTo>
                      <a:pt x="765" y="15285"/>
                      <a:pt x="775" y="15287"/>
                      <a:pt x="782" y="15281"/>
                    </a:cubicBezTo>
                    <a:cubicBezTo>
                      <a:pt x="798" y="15258"/>
                      <a:pt x="772" y="15242"/>
                      <a:pt x="787" y="15221"/>
                    </a:cubicBezTo>
                    <a:cubicBezTo>
                      <a:pt x="790" y="15219"/>
                      <a:pt x="792" y="15224"/>
                      <a:pt x="792" y="15227"/>
                    </a:cubicBezTo>
                    <a:cubicBezTo>
                      <a:pt x="819" y="15205"/>
                      <a:pt x="814" y="15151"/>
                      <a:pt x="817" y="15105"/>
                    </a:cubicBezTo>
                    <a:cubicBezTo>
                      <a:pt x="826" y="15102"/>
                      <a:pt x="825" y="15082"/>
                      <a:pt x="825" y="15069"/>
                    </a:cubicBezTo>
                    <a:cubicBezTo>
                      <a:pt x="830" y="15056"/>
                      <a:pt x="835" y="15050"/>
                      <a:pt x="843" y="15051"/>
                    </a:cubicBezTo>
                    <a:cubicBezTo>
                      <a:pt x="849" y="15018"/>
                      <a:pt x="874" y="14992"/>
                      <a:pt x="862" y="14946"/>
                    </a:cubicBezTo>
                    <a:cubicBezTo>
                      <a:pt x="869" y="14937"/>
                      <a:pt x="869" y="14902"/>
                      <a:pt x="882" y="14916"/>
                    </a:cubicBezTo>
                    <a:cubicBezTo>
                      <a:pt x="929" y="14779"/>
                      <a:pt x="975" y="14638"/>
                      <a:pt x="1005" y="14489"/>
                    </a:cubicBezTo>
                    <a:cubicBezTo>
                      <a:pt x="1029" y="14471"/>
                      <a:pt x="1029" y="14417"/>
                      <a:pt x="1038" y="14384"/>
                    </a:cubicBezTo>
                    <a:cubicBezTo>
                      <a:pt x="1074" y="14372"/>
                      <a:pt x="1051" y="14278"/>
                      <a:pt x="1083" y="14267"/>
                    </a:cubicBezTo>
                    <a:cubicBezTo>
                      <a:pt x="1085" y="14232"/>
                      <a:pt x="1111" y="14205"/>
                      <a:pt x="1098" y="14172"/>
                    </a:cubicBezTo>
                    <a:cubicBezTo>
                      <a:pt x="1112" y="14160"/>
                      <a:pt x="1100" y="14089"/>
                      <a:pt x="1124" y="14119"/>
                    </a:cubicBezTo>
                    <a:cubicBezTo>
                      <a:pt x="1125" y="14082"/>
                      <a:pt x="1137" y="14085"/>
                      <a:pt x="1148" y="14067"/>
                    </a:cubicBezTo>
                    <a:cubicBezTo>
                      <a:pt x="1174" y="14018"/>
                      <a:pt x="1169" y="13952"/>
                      <a:pt x="1183" y="13902"/>
                    </a:cubicBezTo>
                    <a:cubicBezTo>
                      <a:pt x="1208" y="13888"/>
                      <a:pt x="1208" y="13823"/>
                      <a:pt x="1224" y="13792"/>
                    </a:cubicBezTo>
                    <a:lnTo>
                      <a:pt x="1231" y="13818"/>
                    </a:lnTo>
                    <a:cubicBezTo>
                      <a:pt x="1242" y="13785"/>
                      <a:pt x="1252" y="13744"/>
                      <a:pt x="1266" y="13724"/>
                    </a:cubicBezTo>
                    <a:cubicBezTo>
                      <a:pt x="1271" y="13671"/>
                      <a:pt x="1306" y="13636"/>
                      <a:pt x="1306" y="13585"/>
                    </a:cubicBezTo>
                    <a:cubicBezTo>
                      <a:pt x="1301" y="13588"/>
                      <a:pt x="1298" y="13600"/>
                      <a:pt x="1294" y="13585"/>
                    </a:cubicBezTo>
                    <a:cubicBezTo>
                      <a:pt x="1291" y="13572"/>
                      <a:pt x="1298" y="13568"/>
                      <a:pt x="1299" y="13559"/>
                    </a:cubicBezTo>
                    <a:cubicBezTo>
                      <a:pt x="1305" y="13541"/>
                      <a:pt x="1316" y="13552"/>
                      <a:pt x="1319" y="13571"/>
                    </a:cubicBezTo>
                    <a:cubicBezTo>
                      <a:pt x="1333" y="13546"/>
                      <a:pt x="1302" y="13519"/>
                      <a:pt x="1324" y="13495"/>
                    </a:cubicBezTo>
                    <a:cubicBezTo>
                      <a:pt x="1338" y="13488"/>
                      <a:pt x="1325" y="13528"/>
                      <a:pt x="1336" y="13528"/>
                    </a:cubicBezTo>
                    <a:cubicBezTo>
                      <a:pt x="1343" y="13517"/>
                      <a:pt x="1345" y="13507"/>
                      <a:pt x="1344" y="13490"/>
                    </a:cubicBezTo>
                    <a:cubicBezTo>
                      <a:pt x="1367" y="13486"/>
                      <a:pt x="1357" y="13426"/>
                      <a:pt x="1374" y="13411"/>
                    </a:cubicBezTo>
                    <a:cubicBezTo>
                      <a:pt x="1396" y="13356"/>
                      <a:pt x="1413" y="13276"/>
                      <a:pt x="1442" y="13249"/>
                    </a:cubicBezTo>
                    <a:lnTo>
                      <a:pt x="1446" y="13285"/>
                    </a:lnTo>
                    <a:cubicBezTo>
                      <a:pt x="1458" y="13262"/>
                      <a:pt x="1463" y="13229"/>
                      <a:pt x="1474" y="13205"/>
                    </a:cubicBezTo>
                    <a:cubicBezTo>
                      <a:pt x="1467" y="13187"/>
                      <a:pt x="1462" y="13240"/>
                      <a:pt x="1454" y="13205"/>
                    </a:cubicBezTo>
                    <a:cubicBezTo>
                      <a:pt x="1477" y="13170"/>
                      <a:pt x="1473" y="13104"/>
                      <a:pt x="1499" y="13073"/>
                    </a:cubicBezTo>
                    <a:cubicBezTo>
                      <a:pt x="1503" y="13011"/>
                      <a:pt x="1521" y="12952"/>
                      <a:pt x="1552" y="12937"/>
                    </a:cubicBezTo>
                    <a:cubicBezTo>
                      <a:pt x="1577" y="12857"/>
                      <a:pt x="1609" y="12782"/>
                      <a:pt x="1634" y="12703"/>
                    </a:cubicBezTo>
                    <a:cubicBezTo>
                      <a:pt x="1636" y="12689"/>
                      <a:pt x="1624" y="12673"/>
                      <a:pt x="1634" y="12662"/>
                    </a:cubicBezTo>
                    <a:cubicBezTo>
                      <a:pt x="1636" y="12673"/>
                      <a:pt x="1640" y="12664"/>
                      <a:pt x="1645" y="12668"/>
                    </a:cubicBezTo>
                    <a:cubicBezTo>
                      <a:pt x="1675" y="12651"/>
                      <a:pt x="1659" y="12593"/>
                      <a:pt x="1682" y="12563"/>
                    </a:cubicBezTo>
                    <a:cubicBezTo>
                      <a:pt x="1713" y="12559"/>
                      <a:pt x="1702" y="12466"/>
                      <a:pt x="1734" y="12466"/>
                    </a:cubicBezTo>
                    <a:cubicBezTo>
                      <a:pt x="1745" y="12445"/>
                      <a:pt x="1746" y="12427"/>
                      <a:pt x="1743" y="12398"/>
                    </a:cubicBezTo>
                    <a:cubicBezTo>
                      <a:pt x="1744" y="12378"/>
                      <a:pt x="1758" y="12374"/>
                      <a:pt x="1763" y="12378"/>
                    </a:cubicBezTo>
                    <a:cubicBezTo>
                      <a:pt x="1747" y="12308"/>
                      <a:pt x="1791" y="12328"/>
                      <a:pt x="1805" y="12293"/>
                    </a:cubicBezTo>
                    <a:cubicBezTo>
                      <a:pt x="1800" y="12280"/>
                      <a:pt x="1802" y="12260"/>
                      <a:pt x="1810" y="12250"/>
                    </a:cubicBezTo>
                    <a:cubicBezTo>
                      <a:pt x="1816" y="12238"/>
                      <a:pt x="1825" y="12227"/>
                      <a:pt x="1830" y="12250"/>
                    </a:cubicBezTo>
                    <a:cubicBezTo>
                      <a:pt x="1835" y="12246"/>
                      <a:pt x="1835" y="12234"/>
                      <a:pt x="1838" y="12225"/>
                    </a:cubicBezTo>
                    <a:cubicBezTo>
                      <a:pt x="1822" y="12161"/>
                      <a:pt x="1871" y="12201"/>
                      <a:pt x="1875" y="12146"/>
                    </a:cubicBezTo>
                    <a:cubicBezTo>
                      <a:pt x="1866" y="12123"/>
                      <a:pt x="1874" y="12093"/>
                      <a:pt x="1885" y="12077"/>
                    </a:cubicBezTo>
                    <a:cubicBezTo>
                      <a:pt x="1890" y="12075"/>
                      <a:pt x="1895" y="12077"/>
                      <a:pt x="1897" y="12088"/>
                    </a:cubicBezTo>
                    <a:lnTo>
                      <a:pt x="1918" y="12055"/>
                    </a:lnTo>
                    <a:cubicBezTo>
                      <a:pt x="1918" y="12040"/>
                      <a:pt x="1935" y="12013"/>
                      <a:pt x="1918" y="12009"/>
                    </a:cubicBezTo>
                    <a:cubicBezTo>
                      <a:pt x="1919" y="11996"/>
                      <a:pt x="1915" y="11979"/>
                      <a:pt x="1922" y="11972"/>
                    </a:cubicBezTo>
                    <a:cubicBezTo>
                      <a:pt x="1931" y="11965"/>
                      <a:pt x="1937" y="11979"/>
                      <a:pt x="1943" y="11983"/>
                    </a:cubicBezTo>
                    <a:cubicBezTo>
                      <a:pt x="1937" y="11956"/>
                      <a:pt x="1951" y="11938"/>
                      <a:pt x="1963" y="11938"/>
                    </a:cubicBezTo>
                    <a:cubicBezTo>
                      <a:pt x="1956" y="11919"/>
                      <a:pt x="1965" y="11897"/>
                      <a:pt x="1970" y="11882"/>
                    </a:cubicBezTo>
                    <a:cubicBezTo>
                      <a:pt x="1996" y="11880"/>
                      <a:pt x="2013" y="11829"/>
                      <a:pt x="2031" y="11788"/>
                    </a:cubicBezTo>
                    <a:cubicBezTo>
                      <a:pt x="2029" y="11771"/>
                      <a:pt x="2022" y="11754"/>
                      <a:pt x="2033" y="11746"/>
                    </a:cubicBezTo>
                    <a:cubicBezTo>
                      <a:pt x="2035" y="11732"/>
                      <a:pt x="2045" y="11732"/>
                      <a:pt x="2047" y="11746"/>
                    </a:cubicBezTo>
                    <a:lnTo>
                      <a:pt x="2053" y="11734"/>
                    </a:lnTo>
                    <a:cubicBezTo>
                      <a:pt x="2082" y="11719"/>
                      <a:pt x="2079" y="11647"/>
                      <a:pt x="2094" y="11602"/>
                    </a:cubicBezTo>
                    <a:cubicBezTo>
                      <a:pt x="2127" y="11629"/>
                      <a:pt x="2126" y="11541"/>
                      <a:pt x="2151" y="11523"/>
                    </a:cubicBezTo>
                    <a:cubicBezTo>
                      <a:pt x="2163" y="11511"/>
                      <a:pt x="2150" y="11477"/>
                      <a:pt x="2161" y="11464"/>
                    </a:cubicBezTo>
                    <a:cubicBezTo>
                      <a:pt x="2166" y="11444"/>
                      <a:pt x="2179" y="11435"/>
                      <a:pt x="2183" y="11460"/>
                    </a:cubicBezTo>
                    <a:cubicBezTo>
                      <a:pt x="2232" y="11340"/>
                      <a:pt x="2298" y="11251"/>
                      <a:pt x="2344" y="11138"/>
                    </a:cubicBezTo>
                    <a:cubicBezTo>
                      <a:pt x="2341" y="11130"/>
                      <a:pt x="2330" y="11134"/>
                      <a:pt x="2334" y="11117"/>
                    </a:cubicBezTo>
                    <a:cubicBezTo>
                      <a:pt x="2336" y="11108"/>
                      <a:pt x="2341" y="11108"/>
                      <a:pt x="2344" y="11101"/>
                    </a:cubicBezTo>
                    <a:cubicBezTo>
                      <a:pt x="2361" y="11132"/>
                      <a:pt x="2371" y="11064"/>
                      <a:pt x="2389" y="11064"/>
                    </a:cubicBezTo>
                    <a:cubicBezTo>
                      <a:pt x="2403" y="11026"/>
                      <a:pt x="2423" y="10989"/>
                      <a:pt x="2422" y="10947"/>
                    </a:cubicBezTo>
                    <a:cubicBezTo>
                      <a:pt x="2428" y="10917"/>
                      <a:pt x="2436" y="10947"/>
                      <a:pt x="2447" y="10936"/>
                    </a:cubicBezTo>
                    <a:lnTo>
                      <a:pt x="2599" y="10647"/>
                    </a:lnTo>
                    <a:cubicBezTo>
                      <a:pt x="2628" y="10644"/>
                      <a:pt x="2642" y="10576"/>
                      <a:pt x="2659" y="10536"/>
                    </a:cubicBezTo>
                    <a:cubicBezTo>
                      <a:pt x="2778" y="10289"/>
                      <a:pt x="2910" y="10101"/>
                      <a:pt x="3033" y="9877"/>
                    </a:cubicBezTo>
                    <a:cubicBezTo>
                      <a:pt x="3069" y="9824"/>
                      <a:pt x="3100" y="9750"/>
                      <a:pt x="3141" y="9718"/>
                    </a:cubicBezTo>
                    <a:cubicBezTo>
                      <a:pt x="3225" y="9535"/>
                      <a:pt x="3331" y="9450"/>
                      <a:pt x="3419" y="9281"/>
                    </a:cubicBezTo>
                    <a:cubicBezTo>
                      <a:pt x="3438" y="9273"/>
                      <a:pt x="3441" y="9213"/>
                      <a:pt x="3464" y="9229"/>
                    </a:cubicBezTo>
                    <a:cubicBezTo>
                      <a:pt x="3503" y="9160"/>
                      <a:pt x="3550" y="9112"/>
                      <a:pt x="3592" y="9048"/>
                    </a:cubicBezTo>
                    <a:cubicBezTo>
                      <a:pt x="3727" y="8857"/>
                      <a:pt x="3874" y="8715"/>
                      <a:pt x="4011" y="8528"/>
                    </a:cubicBezTo>
                    <a:cubicBezTo>
                      <a:pt x="4024" y="8518"/>
                      <a:pt x="4037" y="8501"/>
                      <a:pt x="4050" y="8490"/>
                    </a:cubicBezTo>
                    <a:cubicBezTo>
                      <a:pt x="4065" y="8465"/>
                      <a:pt x="4083" y="8451"/>
                      <a:pt x="4099" y="8426"/>
                    </a:cubicBezTo>
                    <a:cubicBezTo>
                      <a:pt x="4174" y="8375"/>
                      <a:pt x="4245" y="8294"/>
                      <a:pt x="4316" y="8246"/>
                    </a:cubicBezTo>
                    <a:cubicBezTo>
                      <a:pt x="4290" y="8297"/>
                      <a:pt x="4255" y="8325"/>
                      <a:pt x="4224" y="8358"/>
                    </a:cubicBezTo>
                    <a:cubicBezTo>
                      <a:pt x="4213" y="8372"/>
                      <a:pt x="4193" y="8384"/>
                      <a:pt x="4196" y="8421"/>
                    </a:cubicBezTo>
                    <a:cubicBezTo>
                      <a:pt x="4193" y="8435"/>
                      <a:pt x="4186" y="8457"/>
                      <a:pt x="4176" y="8453"/>
                    </a:cubicBezTo>
                    <a:cubicBezTo>
                      <a:pt x="4151" y="8384"/>
                      <a:pt x="4162" y="8492"/>
                      <a:pt x="4140" y="8494"/>
                    </a:cubicBezTo>
                    <a:cubicBezTo>
                      <a:pt x="4128" y="8496"/>
                      <a:pt x="4112" y="8509"/>
                      <a:pt x="4106" y="8490"/>
                    </a:cubicBezTo>
                    <a:cubicBezTo>
                      <a:pt x="4100" y="8542"/>
                      <a:pt x="4075" y="8580"/>
                      <a:pt x="4048" y="8584"/>
                    </a:cubicBezTo>
                    <a:cubicBezTo>
                      <a:pt x="4021" y="8658"/>
                      <a:pt x="3965" y="8639"/>
                      <a:pt x="3952" y="8731"/>
                    </a:cubicBezTo>
                    <a:cubicBezTo>
                      <a:pt x="3932" y="8707"/>
                      <a:pt x="3937" y="8773"/>
                      <a:pt x="3915" y="8757"/>
                    </a:cubicBezTo>
                    <a:cubicBezTo>
                      <a:pt x="3868" y="8727"/>
                      <a:pt x="3856" y="8857"/>
                      <a:pt x="3815" y="8859"/>
                    </a:cubicBezTo>
                    <a:lnTo>
                      <a:pt x="3812" y="8826"/>
                    </a:lnTo>
                    <a:lnTo>
                      <a:pt x="3798" y="8885"/>
                    </a:lnTo>
                    <a:cubicBezTo>
                      <a:pt x="3762" y="8927"/>
                      <a:pt x="3727" y="8991"/>
                      <a:pt x="3689" y="9033"/>
                    </a:cubicBezTo>
                    <a:cubicBezTo>
                      <a:pt x="3663" y="9061"/>
                      <a:pt x="3638" y="9101"/>
                      <a:pt x="3610" y="9123"/>
                    </a:cubicBezTo>
                    <a:cubicBezTo>
                      <a:pt x="3599" y="9160"/>
                      <a:pt x="3580" y="9193"/>
                      <a:pt x="3569" y="9233"/>
                    </a:cubicBezTo>
                    <a:cubicBezTo>
                      <a:pt x="3564" y="9220"/>
                      <a:pt x="3560" y="9215"/>
                      <a:pt x="3552" y="9217"/>
                    </a:cubicBezTo>
                    <a:cubicBezTo>
                      <a:pt x="3554" y="9270"/>
                      <a:pt x="3523" y="9256"/>
                      <a:pt x="3517" y="9296"/>
                    </a:cubicBezTo>
                    <a:cubicBezTo>
                      <a:pt x="3510" y="9273"/>
                      <a:pt x="3492" y="9294"/>
                      <a:pt x="3484" y="9318"/>
                    </a:cubicBezTo>
                    <a:cubicBezTo>
                      <a:pt x="3488" y="9328"/>
                      <a:pt x="3499" y="9318"/>
                      <a:pt x="3497" y="9338"/>
                    </a:cubicBezTo>
                    <a:cubicBezTo>
                      <a:pt x="3494" y="9364"/>
                      <a:pt x="3484" y="9413"/>
                      <a:pt x="3469" y="9387"/>
                    </a:cubicBezTo>
                    <a:cubicBezTo>
                      <a:pt x="3454" y="9394"/>
                      <a:pt x="3439" y="9404"/>
                      <a:pt x="3431" y="9428"/>
                    </a:cubicBezTo>
                    <a:cubicBezTo>
                      <a:pt x="3422" y="9494"/>
                      <a:pt x="3400" y="9415"/>
                      <a:pt x="3386" y="9454"/>
                    </a:cubicBezTo>
                    <a:cubicBezTo>
                      <a:pt x="3394" y="9454"/>
                      <a:pt x="3393" y="9472"/>
                      <a:pt x="3397" y="9480"/>
                    </a:cubicBezTo>
                    <a:cubicBezTo>
                      <a:pt x="3381" y="9494"/>
                      <a:pt x="3369" y="9535"/>
                      <a:pt x="3351" y="9523"/>
                    </a:cubicBezTo>
                    <a:cubicBezTo>
                      <a:pt x="3354" y="9503"/>
                      <a:pt x="3366" y="9498"/>
                      <a:pt x="3372" y="9485"/>
                    </a:cubicBezTo>
                    <a:cubicBezTo>
                      <a:pt x="3370" y="9483"/>
                      <a:pt x="3369" y="9479"/>
                      <a:pt x="3366" y="9480"/>
                    </a:cubicBezTo>
                    <a:cubicBezTo>
                      <a:pt x="3356" y="9496"/>
                      <a:pt x="3331" y="9517"/>
                      <a:pt x="3347" y="9549"/>
                    </a:cubicBezTo>
                    <a:cubicBezTo>
                      <a:pt x="3309" y="9591"/>
                      <a:pt x="3284" y="9670"/>
                      <a:pt x="3243" y="9703"/>
                    </a:cubicBezTo>
                    <a:cubicBezTo>
                      <a:pt x="3230" y="9681"/>
                      <a:pt x="3250" y="9651"/>
                      <a:pt x="3236" y="9629"/>
                    </a:cubicBezTo>
                    <a:cubicBezTo>
                      <a:pt x="3218" y="9652"/>
                      <a:pt x="3237" y="9677"/>
                      <a:pt x="3238" y="9708"/>
                    </a:cubicBezTo>
                    <a:cubicBezTo>
                      <a:pt x="3206" y="9784"/>
                      <a:pt x="3163" y="9834"/>
                      <a:pt x="3125" y="9899"/>
                    </a:cubicBezTo>
                    <a:cubicBezTo>
                      <a:pt x="3121" y="9905"/>
                      <a:pt x="3113" y="9927"/>
                      <a:pt x="3123" y="9934"/>
                    </a:cubicBezTo>
                    <a:cubicBezTo>
                      <a:pt x="3135" y="9951"/>
                      <a:pt x="3141" y="9908"/>
                      <a:pt x="3151" y="9902"/>
                    </a:cubicBezTo>
                    <a:cubicBezTo>
                      <a:pt x="3171" y="9841"/>
                      <a:pt x="3207" y="9834"/>
                      <a:pt x="3229" y="9782"/>
                    </a:cubicBezTo>
                    <a:cubicBezTo>
                      <a:pt x="3278" y="9748"/>
                      <a:pt x="3312" y="9663"/>
                      <a:pt x="3356" y="9613"/>
                    </a:cubicBezTo>
                    <a:cubicBezTo>
                      <a:pt x="3366" y="9591"/>
                      <a:pt x="3366" y="9562"/>
                      <a:pt x="3372" y="9538"/>
                    </a:cubicBezTo>
                    <a:cubicBezTo>
                      <a:pt x="3378" y="9534"/>
                      <a:pt x="3380" y="9549"/>
                      <a:pt x="3384" y="9556"/>
                    </a:cubicBezTo>
                    <a:cubicBezTo>
                      <a:pt x="3399" y="9543"/>
                      <a:pt x="3425" y="9545"/>
                      <a:pt x="3426" y="9496"/>
                    </a:cubicBezTo>
                    <a:cubicBezTo>
                      <a:pt x="3432" y="9480"/>
                      <a:pt x="3441" y="9453"/>
                      <a:pt x="3451" y="9454"/>
                    </a:cubicBezTo>
                    <a:cubicBezTo>
                      <a:pt x="3460" y="9464"/>
                      <a:pt x="3456" y="9479"/>
                      <a:pt x="3460" y="9492"/>
                    </a:cubicBezTo>
                    <a:cubicBezTo>
                      <a:pt x="3449" y="9521"/>
                      <a:pt x="3436" y="9532"/>
                      <a:pt x="3422" y="9545"/>
                    </a:cubicBezTo>
                    <a:cubicBezTo>
                      <a:pt x="3357" y="9692"/>
                      <a:pt x="3272" y="9758"/>
                      <a:pt x="3203" y="9899"/>
                    </a:cubicBezTo>
                    <a:cubicBezTo>
                      <a:pt x="3148" y="9953"/>
                      <a:pt x="3109" y="10044"/>
                      <a:pt x="3058" y="10136"/>
                    </a:cubicBezTo>
                    <a:cubicBezTo>
                      <a:pt x="3022" y="10191"/>
                      <a:pt x="2990" y="10261"/>
                      <a:pt x="2948" y="10303"/>
                    </a:cubicBezTo>
                    <a:cubicBezTo>
                      <a:pt x="2934" y="10378"/>
                      <a:pt x="2896" y="10393"/>
                      <a:pt x="2867" y="10453"/>
                    </a:cubicBezTo>
                    <a:cubicBezTo>
                      <a:pt x="2859" y="10494"/>
                      <a:pt x="2835" y="10492"/>
                      <a:pt x="2828" y="10540"/>
                    </a:cubicBezTo>
                    <a:cubicBezTo>
                      <a:pt x="2771" y="10578"/>
                      <a:pt x="2759" y="10697"/>
                      <a:pt x="2707" y="10752"/>
                    </a:cubicBezTo>
                    <a:cubicBezTo>
                      <a:pt x="2686" y="10785"/>
                      <a:pt x="2652" y="10803"/>
                      <a:pt x="2647" y="10864"/>
                    </a:cubicBezTo>
                    <a:cubicBezTo>
                      <a:pt x="2633" y="10904"/>
                      <a:pt x="2602" y="10919"/>
                      <a:pt x="2595" y="10974"/>
                    </a:cubicBezTo>
                    <a:cubicBezTo>
                      <a:pt x="2576" y="10982"/>
                      <a:pt x="2568" y="11026"/>
                      <a:pt x="2552" y="11038"/>
                    </a:cubicBezTo>
                    <a:cubicBezTo>
                      <a:pt x="2547" y="11091"/>
                      <a:pt x="2516" y="11100"/>
                      <a:pt x="2507" y="11143"/>
                    </a:cubicBezTo>
                    <a:cubicBezTo>
                      <a:pt x="2447" y="11222"/>
                      <a:pt x="2405" y="11352"/>
                      <a:pt x="2352" y="11444"/>
                    </a:cubicBezTo>
                    <a:cubicBezTo>
                      <a:pt x="2333" y="11458"/>
                      <a:pt x="2346" y="11536"/>
                      <a:pt x="2319" y="11502"/>
                    </a:cubicBezTo>
                    <a:cubicBezTo>
                      <a:pt x="2300" y="11554"/>
                      <a:pt x="2269" y="11604"/>
                      <a:pt x="2246" y="11649"/>
                    </a:cubicBezTo>
                    <a:cubicBezTo>
                      <a:pt x="2223" y="11752"/>
                      <a:pt x="2163" y="11794"/>
                      <a:pt x="2146" y="11904"/>
                    </a:cubicBezTo>
                    <a:lnTo>
                      <a:pt x="2136" y="11892"/>
                    </a:lnTo>
                    <a:cubicBezTo>
                      <a:pt x="2127" y="11905"/>
                      <a:pt x="2123" y="11930"/>
                      <a:pt x="2114" y="11945"/>
                    </a:cubicBezTo>
                    <a:lnTo>
                      <a:pt x="2121" y="11961"/>
                    </a:lnTo>
                    <a:cubicBezTo>
                      <a:pt x="2121" y="11972"/>
                      <a:pt x="2116" y="11974"/>
                      <a:pt x="2114" y="11983"/>
                    </a:cubicBezTo>
                    <a:cubicBezTo>
                      <a:pt x="2089" y="11970"/>
                      <a:pt x="2103" y="12038"/>
                      <a:pt x="2085" y="12055"/>
                    </a:cubicBezTo>
                    <a:cubicBezTo>
                      <a:pt x="2078" y="12075"/>
                      <a:pt x="2065" y="12075"/>
                      <a:pt x="2058" y="12062"/>
                    </a:cubicBezTo>
                    <a:lnTo>
                      <a:pt x="1935" y="12352"/>
                    </a:lnTo>
                    <a:cubicBezTo>
                      <a:pt x="1938" y="12381"/>
                      <a:pt x="1908" y="12381"/>
                      <a:pt x="1925" y="12409"/>
                    </a:cubicBezTo>
                    <a:cubicBezTo>
                      <a:pt x="1909" y="12427"/>
                      <a:pt x="1903" y="12513"/>
                      <a:pt x="1885" y="12473"/>
                    </a:cubicBezTo>
                    <a:cubicBezTo>
                      <a:pt x="1821" y="12557"/>
                      <a:pt x="1819" y="12723"/>
                      <a:pt x="1763" y="12815"/>
                    </a:cubicBezTo>
                    <a:lnTo>
                      <a:pt x="1752" y="12815"/>
                    </a:lnTo>
                    <a:cubicBezTo>
                      <a:pt x="1749" y="12774"/>
                      <a:pt x="1778" y="12769"/>
                      <a:pt x="1775" y="12737"/>
                    </a:cubicBezTo>
                    <a:cubicBezTo>
                      <a:pt x="1758" y="12789"/>
                      <a:pt x="1727" y="12818"/>
                      <a:pt x="1722" y="12873"/>
                    </a:cubicBezTo>
                    <a:lnTo>
                      <a:pt x="1747" y="12831"/>
                    </a:lnTo>
                    <a:lnTo>
                      <a:pt x="1750" y="12835"/>
                    </a:lnTo>
                    <a:cubicBezTo>
                      <a:pt x="1727" y="12881"/>
                      <a:pt x="1716" y="12963"/>
                      <a:pt x="1684" y="12985"/>
                    </a:cubicBezTo>
                    <a:cubicBezTo>
                      <a:pt x="1675" y="12968"/>
                      <a:pt x="1694" y="12959"/>
                      <a:pt x="1687" y="12947"/>
                    </a:cubicBezTo>
                    <a:cubicBezTo>
                      <a:pt x="1684" y="12963"/>
                      <a:pt x="1676" y="12974"/>
                      <a:pt x="1672" y="12985"/>
                    </a:cubicBezTo>
                    <a:lnTo>
                      <a:pt x="1684" y="12989"/>
                    </a:lnTo>
                    <a:cubicBezTo>
                      <a:pt x="1677" y="13016"/>
                      <a:pt x="1670" y="13047"/>
                      <a:pt x="1655" y="13057"/>
                    </a:cubicBezTo>
                    <a:cubicBezTo>
                      <a:pt x="1625" y="13031"/>
                      <a:pt x="1664" y="13100"/>
                      <a:pt x="1637" y="13111"/>
                    </a:cubicBezTo>
                    <a:lnTo>
                      <a:pt x="1632" y="13100"/>
                    </a:lnTo>
                    <a:cubicBezTo>
                      <a:pt x="1620" y="13130"/>
                      <a:pt x="1609" y="13145"/>
                      <a:pt x="1600" y="13174"/>
                    </a:cubicBezTo>
                    <a:cubicBezTo>
                      <a:pt x="1605" y="13176"/>
                      <a:pt x="1608" y="13187"/>
                      <a:pt x="1607" y="13200"/>
                    </a:cubicBezTo>
                    <a:cubicBezTo>
                      <a:pt x="1587" y="13223"/>
                      <a:pt x="1584" y="13318"/>
                      <a:pt x="1559" y="13285"/>
                    </a:cubicBezTo>
                    <a:cubicBezTo>
                      <a:pt x="1546" y="13320"/>
                      <a:pt x="1520" y="13368"/>
                      <a:pt x="1534" y="13401"/>
                    </a:cubicBezTo>
                    <a:cubicBezTo>
                      <a:pt x="1532" y="13411"/>
                      <a:pt x="1527" y="13429"/>
                      <a:pt x="1519" y="13426"/>
                    </a:cubicBezTo>
                    <a:lnTo>
                      <a:pt x="1514" y="13401"/>
                    </a:lnTo>
                    <a:lnTo>
                      <a:pt x="1507" y="13416"/>
                    </a:lnTo>
                    <a:cubicBezTo>
                      <a:pt x="1496" y="13438"/>
                      <a:pt x="1514" y="13438"/>
                      <a:pt x="1512" y="13460"/>
                    </a:cubicBezTo>
                    <a:lnTo>
                      <a:pt x="1496" y="13460"/>
                    </a:lnTo>
                    <a:cubicBezTo>
                      <a:pt x="1488" y="13478"/>
                      <a:pt x="1494" y="13502"/>
                      <a:pt x="1487" y="13517"/>
                    </a:cubicBezTo>
                    <a:lnTo>
                      <a:pt x="1482" y="13507"/>
                    </a:lnTo>
                    <a:cubicBezTo>
                      <a:pt x="1475" y="13502"/>
                      <a:pt x="1474" y="13517"/>
                      <a:pt x="1471" y="13522"/>
                    </a:cubicBezTo>
                    <a:cubicBezTo>
                      <a:pt x="1478" y="13526"/>
                      <a:pt x="1488" y="13535"/>
                      <a:pt x="1484" y="13554"/>
                    </a:cubicBezTo>
                    <a:cubicBezTo>
                      <a:pt x="1426" y="13651"/>
                      <a:pt x="1407" y="13806"/>
                      <a:pt x="1349" y="13908"/>
                    </a:cubicBezTo>
                    <a:lnTo>
                      <a:pt x="1344" y="13882"/>
                    </a:lnTo>
                    <a:cubicBezTo>
                      <a:pt x="1318" y="13928"/>
                      <a:pt x="1315" y="13997"/>
                      <a:pt x="1288" y="14045"/>
                    </a:cubicBezTo>
                    <a:cubicBezTo>
                      <a:pt x="1304" y="14119"/>
                      <a:pt x="1262" y="14123"/>
                      <a:pt x="1258" y="14187"/>
                    </a:cubicBezTo>
                    <a:cubicBezTo>
                      <a:pt x="1255" y="14194"/>
                      <a:pt x="1249" y="14192"/>
                      <a:pt x="1246" y="14181"/>
                    </a:cubicBezTo>
                    <a:cubicBezTo>
                      <a:pt x="1208" y="14253"/>
                      <a:pt x="1205" y="14361"/>
                      <a:pt x="1176" y="14445"/>
                    </a:cubicBezTo>
                    <a:cubicBezTo>
                      <a:pt x="1143" y="14524"/>
                      <a:pt x="1122" y="14621"/>
                      <a:pt x="1091" y="14704"/>
                    </a:cubicBezTo>
                    <a:cubicBezTo>
                      <a:pt x="1083" y="14715"/>
                      <a:pt x="1074" y="14719"/>
                      <a:pt x="1079" y="14746"/>
                    </a:cubicBezTo>
                    <a:cubicBezTo>
                      <a:pt x="1033" y="14898"/>
                      <a:pt x="993" y="15050"/>
                      <a:pt x="943" y="15194"/>
                    </a:cubicBezTo>
                    <a:cubicBezTo>
                      <a:pt x="942" y="15267"/>
                      <a:pt x="908" y="15313"/>
                      <a:pt x="900" y="15379"/>
                    </a:cubicBezTo>
                    <a:cubicBezTo>
                      <a:pt x="913" y="15425"/>
                      <a:pt x="882" y="15414"/>
                      <a:pt x="875" y="15438"/>
                    </a:cubicBezTo>
                    <a:cubicBezTo>
                      <a:pt x="868" y="15535"/>
                      <a:pt x="832" y="15583"/>
                      <a:pt x="817" y="15676"/>
                    </a:cubicBezTo>
                    <a:cubicBezTo>
                      <a:pt x="768" y="15808"/>
                      <a:pt x="754" y="15970"/>
                      <a:pt x="705" y="16102"/>
                    </a:cubicBezTo>
                    <a:cubicBezTo>
                      <a:pt x="687" y="16225"/>
                      <a:pt x="647" y="16329"/>
                      <a:pt x="627" y="16450"/>
                    </a:cubicBezTo>
                    <a:cubicBezTo>
                      <a:pt x="611" y="16548"/>
                      <a:pt x="579" y="16630"/>
                      <a:pt x="567" y="16731"/>
                    </a:cubicBezTo>
                    <a:cubicBezTo>
                      <a:pt x="535" y="16793"/>
                      <a:pt x="535" y="16885"/>
                      <a:pt x="519" y="16961"/>
                    </a:cubicBezTo>
                    <a:cubicBezTo>
                      <a:pt x="500" y="16991"/>
                      <a:pt x="496" y="17030"/>
                      <a:pt x="487" y="17067"/>
                    </a:cubicBezTo>
                    <a:cubicBezTo>
                      <a:pt x="478" y="17092"/>
                      <a:pt x="484" y="17140"/>
                      <a:pt x="467" y="17146"/>
                    </a:cubicBezTo>
                    <a:cubicBezTo>
                      <a:pt x="459" y="17140"/>
                      <a:pt x="460" y="17122"/>
                      <a:pt x="456" y="17109"/>
                    </a:cubicBezTo>
                    <a:cubicBezTo>
                      <a:pt x="453" y="17120"/>
                      <a:pt x="450" y="17140"/>
                      <a:pt x="452" y="17146"/>
                    </a:cubicBezTo>
                    <a:cubicBezTo>
                      <a:pt x="465" y="17135"/>
                      <a:pt x="471" y="17162"/>
                      <a:pt x="477" y="17173"/>
                    </a:cubicBezTo>
                    <a:cubicBezTo>
                      <a:pt x="473" y="17186"/>
                      <a:pt x="466" y="17186"/>
                      <a:pt x="461" y="17199"/>
                    </a:cubicBezTo>
                    <a:cubicBezTo>
                      <a:pt x="443" y="17247"/>
                      <a:pt x="458" y="17315"/>
                      <a:pt x="442" y="17369"/>
                    </a:cubicBezTo>
                    <a:cubicBezTo>
                      <a:pt x="412" y="17411"/>
                      <a:pt x="427" y="17496"/>
                      <a:pt x="402" y="17538"/>
                    </a:cubicBezTo>
                    <a:cubicBezTo>
                      <a:pt x="406" y="17542"/>
                      <a:pt x="406" y="17556"/>
                      <a:pt x="409" y="17564"/>
                    </a:cubicBezTo>
                    <a:cubicBezTo>
                      <a:pt x="390" y="17595"/>
                      <a:pt x="392" y="17657"/>
                      <a:pt x="369" y="17674"/>
                    </a:cubicBezTo>
                    <a:cubicBezTo>
                      <a:pt x="360" y="17667"/>
                      <a:pt x="365" y="17641"/>
                      <a:pt x="364" y="17633"/>
                    </a:cubicBezTo>
                    <a:cubicBezTo>
                      <a:pt x="343" y="17674"/>
                      <a:pt x="352" y="17738"/>
                      <a:pt x="339" y="17786"/>
                    </a:cubicBezTo>
                    <a:cubicBezTo>
                      <a:pt x="336" y="17817"/>
                      <a:pt x="324" y="17845"/>
                      <a:pt x="327" y="17874"/>
                    </a:cubicBezTo>
                    <a:cubicBezTo>
                      <a:pt x="352" y="17830"/>
                      <a:pt x="347" y="17738"/>
                      <a:pt x="369" y="17685"/>
                    </a:cubicBezTo>
                    <a:cubicBezTo>
                      <a:pt x="373" y="17694"/>
                      <a:pt x="379" y="17700"/>
                      <a:pt x="377" y="17716"/>
                    </a:cubicBezTo>
                    <a:cubicBezTo>
                      <a:pt x="350" y="17782"/>
                      <a:pt x="367" y="17887"/>
                      <a:pt x="341" y="17953"/>
                    </a:cubicBezTo>
                    <a:cubicBezTo>
                      <a:pt x="329" y="17953"/>
                      <a:pt x="336" y="17909"/>
                      <a:pt x="321" y="17907"/>
                    </a:cubicBezTo>
                    <a:cubicBezTo>
                      <a:pt x="327" y="17940"/>
                      <a:pt x="308" y="18006"/>
                      <a:pt x="339" y="18012"/>
                    </a:cubicBezTo>
                    <a:cubicBezTo>
                      <a:pt x="333" y="18039"/>
                      <a:pt x="337" y="18078"/>
                      <a:pt x="321" y="18096"/>
                    </a:cubicBezTo>
                    <a:cubicBezTo>
                      <a:pt x="317" y="18151"/>
                      <a:pt x="302" y="18199"/>
                      <a:pt x="291" y="18249"/>
                    </a:cubicBezTo>
                    <a:cubicBezTo>
                      <a:pt x="285" y="18237"/>
                      <a:pt x="293" y="18213"/>
                      <a:pt x="284" y="18201"/>
                    </a:cubicBezTo>
                    <a:cubicBezTo>
                      <a:pt x="293" y="18270"/>
                      <a:pt x="239" y="18277"/>
                      <a:pt x="259" y="18356"/>
                    </a:cubicBezTo>
                    <a:cubicBezTo>
                      <a:pt x="246" y="18448"/>
                      <a:pt x="247" y="18540"/>
                      <a:pt x="227" y="18624"/>
                    </a:cubicBezTo>
                    <a:cubicBezTo>
                      <a:pt x="230" y="18659"/>
                      <a:pt x="208" y="18688"/>
                      <a:pt x="227" y="18714"/>
                    </a:cubicBezTo>
                    <a:cubicBezTo>
                      <a:pt x="218" y="18757"/>
                      <a:pt x="216" y="18796"/>
                      <a:pt x="221" y="18846"/>
                    </a:cubicBezTo>
                    <a:cubicBezTo>
                      <a:pt x="221" y="18874"/>
                      <a:pt x="197" y="18896"/>
                      <a:pt x="218" y="18921"/>
                    </a:cubicBezTo>
                    <a:cubicBezTo>
                      <a:pt x="218" y="18950"/>
                      <a:pt x="220" y="18983"/>
                      <a:pt x="209" y="19004"/>
                    </a:cubicBezTo>
                    <a:lnTo>
                      <a:pt x="198" y="18993"/>
                    </a:lnTo>
                    <a:cubicBezTo>
                      <a:pt x="195" y="19013"/>
                      <a:pt x="206" y="19007"/>
                      <a:pt x="209" y="19015"/>
                    </a:cubicBezTo>
                    <a:cubicBezTo>
                      <a:pt x="224" y="19101"/>
                      <a:pt x="168" y="19132"/>
                      <a:pt x="189" y="19219"/>
                    </a:cubicBezTo>
                    <a:lnTo>
                      <a:pt x="191" y="19215"/>
                    </a:lnTo>
                    <a:cubicBezTo>
                      <a:pt x="196" y="19215"/>
                      <a:pt x="197" y="19227"/>
                      <a:pt x="202" y="19230"/>
                    </a:cubicBezTo>
                    <a:lnTo>
                      <a:pt x="189" y="19264"/>
                    </a:lnTo>
                    <a:cubicBezTo>
                      <a:pt x="182" y="19294"/>
                      <a:pt x="176" y="19336"/>
                      <a:pt x="193" y="19359"/>
                    </a:cubicBezTo>
                    <a:cubicBezTo>
                      <a:pt x="173" y="19428"/>
                      <a:pt x="177" y="19527"/>
                      <a:pt x="191" y="19599"/>
                    </a:cubicBezTo>
                    <a:cubicBezTo>
                      <a:pt x="187" y="19613"/>
                      <a:pt x="181" y="19613"/>
                      <a:pt x="176" y="19622"/>
                    </a:cubicBezTo>
                    <a:cubicBezTo>
                      <a:pt x="177" y="19734"/>
                      <a:pt x="171" y="19856"/>
                      <a:pt x="191" y="19953"/>
                    </a:cubicBezTo>
                    <a:lnTo>
                      <a:pt x="196" y="19942"/>
                    </a:lnTo>
                    <a:cubicBezTo>
                      <a:pt x="198" y="19939"/>
                      <a:pt x="199" y="19946"/>
                      <a:pt x="202" y="19949"/>
                    </a:cubicBezTo>
                    <a:cubicBezTo>
                      <a:pt x="190" y="20086"/>
                      <a:pt x="218" y="20213"/>
                      <a:pt x="234" y="20339"/>
                    </a:cubicBezTo>
                    <a:cubicBezTo>
                      <a:pt x="268" y="20378"/>
                      <a:pt x="278" y="20470"/>
                      <a:pt x="302" y="20534"/>
                    </a:cubicBezTo>
                    <a:cubicBezTo>
                      <a:pt x="324" y="20595"/>
                      <a:pt x="349" y="20683"/>
                      <a:pt x="386" y="20681"/>
                    </a:cubicBezTo>
                    <a:lnTo>
                      <a:pt x="502" y="20872"/>
                    </a:lnTo>
                    <a:cubicBezTo>
                      <a:pt x="542" y="20891"/>
                      <a:pt x="568" y="20965"/>
                      <a:pt x="602" y="21009"/>
                    </a:cubicBezTo>
                    <a:cubicBezTo>
                      <a:pt x="616" y="21044"/>
                      <a:pt x="622" y="21092"/>
                      <a:pt x="647" y="21092"/>
                    </a:cubicBezTo>
                    <a:cubicBezTo>
                      <a:pt x="649" y="21152"/>
                      <a:pt x="679" y="21106"/>
                      <a:pt x="682" y="21156"/>
                    </a:cubicBezTo>
                    <a:cubicBezTo>
                      <a:pt x="694" y="21202"/>
                      <a:pt x="728" y="21178"/>
                      <a:pt x="737" y="21216"/>
                    </a:cubicBezTo>
                    <a:cubicBezTo>
                      <a:pt x="786" y="21264"/>
                      <a:pt x="837" y="21299"/>
                      <a:pt x="878" y="21389"/>
                    </a:cubicBezTo>
                    <a:cubicBezTo>
                      <a:pt x="894" y="21394"/>
                      <a:pt x="911" y="21396"/>
                      <a:pt x="920" y="21430"/>
                    </a:cubicBezTo>
                    <a:cubicBezTo>
                      <a:pt x="929" y="21435"/>
                      <a:pt x="938" y="21414"/>
                      <a:pt x="943" y="21435"/>
                    </a:cubicBezTo>
                    <a:cubicBezTo>
                      <a:pt x="1017" y="21483"/>
                      <a:pt x="1086" y="21576"/>
                      <a:pt x="1161" y="21600"/>
                    </a:cubicBezTo>
                    <a:cubicBezTo>
                      <a:pt x="1162" y="21567"/>
                      <a:pt x="1142" y="21581"/>
                      <a:pt x="1141" y="21551"/>
                    </a:cubicBezTo>
                    <a:cubicBezTo>
                      <a:pt x="1154" y="21534"/>
                      <a:pt x="1175" y="21541"/>
                      <a:pt x="1188" y="21548"/>
                    </a:cubicBezTo>
                    <a:cubicBezTo>
                      <a:pt x="1249" y="21502"/>
                      <a:pt x="1307" y="21590"/>
                      <a:pt x="1369" y="21551"/>
                    </a:cubicBezTo>
                    <a:cubicBezTo>
                      <a:pt x="1383" y="21558"/>
                      <a:pt x="1390" y="21502"/>
                      <a:pt x="1405" y="21537"/>
                    </a:cubicBezTo>
                    <a:cubicBezTo>
                      <a:pt x="1437" y="21523"/>
                      <a:pt x="1470" y="21518"/>
                      <a:pt x="1499" y="21483"/>
                    </a:cubicBezTo>
                    <a:cubicBezTo>
                      <a:pt x="1539" y="21479"/>
                      <a:pt x="1583" y="21459"/>
                      <a:pt x="1617" y="21409"/>
                    </a:cubicBezTo>
                    <a:cubicBezTo>
                      <a:pt x="1625" y="21402"/>
                      <a:pt x="1628" y="21409"/>
                      <a:pt x="1634" y="21415"/>
                    </a:cubicBezTo>
                    <a:cubicBezTo>
                      <a:pt x="1652" y="21348"/>
                      <a:pt x="1684" y="21417"/>
                      <a:pt x="1709" y="21367"/>
                    </a:cubicBezTo>
                    <a:cubicBezTo>
                      <a:pt x="1730" y="21312"/>
                      <a:pt x="1766" y="21328"/>
                      <a:pt x="1784" y="21272"/>
                    </a:cubicBezTo>
                    <a:cubicBezTo>
                      <a:pt x="1807" y="21312"/>
                      <a:pt x="1820" y="21244"/>
                      <a:pt x="1843" y="21250"/>
                    </a:cubicBezTo>
                    <a:cubicBezTo>
                      <a:pt x="1859" y="21242"/>
                      <a:pt x="1883" y="21216"/>
                      <a:pt x="1885" y="21182"/>
                    </a:cubicBezTo>
                    <a:cubicBezTo>
                      <a:pt x="1862" y="21196"/>
                      <a:pt x="1837" y="21238"/>
                      <a:pt x="1813" y="21209"/>
                    </a:cubicBezTo>
                    <a:cubicBezTo>
                      <a:pt x="1825" y="21141"/>
                      <a:pt x="1865" y="21171"/>
                      <a:pt x="1883" y="21111"/>
                    </a:cubicBezTo>
                    <a:cubicBezTo>
                      <a:pt x="1896" y="21099"/>
                      <a:pt x="1914" y="21062"/>
                      <a:pt x="1928" y="21099"/>
                    </a:cubicBezTo>
                    <a:cubicBezTo>
                      <a:pt x="1937" y="21065"/>
                      <a:pt x="1956" y="21084"/>
                      <a:pt x="1965" y="21057"/>
                    </a:cubicBezTo>
                    <a:lnTo>
                      <a:pt x="1958" y="21031"/>
                    </a:lnTo>
                    <a:cubicBezTo>
                      <a:pt x="1981" y="21017"/>
                      <a:pt x="2002" y="20995"/>
                      <a:pt x="2020" y="20966"/>
                    </a:cubicBezTo>
                    <a:cubicBezTo>
                      <a:pt x="2059" y="20965"/>
                      <a:pt x="2076" y="20864"/>
                      <a:pt x="2116" y="20881"/>
                    </a:cubicBezTo>
                    <a:cubicBezTo>
                      <a:pt x="2120" y="20877"/>
                      <a:pt x="2116" y="20853"/>
                      <a:pt x="2126" y="20861"/>
                    </a:cubicBezTo>
                    <a:cubicBezTo>
                      <a:pt x="2132" y="20914"/>
                      <a:pt x="2150" y="20853"/>
                      <a:pt x="2161" y="20850"/>
                    </a:cubicBezTo>
                    <a:cubicBezTo>
                      <a:pt x="2147" y="20795"/>
                      <a:pt x="2191" y="20815"/>
                      <a:pt x="2196" y="20767"/>
                    </a:cubicBezTo>
                    <a:cubicBezTo>
                      <a:pt x="2204" y="20755"/>
                      <a:pt x="2210" y="20786"/>
                      <a:pt x="2215" y="20772"/>
                    </a:cubicBezTo>
                    <a:lnTo>
                      <a:pt x="2208" y="20761"/>
                    </a:lnTo>
                    <a:lnTo>
                      <a:pt x="2214" y="20745"/>
                    </a:lnTo>
                    <a:cubicBezTo>
                      <a:pt x="2221" y="20742"/>
                      <a:pt x="2227" y="20730"/>
                      <a:pt x="2234" y="20745"/>
                    </a:cubicBezTo>
                    <a:cubicBezTo>
                      <a:pt x="2273" y="20688"/>
                      <a:pt x="2317" y="20662"/>
                      <a:pt x="2352" y="20591"/>
                    </a:cubicBezTo>
                    <a:cubicBezTo>
                      <a:pt x="2373" y="20576"/>
                      <a:pt x="2390" y="20534"/>
                      <a:pt x="2411" y="20513"/>
                    </a:cubicBezTo>
                    <a:cubicBezTo>
                      <a:pt x="2420" y="20499"/>
                      <a:pt x="2428" y="20521"/>
                      <a:pt x="2432" y="20492"/>
                    </a:cubicBezTo>
                    <a:cubicBezTo>
                      <a:pt x="2535" y="20387"/>
                      <a:pt x="2640" y="20240"/>
                      <a:pt x="2737" y="20096"/>
                    </a:cubicBezTo>
                    <a:cubicBezTo>
                      <a:pt x="2777" y="20061"/>
                      <a:pt x="2810" y="19998"/>
                      <a:pt x="2845" y="19942"/>
                    </a:cubicBezTo>
                    <a:cubicBezTo>
                      <a:pt x="2864" y="19926"/>
                      <a:pt x="2890" y="19898"/>
                      <a:pt x="2896" y="19853"/>
                    </a:cubicBezTo>
                    <a:cubicBezTo>
                      <a:pt x="2903" y="19817"/>
                      <a:pt x="2914" y="19850"/>
                      <a:pt x="2925" y="19832"/>
                    </a:cubicBezTo>
                    <a:cubicBezTo>
                      <a:pt x="2942" y="19824"/>
                      <a:pt x="2942" y="19787"/>
                      <a:pt x="2948" y="19765"/>
                    </a:cubicBezTo>
                    <a:lnTo>
                      <a:pt x="2933" y="19753"/>
                    </a:lnTo>
                    <a:cubicBezTo>
                      <a:pt x="2941" y="19734"/>
                      <a:pt x="2952" y="19718"/>
                      <a:pt x="2950" y="19694"/>
                    </a:cubicBezTo>
                    <a:cubicBezTo>
                      <a:pt x="2974" y="19706"/>
                      <a:pt x="2991" y="19646"/>
                      <a:pt x="3013" y="19627"/>
                    </a:cubicBezTo>
                    <a:cubicBezTo>
                      <a:pt x="3018" y="19593"/>
                      <a:pt x="3049" y="19599"/>
                      <a:pt x="3041" y="19547"/>
                    </a:cubicBezTo>
                    <a:lnTo>
                      <a:pt x="3058" y="19542"/>
                    </a:lnTo>
                    <a:cubicBezTo>
                      <a:pt x="3072" y="19529"/>
                      <a:pt x="3090" y="19508"/>
                      <a:pt x="3093" y="19478"/>
                    </a:cubicBezTo>
                    <a:cubicBezTo>
                      <a:pt x="3119" y="19483"/>
                      <a:pt x="3117" y="19404"/>
                      <a:pt x="3143" y="19426"/>
                    </a:cubicBezTo>
                    <a:cubicBezTo>
                      <a:pt x="3113" y="19514"/>
                      <a:pt x="3059" y="19547"/>
                      <a:pt x="3030" y="19637"/>
                    </a:cubicBezTo>
                    <a:cubicBezTo>
                      <a:pt x="2998" y="19646"/>
                      <a:pt x="2987" y="19725"/>
                      <a:pt x="2958" y="19732"/>
                    </a:cubicBezTo>
                    <a:cubicBezTo>
                      <a:pt x="2952" y="19745"/>
                      <a:pt x="2958" y="19765"/>
                      <a:pt x="2966" y="19765"/>
                    </a:cubicBezTo>
                    <a:cubicBezTo>
                      <a:pt x="2994" y="19714"/>
                      <a:pt x="3030" y="19694"/>
                      <a:pt x="3048" y="19622"/>
                    </a:cubicBezTo>
                    <a:cubicBezTo>
                      <a:pt x="3099" y="19576"/>
                      <a:pt x="3148" y="19481"/>
                      <a:pt x="3186" y="19400"/>
                    </a:cubicBezTo>
                    <a:cubicBezTo>
                      <a:pt x="3186" y="19373"/>
                      <a:pt x="3203" y="19347"/>
                      <a:pt x="3213" y="19373"/>
                    </a:cubicBezTo>
                    <a:cubicBezTo>
                      <a:pt x="3230" y="19309"/>
                      <a:pt x="3303" y="19311"/>
                      <a:pt x="3272" y="19227"/>
                    </a:cubicBezTo>
                    <a:cubicBezTo>
                      <a:pt x="3263" y="19236"/>
                      <a:pt x="3254" y="19254"/>
                      <a:pt x="3246" y="19246"/>
                    </a:cubicBezTo>
                    <a:cubicBezTo>
                      <a:pt x="3253" y="19206"/>
                      <a:pt x="3275" y="19190"/>
                      <a:pt x="3288" y="19184"/>
                    </a:cubicBezTo>
                    <a:cubicBezTo>
                      <a:pt x="3282" y="19202"/>
                      <a:pt x="3290" y="19225"/>
                      <a:pt x="3291" y="19241"/>
                    </a:cubicBezTo>
                    <a:cubicBezTo>
                      <a:pt x="3305" y="19244"/>
                      <a:pt x="3312" y="19217"/>
                      <a:pt x="3324" y="19204"/>
                    </a:cubicBezTo>
                    <a:cubicBezTo>
                      <a:pt x="3342" y="19186"/>
                      <a:pt x="3310" y="19165"/>
                      <a:pt x="3331" y="19151"/>
                    </a:cubicBezTo>
                    <a:cubicBezTo>
                      <a:pt x="3335" y="19158"/>
                      <a:pt x="3335" y="19167"/>
                      <a:pt x="3339" y="19173"/>
                    </a:cubicBezTo>
                    <a:cubicBezTo>
                      <a:pt x="3373" y="19107"/>
                      <a:pt x="3425" y="19057"/>
                      <a:pt x="3436" y="18955"/>
                    </a:cubicBezTo>
                    <a:cubicBezTo>
                      <a:pt x="3447" y="18923"/>
                      <a:pt x="3447" y="18976"/>
                      <a:pt x="3456" y="18973"/>
                    </a:cubicBezTo>
                    <a:cubicBezTo>
                      <a:pt x="3465" y="18930"/>
                      <a:pt x="3489" y="18927"/>
                      <a:pt x="3497" y="18888"/>
                    </a:cubicBezTo>
                    <a:cubicBezTo>
                      <a:pt x="3526" y="18859"/>
                      <a:pt x="3538" y="18804"/>
                      <a:pt x="3567" y="18766"/>
                    </a:cubicBezTo>
                    <a:cubicBezTo>
                      <a:pt x="3558" y="18731"/>
                      <a:pt x="3570" y="18714"/>
                      <a:pt x="3582" y="18692"/>
                    </a:cubicBezTo>
                    <a:lnTo>
                      <a:pt x="3592" y="18718"/>
                    </a:lnTo>
                    <a:cubicBezTo>
                      <a:pt x="3642" y="18633"/>
                      <a:pt x="3693" y="18533"/>
                      <a:pt x="3739" y="18439"/>
                    </a:cubicBezTo>
                    <a:cubicBezTo>
                      <a:pt x="3748" y="18399"/>
                      <a:pt x="3781" y="18393"/>
                      <a:pt x="3785" y="18340"/>
                    </a:cubicBezTo>
                    <a:cubicBezTo>
                      <a:pt x="3811" y="18316"/>
                      <a:pt x="3826" y="18252"/>
                      <a:pt x="3852" y="18243"/>
                    </a:cubicBezTo>
                    <a:cubicBezTo>
                      <a:pt x="3850" y="18261"/>
                      <a:pt x="3843" y="18281"/>
                      <a:pt x="3850" y="18296"/>
                    </a:cubicBezTo>
                    <a:lnTo>
                      <a:pt x="3875" y="18255"/>
                    </a:lnTo>
                    <a:cubicBezTo>
                      <a:pt x="3887" y="18238"/>
                      <a:pt x="3913" y="18209"/>
                      <a:pt x="3895" y="18175"/>
                    </a:cubicBezTo>
                    <a:cubicBezTo>
                      <a:pt x="3880" y="18184"/>
                      <a:pt x="3873" y="18225"/>
                      <a:pt x="3857" y="18235"/>
                    </a:cubicBezTo>
                    <a:cubicBezTo>
                      <a:pt x="3875" y="18137"/>
                      <a:pt x="3924" y="18103"/>
                      <a:pt x="3958" y="18016"/>
                    </a:cubicBezTo>
                    <a:cubicBezTo>
                      <a:pt x="3995" y="17911"/>
                      <a:pt x="4057" y="17819"/>
                      <a:pt x="4090" y="17708"/>
                    </a:cubicBezTo>
                    <a:lnTo>
                      <a:pt x="4093" y="17712"/>
                    </a:lnTo>
                    <a:cubicBezTo>
                      <a:pt x="4118" y="17716"/>
                      <a:pt x="4112" y="17657"/>
                      <a:pt x="4124" y="17633"/>
                    </a:cubicBezTo>
                    <a:lnTo>
                      <a:pt x="4126" y="17637"/>
                    </a:lnTo>
                    <a:cubicBezTo>
                      <a:pt x="4163" y="17575"/>
                      <a:pt x="4197" y="17476"/>
                      <a:pt x="4236" y="17407"/>
                    </a:cubicBezTo>
                    <a:lnTo>
                      <a:pt x="4233" y="17380"/>
                    </a:lnTo>
                    <a:cubicBezTo>
                      <a:pt x="4237" y="17358"/>
                      <a:pt x="4245" y="17372"/>
                      <a:pt x="4251" y="17372"/>
                    </a:cubicBezTo>
                    <a:cubicBezTo>
                      <a:pt x="4256" y="17355"/>
                      <a:pt x="4271" y="17347"/>
                      <a:pt x="4266" y="17320"/>
                    </a:cubicBezTo>
                    <a:lnTo>
                      <a:pt x="4319" y="17232"/>
                    </a:lnTo>
                    <a:cubicBezTo>
                      <a:pt x="4339" y="17208"/>
                      <a:pt x="4341" y="17144"/>
                      <a:pt x="4364" y="17146"/>
                    </a:cubicBezTo>
                    <a:cubicBezTo>
                      <a:pt x="4357" y="17199"/>
                      <a:pt x="4341" y="17249"/>
                      <a:pt x="4321" y="17285"/>
                    </a:cubicBezTo>
                    <a:lnTo>
                      <a:pt x="4324" y="17290"/>
                    </a:lnTo>
                    <a:lnTo>
                      <a:pt x="4357" y="17221"/>
                    </a:lnTo>
                    <a:cubicBezTo>
                      <a:pt x="4357" y="17247"/>
                      <a:pt x="4346" y="17279"/>
                      <a:pt x="4337" y="17303"/>
                    </a:cubicBezTo>
                    <a:cubicBezTo>
                      <a:pt x="4343" y="17293"/>
                      <a:pt x="4352" y="17287"/>
                      <a:pt x="4357" y="17285"/>
                    </a:cubicBezTo>
                    <a:cubicBezTo>
                      <a:pt x="4368" y="17421"/>
                      <a:pt x="4294" y="17479"/>
                      <a:pt x="4269" y="17575"/>
                    </a:cubicBezTo>
                    <a:lnTo>
                      <a:pt x="4271" y="17579"/>
                    </a:lnTo>
                    <a:cubicBezTo>
                      <a:pt x="4302" y="17553"/>
                      <a:pt x="4324" y="17479"/>
                      <a:pt x="4346" y="17444"/>
                    </a:cubicBezTo>
                    <a:cubicBezTo>
                      <a:pt x="4341" y="17483"/>
                      <a:pt x="4355" y="17548"/>
                      <a:pt x="4328" y="17564"/>
                    </a:cubicBezTo>
                    <a:lnTo>
                      <a:pt x="4341" y="17568"/>
                    </a:lnTo>
                    <a:cubicBezTo>
                      <a:pt x="4337" y="17755"/>
                      <a:pt x="4327" y="17951"/>
                      <a:pt x="4331" y="18133"/>
                    </a:cubicBezTo>
                    <a:cubicBezTo>
                      <a:pt x="4337" y="18406"/>
                      <a:pt x="4355" y="18692"/>
                      <a:pt x="4389" y="18936"/>
                    </a:cubicBezTo>
                    <a:cubicBezTo>
                      <a:pt x="4364" y="18976"/>
                      <a:pt x="4407" y="18969"/>
                      <a:pt x="4403" y="19009"/>
                    </a:cubicBezTo>
                    <a:cubicBezTo>
                      <a:pt x="4405" y="19072"/>
                      <a:pt x="4410" y="19133"/>
                      <a:pt x="4419" y="19188"/>
                    </a:cubicBezTo>
                    <a:cubicBezTo>
                      <a:pt x="4441" y="19281"/>
                      <a:pt x="4444" y="19395"/>
                      <a:pt x="4469" y="19478"/>
                    </a:cubicBezTo>
                    <a:lnTo>
                      <a:pt x="4472" y="19475"/>
                    </a:lnTo>
                    <a:cubicBezTo>
                      <a:pt x="4482" y="19483"/>
                      <a:pt x="4472" y="19514"/>
                      <a:pt x="4479" y="19527"/>
                    </a:cubicBezTo>
                    <a:cubicBezTo>
                      <a:pt x="4573" y="19962"/>
                      <a:pt x="4748" y="20352"/>
                      <a:pt x="4938" y="20640"/>
                    </a:cubicBezTo>
                    <a:cubicBezTo>
                      <a:pt x="5004" y="20814"/>
                      <a:pt x="5093" y="20921"/>
                      <a:pt x="5168" y="21084"/>
                    </a:cubicBezTo>
                    <a:cubicBezTo>
                      <a:pt x="5177" y="21053"/>
                      <a:pt x="5184" y="21092"/>
                      <a:pt x="5193" y="21089"/>
                    </a:cubicBezTo>
                    <a:cubicBezTo>
                      <a:pt x="5209" y="21099"/>
                      <a:pt x="5218" y="21152"/>
                      <a:pt x="5236" y="21145"/>
                    </a:cubicBezTo>
                    <a:cubicBezTo>
                      <a:pt x="5246" y="21192"/>
                      <a:pt x="5268" y="21193"/>
                      <a:pt x="5284" y="21225"/>
                    </a:cubicBezTo>
                    <a:cubicBezTo>
                      <a:pt x="5293" y="21246"/>
                      <a:pt x="5311" y="21225"/>
                      <a:pt x="5318" y="21262"/>
                    </a:cubicBezTo>
                    <a:cubicBezTo>
                      <a:pt x="5453" y="21374"/>
                      <a:pt x="5594" y="21462"/>
                      <a:pt x="5742" y="21483"/>
                    </a:cubicBezTo>
                    <a:cubicBezTo>
                      <a:pt x="5757" y="21492"/>
                      <a:pt x="5774" y="21470"/>
                      <a:pt x="5787" y="21458"/>
                    </a:cubicBezTo>
                    <a:cubicBezTo>
                      <a:pt x="5805" y="21523"/>
                      <a:pt x="5831" y="21465"/>
                      <a:pt x="5857" y="21468"/>
                    </a:cubicBezTo>
                    <a:cubicBezTo>
                      <a:pt x="5887" y="21473"/>
                      <a:pt x="5913" y="21439"/>
                      <a:pt x="5938" y="21435"/>
                    </a:cubicBezTo>
                    <a:cubicBezTo>
                      <a:pt x="5949" y="21407"/>
                      <a:pt x="5967" y="21433"/>
                      <a:pt x="5980" y="21409"/>
                    </a:cubicBezTo>
                    <a:cubicBezTo>
                      <a:pt x="6108" y="21387"/>
                      <a:pt x="6211" y="21310"/>
                      <a:pt x="6331" y="21250"/>
                    </a:cubicBezTo>
                    <a:cubicBezTo>
                      <a:pt x="6338" y="21238"/>
                      <a:pt x="6346" y="21211"/>
                      <a:pt x="6356" y="21231"/>
                    </a:cubicBezTo>
                    <a:cubicBezTo>
                      <a:pt x="6365" y="21218"/>
                      <a:pt x="6392" y="21216"/>
                      <a:pt x="6379" y="21178"/>
                    </a:cubicBezTo>
                    <a:cubicBezTo>
                      <a:pt x="6382" y="21141"/>
                      <a:pt x="6398" y="21145"/>
                      <a:pt x="6409" y="21125"/>
                    </a:cubicBezTo>
                    <a:lnTo>
                      <a:pt x="6401" y="21111"/>
                    </a:lnTo>
                    <a:cubicBezTo>
                      <a:pt x="6395" y="21099"/>
                      <a:pt x="6402" y="21086"/>
                      <a:pt x="6407" y="21077"/>
                    </a:cubicBezTo>
                    <a:cubicBezTo>
                      <a:pt x="6430" y="21099"/>
                      <a:pt x="6420" y="21022"/>
                      <a:pt x="6444" y="21039"/>
                    </a:cubicBezTo>
                    <a:cubicBezTo>
                      <a:pt x="6457" y="20998"/>
                      <a:pt x="6481" y="21009"/>
                      <a:pt x="6496" y="20978"/>
                    </a:cubicBezTo>
                    <a:cubicBezTo>
                      <a:pt x="6501" y="20966"/>
                      <a:pt x="6498" y="20940"/>
                      <a:pt x="6509" y="20951"/>
                    </a:cubicBezTo>
                    <a:cubicBezTo>
                      <a:pt x="6581" y="20934"/>
                      <a:pt x="6639" y="20820"/>
                      <a:pt x="6707" y="20772"/>
                    </a:cubicBezTo>
                    <a:cubicBezTo>
                      <a:pt x="6718" y="20789"/>
                      <a:pt x="6699" y="20793"/>
                      <a:pt x="6705" y="20814"/>
                    </a:cubicBezTo>
                    <a:cubicBezTo>
                      <a:pt x="6708" y="20820"/>
                      <a:pt x="6709" y="20828"/>
                      <a:pt x="6714" y="20828"/>
                    </a:cubicBezTo>
                    <a:cubicBezTo>
                      <a:pt x="6722" y="20822"/>
                      <a:pt x="6711" y="20815"/>
                      <a:pt x="6714" y="20803"/>
                    </a:cubicBezTo>
                    <a:cubicBezTo>
                      <a:pt x="6720" y="20782"/>
                      <a:pt x="6730" y="20789"/>
                      <a:pt x="6734" y="20775"/>
                    </a:cubicBezTo>
                    <a:lnTo>
                      <a:pt x="6722" y="20761"/>
                    </a:lnTo>
                    <a:cubicBezTo>
                      <a:pt x="6737" y="20732"/>
                      <a:pt x="6755" y="20713"/>
                      <a:pt x="6772" y="20693"/>
                    </a:cubicBezTo>
                    <a:cubicBezTo>
                      <a:pt x="6783" y="20732"/>
                      <a:pt x="6749" y="20734"/>
                      <a:pt x="6743" y="20761"/>
                    </a:cubicBezTo>
                    <a:cubicBezTo>
                      <a:pt x="6753" y="20753"/>
                      <a:pt x="6772" y="20749"/>
                      <a:pt x="6785" y="20730"/>
                    </a:cubicBezTo>
                    <a:cubicBezTo>
                      <a:pt x="6793" y="20710"/>
                      <a:pt x="6772" y="20683"/>
                      <a:pt x="6790" y="20671"/>
                    </a:cubicBezTo>
                    <a:cubicBezTo>
                      <a:pt x="6799" y="20677"/>
                      <a:pt x="6794" y="20703"/>
                      <a:pt x="6795" y="20707"/>
                    </a:cubicBezTo>
                    <a:cubicBezTo>
                      <a:pt x="6800" y="20707"/>
                      <a:pt x="6801" y="20697"/>
                      <a:pt x="6805" y="20693"/>
                    </a:cubicBezTo>
                    <a:cubicBezTo>
                      <a:pt x="6868" y="20675"/>
                      <a:pt x="6909" y="20556"/>
                      <a:pt x="6968" y="20504"/>
                    </a:cubicBezTo>
                    <a:cubicBezTo>
                      <a:pt x="6943" y="20481"/>
                      <a:pt x="6931" y="20560"/>
                      <a:pt x="6908" y="20539"/>
                    </a:cubicBezTo>
                    <a:cubicBezTo>
                      <a:pt x="6937" y="20508"/>
                      <a:pt x="6960" y="20455"/>
                      <a:pt x="6990" y="20429"/>
                    </a:cubicBezTo>
                    <a:cubicBezTo>
                      <a:pt x="7006" y="20451"/>
                      <a:pt x="6983" y="20467"/>
                      <a:pt x="6985" y="20481"/>
                    </a:cubicBezTo>
                    <a:cubicBezTo>
                      <a:pt x="6993" y="20472"/>
                      <a:pt x="7001" y="20446"/>
                      <a:pt x="7010" y="20467"/>
                    </a:cubicBezTo>
                    <a:cubicBezTo>
                      <a:pt x="7014" y="20485"/>
                      <a:pt x="7027" y="20510"/>
                      <a:pt x="7018" y="20529"/>
                    </a:cubicBezTo>
                    <a:cubicBezTo>
                      <a:pt x="7022" y="20532"/>
                      <a:pt x="7027" y="20525"/>
                      <a:pt x="7031" y="20523"/>
                    </a:cubicBezTo>
                    <a:cubicBezTo>
                      <a:pt x="7051" y="20583"/>
                      <a:pt x="7075" y="20611"/>
                      <a:pt x="7101" y="20651"/>
                    </a:cubicBezTo>
                    <a:lnTo>
                      <a:pt x="7110" y="20629"/>
                    </a:lnTo>
                    <a:cubicBezTo>
                      <a:pt x="7134" y="20625"/>
                      <a:pt x="7121" y="20688"/>
                      <a:pt x="7128" y="20703"/>
                    </a:cubicBezTo>
                    <a:cubicBezTo>
                      <a:pt x="7153" y="20693"/>
                      <a:pt x="7147" y="20753"/>
                      <a:pt x="7165" y="20772"/>
                    </a:cubicBezTo>
                    <a:cubicBezTo>
                      <a:pt x="7192" y="20782"/>
                      <a:pt x="7212" y="20822"/>
                      <a:pt x="7233" y="20855"/>
                    </a:cubicBezTo>
                    <a:cubicBezTo>
                      <a:pt x="7304" y="20916"/>
                      <a:pt x="7364" y="21024"/>
                      <a:pt x="7429" y="21111"/>
                    </a:cubicBezTo>
                    <a:cubicBezTo>
                      <a:pt x="7474" y="21150"/>
                      <a:pt x="7504" y="21235"/>
                      <a:pt x="7544" y="21299"/>
                    </a:cubicBezTo>
                    <a:lnTo>
                      <a:pt x="7561" y="21299"/>
                    </a:lnTo>
                    <a:cubicBezTo>
                      <a:pt x="7578" y="21343"/>
                      <a:pt x="7613" y="21325"/>
                      <a:pt x="7627" y="21394"/>
                    </a:cubicBezTo>
                    <a:cubicBezTo>
                      <a:pt x="7658" y="21404"/>
                      <a:pt x="7679" y="21465"/>
                      <a:pt x="7712" y="21473"/>
                    </a:cubicBezTo>
                    <a:cubicBezTo>
                      <a:pt x="7716" y="21465"/>
                      <a:pt x="7720" y="21456"/>
                      <a:pt x="7724" y="21453"/>
                    </a:cubicBezTo>
                    <a:cubicBezTo>
                      <a:pt x="7742" y="21526"/>
                      <a:pt x="7787" y="21482"/>
                      <a:pt x="7812" y="21531"/>
                    </a:cubicBezTo>
                    <a:cubicBezTo>
                      <a:pt x="7868" y="21549"/>
                      <a:pt x="7912" y="21537"/>
                      <a:pt x="7968" y="21563"/>
                    </a:cubicBezTo>
                    <a:cubicBezTo>
                      <a:pt x="8030" y="21531"/>
                      <a:pt x="8094" y="21558"/>
                      <a:pt x="8161" y="21541"/>
                    </a:cubicBezTo>
                    <a:cubicBezTo>
                      <a:pt x="8200" y="21548"/>
                      <a:pt x="8232" y="21512"/>
                      <a:pt x="8271" y="21510"/>
                    </a:cubicBezTo>
                    <a:cubicBezTo>
                      <a:pt x="8281" y="21492"/>
                      <a:pt x="8293" y="21526"/>
                      <a:pt x="8301" y="21494"/>
                    </a:cubicBezTo>
                    <a:cubicBezTo>
                      <a:pt x="8340" y="21479"/>
                      <a:pt x="8378" y="21442"/>
                      <a:pt x="8413" y="21427"/>
                    </a:cubicBezTo>
                    <a:lnTo>
                      <a:pt x="8401" y="21404"/>
                    </a:lnTo>
                    <a:lnTo>
                      <a:pt x="8424" y="21378"/>
                    </a:lnTo>
                    <a:lnTo>
                      <a:pt x="8436" y="21420"/>
                    </a:lnTo>
                    <a:cubicBezTo>
                      <a:pt x="8448" y="21417"/>
                      <a:pt x="8443" y="21389"/>
                      <a:pt x="8451" y="21378"/>
                    </a:cubicBezTo>
                    <a:cubicBezTo>
                      <a:pt x="8436" y="21325"/>
                      <a:pt x="8473" y="21360"/>
                      <a:pt x="8476" y="21321"/>
                    </a:cubicBezTo>
                    <a:cubicBezTo>
                      <a:pt x="8497" y="21321"/>
                      <a:pt x="8516" y="21299"/>
                      <a:pt x="8532" y="21294"/>
                    </a:cubicBezTo>
                    <a:cubicBezTo>
                      <a:pt x="8567" y="21235"/>
                      <a:pt x="8606" y="21204"/>
                      <a:pt x="8649" y="21182"/>
                    </a:cubicBezTo>
                    <a:cubicBezTo>
                      <a:pt x="8666" y="21182"/>
                      <a:pt x="8664" y="21125"/>
                      <a:pt x="8685" y="21145"/>
                    </a:cubicBezTo>
                    <a:cubicBezTo>
                      <a:pt x="8724" y="21077"/>
                      <a:pt x="8776" y="21075"/>
                      <a:pt x="8812" y="20987"/>
                    </a:cubicBezTo>
                    <a:cubicBezTo>
                      <a:pt x="8824" y="20966"/>
                      <a:pt x="8849" y="20987"/>
                      <a:pt x="8852" y="20951"/>
                    </a:cubicBezTo>
                    <a:cubicBezTo>
                      <a:pt x="8850" y="20940"/>
                      <a:pt x="8845" y="20938"/>
                      <a:pt x="8840" y="20940"/>
                    </a:cubicBezTo>
                    <a:cubicBezTo>
                      <a:pt x="8833" y="20978"/>
                      <a:pt x="8814" y="20969"/>
                      <a:pt x="8805" y="20993"/>
                    </a:cubicBezTo>
                    <a:cubicBezTo>
                      <a:pt x="8785" y="20987"/>
                      <a:pt x="8767" y="21024"/>
                      <a:pt x="8750" y="21005"/>
                    </a:cubicBezTo>
                    <a:cubicBezTo>
                      <a:pt x="8744" y="20945"/>
                      <a:pt x="8776" y="20993"/>
                      <a:pt x="8782" y="20956"/>
                    </a:cubicBezTo>
                    <a:cubicBezTo>
                      <a:pt x="8793" y="20930"/>
                      <a:pt x="8824" y="20889"/>
                      <a:pt x="8798" y="20861"/>
                    </a:cubicBezTo>
                    <a:cubicBezTo>
                      <a:pt x="8808" y="20837"/>
                      <a:pt x="8821" y="20822"/>
                      <a:pt x="8835" y="20814"/>
                    </a:cubicBezTo>
                    <a:cubicBezTo>
                      <a:pt x="8888" y="20736"/>
                      <a:pt x="8943" y="20651"/>
                      <a:pt x="8995" y="20583"/>
                    </a:cubicBezTo>
                    <a:cubicBezTo>
                      <a:pt x="9015" y="20565"/>
                      <a:pt x="9026" y="20508"/>
                      <a:pt x="9048" y="20496"/>
                    </a:cubicBezTo>
                    <a:cubicBezTo>
                      <a:pt x="9132" y="20364"/>
                      <a:pt x="9202" y="20275"/>
                      <a:pt x="9283" y="20127"/>
                    </a:cubicBezTo>
                    <a:cubicBezTo>
                      <a:pt x="9290" y="20101"/>
                      <a:pt x="9290" y="20072"/>
                      <a:pt x="9306" y="20064"/>
                    </a:cubicBezTo>
                    <a:cubicBezTo>
                      <a:pt x="9308" y="20046"/>
                      <a:pt x="9314" y="20030"/>
                      <a:pt x="9301" y="20022"/>
                    </a:cubicBezTo>
                    <a:cubicBezTo>
                      <a:pt x="9302" y="19981"/>
                      <a:pt x="9326" y="19972"/>
                      <a:pt x="9337" y="19953"/>
                    </a:cubicBezTo>
                    <a:cubicBezTo>
                      <a:pt x="9331" y="19898"/>
                      <a:pt x="9352" y="19938"/>
                      <a:pt x="9364" y="19912"/>
                    </a:cubicBezTo>
                    <a:cubicBezTo>
                      <a:pt x="9419" y="19780"/>
                      <a:pt x="9482" y="19714"/>
                      <a:pt x="9537" y="19589"/>
                    </a:cubicBezTo>
                    <a:cubicBezTo>
                      <a:pt x="9701" y="19316"/>
                      <a:pt x="9846" y="19022"/>
                      <a:pt x="9997" y="18709"/>
                    </a:cubicBezTo>
                    <a:lnTo>
                      <a:pt x="9990" y="18699"/>
                    </a:lnTo>
                    <a:cubicBezTo>
                      <a:pt x="9988" y="18684"/>
                      <a:pt x="9992" y="18665"/>
                      <a:pt x="10001" y="18661"/>
                    </a:cubicBezTo>
                    <a:lnTo>
                      <a:pt x="10010" y="18688"/>
                    </a:lnTo>
                    <a:cubicBezTo>
                      <a:pt x="10117" y="18472"/>
                      <a:pt x="10218" y="18257"/>
                      <a:pt x="10323" y="18027"/>
                    </a:cubicBezTo>
                    <a:lnTo>
                      <a:pt x="10321" y="17997"/>
                    </a:lnTo>
                    <a:cubicBezTo>
                      <a:pt x="10324" y="17991"/>
                      <a:pt x="10327" y="17980"/>
                      <a:pt x="10331" y="17980"/>
                    </a:cubicBezTo>
                    <a:lnTo>
                      <a:pt x="10336" y="18001"/>
                    </a:lnTo>
                    <a:cubicBezTo>
                      <a:pt x="10378" y="17920"/>
                      <a:pt x="10421" y="17819"/>
                      <a:pt x="10456" y="17733"/>
                    </a:cubicBezTo>
                    <a:cubicBezTo>
                      <a:pt x="10460" y="17751"/>
                      <a:pt x="10460" y="17755"/>
                      <a:pt x="10456" y="17775"/>
                    </a:cubicBezTo>
                    <a:cubicBezTo>
                      <a:pt x="10433" y="17791"/>
                      <a:pt x="10436" y="17857"/>
                      <a:pt x="10416" y="17881"/>
                    </a:cubicBezTo>
                    <a:cubicBezTo>
                      <a:pt x="10379" y="17944"/>
                      <a:pt x="10342" y="18044"/>
                      <a:pt x="10305" y="18111"/>
                    </a:cubicBezTo>
                    <a:cubicBezTo>
                      <a:pt x="10287" y="18197"/>
                      <a:pt x="10243" y="18241"/>
                      <a:pt x="10223" y="18329"/>
                    </a:cubicBezTo>
                    <a:cubicBezTo>
                      <a:pt x="10207" y="18331"/>
                      <a:pt x="10198" y="18370"/>
                      <a:pt x="10193" y="18397"/>
                    </a:cubicBezTo>
                    <a:cubicBezTo>
                      <a:pt x="10174" y="18389"/>
                      <a:pt x="10172" y="18445"/>
                      <a:pt x="10158" y="18450"/>
                    </a:cubicBezTo>
                    <a:cubicBezTo>
                      <a:pt x="10146" y="18461"/>
                      <a:pt x="10142" y="18489"/>
                      <a:pt x="10140" y="18513"/>
                    </a:cubicBezTo>
                    <a:cubicBezTo>
                      <a:pt x="10116" y="18513"/>
                      <a:pt x="10121" y="18595"/>
                      <a:pt x="10098" y="18582"/>
                    </a:cubicBezTo>
                    <a:cubicBezTo>
                      <a:pt x="10061" y="18669"/>
                      <a:pt x="10022" y="18750"/>
                      <a:pt x="9985" y="18824"/>
                    </a:cubicBezTo>
                    <a:cubicBezTo>
                      <a:pt x="9980" y="18848"/>
                      <a:pt x="9966" y="18874"/>
                      <a:pt x="9976" y="18899"/>
                    </a:cubicBezTo>
                    <a:lnTo>
                      <a:pt x="10028" y="18777"/>
                    </a:lnTo>
                    <a:cubicBezTo>
                      <a:pt x="10057" y="18754"/>
                      <a:pt x="10070" y="18678"/>
                      <a:pt x="10096" y="18650"/>
                    </a:cubicBezTo>
                    <a:cubicBezTo>
                      <a:pt x="10155" y="18500"/>
                      <a:pt x="10214" y="18373"/>
                      <a:pt x="10286" y="18238"/>
                    </a:cubicBezTo>
                    <a:cubicBezTo>
                      <a:pt x="10276" y="18171"/>
                      <a:pt x="10314" y="18199"/>
                      <a:pt x="10316" y="18144"/>
                    </a:cubicBezTo>
                    <a:cubicBezTo>
                      <a:pt x="10345" y="18125"/>
                      <a:pt x="10347" y="18041"/>
                      <a:pt x="10372" y="18032"/>
                    </a:cubicBezTo>
                    <a:cubicBezTo>
                      <a:pt x="10391" y="17953"/>
                      <a:pt x="10434" y="17873"/>
                      <a:pt x="10461" y="17806"/>
                    </a:cubicBezTo>
                    <a:cubicBezTo>
                      <a:pt x="10484" y="18081"/>
                      <a:pt x="10504" y="18370"/>
                      <a:pt x="10542" y="18640"/>
                    </a:cubicBezTo>
                    <a:cubicBezTo>
                      <a:pt x="10544" y="18594"/>
                      <a:pt x="10527" y="18542"/>
                      <a:pt x="10536" y="18487"/>
                    </a:cubicBezTo>
                    <a:cubicBezTo>
                      <a:pt x="10558" y="18533"/>
                      <a:pt x="10556" y="18610"/>
                      <a:pt x="10567" y="18672"/>
                    </a:cubicBezTo>
                    <a:cubicBezTo>
                      <a:pt x="10571" y="18729"/>
                      <a:pt x="10587" y="18788"/>
                      <a:pt x="10581" y="18841"/>
                    </a:cubicBezTo>
                    <a:cubicBezTo>
                      <a:pt x="10577" y="18841"/>
                      <a:pt x="10575" y="18831"/>
                      <a:pt x="10572" y="18824"/>
                    </a:cubicBezTo>
                    <a:cubicBezTo>
                      <a:pt x="10572" y="18777"/>
                      <a:pt x="10563" y="18727"/>
                      <a:pt x="10552" y="18684"/>
                    </a:cubicBezTo>
                    <a:lnTo>
                      <a:pt x="10549" y="18688"/>
                    </a:lnTo>
                    <a:cubicBezTo>
                      <a:pt x="10566" y="18777"/>
                      <a:pt x="10566" y="18881"/>
                      <a:pt x="10592" y="18962"/>
                    </a:cubicBezTo>
                    <a:cubicBezTo>
                      <a:pt x="10599" y="18986"/>
                      <a:pt x="10587" y="19028"/>
                      <a:pt x="10602" y="19046"/>
                    </a:cubicBezTo>
                    <a:cubicBezTo>
                      <a:pt x="10597" y="19127"/>
                      <a:pt x="10641" y="19167"/>
                      <a:pt x="10644" y="19241"/>
                    </a:cubicBezTo>
                    <a:cubicBezTo>
                      <a:pt x="10693" y="19371"/>
                      <a:pt x="10697" y="19547"/>
                      <a:pt x="10760" y="19652"/>
                    </a:cubicBezTo>
                    <a:cubicBezTo>
                      <a:pt x="10829" y="19883"/>
                      <a:pt x="10926" y="20076"/>
                      <a:pt x="11028" y="20275"/>
                    </a:cubicBezTo>
                    <a:cubicBezTo>
                      <a:pt x="11123" y="20455"/>
                      <a:pt x="11229" y="20578"/>
                      <a:pt x="11329" y="20730"/>
                    </a:cubicBezTo>
                    <a:cubicBezTo>
                      <a:pt x="11426" y="20798"/>
                      <a:pt x="11499" y="20991"/>
                      <a:pt x="11592" y="21089"/>
                    </a:cubicBezTo>
                    <a:lnTo>
                      <a:pt x="11609" y="21089"/>
                    </a:lnTo>
                    <a:cubicBezTo>
                      <a:pt x="11633" y="21150"/>
                      <a:pt x="11667" y="21178"/>
                      <a:pt x="11699" y="21209"/>
                    </a:cubicBezTo>
                    <a:cubicBezTo>
                      <a:pt x="11759" y="21196"/>
                      <a:pt x="11791" y="21339"/>
                      <a:pt x="11852" y="21303"/>
                    </a:cubicBezTo>
                    <a:cubicBezTo>
                      <a:pt x="11913" y="21353"/>
                      <a:pt x="11979" y="21400"/>
                      <a:pt x="12040" y="21409"/>
                    </a:cubicBezTo>
                    <a:lnTo>
                      <a:pt x="12025" y="21404"/>
                    </a:lnTo>
                    <a:cubicBezTo>
                      <a:pt x="12003" y="21396"/>
                      <a:pt x="11989" y="21360"/>
                      <a:pt x="11968" y="21351"/>
                    </a:cubicBezTo>
                    <a:cubicBezTo>
                      <a:pt x="11969" y="21343"/>
                      <a:pt x="11965" y="21330"/>
                      <a:pt x="11970" y="21325"/>
                    </a:cubicBezTo>
                    <a:cubicBezTo>
                      <a:pt x="11991" y="21334"/>
                      <a:pt x="12014" y="21330"/>
                      <a:pt x="12033" y="21351"/>
                    </a:cubicBezTo>
                    <a:cubicBezTo>
                      <a:pt x="12050" y="21290"/>
                      <a:pt x="12089" y="21334"/>
                      <a:pt x="12115" y="21336"/>
                    </a:cubicBezTo>
                    <a:cubicBezTo>
                      <a:pt x="12107" y="21378"/>
                      <a:pt x="12089" y="21350"/>
                      <a:pt x="12075" y="21374"/>
                    </a:cubicBezTo>
                    <a:lnTo>
                      <a:pt x="12077" y="21378"/>
                    </a:lnTo>
                    <a:cubicBezTo>
                      <a:pt x="12107" y="21351"/>
                      <a:pt x="12129" y="21404"/>
                      <a:pt x="12156" y="21394"/>
                    </a:cubicBezTo>
                    <a:lnTo>
                      <a:pt x="12156" y="21389"/>
                    </a:lnTo>
                    <a:cubicBezTo>
                      <a:pt x="12152" y="21367"/>
                      <a:pt x="12144" y="21355"/>
                      <a:pt x="12133" y="21362"/>
                    </a:cubicBezTo>
                    <a:cubicBezTo>
                      <a:pt x="12128" y="21360"/>
                      <a:pt x="12125" y="21350"/>
                      <a:pt x="12126" y="21336"/>
                    </a:cubicBezTo>
                    <a:cubicBezTo>
                      <a:pt x="12134" y="21303"/>
                      <a:pt x="12142" y="21339"/>
                      <a:pt x="12153" y="21336"/>
                    </a:cubicBezTo>
                    <a:cubicBezTo>
                      <a:pt x="12183" y="21282"/>
                      <a:pt x="12240" y="21336"/>
                      <a:pt x="12276" y="21288"/>
                    </a:cubicBezTo>
                    <a:cubicBezTo>
                      <a:pt x="12291" y="21324"/>
                      <a:pt x="12315" y="21288"/>
                      <a:pt x="12331" y="21299"/>
                    </a:cubicBezTo>
                    <a:lnTo>
                      <a:pt x="12331" y="21288"/>
                    </a:lnTo>
                    <a:cubicBezTo>
                      <a:pt x="12317" y="21286"/>
                      <a:pt x="12302" y="21275"/>
                      <a:pt x="12294" y="21262"/>
                    </a:cubicBezTo>
                    <a:cubicBezTo>
                      <a:pt x="12271" y="21328"/>
                      <a:pt x="12282" y="21231"/>
                      <a:pt x="12269" y="21225"/>
                    </a:cubicBezTo>
                    <a:cubicBezTo>
                      <a:pt x="12245" y="21229"/>
                      <a:pt x="12216" y="21268"/>
                      <a:pt x="12196" y="21231"/>
                    </a:cubicBezTo>
                    <a:cubicBezTo>
                      <a:pt x="12195" y="21209"/>
                      <a:pt x="12197" y="21192"/>
                      <a:pt x="12203" y="21178"/>
                    </a:cubicBezTo>
                    <a:cubicBezTo>
                      <a:pt x="12232" y="21182"/>
                      <a:pt x="12264" y="21196"/>
                      <a:pt x="12296" y="21182"/>
                    </a:cubicBezTo>
                    <a:cubicBezTo>
                      <a:pt x="12328" y="21178"/>
                      <a:pt x="12371" y="21196"/>
                      <a:pt x="12401" y="21167"/>
                    </a:cubicBezTo>
                    <a:lnTo>
                      <a:pt x="12391" y="21136"/>
                    </a:lnTo>
                    <a:cubicBezTo>
                      <a:pt x="12400" y="21127"/>
                      <a:pt x="12405" y="21106"/>
                      <a:pt x="12416" y="21114"/>
                    </a:cubicBezTo>
                    <a:cubicBezTo>
                      <a:pt x="12433" y="21119"/>
                      <a:pt x="12455" y="21119"/>
                      <a:pt x="12459" y="21163"/>
                    </a:cubicBezTo>
                    <a:cubicBezTo>
                      <a:pt x="12474" y="21171"/>
                      <a:pt x="12465" y="21136"/>
                      <a:pt x="12471" y="21125"/>
                    </a:cubicBezTo>
                    <a:cubicBezTo>
                      <a:pt x="12480" y="21092"/>
                      <a:pt x="12500" y="21119"/>
                      <a:pt x="12511" y="21104"/>
                    </a:cubicBezTo>
                    <a:cubicBezTo>
                      <a:pt x="12522" y="21086"/>
                      <a:pt x="12535" y="21119"/>
                      <a:pt x="12544" y="21092"/>
                    </a:cubicBezTo>
                    <a:cubicBezTo>
                      <a:pt x="12589" y="21111"/>
                      <a:pt x="12624" y="21047"/>
                      <a:pt x="12670" y="21047"/>
                    </a:cubicBezTo>
                    <a:cubicBezTo>
                      <a:pt x="12672" y="21038"/>
                      <a:pt x="12682" y="21026"/>
                      <a:pt x="12677" y="21019"/>
                    </a:cubicBezTo>
                    <a:cubicBezTo>
                      <a:pt x="12651" y="21086"/>
                      <a:pt x="12622" y="20998"/>
                      <a:pt x="12599" y="21072"/>
                    </a:cubicBezTo>
                    <a:cubicBezTo>
                      <a:pt x="12578" y="20995"/>
                      <a:pt x="12559" y="21116"/>
                      <a:pt x="12529" y="21084"/>
                    </a:cubicBezTo>
                    <a:cubicBezTo>
                      <a:pt x="12500" y="21033"/>
                      <a:pt x="12476" y="21116"/>
                      <a:pt x="12444" y="21089"/>
                    </a:cubicBezTo>
                    <a:lnTo>
                      <a:pt x="12444" y="21077"/>
                    </a:lnTo>
                    <a:cubicBezTo>
                      <a:pt x="12447" y="21072"/>
                      <a:pt x="12448" y="21062"/>
                      <a:pt x="12454" y="21062"/>
                    </a:cubicBezTo>
                    <a:cubicBezTo>
                      <a:pt x="12470" y="21057"/>
                      <a:pt x="12494" y="21035"/>
                      <a:pt x="12484" y="20993"/>
                    </a:cubicBezTo>
                    <a:cubicBezTo>
                      <a:pt x="12492" y="20987"/>
                      <a:pt x="12500" y="20982"/>
                      <a:pt x="12509" y="20978"/>
                    </a:cubicBezTo>
                    <a:cubicBezTo>
                      <a:pt x="12561" y="20974"/>
                      <a:pt x="12615" y="20945"/>
                      <a:pt x="12667" y="20919"/>
                    </a:cubicBezTo>
                    <a:lnTo>
                      <a:pt x="12682" y="20891"/>
                    </a:lnTo>
                    <a:cubicBezTo>
                      <a:pt x="12747" y="20881"/>
                      <a:pt x="12801" y="20814"/>
                      <a:pt x="12862" y="20786"/>
                    </a:cubicBezTo>
                    <a:cubicBezTo>
                      <a:pt x="12854" y="20780"/>
                      <a:pt x="12842" y="20803"/>
                      <a:pt x="12833" y="20786"/>
                    </a:cubicBezTo>
                    <a:lnTo>
                      <a:pt x="12833" y="20775"/>
                    </a:lnTo>
                    <a:cubicBezTo>
                      <a:pt x="12841" y="20767"/>
                      <a:pt x="12854" y="20758"/>
                      <a:pt x="12862" y="20761"/>
                    </a:cubicBezTo>
                    <a:cubicBezTo>
                      <a:pt x="12877" y="20745"/>
                      <a:pt x="12859" y="20730"/>
                      <a:pt x="12858" y="20713"/>
                    </a:cubicBezTo>
                    <a:cubicBezTo>
                      <a:pt x="12833" y="20721"/>
                      <a:pt x="12815" y="20789"/>
                      <a:pt x="12787" y="20772"/>
                    </a:cubicBezTo>
                    <a:cubicBezTo>
                      <a:pt x="12767" y="20800"/>
                      <a:pt x="12743" y="20812"/>
                      <a:pt x="12722" y="20835"/>
                    </a:cubicBezTo>
                    <a:cubicBezTo>
                      <a:pt x="12709" y="20832"/>
                      <a:pt x="12697" y="20848"/>
                      <a:pt x="12687" y="20820"/>
                    </a:cubicBezTo>
                    <a:cubicBezTo>
                      <a:pt x="12660" y="20827"/>
                      <a:pt x="12683" y="20872"/>
                      <a:pt x="12677" y="20891"/>
                    </a:cubicBezTo>
                    <a:cubicBezTo>
                      <a:pt x="12672" y="20895"/>
                      <a:pt x="12667" y="20891"/>
                      <a:pt x="12665" y="20881"/>
                    </a:cubicBezTo>
                    <a:cubicBezTo>
                      <a:pt x="12658" y="20832"/>
                      <a:pt x="12630" y="20889"/>
                      <a:pt x="12622" y="20861"/>
                    </a:cubicBezTo>
                    <a:cubicBezTo>
                      <a:pt x="12622" y="20850"/>
                      <a:pt x="12627" y="20848"/>
                      <a:pt x="12629" y="20840"/>
                    </a:cubicBezTo>
                    <a:cubicBezTo>
                      <a:pt x="12646" y="20846"/>
                      <a:pt x="12652" y="20803"/>
                      <a:pt x="12667" y="20803"/>
                    </a:cubicBezTo>
                    <a:cubicBezTo>
                      <a:pt x="12682" y="20798"/>
                      <a:pt x="12699" y="20795"/>
                      <a:pt x="12711" y="20775"/>
                    </a:cubicBezTo>
                    <a:cubicBezTo>
                      <a:pt x="12765" y="20727"/>
                      <a:pt x="12826" y="20681"/>
                      <a:pt x="12883" y="20655"/>
                    </a:cubicBezTo>
                    <a:lnTo>
                      <a:pt x="12885" y="20719"/>
                    </a:lnTo>
                    <a:lnTo>
                      <a:pt x="12890" y="20719"/>
                    </a:lnTo>
                    <a:cubicBezTo>
                      <a:pt x="12898" y="20706"/>
                      <a:pt x="12901" y="20688"/>
                      <a:pt x="12899" y="20666"/>
                    </a:cubicBezTo>
                    <a:cubicBezTo>
                      <a:pt x="12906" y="20642"/>
                      <a:pt x="12917" y="20617"/>
                      <a:pt x="12933" y="20629"/>
                    </a:cubicBezTo>
                    <a:cubicBezTo>
                      <a:pt x="12980" y="20587"/>
                      <a:pt x="13029" y="20544"/>
                      <a:pt x="13075" y="20496"/>
                    </a:cubicBezTo>
                    <a:cubicBezTo>
                      <a:pt x="13169" y="20391"/>
                      <a:pt x="13274" y="20345"/>
                      <a:pt x="13361" y="20202"/>
                    </a:cubicBezTo>
                    <a:cubicBezTo>
                      <a:pt x="13404" y="20173"/>
                      <a:pt x="13436" y="20095"/>
                      <a:pt x="13479" y="20064"/>
                    </a:cubicBezTo>
                    <a:cubicBezTo>
                      <a:pt x="13499" y="20037"/>
                      <a:pt x="13529" y="20037"/>
                      <a:pt x="13539" y="19985"/>
                    </a:cubicBezTo>
                    <a:cubicBezTo>
                      <a:pt x="13583" y="19926"/>
                      <a:pt x="13626" y="19862"/>
                      <a:pt x="13672" y="19807"/>
                    </a:cubicBezTo>
                    <a:cubicBezTo>
                      <a:pt x="13695" y="19793"/>
                      <a:pt x="13707" y="19725"/>
                      <a:pt x="13732" y="19716"/>
                    </a:cubicBezTo>
                    <a:cubicBezTo>
                      <a:pt x="13749" y="19654"/>
                      <a:pt x="13786" y="19648"/>
                      <a:pt x="13800" y="19595"/>
                    </a:cubicBezTo>
                    <a:cubicBezTo>
                      <a:pt x="13796" y="19589"/>
                      <a:pt x="13794" y="19581"/>
                      <a:pt x="13789" y="19581"/>
                    </a:cubicBezTo>
                    <a:cubicBezTo>
                      <a:pt x="13764" y="19633"/>
                      <a:pt x="13730" y="19663"/>
                      <a:pt x="13705" y="19716"/>
                    </a:cubicBezTo>
                    <a:cubicBezTo>
                      <a:pt x="13682" y="19692"/>
                      <a:pt x="13679" y="19784"/>
                      <a:pt x="13662" y="19738"/>
                    </a:cubicBezTo>
                    <a:cubicBezTo>
                      <a:pt x="13655" y="19725"/>
                      <a:pt x="13663" y="19707"/>
                      <a:pt x="13664" y="19694"/>
                    </a:cubicBezTo>
                    <a:cubicBezTo>
                      <a:pt x="13648" y="19663"/>
                      <a:pt x="13655" y="19732"/>
                      <a:pt x="13639" y="19732"/>
                    </a:cubicBezTo>
                    <a:cubicBezTo>
                      <a:pt x="13613" y="19752"/>
                      <a:pt x="13597" y="19782"/>
                      <a:pt x="13576" y="19826"/>
                    </a:cubicBezTo>
                    <a:cubicBezTo>
                      <a:pt x="13538" y="19866"/>
                      <a:pt x="13499" y="19923"/>
                      <a:pt x="13463" y="19985"/>
                    </a:cubicBezTo>
                    <a:cubicBezTo>
                      <a:pt x="13455" y="20004"/>
                      <a:pt x="13432" y="20002"/>
                      <a:pt x="13434" y="19969"/>
                    </a:cubicBezTo>
                    <a:cubicBezTo>
                      <a:pt x="13422" y="19978"/>
                      <a:pt x="13412" y="20008"/>
                      <a:pt x="13399" y="20010"/>
                    </a:cubicBezTo>
                    <a:cubicBezTo>
                      <a:pt x="13378" y="20054"/>
                      <a:pt x="13341" y="20054"/>
                      <a:pt x="13329" y="20112"/>
                    </a:cubicBezTo>
                    <a:cubicBezTo>
                      <a:pt x="13323" y="20116"/>
                      <a:pt x="13318" y="20103"/>
                      <a:pt x="13313" y="20101"/>
                    </a:cubicBezTo>
                    <a:cubicBezTo>
                      <a:pt x="13305" y="20134"/>
                      <a:pt x="13285" y="20103"/>
                      <a:pt x="13279" y="20142"/>
                    </a:cubicBezTo>
                    <a:cubicBezTo>
                      <a:pt x="13266" y="20156"/>
                      <a:pt x="13246" y="20202"/>
                      <a:pt x="13235" y="20169"/>
                    </a:cubicBezTo>
                    <a:cubicBezTo>
                      <a:pt x="13249" y="20116"/>
                      <a:pt x="13284" y="20112"/>
                      <a:pt x="13300" y="20064"/>
                    </a:cubicBezTo>
                    <a:cubicBezTo>
                      <a:pt x="13336" y="20042"/>
                      <a:pt x="13368" y="19991"/>
                      <a:pt x="13399" y="19932"/>
                    </a:cubicBezTo>
                    <a:cubicBezTo>
                      <a:pt x="13463" y="19909"/>
                      <a:pt x="13514" y="19782"/>
                      <a:pt x="13574" y="19716"/>
                    </a:cubicBezTo>
                    <a:lnTo>
                      <a:pt x="13589" y="19660"/>
                    </a:lnTo>
                    <a:cubicBezTo>
                      <a:pt x="13611" y="19642"/>
                      <a:pt x="13626" y="19606"/>
                      <a:pt x="13649" y="19595"/>
                    </a:cubicBezTo>
                    <a:cubicBezTo>
                      <a:pt x="13685" y="19527"/>
                      <a:pt x="13727" y="19457"/>
                      <a:pt x="13769" y="19404"/>
                    </a:cubicBezTo>
                    <a:cubicBezTo>
                      <a:pt x="13779" y="19387"/>
                      <a:pt x="13787" y="19415"/>
                      <a:pt x="13787" y="19430"/>
                    </a:cubicBezTo>
                    <a:cubicBezTo>
                      <a:pt x="13816" y="19400"/>
                      <a:pt x="13842" y="19343"/>
                      <a:pt x="13872" y="19336"/>
                    </a:cubicBezTo>
                    <a:cubicBezTo>
                      <a:pt x="13877" y="19368"/>
                      <a:pt x="13844" y="19377"/>
                      <a:pt x="13862" y="19411"/>
                    </a:cubicBezTo>
                    <a:cubicBezTo>
                      <a:pt x="13868" y="19409"/>
                      <a:pt x="13872" y="19373"/>
                      <a:pt x="13880" y="19395"/>
                    </a:cubicBezTo>
                    <a:cubicBezTo>
                      <a:pt x="13899" y="19464"/>
                      <a:pt x="13854" y="19483"/>
                      <a:pt x="13835" y="19532"/>
                    </a:cubicBezTo>
                    <a:cubicBezTo>
                      <a:pt x="13826" y="19549"/>
                      <a:pt x="13801" y="19555"/>
                      <a:pt x="13807" y="19589"/>
                    </a:cubicBezTo>
                    <a:cubicBezTo>
                      <a:pt x="13827" y="19536"/>
                      <a:pt x="13867" y="19547"/>
                      <a:pt x="13877" y="19483"/>
                    </a:cubicBezTo>
                    <a:cubicBezTo>
                      <a:pt x="13881" y="19494"/>
                      <a:pt x="13888" y="19508"/>
                      <a:pt x="13895" y="19494"/>
                    </a:cubicBezTo>
                    <a:lnTo>
                      <a:pt x="13895" y="19483"/>
                    </a:lnTo>
                    <a:cubicBezTo>
                      <a:pt x="13902" y="19462"/>
                      <a:pt x="13914" y="19437"/>
                      <a:pt x="13927" y="19430"/>
                    </a:cubicBezTo>
                    <a:cubicBezTo>
                      <a:pt x="13955" y="19477"/>
                      <a:pt x="13951" y="19549"/>
                      <a:pt x="13980" y="19589"/>
                    </a:cubicBezTo>
                    <a:cubicBezTo>
                      <a:pt x="14012" y="19699"/>
                      <a:pt x="14033" y="19809"/>
                      <a:pt x="14086" y="19889"/>
                    </a:cubicBezTo>
                    <a:cubicBezTo>
                      <a:pt x="14162" y="20129"/>
                      <a:pt x="14265" y="20298"/>
                      <a:pt x="14364" y="20504"/>
                    </a:cubicBezTo>
                    <a:cubicBezTo>
                      <a:pt x="14384" y="20499"/>
                      <a:pt x="14389" y="20556"/>
                      <a:pt x="14406" y="20571"/>
                    </a:cubicBezTo>
                    <a:cubicBezTo>
                      <a:pt x="14449" y="20688"/>
                      <a:pt x="14510" y="20769"/>
                      <a:pt x="14566" y="20846"/>
                    </a:cubicBezTo>
                    <a:cubicBezTo>
                      <a:pt x="14651" y="20998"/>
                      <a:pt x="14748" y="21099"/>
                      <a:pt x="14845" y="21198"/>
                    </a:cubicBezTo>
                    <a:cubicBezTo>
                      <a:pt x="14847" y="21193"/>
                      <a:pt x="14850" y="21184"/>
                      <a:pt x="14854" y="21189"/>
                    </a:cubicBezTo>
                    <a:cubicBezTo>
                      <a:pt x="14860" y="21193"/>
                      <a:pt x="14856" y="21206"/>
                      <a:pt x="14858" y="21216"/>
                    </a:cubicBezTo>
                    <a:cubicBezTo>
                      <a:pt x="14879" y="21248"/>
                      <a:pt x="14907" y="21259"/>
                      <a:pt x="14930" y="21284"/>
                    </a:cubicBezTo>
                    <a:cubicBezTo>
                      <a:pt x="14959" y="21264"/>
                      <a:pt x="14996" y="21330"/>
                      <a:pt x="15022" y="21299"/>
                    </a:cubicBezTo>
                    <a:cubicBezTo>
                      <a:pt x="15029" y="21303"/>
                      <a:pt x="15027" y="21316"/>
                      <a:pt x="15030" y="21325"/>
                    </a:cubicBezTo>
                    <a:cubicBezTo>
                      <a:pt x="15035" y="21324"/>
                      <a:pt x="15038" y="21348"/>
                      <a:pt x="15042" y="21330"/>
                    </a:cubicBezTo>
                    <a:cubicBezTo>
                      <a:pt x="15046" y="21316"/>
                      <a:pt x="15039" y="21310"/>
                      <a:pt x="15038" y="21299"/>
                    </a:cubicBezTo>
                    <a:cubicBezTo>
                      <a:pt x="15063" y="21233"/>
                      <a:pt x="15063" y="21365"/>
                      <a:pt x="15085" y="21310"/>
                    </a:cubicBezTo>
                    <a:cubicBezTo>
                      <a:pt x="15091" y="21316"/>
                      <a:pt x="15086" y="21324"/>
                      <a:pt x="15091" y="21330"/>
                    </a:cubicBezTo>
                    <a:cubicBezTo>
                      <a:pt x="15104" y="21325"/>
                      <a:pt x="15114" y="21362"/>
                      <a:pt x="15128" y="21341"/>
                    </a:cubicBezTo>
                    <a:cubicBezTo>
                      <a:pt x="15133" y="21282"/>
                      <a:pt x="15155" y="21343"/>
                      <a:pt x="15171" y="21336"/>
                    </a:cubicBezTo>
                    <a:cubicBezTo>
                      <a:pt x="15171" y="21387"/>
                      <a:pt x="15199" y="21378"/>
                      <a:pt x="15214" y="21378"/>
                    </a:cubicBezTo>
                    <a:cubicBezTo>
                      <a:pt x="15209" y="21299"/>
                      <a:pt x="15242" y="21400"/>
                      <a:pt x="15259" y="21351"/>
                    </a:cubicBezTo>
                    <a:cubicBezTo>
                      <a:pt x="15276" y="21387"/>
                      <a:pt x="15303" y="21350"/>
                      <a:pt x="15326" y="21374"/>
                    </a:cubicBezTo>
                    <a:cubicBezTo>
                      <a:pt x="15336" y="21339"/>
                      <a:pt x="15346" y="21396"/>
                      <a:pt x="15353" y="21351"/>
                    </a:cubicBezTo>
                    <a:cubicBezTo>
                      <a:pt x="15366" y="21341"/>
                      <a:pt x="15368" y="21370"/>
                      <a:pt x="15371" y="21382"/>
                    </a:cubicBezTo>
                    <a:lnTo>
                      <a:pt x="15476" y="21382"/>
                    </a:lnTo>
                    <a:cubicBezTo>
                      <a:pt x="15505" y="21382"/>
                      <a:pt x="15540" y="21414"/>
                      <a:pt x="15556" y="21355"/>
                    </a:cubicBezTo>
                    <a:cubicBezTo>
                      <a:pt x="15562" y="21362"/>
                      <a:pt x="15560" y="21376"/>
                      <a:pt x="15564" y="21382"/>
                    </a:cubicBezTo>
                    <a:cubicBezTo>
                      <a:pt x="15581" y="21376"/>
                      <a:pt x="15596" y="21389"/>
                      <a:pt x="15609" y="21362"/>
                    </a:cubicBezTo>
                    <a:cubicBezTo>
                      <a:pt x="15622" y="21404"/>
                      <a:pt x="15644" y="21370"/>
                      <a:pt x="15662" y="21374"/>
                    </a:cubicBezTo>
                    <a:cubicBezTo>
                      <a:pt x="15669" y="21325"/>
                      <a:pt x="15688" y="21378"/>
                      <a:pt x="15699" y="21348"/>
                    </a:cubicBezTo>
                    <a:cubicBezTo>
                      <a:pt x="15717" y="21392"/>
                      <a:pt x="15741" y="21351"/>
                      <a:pt x="15760" y="21341"/>
                    </a:cubicBezTo>
                    <a:cubicBezTo>
                      <a:pt x="15737" y="21294"/>
                      <a:pt x="15709" y="21348"/>
                      <a:pt x="15687" y="21314"/>
                    </a:cubicBezTo>
                    <a:cubicBezTo>
                      <a:pt x="15684" y="21270"/>
                      <a:pt x="15721" y="21294"/>
                      <a:pt x="15735" y="21272"/>
                    </a:cubicBezTo>
                    <a:cubicBezTo>
                      <a:pt x="15748" y="21282"/>
                      <a:pt x="15757" y="21254"/>
                      <a:pt x="15765" y="21288"/>
                    </a:cubicBezTo>
                    <a:cubicBezTo>
                      <a:pt x="15790" y="21244"/>
                      <a:pt x="15819" y="21244"/>
                      <a:pt x="15853" y="21242"/>
                    </a:cubicBezTo>
                    <a:lnTo>
                      <a:pt x="15855" y="21268"/>
                    </a:lnTo>
                    <a:cubicBezTo>
                      <a:pt x="15859" y="21264"/>
                      <a:pt x="15863" y="21272"/>
                      <a:pt x="15865" y="21262"/>
                    </a:cubicBezTo>
                    <a:cubicBezTo>
                      <a:pt x="15865" y="21257"/>
                      <a:pt x="15865" y="21248"/>
                      <a:pt x="15862" y="21246"/>
                    </a:cubicBezTo>
                    <a:lnTo>
                      <a:pt x="15880" y="21216"/>
                    </a:lnTo>
                    <a:cubicBezTo>
                      <a:pt x="15897" y="21220"/>
                      <a:pt x="15916" y="21202"/>
                      <a:pt x="15937" y="21193"/>
                    </a:cubicBezTo>
                    <a:cubicBezTo>
                      <a:pt x="15988" y="21229"/>
                      <a:pt x="16028" y="21133"/>
                      <a:pt x="16082" y="21152"/>
                    </a:cubicBezTo>
                    <a:cubicBezTo>
                      <a:pt x="16091" y="21127"/>
                      <a:pt x="16099" y="21143"/>
                      <a:pt x="16111" y="21141"/>
                    </a:cubicBezTo>
                    <a:cubicBezTo>
                      <a:pt x="16122" y="21133"/>
                      <a:pt x="16111" y="21116"/>
                      <a:pt x="16111" y="21104"/>
                    </a:cubicBezTo>
                    <a:cubicBezTo>
                      <a:pt x="16088" y="21086"/>
                      <a:pt x="16068" y="21141"/>
                      <a:pt x="16053" y="21104"/>
                    </a:cubicBezTo>
                    <a:lnTo>
                      <a:pt x="16037" y="21129"/>
                    </a:lnTo>
                    <a:cubicBezTo>
                      <a:pt x="16022" y="21153"/>
                      <a:pt x="15999" y="21133"/>
                      <a:pt x="15990" y="21104"/>
                    </a:cubicBezTo>
                    <a:cubicBezTo>
                      <a:pt x="16006" y="21084"/>
                      <a:pt x="16025" y="21079"/>
                      <a:pt x="16043" y="21065"/>
                    </a:cubicBezTo>
                    <a:cubicBezTo>
                      <a:pt x="16131" y="21006"/>
                      <a:pt x="16230" y="21019"/>
                      <a:pt x="16311" y="20934"/>
                    </a:cubicBezTo>
                    <a:cubicBezTo>
                      <a:pt x="16377" y="20901"/>
                      <a:pt x="16442" y="20855"/>
                      <a:pt x="16508" y="20828"/>
                    </a:cubicBezTo>
                    <a:cubicBezTo>
                      <a:pt x="16551" y="20774"/>
                      <a:pt x="16607" y="20789"/>
                      <a:pt x="16649" y="20734"/>
                    </a:cubicBezTo>
                    <a:cubicBezTo>
                      <a:pt x="16699" y="20707"/>
                      <a:pt x="16743" y="20657"/>
                      <a:pt x="16789" y="20617"/>
                    </a:cubicBezTo>
                    <a:cubicBezTo>
                      <a:pt x="16822" y="20617"/>
                      <a:pt x="16846" y="20576"/>
                      <a:pt x="16875" y="20556"/>
                    </a:cubicBezTo>
                    <a:cubicBezTo>
                      <a:pt x="16912" y="20505"/>
                      <a:pt x="16956" y="20505"/>
                      <a:pt x="16993" y="20455"/>
                    </a:cubicBezTo>
                    <a:cubicBezTo>
                      <a:pt x="17009" y="20444"/>
                      <a:pt x="17021" y="20411"/>
                      <a:pt x="17040" y="20406"/>
                    </a:cubicBezTo>
                    <a:cubicBezTo>
                      <a:pt x="17062" y="20357"/>
                      <a:pt x="17108" y="20385"/>
                      <a:pt x="17115" y="20308"/>
                    </a:cubicBezTo>
                    <a:cubicBezTo>
                      <a:pt x="17137" y="20297"/>
                      <a:pt x="17151" y="20243"/>
                      <a:pt x="17176" y="20259"/>
                    </a:cubicBezTo>
                    <a:lnTo>
                      <a:pt x="17176" y="20213"/>
                    </a:lnTo>
                    <a:cubicBezTo>
                      <a:pt x="17221" y="20138"/>
                      <a:pt x="17272" y="20090"/>
                      <a:pt x="17316" y="20028"/>
                    </a:cubicBezTo>
                    <a:lnTo>
                      <a:pt x="17321" y="20045"/>
                    </a:lnTo>
                    <a:cubicBezTo>
                      <a:pt x="17332" y="20030"/>
                      <a:pt x="17340" y="20004"/>
                      <a:pt x="17353" y="20006"/>
                    </a:cubicBezTo>
                    <a:cubicBezTo>
                      <a:pt x="17361" y="20008"/>
                      <a:pt x="17362" y="20024"/>
                      <a:pt x="17361" y="20037"/>
                    </a:cubicBezTo>
                    <a:cubicBezTo>
                      <a:pt x="17410" y="20216"/>
                      <a:pt x="17454" y="20393"/>
                      <a:pt x="17509" y="20565"/>
                    </a:cubicBezTo>
                    <a:lnTo>
                      <a:pt x="17534" y="20583"/>
                    </a:lnTo>
                    <a:cubicBezTo>
                      <a:pt x="17590" y="20742"/>
                      <a:pt x="17670" y="20879"/>
                      <a:pt x="17741" y="21005"/>
                    </a:cubicBezTo>
                    <a:cubicBezTo>
                      <a:pt x="17791" y="21014"/>
                      <a:pt x="17814" y="21143"/>
                      <a:pt x="17865" y="21152"/>
                    </a:cubicBezTo>
                    <a:cubicBezTo>
                      <a:pt x="17879" y="21211"/>
                      <a:pt x="17915" y="21202"/>
                      <a:pt x="17935" y="21250"/>
                    </a:cubicBezTo>
                    <a:cubicBezTo>
                      <a:pt x="17955" y="21270"/>
                      <a:pt x="17979" y="21206"/>
                      <a:pt x="17985" y="21278"/>
                    </a:cubicBezTo>
                    <a:cubicBezTo>
                      <a:pt x="17986" y="21268"/>
                      <a:pt x="17991" y="21259"/>
                      <a:pt x="17998" y="21262"/>
                    </a:cubicBezTo>
                    <a:cubicBezTo>
                      <a:pt x="18014" y="21264"/>
                      <a:pt x="17996" y="21294"/>
                      <a:pt x="18003" y="21303"/>
                    </a:cubicBezTo>
                    <a:cubicBezTo>
                      <a:pt x="18025" y="21316"/>
                      <a:pt x="18034" y="21248"/>
                      <a:pt x="18053" y="21262"/>
                    </a:cubicBezTo>
                    <a:cubicBezTo>
                      <a:pt x="18035" y="21275"/>
                      <a:pt x="18047" y="21312"/>
                      <a:pt x="18055" y="21330"/>
                    </a:cubicBezTo>
                    <a:cubicBezTo>
                      <a:pt x="18084" y="21353"/>
                      <a:pt x="18112" y="21409"/>
                      <a:pt x="18148" y="21374"/>
                    </a:cubicBezTo>
                    <a:cubicBezTo>
                      <a:pt x="18175" y="21414"/>
                      <a:pt x="18206" y="21448"/>
                      <a:pt x="18246" y="21442"/>
                    </a:cubicBezTo>
                    <a:cubicBezTo>
                      <a:pt x="18255" y="21459"/>
                      <a:pt x="18272" y="21465"/>
                      <a:pt x="18284" y="21462"/>
                    </a:cubicBezTo>
                    <a:lnTo>
                      <a:pt x="18275" y="21446"/>
                    </a:lnTo>
                    <a:cubicBezTo>
                      <a:pt x="18274" y="21435"/>
                      <a:pt x="18278" y="21430"/>
                      <a:pt x="18280" y="21427"/>
                    </a:cubicBezTo>
                    <a:cubicBezTo>
                      <a:pt x="18310" y="21446"/>
                      <a:pt x="18338" y="21417"/>
                      <a:pt x="18366" y="21442"/>
                    </a:cubicBezTo>
                    <a:cubicBezTo>
                      <a:pt x="18407" y="21444"/>
                      <a:pt x="18450" y="21459"/>
                      <a:pt x="18492" y="21446"/>
                    </a:cubicBezTo>
                    <a:cubicBezTo>
                      <a:pt x="18510" y="21488"/>
                      <a:pt x="18543" y="21475"/>
                      <a:pt x="18567" y="21479"/>
                    </a:cubicBezTo>
                    <a:cubicBezTo>
                      <a:pt x="18551" y="21470"/>
                      <a:pt x="18526" y="21475"/>
                      <a:pt x="18513" y="21442"/>
                    </a:cubicBezTo>
                    <a:cubicBezTo>
                      <a:pt x="18505" y="21394"/>
                      <a:pt x="18474" y="21427"/>
                      <a:pt x="18459" y="21400"/>
                    </a:cubicBezTo>
                    <a:cubicBezTo>
                      <a:pt x="18457" y="21389"/>
                      <a:pt x="18461" y="21382"/>
                      <a:pt x="18463" y="21378"/>
                    </a:cubicBezTo>
                    <a:cubicBezTo>
                      <a:pt x="18473" y="21376"/>
                      <a:pt x="18480" y="21382"/>
                      <a:pt x="18488" y="21382"/>
                    </a:cubicBezTo>
                    <a:cubicBezTo>
                      <a:pt x="18516" y="21324"/>
                      <a:pt x="18537" y="21409"/>
                      <a:pt x="18567" y="21389"/>
                    </a:cubicBezTo>
                    <a:cubicBezTo>
                      <a:pt x="18570" y="21389"/>
                      <a:pt x="18576" y="21378"/>
                      <a:pt x="18574" y="21367"/>
                    </a:cubicBezTo>
                    <a:cubicBezTo>
                      <a:pt x="18535" y="21348"/>
                      <a:pt x="18497" y="21312"/>
                      <a:pt x="18454" y="21325"/>
                    </a:cubicBezTo>
                    <a:cubicBezTo>
                      <a:pt x="18436" y="21328"/>
                      <a:pt x="18425" y="21268"/>
                      <a:pt x="18406" y="21303"/>
                    </a:cubicBezTo>
                    <a:cubicBezTo>
                      <a:pt x="18394" y="21275"/>
                      <a:pt x="18372" y="21310"/>
                      <a:pt x="18372" y="21257"/>
                    </a:cubicBezTo>
                    <a:cubicBezTo>
                      <a:pt x="18379" y="21235"/>
                      <a:pt x="18394" y="21275"/>
                      <a:pt x="18404" y="21246"/>
                    </a:cubicBezTo>
                    <a:cubicBezTo>
                      <a:pt x="18421" y="21272"/>
                      <a:pt x="18447" y="21257"/>
                      <a:pt x="18461" y="21246"/>
                    </a:cubicBezTo>
                    <a:cubicBezTo>
                      <a:pt x="18485" y="21242"/>
                      <a:pt x="18495" y="21325"/>
                      <a:pt x="18519" y="21272"/>
                    </a:cubicBezTo>
                    <a:cubicBezTo>
                      <a:pt x="18549" y="21312"/>
                      <a:pt x="18591" y="21308"/>
                      <a:pt x="18626" y="21299"/>
                    </a:cubicBezTo>
                    <a:cubicBezTo>
                      <a:pt x="18645" y="21343"/>
                      <a:pt x="18668" y="21278"/>
                      <a:pt x="18689" y="21314"/>
                    </a:cubicBezTo>
                    <a:cubicBezTo>
                      <a:pt x="18711" y="21321"/>
                      <a:pt x="18732" y="21330"/>
                      <a:pt x="18751" y="21310"/>
                    </a:cubicBezTo>
                    <a:cubicBezTo>
                      <a:pt x="18795" y="21310"/>
                      <a:pt x="18845" y="21339"/>
                      <a:pt x="18880" y="21284"/>
                    </a:cubicBezTo>
                    <a:cubicBezTo>
                      <a:pt x="18886" y="21288"/>
                      <a:pt x="18883" y="21301"/>
                      <a:pt x="18887" y="21310"/>
                    </a:cubicBezTo>
                    <a:lnTo>
                      <a:pt x="18905" y="21278"/>
                    </a:lnTo>
                    <a:lnTo>
                      <a:pt x="18917" y="21303"/>
                    </a:lnTo>
                    <a:cubicBezTo>
                      <a:pt x="18924" y="21301"/>
                      <a:pt x="18931" y="21310"/>
                      <a:pt x="18935" y="21299"/>
                    </a:cubicBezTo>
                    <a:lnTo>
                      <a:pt x="18920" y="21272"/>
                    </a:lnTo>
                    <a:lnTo>
                      <a:pt x="18925" y="21262"/>
                    </a:lnTo>
                    <a:cubicBezTo>
                      <a:pt x="18932" y="21257"/>
                      <a:pt x="18946" y="21248"/>
                      <a:pt x="18952" y="21268"/>
                    </a:cubicBezTo>
                    <a:lnTo>
                      <a:pt x="18948" y="21299"/>
                    </a:lnTo>
                    <a:cubicBezTo>
                      <a:pt x="18955" y="21275"/>
                      <a:pt x="18970" y="21238"/>
                      <a:pt x="18988" y="21242"/>
                    </a:cubicBezTo>
                    <a:cubicBezTo>
                      <a:pt x="19002" y="21189"/>
                      <a:pt x="19019" y="21278"/>
                      <a:pt x="19032" y="21220"/>
                    </a:cubicBezTo>
                    <a:cubicBezTo>
                      <a:pt x="19062" y="21244"/>
                      <a:pt x="19094" y="21220"/>
                      <a:pt x="19125" y="21220"/>
                    </a:cubicBezTo>
                    <a:cubicBezTo>
                      <a:pt x="19142" y="21229"/>
                      <a:pt x="19124" y="21270"/>
                      <a:pt x="19140" y="21272"/>
                    </a:cubicBezTo>
                    <a:cubicBezTo>
                      <a:pt x="19151" y="21262"/>
                      <a:pt x="19139" y="21250"/>
                      <a:pt x="19143" y="21235"/>
                    </a:cubicBezTo>
                    <a:cubicBezTo>
                      <a:pt x="19148" y="21220"/>
                      <a:pt x="19156" y="21211"/>
                      <a:pt x="19163" y="21209"/>
                    </a:cubicBezTo>
                    <a:cubicBezTo>
                      <a:pt x="19187" y="21231"/>
                      <a:pt x="19208" y="21171"/>
                      <a:pt x="19236" y="21178"/>
                    </a:cubicBezTo>
                    <a:cubicBezTo>
                      <a:pt x="19239" y="21158"/>
                      <a:pt x="19234" y="21136"/>
                      <a:pt x="19245" y="21125"/>
                    </a:cubicBezTo>
                    <a:cubicBezTo>
                      <a:pt x="19252" y="21166"/>
                      <a:pt x="19272" y="21158"/>
                      <a:pt x="19283" y="21189"/>
                    </a:cubicBezTo>
                    <a:cubicBezTo>
                      <a:pt x="19299" y="21189"/>
                      <a:pt x="19308" y="21170"/>
                      <a:pt x="19311" y="21141"/>
                    </a:cubicBezTo>
                    <a:cubicBezTo>
                      <a:pt x="19318" y="21138"/>
                      <a:pt x="19322" y="21158"/>
                      <a:pt x="19328" y="21167"/>
                    </a:cubicBezTo>
                    <a:cubicBezTo>
                      <a:pt x="19407" y="21136"/>
                      <a:pt x="19494" y="21106"/>
                      <a:pt x="19572" y="21051"/>
                    </a:cubicBezTo>
                    <a:lnTo>
                      <a:pt x="19566" y="21019"/>
                    </a:lnTo>
                    <a:cubicBezTo>
                      <a:pt x="19634" y="20961"/>
                      <a:pt x="19702" y="20903"/>
                      <a:pt x="19770" y="20846"/>
                    </a:cubicBezTo>
                    <a:cubicBezTo>
                      <a:pt x="19769" y="20837"/>
                      <a:pt x="19762" y="20832"/>
                      <a:pt x="19764" y="20820"/>
                    </a:cubicBezTo>
                    <a:cubicBezTo>
                      <a:pt x="19785" y="20767"/>
                      <a:pt x="19792" y="20850"/>
                      <a:pt x="19816" y="20828"/>
                    </a:cubicBezTo>
                    <a:cubicBezTo>
                      <a:pt x="19827" y="20824"/>
                      <a:pt x="19841" y="20798"/>
                      <a:pt x="19832" y="20772"/>
                    </a:cubicBezTo>
                    <a:cubicBezTo>
                      <a:pt x="19820" y="20677"/>
                      <a:pt x="19871" y="20700"/>
                      <a:pt x="19888" y="20644"/>
                    </a:cubicBezTo>
                    <a:cubicBezTo>
                      <a:pt x="19864" y="20613"/>
                      <a:pt x="19898" y="20597"/>
                      <a:pt x="19897" y="20560"/>
                    </a:cubicBezTo>
                    <a:cubicBezTo>
                      <a:pt x="19914" y="20583"/>
                      <a:pt x="19934" y="20543"/>
                      <a:pt x="19952" y="20556"/>
                    </a:cubicBezTo>
                    <a:cubicBezTo>
                      <a:pt x="19950" y="20600"/>
                      <a:pt x="19926" y="20604"/>
                      <a:pt x="19913" y="20625"/>
                    </a:cubicBezTo>
                    <a:cubicBezTo>
                      <a:pt x="19944" y="20604"/>
                      <a:pt x="19978" y="20565"/>
                      <a:pt x="20008" y="20519"/>
                    </a:cubicBezTo>
                    <a:cubicBezTo>
                      <a:pt x="20027" y="20516"/>
                      <a:pt x="20040" y="20483"/>
                      <a:pt x="20055" y="20459"/>
                    </a:cubicBezTo>
                    <a:cubicBezTo>
                      <a:pt x="20053" y="20453"/>
                      <a:pt x="20047" y="20451"/>
                      <a:pt x="20047" y="20440"/>
                    </a:cubicBezTo>
                    <a:cubicBezTo>
                      <a:pt x="20051" y="20426"/>
                      <a:pt x="20061" y="20420"/>
                      <a:pt x="20065" y="20424"/>
                    </a:cubicBezTo>
                    <a:lnTo>
                      <a:pt x="20067" y="20451"/>
                    </a:lnTo>
                    <a:cubicBezTo>
                      <a:pt x="20105" y="20446"/>
                      <a:pt x="20094" y="20354"/>
                      <a:pt x="20130" y="20345"/>
                    </a:cubicBezTo>
                    <a:cubicBezTo>
                      <a:pt x="20141" y="20345"/>
                      <a:pt x="20138" y="20391"/>
                      <a:pt x="20151" y="20359"/>
                    </a:cubicBezTo>
                    <a:cubicBezTo>
                      <a:pt x="20151" y="20354"/>
                      <a:pt x="20151" y="20348"/>
                      <a:pt x="20147" y="20345"/>
                    </a:cubicBezTo>
                    <a:lnTo>
                      <a:pt x="20170" y="20297"/>
                    </a:lnTo>
                    <a:cubicBezTo>
                      <a:pt x="20185" y="20294"/>
                      <a:pt x="20174" y="20323"/>
                      <a:pt x="20178" y="20334"/>
                    </a:cubicBezTo>
                    <a:cubicBezTo>
                      <a:pt x="20204" y="20297"/>
                      <a:pt x="20247" y="20286"/>
                      <a:pt x="20255" y="20218"/>
                    </a:cubicBezTo>
                    <a:cubicBezTo>
                      <a:pt x="20277" y="20216"/>
                      <a:pt x="20297" y="20247"/>
                      <a:pt x="20318" y="20213"/>
                    </a:cubicBezTo>
                    <a:cubicBezTo>
                      <a:pt x="20317" y="20167"/>
                      <a:pt x="20343" y="20161"/>
                      <a:pt x="20351" y="20123"/>
                    </a:cubicBezTo>
                    <a:cubicBezTo>
                      <a:pt x="20377" y="20116"/>
                      <a:pt x="20395" y="20087"/>
                      <a:pt x="20418" y="20108"/>
                    </a:cubicBezTo>
                    <a:cubicBezTo>
                      <a:pt x="20423" y="20070"/>
                      <a:pt x="20436" y="20057"/>
                      <a:pt x="20443" y="20022"/>
                    </a:cubicBezTo>
                    <a:cubicBezTo>
                      <a:pt x="20437" y="20028"/>
                      <a:pt x="20421" y="20068"/>
                      <a:pt x="20411" y="20049"/>
                    </a:cubicBezTo>
                    <a:cubicBezTo>
                      <a:pt x="20409" y="20037"/>
                      <a:pt x="20404" y="20014"/>
                      <a:pt x="20414" y="20006"/>
                    </a:cubicBezTo>
                    <a:cubicBezTo>
                      <a:pt x="20440" y="20002"/>
                      <a:pt x="20453" y="19927"/>
                      <a:pt x="20481" y="19932"/>
                    </a:cubicBezTo>
                    <a:cubicBezTo>
                      <a:pt x="20491" y="19942"/>
                      <a:pt x="20486" y="19964"/>
                      <a:pt x="20489" y="19976"/>
                    </a:cubicBezTo>
                    <a:lnTo>
                      <a:pt x="20491" y="19976"/>
                    </a:lnTo>
                    <a:cubicBezTo>
                      <a:pt x="20501" y="19951"/>
                      <a:pt x="20518" y="19932"/>
                      <a:pt x="20504" y="19901"/>
                    </a:cubicBezTo>
                    <a:cubicBezTo>
                      <a:pt x="20566" y="19773"/>
                      <a:pt x="20644" y="19716"/>
                      <a:pt x="20706" y="19589"/>
                    </a:cubicBezTo>
                    <a:lnTo>
                      <a:pt x="20706" y="19563"/>
                    </a:lnTo>
                    <a:lnTo>
                      <a:pt x="20665" y="19606"/>
                    </a:lnTo>
                    <a:cubicBezTo>
                      <a:pt x="20656" y="19660"/>
                      <a:pt x="20627" y="19660"/>
                      <a:pt x="20614" y="19701"/>
                    </a:cubicBezTo>
                    <a:cubicBezTo>
                      <a:pt x="20580" y="19663"/>
                      <a:pt x="20586" y="19767"/>
                      <a:pt x="20561" y="19773"/>
                    </a:cubicBezTo>
                    <a:cubicBezTo>
                      <a:pt x="20555" y="19780"/>
                      <a:pt x="20552" y="19767"/>
                      <a:pt x="20547" y="19765"/>
                    </a:cubicBezTo>
                    <a:cubicBezTo>
                      <a:pt x="20550" y="19718"/>
                      <a:pt x="20574" y="19690"/>
                      <a:pt x="20581" y="19652"/>
                    </a:cubicBezTo>
                    <a:cubicBezTo>
                      <a:pt x="20612" y="19663"/>
                      <a:pt x="20592" y="19569"/>
                      <a:pt x="20624" y="19581"/>
                    </a:cubicBezTo>
                    <a:cubicBezTo>
                      <a:pt x="20702" y="19430"/>
                      <a:pt x="20800" y="19285"/>
                      <a:pt x="20880" y="19110"/>
                    </a:cubicBezTo>
                    <a:lnTo>
                      <a:pt x="20878" y="19088"/>
                    </a:lnTo>
                    <a:cubicBezTo>
                      <a:pt x="20898" y="19069"/>
                      <a:pt x="20910" y="19033"/>
                      <a:pt x="20930" y="19009"/>
                    </a:cubicBezTo>
                    <a:cubicBezTo>
                      <a:pt x="20943" y="18976"/>
                      <a:pt x="20950" y="18909"/>
                      <a:pt x="20975" y="18909"/>
                    </a:cubicBezTo>
                    <a:cubicBezTo>
                      <a:pt x="21060" y="18751"/>
                      <a:pt x="21120" y="18551"/>
                      <a:pt x="21186" y="18367"/>
                    </a:cubicBezTo>
                    <a:cubicBezTo>
                      <a:pt x="21216" y="18329"/>
                      <a:pt x="21223" y="18261"/>
                      <a:pt x="21250" y="18228"/>
                    </a:cubicBezTo>
                    <a:cubicBezTo>
                      <a:pt x="21289" y="18146"/>
                      <a:pt x="21295" y="18039"/>
                      <a:pt x="21318" y="17944"/>
                    </a:cubicBezTo>
                    <a:cubicBezTo>
                      <a:pt x="21319" y="17907"/>
                      <a:pt x="21343" y="17887"/>
                      <a:pt x="21354" y="17911"/>
                    </a:cubicBezTo>
                    <a:lnTo>
                      <a:pt x="21356" y="17881"/>
                    </a:lnTo>
                    <a:lnTo>
                      <a:pt x="21343" y="17886"/>
                    </a:lnTo>
                    <a:cubicBezTo>
                      <a:pt x="21348" y="17825"/>
                      <a:pt x="21364" y="17778"/>
                      <a:pt x="21376" y="17722"/>
                    </a:cubicBezTo>
                    <a:cubicBezTo>
                      <a:pt x="21417" y="17542"/>
                      <a:pt x="21435" y="17342"/>
                      <a:pt x="21476" y="17162"/>
                    </a:cubicBezTo>
                    <a:cubicBezTo>
                      <a:pt x="21486" y="17078"/>
                      <a:pt x="21513" y="16991"/>
                      <a:pt x="21496" y="16905"/>
                    </a:cubicBezTo>
                    <a:cubicBezTo>
                      <a:pt x="21513" y="16883"/>
                      <a:pt x="21494" y="16797"/>
                      <a:pt x="21520" y="16819"/>
                    </a:cubicBezTo>
                    <a:lnTo>
                      <a:pt x="21520" y="16800"/>
                    </a:lnTo>
                    <a:cubicBezTo>
                      <a:pt x="21518" y="16797"/>
                      <a:pt x="21517" y="16806"/>
                      <a:pt x="21513" y="16810"/>
                    </a:cubicBezTo>
                    <a:cubicBezTo>
                      <a:pt x="21504" y="16727"/>
                      <a:pt x="21520" y="16661"/>
                      <a:pt x="21519" y="16573"/>
                    </a:cubicBezTo>
                    <a:cubicBezTo>
                      <a:pt x="21536" y="16527"/>
                      <a:pt x="21533" y="16459"/>
                      <a:pt x="21556" y="16423"/>
                    </a:cubicBezTo>
                    <a:cubicBezTo>
                      <a:pt x="21546" y="16338"/>
                      <a:pt x="21563" y="16258"/>
                      <a:pt x="21571" y="16182"/>
                    </a:cubicBezTo>
                    <a:cubicBezTo>
                      <a:pt x="21558" y="16116"/>
                      <a:pt x="21595" y="16052"/>
                      <a:pt x="21580" y="159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4" name="Kształt"/>
              <p:cNvSpPr/>
              <p:nvPr/>
            </p:nvSpPr>
            <p:spPr>
              <a:xfrm>
                <a:off x="1441425" y="438271"/>
                <a:ext cx="1950" cy="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136" extrusionOk="0">
                    <a:moveTo>
                      <a:pt x="21600" y="10234"/>
                    </a:moveTo>
                    <a:cubicBezTo>
                      <a:pt x="13590" y="20777"/>
                      <a:pt x="7279" y="7120"/>
                      <a:pt x="0" y="2468"/>
                    </a:cubicBezTo>
                    <a:cubicBezTo>
                      <a:pt x="5589" y="-823"/>
                      <a:pt x="16011" y="-823"/>
                      <a:pt x="21600" y="2468"/>
                    </a:cubicBezTo>
                    <a:cubicBezTo>
                      <a:pt x="21600" y="2468"/>
                      <a:pt x="21600" y="10234"/>
                      <a:pt x="21600" y="102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5" name="Kształt"/>
              <p:cNvSpPr/>
              <p:nvPr/>
            </p:nvSpPr>
            <p:spPr>
              <a:xfrm>
                <a:off x="1451164" y="428531"/>
                <a:ext cx="1591" cy="1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0" h="17530" extrusionOk="0">
                    <a:moveTo>
                      <a:pt x="9450" y="17261"/>
                    </a:moveTo>
                    <a:cubicBezTo>
                      <a:pt x="4882" y="18736"/>
                      <a:pt x="1825" y="13762"/>
                      <a:pt x="54" y="11549"/>
                    </a:cubicBezTo>
                    <a:cubicBezTo>
                      <a:pt x="-960" y="-461"/>
                      <a:pt x="12507" y="-2864"/>
                      <a:pt x="17842" y="3226"/>
                    </a:cubicBezTo>
                    <a:cubicBezTo>
                      <a:pt x="20640" y="10243"/>
                      <a:pt x="13261" y="15238"/>
                      <a:pt x="9450" y="172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" name="Kształt"/>
              <p:cNvSpPr/>
              <p:nvPr/>
            </p:nvSpPr>
            <p:spPr>
              <a:xfrm>
                <a:off x="1451164" y="418792"/>
                <a:ext cx="605" cy="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8" h="21600" extrusionOk="0">
                    <a:moveTo>
                      <a:pt x="0" y="21600"/>
                    </a:moveTo>
                    <a:lnTo>
                      <a:pt x="11157" y="0"/>
                    </a:lnTo>
                    <a:cubicBezTo>
                      <a:pt x="16005" y="4953"/>
                      <a:pt x="21600" y="10840"/>
                      <a:pt x="18108" y="21600"/>
                    </a:cubicBezTo>
                    <a:cubicBezTo>
                      <a:pt x="1810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" name="Kształt"/>
              <p:cNvSpPr/>
              <p:nvPr/>
            </p:nvSpPr>
            <p:spPr>
              <a:xfrm>
                <a:off x="1451164" y="418792"/>
                <a:ext cx="2344" cy="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431" y="0"/>
                    </a:lnTo>
                    <a:lnTo>
                      <a:pt x="21600" y="11493"/>
                    </a:lnTo>
                    <a:cubicBezTo>
                      <a:pt x="21600" y="1149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" name="Kształt"/>
              <p:cNvSpPr/>
              <p:nvPr/>
            </p:nvSpPr>
            <p:spPr>
              <a:xfrm>
                <a:off x="1460904" y="448010"/>
                <a:ext cx="1950" cy="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2" h="11121" extrusionOk="0">
                    <a:moveTo>
                      <a:pt x="0" y="10509"/>
                    </a:moveTo>
                    <a:cubicBezTo>
                      <a:pt x="1635" y="4989"/>
                      <a:pt x="11971" y="-4756"/>
                      <a:pt x="20891" y="2710"/>
                    </a:cubicBezTo>
                    <a:cubicBezTo>
                      <a:pt x="21600" y="16844"/>
                      <a:pt x="4220" y="8397"/>
                      <a:pt x="0" y="105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" name="Kształt"/>
              <p:cNvSpPr/>
              <p:nvPr/>
            </p:nvSpPr>
            <p:spPr>
              <a:xfrm>
                <a:off x="1470643" y="448010"/>
                <a:ext cx="1504" cy="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32" h="15989" extrusionOk="0">
                    <a:moveTo>
                      <a:pt x="11522" y="15859"/>
                    </a:moveTo>
                    <a:cubicBezTo>
                      <a:pt x="5947" y="16658"/>
                      <a:pt x="2690" y="13670"/>
                      <a:pt x="1299" y="9999"/>
                    </a:cubicBezTo>
                    <a:cubicBezTo>
                      <a:pt x="-5204" y="117"/>
                      <a:pt x="14768" y="-4942"/>
                      <a:pt x="15695" y="6776"/>
                    </a:cubicBezTo>
                    <a:cubicBezTo>
                      <a:pt x="16396" y="9999"/>
                      <a:pt x="15695" y="13670"/>
                      <a:pt x="11522" y="158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" name="Kształt"/>
              <p:cNvSpPr/>
              <p:nvPr/>
            </p:nvSpPr>
            <p:spPr>
              <a:xfrm>
                <a:off x="1470643" y="457749"/>
                <a:ext cx="1148" cy="1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1" h="15545" extrusionOk="0">
                    <a:moveTo>
                      <a:pt x="12569" y="15362"/>
                    </a:moveTo>
                    <a:cubicBezTo>
                      <a:pt x="5490" y="16451"/>
                      <a:pt x="3138" y="12381"/>
                      <a:pt x="0" y="10507"/>
                    </a:cubicBezTo>
                    <a:cubicBezTo>
                      <a:pt x="1187" y="5347"/>
                      <a:pt x="11383" y="-5149"/>
                      <a:pt x="20030" y="2991"/>
                    </a:cubicBezTo>
                    <a:cubicBezTo>
                      <a:pt x="21600" y="7381"/>
                      <a:pt x="20030" y="12381"/>
                      <a:pt x="12569" y="153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1" name="Kształt"/>
              <p:cNvSpPr/>
              <p:nvPr/>
            </p:nvSpPr>
            <p:spPr>
              <a:xfrm>
                <a:off x="1490122" y="438271"/>
                <a:ext cx="2649" cy="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978" extrusionOk="0">
                    <a:moveTo>
                      <a:pt x="21600" y="3682"/>
                    </a:moveTo>
                    <a:lnTo>
                      <a:pt x="21600" y="12242"/>
                    </a:lnTo>
                    <a:cubicBezTo>
                      <a:pt x="14104" y="18571"/>
                      <a:pt x="7139" y="5550"/>
                      <a:pt x="0" y="5722"/>
                    </a:cubicBezTo>
                    <a:cubicBezTo>
                      <a:pt x="7139" y="517"/>
                      <a:pt x="15887" y="-3029"/>
                      <a:pt x="21600" y="36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2" name="Kształt"/>
              <p:cNvSpPr/>
              <p:nvPr/>
            </p:nvSpPr>
            <p:spPr>
              <a:xfrm>
                <a:off x="1460904" y="448010"/>
                <a:ext cx="1347" cy="1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7" h="15483" extrusionOk="0">
                    <a:moveTo>
                      <a:pt x="3437" y="14378"/>
                    </a:moveTo>
                    <a:cubicBezTo>
                      <a:pt x="-1473" y="11228"/>
                      <a:pt x="-1473" y="2519"/>
                      <a:pt x="5732" y="275"/>
                    </a:cubicBezTo>
                    <a:cubicBezTo>
                      <a:pt x="10642" y="1474"/>
                      <a:pt x="17847" y="-2275"/>
                      <a:pt x="20127" y="2519"/>
                    </a:cubicBezTo>
                    <a:cubicBezTo>
                      <a:pt x="15552" y="6267"/>
                      <a:pt x="16523" y="19325"/>
                      <a:pt x="3437" y="143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3" name="Kształt"/>
              <p:cNvSpPr/>
              <p:nvPr/>
            </p:nvSpPr>
            <p:spPr>
              <a:xfrm>
                <a:off x="1470643" y="448010"/>
                <a:ext cx="1533" cy="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985" extrusionOk="0">
                    <a:moveTo>
                      <a:pt x="0" y="4085"/>
                    </a:moveTo>
                    <a:cubicBezTo>
                      <a:pt x="8343" y="2720"/>
                      <a:pt x="14820" y="-3963"/>
                      <a:pt x="21600" y="3401"/>
                    </a:cubicBezTo>
                    <a:cubicBezTo>
                      <a:pt x="16970" y="17637"/>
                      <a:pt x="7410" y="8226"/>
                      <a:pt x="0" y="40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4" name="Kształt"/>
              <p:cNvSpPr/>
              <p:nvPr/>
            </p:nvSpPr>
            <p:spPr>
              <a:xfrm>
                <a:off x="1470643" y="448010"/>
                <a:ext cx="1708" cy="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70" extrusionOk="0">
                    <a:moveTo>
                      <a:pt x="4156" y="16447"/>
                    </a:moveTo>
                    <a:lnTo>
                      <a:pt x="0" y="5713"/>
                    </a:lnTo>
                    <a:cubicBezTo>
                      <a:pt x="7191" y="-204"/>
                      <a:pt x="20778" y="-4366"/>
                      <a:pt x="21600" y="8122"/>
                    </a:cubicBezTo>
                    <a:cubicBezTo>
                      <a:pt x="16623" y="14203"/>
                      <a:pt x="12467" y="17234"/>
                      <a:pt x="4156" y="164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5" name="Kształt"/>
              <p:cNvSpPr/>
              <p:nvPr/>
            </p:nvSpPr>
            <p:spPr>
              <a:xfrm>
                <a:off x="1460904" y="448010"/>
                <a:ext cx="13793" cy="2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66" extrusionOk="0">
                    <a:moveTo>
                      <a:pt x="6342" y="18064"/>
                    </a:moveTo>
                    <a:cubicBezTo>
                      <a:pt x="4492" y="10704"/>
                      <a:pt x="1748" y="19689"/>
                      <a:pt x="0" y="18064"/>
                    </a:cubicBezTo>
                    <a:cubicBezTo>
                      <a:pt x="1646" y="12329"/>
                      <a:pt x="4492" y="14238"/>
                      <a:pt x="6342" y="8120"/>
                    </a:cubicBezTo>
                    <a:cubicBezTo>
                      <a:pt x="10423" y="15578"/>
                      <a:pt x="13234" y="-669"/>
                      <a:pt x="17039" y="5165"/>
                    </a:cubicBezTo>
                    <a:cubicBezTo>
                      <a:pt x="18205" y="-669"/>
                      <a:pt x="20468" y="-1911"/>
                      <a:pt x="21600" y="3247"/>
                    </a:cubicBezTo>
                    <a:cubicBezTo>
                      <a:pt x="17657" y="13670"/>
                      <a:pt x="10560" y="11664"/>
                      <a:pt x="6342" y="180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6" name="Kształt"/>
              <p:cNvSpPr/>
              <p:nvPr/>
            </p:nvSpPr>
            <p:spPr>
              <a:xfrm>
                <a:off x="1480382" y="448010"/>
                <a:ext cx="422" cy="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6" h="18416" extrusionOk="0">
                    <a:moveTo>
                      <a:pt x="10797" y="18416"/>
                    </a:moveTo>
                    <a:lnTo>
                      <a:pt x="0" y="18416"/>
                    </a:lnTo>
                    <a:lnTo>
                      <a:pt x="0" y="1739"/>
                    </a:lnTo>
                    <a:cubicBezTo>
                      <a:pt x="10797" y="-3184"/>
                      <a:pt x="14713" y="3642"/>
                      <a:pt x="17677" y="6277"/>
                    </a:cubicBezTo>
                    <a:cubicBezTo>
                      <a:pt x="21600" y="11590"/>
                      <a:pt x="14713" y="16516"/>
                      <a:pt x="10797" y="184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" name="Kształt"/>
              <p:cNvSpPr/>
              <p:nvPr/>
            </p:nvSpPr>
            <p:spPr>
              <a:xfrm>
                <a:off x="1470643" y="448010"/>
                <a:ext cx="4315" cy="1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1189" extrusionOk="0">
                    <a:moveTo>
                      <a:pt x="2083" y="8035"/>
                    </a:moveTo>
                    <a:lnTo>
                      <a:pt x="0" y="6069"/>
                    </a:lnTo>
                    <a:cubicBezTo>
                      <a:pt x="6141" y="3296"/>
                      <a:pt x="14696" y="-4334"/>
                      <a:pt x="21600" y="3296"/>
                    </a:cubicBezTo>
                    <a:cubicBezTo>
                      <a:pt x="15133" y="3296"/>
                      <a:pt x="9430" y="17266"/>
                      <a:pt x="2083" y="80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" name="Kształt"/>
              <p:cNvSpPr/>
              <p:nvPr/>
            </p:nvSpPr>
            <p:spPr>
              <a:xfrm>
                <a:off x="1480382" y="448010"/>
                <a:ext cx="1465" cy="1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32" h="12764" extrusionOk="0">
                    <a:moveTo>
                      <a:pt x="16535" y="11217"/>
                    </a:moveTo>
                    <a:cubicBezTo>
                      <a:pt x="4533" y="17043"/>
                      <a:pt x="8001" y="4674"/>
                      <a:pt x="0" y="2793"/>
                    </a:cubicBezTo>
                    <a:cubicBezTo>
                      <a:pt x="10938" y="-4557"/>
                      <a:pt x="21600" y="4133"/>
                      <a:pt x="16535" y="1121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" name="Kształt"/>
              <p:cNvSpPr/>
              <p:nvPr/>
            </p:nvSpPr>
            <p:spPr>
              <a:xfrm>
                <a:off x="1490122" y="448010"/>
                <a:ext cx="2519" cy="1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256" extrusionOk="0">
                    <a:moveTo>
                      <a:pt x="9766" y="14746"/>
                    </a:moveTo>
                    <a:cubicBezTo>
                      <a:pt x="4702" y="17102"/>
                      <a:pt x="1318" y="10755"/>
                      <a:pt x="0" y="6885"/>
                    </a:cubicBezTo>
                    <a:cubicBezTo>
                      <a:pt x="2634" y="1019"/>
                      <a:pt x="18024" y="-4498"/>
                      <a:pt x="21600" y="5599"/>
                    </a:cubicBezTo>
                    <a:cubicBezTo>
                      <a:pt x="21600" y="11464"/>
                      <a:pt x="14458" y="15335"/>
                      <a:pt x="9766" y="147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" name="Kształt"/>
              <p:cNvSpPr/>
              <p:nvPr/>
            </p:nvSpPr>
            <p:spPr>
              <a:xfrm>
                <a:off x="1490122" y="448010"/>
                <a:ext cx="628" cy="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3" h="21600" extrusionOk="0">
                    <a:moveTo>
                      <a:pt x="12072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6961" y="0"/>
                      <a:pt x="13957" y="0"/>
                      <a:pt x="16493" y="6592"/>
                    </a:cubicBezTo>
                    <a:cubicBezTo>
                      <a:pt x="21600" y="15971"/>
                      <a:pt x="13957" y="18810"/>
                      <a:pt x="120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" name="Kształt"/>
              <p:cNvSpPr/>
              <p:nvPr/>
            </p:nvSpPr>
            <p:spPr>
              <a:xfrm>
                <a:off x="1490122" y="448010"/>
                <a:ext cx="1001" cy="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02" h="19757" extrusionOk="0">
                    <a:moveTo>
                      <a:pt x="13777" y="19757"/>
                    </a:moveTo>
                    <a:cubicBezTo>
                      <a:pt x="8000" y="17727"/>
                      <a:pt x="-6609" y="13226"/>
                      <a:pt x="3436" y="163"/>
                    </a:cubicBezTo>
                    <a:cubicBezTo>
                      <a:pt x="7081" y="163"/>
                      <a:pt x="14991" y="-1843"/>
                      <a:pt x="13777" y="8186"/>
                    </a:cubicBezTo>
                    <a:cubicBezTo>
                      <a:pt x="13777" y="8186"/>
                      <a:pt x="13777" y="19757"/>
                      <a:pt x="13777" y="1975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" name="Kształt"/>
              <p:cNvSpPr/>
              <p:nvPr/>
            </p:nvSpPr>
            <p:spPr>
              <a:xfrm>
                <a:off x="1470643" y="438271"/>
                <a:ext cx="27300" cy="4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77" extrusionOk="0">
                    <a:moveTo>
                      <a:pt x="16837" y="10623"/>
                    </a:moveTo>
                    <a:cubicBezTo>
                      <a:pt x="13355" y="10623"/>
                      <a:pt x="9648" y="17689"/>
                      <a:pt x="6046" y="13847"/>
                    </a:cubicBezTo>
                    <a:cubicBezTo>
                      <a:pt x="4625" y="17689"/>
                      <a:pt x="2944" y="16562"/>
                      <a:pt x="1421" y="17841"/>
                    </a:cubicBezTo>
                    <a:cubicBezTo>
                      <a:pt x="1143" y="19581"/>
                      <a:pt x="763" y="18302"/>
                      <a:pt x="433" y="18606"/>
                    </a:cubicBezTo>
                    <a:lnTo>
                      <a:pt x="0" y="16357"/>
                    </a:lnTo>
                    <a:cubicBezTo>
                      <a:pt x="1143" y="12877"/>
                      <a:pt x="2702" y="4632"/>
                      <a:pt x="4158" y="11493"/>
                    </a:cubicBezTo>
                    <a:cubicBezTo>
                      <a:pt x="4556" y="10932"/>
                      <a:pt x="4816" y="8574"/>
                      <a:pt x="5058" y="7604"/>
                    </a:cubicBezTo>
                    <a:cubicBezTo>
                      <a:pt x="5716" y="6939"/>
                      <a:pt x="5630" y="10932"/>
                      <a:pt x="6149" y="12264"/>
                    </a:cubicBezTo>
                    <a:cubicBezTo>
                      <a:pt x="6617" y="9958"/>
                      <a:pt x="7120" y="7604"/>
                      <a:pt x="7708" y="7604"/>
                    </a:cubicBezTo>
                    <a:cubicBezTo>
                      <a:pt x="8089" y="13847"/>
                      <a:pt x="9648" y="8574"/>
                      <a:pt x="10653" y="8988"/>
                    </a:cubicBezTo>
                    <a:cubicBezTo>
                      <a:pt x="12332" y="4889"/>
                      <a:pt x="14637" y="10623"/>
                      <a:pt x="16368" y="4176"/>
                    </a:cubicBezTo>
                    <a:cubicBezTo>
                      <a:pt x="17720" y="8988"/>
                      <a:pt x="18170" y="-2019"/>
                      <a:pt x="19452" y="334"/>
                    </a:cubicBezTo>
                    <a:cubicBezTo>
                      <a:pt x="20491" y="-431"/>
                      <a:pt x="20751" y="4632"/>
                      <a:pt x="21600" y="6682"/>
                    </a:cubicBezTo>
                    <a:cubicBezTo>
                      <a:pt x="20439" y="11493"/>
                      <a:pt x="18291" y="10623"/>
                      <a:pt x="16837" y="106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" name="Kształt"/>
              <p:cNvSpPr/>
              <p:nvPr/>
            </p:nvSpPr>
            <p:spPr>
              <a:xfrm>
                <a:off x="1499861" y="448010"/>
                <a:ext cx="561" cy="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7" h="21600" extrusionOk="0">
                    <a:moveTo>
                      <a:pt x="4496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8630" y="0"/>
                    </a:lnTo>
                    <a:cubicBezTo>
                      <a:pt x="21600" y="9345"/>
                      <a:pt x="7466" y="15722"/>
                      <a:pt x="449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" name="Kształt"/>
              <p:cNvSpPr/>
              <p:nvPr/>
            </p:nvSpPr>
            <p:spPr>
              <a:xfrm>
                <a:off x="1499861" y="448010"/>
                <a:ext cx="963" cy="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68" extrusionOk="0">
                    <a:moveTo>
                      <a:pt x="0" y="15491"/>
                    </a:moveTo>
                    <a:lnTo>
                      <a:pt x="4902" y="0"/>
                    </a:lnTo>
                    <a:cubicBezTo>
                      <a:pt x="10813" y="2246"/>
                      <a:pt x="17679" y="2246"/>
                      <a:pt x="21600" y="11296"/>
                    </a:cubicBezTo>
                    <a:cubicBezTo>
                      <a:pt x="17679" y="21600"/>
                      <a:pt x="7369" y="13212"/>
                      <a:pt x="0" y="154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5" name="Kształt"/>
              <p:cNvSpPr/>
              <p:nvPr/>
            </p:nvSpPr>
            <p:spPr>
              <a:xfrm>
                <a:off x="1499861" y="438271"/>
                <a:ext cx="3950" cy="1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6" h="14745" extrusionOk="0">
                    <a:moveTo>
                      <a:pt x="0" y="7124"/>
                    </a:moveTo>
                    <a:cubicBezTo>
                      <a:pt x="5233" y="-1231"/>
                      <a:pt x="13643" y="4114"/>
                      <a:pt x="19557" y="0"/>
                    </a:cubicBezTo>
                    <a:cubicBezTo>
                      <a:pt x="21600" y="4114"/>
                      <a:pt x="19894" y="10908"/>
                      <a:pt x="18643" y="14579"/>
                    </a:cubicBezTo>
                    <a:cubicBezTo>
                      <a:pt x="13643" y="11683"/>
                      <a:pt x="3528" y="20369"/>
                      <a:pt x="0" y="71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6" name="Kształt"/>
              <p:cNvSpPr/>
              <p:nvPr/>
            </p:nvSpPr>
            <p:spPr>
              <a:xfrm>
                <a:off x="1499861" y="448010"/>
                <a:ext cx="1048" cy="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38" h="16831" extrusionOk="0">
                    <a:moveTo>
                      <a:pt x="16938" y="16831"/>
                    </a:moveTo>
                    <a:lnTo>
                      <a:pt x="1359" y="16831"/>
                    </a:lnTo>
                    <a:cubicBezTo>
                      <a:pt x="-4662" y="693"/>
                      <a:pt x="10917" y="-4769"/>
                      <a:pt x="16938" y="4532"/>
                    </a:cubicBezTo>
                    <a:cubicBezTo>
                      <a:pt x="16938" y="4532"/>
                      <a:pt x="16938" y="16831"/>
                      <a:pt x="16938" y="168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" name="Kształt"/>
              <p:cNvSpPr/>
              <p:nvPr/>
            </p:nvSpPr>
            <p:spPr>
              <a:xfrm>
                <a:off x="1499861" y="457749"/>
                <a:ext cx="13044" cy="2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8" h="14695" extrusionOk="0">
                    <a:moveTo>
                      <a:pt x="17523" y="12636"/>
                    </a:moveTo>
                    <a:cubicBezTo>
                      <a:pt x="12140" y="10109"/>
                      <a:pt x="6861" y="17452"/>
                      <a:pt x="1271" y="13502"/>
                    </a:cubicBezTo>
                    <a:cubicBezTo>
                      <a:pt x="1166" y="10602"/>
                      <a:pt x="-1042" y="5850"/>
                      <a:pt x="614" y="2146"/>
                    </a:cubicBezTo>
                    <a:lnTo>
                      <a:pt x="4583" y="3878"/>
                    </a:lnTo>
                    <a:cubicBezTo>
                      <a:pt x="4583" y="5850"/>
                      <a:pt x="4444" y="8687"/>
                      <a:pt x="5239" y="9982"/>
                    </a:cubicBezTo>
                    <a:cubicBezTo>
                      <a:pt x="8034" y="-4148"/>
                      <a:pt x="15970" y="295"/>
                      <a:pt x="20558" y="2146"/>
                    </a:cubicBezTo>
                    <a:lnTo>
                      <a:pt x="20558" y="5110"/>
                    </a:lnTo>
                    <a:cubicBezTo>
                      <a:pt x="19041" y="5850"/>
                      <a:pt x="16867" y="2702"/>
                      <a:pt x="15970" y="7884"/>
                    </a:cubicBezTo>
                    <a:cubicBezTo>
                      <a:pt x="16488" y="10109"/>
                      <a:pt x="17385" y="9982"/>
                      <a:pt x="17523" y="1263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" name="Kształt"/>
              <p:cNvSpPr/>
              <p:nvPr/>
            </p:nvSpPr>
            <p:spPr>
              <a:xfrm>
                <a:off x="1519340" y="457749"/>
                <a:ext cx="1165" cy="1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0579" extrusionOk="0">
                    <a:moveTo>
                      <a:pt x="8900" y="20579"/>
                    </a:moveTo>
                    <a:cubicBezTo>
                      <a:pt x="3019" y="15460"/>
                      <a:pt x="-4188" y="7584"/>
                      <a:pt x="3019" y="253"/>
                    </a:cubicBezTo>
                    <a:cubicBezTo>
                      <a:pt x="10542" y="-1021"/>
                      <a:pt x="16441" y="2635"/>
                      <a:pt x="17412" y="8484"/>
                    </a:cubicBezTo>
                    <a:cubicBezTo>
                      <a:pt x="15452" y="14354"/>
                      <a:pt x="15452" y="16922"/>
                      <a:pt x="8900" y="205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9" name="Kształt"/>
              <p:cNvSpPr/>
              <p:nvPr/>
            </p:nvSpPr>
            <p:spPr>
              <a:xfrm>
                <a:off x="1519340" y="457749"/>
                <a:ext cx="2937" cy="1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16685" extrusionOk="0">
                    <a:moveTo>
                      <a:pt x="15937" y="16685"/>
                    </a:moveTo>
                    <a:cubicBezTo>
                      <a:pt x="13572" y="6412"/>
                      <a:pt x="-456" y="13888"/>
                      <a:pt x="12" y="2561"/>
                    </a:cubicBezTo>
                    <a:cubicBezTo>
                      <a:pt x="8213" y="2561"/>
                      <a:pt x="15937" y="-4915"/>
                      <a:pt x="21144" y="5678"/>
                    </a:cubicBezTo>
                    <a:cubicBezTo>
                      <a:pt x="21144" y="5678"/>
                      <a:pt x="15937" y="16685"/>
                      <a:pt x="15937" y="166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0" name="Kształt"/>
              <p:cNvSpPr/>
              <p:nvPr/>
            </p:nvSpPr>
            <p:spPr>
              <a:xfrm>
                <a:off x="1519340" y="457749"/>
                <a:ext cx="3044" cy="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768" extrusionOk="0">
                    <a:moveTo>
                      <a:pt x="0" y="13287"/>
                    </a:moveTo>
                    <a:lnTo>
                      <a:pt x="0" y="0"/>
                    </a:lnTo>
                    <a:lnTo>
                      <a:pt x="21600" y="6441"/>
                    </a:lnTo>
                    <a:cubicBezTo>
                      <a:pt x="16468" y="13287"/>
                      <a:pt x="7304" y="21600"/>
                      <a:pt x="0" y="132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1" name="Kształt"/>
              <p:cNvSpPr/>
              <p:nvPr/>
            </p:nvSpPr>
            <p:spPr>
              <a:xfrm>
                <a:off x="1509600" y="448010"/>
                <a:ext cx="16748" cy="1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266" extrusionOk="0">
                    <a:moveTo>
                      <a:pt x="14372" y="7461"/>
                    </a:moveTo>
                    <a:cubicBezTo>
                      <a:pt x="13722" y="10463"/>
                      <a:pt x="13215" y="14922"/>
                      <a:pt x="12395" y="13201"/>
                    </a:cubicBezTo>
                    <a:cubicBezTo>
                      <a:pt x="10928" y="2063"/>
                      <a:pt x="9459" y="10972"/>
                      <a:pt x="7539" y="10463"/>
                    </a:cubicBezTo>
                    <a:cubicBezTo>
                      <a:pt x="5110" y="12174"/>
                      <a:pt x="2287" y="18090"/>
                      <a:pt x="0" y="10463"/>
                    </a:cubicBezTo>
                    <a:cubicBezTo>
                      <a:pt x="198" y="-3510"/>
                      <a:pt x="2936" y="8664"/>
                      <a:pt x="3981" y="4802"/>
                    </a:cubicBezTo>
                    <a:cubicBezTo>
                      <a:pt x="7454" y="3178"/>
                      <a:pt x="11125" y="3520"/>
                      <a:pt x="14372" y="0"/>
                    </a:cubicBezTo>
                    <a:cubicBezTo>
                      <a:pt x="14457" y="6522"/>
                      <a:pt x="15811" y="1379"/>
                      <a:pt x="16349" y="4802"/>
                    </a:cubicBezTo>
                    <a:cubicBezTo>
                      <a:pt x="18213" y="3520"/>
                      <a:pt x="19907" y="1379"/>
                      <a:pt x="21600" y="6522"/>
                    </a:cubicBezTo>
                    <a:cubicBezTo>
                      <a:pt x="20020" y="14922"/>
                      <a:pt x="16773" y="6943"/>
                      <a:pt x="14372" y="74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2" name="Kształt"/>
              <p:cNvSpPr/>
              <p:nvPr/>
            </p:nvSpPr>
            <p:spPr>
              <a:xfrm>
                <a:off x="1529079" y="448010"/>
                <a:ext cx="963" cy="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348" extrusionOk="0">
                    <a:moveTo>
                      <a:pt x="0" y="1598"/>
                    </a:moveTo>
                    <a:cubicBezTo>
                      <a:pt x="6865" y="3205"/>
                      <a:pt x="17679" y="-4965"/>
                      <a:pt x="21600" y="5181"/>
                    </a:cubicBezTo>
                    <a:cubicBezTo>
                      <a:pt x="14234" y="14022"/>
                      <a:pt x="0" y="16635"/>
                      <a:pt x="0" y="15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" name="Kształt"/>
              <p:cNvSpPr/>
              <p:nvPr/>
            </p:nvSpPr>
            <p:spPr>
              <a:xfrm>
                <a:off x="1529079" y="448010"/>
                <a:ext cx="3328" cy="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631" extrusionOk="0">
                    <a:moveTo>
                      <a:pt x="0" y="4780"/>
                    </a:moveTo>
                    <a:cubicBezTo>
                      <a:pt x="5116" y="-6844"/>
                      <a:pt x="13500" y="6870"/>
                      <a:pt x="21600" y="3147"/>
                    </a:cubicBezTo>
                    <a:cubicBezTo>
                      <a:pt x="16768" y="14756"/>
                      <a:pt x="7249" y="10882"/>
                      <a:pt x="0" y="4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" name="Kształt"/>
              <p:cNvSpPr/>
              <p:nvPr/>
            </p:nvSpPr>
            <p:spPr>
              <a:xfrm>
                <a:off x="1529079" y="457749"/>
                <a:ext cx="811" cy="17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68" h="20797" extrusionOk="0">
                    <a:moveTo>
                      <a:pt x="11761" y="16261"/>
                    </a:moveTo>
                    <a:cubicBezTo>
                      <a:pt x="9707" y="17067"/>
                      <a:pt x="7987" y="21600"/>
                      <a:pt x="3198" y="20672"/>
                    </a:cubicBezTo>
                    <a:cubicBezTo>
                      <a:pt x="-4698" y="12794"/>
                      <a:pt x="4217" y="6663"/>
                      <a:pt x="6620" y="0"/>
                    </a:cubicBezTo>
                    <a:cubicBezTo>
                      <a:pt x="16902" y="929"/>
                      <a:pt x="10726" y="10800"/>
                      <a:pt x="11761" y="162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" name="Kształt"/>
              <p:cNvSpPr/>
              <p:nvPr/>
            </p:nvSpPr>
            <p:spPr>
              <a:xfrm>
                <a:off x="1529079" y="448010"/>
                <a:ext cx="3504" cy="1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38" extrusionOk="0">
                    <a:moveTo>
                      <a:pt x="3504" y="17638"/>
                    </a:moveTo>
                    <a:cubicBezTo>
                      <a:pt x="1079" y="13717"/>
                      <a:pt x="0" y="8695"/>
                      <a:pt x="0" y="3169"/>
                    </a:cubicBezTo>
                    <a:cubicBezTo>
                      <a:pt x="7154" y="3169"/>
                      <a:pt x="14985" y="-3962"/>
                      <a:pt x="21600" y="3169"/>
                    </a:cubicBezTo>
                    <a:cubicBezTo>
                      <a:pt x="18490" y="10609"/>
                      <a:pt x="7963" y="7996"/>
                      <a:pt x="3504" y="176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" name="Kształt"/>
              <p:cNvSpPr/>
              <p:nvPr/>
            </p:nvSpPr>
            <p:spPr>
              <a:xfrm>
                <a:off x="1616734" y="555143"/>
                <a:ext cx="568" cy="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83" y="21600"/>
                    </a:moveTo>
                    <a:lnTo>
                      <a:pt x="0" y="21600"/>
                    </a:lnTo>
                    <a:cubicBezTo>
                      <a:pt x="0" y="12893"/>
                      <a:pt x="9970" y="0"/>
                      <a:pt x="21600" y="0"/>
                    </a:cubicBezTo>
                    <a:cubicBezTo>
                      <a:pt x="21600" y="9175"/>
                      <a:pt x="21600" y="17928"/>
                      <a:pt x="1248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7" name="Kształt"/>
              <p:cNvSpPr/>
              <p:nvPr/>
            </p:nvSpPr>
            <p:spPr>
              <a:xfrm>
                <a:off x="1460904" y="535664"/>
                <a:ext cx="1191" cy="2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63" h="20386" extrusionOk="0">
                    <a:moveTo>
                      <a:pt x="12459" y="18987"/>
                    </a:moveTo>
                    <a:cubicBezTo>
                      <a:pt x="11324" y="21600"/>
                      <a:pt x="6200" y="19584"/>
                      <a:pt x="1935" y="20386"/>
                    </a:cubicBezTo>
                    <a:cubicBezTo>
                      <a:pt x="-2606" y="13361"/>
                      <a:pt x="1090" y="5421"/>
                      <a:pt x="10466" y="0"/>
                    </a:cubicBezTo>
                    <a:cubicBezTo>
                      <a:pt x="18994" y="5925"/>
                      <a:pt x="14453" y="12158"/>
                      <a:pt x="12459" y="189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8" name="Kształt"/>
              <p:cNvSpPr/>
              <p:nvPr/>
            </p:nvSpPr>
            <p:spPr>
              <a:xfrm>
                <a:off x="1451164" y="516186"/>
                <a:ext cx="1237" cy="2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5" h="15705" extrusionOk="0">
                    <a:moveTo>
                      <a:pt x="19665" y="1720"/>
                    </a:moveTo>
                    <a:cubicBezTo>
                      <a:pt x="18613" y="5917"/>
                      <a:pt x="15134" y="10502"/>
                      <a:pt x="16169" y="15096"/>
                    </a:cubicBezTo>
                    <a:cubicBezTo>
                      <a:pt x="8159" y="17624"/>
                      <a:pt x="8159" y="11531"/>
                      <a:pt x="489" y="10502"/>
                    </a:cubicBezTo>
                    <a:cubicBezTo>
                      <a:pt x="-1935" y="5917"/>
                      <a:pt x="4682" y="-3976"/>
                      <a:pt x="19665" y="17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9" name="Kształt"/>
              <p:cNvSpPr/>
              <p:nvPr/>
            </p:nvSpPr>
            <p:spPr>
              <a:xfrm>
                <a:off x="1451164" y="535664"/>
                <a:ext cx="1657" cy="3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78" h="21341" extrusionOk="0">
                    <a:moveTo>
                      <a:pt x="10446" y="19142"/>
                    </a:moveTo>
                    <a:cubicBezTo>
                      <a:pt x="8397" y="20434"/>
                      <a:pt x="6719" y="21600"/>
                      <a:pt x="3374" y="21291"/>
                    </a:cubicBezTo>
                    <a:cubicBezTo>
                      <a:pt x="-6311" y="13539"/>
                      <a:pt x="7653" y="6769"/>
                      <a:pt x="10446" y="0"/>
                    </a:cubicBezTo>
                    <a:cubicBezTo>
                      <a:pt x="15289" y="3504"/>
                      <a:pt x="15289" y="14093"/>
                      <a:pt x="10446" y="191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0" name="Kształt"/>
              <p:cNvSpPr/>
              <p:nvPr/>
            </p:nvSpPr>
            <p:spPr>
              <a:xfrm>
                <a:off x="1451164" y="525925"/>
                <a:ext cx="1803" cy="3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93" h="18819" extrusionOk="0">
                    <a:moveTo>
                      <a:pt x="11423" y="0"/>
                    </a:moveTo>
                    <a:cubicBezTo>
                      <a:pt x="21600" y="5536"/>
                      <a:pt x="14539" y="11906"/>
                      <a:pt x="16611" y="17998"/>
                    </a:cubicBezTo>
                    <a:cubicBezTo>
                      <a:pt x="3531" y="21600"/>
                      <a:pt x="8519" y="12241"/>
                      <a:pt x="0" y="11186"/>
                    </a:cubicBezTo>
                    <a:cubicBezTo>
                      <a:pt x="0" y="11186"/>
                      <a:pt x="11423" y="0"/>
                      <a:pt x="1142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1" name="Kształt"/>
              <p:cNvSpPr/>
              <p:nvPr/>
            </p:nvSpPr>
            <p:spPr>
              <a:xfrm>
                <a:off x="1451164" y="535664"/>
                <a:ext cx="2049" cy="4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347" h="21600" extrusionOk="0">
                    <a:moveTo>
                      <a:pt x="6024" y="0"/>
                    </a:moveTo>
                    <a:cubicBezTo>
                      <a:pt x="20708" y="5943"/>
                      <a:pt x="-41" y="11985"/>
                      <a:pt x="3601" y="20105"/>
                    </a:cubicBezTo>
                    <a:lnTo>
                      <a:pt x="319" y="21600"/>
                    </a:lnTo>
                    <a:cubicBezTo>
                      <a:pt x="-892" y="14400"/>
                      <a:pt x="1413" y="6284"/>
                      <a:pt x="602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2" name="Kształt"/>
              <p:cNvSpPr/>
              <p:nvPr/>
            </p:nvSpPr>
            <p:spPr>
              <a:xfrm>
                <a:off x="1441425" y="555143"/>
                <a:ext cx="1573" cy="2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1" h="21600" extrusionOk="0">
                    <a:moveTo>
                      <a:pt x="6840" y="21600"/>
                    </a:moveTo>
                    <a:cubicBezTo>
                      <a:pt x="1054" y="21600"/>
                      <a:pt x="0" y="17103"/>
                      <a:pt x="0" y="14809"/>
                    </a:cubicBezTo>
                    <a:cubicBezTo>
                      <a:pt x="5533" y="11107"/>
                      <a:pt x="14221" y="5996"/>
                      <a:pt x="18700" y="0"/>
                    </a:cubicBezTo>
                    <a:cubicBezTo>
                      <a:pt x="18700" y="7233"/>
                      <a:pt x="21600" y="15875"/>
                      <a:pt x="684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3" name="Kształt"/>
              <p:cNvSpPr/>
              <p:nvPr/>
            </p:nvSpPr>
            <p:spPr>
              <a:xfrm>
                <a:off x="1441425" y="555143"/>
                <a:ext cx="961" cy="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9" h="21600" extrusionOk="0">
                    <a:moveTo>
                      <a:pt x="14948" y="0"/>
                    </a:moveTo>
                    <a:cubicBezTo>
                      <a:pt x="21600" y="2936"/>
                      <a:pt x="17031" y="15507"/>
                      <a:pt x="10801" y="21600"/>
                    </a:cubicBezTo>
                    <a:lnTo>
                      <a:pt x="0" y="21600"/>
                    </a:lnTo>
                    <a:cubicBezTo>
                      <a:pt x="0" y="21600"/>
                      <a:pt x="14948" y="0"/>
                      <a:pt x="149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4" name="Kształt"/>
              <p:cNvSpPr/>
              <p:nvPr/>
            </p:nvSpPr>
            <p:spPr>
              <a:xfrm>
                <a:off x="1431685" y="535664"/>
                <a:ext cx="19701" cy="29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480" extrusionOk="0">
                    <a:moveTo>
                      <a:pt x="3769" y="17492"/>
                    </a:moveTo>
                    <a:lnTo>
                      <a:pt x="2968" y="17125"/>
                    </a:lnTo>
                    <a:cubicBezTo>
                      <a:pt x="4216" y="15936"/>
                      <a:pt x="5866" y="14915"/>
                      <a:pt x="6124" y="13408"/>
                    </a:cubicBezTo>
                    <a:cubicBezTo>
                      <a:pt x="8244" y="12474"/>
                      <a:pt x="6925" y="9786"/>
                      <a:pt x="10483" y="9786"/>
                    </a:cubicBezTo>
                    <a:cubicBezTo>
                      <a:pt x="11801" y="10034"/>
                      <a:pt x="10600" y="10864"/>
                      <a:pt x="11543" y="11182"/>
                    </a:cubicBezTo>
                    <a:cubicBezTo>
                      <a:pt x="12955" y="10967"/>
                      <a:pt x="12414" y="10034"/>
                      <a:pt x="13050" y="9523"/>
                    </a:cubicBezTo>
                    <a:cubicBezTo>
                      <a:pt x="12579" y="9356"/>
                      <a:pt x="11872" y="9420"/>
                      <a:pt x="11801" y="9045"/>
                    </a:cubicBezTo>
                    <a:cubicBezTo>
                      <a:pt x="12320" y="8231"/>
                      <a:pt x="12414" y="7354"/>
                      <a:pt x="13451" y="6660"/>
                    </a:cubicBezTo>
                    <a:lnTo>
                      <a:pt x="14133" y="6899"/>
                    </a:lnTo>
                    <a:lnTo>
                      <a:pt x="14510" y="6412"/>
                    </a:lnTo>
                    <a:lnTo>
                      <a:pt x="14510" y="7043"/>
                    </a:lnTo>
                    <a:cubicBezTo>
                      <a:pt x="14958" y="6573"/>
                      <a:pt x="15312" y="6054"/>
                      <a:pt x="15735" y="5591"/>
                    </a:cubicBezTo>
                    <a:lnTo>
                      <a:pt x="14227" y="5423"/>
                    </a:lnTo>
                    <a:cubicBezTo>
                      <a:pt x="14158" y="4961"/>
                      <a:pt x="14675" y="4690"/>
                      <a:pt x="15122" y="4347"/>
                    </a:cubicBezTo>
                    <a:lnTo>
                      <a:pt x="16182" y="4690"/>
                    </a:lnTo>
                    <a:cubicBezTo>
                      <a:pt x="17926" y="3557"/>
                      <a:pt x="18703" y="2002"/>
                      <a:pt x="18891" y="702"/>
                    </a:cubicBezTo>
                    <a:cubicBezTo>
                      <a:pt x="19316" y="-120"/>
                      <a:pt x="20470" y="797"/>
                      <a:pt x="20989" y="0"/>
                    </a:cubicBezTo>
                    <a:cubicBezTo>
                      <a:pt x="21600" y="1013"/>
                      <a:pt x="20705" y="2528"/>
                      <a:pt x="20376" y="3724"/>
                    </a:cubicBezTo>
                    <a:cubicBezTo>
                      <a:pt x="20470" y="6293"/>
                      <a:pt x="16254" y="7234"/>
                      <a:pt x="15994" y="9786"/>
                    </a:cubicBezTo>
                    <a:cubicBezTo>
                      <a:pt x="14675" y="9308"/>
                      <a:pt x="14581" y="10401"/>
                      <a:pt x="14086" y="10760"/>
                    </a:cubicBezTo>
                    <a:cubicBezTo>
                      <a:pt x="14227" y="11852"/>
                      <a:pt x="11543" y="11948"/>
                      <a:pt x="12414" y="13025"/>
                    </a:cubicBezTo>
                    <a:cubicBezTo>
                      <a:pt x="8244" y="13671"/>
                      <a:pt x="9446" y="16886"/>
                      <a:pt x="6572" y="18130"/>
                    </a:cubicBezTo>
                    <a:cubicBezTo>
                      <a:pt x="6030" y="18752"/>
                      <a:pt x="5182" y="19485"/>
                      <a:pt x="3769" y="19007"/>
                    </a:cubicBezTo>
                    <a:cubicBezTo>
                      <a:pt x="2474" y="19877"/>
                      <a:pt x="1932" y="21137"/>
                      <a:pt x="0" y="21480"/>
                    </a:cubicBezTo>
                    <a:cubicBezTo>
                      <a:pt x="613" y="19980"/>
                      <a:pt x="2968" y="18959"/>
                      <a:pt x="3769" y="1749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5" name="Kształt"/>
              <p:cNvSpPr/>
              <p:nvPr/>
            </p:nvSpPr>
            <p:spPr>
              <a:xfrm>
                <a:off x="1431685" y="574622"/>
                <a:ext cx="3745" cy="5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03" y="7396"/>
                      <a:pt x="14021" y="17228"/>
                      <a:pt x="0" y="21600"/>
                    </a:cubicBezTo>
                    <a:cubicBezTo>
                      <a:pt x="0" y="13403"/>
                      <a:pt x="11622" y="575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6" name="Kształt"/>
              <p:cNvSpPr/>
              <p:nvPr/>
            </p:nvSpPr>
            <p:spPr>
              <a:xfrm>
                <a:off x="1431685" y="574622"/>
                <a:ext cx="968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69" h="21600" extrusionOk="0">
                    <a:moveTo>
                      <a:pt x="15493" y="0"/>
                    </a:moveTo>
                    <a:cubicBezTo>
                      <a:pt x="18419" y="3299"/>
                      <a:pt x="11463" y="16016"/>
                      <a:pt x="1957" y="21600"/>
                    </a:cubicBezTo>
                    <a:cubicBezTo>
                      <a:pt x="-3181" y="17069"/>
                      <a:pt x="1957" y="1908"/>
                      <a:pt x="154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7" name="Kształt"/>
              <p:cNvSpPr/>
              <p:nvPr/>
            </p:nvSpPr>
            <p:spPr>
              <a:xfrm>
                <a:off x="1402467" y="594100"/>
                <a:ext cx="1454" cy="1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72" h="21600" extrusionOk="0">
                    <a:moveTo>
                      <a:pt x="18372" y="0"/>
                    </a:moveTo>
                    <a:cubicBezTo>
                      <a:pt x="14216" y="8892"/>
                      <a:pt x="14216" y="20892"/>
                      <a:pt x="926" y="21600"/>
                    </a:cubicBezTo>
                    <a:cubicBezTo>
                      <a:pt x="-3228" y="13128"/>
                      <a:pt x="7296" y="2400"/>
                      <a:pt x="183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" name="Kształt"/>
              <p:cNvSpPr/>
              <p:nvPr/>
            </p:nvSpPr>
            <p:spPr>
              <a:xfrm>
                <a:off x="1266116" y="418792"/>
                <a:ext cx="2561" cy="12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26" h="21600" extrusionOk="0">
                    <a:moveTo>
                      <a:pt x="10487" y="0"/>
                    </a:moveTo>
                    <a:cubicBezTo>
                      <a:pt x="16861" y="4143"/>
                      <a:pt x="6495" y="8248"/>
                      <a:pt x="11244" y="11988"/>
                    </a:cubicBezTo>
                    <a:cubicBezTo>
                      <a:pt x="10487" y="15328"/>
                      <a:pt x="9729" y="18589"/>
                      <a:pt x="5738" y="21600"/>
                    </a:cubicBezTo>
                    <a:lnTo>
                      <a:pt x="3792" y="21600"/>
                    </a:lnTo>
                    <a:cubicBezTo>
                      <a:pt x="3792" y="18109"/>
                      <a:pt x="-4739" y="14194"/>
                      <a:pt x="3792" y="11106"/>
                    </a:cubicBezTo>
                    <a:cubicBezTo>
                      <a:pt x="5307" y="7231"/>
                      <a:pt x="7678" y="3491"/>
                      <a:pt x="104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9" name="Kształt"/>
              <p:cNvSpPr/>
              <p:nvPr/>
            </p:nvSpPr>
            <p:spPr>
              <a:xfrm>
                <a:off x="1256377" y="409053"/>
                <a:ext cx="987" cy="2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5284" y="15746"/>
                      <a:pt x="0" y="7545"/>
                      <a:pt x="0" y="0"/>
                    </a:cubicBezTo>
                    <a:cubicBezTo>
                      <a:pt x="21600" y="4617"/>
                      <a:pt x="10569" y="14616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0" name="Kształt"/>
              <p:cNvSpPr/>
              <p:nvPr/>
            </p:nvSpPr>
            <p:spPr>
              <a:xfrm>
                <a:off x="1256377" y="399313"/>
                <a:ext cx="7861" cy="2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4" h="21600" extrusionOk="0">
                    <a:moveTo>
                      <a:pt x="3032" y="1531"/>
                    </a:moveTo>
                    <a:cubicBezTo>
                      <a:pt x="5745" y="2783"/>
                      <a:pt x="10908" y="4091"/>
                      <a:pt x="9524" y="6035"/>
                    </a:cubicBezTo>
                    <a:lnTo>
                      <a:pt x="10535" y="6354"/>
                    </a:lnTo>
                    <a:cubicBezTo>
                      <a:pt x="10692" y="6152"/>
                      <a:pt x="11706" y="6103"/>
                      <a:pt x="11545" y="5843"/>
                    </a:cubicBezTo>
                    <a:cubicBezTo>
                      <a:pt x="16016" y="9357"/>
                      <a:pt x="20750" y="13717"/>
                      <a:pt x="16599" y="17721"/>
                    </a:cubicBezTo>
                    <a:cubicBezTo>
                      <a:pt x="21600" y="18000"/>
                      <a:pt x="17345" y="19858"/>
                      <a:pt x="18623" y="21052"/>
                    </a:cubicBezTo>
                    <a:lnTo>
                      <a:pt x="17982" y="21600"/>
                    </a:lnTo>
                    <a:cubicBezTo>
                      <a:pt x="16599" y="20272"/>
                      <a:pt x="19099" y="19358"/>
                      <a:pt x="17612" y="18049"/>
                    </a:cubicBezTo>
                    <a:cubicBezTo>
                      <a:pt x="12024" y="17423"/>
                      <a:pt x="16599" y="19733"/>
                      <a:pt x="11864" y="19550"/>
                    </a:cubicBezTo>
                    <a:cubicBezTo>
                      <a:pt x="5958" y="17673"/>
                      <a:pt x="11278" y="14843"/>
                      <a:pt x="9524" y="12591"/>
                    </a:cubicBezTo>
                    <a:cubicBezTo>
                      <a:pt x="4735" y="12408"/>
                      <a:pt x="8884" y="10983"/>
                      <a:pt x="6170" y="10204"/>
                    </a:cubicBezTo>
                    <a:lnTo>
                      <a:pt x="7129" y="9357"/>
                    </a:lnTo>
                    <a:cubicBezTo>
                      <a:pt x="9682" y="9424"/>
                      <a:pt x="5745" y="12341"/>
                      <a:pt x="10535" y="10983"/>
                    </a:cubicBezTo>
                    <a:cubicBezTo>
                      <a:pt x="9311" y="10204"/>
                      <a:pt x="13248" y="8654"/>
                      <a:pt x="8459" y="8414"/>
                    </a:cubicBezTo>
                    <a:lnTo>
                      <a:pt x="8459" y="8105"/>
                    </a:lnTo>
                    <a:cubicBezTo>
                      <a:pt x="9099" y="8105"/>
                      <a:pt x="9682" y="8105"/>
                      <a:pt x="10109" y="8289"/>
                    </a:cubicBezTo>
                    <a:cubicBezTo>
                      <a:pt x="11706" y="7604"/>
                      <a:pt x="7287" y="6902"/>
                      <a:pt x="7767" y="6035"/>
                    </a:cubicBezTo>
                    <a:cubicBezTo>
                      <a:pt x="6544" y="3831"/>
                      <a:pt x="2607" y="2012"/>
                      <a:pt x="0" y="0"/>
                    </a:cubicBezTo>
                    <a:cubicBezTo>
                      <a:pt x="2607" y="87"/>
                      <a:pt x="2179" y="982"/>
                      <a:pt x="3032" y="15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1" name="Kształt"/>
              <p:cNvSpPr/>
              <p:nvPr/>
            </p:nvSpPr>
            <p:spPr>
              <a:xfrm>
                <a:off x="1149244" y="389574"/>
                <a:ext cx="2519" cy="2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00" extrusionOk="0">
                    <a:moveTo>
                      <a:pt x="0" y="20983"/>
                    </a:moveTo>
                    <a:cubicBezTo>
                      <a:pt x="4885" y="12156"/>
                      <a:pt x="11079" y="3319"/>
                      <a:pt x="21600" y="0"/>
                    </a:cubicBezTo>
                    <a:cubicBezTo>
                      <a:pt x="18215" y="4775"/>
                      <a:pt x="11079" y="21600"/>
                      <a:pt x="0" y="209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2" name="Kształt"/>
              <p:cNvSpPr/>
              <p:nvPr/>
            </p:nvSpPr>
            <p:spPr>
              <a:xfrm>
                <a:off x="1168723" y="379835"/>
                <a:ext cx="1024" cy="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0" h="16242" extrusionOk="0">
                    <a:moveTo>
                      <a:pt x="7151" y="16242"/>
                    </a:moveTo>
                    <a:cubicBezTo>
                      <a:pt x="5301" y="14789"/>
                      <a:pt x="4176" y="10894"/>
                      <a:pt x="79" y="13568"/>
                    </a:cubicBezTo>
                    <a:cubicBezTo>
                      <a:pt x="-1028" y="5337"/>
                      <a:pt x="9762" y="-5358"/>
                      <a:pt x="16472" y="3084"/>
                    </a:cubicBezTo>
                    <a:cubicBezTo>
                      <a:pt x="20572" y="10894"/>
                      <a:pt x="9762" y="13568"/>
                      <a:pt x="7151" y="162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" name="Kształt"/>
              <p:cNvSpPr/>
              <p:nvPr/>
            </p:nvSpPr>
            <p:spPr>
              <a:xfrm>
                <a:off x="1168723" y="379835"/>
                <a:ext cx="1718" cy="1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extrusionOk="0">
                    <a:moveTo>
                      <a:pt x="349" y="21600"/>
                    </a:moveTo>
                    <a:cubicBezTo>
                      <a:pt x="-2342" y="7194"/>
                      <a:pt x="11161" y="7194"/>
                      <a:pt x="19258" y="0"/>
                    </a:cubicBezTo>
                    <a:cubicBezTo>
                      <a:pt x="19258" y="0"/>
                      <a:pt x="349" y="21600"/>
                      <a:pt x="34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4" name="Kształt"/>
              <p:cNvSpPr/>
              <p:nvPr/>
            </p:nvSpPr>
            <p:spPr>
              <a:xfrm>
                <a:off x="1178462" y="379835"/>
                <a:ext cx="4489" cy="2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extrusionOk="0">
                    <a:moveTo>
                      <a:pt x="817" y="21600"/>
                    </a:moveTo>
                    <a:cubicBezTo>
                      <a:pt x="-614" y="20954"/>
                      <a:pt x="508" y="18172"/>
                      <a:pt x="0" y="15666"/>
                    </a:cubicBezTo>
                    <a:cubicBezTo>
                      <a:pt x="6551" y="9086"/>
                      <a:pt x="13821" y="3522"/>
                      <a:pt x="20986" y="0"/>
                    </a:cubicBezTo>
                    <a:cubicBezTo>
                      <a:pt x="20986" y="0"/>
                      <a:pt x="817" y="21600"/>
                      <a:pt x="8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5" name="Kształt"/>
              <p:cNvSpPr/>
              <p:nvPr/>
            </p:nvSpPr>
            <p:spPr>
              <a:xfrm>
                <a:off x="1149244" y="409053"/>
                <a:ext cx="927" cy="1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3" h="21600" extrusionOk="0">
                    <a:moveTo>
                      <a:pt x="5008" y="21600"/>
                    </a:moveTo>
                    <a:lnTo>
                      <a:pt x="837" y="21600"/>
                    </a:lnTo>
                    <a:cubicBezTo>
                      <a:pt x="-3336" y="10405"/>
                      <a:pt x="9161" y="7898"/>
                      <a:pt x="14847" y="0"/>
                    </a:cubicBezTo>
                    <a:cubicBezTo>
                      <a:pt x="18264" y="2882"/>
                      <a:pt x="14091" y="15618"/>
                      <a:pt x="500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6" name="Kształt"/>
              <p:cNvSpPr/>
              <p:nvPr/>
            </p:nvSpPr>
            <p:spPr>
              <a:xfrm>
                <a:off x="1149244" y="409053"/>
                <a:ext cx="1977" cy="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22" h="21600" extrusionOk="0">
                    <a:moveTo>
                      <a:pt x="12762" y="17907"/>
                    </a:moveTo>
                    <a:lnTo>
                      <a:pt x="2826" y="21600"/>
                    </a:lnTo>
                    <a:cubicBezTo>
                      <a:pt x="-4108" y="14214"/>
                      <a:pt x="2826" y="4170"/>
                      <a:pt x="11656" y="0"/>
                    </a:cubicBezTo>
                    <a:cubicBezTo>
                      <a:pt x="8976" y="5700"/>
                      <a:pt x="17492" y="9393"/>
                      <a:pt x="12762" y="179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7" name="Kształt"/>
              <p:cNvSpPr/>
              <p:nvPr/>
            </p:nvSpPr>
            <p:spPr>
              <a:xfrm>
                <a:off x="1081069" y="535664"/>
                <a:ext cx="1217" cy="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extrusionOk="0">
                    <a:moveTo>
                      <a:pt x="4081" y="0"/>
                    </a:moveTo>
                    <a:cubicBezTo>
                      <a:pt x="5248" y="1244"/>
                      <a:pt x="7579" y="2378"/>
                      <a:pt x="12258" y="3241"/>
                    </a:cubicBezTo>
                    <a:cubicBezTo>
                      <a:pt x="21600" y="10640"/>
                      <a:pt x="12840" y="16092"/>
                      <a:pt x="2033" y="21600"/>
                    </a:cubicBezTo>
                    <a:cubicBezTo>
                      <a:pt x="2033" y="20793"/>
                      <a:pt x="2033" y="20090"/>
                      <a:pt x="2033" y="19333"/>
                    </a:cubicBezTo>
                    <a:cubicBezTo>
                      <a:pt x="583" y="17392"/>
                      <a:pt x="4963" y="15069"/>
                      <a:pt x="1451" y="13394"/>
                    </a:cubicBezTo>
                    <a:cubicBezTo>
                      <a:pt x="868" y="13665"/>
                      <a:pt x="583" y="13825"/>
                      <a:pt x="0" y="14041"/>
                    </a:cubicBezTo>
                    <a:cubicBezTo>
                      <a:pt x="1451" y="9340"/>
                      <a:pt x="2915" y="4701"/>
                      <a:pt x="40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8" name="Kształt"/>
              <p:cNvSpPr/>
              <p:nvPr/>
            </p:nvSpPr>
            <p:spPr>
              <a:xfrm>
                <a:off x="1022632" y="214265"/>
                <a:ext cx="1303" cy="2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783" h="21600" extrusionOk="0">
                    <a:moveTo>
                      <a:pt x="1080" y="21600"/>
                    </a:moveTo>
                    <a:cubicBezTo>
                      <a:pt x="-3475" y="14115"/>
                      <a:pt x="7817" y="7885"/>
                      <a:pt x="8415" y="0"/>
                    </a:cubicBezTo>
                    <a:cubicBezTo>
                      <a:pt x="18125" y="6519"/>
                      <a:pt x="4053" y="14981"/>
                      <a:pt x="108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9" name="Kształt"/>
              <p:cNvSpPr/>
              <p:nvPr/>
            </p:nvSpPr>
            <p:spPr>
              <a:xfrm>
                <a:off x="1012893" y="262962"/>
                <a:ext cx="1022" cy="2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752" h="21600" extrusionOk="0">
                    <a:moveTo>
                      <a:pt x="3110" y="21600"/>
                    </a:moveTo>
                    <a:cubicBezTo>
                      <a:pt x="1737" y="14990"/>
                      <a:pt x="-6457" y="4055"/>
                      <a:pt x="11053" y="0"/>
                    </a:cubicBezTo>
                    <a:cubicBezTo>
                      <a:pt x="15143" y="7315"/>
                      <a:pt x="11599" y="15514"/>
                      <a:pt x="311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0" name="Kształt"/>
              <p:cNvSpPr/>
              <p:nvPr/>
            </p:nvSpPr>
            <p:spPr>
              <a:xfrm>
                <a:off x="1012893" y="253223"/>
                <a:ext cx="1232" cy="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3" h="21600" extrusionOk="0">
                    <a:moveTo>
                      <a:pt x="0" y="21600"/>
                    </a:moveTo>
                    <a:cubicBezTo>
                      <a:pt x="882" y="16181"/>
                      <a:pt x="6429" y="6855"/>
                      <a:pt x="14890" y="0"/>
                    </a:cubicBezTo>
                    <a:cubicBezTo>
                      <a:pt x="21600" y="7309"/>
                      <a:pt x="4380" y="1448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1" name="Kształt"/>
              <p:cNvSpPr/>
              <p:nvPr/>
            </p:nvSpPr>
            <p:spPr>
              <a:xfrm>
                <a:off x="1022632" y="243484"/>
                <a:ext cx="176" cy="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374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8374"/>
                      <a:pt x="21600" y="1837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2" name="Kształt"/>
              <p:cNvSpPr/>
              <p:nvPr/>
            </p:nvSpPr>
            <p:spPr>
              <a:xfrm>
                <a:off x="1022632" y="243484"/>
                <a:ext cx="973" cy="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70" h="21600" extrusionOk="0">
                    <a:moveTo>
                      <a:pt x="0" y="21600"/>
                    </a:moveTo>
                    <a:cubicBezTo>
                      <a:pt x="4246" y="14831"/>
                      <a:pt x="1278" y="5701"/>
                      <a:pt x="18632" y="0"/>
                    </a:cubicBezTo>
                    <a:cubicBezTo>
                      <a:pt x="18632" y="5133"/>
                      <a:pt x="21600" y="1898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3" name="Kształt"/>
              <p:cNvSpPr/>
              <p:nvPr/>
            </p:nvSpPr>
            <p:spPr>
              <a:xfrm>
                <a:off x="1042111" y="175308"/>
                <a:ext cx="242" cy="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4" name="Kształt"/>
              <p:cNvSpPr/>
              <p:nvPr/>
            </p:nvSpPr>
            <p:spPr>
              <a:xfrm>
                <a:off x="1061590" y="97393"/>
                <a:ext cx="880" cy="2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16" h="21600" extrusionOk="0">
                    <a:moveTo>
                      <a:pt x="6687" y="0"/>
                    </a:moveTo>
                    <a:cubicBezTo>
                      <a:pt x="18191" y="2988"/>
                      <a:pt x="13321" y="14247"/>
                      <a:pt x="10878" y="20106"/>
                    </a:cubicBezTo>
                    <a:lnTo>
                      <a:pt x="6687" y="21600"/>
                    </a:lnTo>
                    <a:cubicBezTo>
                      <a:pt x="-966" y="16541"/>
                      <a:pt x="-3409" y="5059"/>
                      <a:pt x="66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5" name="Kształt"/>
              <p:cNvSpPr/>
              <p:nvPr/>
            </p:nvSpPr>
            <p:spPr>
              <a:xfrm>
                <a:off x="1061590" y="68175"/>
                <a:ext cx="847" cy="1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24" h="21600" extrusionOk="0">
                    <a:moveTo>
                      <a:pt x="5919" y="0"/>
                    </a:moveTo>
                    <a:cubicBezTo>
                      <a:pt x="18010" y="5878"/>
                      <a:pt x="4769" y="13418"/>
                      <a:pt x="8220" y="21600"/>
                    </a:cubicBezTo>
                    <a:lnTo>
                      <a:pt x="2750" y="21600"/>
                    </a:lnTo>
                    <a:cubicBezTo>
                      <a:pt x="728" y="15853"/>
                      <a:pt x="-3590" y="5236"/>
                      <a:pt x="591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6" name="Kształt"/>
              <p:cNvSpPr/>
              <p:nvPr/>
            </p:nvSpPr>
            <p:spPr>
              <a:xfrm>
                <a:off x="1051851" y="68175"/>
                <a:ext cx="1404" cy="1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5" h="18953" extrusionOk="0">
                    <a:moveTo>
                      <a:pt x="5781" y="0"/>
                    </a:moveTo>
                    <a:cubicBezTo>
                      <a:pt x="11252" y="754"/>
                      <a:pt x="15819" y="4957"/>
                      <a:pt x="19480" y="8132"/>
                    </a:cubicBezTo>
                    <a:cubicBezTo>
                      <a:pt x="19480" y="11554"/>
                      <a:pt x="20385" y="19817"/>
                      <a:pt x="11252" y="18295"/>
                    </a:cubicBezTo>
                    <a:cubicBezTo>
                      <a:pt x="-1215" y="21600"/>
                      <a:pt x="3351" y="11554"/>
                      <a:pt x="0" y="8132"/>
                    </a:cubicBezTo>
                    <a:cubicBezTo>
                      <a:pt x="0" y="8132"/>
                      <a:pt x="5781" y="0"/>
                      <a:pt x="57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7" name="Kształt"/>
              <p:cNvSpPr/>
              <p:nvPr/>
            </p:nvSpPr>
            <p:spPr>
              <a:xfrm>
                <a:off x="1051851" y="107132"/>
                <a:ext cx="1723" cy="7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05" h="21600" extrusionOk="0">
                    <a:moveTo>
                      <a:pt x="16876" y="0"/>
                    </a:moveTo>
                    <a:cubicBezTo>
                      <a:pt x="20251" y="6993"/>
                      <a:pt x="12602" y="14576"/>
                      <a:pt x="6751" y="21600"/>
                    </a:cubicBezTo>
                    <a:cubicBezTo>
                      <a:pt x="-1349" y="21417"/>
                      <a:pt x="4504" y="18826"/>
                      <a:pt x="0" y="17810"/>
                    </a:cubicBezTo>
                    <a:cubicBezTo>
                      <a:pt x="0" y="17810"/>
                      <a:pt x="16876" y="0"/>
                      <a:pt x="168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8" name="Kształt"/>
              <p:cNvSpPr/>
              <p:nvPr/>
            </p:nvSpPr>
            <p:spPr>
              <a:xfrm>
                <a:off x="983675" y="19478"/>
                <a:ext cx="141" cy="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11" h="20290" extrusionOk="0">
                    <a:moveTo>
                      <a:pt x="13311" y="20290"/>
                    </a:moveTo>
                    <a:cubicBezTo>
                      <a:pt x="-122" y="10524"/>
                      <a:pt x="-8289" y="-1310"/>
                      <a:pt x="13311" y="117"/>
                    </a:cubicBezTo>
                    <a:cubicBezTo>
                      <a:pt x="13311" y="117"/>
                      <a:pt x="13311" y="20290"/>
                      <a:pt x="13311" y="202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9" name="Kształt"/>
              <p:cNvSpPr/>
              <p:nvPr/>
            </p:nvSpPr>
            <p:spPr>
              <a:xfrm>
                <a:off x="448010" y="477228"/>
                <a:ext cx="3752" cy="5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9" h="21413" extrusionOk="0">
                    <a:moveTo>
                      <a:pt x="7943" y="11568"/>
                    </a:moveTo>
                    <a:cubicBezTo>
                      <a:pt x="10407" y="7255"/>
                      <a:pt x="12872" y="2488"/>
                      <a:pt x="18689" y="0"/>
                    </a:cubicBezTo>
                    <a:cubicBezTo>
                      <a:pt x="21600" y="8419"/>
                      <a:pt x="10855" y="14553"/>
                      <a:pt x="5032" y="21311"/>
                    </a:cubicBezTo>
                    <a:cubicBezTo>
                      <a:pt x="2906" y="21600"/>
                      <a:pt x="894" y="21311"/>
                      <a:pt x="0" y="19940"/>
                    </a:cubicBezTo>
                    <a:cubicBezTo>
                      <a:pt x="1226" y="16667"/>
                      <a:pt x="3805" y="13432"/>
                      <a:pt x="7943" y="1156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40" name="Kształt"/>
              <p:cNvSpPr/>
              <p:nvPr/>
            </p:nvSpPr>
            <p:spPr>
              <a:xfrm>
                <a:off x="448010" y="486968"/>
                <a:ext cx="3178" cy="4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9" h="19317" extrusionOk="0">
                    <a:moveTo>
                      <a:pt x="21159" y="0"/>
                    </a:moveTo>
                    <a:cubicBezTo>
                      <a:pt x="21600" y="4169"/>
                      <a:pt x="14592" y="9631"/>
                      <a:pt x="16781" y="14598"/>
                    </a:cubicBezTo>
                    <a:cubicBezTo>
                      <a:pt x="13576" y="21600"/>
                      <a:pt x="8608" y="18320"/>
                      <a:pt x="0" y="19317"/>
                    </a:cubicBezTo>
                    <a:cubicBezTo>
                      <a:pt x="5402" y="12015"/>
                      <a:pt x="11970" y="4617"/>
                      <a:pt x="2115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41" name="Kształt"/>
              <p:cNvSpPr/>
              <p:nvPr/>
            </p:nvSpPr>
            <p:spPr>
              <a:xfrm>
                <a:off x="448010" y="486968"/>
                <a:ext cx="1533" cy="2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492" y="21600"/>
                    </a:lnTo>
                    <a:lnTo>
                      <a:pt x="0" y="19944"/>
                    </a:lnTo>
                    <a:cubicBezTo>
                      <a:pt x="0" y="19944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42" name="Kształt"/>
              <p:cNvSpPr/>
              <p:nvPr/>
            </p:nvSpPr>
            <p:spPr>
              <a:xfrm>
                <a:off x="448010" y="496707"/>
                <a:ext cx="271" cy="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7" h="21600" extrusionOk="0">
                    <a:moveTo>
                      <a:pt x="20377" y="0"/>
                    </a:moveTo>
                    <a:lnTo>
                      <a:pt x="884" y="21600"/>
                    </a:lnTo>
                    <a:cubicBezTo>
                      <a:pt x="-1223" y="11499"/>
                      <a:pt x="-1223" y="2140"/>
                      <a:pt x="2037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43" name="Kształt"/>
              <p:cNvSpPr/>
              <p:nvPr/>
            </p:nvSpPr>
            <p:spPr>
              <a:xfrm>
                <a:off x="448010" y="496707"/>
                <a:ext cx="758" cy="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90" h="15489" extrusionOk="0">
                    <a:moveTo>
                      <a:pt x="13476" y="2487"/>
                    </a:moveTo>
                    <a:cubicBezTo>
                      <a:pt x="16731" y="9900"/>
                      <a:pt x="6150" y="11497"/>
                      <a:pt x="2873" y="15489"/>
                    </a:cubicBezTo>
                    <a:cubicBezTo>
                      <a:pt x="-4869" y="9900"/>
                      <a:pt x="4523" y="-6111"/>
                      <a:pt x="13476" y="24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44" name="Kształt"/>
              <p:cNvSpPr/>
              <p:nvPr/>
            </p:nvSpPr>
            <p:spPr>
              <a:xfrm>
                <a:off x="438271" y="496707"/>
                <a:ext cx="417" cy="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6161"/>
                      <a:pt x="21600" y="19019"/>
                      <a:pt x="9085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45" name="Kształt"/>
              <p:cNvSpPr/>
              <p:nvPr/>
            </p:nvSpPr>
            <p:spPr>
              <a:xfrm>
                <a:off x="486968" y="418792"/>
                <a:ext cx="241" cy="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94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13194" y="0"/>
                    </a:lnTo>
                    <a:cubicBezTo>
                      <a:pt x="8406" y="8390"/>
                      <a:pt x="21600" y="1710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46" name="Kształt"/>
              <p:cNvSpPr/>
              <p:nvPr/>
            </p:nvSpPr>
            <p:spPr>
              <a:xfrm>
                <a:off x="496707" y="418792"/>
                <a:ext cx="1140" cy="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21" h="20423" extrusionOk="0">
                    <a:moveTo>
                      <a:pt x="12686" y="20355"/>
                    </a:moveTo>
                    <a:cubicBezTo>
                      <a:pt x="1035" y="21600"/>
                      <a:pt x="7879" y="5454"/>
                      <a:pt x="0" y="0"/>
                    </a:cubicBezTo>
                    <a:lnTo>
                      <a:pt x="6177" y="9641"/>
                    </a:lnTo>
                    <a:cubicBezTo>
                      <a:pt x="7879" y="6935"/>
                      <a:pt x="12686" y="6935"/>
                      <a:pt x="15423" y="6935"/>
                    </a:cubicBezTo>
                    <a:cubicBezTo>
                      <a:pt x="21600" y="9641"/>
                      <a:pt x="14055" y="16575"/>
                      <a:pt x="12686" y="203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47" name="Kształt"/>
              <p:cNvSpPr/>
              <p:nvPr/>
            </p:nvSpPr>
            <p:spPr>
              <a:xfrm>
                <a:off x="496707" y="409053"/>
                <a:ext cx="1819" cy="3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extrusionOk="0">
                    <a:moveTo>
                      <a:pt x="255" y="21600"/>
                    </a:moveTo>
                    <a:cubicBezTo>
                      <a:pt x="-2302" y="14565"/>
                      <a:pt x="15123" y="7845"/>
                      <a:pt x="19298" y="0"/>
                    </a:cubicBezTo>
                    <a:cubicBezTo>
                      <a:pt x="16051" y="6154"/>
                      <a:pt x="19298" y="19529"/>
                      <a:pt x="2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48" name="Kształt"/>
              <p:cNvSpPr/>
              <p:nvPr/>
            </p:nvSpPr>
            <p:spPr>
              <a:xfrm>
                <a:off x="496707" y="409053"/>
                <a:ext cx="154" cy="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49" name="Kształt"/>
              <p:cNvSpPr/>
              <p:nvPr/>
            </p:nvSpPr>
            <p:spPr>
              <a:xfrm>
                <a:off x="486968" y="448010"/>
                <a:ext cx="1406" cy="2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extrusionOk="0">
                    <a:moveTo>
                      <a:pt x="6123" y="21600"/>
                    </a:moveTo>
                    <a:lnTo>
                      <a:pt x="0" y="21600"/>
                    </a:lnTo>
                    <a:cubicBezTo>
                      <a:pt x="14191" y="15547"/>
                      <a:pt x="6123" y="4195"/>
                      <a:pt x="20626" y="0"/>
                    </a:cubicBezTo>
                    <a:cubicBezTo>
                      <a:pt x="21600" y="7168"/>
                      <a:pt x="8382" y="14432"/>
                      <a:pt x="61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0" name="Kształt"/>
              <p:cNvSpPr/>
              <p:nvPr/>
            </p:nvSpPr>
            <p:spPr>
              <a:xfrm>
                <a:off x="486968" y="438271"/>
                <a:ext cx="395" cy="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33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9633" y="21600"/>
                      <a:pt x="963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1" name="Kształt"/>
              <p:cNvSpPr/>
              <p:nvPr/>
            </p:nvSpPr>
            <p:spPr>
              <a:xfrm>
                <a:off x="9739" y="613579"/>
                <a:ext cx="617" cy="1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7" h="21600" extrusionOk="0">
                    <a:moveTo>
                      <a:pt x="0" y="21600"/>
                    </a:moveTo>
                    <a:lnTo>
                      <a:pt x="7836" y="0"/>
                    </a:lnTo>
                    <a:lnTo>
                      <a:pt x="17011" y="0"/>
                    </a:lnTo>
                    <a:cubicBezTo>
                      <a:pt x="21600" y="9194"/>
                      <a:pt x="14399" y="164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2" name="Kształt"/>
              <p:cNvSpPr/>
              <p:nvPr/>
            </p:nvSpPr>
            <p:spPr>
              <a:xfrm>
                <a:off x="9739" y="603840"/>
                <a:ext cx="668" cy="1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3" h="20767" extrusionOk="0">
                    <a:moveTo>
                      <a:pt x="7200" y="20767"/>
                    </a:moveTo>
                    <a:lnTo>
                      <a:pt x="0" y="264"/>
                    </a:lnTo>
                    <a:cubicBezTo>
                      <a:pt x="9813" y="-833"/>
                      <a:pt x="21600" y="1551"/>
                      <a:pt x="18988" y="6354"/>
                    </a:cubicBezTo>
                    <a:cubicBezTo>
                      <a:pt x="21600" y="11348"/>
                      <a:pt x="18988" y="17627"/>
                      <a:pt x="7200" y="207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3" name="Kształt"/>
              <p:cNvSpPr/>
              <p:nvPr/>
            </p:nvSpPr>
            <p:spPr>
              <a:xfrm>
                <a:off x="19478" y="603840"/>
                <a:ext cx="785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03" h="21600" extrusionOk="0">
                    <a:moveTo>
                      <a:pt x="6427" y="21600"/>
                    </a:moveTo>
                    <a:lnTo>
                      <a:pt x="3722" y="21600"/>
                    </a:lnTo>
                    <a:cubicBezTo>
                      <a:pt x="-5143" y="14804"/>
                      <a:pt x="3722" y="5226"/>
                      <a:pt x="10672" y="0"/>
                    </a:cubicBezTo>
                    <a:cubicBezTo>
                      <a:pt x="16457" y="4531"/>
                      <a:pt x="13752" y="15678"/>
                      <a:pt x="642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4" name="Kształt"/>
              <p:cNvSpPr/>
              <p:nvPr/>
            </p:nvSpPr>
            <p:spPr>
              <a:xfrm>
                <a:off x="19478" y="594100"/>
                <a:ext cx="1075" cy="46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25" h="21600" extrusionOk="0">
                    <a:moveTo>
                      <a:pt x="3415" y="20985"/>
                    </a:moveTo>
                    <a:lnTo>
                      <a:pt x="1367" y="21600"/>
                    </a:lnTo>
                    <a:cubicBezTo>
                      <a:pt x="-965" y="16057"/>
                      <a:pt x="-965" y="6568"/>
                      <a:pt x="6628" y="0"/>
                    </a:cubicBezTo>
                    <a:cubicBezTo>
                      <a:pt x="20635" y="5281"/>
                      <a:pt x="13056" y="14980"/>
                      <a:pt x="3415" y="209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5" name="Kształt"/>
              <p:cNvSpPr/>
              <p:nvPr/>
            </p:nvSpPr>
            <p:spPr>
              <a:xfrm>
                <a:off x="38957" y="545404"/>
                <a:ext cx="1008" cy="1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2" h="21600" extrusionOk="0">
                    <a:moveTo>
                      <a:pt x="5832" y="21600"/>
                    </a:moveTo>
                    <a:lnTo>
                      <a:pt x="922" y="21600"/>
                    </a:lnTo>
                    <a:cubicBezTo>
                      <a:pt x="-2362" y="12991"/>
                      <a:pt x="3536" y="3071"/>
                      <a:pt x="12049" y="0"/>
                    </a:cubicBezTo>
                    <a:cubicBezTo>
                      <a:pt x="19238" y="7845"/>
                      <a:pt x="12049" y="16630"/>
                      <a:pt x="583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6" name="Kształt"/>
              <p:cNvSpPr/>
              <p:nvPr/>
            </p:nvSpPr>
            <p:spPr>
              <a:xfrm>
                <a:off x="38957" y="535664"/>
                <a:ext cx="1054" cy="1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37" h="21600" extrusionOk="0">
                    <a:moveTo>
                      <a:pt x="18237" y="21600"/>
                    </a:moveTo>
                    <a:cubicBezTo>
                      <a:pt x="13308" y="18631"/>
                      <a:pt x="4963" y="18631"/>
                      <a:pt x="810" y="13466"/>
                    </a:cubicBezTo>
                    <a:cubicBezTo>
                      <a:pt x="-3363" y="6058"/>
                      <a:pt x="9523" y="0"/>
                      <a:pt x="18237" y="0"/>
                    </a:cubicBezTo>
                    <a:cubicBezTo>
                      <a:pt x="18237" y="0"/>
                      <a:pt x="18237" y="21600"/>
                      <a:pt x="1823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7" name="Kształt"/>
              <p:cNvSpPr/>
              <p:nvPr/>
            </p:nvSpPr>
            <p:spPr>
              <a:xfrm>
                <a:off x="38957" y="545404"/>
                <a:ext cx="766" cy="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03" h="18006" extrusionOk="0">
                    <a:moveTo>
                      <a:pt x="0" y="18006"/>
                    </a:moveTo>
                    <a:cubicBezTo>
                      <a:pt x="1760" y="10434"/>
                      <a:pt x="0" y="-3594"/>
                      <a:pt x="11466" y="853"/>
                    </a:cubicBezTo>
                    <a:cubicBezTo>
                      <a:pt x="21600" y="9315"/>
                      <a:pt x="10135" y="14881"/>
                      <a:pt x="0" y="180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8" name="Kształt"/>
              <p:cNvSpPr/>
              <p:nvPr/>
            </p:nvSpPr>
            <p:spPr>
              <a:xfrm>
                <a:off x="38957" y="525925"/>
                <a:ext cx="819" cy="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3" h="16871" extrusionOk="0">
                    <a:moveTo>
                      <a:pt x="13383" y="15998"/>
                    </a:moveTo>
                    <a:cubicBezTo>
                      <a:pt x="8098" y="19689"/>
                      <a:pt x="5994" y="10590"/>
                      <a:pt x="197" y="8875"/>
                    </a:cubicBezTo>
                    <a:cubicBezTo>
                      <a:pt x="-1907" y="-1911"/>
                      <a:pt x="13383" y="-1911"/>
                      <a:pt x="19693" y="3786"/>
                    </a:cubicBezTo>
                    <a:cubicBezTo>
                      <a:pt x="19693" y="8875"/>
                      <a:pt x="19693" y="14574"/>
                      <a:pt x="13383" y="159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9" name="Kształt"/>
              <p:cNvSpPr/>
              <p:nvPr/>
            </p:nvSpPr>
            <p:spPr>
              <a:xfrm>
                <a:off x="48696" y="516186"/>
                <a:ext cx="154" cy="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0" name="Kształt"/>
              <p:cNvSpPr/>
              <p:nvPr/>
            </p:nvSpPr>
            <p:spPr>
              <a:xfrm>
                <a:off x="38957" y="516186"/>
                <a:ext cx="2679" cy="2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56" h="15462" extrusionOk="0">
                    <a:moveTo>
                      <a:pt x="8500" y="15067"/>
                    </a:moveTo>
                    <a:cubicBezTo>
                      <a:pt x="8882" y="8402"/>
                      <a:pt x="-5139" y="9211"/>
                      <a:pt x="2059" y="1226"/>
                    </a:cubicBezTo>
                    <a:cubicBezTo>
                      <a:pt x="13680" y="-4554"/>
                      <a:pt x="4588" y="12210"/>
                      <a:pt x="15071" y="7967"/>
                    </a:cubicBezTo>
                    <a:cubicBezTo>
                      <a:pt x="16461" y="11116"/>
                      <a:pt x="14055" y="17046"/>
                      <a:pt x="8500" y="150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1" name="Kształt"/>
              <p:cNvSpPr/>
              <p:nvPr/>
            </p:nvSpPr>
            <p:spPr>
              <a:xfrm>
                <a:off x="48696" y="506446"/>
                <a:ext cx="3390" cy="4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3" h="21600" extrusionOk="0">
                    <a:moveTo>
                      <a:pt x="10038" y="16906"/>
                    </a:moveTo>
                    <a:cubicBezTo>
                      <a:pt x="7945" y="19398"/>
                      <a:pt x="4305" y="20065"/>
                      <a:pt x="1885" y="21600"/>
                    </a:cubicBezTo>
                    <a:cubicBezTo>
                      <a:pt x="-1755" y="20354"/>
                      <a:pt x="999" y="18152"/>
                      <a:pt x="999" y="16283"/>
                    </a:cubicBezTo>
                    <a:cubicBezTo>
                      <a:pt x="10478" y="12885"/>
                      <a:pt x="7945" y="4546"/>
                      <a:pt x="16539" y="0"/>
                    </a:cubicBezTo>
                    <a:cubicBezTo>
                      <a:pt x="19845" y="5743"/>
                      <a:pt x="6291" y="9481"/>
                      <a:pt x="10038" y="169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2" name="Kształt"/>
              <p:cNvSpPr/>
              <p:nvPr/>
            </p:nvSpPr>
            <p:spPr>
              <a:xfrm>
                <a:off x="48696" y="506446"/>
                <a:ext cx="155" cy="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3" name="Kształt"/>
              <p:cNvSpPr/>
              <p:nvPr/>
            </p:nvSpPr>
            <p:spPr>
              <a:xfrm>
                <a:off x="48696" y="496707"/>
                <a:ext cx="1020" cy="1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3" h="14179" extrusionOk="0">
                    <a:moveTo>
                      <a:pt x="7865" y="14179"/>
                    </a:moveTo>
                    <a:lnTo>
                      <a:pt x="381" y="14179"/>
                    </a:lnTo>
                    <a:cubicBezTo>
                      <a:pt x="-1277" y="9738"/>
                      <a:pt x="2039" y="-7421"/>
                      <a:pt x="19069" y="3672"/>
                    </a:cubicBezTo>
                    <a:cubicBezTo>
                      <a:pt x="20323" y="8113"/>
                      <a:pt x="16985" y="11356"/>
                      <a:pt x="7865" y="141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4" name="Kształt"/>
              <p:cNvSpPr/>
              <p:nvPr/>
            </p:nvSpPr>
            <p:spPr>
              <a:xfrm>
                <a:off x="58436" y="496707"/>
                <a:ext cx="745" cy="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490" extrusionOk="0">
                    <a:moveTo>
                      <a:pt x="16526" y="13811"/>
                    </a:moveTo>
                    <a:cubicBezTo>
                      <a:pt x="6994" y="16677"/>
                      <a:pt x="4424" y="9635"/>
                      <a:pt x="0" y="8077"/>
                    </a:cubicBezTo>
                    <a:cubicBezTo>
                      <a:pt x="4424" y="3677"/>
                      <a:pt x="16526" y="-4923"/>
                      <a:pt x="21600" y="3677"/>
                    </a:cubicBezTo>
                    <a:cubicBezTo>
                      <a:pt x="21600" y="8077"/>
                      <a:pt x="21600" y="12276"/>
                      <a:pt x="16526" y="138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5" name="Kształt"/>
              <p:cNvSpPr/>
              <p:nvPr/>
            </p:nvSpPr>
            <p:spPr>
              <a:xfrm>
                <a:off x="58436" y="506446"/>
                <a:ext cx="637" cy="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48" h="21600" extrusionOk="0">
                    <a:moveTo>
                      <a:pt x="5793" y="21600"/>
                    </a:moveTo>
                    <a:cubicBezTo>
                      <a:pt x="-2595" y="15868"/>
                      <a:pt x="-2595" y="4628"/>
                      <a:pt x="10586" y="0"/>
                    </a:cubicBezTo>
                    <a:cubicBezTo>
                      <a:pt x="10586" y="5937"/>
                      <a:pt x="19005" y="9028"/>
                      <a:pt x="17192" y="14333"/>
                    </a:cubicBezTo>
                    <a:cubicBezTo>
                      <a:pt x="17192" y="14333"/>
                      <a:pt x="5793" y="21600"/>
                      <a:pt x="579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6" name="Kształt"/>
              <p:cNvSpPr/>
              <p:nvPr/>
            </p:nvSpPr>
            <p:spPr>
              <a:xfrm>
                <a:off x="58436" y="496707"/>
                <a:ext cx="1656" cy="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2" h="20544" extrusionOk="0">
                    <a:moveTo>
                      <a:pt x="1035" y="20544"/>
                    </a:moveTo>
                    <a:cubicBezTo>
                      <a:pt x="-4758" y="14902"/>
                      <a:pt x="15953" y="8556"/>
                      <a:pt x="9269" y="0"/>
                    </a:cubicBezTo>
                    <a:cubicBezTo>
                      <a:pt x="11950" y="1146"/>
                      <a:pt x="15953" y="-1056"/>
                      <a:pt x="16842" y="1769"/>
                    </a:cubicBezTo>
                    <a:cubicBezTo>
                      <a:pt x="1925" y="6788"/>
                      <a:pt x="16842" y="15959"/>
                      <a:pt x="1035" y="205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7" name="Kształt"/>
              <p:cNvSpPr/>
              <p:nvPr/>
            </p:nvSpPr>
            <p:spPr>
              <a:xfrm>
                <a:off x="68175" y="486968"/>
                <a:ext cx="395" cy="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838"/>
                    </a:moveTo>
                    <a:cubicBezTo>
                      <a:pt x="13194" y="16483"/>
                      <a:pt x="3620" y="20273"/>
                      <a:pt x="0" y="21600"/>
                    </a:cubicBez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17838"/>
                      <a:pt x="21600" y="178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8" name="Kształt"/>
              <p:cNvSpPr/>
              <p:nvPr/>
            </p:nvSpPr>
            <p:spPr>
              <a:xfrm>
                <a:off x="58436" y="486968"/>
                <a:ext cx="3246" cy="5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27" h="21600" extrusionOk="0">
                    <a:moveTo>
                      <a:pt x="8557" y="12986"/>
                    </a:moveTo>
                    <a:cubicBezTo>
                      <a:pt x="7057" y="16385"/>
                      <a:pt x="2158" y="19083"/>
                      <a:pt x="258" y="21600"/>
                    </a:cubicBezTo>
                    <a:cubicBezTo>
                      <a:pt x="-1544" y="16385"/>
                      <a:pt x="6658" y="12709"/>
                      <a:pt x="7354" y="7213"/>
                    </a:cubicBezTo>
                    <a:cubicBezTo>
                      <a:pt x="5854" y="5959"/>
                      <a:pt x="7057" y="3909"/>
                      <a:pt x="6658" y="2140"/>
                    </a:cubicBezTo>
                    <a:lnTo>
                      <a:pt x="11056" y="0"/>
                    </a:lnTo>
                    <a:cubicBezTo>
                      <a:pt x="20056" y="3304"/>
                      <a:pt x="10354" y="9448"/>
                      <a:pt x="8557" y="1298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9" name="Kształt"/>
              <p:cNvSpPr/>
              <p:nvPr/>
            </p:nvSpPr>
            <p:spPr>
              <a:xfrm>
                <a:off x="68175" y="477228"/>
                <a:ext cx="1834" cy="1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87" h="21600" extrusionOk="0">
                    <a:moveTo>
                      <a:pt x="1190" y="21600"/>
                    </a:moveTo>
                    <a:cubicBezTo>
                      <a:pt x="-4213" y="13300"/>
                      <a:pt x="10538" y="9333"/>
                      <a:pt x="10538" y="0"/>
                    </a:cubicBezTo>
                    <a:cubicBezTo>
                      <a:pt x="12814" y="1021"/>
                      <a:pt x="15930" y="1021"/>
                      <a:pt x="17387" y="4215"/>
                    </a:cubicBezTo>
                    <a:cubicBezTo>
                      <a:pt x="12814" y="9333"/>
                      <a:pt x="10538" y="20710"/>
                      <a:pt x="119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0" name="Kształt"/>
              <p:cNvSpPr/>
              <p:nvPr/>
            </p:nvSpPr>
            <p:spPr>
              <a:xfrm>
                <a:off x="77914" y="477228"/>
                <a:ext cx="1720" cy="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5" h="21600" extrusionOk="0">
                    <a:moveTo>
                      <a:pt x="5017" y="21600"/>
                    </a:moveTo>
                    <a:lnTo>
                      <a:pt x="0" y="21600"/>
                    </a:lnTo>
                    <a:cubicBezTo>
                      <a:pt x="5017" y="13694"/>
                      <a:pt x="6780" y="2937"/>
                      <a:pt x="19593" y="0"/>
                    </a:cubicBezTo>
                    <a:cubicBezTo>
                      <a:pt x="21600" y="8358"/>
                      <a:pt x="0" y="11304"/>
                      <a:pt x="50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1" name="Kształt"/>
              <p:cNvSpPr/>
              <p:nvPr/>
            </p:nvSpPr>
            <p:spPr>
              <a:xfrm>
                <a:off x="77914" y="467489"/>
                <a:ext cx="1001" cy="1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21" h="20534" extrusionOk="0">
                    <a:moveTo>
                      <a:pt x="2850" y="20534"/>
                    </a:moveTo>
                    <a:cubicBezTo>
                      <a:pt x="-4246" y="15138"/>
                      <a:pt x="2850" y="-1066"/>
                      <a:pt x="13806" y="56"/>
                    </a:cubicBezTo>
                    <a:cubicBezTo>
                      <a:pt x="17354" y="8946"/>
                      <a:pt x="9928" y="15138"/>
                      <a:pt x="2850" y="205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2" name="Kształt"/>
              <p:cNvSpPr/>
              <p:nvPr/>
            </p:nvSpPr>
            <p:spPr>
              <a:xfrm>
                <a:off x="77914" y="477228"/>
                <a:ext cx="330" cy="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75" y="17065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12975" y="17065"/>
                      <a:pt x="12975" y="170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3" name="Kształt"/>
              <p:cNvSpPr/>
              <p:nvPr/>
            </p:nvSpPr>
            <p:spPr>
              <a:xfrm>
                <a:off x="77914" y="457749"/>
                <a:ext cx="1315" cy="1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27" extrusionOk="0">
                    <a:moveTo>
                      <a:pt x="0" y="15859"/>
                    </a:moveTo>
                    <a:cubicBezTo>
                      <a:pt x="1806" y="9438"/>
                      <a:pt x="5400" y="-2038"/>
                      <a:pt x="21600" y="312"/>
                    </a:cubicBezTo>
                    <a:cubicBezTo>
                      <a:pt x="19075" y="6974"/>
                      <a:pt x="17638" y="19562"/>
                      <a:pt x="0" y="158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4" name="Kształt"/>
              <p:cNvSpPr/>
              <p:nvPr/>
            </p:nvSpPr>
            <p:spPr>
              <a:xfrm>
                <a:off x="77914" y="457749"/>
                <a:ext cx="1001" cy="1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16" h="20482" extrusionOk="0">
                    <a:moveTo>
                      <a:pt x="6581" y="20059"/>
                    </a:moveTo>
                    <a:cubicBezTo>
                      <a:pt x="4032" y="21600"/>
                      <a:pt x="1088" y="18539"/>
                      <a:pt x="0" y="17221"/>
                    </a:cubicBezTo>
                    <a:lnTo>
                      <a:pt x="13181" y="0"/>
                    </a:lnTo>
                    <a:cubicBezTo>
                      <a:pt x="21600" y="3039"/>
                      <a:pt x="13181" y="16127"/>
                      <a:pt x="6581" y="200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5" name="Kształt"/>
              <p:cNvSpPr/>
              <p:nvPr/>
            </p:nvSpPr>
            <p:spPr>
              <a:xfrm>
                <a:off x="87654" y="457749"/>
                <a:ext cx="2018" cy="3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extrusionOk="0">
                    <a:moveTo>
                      <a:pt x="15185" y="18282"/>
                    </a:moveTo>
                    <a:lnTo>
                      <a:pt x="0" y="21600"/>
                    </a:lnTo>
                    <a:cubicBezTo>
                      <a:pt x="854" y="15588"/>
                      <a:pt x="4061" y="2086"/>
                      <a:pt x="19027" y="0"/>
                    </a:cubicBezTo>
                    <a:cubicBezTo>
                      <a:pt x="21600" y="5712"/>
                      <a:pt x="16038" y="12112"/>
                      <a:pt x="15185" y="18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6" name="Kształt"/>
              <p:cNvSpPr/>
              <p:nvPr/>
            </p:nvSpPr>
            <p:spPr>
              <a:xfrm>
                <a:off x="87654" y="457749"/>
                <a:ext cx="594" cy="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4" h="13589" extrusionOk="0">
                    <a:moveTo>
                      <a:pt x="10799" y="13589"/>
                    </a:moveTo>
                    <a:lnTo>
                      <a:pt x="0" y="13589"/>
                    </a:lnTo>
                    <a:cubicBezTo>
                      <a:pt x="5050" y="8792"/>
                      <a:pt x="5050" y="-8011"/>
                      <a:pt x="18725" y="4599"/>
                    </a:cubicBezTo>
                    <a:cubicBezTo>
                      <a:pt x="21600" y="8792"/>
                      <a:pt x="15849" y="11894"/>
                      <a:pt x="10799" y="13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7" name="Kształt"/>
              <p:cNvSpPr/>
              <p:nvPr/>
            </p:nvSpPr>
            <p:spPr>
              <a:xfrm>
                <a:off x="87654" y="448010"/>
                <a:ext cx="2161" cy="2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59" h="21600" extrusionOk="0">
                    <a:moveTo>
                      <a:pt x="9755" y="21600"/>
                    </a:moveTo>
                    <a:cubicBezTo>
                      <a:pt x="8220" y="17126"/>
                      <a:pt x="4595" y="9762"/>
                      <a:pt x="0" y="12821"/>
                    </a:cubicBezTo>
                    <a:cubicBezTo>
                      <a:pt x="2090" y="7525"/>
                      <a:pt x="5708" y="0"/>
                      <a:pt x="11424" y="0"/>
                    </a:cubicBezTo>
                    <a:cubicBezTo>
                      <a:pt x="2504" y="8110"/>
                      <a:pt x="21600" y="14973"/>
                      <a:pt x="97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8" name="Kształt"/>
              <p:cNvSpPr/>
              <p:nvPr/>
            </p:nvSpPr>
            <p:spPr>
              <a:xfrm>
                <a:off x="87654" y="448010"/>
                <a:ext cx="2703" cy="1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1" h="15896" extrusionOk="0">
                    <a:moveTo>
                      <a:pt x="9260" y="14086"/>
                    </a:moveTo>
                    <a:cubicBezTo>
                      <a:pt x="5887" y="8297"/>
                      <a:pt x="-2689" y="13011"/>
                      <a:pt x="834" y="3392"/>
                    </a:cubicBezTo>
                    <a:cubicBezTo>
                      <a:pt x="5275" y="-1131"/>
                      <a:pt x="14470" y="-1131"/>
                      <a:pt x="18911" y="3392"/>
                    </a:cubicBezTo>
                    <a:cubicBezTo>
                      <a:pt x="16769" y="8297"/>
                      <a:pt x="17844" y="20469"/>
                      <a:pt x="9260" y="1408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9" name="Kształt"/>
              <p:cNvSpPr/>
              <p:nvPr/>
            </p:nvSpPr>
            <p:spPr>
              <a:xfrm>
                <a:off x="97393" y="457749"/>
                <a:ext cx="2193" cy="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9" h="21600" extrusionOk="0">
                    <a:moveTo>
                      <a:pt x="0" y="21600"/>
                    </a:moveTo>
                    <a:cubicBezTo>
                      <a:pt x="1659" y="13030"/>
                      <a:pt x="9135" y="1836"/>
                      <a:pt x="20771" y="0"/>
                    </a:cubicBezTo>
                    <a:cubicBezTo>
                      <a:pt x="21600" y="9439"/>
                      <a:pt x="3744" y="1477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0" name="Kształt"/>
              <p:cNvSpPr/>
              <p:nvPr/>
            </p:nvSpPr>
            <p:spPr>
              <a:xfrm>
                <a:off x="97393" y="457749"/>
                <a:ext cx="826" cy="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55" h="16077" extrusionOk="0">
                    <a:moveTo>
                      <a:pt x="12269" y="16077"/>
                    </a:moveTo>
                    <a:lnTo>
                      <a:pt x="1252" y="16077"/>
                    </a:lnTo>
                    <a:cubicBezTo>
                      <a:pt x="-4690" y="1120"/>
                      <a:pt x="12269" y="-5523"/>
                      <a:pt x="15652" y="5448"/>
                    </a:cubicBezTo>
                    <a:cubicBezTo>
                      <a:pt x="16910" y="12090"/>
                      <a:pt x="13961" y="14442"/>
                      <a:pt x="12269" y="160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1" name="Kształt"/>
              <p:cNvSpPr/>
              <p:nvPr/>
            </p:nvSpPr>
            <p:spPr>
              <a:xfrm>
                <a:off x="97393" y="448010"/>
                <a:ext cx="1950" cy="2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32" extrusionOk="0">
                    <a:moveTo>
                      <a:pt x="0" y="18032"/>
                    </a:moveTo>
                    <a:cubicBezTo>
                      <a:pt x="3888" y="11284"/>
                      <a:pt x="969" y="-3568"/>
                      <a:pt x="21600" y="785"/>
                    </a:cubicBezTo>
                    <a:cubicBezTo>
                      <a:pt x="18197" y="7525"/>
                      <a:pt x="12620" y="16318"/>
                      <a:pt x="0" y="180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2" name="Kształt"/>
              <p:cNvSpPr/>
              <p:nvPr/>
            </p:nvSpPr>
            <p:spPr>
              <a:xfrm>
                <a:off x="97393" y="448010"/>
                <a:ext cx="1141" cy="1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18" h="21600" extrusionOk="0">
                    <a:moveTo>
                      <a:pt x="3611" y="21600"/>
                    </a:moveTo>
                    <a:cubicBezTo>
                      <a:pt x="-7182" y="10477"/>
                      <a:pt x="9156" y="8146"/>
                      <a:pt x="14418" y="0"/>
                    </a:cubicBezTo>
                    <a:cubicBezTo>
                      <a:pt x="11653" y="7976"/>
                      <a:pt x="8872" y="15120"/>
                      <a:pt x="361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3" name="Kształt"/>
              <p:cNvSpPr/>
              <p:nvPr/>
            </p:nvSpPr>
            <p:spPr>
              <a:xfrm>
                <a:off x="97393" y="438271"/>
                <a:ext cx="582" cy="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4" h="21600" extrusionOk="0">
                    <a:moveTo>
                      <a:pt x="5227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5227" y="0"/>
                      <a:pt x="16373" y="0"/>
                      <a:pt x="19389" y="3785"/>
                    </a:cubicBezTo>
                    <a:cubicBezTo>
                      <a:pt x="21600" y="12955"/>
                      <a:pt x="13395" y="16187"/>
                      <a:pt x="522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4" name="Kształt"/>
              <p:cNvSpPr/>
              <p:nvPr/>
            </p:nvSpPr>
            <p:spPr>
              <a:xfrm>
                <a:off x="107132" y="448010"/>
                <a:ext cx="1315" cy="1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0799" y="15486"/>
                      <a:pt x="1455" y="0"/>
                      <a:pt x="21600" y="0"/>
                    </a:cubicBezTo>
                    <a:cubicBezTo>
                      <a:pt x="21600" y="9665"/>
                      <a:pt x="10799" y="1718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5" name="Kształt"/>
              <p:cNvSpPr/>
              <p:nvPr/>
            </p:nvSpPr>
            <p:spPr>
              <a:xfrm>
                <a:off x="107132" y="438271"/>
                <a:ext cx="818" cy="1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97" h="21600" extrusionOk="0">
                    <a:moveTo>
                      <a:pt x="3257" y="21600"/>
                    </a:moveTo>
                    <a:cubicBezTo>
                      <a:pt x="-4502" y="14259"/>
                      <a:pt x="3257" y="3570"/>
                      <a:pt x="9339" y="0"/>
                    </a:cubicBezTo>
                    <a:cubicBezTo>
                      <a:pt x="17098" y="3570"/>
                      <a:pt x="9339" y="16449"/>
                      <a:pt x="325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6" name="Kształt"/>
              <p:cNvSpPr/>
              <p:nvPr/>
            </p:nvSpPr>
            <p:spPr>
              <a:xfrm>
                <a:off x="107132" y="448010"/>
                <a:ext cx="836" cy="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1" h="20006" extrusionOk="0">
                    <a:moveTo>
                      <a:pt x="14399" y="19739"/>
                    </a:moveTo>
                    <a:cubicBezTo>
                      <a:pt x="7199" y="21600"/>
                      <a:pt x="5749" y="13160"/>
                      <a:pt x="0" y="11839"/>
                    </a:cubicBezTo>
                    <a:lnTo>
                      <a:pt x="8649" y="0"/>
                    </a:lnTo>
                    <a:cubicBezTo>
                      <a:pt x="10566" y="1321"/>
                      <a:pt x="14399" y="4477"/>
                      <a:pt x="17767" y="3424"/>
                    </a:cubicBezTo>
                    <a:cubicBezTo>
                      <a:pt x="16317" y="9734"/>
                      <a:pt x="21600" y="17906"/>
                      <a:pt x="14399" y="197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7" name="Kształt"/>
              <p:cNvSpPr/>
              <p:nvPr/>
            </p:nvSpPr>
            <p:spPr>
              <a:xfrm>
                <a:off x="107132" y="428531"/>
                <a:ext cx="996" cy="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7" h="20532" extrusionOk="0">
                    <a:moveTo>
                      <a:pt x="2609" y="20475"/>
                    </a:moveTo>
                    <a:lnTo>
                      <a:pt x="0" y="16376"/>
                    </a:lnTo>
                    <a:lnTo>
                      <a:pt x="18570" y="0"/>
                    </a:lnTo>
                    <a:cubicBezTo>
                      <a:pt x="21600" y="5776"/>
                      <a:pt x="18570" y="21600"/>
                      <a:pt x="2609" y="204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8" name="Kształt"/>
              <p:cNvSpPr/>
              <p:nvPr/>
            </p:nvSpPr>
            <p:spPr>
              <a:xfrm>
                <a:off x="107132" y="428531"/>
                <a:ext cx="2398" cy="2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1" h="19323" extrusionOk="0">
                    <a:moveTo>
                      <a:pt x="14631" y="17714"/>
                    </a:moveTo>
                    <a:lnTo>
                      <a:pt x="13334" y="19323"/>
                    </a:lnTo>
                    <a:cubicBezTo>
                      <a:pt x="11546" y="13364"/>
                      <a:pt x="5544" y="11342"/>
                      <a:pt x="24" y="15378"/>
                    </a:cubicBezTo>
                    <a:cubicBezTo>
                      <a:pt x="-467" y="10376"/>
                      <a:pt x="6675" y="5218"/>
                      <a:pt x="10416" y="381"/>
                    </a:cubicBezTo>
                    <a:cubicBezTo>
                      <a:pt x="21133" y="-2277"/>
                      <a:pt x="13334" y="9732"/>
                      <a:pt x="17558" y="12877"/>
                    </a:cubicBezTo>
                    <a:cubicBezTo>
                      <a:pt x="18697" y="15378"/>
                      <a:pt x="15122" y="17152"/>
                      <a:pt x="14631" y="177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9" name="Kształt"/>
              <p:cNvSpPr/>
              <p:nvPr/>
            </p:nvSpPr>
            <p:spPr>
              <a:xfrm>
                <a:off x="107132" y="438271"/>
                <a:ext cx="3504" cy="3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051" y="13690"/>
                      <a:pt x="11612" y="6841"/>
                      <a:pt x="17142" y="0"/>
                    </a:cubicBezTo>
                    <a:lnTo>
                      <a:pt x="20522" y="0"/>
                    </a:lnTo>
                    <a:cubicBezTo>
                      <a:pt x="21600" y="6841"/>
                      <a:pt x="6076" y="8039"/>
                      <a:pt x="13091" y="15487"/>
                    </a:cubicBezTo>
                    <a:cubicBezTo>
                      <a:pt x="16064" y="15889"/>
                      <a:pt x="20522" y="10300"/>
                      <a:pt x="21600" y="15487"/>
                    </a:cubicBezTo>
                    <a:cubicBezTo>
                      <a:pt x="15524" y="19810"/>
                      <a:pt x="6076" y="1369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0" name="Kształt"/>
              <p:cNvSpPr/>
              <p:nvPr/>
            </p:nvSpPr>
            <p:spPr>
              <a:xfrm>
                <a:off x="116872" y="428531"/>
                <a:ext cx="1666" cy="1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0" h="21600" extrusionOk="0">
                    <a:moveTo>
                      <a:pt x="1428" y="21600"/>
                    </a:moveTo>
                    <a:cubicBezTo>
                      <a:pt x="-3740" y="14321"/>
                      <a:pt x="6585" y="9203"/>
                      <a:pt x="9170" y="1911"/>
                    </a:cubicBezTo>
                    <a:lnTo>
                      <a:pt x="17860" y="0"/>
                    </a:lnTo>
                    <a:cubicBezTo>
                      <a:pt x="16922" y="9203"/>
                      <a:pt x="9170" y="18275"/>
                      <a:pt x="142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1" name="Kształt"/>
              <p:cNvSpPr/>
              <p:nvPr/>
            </p:nvSpPr>
            <p:spPr>
              <a:xfrm>
                <a:off x="116872" y="428531"/>
                <a:ext cx="2693" cy="3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606" y="15040"/>
                      <a:pt x="5971" y="2830"/>
                      <a:pt x="21600" y="0"/>
                    </a:cubicBezTo>
                    <a:cubicBezTo>
                      <a:pt x="19667" y="8634"/>
                      <a:pt x="8075" y="1549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2" name="Kształt"/>
              <p:cNvSpPr/>
              <p:nvPr/>
            </p:nvSpPr>
            <p:spPr>
              <a:xfrm>
                <a:off x="116872" y="418792"/>
                <a:ext cx="1248" cy="1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18" h="18544" extrusionOk="0">
                    <a:moveTo>
                      <a:pt x="6724" y="17811"/>
                    </a:moveTo>
                    <a:cubicBezTo>
                      <a:pt x="-2382" y="15421"/>
                      <a:pt x="-1035" y="4311"/>
                      <a:pt x="3683" y="180"/>
                    </a:cubicBezTo>
                    <a:cubicBezTo>
                      <a:pt x="11442" y="-926"/>
                      <a:pt x="17854" y="3205"/>
                      <a:pt x="19218" y="8605"/>
                    </a:cubicBezTo>
                    <a:cubicBezTo>
                      <a:pt x="19218" y="14640"/>
                      <a:pt x="15157" y="20674"/>
                      <a:pt x="6724" y="1781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" name="Kształt"/>
              <p:cNvSpPr/>
              <p:nvPr/>
            </p:nvSpPr>
            <p:spPr>
              <a:xfrm>
                <a:off x="126611" y="418792"/>
                <a:ext cx="571" cy="1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9091" y="0"/>
                      <a:pt x="21600" y="9786"/>
                      <a:pt x="21600" y="17057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4" name="Kształt"/>
              <p:cNvSpPr/>
              <p:nvPr/>
            </p:nvSpPr>
            <p:spPr>
              <a:xfrm>
                <a:off x="126611" y="418792"/>
                <a:ext cx="1107" cy="1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16" h="21600" extrusionOk="0">
                    <a:moveTo>
                      <a:pt x="5397" y="21600"/>
                    </a:moveTo>
                    <a:lnTo>
                      <a:pt x="490" y="21600"/>
                    </a:lnTo>
                    <a:cubicBezTo>
                      <a:pt x="-1804" y="12045"/>
                      <a:pt x="4090" y="0"/>
                      <a:pt x="15208" y="0"/>
                    </a:cubicBezTo>
                    <a:cubicBezTo>
                      <a:pt x="19796" y="7683"/>
                      <a:pt x="11290" y="16217"/>
                      <a:pt x="53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5" name="Kształt"/>
              <p:cNvSpPr/>
              <p:nvPr/>
            </p:nvSpPr>
            <p:spPr>
              <a:xfrm>
                <a:off x="126611" y="418792"/>
                <a:ext cx="812" cy="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83" extrusionOk="0">
                    <a:moveTo>
                      <a:pt x="17506" y="19083"/>
                    </a:moveTo>
                    <a:lnTo>
                      <a:pt x="0" y="889"/>
                    </a:lnTo>
                    <a:cubicBezTo>
                      <a:pt x="17506" y="-2517"/>
                      <a:pt x="17506" y="4295"/>
                      <a:pt x="21600" y="13959"/>
                    </a:cubicBezTo>
                    <a:cubicBezTo>
                      <a:pt x="21600" y="13959"/>
                      <a:pt x="17506" y="19083"/>
                      <a:pt x="17506" y="190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6" name="Kształt"/>
              <p:cNvSpPr/>
              <p:nvPr/>
            </p:nvSpPr>
            <p:spPr>
              <a:xfrm>
                <a:off x="126611" y="418792"/>
                <a:ext cx="1481" cy="1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66" h="18257" extrusionOk="0">
                    <a:moveTo>
                      <a:pt x="4958" y="18257"/>
                    </a:moveTo>
                    <a:lnTo>
                      <a:pt x="446" y="18257"/>
                    </a:lnTo>
                    <a:cubicBezTo>
                      <a:pt x="-1573" y="11944"/>
                      <a:pt x="3198" y="-3343"/>
                      <a:pt x="16003" y="659"/>
                    </a:cubicBezTo>
                    <a:cubicBezTo>
                      <a:pt x="20027" y="6363"/>
                      <a:pt x="10488" y="13646"/>
                      <a:pt x="4958" y="1825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7" name="Kształt"/>
              <p:cNvSpPr/>
              <p:nvPr/>
            </p:nvSpPr>
            <p:spPr>
              <a:xfrm>
                <a:off x="126611" y="409053"/>
                <a:ext cx="2935" cy="2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52" h="20146" extrusionOk="0">
                    <a:moveTo>
                      <a:pt x="0" y="16070"/>
                    </a:moveTo>
                    <a:cubicBezTo>
                      <a:pt x="3594" y="7821"/>
                      <a:pt x="10796" y="1019"/>
                      <a:pt x="18552" y="0"/>
                    </a:cubicBezTo>
                    <a:cubicBezTo>
                      <a:pt x="18552" y="7821"/>
                      <a:pt x="-3048" y="8335"/>
                      <a:pt x="9825" y="18961"/>
                    </a:cubicBezTo>
                    <a:cubicBezTo>
                      <a:pt x="6231" y="21600"/>
                      <a:pt x="2630" y="19475"/>
                      <a:pt x="0" y="160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8" name="Kształt"/>
              <p:cNvSpPr/>
              <p:nvPr/>
            </p:nvSpPr>
            <p:spPr>
              <a:xfrm>
                <a:off x="126611" y="418792"/>
                <a:ext cx="574" cy="1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29" h="21600" extrusionOk="0">
                    <a:moveTo>
                      <a:pt x="3785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9723" y="0"/>
                    </a:lnTo>
                    <a:cubicBezTo>
                      <a:pt x="21600" y="6861"/>
                      <a:pt x="5938" y="14915"/>
                      <a:pt x="378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9" name="Kształt"/>
              <p:cNvSpPr/>
              <p:nvPr/>
            </p:nvSpPr>
            <p:spPr>
              <a:xfrm>
                <a:off x="126611" y="418792"/>
                <a:ext cx="2133" cy="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4" h="21600" extrusionOk="0">
                    <a:moveTo>
                      <a:pt x="1431" y="21600"/>
                    </a:moveTo>
                    <a:cubicBezTo>
                      <a:pt x="-4906" y="12331"/>
                      <a:pt x="11550" y="7343"/>
                      <a:pt x="16694" y="0"/>
                    </a:cubicBezTo>
                    <a:cubicBezTo>
                      <a:pt x="16694" y="0"/>
                      <a:pt x="1431" y="21600"/>
                      <a:pt x="143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" name="Kształt"/>
              <p:cNvSpPr/>
              <p:nvPr/>
            </p:nvSpPr>
            <p:spPr>
              <a:xfrm>
                <a:off x="126611" y="409053"/>
                <a:ext cx="781" cy="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33" h="21600" extrusionOk="0">
                    <a:moveTo>
                      <a:pt x="2507" y="21600"/>
                    </a:moveTo>
                    <a:cubicBezTo>
                      <a:pt x="-5537" y="19291"/>
                      <a:pt x="8001" y="4254"/>
                      <a:pt x="12032" y="0"/>
                    </a:cubicBezTo>
                    <a:cubicBezTo>
                      <a:pt x="16063" y="13095"/>
                      <a:pt x="6913" y="17348"/>
                      <a:pt x="250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1" name="Kształt"/>
              <p:cNvSpPr/>
              <p:nvPr/>
            </p:nvSpPr>
            <p:spPr>
              <a:xfrm>
                <a:off x="136351" y="409053"/>
                <a:ext cx="805" cy="1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36" h="19043" extrusionOk="0">
                    <a:moveTo>
                      <a:pt x="0" y="19043"/>
                    </a:moveTo>
                    <a:lnTo>
                      <a:pt x="0" y="659"/>
                    </a:lnTo>
                    <a:cubicBezTo>
                      <a:pt x="4951" y="1373"/>
                      <a:pt x="13057" y="-2557"/>
                      <a:pt x="14852" y="3163"/>
                    </a:cubicBezTo>
                    <a:cubicBezTo>
                      <a:pt x="21600" y="10838"/>
                      <a:pt x="6309" y="16722"/>
                      <a:pt x="0" y="190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2" name="Kształt"/>
              <p:cNvSpPr/>
              <p:nvPr/>
            </p:nvSpPr>
            <p:spPr>
              <a:xfrm>
                <a:off x="136351" y="409053"/>
                <a:ext cx="986" cy="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400" extrusionOk="0">
                    <a:moveTo>
                      <a:pt x="9118" y="16400"/>
                    </a:moveTo>
                    <a:lnTo>
                      <a:pt x="0" y="16400"/>
                    </a:lnTo>
                    <a:cubicBezTo>
                      <a:pt x="5283" y="8351"/>
                      <a:pt x="7201" y="-5200"/>
                      <a:pt x="21600" y="2077"/>
                    </a:cubicBezTo>
                    <a:cubicBezTo>
                      <a:pt x="21600" y="8351"/>
                      <a:pt x="12484" y="11874"/>
                      <a:pt x="9118" y="164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3" name="Kształt"/>
              <p:cNvSpPr/>
              <p:nvPr/>
            </p:nvSpPr>
            <p:spPr>
              <a:xfrm>
                <a:off x="136351" y="399313"/>
                <a:ext cx="2351" cy="3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03" h="21600" extrusionOk="0">
                    <a:moveTo>
                      <a:pt x="15673" y="0"/>
                    </a:moveTo>
                    <a:cubicBezTo>
                      <a:pt x="20370" y="4393"/>
                      <a:pt x="8628" y="7016"/>
                      <a:pt x="12860" y="12957"/>
                    </a:cubicBezTo>
                    <a:lnTo>
                      <a:pt x="1743" y="21600"/>
                    </a:lnTo>
                    <a:cubicBezTo>
                      <a:pt x="-1230" y="20826"/>
                      <a:pt x="645" y="16512"/>
                      <a:pt x="20" y="14426"/>
                    </a:cubicBezTo>
                    <a:cubicBezTo>
                      <a:pt x="4092" y="7016"/>
                      <a:pt x="14575" y="7016"/>
                      <a:pt x="156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" name="Kształt"/>
              <p:cNvSpPr/>
              <p:nvPr/>
            </p:nvSpPr>
            <p:spPr>
              <a:xfrm>
                <a:off x="136351" y="409053"/>
                <a:ext cx="2964" cy="3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24" h="21600" extrusionOk="0">
                    <a:moveTo>
                      <a:pt x="0" y="21600"/>
                    </a:moveTo>
                    <a:cubicBezTo>
                      <a:pt x="2175" y="12257"/>
                      <a:pt x="13917" y="7614"/>
                      <a:pt x="19425" y="0"/>
                    </a:cubicBezTo>
                    <a:cubicBezTo>
                      <a:pt x="21600" y="8032"/>
                      <a:pt x="5367" y="1578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5" name="Kształt"/>
              <p:cNvSpPr/>
              <p:nvPr/>
            </p:nvSpPr>
            <p:spPr>
              <a:xfrm>
                <a:off x="136351" y="399313"/>
                <a:ext cx="856" cy="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79" h="15804" extrusionOk="0">
                    <a:moveTo>
                      <a:pt x="8412" y="15804"/>
                    </a:moveTo>
                    <a:lnTo>
                      <a:pt x="1475" y="15804"/>
                    </a:lnTo>
                    <a:cubicBezTo>
                      <a:pt x="-4315" y="7960"/>
                      <a:pt x="8412" y="-5796"/>
                      <a:pt x="14201" y="2650"/>
                    </a:cubicBezTo>
                    <a:cubicBezTo>
                      <a:pt x="17285" y="9327"/>
                      <a:pt x="11495" y="12083"/>
                      <a:pt x="8412" y="158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6" name="Kształt"/>
              <p:cNvSpPr/>
              <p:nvPr/>
            </p:nvSpPr>
            <p:spPr>
              <a:xfrm>
                <a:off x="136351" y="409053"/>
                <a:ext cx="1292" cy="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173" extrusionOk="0">
                    <a:moveTo>
                      <a:pt x="5494" y="18173"/>
                    </a:moveTo>
                    <a:lnTo>
                      <a:pt x="0" y="18173"/>
                    </a:lnTo>
                    <a:cubicBezTo>
                      <a:pt x="4031" y="9810"/>
                      <a:pt x="8062" y="-3427"/>
                      <a:pt x="21600" y="819"/>
                    </a:cubicBezTo>
                    <a:cubicBezTo>
                      <a:pt x="20137" y="8712"/>
                      <a:pt x="13912" y="13281"/>
                      <a:pt x="5494" y="181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7" name="Kształt"/>
              <p:cNvSpPr/>
              <p:nvPr/>
            </p:nvSpPr>
            <p:spPr>
              <a:xfrm>
                <a:off x="136351" y="399313"/>
                <a:ext cx="3936" cy="4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64" h="21600" extrusionOk="0">
                    <a:moveTo>
                      <a:pt x="13812" y="11076"/>
                    </a:moveTo>
                    <a:cubicBezTo>
                      <a:pt x="7788" y="13248"/>
                      <a:pt x="5503" y="18983"/>
                      <a:pt x="0" y="21600"/>
                    </a:cubicBezTo>
                    <a:cubicBezTo>
                      <a:pt x="0" y="17980"/>
                      <a:pt x="2286" y="14366"/>
                      <a:pt x="6544" y="13642"/>
                    </a:cubicBezTo>
                    <a:lnTo>
                      <a:pt x="17443" y="0"/>
                    </a:lnTo>
                    <a:cubicBezTo>
                      <a:pt x="21600" y="3563"/>
                      <a:pt x="13812" y="6789"/>
                      <a:pt x="13812" y="110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8" name="Kształt"/>
              <p:cNvSpPr/>
              <p:nvPr/>
            </p:nvSpPr>
            <p:spPr>
              <a:xfrm>
                <a:off x="146090" y="399313"/>
                <a:ext cx="1371" cy="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21" h="19488" extrusionOk="0">
                    <a:moveTo>
                      <a:pt x="357" y="19488"/>
                    </a:moveTo>
                    <a:cubicBezTo>
                      <a:pt x="-1405" y="12239"/>
                      <a:pt x="3365" y="-2112"/>
                      <a:pt x="14422" y="262"/>
                    </a:cubicBezTo>
                    <a:cubicBezTo>
                      <a:pt x="20195" y="13030"/>
                      <a:pt x="5126" y="13030"/>
                      <a:pt x="357" y="194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9" name="Kształt"/>
              <p:cNvSpPr/>
              <p:nvPr/>
            </p:nvSpPr>
            <p:spPr>
              <a:xfrm>
                <a:off x="155829" y="389574"/>
                <a:ext cx="819" cy="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4" h="17250" extrusionOk="0">
                    <a:moveTo>
                      <a:pt x="9706" y="17250"/>
                    </a:moveTo>
                    <a:lnTo>
                      <a:pt x="0" y="17250"/>
                    </a:lnTo>
                    <a:cubicBezTo>
                      <a:pt x="0" y="8328"/>
                      <a:pt x="9706" y="-4350"/>
                      <a:pt x="19996" y="1480"/>
                    </a:cubicBezTo>
                    <a:cubicBezTo>
                      <a:pt x="21600" y="8328"/>
                      <a:pt x="11892" y="10400"/>
                      <a:pt x="9706" y="1725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0" name="Kształt"/>
              <p:cNvSpPr/>
              <p:nvPr/>
            </p:nvSpPr>
            <p:spPr>
              <a:xfrm>
                <a:off x="155829" y="389574"/>
                <a:ext cx="812" cy="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517" y="21600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1" name="Kształt"/>
              <p:cNvSpPr/>
              <p:nvPr/>
            </p:nvSpPr>
            <p:spPr>
              <a:xfrm>
                <a:off x="155829" y="379835"/>
                <a:ext cx="521" cy="1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71" h="21600" extrusionOk="0">
                    <a:moveTo>
                      <a:pt x="8766" y="0"/>
                    </a:moveTo>
                    <a:cubicBezTo>
                      <a:pt x="21600" y="6796"/>
                      <a:pt x="6402" y="14982"/>
                      <a:pt x="4667" y="21600"/>
                    </a:cubicBezTo>
                    <a:lnTo>
                      <a:pt x="0" y="0"/>
                    </a:lnTo>
                    <a:cubicBezTo>
                      <a:pt x="0" y="0"/>
                      <a:pt x="8766" y="0"/>
                      <a:pt x="87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2" name="Kształt"/>
              <p:cNvSpPr/>
              <p:nvPr/>
            </p:nvSpPr>
            <p:spPr>
              <a:xfrm>
                <a:off x="155829" y="389574"/>
                <a:ext cx="2365" cy="2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594" y="15957"/>
                      <a:pt x="9002" y="3260"/>
                      <a:pt x="21600" y="0"/>
                    </a:cubicBezTo>
                    <a:cubicBezTo>
                      <a:pt x="20002" y="9075"/>
                      <a:pt x="5203" y="1366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3" name="Kształt"/>
              <p:cNvSpPr/>
              <p:nvPr/>
            </p:nvSpPr>
            <p:spPr>
              <a:xfrm>
                <a:off x="155829" y="379835"/>
                <a:ext cx="417" cy="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54" extrusionOk="0">
                    <a:moveTo>
                      <a:pt x="21600" y="19654"/>
                    </a:moveTo>
                    <a:lnTo>
                      <a:pt x="0" y="19654"/>
                    </a:lnTo>
                    <a:lnTo>
                      <a:pt x="0" y="666"/>
                    </a:lnTo>
                    <a:cubicBezTo>
                      <a:pt x="7917" y="-1946"/>
                      <a:pt x="13622" y="3673"/>
                      <a:pt x="21600" y="8013"/>
                    </a:cubicBezTo>
                    <a:cubicBezTo>
                      <a:pt x="21600" y="8013"/>
                      <a:pt x="21600" y="19654"/>
                      <a:pt x="21600" y="196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4" name="Kształt"/>
              <p:cNvSpPr/>
              <p:nvPr/>
            </p:nvSpPr>
            <p:spPr>
              <a:xfrm>
                <a:off x="155829" y="389574"/>
                <a:ext cx="1017" cy="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0" h="21600" extrusionOk="0">
                    <a:moveTo>
                      <a:pt x="2794" y="21600"/>
                    </a:moveTo>
                    <a:lnTo>
                      <a:pt x="137" y="21600"/>
                    </a:lnTo>
                    <a:cubicBezTo>
                      <a:pt x="-1375" y="10922"/>
                      <a:pt x="9987" y="3309"/>
                      <a:pt x="16812" y="0"/>
                    </a:cubicBezTo>
                    <a:cubicBezTo>
                      <a:pt x="20225" y="6179"/>
                      <a:pt x="11500" y="20652"/>
                      <a:pt x="279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5" name="Kształt"/>
              <p:cNvSpPr/>
              <p:nvPr/>
            </p:nvSpPr>
            <p:spPr>
              <a:xfrm>
                <a:off x="165569" y="379835"/>
                <a:ext cx="932" cy="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01" h="21600" extrusionOk="0">
                    <a:moveTo>
                      <a:pt x="7055" y="21600"/>
                    </a:moveTo>
                    <a:lnTo>
                      <a:pt x="2289" y="21600"/>
                    </a:lnTo>
                    <a:cubicBezTo>
                      <a:pt x="-3745" y="15038"/>
                      <a:pt x="3249" y="1691"/>
                      <a:pt x="10552" y="0"/>
                    </a:cubicBezTo>
                    <a:cubicBezTo>
                      <a:pt x="17855" y="8501"/>
                      <a:pt x="9608" y="15038"/>
                      <a:pt x="70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" name="Kształt"/>
              <p:cNvSpPr/>
              <p:nvPr/>
            </p:nvSpPr>
            <p:spPr>
              <a:xfrm>
                <a:off x="165569" y="370095"/>
                <a:ext cx="824" cy="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95" h="15549" extrusionOk="0">
                    <a:moveTo>
                      <a:pt x="13502" y="15549"/>
                    </a:moveTo>
                    <a:lnTo>
                      <a:pt x="2038" y="15549"/>
                    </a:lnTo>
                    <a:cubicBezTo>
                      <a:pt x="-5005" y="4236"/>
                      <a:pt x="7770" y="-6051"/>
                      <a:pt x="16595" y="4236"/>
                    </a:cubicBezTo>
                    <a:cubicBezTo>
                      <a:pt x="16595" y="7315"/>
                      <a:pt x="16595" y="13997"/>
                      <a:pt x="13502" y="155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7" name="Kształt"/>
              <p:cNvSpPr/>
              <p:nvPr/>
            </p:nvSpPr>
            <p:spPr>
              <a:xfrm>
                <a:off x="165569" y="379835"/>
                <a:ext cx="997" cy="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3" h="21600" extrusionOk="0">
                    <a:moveTo>
                      <a:pt x="5809" y="21600"/>
                    </a:moveTo>
                    <a:lnTo>
                      <a:pt x="0" y="21600"/>
                    </a:lnTo>
                    <a:cubicBezTo>
                      <a:pt x="0" y="8855"/>
                      <a:pt x="5809" y="0"/>
                      <a:pt x="18281" y="0"/>
                    </a:cubicBezTo>
                    <a:cubicBezTo>
                      <a:pt x="21600" y="10814"/>
                      <a:pt x="10789" y="15526"/>
                      <a:pt x="58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8" name="Kształt"/>
              <p:cNvSpPr/>
              <p:nvPr/>
            </p:nvSpPr>
            <p:spPr>
              <a:xfrm>
                <a:off x="165569" y="379835"/>
                <a:ext cx="773" cy="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1" h="18049" extrusionOk="0">
                    <a:moveTo>
                      <a:pt x="10005" y="18049"/>
                    </a:moveTo>
                    <a:lnTo>
                      <a:pt x="0" y="18049"/>
                    </a:lnTo>
                    <a:lnTo>
                      <a:pt x="0" y="0"/>
                    </a:lnTo>
                    <a:cubicBezTo>
                      <a:pt x="5799" y="2846"/>
                      <a:pt x="15803" y="-3551"/>
                      <a:pt x="17367" y="4281"/>
                    </a:cubicBezTo>
                    <a:cubicBezTo>
                      <a:pt x="21600" y="11652"/>
                      <a:pt x="13699" y="14959"/>
                      <a:pt x="10005" y="180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9" name="Kształt"/>
              <p:cNvSpPr/>
              <p:nvPr/>
            </p:nvSpPr>
            <p:spPr>
              <a:xfrm>
                <a:off x="175308" y="370095"/>
                <a:ext cx="964" cy="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19783" extrusionOk="0">
                    <a:moveTo>
                      <a:pt x="0" y="19372"/>
                    </a:moveTo>
                    <a:lnTo>
                      <a:pt x="13704" y="0"/>
                    </a:lnTo>
                    <a:cubicBezTo>
                      <a:pt x="21600" y="1903"/>
                      <a:pt x="15791" y="7937"/>
                      <a:pt x="18279" y="12069"/>
                    </a:cubicBezTo>
                    <a:cubicBezTo>
                      <a:pt x="12470" y="14134"/>
                      <a:pt x="9129" y="21600"/>
                      <a:pt x="0" y="193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0" name="Kształt"/>
              <p:cNvSpPr/>
              <p:nvPr/>
            </p:nvSpPr>
            <p:spPr>
              <a:xfrm>
                <a:off x="175308" y="370095"/>
                <a:ext cx="866" cy="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0" h="14075" extrusionOk="0">
                    <a:moveTo>
                      <a:pt x="5620" y="14075"/>
                    </a:moveTo>
                    <a:lnTo>
                      <a:pt x="2708" y="14075"/>
                    </a:lnTo>
                    <a:cubicBezTo>
                      <a:pt x="-5180" y="10552"/>
                      <a:pt x="5620" y="-7525"/>
                      <a:pt x="16420" y="3544"/>
                    </a:cubicBezTo>
                    <a:cubicBezTo>
                      <a:pt x="16420" y="9672"/>
                      <a:pt x="8936" y="10552"/>
                      <a:pt x="5620" y="14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1" name="Kształt"/>
              <p:cNvSpPr/>
              <p:nvPr/>
            </p:nvSpPr>
            <p:spPr>
              <a:xfrm>
                <a:off x="175308" y="370095"/>
                <a:ext cx="877" cy="1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28" h="17118" extrusionOk="0">
                    <a:moveTo>
                      <a:pt x="5108" y="17118"/>
                    </a:moveTo>
                    <a:lnTo>
                      <a:pt x="957" y="17118"/>
                    </a:lnTo>
                    <a:cubicBezTo>
                      <a:pt x="-702" y="12767"/>
                      <a:pt x="-2362" y="-4482"/>
                      <a:pt x="15919" y="1100"/>
                    </a:cubicBezTo>
                    <a:cubicBezTo>
                      <a:pt x="19238" y="9109"/>
                      <a:pt x="10109" y="12767"/>
                      <a:pt x="5108" y="171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2" name="Kształt"/>
              <p:cNvSpPr/>
              <p:nvPr/>
            </p:nvSpPr>
            <p:spPr>
              <a:xfrm>
                <a:off x="175308" y="370095"/>
                <a:ext cx="1077" cy="1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7" h="19254" extrusionOk="0">
                    <a:moveTo>
                      <a:pt x="6913" y="19254"/>
                    </a:moveTo>
                    <a:lnTo>
                      <a:pt x="731" y="19254"/>
                    </a:lnTo>
                    <a:cubicBezTo>
                      <a:pt x="-638" y="13992"/>
                      <a:pt x="-2008" y="-2346"/>
                      <a:pt x="15834" y="284"/>
                    </a:cubicBezTo>
                    <a:cubicBezTo>
                      <a:pt x="19592" y="9122"/>
                      <a:pt x="12059" y="13992"/>
                      <a:pt x="6913" y="192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3" name="Kształt"/>
              <p:cNvSpPr/>
              <p:nvPr/>
            </p:nvSpPr>
            <p:spPr>
              <a:xfrm>
                <a:off x="185047" y="370095"/>
                <a:ext cx="1577" cy="1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96" y="21600"/>
                    </a:moveTo>
                    <a:lnTo>
                      <a:pt x="0" y="18385"/>
                    </a:lnTo>
                    <a:cubicBezTo>
                      <a:pt x="0" y="6238"/>
                      <a:pt x="13503" y="4043"/>
                      <a:pt x="21600" y="0"/>
                    </a:cubicBezTo>
                    <a:cubicBezTo>
                      <a:pt x="21600" y="9452"/>
                      <a:pt x="10201" y="17211"/>
                      <a:pt x="239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4" name="Kształt"/>
              <p:cNvSpPr/>
              <p:nvPr/>
            </p:nvSpPr>
            <p:spPr>
              <a:xfrm>
                <a:off x="185047" y="350616"/>
                <a:ext cx="581" cy="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0" h="21600" extrusionOk="0">
                    <a:moveTo>
                      <a:pt x="5980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5980" y="0"/>
                      <a:pt x="16380" y="0"/>
                      <a:pt x="18628" y="2660"/>
                    </a:cubicBezTo>
                    <a:cubicBezTo>
                      <a:pt x="21600" y="10439"/>
                      <a:pt x="18628" y="18692"/>
                      <a:pt x="598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5" name="Kształt"/>
              <p:cNvSpPr/>
              <p:nvPr/>
            </p:nvSpPr>
            <p:spPr>
              <a:xfrm>
                <a:off x="185047" y="350616"/>
                <a:ext cx="812" cy="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2" h="16706" extrusionOk="0">
                    <a:moveTo>
                      <a:pt x="12676" y="15961"/>
                    </a:moveTo>
                    <a:cubicBezTo>
                      <a:pt x="0" y="19303"/>
                      <a:pt x="3752" y="10441"/>
                      <a:pt x="0" y="8418"/>
                    </a:cubicBezTo>
                    <a:cubicBezTo>
                      <a:pt x="0" y="3738"/>
                      <a:pt x="9405" y="-2297"/>
                      <a:pt x="17392" y="892"/>
                    </a:cubicBezTo>
                    <a:cubicBezTo>
                      <a:pt x="14553" y="6240"/>
                      <a:pt x="21600" y="12943"/>
                      <a:pt x="12676" y="1596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6" name="Kształt"/>
              <p:cNvSpPr/>
              <p:nvPr/>
            </p:nvSpPr>
            <p:spPr>
              <a:xfrm>
                <a:off x="194787" y="360356"/>
                <a:ext cx="395" cy="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7" name="Kształt"/>
              <p:cNvSpPr/>
              <p:nvPr/>
            </p:nvSpPr>
            <p:spPr>
              <a:xfrm>
                <a:off x="194787" y="350616"/>
                <a:ext cx="1227" cy="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57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16189" y="6237"/>
                      <a:pt x="16189" y="15184"/>
                      <a:pt x="115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8" name="Kształt"/>
              <p:cNvSpPr/>
              <p:nvPr/>
            </p:nvSpPr>
            <p:spPr>
              <a:xfrm>
                <a:off x="194787" y="350616"/>
                <a:ext cx="626" cy="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21" h="21600" extrusionOk="0">
                    <a:moveTo>
                      <a:pt x="17121" y="10964"/>
                    </a:moveTo>
                    <a:cubicBezTo>
                      <a:pt x="8702" y="8357"/>
                      <a:pt x="6305" y="16744"/>
                      <a:pt x="1512" y="21600"/>
                    </a:cubicBezTo>
                    <a:cubicBezTo>
                      <a:pt x="-4479" y="10964"/>
                      <a:pt x="8702" y="0"/>
                      <a:pt x="17121" y="0"/>
                    </a:cubicBezTo>
                    <a:cubicBezTo>
                      <a:pt x="17121" y="0"/>
                      <a:pt x="17121" y="10964"/>
                      <a:pt x="17121" y="109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9" name="Kształt"/>
              <p:cNvSpPr/>
              <p:nvPr/>
            </p:nvSpPr>
            <p:spPr>
              <a:xfrm>
                <a:off x="194787" y="350616"/>
                <a:ext cx="1005" cy="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8" h="14138" extrusionOk="0">
                    <a:moveTo>
                      <a:pt x="12044" y="14138"/>
                    </a:moveTo>
                    <a:lnTo>
                      <a:pt x="0" y="14138"/>
                    </a:lnTo>
                    <a:cubicBezTo>
                      <a:pt x="2894" y="8573"/>
                      <a:pt x="12044" y="-7462"/>
                      <a:pt x="18280" y="4082"/>
                    </a:cubicBezTo>
                    <a:cubicBezTo>
                      <a:pt x="21600" y="8573"/>
                      <a:pt x="13300" y="9865"/>
                      <a:pt x="12044" y="141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0" name="Kształt"/>
              <p:cNvSpPr/>
              <p:nvPr/>
            </p:nvSpPr>
            <p:spPr>
              <a:xfrm>
                <a:off x="194787" y="340877"/>
                <a:ext cx="264" cy="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2004"/>
                      <a:pt x="21600" y="12396"/>
                      <a:pt x="21600" y="17589"/>
                    </a:cubicBezTo>
                    <a:cubicBezTo>
                      <a:pt x="21600" y="1758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1" name="Kształt"/>
              <p:cNvSpPr/>
              <p:nvPr/>
            </p:nvSpPr>
            <p:spPr>
              <a:xfrm>
                <a:off x="204526" y="350616"/>
                <a:ext cx="1686" cy="1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26" h="21600" extrusionOk="0">
                    <a:moveTo>
                      <a:pt x="0" y="21600"/>
                    </a:moveTo>
                    <a:cubicBezTo>
                      <a:pt x="4756" y="16961"/>
                      <a:pt x="4756" y="0"/>
                      <a:pt x="15119" y="0"/>
                    </a:cubicBezTo>
                    <a:cubicBezTo>
                      <a:pt x="21600" y="11707"/>
                      <a:pt x="5408" y="1696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2" name="Kształt"/>
              <p:cNvSpPr/>
              <p:nvPr/>
            </p:nvSpPr>
            <p:spPr>
              <a:xfrm>
                <a:off x="204526" y="340877"/>
                <a:ext cx="377" cy="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94" h="19341" extrusionOk="0">
                    <a:moveTo>
                      <a:pt x="16894" y="19341"/>
                    </a:moveTo>
                    <a:lnTo>
                      <a:pt x="2142" y="19341"/>
                    </a:lnTo>
                    <a:cubicBezTo>
                      <a:pt x="-4706" y="9490"/>
                      <a:pt x="6121" y="-2259"/>
                      <a:pt x="16894" y="376"/>
                    </a:cubicBezTo>
                    <a:cubicBezTo>
                      <a:pt x="16894" y="376"/>
                      <a:pt x="16894" y="19341"/>
                      <a:pt x="16894" y="193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3" name="Kształt"/>
              <p:cNvSpPr/>
              <p:nvPr/>
            </p:nvSpPr>
            <p:spPr>
              <a:xfrm>
                <a:off x="214265" y="340877"/>
                <a:ext cx="571" cy="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968" y="0"/>
                    </a:lnTo>
                    <a:lnTo>
                      <a:pt x="21600" y="6083"/>
                    </a:lnTo>
                    <a:cubicBezTo>
                      <a:pt x="21600" y="608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4" name="Kształt"/>
              <p:cNvSpPr/>
              <p:nvPr/>
            </p:nvSpPr>
            <p:spPr>
              <a:xfrm>
                <a:off x="214265" y="340877"/>
                <a:ext cx="1710" cy="1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2" h="19243" extrusionOk="0">
                    <a:moveTo>
                      <a:pt x="735" y="19243"/>
                    </a:moveTo>
                    <a:cubicBezTo>
                      <a:pt x="-2658" y="10087"/>
                      <a:pt x="6079" y="-2357"/>
                      <a:pt x="18942" y="387"/>
                    </a:cubicBezTo>
                    <a:cubicBezTo>
                      <a:pt x="15065" y="7484"/>
                      <a:pt x="10690" y="18291"/>
                      <a:pt x="735" y="192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5" name="Kształt"/>
              <p:cNvSpPr/>
              <p:nvPr/>
            </p:nvSpPr>
            <p:spPr>
              <a:xfrm>
                <a:off x="214265" y="340877"/>
                <a:ext cx="1318" cy="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54" h="20158" extrusionOk="0">
                    <a:moveTo>
                      <a:pt x="6747" y="20158"/>
                    </a:moveTo>
                    <a:lnTo>
                      <a:pt x="1201" y="20158"/>
                    </a:lnTo>
                    <a:cubicBezTo>
                      <a:pt x="-4046" y="8689"/>
                      <a:pt x="9093" y="-1442"/>
                      <a:pt x="17554" y="169"/>
                    </a:cubicBezTo>
                    <a:cubicBezTo>
                      <a:pt x="15506" y="8689"/>
                      <a:pt x="11425" y="13769"/>
                      <a:pt x="6747" y="2015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6" name="Kształt"/>
              <p:cNvSpPr/>
              <p:nvPr/>
            </p:nvSpPr>
            <p:spPr>
              <a:xfrm>
                <a:off x="214265" y="331138"/>
                <a:ext cx="635" cy="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600" y="2482"/>
                      <a:pt x="8204" y="13190"/>
                      <a:pt x="21600" y="18797"/>
                    </a:cubicBezTo>
                    <a:cubicBezTo>
                      <a:pt x="16409" y="21600"/>
                      <a:pt x="8204" y="21600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7" name="Kształt"/>
              <p:cNvSpPr/>
              <p:nvPr/>
            </p:nvSpPr>
            <p:spPr>
              <a:xfrm>
                <a:off x="224005" y="331138"/>
                <a:ext cx="447" cy="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extrusionOk="0">
                    <a:moveTo>
                      <a:pt x="0" y="0"/>
                    </a:moveTo>
                    <a:lnTo>
                      <a:pt x="17846" y="0"/>
                    </a:lnTo>
                    <a:cubicBezTo>
                      <a:pt x="21600" y="7760"/>
                      <a:pt x="17846" y="16997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8" name="Kształt"/>
              <p:cNvSpPr/>
              <p:nvPr/>
            </p:nvSpPr>
            <p:spPr>
              <a:xfrm>
                <a:off x="224005" y="331138"/>
                <a:ext cx="915" cy="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84" h="21600" extrusionOk="0">
                    <a:moveTo>
                      <a:pt x="11428" y="21600"/>
                    </a:moveTo>
                    <a:lnTo>
                      <a:pt x="0" y="21600"/>
                    </a:lnTo>
                    <a:lnTo>
                      <a:pt x="15658" y="0"/>
                    </a:lnTo>
                    <a:cubicBezTo>
                      <a:pt x="21600" y="6110"/>
                      <a:pt x="12708" y="17075"/>
                      <a:pt x="1142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9" name="Kształt"/>
              <p:cNvSpPr/>
              <p:nvPr/>
            </p:nvSpPr>
            <p:spPr>
              <a:xfrm>
                <a:off x="224005" y="321398"/>
                <a:ext cx="1124" cy="1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062" h="16581" extrusionOk="0">
                    <a:moveTo>
                      <a:pt x="9850" y="1207"/>
                    </a:moveTo>
                    <a:cubicBezTo>
                      <a:pt x="15019" y="5505"/>
                      <a:pt x="9850" y="12014"/>
                      <a:pt x="7266" y="16581"/>
                    </a:cubicBezTo>
                    <a:cubicBezTo>
                      <a:pt x="1160" y="14780"/>
                      <a:pt x="-6581" y="-5019"/>
                      <a:pt x="9850" y="12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0" name="Kształt"/>
              <p:cNvSpPr/>
              <p:nvPr/>
            </p:nvSpPr>
            <p:spPr>
              <a:xfrm>
                <a:off x="224005" y="331138"/>
                <a:ext cx="4050" cy="2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5608" y="12539"/>
                      <a:pt x="10863" y="0"/>
                      <a:pt x="21600" y="0"/>
                    </a:cubicBezTo>
                    <a:cubicBezTo>
                      <a:pt x="16345" y="8497"/>
                      <a:pt x="8525" y="1852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1" name="Kształt"/>
              <p:cNvSpPr/>
              <p:nvPr/>
            </p:nvSpPr>
            <p:spPr>
              <a:xfrm>
                <a:off x="233744" y="331138"/>
                <a:ext cx="2113" cy="1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9" h="19087" extrusionOk="0">
                    <a:moveTo>
                      <a:pt x="17648" y="7914"/>
                    </a:moveTo>
                    <a:cubicBezTo>
                      <a:pt x="12650" y="13149"/>
                      <a:pt x="8246" y="21600"/>
                      <a:pt x="42" y="18372"/>
                    </a:cubicBezTo>
                    <a:cubicBezTo>
                      <a:pt x="-756" y="7103"/>
                      <a:pt x="9844" y="3476"/>
                      <a:pt x="16450" y="0"/>
                    </a:cubicBezTo>
                    <a:cubicBezTo>
                      <a:pt x="20844" y="1744"/>
                      <a:pt x="19246" y="3476"/>
                      <a:pt x="17648" y="79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2" name="Kształt"/>
              <p:cNvSpPr/>
              <p:nvPr/>
            </p:nvSpPr>
            <p:spPr>
              <a:xfrm>
                <a:off x="243484" y="321398"/>
                <a:ext cx="2693" cy="1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07" extrusionOk="0">
                    <a:moveTo>
                      <a:pt x="0" y="20007"/>
                    </a:moveTo>
                    <a:cubicBezTo>
                      <a:pt x="4568" y="8893"/>
                      <a:pt x="10539" y="-1593"/>
                      <a:pt x="21600" y="201"/>
                    </a:cubicBezTo>
                    <a:cubicBezTo>
                      <a:pt x="21600" y="16682"/>
                      <a:pt x="7725" y="14902"/>
                      <a:pt x="0" y="200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3" name="Kształt"/>
              <p:cNvSpPr/>
              <p:nvPr/>
            </p:nvSpPr>
            <p:spPr>
              <a:xfrm>
                <a:off x="243484" y="311659"/>
                <a:ext cx="10004" cy="7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41" extrusionOk="0">
                    <a:moveTo>
                      <a:pt x="19426" y="2525"/>
                    </a:moveTo>
                    <a:cubicBezTo>
                      <a:pt x="15772" y="7868"/>
                      <a:pt x="9111" y="12093"/>
                      <a:pt x="5456" y="17469"/>
                    </a:cubicBezTo>
                    <a:lnTo>
                      <a:pt x="0" y="21141"/>
                    </a:lnTo>
                    <a:cubicBezTo>
                      <a:pt x="2082" y="19141"/>
                      <a:pt x="-464" y="15144"/>
                      <a:pt x="2544" y="13832"/>
                    </a:cubicBezTo>
                    <a:lnTo>
                      <a:pt x="7029" y="13832"/>
                    </a:lnTo>
                    <a:cubicBezTo>
                      <a:pt x="8279" y="11734"/>
                      <a:pt x="7908" y="8750"/>
                      <a:pt x="9111" y="6589"/>
                    </a:cubicBezTo>
                    <a:cubicBezTo>
                      <a:pt x="12857" y="7868"/>
                      <a:pt x="14754" y="2786"/>
                      <a:pt x="17345" y="1048"/>
                    </a:cubicBezTo>
                    <a:cubicBezTo>
                      <a:pt x="17345" y="2132"/>
                      <a:pt x="18223" y="2360"/>
                      <a:pt x="18593" y="3179"/>
                    </a:cubicBezTo>
                    <a:cubicBezTo>
                      <a:pt x="20073" y="2360"/>
                      <a:pt x="19242" y="-459"/>
                      <a:pt x="21136" y="65"/>
                    </a:cubicBezTo>
                    <a:cubicBezTo>
                      <a:pt x="21136" y="1508"/>
                      <a:pt x="20489" y="2132"/>
                      <a:pt x="19426" y="25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" name="Kształt"/>
              <p:cNvSpPr/>
              <p:nvPr/>
            </p:nvSpPr>
            <p:spPr>
              <a:xfrm>
                <a:off x="253223" y="301920"/>
                <a:ext cx="13099" cy="8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2" h="19246" extrusionOk="0">
                    <a:moveTo>
                      <a:pt x="19993" y="2695"/>
                    </a:moveTo>
                    <a:lnTo>
                      <a:pt x="18423" y="2695"/>
                    </a:lnTo>
                    <a:cubicBezTo>
                      <a:pt x="15388" y="5950"/>
                      <a:pt x="13246" y="11042"/>
                      <a:pt x="9283" y="12354"/>
                    </a:cubicBezTo>
                    <a:cubicBezTo>
                      <a:pt x="8747" y="14794"/>
                      <a:pt x="5713" y="14480"/>
                      <a:pt x="5462" y="17052"/>
                    </a:cubicBezTo>
                    <a:cubicBezTo>
                      <a:pt x="3177" y="16001"/>
                      <a:pt x="1855" y="21067"/>
                      <a:pt x="0" y="18522"/>
                    </a:cubicBezTo>
                    <a:cubicBezTo>
                      <a:pt x="1035" y="15136"/>
                      <a:pt x="5283" y="14794"/>
                      <a:pt x="4106" y="9650"/>
                    </a:cubicBezTo>
                    <a:cubicBezTo>
                      <a:pt x="6248" y="8153"/>
                      <a:pt x="11246" y="11908"/>
                      <a:pt x="11389" y="5581"/>
                    </a:cubicBezTo>
                    <a:cubicBezTo>
                      <a:pt x="12745" y="3536"/>
                      <a:pt x="13782" y="4560"/>
                      <a:pt x="15637" y="4192"/>
                    </a:cubicBezTo>
                    <a:cubicBezTo>
                      <a:pt x="17209" y="2039"/>
                      <a:pt x="19065" y="-533"/>
                      <a:pt x="21315" y="96"/>
                    </a:cubicBezTo>
                    <a:cubicBezTo>
                      <a:pt x="21600" y="1461"/>
                      <a:pt x="20529" y="1829"/>
                      <a:pt x="19993" y="26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" name="Kształt"/>
              <p:cNvSpPr/>
              <p:nvPr/>
            </p:nvSpPr>
            <p:spPr>
              <a:xfrm>
                <a:off x="262962" y="292180"/>
                <a:ext cx="7379" cy="4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464" extrusionOk="0">
                    <a:moveTo>
                      <a:pt x="13780" y="13394"/>
                    </a:moveTo>
                    <a:cubicBezTo>
                      <a:pt x="15381" y="15601"/>
                      <a:pt x="13074" y="18557"/>
                      <a:pt x="11345" y="18557"/>
                    </a:cubicBezTo>
                    <a:cubicBezTo>
                      <a:pt x="9228" y="16550"/>
                      <a:pt x="5448" y="16550"/>
                      <a:pt x="2819" y="17905"/>
                    </a:cubicBezTo>
                    <a:cubicBezTo>
                      <a:pt x="2051" y="18557"/>
                      <a:pt x="1346" y="21210"/>
                      <a:pt x="0" y="20260"/>
                    </a:cubicBezTo>
                    <a:cubicBezTo>
                      <a:pt x="0" y="17253"/>
                      <a:pt x="4293" y="17253"/>
                      <a:pt x="4036" y="13394"/>
                    </a:cubicBezTo>
                    <a:cubicBezTo>
                      <a:pt x="9999" y="10736"/>
                      <a:pt x="14229" y="-390"/>
                      <a:pt x="21600" y="10"/>
                    </a:cubicBezTo>
                    <a:cubicBezTo>
                      <a:pt x="20189" y="4973"/>
                      <a:pt x="13074" y="4973"/>
                      <a:pt x="13780" y="1339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6" name="Kształt"/>
              <p:cNvSpPr/>
              <p:nvPr/>
            </p:nvSpPr>
            <p:spPr>
              <a:xfrm>
                <a:off x="272702" y="292180"/>
                <a:ext cx="1795" cy="1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7" extrusionOk="0">
                    <a:moveTo>
                      <a:pt x="6854" y="20249"/>
                    </a:moveTo>
                    <a:cubicBezTo>
                      <a:pt x="3953" y="21600"/>
                      <a:pt x="2105" y="17698"/>
                      <a:pt x="0" y="15593"/>
                    </a:cubicBezTo>
                    <a:cubicBezTo>
                      <a:pt x="3953" y="5700"/>
                      <a:pt x="10011" y="891"/>
                      <a:pt x="21600" y="0"/>
                    </a:cubicBezTo>
                    <a:cubicBezTo>
                      <a:pt x="19495" y="7789"/>
                      <a:pt x="15812" y="17698"/>
                      <a:pt x="6854" y="202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7" name="Kształt"/>
              <p:cNvSpPr/>
              <p:nvPr/>
            </p:nvSpPr>
            <p:spPr>
              <a:xfrm>
                <a:off x="272702" y="301920"/>
                <a:ext cx="1461" cy="13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77" h="19898" extrusionOk="0">
                    <a:moveTo>
                      <a:pt x="4544" y="19898"/>
                    </a:moveTo>
                    <a:cubicBezTo>
                      <a:pt x="-2568" y="19898"/>
                      <a:pt x="133" y="8426"/>
                      <a:pt x="2835" y="5106"/>
                    </a:cubicBezTo>
                    <a:cubicBezTo>
                      <a:pt x="4544" y="-1702"/>
                      <a:pt x="13880" y="-1702"/>
                      <a:pt x="15589" y="5106"/>
                    </a:cubicBezTo>
                    <a:cubicBezTo>
                      <a:pt x="19032" y="13583"/>
                      <a:pt x="10437" y="18894"/>
                      <a:pt x="4544" y="198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8" name="Kształt"/>
              <p:cNvSpPr/>
              <p:nvPr/>
            </p:nvSpPr>
            <p:spPr>
              <a:xfrm>
                <a:off x="272702" y="292180"/>
                <a:ext cx="3029" cy="2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4" h="16799" extrusionOk="0">
                    <a:moveTo>
                      <a:pt x="2831" y="16799"/>
                    </a:moveTo>
                    <a:cubicBezTo>
                      <a:pt x="-4816" y="12965"/>
                      <a:pt x="5503" y="8542"/>
                      <a:pt x="5012" y="3901"/>
                    </a:cubicBezTo>
                    <a:cubicBezTo>
                      <a:pt x="8652" y="2422"/>
                      <a:pt x="16418" y="-4801"/>
                      <a:pt x="16784" y="5222"/>
                    </a:cubicBezTo>
                    <a:cubicBezTo>
                      <a:pt x="13629" y="9939"/>
                      <a:pt x="8652" y="15320"/>
                      <a:pt x="2831" y="167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9" name="Kształt"/>
              <p:cNvSpPr/>
              <p:nvPr/>
            </p:nvSpPr>
            <p:spPr>
              <a:xfrm>
                <a:off x="282441" y="292180"/>
                <a:ext cx="1175" cy="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79" h="16517" extrusionOk="0">
                    <a:moveTo>
                      <a:pt x="4283" y="16517"/>
                    </a:moveTo>
                    <a:cubicBezTo>
                      <a:pt x="-5814" y="11027"/>
                      <a:pt x="4283" y="-5083"/>
                      <a:pt x="10630" y="1594"/>
                    </a:cubicBezTo>
                    <a:cubicBezTo>
                      <a:pt x="15786" y="8875"/>
                      <a:pt x="9680" y="14948"/>
                      <a:pt x="4283" y="1651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0" name="Kształt"/>
              <p:cNvSpPr/>
              <p:nvPr/>
            </p:nvSpPr>
            <p:spPr>
              <a:xfrm>
                <a:off x="282441" y="282441"/>
                <a:ext cx="5015" cy="2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46" h="20722" extrusionOk="0">
                    <a:moveTo>
                      <a:pt x="16115" y="17153"/>
                    </a:moveTo>
                    <a:lnTo>
                      <a:pt x="12196" y="9845"/>
                    </a:lnTo>
                    <a:cubicBezTo>
                      <a:pt x="12196" y="21600"/>
                      <a:pt x="4183" y="17153"/>
                      <a:pt x="0" y="20722"/>
                    </a:cubicBezTo>
                    <a:cubicBezTo>
                      <a:pt x="5142" y="10243"/>
                      <a:pt x="12891" y="13503"/>
                      <a:pt x="17770" y="0"/>
                    </a:cubicBezTo>
                    <a:lnTo>
                      <a:pt x="19946" y="0"/>
                    </a:lnTo>
                    <a:cubicBezTo>
                      <a:pt x="14109" y="4048"/>
                      <a:pt x="21600" y="13503"/>
                      <a:pt x="16115" y="171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1" name="Kształt"/>
              <p:cNvSpPr/>
              <p:nvPr/>
            </p:nvSpPr>
            <p:spPr>
              <a:xfrm>
                <a:off x="292180" y="282441"/>
                <a:ext cx="6556" cy="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0490" extrusionOk="0">
                    <a:moveTo>
                      <a:pt x="17628" y="10075"/>
                    </a:moveTo>
                    <a:cubicBezTo>
                      <a:pt x="11725" y="10432"/>
                      <a:pt x="5544" y="13565"/>
                      <a:pt x="2696" y="20490"/>
                    </a:cubicBezTo>
                    <a:lnTo>
                      <a:pt x="129" y="20490"/>
                    </a:lnTo>
                    <a:cubicBezTo>
                      <a:pt x="-636" y="16940"/>
                      <a:pt x="2209" y="15164"/>
                      <a:pt x="3183" y="13977"/>
                    </a:cubicBezTo>
                    <a:cubicBezTo>
                      <a:pt x="9158" y="11614"/>
                      <a:pt x="13742" y="-1110"/>
                      <a:pt x="20687" y="78"/>
                    </a:cubicBezTo>
                    <a:cubicBezTo>
                      <a:pt x="20964" y="2798"/>
                      <a:pt x="20964" y="8948"/>
                      <a:pt x="17628" y="10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2" name="Kształt"/>
              <p:cNvSpPr/>
              <p:nvPr/>
            </p:nvSpPr>
            <p:spPr>
              <a:xfrm>
                <a:off x="311659" y="282441"/>
                <a:ext cx="3594" cy="3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43" h="21600" extrusionOk="0">
                    <a:moveTo>
                      <a:pt x="6015" y="18282"/>
                    </a:moveTo>
                    <a:cubicBezTo>
                      <a:pt x="6444" y="19593"/>
                      <a:pt x="4513" y="20596"/>
                      <a:pt x="3973" y="21600"/>
                    </a:cubicBezTo>
                    <a:lnTo>
                      <a:pt x="0" y="21600"/>
                    </a:lnTo>
                    <a:cubicBezTo>
                      <a:pt x="1178" y="16196"/>
                      <a:pt x="9240" y="18669"/>
                      <a:pt x="10748" y="12032"/>
                    </a:cubicBezTo>
                    <a:lnTo>
                      <a:pt x="13648" y="8714"/>
                    </a:lnTo>
                    <a:lnTo>
                      <a:pt x="9669" y="4550"/>
                    </a:lnTo>
                    <a:lnTo>
                      <a:pt x="15585" y="0"/>
                    </a:lnTo>
                    <a:cubicBezTo>
                      <a:pt x="21600" y="9567"/>
                      <a:pt x="13219" y="15579"/>
                      <a:pt x="6015" y="18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3" name="Kształt"/>
              <p:cNvSpPr/>
              <p:nvPr/>
            </p:nvSpPr>
            <p:spPr>
              <a:xfrm>
                <a:off x="311659" y="272702"/>
                <a:ext cx="3666" cy="2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extrusionOk="0">
                    <a:moveTo>
                      <a:pt x="7825" y="21600"/>
                    </a:moveTo>
                    <a:lnTo>
                      <a:pt x="0" y="21600"/>
                    </a:lnTo>
                    <a:cubicBezTo>
                      <a:pt x="3852" y="9256"/>
                      <a:pt x="13533" y="3885"/>
                      <a:pt x="20735" y="0"/>
                    </a:cubicBezTo>
                    <a:cubicBezTo>
                      <a:pt x="21600" y="10624"/>
                      <a:pt x="10679" y="11888"/>
                      <a:pt x="782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4" name="Kształt"/>
              <p:cNvSpPr/>
              <p:nvPr/>
            </p:nvSpPr>
            <p:spPr>
              <a:xfrm>
                <a:off x="321398" y="272702"/>
                <a:ext cx="836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44" h="21600" extrusionOk="0">
                    <a:moveTo>
                      <a:pt x="11350" y="21600"/>
                    </a:moveTo>
                    <a:cubicBezTo>
                      <a:pt x="3607" y="19927"/>
                      <a:pt x="-2111" y="11368"/>
                      <a:pt x="749" y="0"/>
                    </a:cubicBezTo>
                    <a:lnTo>
                      <a:pt x="14606" y="0"/>
                    </a:lnTo>
                    <a:cubicBezTo>
                      <a:pt x="12978" y="5527"/>
                      <a:pt x="19489" y="16611"/>
                      <a:pt x="1135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5" name="Kształt"/>
              <p:cNvSpPr/>
              <p:nvPr/>
            </p:nvSpPr>
            <p:spPr>
              <a:xfrm>
                <a:off x="321398" y="272702"/>
                <a:ext cx="3175" cy="1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6110" y="12476"/>
                      <a:pt x="13256" y="5372"/>
                      <a:pt x="21600" y="0"/>
                    </a:cubicBezTo>
                    <a:cubicBezTo>
                      <a:pt x="18923" y="15966"/>
                      <a:pt x="5514" y="1435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6" name="Kształt"/>
              <p:cNvSpPr/>
              <p:nvPr/>
            </p:nvSpPr>
            <p:spPr>
              <a:xfrm>
                <a:off x="321398" y="272702"/>
                <a:ext cx="2257" cy="1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873" extrusionOk="0">
                    <a:moveTo>
                      <a:pt x="0" y="14873"/>
                    </a:moveTo>
                    <a:cubicBezTo>
                      <a:pt x="1675" y="10449"/>
                      <a:pt x="14053" y="-6727"/>
                      <a:pt x="21600" y="2870"/>
                    </a:cubicBezTo>
                    <a:cubicBezTo>
                      <a:pt x="16984" y="10449"/>
                      <a:pt x="7548" y="13101"/>
                      <a:pt x="0" y="148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7" name="Kształt"/>
              <p:cNvSpPr/>
              <p:nvPr/>
            </p:nvSpPr>
            <p:spPr>
              <a:xfrm>
                <a:off x="331138" y="272702"/>
                <a:ext cx="569" cy="4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8" name="Kształt"/>
              <p:cNvSpPr/>
              <p:nvPr/>
            </p:nvSpPr>
            <p:spPr>
              <a:xfrm>
                <a:off x="29218" y="603840"/>
                <a:ext cx="904" cy="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24" h="20146" extrusionOk="0">
                    <a:moveTo>
                      <a:pt x="9720" y="20146"/>
                    </a:moveTo>
                    <a:cubicBezTo>
                      <a:pt x="3716" y="20146"/>
                      <a:pt x="-5076" y="6925"/>
                      <a:pt x="3716" y="316"/>
                    </a:cubicBezTo>
                    <a:cubicBezTo>
                      <a:pt x="9720" y="-1454"/>
                      <a:pt x="14127" y="4636"/>
                      <a:pt x="16524" y="8202"/>
                    </a:cubicBezTo>
                    <a:cubicBezTo>
                      <a:pt x="16524" y="8202"/>
                      <a:pt x="9720" y="20146"/>
                      <a:pt x="9720" y="201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59" name="Kształt"/>
              <p:cNvSpPr/>
              <p:nvPr/>
            </p:nvSpPr>
            <p:spPr>
              <a:xfrm>
                <a:off x="48696" y="564882"/>
                <a:ext cx="210" cy="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833" h="21600" extrusionOk="0">
                    <a:moveTo>
                      <a:pt x="7976" y="21600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21600" y="5177"/>
                      <a:pt x="3435" y="12894"/>
                      <a:pt x="797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0" name="Kształt"/>
              <p:cNvSpPr/>
              <p:nvPr/>
            </p:nvSpPr>
            <p:spPr>
              <a:xfrm>
                <a:off x="389574" y="584361"/>
                <a:ext cx="404" cy="1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64" h="20201" extrusionOk="0">
                    <a:moveTo>
                      <a:pt x="0" y="19516"/>
                    </a:moveTo>
                    <a:lnTo>
                      <a:pt x="0" y="0"/>
                    </a:lnTo>
                    <a:cubicBezTo>
                      <a:pt x="7216" y="2912"/>
                      <a:pt x="21600" y="10396"/>
                      <a:pt x="18544" y="15986"/>
                    </a:cubicBezTo>
                    <a:cubicBezTo>
                      <a:pt x="11327" y="18495"/>
                      <a:pt x="7216" y="21600"/>
                      <a:pt x="0" y="195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1" name="Kształt"/>
              <p:cNvSpPr/>
              <p:nvPr/>
            </p:nvSpPr>
            <p:spPr>
              <a:xfrm>
                <a:off x="389574" y="574622"/>
                <a:ext cx="3425" cy="4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extrusionOk="0">
                    <a:moveTo>
                      <a:pt x="15475" y="21600"/>
                    </a:moveTo>
                    <a:cubicBezTo>
                      <a:pt x="12336" y="18800"/>
                      <a:pt x="18132" y="13844"/>
                      <a:pt x="13183" y="10848"/>
                    </a:cubicBezTo>
                    <a:cubicBezTo>
                      <a:pt x="10526" y="15221"/>
                      <a:pt x="5583" y="15020"/>
                      <a:pt x="2444" y="17820"/>
                    </a:cubicBezTo>
                    <a:lnTo>
                      <a:pt x="2444" y="19097"/>
                    </a:lnTo>
                    <a:lnTo>
                      <a:pt x="270" y="19097"/>
                    </a:lnTo>
                    <a:cubicBezTo>
                      <a:pt x="-1176" y="11340"/>
                      <a:pt x="3408" y="5595"/>
                      <a:pt x="8722" y="0"/>
                    </a:cubicBezTo>
                    <a:cubicBezTo>
                      <a:pt x="12336" y="3388"/>
                      <a:pt x="20424" y="2503"/>
                      <a:pt x="18614" y="8540"/>
                    </a:cubicBezTo>
                    <a:cubicBezTo>
                      <a:pt x="15839" y="12371"/>
                      <a:pt x="14993" y="17820"/>
                      <a:pt x="1547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" name="Kształt"/>
              <p:cNvSpPr/>
              <p:nvPr/>
            </p:nvSpPr>
            <p:spPr>
              <a:xfrm>
                <a:off x="389574" y="574622"/>
                <a:ext cx="752" cy="2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92" h="21600" extrusionOk="0">
                    <a:moveTo>
                      <a:pt x="0" y="21600"/>
                    </a:moveTo>
                    <a:lnTo>
                      <a:pt x="5265" y="0"/>
                    </a:lnTo>
                    <a:lnTo>
                      <a:pt x="14391" y="0"/>
                    </a:lnTo>
                    <a:cubicBezTo>
                      <a:pt x="21600" y="7091"/>
                      <a:pt x="8636" y="1429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" name="Kształt"/>
              <p:cNvSpPr/>
              <p:nvPr/>
            </p:nvSpPr>
            <p:spPr>
              <a:xfrm>
                <a:off x="389574" y="457749"/>
                <a:ext cx="811" cy="1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40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" name="Kształt"/>
              <p:cNvSpPr/>
              <p:nvPr/>
            </p:nvSpPr>
            <p:spPr>
              <a:xfrm>
                <a:off x="399313" y="574622"/>
                <a:ext cx="343" cy="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955" y="15325"/>
                      <a:pt x="10803" y="9054"/>
                      <a:pt x="10803" y="0"/>
                    </a:cubicBezTo>
                    <a:cubicBezTo>
                      <a:pt x="14402" y="3492"/>
                      <a:pt x="16250" y="7698"/>
                      <a:pt x="21600" y="11833"/>
                    </a:cubicBezTo>
                    <a:cubicBezTo>
                      <a:pt x="21600" y="1183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" name="Kształt"/>
              <p:cNvSpPr/>
              <p:nvPr/>
            </p:nvSpPr>
            <p:spPr>
              <a:xfrm>
                <a:off x="399313" y="574622"/>
                <a:ext cx="1054" cy="1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02" h="17530" extrusionOk="0">
                    <a:moveTo>
                      <a:pt x="4863" y="17530"/>
                    </a:moveTo>
                    <a:cubicBezTo>
                      <a:pt x="1732" y="8106"/>
                      <a:pt x="-7369" y="-4070"/>
                      <a:pt x="12152" y="1330"/>
                    </a:cubicBezTo>
                    <a:cubicBezTo>
                      <a:pt x="14231" y="7871"/>
                      <a:pt x="6423" y="12354"/>
                      <a:pt x="4863" y="175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6" name="Kształt"/>
              <p:cNvSpPr/>
              <p:nvPr/>
            </p:nvSpPr>
            <p:spPr>
              <a:xfrm>
                <a:off x="399313" y="574622"/>
                <a:ext cx="371" cy="1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15" h="21600" extrusionOk="0">
                    <a:moveTo>
                      <a:pt x="5784" y="21600"/>
                    </a:moveTo>
                    <a:lnTo>
                      <a:pt x="0" y="21600"/>
                    </a:lnTo>
                    <a:lnTo>
                      <a:pt x="12459" y="0"/>
                    </a:lnTo>
                    <a:cubicBezTo>
                      <a:pt x="9141" y="7493"/>
                      <a:pt x="21600" y="14987"/>
                      <a:pt x="578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7" name="Kształt"/>
              <p:cNvSpPr/>
              <p:nvPr/>
            </p:nvSpPr>
            <p:spPr>
              <a:xfrm>
                <a:off x="399313" y="564882"/>
                <a:ext cx="242" cy="1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8" name="Kształt"/>
              <p:cNvSpPr/>
              <p:nvPr/>
            </p:nvSpPr>
            <p:spPr>
              <a:xfrm>
                <a:off x="399313" y="564882"/>
                <a:ext cx="360" cy="1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61" h="21600" extrusionOk="0">
                    <a:moveTo>
                      <a:pt x="6062" y="0"/>
                    </a:moveTo>
                    <a:cubicBezTo>
                      <a:pt x="21600" y="0"/>
                      <a:pt x="9516" y="9394"/>
                      <a:pt x="12128" y="13838"/>
                    </a:cubicBezTo>
                    <a:lnTo>
                      <a:pt x="0" y="21600"/>
                    </a:lnTo>
                    <a:cubicBezTo>
                      <a:pt x="0" y="21600"/>
                      <a:pt x="6062" y="0"/>
                      <a:pt x="606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9" name="Kształt"/>
              <p:cNvSpPr/>
              <p:nvPr/>
            </p:nvSpPr>
            <p:spPr>
              <a:xfrm>
                <a:off x="399313" y="545404"/>
                <a:ext cx="395" cy="1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923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4923"/>
                      <a:pt x="21600" y="149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70" name="Kształt"/>
              <p:cNvSpPr/>
              <p:nvPr/>
            </p:nvSpPr>
            <p:spPr>
              <a:xfrm>
                <a:off x="399313" y="555143"/>
                <a:ext cx="177" cy="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947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19947"/>
                      <a:pt x="21600" y="199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71" name="Kształt"/>
              <p:cNvSpPr/>
              <p:nvPr/>
            </p:nvSpPr>
            <p:spPr>
              <a:xfrm>
                <a:off x="399313" y="428531"/>
                <a:ext cx="763" cy="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77" h="18166" extrusionOk="0">
                    <a:moveTo>
                      <a:pt x="0" y="18166"/>
                    </a:moveTo>
                    <a:lnTo>
                      <a:pt x="0" y="274"/>
                    </a:lnTo>
                    <a:cubicBezTo>
                      <a:pt x="6813" y="2441"/>
                      <a:pt x="17059" y="-3434"/>
                      <a:pt x="19330" y="3535"/>
                    </a:cubicBezTo>
                    <a:cubicBezTo>
                      <a:pt x="21600" y="10951"/>
                      <a:pt x="14789" y="13565"/>
                      <a:pt x="8530" y="18166"/>
                    </a:cubicBezTo>
                    <a:cubicBezTo>
                      <a:pt x="8530" y="18166"/>
                      <a:pt x="0" y="18166"/>
                      <a:pt x="0" y="181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72" name="Kształt"/>
              <p:cNvSpPr/>
              <p:nvPr/>
            </p:nvSpPr>
            <p:spPr>
              <a:xfrm>
                <a:off x="399313" y="555143"/>
                <a:ext cx="219" cy="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5506"/>
                      <a:pt x="21600" y="1793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73" name="Kształt"/>
              <p:cNvSpPr/>
              <p:nvPr/>
            </p:nvSpPr>
            <p:spPr>
              <a:xfrm>
                <a:off x="399313" y="545404"/>
                <a:ext cx="1379" cy="1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4" h="21600" extrusionOk="0">
                    <a:moveTo>
                      <a:pt x="0" y="21600"/>
                    </a:moveTo>
                    <a:cubicBezTo>
                      <a:pt x="11243" y="14692"/>
                      <a:pt x="-2446" y="7797"/>
                      <a:pt x="5777" y="0"/>
                    </a:cubicBezTo>
                    <a:lnTo>
                      <a:pt x="19154" y="5887"/>
                    </a:lnTo>
                    <a:cubicBezTo>
                      <a:pt x="19154" y="14692"/>
                      <a:pt x="5777" y="1469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74" name="Kształt"/>
              <p:cNvSpPr/>
              <p:nvPr/>
            </p:nvSpPr>
            <p:spPr>
              <a:xfrm>
                <a:off x="409053" y="428531"/>
                <a:ext cx="585" cy="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8" h="21600" extrusionOk="0">
                    <a:moveTo>
                      <a:pt x="5716" y="19389"/>
                    </a:moveTo>
                    <a:lnTo>
                      <a:pt x="496" y="21600"/>
                    </a:lnTo>
                    <a:cubicBezTo>
                      <a:pt x="-1752" y="12387"/>
                      <a:pt x="3468" y="5999"/>
                      <a:pt x="19848" y="0"/>
                    </a:cubicBezTo>
                    <a:cubicBezTo>
                      <a:pt x="19848" y="3604"/>
                      <a:pt x="19848" y="17588"/>
                      <a:pt x="5716" y="193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75" name="Kształt"/>
              <p:cNvSpPr/>
              <p:nvPr/>
            </p:nvSpPr>
            <p:spPr>
              <a:xfrm>
                <a:off x="399313" y="418792"/>
                <a:ext cx="9702" cy="15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extrusionOk="0">
                    <a:moveTo>
                      <a:pt x="13265" y="6780"/>
                    </a:moveTo>
                    <a:lnTo>
                      <a:pt x="14107" y="7513"/>
                    </a:lnTo>
                    <a:cubicBezTo>
                      <a:pt x="15374" y="6919"/>
                      <a:pt x="16451" y="6780"/>
                      <a:pt x="17763" y="7324"/>
                    </a:cubicBezTo>
                    <a:cubicBezTo>
                      <a:pt x="17622" y="9040"/>
                      <a:pt x="15890" y="10332"/>
                      <a:pt x="14484" y="11657"/>
                    </a:cubicBezTo>
                    <a:cubicBezTo>
                      <a:pt x="14484" y="10240"/>
                      <a:pt x="17763" y="8805"/>
                      <a:pt x="15748" y="7513"/>
                    </a:cubicBezTo>
                    <a:cubicBezTo>
                      <a:pt x="8580" y="11548"/>
                      <a:pt x="8064" y="17968"/>
                      <a:pt x="239" y="21600"/>
                    </a:cubicBezTo>
                    <a:cubicBezTo>
                      <a:pt x="-838" y="19932"/>
                      <a:pt x="1973" y="18546"/>
                      <a:pt x="3754" y="17236"/>
                    </a:cubicBezTo>
                    <a:cubicBezTo>
                      <a:pt x="4408" y="14197"/>
                      <a:pt x="8439" y="11860"/>
                      <a:pt x="8580" y="8727"/>
                    </a:cubicBezTo>
                    <a:cubicBezTo>
                      <a:pt x="11202" y="5189"/>
                      <a:pt x="15890" y="2370"/>
                      <a:pt x="20762" y="0"/>
                    </a:cubicBezTo>
                    <a:cubicBezTo>
                      <a:pt x="17435" y="2059"/>
                      <a:pt x="17622" y="5580"/>
                      <a:pt x="13265" y="6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76" name="Kształt"/>
              <p:cNvSpPr/>
              <p:nvPr/>
            </p:nvSpPr>
            <p:spPr>
              <a:xfrm>
                <a:off x="389574" y="418792"/>
                <a:ext cx="6850" cy="12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5" h="21600" extrusionOk="0">
                    <a:moveTo>
                      <a:pt x="3537" y="15514"/>
                    </a:moveTo>
                    <a:lnTo>
                      <a:pt x="527" y="17303"/>
                    </a:lnTo>
                    <a:cubicBezTo>
                      <a:pt x="3537" y="12138"/>
                      <a:pt x="5276" y="5773"/>
                      <a:pt x="16244" y="3172"/>
                    </a:cubicBezTo>
                    <a:lnTo>
                      <a:pt x="20925" y="0"/>
                    </a:lnTo>
                    <a:cubicBezTo>
                      <a:pt x="14238" y="7231"/>
                      <a:pt x="7749" y="14443"/>
                      <a:pt x="1328" y="21600"/>
                    </a:cubicBezTo>
                    <a:lnTo>
                      <a:pt x="58" y="21600"/>
                    </a:lnTo>
                    <a:cubicBezTo>
                      <a:pt x="-675" y="19313"/>
                      <a:pt x="5811" y="17671"/>
                      <a:pt x="3537" y="155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77" name="Kształt"/>
              <p:cNvSpPr/>
              <p:nvPr/>
            </p:nvSpPr>
            <p:spPr>
              <a:xfrm>
                <a:off x="399313" y="418792"/>
                <a:ext cx="571" cy="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5776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78" name="Kształt"/>
              <p:cNvSpPr/>
              <p:nvPr/>
            </p:nvSpPr>
            <p:spPr>
              <a:xfrm>
                <a:off x="399313" y="418792"/>
                <a:ext cx="4840" cy="6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8" h="21600" extrusionOk="0">
                    <a:moveTo>
                      <a:pt x="0" y="21600"/>
                    </a:moveTo>
                    <a:cubicBezTo>
                      <a:pt x="0" y="17664"/>
                      <a:pt x="0" y="13314"/>
                      <a:pt x="1020" y="9266"/>
                    </a:cubicBezTo>
                    <a:cubicBezTo>
                      <a:pt x="1946" y="10513"/>
                      <a:pt x="5468" y="6884"/>
                      <a:pt x="6768" y="9719"/>
                    </a:cubicBezTo>
                    <a:cubicBezTo>
                      <a:pt x="8249" y="5369"/>
                      <a:pt x="12331" y="1964"/>
                      <a:pt x="18168" y="0"/>
                    </a:cubicBezTo>
                    <a:cubicBezTo>
                      <a:pt x="20300" y="1964"/>
                      <a:pt x="21600" y="4385"/>
                      <a:pt x="19189" y="6353"/>
                    </a:cubicBezTo>
                    <a:cubicBezTo>
                      <a:pt x="18168" y="6884"/>
                      <a:pt x="17518" y="7790"/>
                      <a:pt x="15852" y="7527"/>
                    </a:cubicBezTo>
                    <a:lnTo>
                      <a:pt x="13996" y="5939"/>
                    </a:lnTo>
                    <a:cubicBezTo>
                      <a:pt x="13346" y="12481"/>
                      <a:pt x="7138" y="1690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79" name="Kształt"/>
              <p:cNvSpPr/>
              <p:nvPr/>
            </p:nvSpPr>
            <p:spPr>
              <a:xfrm>
                <a:off x="409053" y="535664"/>
                <a:ext cx="418" cy="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80" name="Kształt"/>
              <p:cNvSpPr/>
              <p:nvPr/>
            </p:nvSpPr>
            <p:spPr>
              <a:xfrm>
                <a:off x="409053" y="409053"/>
                <a:ext cx="6656" cy="9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914" y="15361"/>
                      <a:pt x="9023" y="9617"/>
                      <a:pt x="16343" y="5474"/>
                    </a:cubicBezTo>
                    <a:lnTo>
                      <a:pt x="21600" y="0"/>
                    </a:lnTo>
                    <a:cubicBezTo>
                      <a:pt x="20821" y="3378"/>
                      <a:pt x="15561" y="6880"/>
                      <a:pt x="15844" y="11243"/>
                    </a:cubicBezTo>
                    <a:cubicBezTo>
                      <a:pt x="9736" y="14869"/>
                      <a:pt x="7957" y="1984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81" name="Kształt"/>
              <p:cNvSpPr/>
              <p:nvPr/>
            </p:nvSpPr>
            <p:spPr>
              <a:xfrm>
                <a:off x="409053" y="409053"/>
                <a:ext cx="240" cy="1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460" h="21600" extrusionOk="0">
                    <a:moveTo>
                      <a:pt x="12460" y="18292"/>
                    </a:moveTo>
                    <a:lnTo>
                      <a:pt x="0" y="21600"/>
                    </a:lnTo>
                    <a:lnTo>
                      <a:pt x="0" y="0"/>
                    </a:lnTo>
                    <a:cubicBezTo>
                      <a:pt x="21600" y="3885"/>
                      <a:pt x="4543" y="11477"/>
                      <a:pt x="12460" y="1829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82" name="Kształt"/>
              <p:cNvSpPr/>
              <p:nvPr/>
            </p:nvSpPr>
            <p:spPr>
              <a:xfrm>
                <a:off x="409053" y="409053"/>
                <a:ext cx="1603" cy="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63" h="21600" extrusionOk="0">
                    <a:moveTo>
                      <a:pt x="17963" y="0"/>
                    </a:moveTo>
                    <a:cubicBezTo>
                      <a:pt x="17963" y="6734"/>
                      <a:pt x="11580" y="18108"/>
                      <a:pt x="535" y="21600"/>
                    </a:cubicBezTo>
                    <a:cubicBezTo>
                      <a:pt x="-3637" y="10496"/>
                      <a:pt x="17963" y="10147"/>
                      <a:pt x="179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83" name="Kształt"/>
              <p:cNvSpPr/>
              <p:nvPr/>
            </p:nvSpPr>
            <p:spPr>
              <a:xfrm>
                <a:off x="409053" y="418792"/>
                <a:ext cx="994" cy="1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20" h="14340" extrusionOk="0">
                    <a:moveTo>
                      <a:pt x="14620" y="3745"/>
                    </a:moveTo>
                    <a:lnTo>
                      <a:pt x="14620" y="9789"/>
                    </a:lnTo>
                    <a:cubicBezTo>
                      <a:pt x="8811" y="8972"/>
                      <a:pt x="4950" y="12691"/>
                      <a:pt x="2690" y="14340"/>
                    </a:cubicBezTo>
                    <a:cubicBezTo>
                      <a:pt x="-6980" y="8972"/>
                      <a:pt x="12359" y="-7260"/>
                      <a:pt x="14620" y="37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84" name="Kształt"/>
              <p:cNvSpPr/>
              <p:nvPr/>
            </p:nvSpPr>
            <p:spPr>
              <a:xfrm>
                <a:off x="409053" y="418792"/>
                <a:ext cx="4867" cy="9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57" h="21600" extrusionOk="0">
                    <a:moveTo>
                      <a:pt x="7337" y="19721"/>
                    </a:moveTo>
                    <a:lnTo>
                      <a:pt x="601" y="21600"/>
                    </a:lnTo>
                    <a:cubicBezTo>
                      <a:pt x="-3343" y="14472"/>
                      <a:pt x="13413" y="12911"/>
                      <a:pt x="13085" y="6030"/>
                    </a:cubicBezTo>
                    <a:cubicBezTo>
                      <a:pt x="18257" y="5101"/>
                      <a:pt x="15221" y="1637"/>
                      <a:pt x="18257" y="0"/>
                    </a:cubicBezTo>
                    <a:cubicBezTo>
                      <a:pt x="18257" y="5760"/>
                      <a:pt x="10045" y="11448"/>
                      <a:pt x="5773" y="17159"/>
                    </a:cubicBezTo>
                    <a:cubicBezTo>
                      <a:pt x="6185" y="18061"/>
                      <a:pt x="7909" y="18599"/>
                      <a:pt x="7337" y="197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85" name="Kształt"/>
              <p:cNvSpPr/>
              <p:nvPr/>
            </p:nvSpPr>
            <p:spPr>
              <a:xfrm>
                <a:off x="409053" y="525925"/>
                <a:ext cx="900" cy="1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370" h="21600" extrusionOk="0">
                    <a:moveTo>
                      <a:pt x="6409" y="21600"/>
                    </a:moveTo>
                    <a:cubicBezTo>
                      <a:pt x="315" y="16435"/>
                      <a:pt x="-1627" y="6319"/>
                      <a:pt x="1421" y="0"/>
                    </a:cubicBezTo>
                    <a:cubicBezTo>
                      <a:pt x="1421" y="17589"/>
                      <a:pt x="19973" y="1349"/>
                      <a:pt x="64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86" name="Kształt"/>
              <p:cNvSpPr/>
              <p:nvPr/>
            </p:nvSpPr>
            <p:spPr>
              <a:xfrm>
                <a:off x="409053" y="428531"/>
                <a:ext cx="3652" cy="4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02" h="20186" extrusionOk="0">
                    <a:moveTo>
                      <a:pt x="3665" y="16371"/>
                    </a:moveTo>
                    <a:cubicBezTo>
                      <a:pt x="4426" y="18208"/>
                      <a:pt x="1603" y="18898"/>
                      <a:pt x="736" y="20186"/>
                    </a:cubicBezTo>
                    <a:cubicBezTo>
                      <a:pt x="-2737" y="14438"/>
                      <a:pt x="7249" y="9883"/>
                      <a:pt x="6382" y="3147"/>
                    </a:cubicBezTo>
                    <a:lnTo>
                      <a:pt x="2364" y="2502"/>
                    </a:lnTo>
                    <a:lnTo>
                      <a:pt x="3665" y="224"/>
                    </a:lnTo>
                    <a:cubicBezTo>
                      <a:pt x="9205" y="-1414"/>
                      <a:pt x="11700" y="6611"/>
                      <a:pt x="16907" y="1513"/>
                    </a:cubicBezTo>
                    <a:cubicBezTo>
                      <a:pt x="18863" y="2056"/>
                      <a:pt x="17668" y="3542"/>
                      <a:pt x="18102" y="4780"/>
                    </a:cubicBezTo>
                    <a:cubicBezTo>
                      <a:pt x="8766" y="4085"/>
                      <a:pt x="7249" y="12110"/>
                      <a:pt x="3665" y="163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87" name="Kształt"/>
              <p:cNvSpPr/>
              <p:nvPr/>
            </p:nvSpPr>
            <p:spPr>
              <a:xfrm>
                <a:off x="409053" y="379835"/>
                <a:ext cx="32969" cy="46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8" y="15532"/>
                    </a:moveTo>
                    <a:cubicBezTo>
                      <a:pt x="8233" y="15390"/>
                      <a:pt x="7946" y="15280"/>
                      <a:pt x="7559" y="15219"/>
                    </a:cubicBezTo>
                    <a:cubicBezTo>
                      <a:pt x="7186" y="15476"/>
                      <a:pt x="7229" y="15803"/>
                      <a:pt x="7028" y="16096"/>
                    </a:cubicBezTo>
                    <a:lnTo>
                      <a:pt x="7401" y="16262"/>
                    </a:lnTo>
                    <a:cubicBezTo>
                      <a:pt x="6913" y="16448"/>
                      <a:pt x="6971" y="17108"/>
                      <a:pt x="6282" y="16957"/>
                    </a:cubicBezTo>
                    <a:cubicBezTo>
                      <a:pt x="5751" y="17768"/>
                      <a:pt x="4361" y="18483"/>
                      <a:pt x="3557" y="19309"/>
                    </a:cubicBezTo>
                    <a:cubicBezTo>
                      <a:pt x="2496" y="19440"/>
                      <a:pt x="1965" y="20387"/>
                      <a:pt x="1019" y="20654"/>
                    </a:cubicBezTo>
                    <a:cubicBezTo>
                      <a:pt x="474" y="20900"/>
                      <a:pt x="574" y="21464"/>
                      <a:pt x="0" y="21600"/>
                    </a:cubicBezTo>
                    <a:cubicBezTo>
                      <a:pt x="215" y="21041"/>
                      <a:pt x="1277" y="20482"/>
                      <a:pt x="1277" y="19802"/>
                    </a:cubicBezTo>
                    <a:cubicBezTo>
                      <a:pt x="2238" y="18876"/>
                      <a:pt x="3027" y="17934"/>
                      <a:pt x="3557" y="16957"/>
                    </a:cubicBezTo>
                    <a:cubicBezTo>
                      <a:pt x="3772" y="17078"/>
                      <a:pt x="3988" y="17571"/>
                      <a:pt x="4475" y="17274"/>
                    </a:cubicBezTo>
                    <a:cubicBezTo>
                      <a:pt x="5580" y="16333"/>
                      <a:pt x="6655" y="15345"/>
                      <a:pt x="6913" y="14197"/>
                    </a:cubicBezTo>
                    <a:cubicBezTo>
                      <a:pt x="7946" y="13804"/>
                      <a:pt x="7817" y="12948"/>
                      <a:pt x="8678" y="12631"/>
                    </a:cubicBezTo>
                    <a:cubicBezTo>
                      <a:pt x="8994" y="12132"/>
                      <a:pt x="10213" y="12041"/>
                      <a:pt x="10112" y="11447"/>
                    </a:cubicBezTo>
                    <a:cubicBezTo>
                      <a:pt x="9524" y="11487"/>
                      <a:pt x="9409" y="11094"/>
                      <a:pt x="9466" y="10899"/>
                    </a:cubicBezTo>
                    <a:cubicBezTo>
                      <a:pt x="9624" y="10808"/>
                      <a:pt x="9567" y="10637"/>
                      <a:pt x="9739" y="10500"/>
                    </a:cubicBezTo>
                    <a:lnTo>
                      <a:pt x="9309" y="10500"/>
                    </a:lnTo>
                    <a:cubicBezTo>
                      <a:pt x="8778" y="11382"/>
                      <a:pt x="7401" y="12067"/>
                      <a:pt x="7186" y="13024"/>
                    </a:cubicBezTo>
                    <a:lnTo>
                      <a:pt x="6913" y="13024"/>
                    </a:lnTo>
                    <a:cubicBezTo>
                      <a:pt x="6541" y="12606"/>
                      <a:pt x="7559" y="12198"/>
                      <a:pt x="7559" y="11845"/>
                    </a:cubicBezTo>
                    <a:cubicBezTo>
                      <a:pt x="8620" y="11875"/>
                      <a:pt x="7559" y="10954"/>
                      <a:pt x="8563" y="10762"/>
                    </a:cubicBezTo>
                    <a:cubicBezTo>
                      <a:pt x="8032" y="10083"/>
                      <a:pt x="9567" y="10107"/>
                      <a:pt x="9567" y="9589"/>
                    </a:cubicBezTo>
                    <a:cubicBezTo>
                      <a:pt x="11015" y="8904"/>
                      <a:pt x="9897" y="7740"/>
                      <a:pt x="11489" y="7302"/>
                    </a:cubicBezTo>
                    <a:lnTo>
                      <a:pt x="12765" y="6179"/>
                    </a:lnTo>
                    <a:cubicBezTo>
                      <a:pt x="12435" y="7035"/>
                      <a:pt x="11432" y="7655"/>
                      <a:pt x="11116" y="8476"/>
                    </a:cubicBezTo>
                    <a:lnTo>
                      <a:pt x="11388" y="8627"/>
                    </a:lnTo>
                    <a:cubicBezTo>
                      <a:pt x="12120" y="7740"/>
                      <a:pt x="13568" y="7106"/>
                      <a:pt x="13568" y="6048"/>
                    </a:cubicBezTo>
                    <a:cubicBezTo>
                      <a:pt x="14214" y="5857"/>
                      <a:pt x="14315" y="5197"/>
                      <a:pt x="14945" y="5097"/>
                    </a:cubicBezTo>
                    <a:cubicBezTo>
                      <a:pt x="14902" y="5197"/>
                      <a:pt x="15161" y="5268"/>
                      <a:pt x="15218" y="5333"/>
                    </a:cubicBezTo>
                    <a:cubicBezTo>
                      <a:pt x="16609" y="5167"/>
                      <a:pt x="16551" y="4220"/>
                      <a:pt x="17613" y="3762"/>
                    </a:cubicBezTo>
                    <a:lnTo>
                      <a:pt x="17240" y="3540"/>
                    </a:lnTo>
                    <a:cubicBezTo>
                      <a:pt x="16437" y="3797"/>
                      <a:pt x="16753" y="4608"/>
                      <a:pt x="15591" y="4548"/>
                    </a:cubicBezTo>
                    <a:cubicBezTo>
                      <a:pt x="15161" y="3596"/>
                      <a:pt x="17398" y="3762"/>
                      <a:pt x="16968" y="2810"/>
                    </a:cubicBezTo>
                    <a:lnTo>
                      <a:pt x="17771" y="2745"/>
                    </a:lnTo>
                    <a:cubicBezTo>
                      <a:pt x="18990" y="1798"/>
                      <a:pt x="20381" y="947"/>
                      <a:pt x="21600" y="0"/>
                    </a:cubicBezTo>
                    <a:cubicBezTo>
                      <a:pt x="20482" y="780"/>
                      <a:pt x="21342" y="1566"/>
                      <a:pt x="19678" y="2130"/>
                    </a:cubicBezTo>
                    <a:cubicBezTo>
                      <a:pt x="18417" y="2130"/>
                      <a:pt x="18516" y="3016"/>
                      <a:pt x="17513" y="3203"/>
                    </a:cubicBezTo>
                    <a:cubicBezTo>
                      <a:pt x="17714" y="3339"/>
                      <a:pt x="17556" y="3540"/>
                      <a:pt x="17886" y="3596"/>
                    </a:cubicBezTo>
                    <a:lnTo>
                      <a:pt x="19320" y="2745"/>
                    </a:lnTo>
                    <a:cubicBezTo>
                      <a:pt x="19793" y="3631"/>
                      <a:pt x="18086" y="4034"/>
                      <a:pt x="17513" y="4714"/>
                    </a:cubicBezTo>
                    <a:cubicBezTo>
                      <a:pt x="17513" y="5494"/>
                      <a:pt x="15964" y="5776"/>
                      <a:pt x="15318" y="6280"/>
                    </a:cubicBezTo>
                    <a:cubicBezTo>
                      <a:pt x="14042" y="6663"/>
                      <a:pt x="13999" y="7489"/>
                      <a:pt x="13138" y="8083"/>
                    </a:cubicBezTo>
                    <a:cubicBezTo>
                      <a:pt x="13626" y="8279"/>
                      <a:pt x="13568" y="7524"/>
                      <a:pt x="14042" y="7922"/>
                    </a:cubicBezTo>
                    <a:cubicBezTo>
                      <a:pt x="12765" y="9136"/>
                      <a:pt x="11230" y="10047"/>
                      <a:pt x="10112" y="11281"/>
                    </a:cubicBezTo>
                    <a:cubicBezTo>
                      <a:pt x="10858" y="11447"/>
                      <a:pt x="11173" y="10838"/>
                      <a:pt x="11862" y="10500"/>
                    </a:cubicBezTo>
                    <a:cubicBezTo>
                      <a:pt x="12192" y="10369"/>
                      <a:pt x="12435" y="10083"/>
                      <a:pt x="12938" y="10193"/>
                    </a:cubicBezTo>
                    <a:lnTo>
                      <a:pt x="13024" y="10279"/>
                    </a:lnTo>
                    <a:cubicBezTo>
                      <a:pt x="11862" y="10193"/>
                      <a:pt x="12435" y="11231"/>
                      <a:pt x="11230" y="11059"/>
                    </a:cubicBezTo>
                    <a:cubicBezTo>
                      <a:pt x="10743" y="11356"/>
                      <a:pt x="10743" y="11805"/>
                      <a:pt x="10213" y="12067"/>
                    </a:cubicBezTo>
                    <a:lnTo>
                      <a:pt x="11015" y="12465"/>
                    </a:lnTo>
                    <a:cubicBezTo>
                      <a:pt x="11331" y="12067"/>
                      <a:pt x="12034" y="11649"/>
                      <a:pt x="12665" y="11553"/>
                    </a:cubicBezTo>
                    <a:cubicBezTo>
                      <a:pt x="12349" y="12172"/>
                      <a:pt x="11230" y="12757"/>
                      <a:pt x="11116" y="13517"/>
                    </a:cubicBezTo>
                    <a:cubicBezTo>
                      <a:pt x="9624" y="13971"/>
                      <a:pt x="9839" y="15089"/>
                      <a:pt x="8448" y="155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88" name="Kształt"/>
              <p:cNvSpPr/>
              <p:nvPr/>
            </p:nvSpPr>
            <p:spPr>
              <a:xfrm>
                <a:off x="418792" y="409053"/>
                <a:ext cx="2283" cy="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28" h="21600" extrusionOk="0">
                    <a:moveTo>
                      <a:pt x="0" y="21600"/>
                    </a:moveTo>
                    <a:cubicBezTo>
                      <a:pt x="6704" y="15178"/>
                      <a:pt x="2830" y="4475"/>
                      <a:pt x="13256" y="0"/>
                    </a:cubicBezTo>
                    <a:cubicBezTo>
                      <a:pt x="21600" y="9382"/>
                      <a:pt x="4614" y="1435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89" name="Kształt"/>
              <p:cNvSpPr/>
              <p:nvPr/>
            </p:nvSpPr>
            <p:spPr>
              <a:xfrm>
                <a:off x="418792" y="389574"/>
                <a:ext cx="3103" cy="4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85" h="21600" extrusionOk="0">
                    <a:moveTo>
                      <a:pt x="5555" y="17646"/>
                    </a:moveTo>
                    <a:lnTo>
                      <a:pt x="0" y="21600"/>
                    </a:lnTo>
                    <a:cubicBezTo>
                      <a:pt x="4196" y="13890"/>
                      <a:pt x="9631" y="6823"/>
                      <a:pt x="16538" y="0"/>
                    </a:cubicBezTo>
                    <a:cubicBezTo>
                      <a:pt x="21600" y="4004"/>
                      <a:pt x="4689" y="10332"/>
                      <a:pt x="5555" y="176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0" name="Kształt"/>
              <p:cNvSpPr/>
              <p:nvPr/>
            </p:nvSpPr>
            <p:spPr>
              <a:xfrm>
                <a:off x="418792" y="399313"/>
                <a:ext cx="970" cy="1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38" h="21600" extrusionOk="0">
                    <a:moveTo>
                      <a:pt x="10384" y="0"/>
                    </a:moveTo>
                    <a:cubicBezTo>
                      <a:pt x="16812" y="5438"/>
                      <a:pt x="9218" y="15335"/>
                      <a:pt x="8052" y="21600"/>
                    </a:cubicBezTo>
                    <a:lnTo>
                      <a:pt x="2805" y="21600"/>
                    </a:lnTo>
                    <a:cubicBezTo>
                      <a:pt x="-4788" y="13359"/>
                      <a:pt x="4838" y="5438"/>
                      <a:pt x="1038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1" name="Kształt"/>
              <p:cNvSpPr/>
              <p:nvPr/>
            </p:nvSpPr>
            <p:spPr>
              <a:xfrm>
                <a:off x="418792" y="399313"/>
                <a:ext cx="657" cy="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extrusionOk="0">
                    <a:moveTo>
                      <a:pt x="17508" y="16274"/>
                    </a:moveTo>
                    <a:cubicBezTo>
                      <a:pt x="12848" y="21600"/>
                      <a:pt x="6423" y="21600"/>
                      <a:pt x="0" y="21600"/>
                    </a:cubicBezTo>
                    <a:lnTo>
                      <a:pt x="11085" y="0"/>
                    </a:lnTo>
                    <a:cubicBezTo>
                      <a:pt x="21600" y="0"/>
                      <a:pt x="12848" y="10950"/>
                      <a:pt x="17508" y="1627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2" name="Kształt"/>
              <p:cNvSpPr/>
              <p:nvPr/>
            </p:nvSpPr>
            <p:spPr>
              <a:xfrm>
                <a:off x="418792" y="409053"/>
                <a:ext cx="2133" cy="3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4" h="21600" extrusionOk="0">
                    <a:moveTo>
                      <a:pt x="16715" y="0"/>
                    </a:moveTo>
                    <a:cubicBezTo>
                      <a:pt x="21600" y="6616"/>
                      <a:pt x="14464" y="15482"/>
                      <a:pt x="4693" y="21600"/>
                    </a:cubicBezTo>
                    <a:lnTo>
                      <a:pt x="0" y="21600"/>
                    </a:lnTo>
                    <a:cubicBezTo>
                      <a:pt x="0" y="21600"/>
                      <a:pt x="16715" y="0"/>
                      <a:pt x="167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3" name="Kształt"/>
              <p:cNvSpPr/>
              <p:nvPr/>
            </p:nvSpPr>
            <p:spPr>
              <a:xfrm>
                <a:off x="428531" y="399313"/>
                <a:ext cx="1134" cy="1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88" h="21600" extrusionOk="0">
                    <a:moveTo>
                      <a:pt x="13802" y="0"/>
                    </a:moveTo>
                    <a:cubicBezTo>
                      <a:pt x="19059" y="5205"/>
                      <a:pt x="6511" y="13208"/>
                      <a:pt x="6511" y="21600"/>
                    </a:cubicBezTo>
                    <a:lnTo>
                      <a:pt x="970" y="21600"/>
                    </a:lnTo>
                    <a:cubicBezTo>
                      <a:pt x="-2541" y="14860"/>
                      <a:pt x="3883" y="5843"/>
                      <a:pt x="1380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4" name="Kształt"/>
              <p:cNvSpPr/>
              <p:nvPr/>
            </p:nvSpPr>
            <p:spPr>
              <a:xfrm>
                <a:off x="428531" y="389574"/>
                <a:ext cx="882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54" h="21600" extrusionOk="0">
                    <a:moveTo>
                      <a:pt x="10109" y="0"/>
                    </a:moveTo>
                    <a:cubicBezTo>
                      <a:pt x="17315" y="6099"/>
                      <a:pt x="10109" y="16034"/>
                      <a:pt x="5199" y="21600"/>
                    </a:cubicBezTo>
                    <a:lnTo>
                      <a:pt x="1596" y="21600"/>
                    </a:lnTo>
                    <a:cubicBezTo>
                      <a:pt x="-4285" y="14804"/>
                      <a:pt x="7813" y="6974"/>
                      <a:pt x="1010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5" name="Kształt"/>
              <p:cNvSpPr/>
              <p:nvPr/>
            </p:nvSpPr>
            <p:spPr>
              <a:xfrm>
                <a:off x="428531" y="389574"/>
                <a:ext cx="3635" cy="6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913" y="13064"/>
                      <a:pt x="13012" y="6513"/>
                      <a:pt x="21600" y="0"/>
                    </a:cubicBezTo>
                    <a:cubicBezTo>
                      <a:pt x="21600" y="5577"/>
                      <a:pt x="9108" y="12090"/>
                      <a:pt x="5730" y="18679"/>
                    </a:cubicBezTo>
                    <a:cubicBezTo>
                      <a:pt x="5730" y="1867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6" name="Kształt"/>
              <p:cNvSpPr/>
              <p:nvPr/>
            </p:nvSpPr>
            <p:spPr>
              <a:xfrm>
                <a:off x="438271" y="379835"/>
                <a:ext cx="1445" cy="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5" h="21600" extrusionOk="0">
                    <a:moveTo>
                      <a:pt x="0" y="21600"/>
                    </a:moveTo>
                    <a:cubicBezTo>
                      <a:pt x="2666" y="11774"/>
                      <a:pt x="879" y="616"/>
                      <a:pt x="19222" y="0"/>
                    </a:cubicBezTo>
                    <a:cubicBezTo>
                      <a:pt x="21600" y="9449"/>
                      <a:pt x="9466" y="1485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7" name="Kształt"/>
              <p:cNvSpPr/>
              <p:nvPr/>
            </p:nvSpPr>
            <p:spPr>
              <a:xfrm>
                <a:off x="438271" y="360356"/>
                <a:ext cx="3214" cy="4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6" h="20465" extrusionOk="0">
                    <a:moveTo>
                      <a:pt x="9332" y="17903"/>
                    </a:moveTo>
                    <a:cubicBezTo>
                      <a:pt x="4269" y="14502"/>
                      <a:pt x="5629" y="21600"/>
                      <a:pt x="566" y="20305"/>
                    </a:cubicBezTo>
                    <a:cubicBezTo>
                      <a:pt x="-1778" y="16602"/>
                      <a:pt x="3777" y="17601"/>
                      <a:pt x="5995" y="16300"/>
                    </a:cubicBezTo>
                    <a:cubicBezTo>
                      <a:pt x="6987" y="10201"/>
                      <a:pt x="12043" y="3697"/>
                      <a:pt x="17970" y="0"/>
                    </a:cubicBezTo>
                    <a:cubicBezTo>
                      <a:pt x="19822" y="6299"/>
                      <a:pt x="3404" y="11502"/>
                      <a:pt x="9332" y="179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8" name="Kształt"/>
              <p:cNvSpPr/>
              <p:nvPr/>
            </p:nvSpPr>
            <p:spPr>
              <a:xfrm>
                <a:off x="438271" y="370095"/>
                <a:ext cx="1744" cy="2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96" h="21600" extrusionOk="0">
                    <a:moveTo>
                      <a:pt x="17196" y="0"/>
                    </a:moveTo>
                    <a:cubicBezTo>
                      <a:pt x="15681" y="4708"/>
                      <a:pt x="13524" y="16335"/>
                      <a:pt x="1215" y="21600"/>
                    </a:cubicBezTo>
                    <a:cubicBezTo>
                      <a:pt x="-4404" y="12639"/>
                      <a:pt x="10936" y="7752"/>
                      <a:pt x="1719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9" name="Kształt"/>
              <p:cNvSpPr/>
              <p:nvPr/>
            </p:nvSpPr>
            <p:spPr>
              <a:xfrm>
                <a:off x="438271" y="379835"/>
                <a:ext cx="4882" cy="7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33" y="7147"/>
                      <a:pt x="12593" y="16303"/>
                      <a:pt x="0" y="21600"/>
                    </a:cubicBezTo>
                    <a:cubicBezTo>
                      <a:pt x="6200" y="13921"/>
                      <a:pt x="11527" y="570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0" name="Kształt"/>
              <p:cNvSpPr/>
              <p:nvPr/>
            </p:nvSpPr>
            <p:spPr>
              <a:xfrm>
                <a:off x="438271" y="360356"/>
                <a:ext cx="17273" cy="20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1" h="21600" extrusionOk="0">
                    <a:moveTo>
                      <a:pt x="1117" y="18255"/>
                    </a:moveTo>
                    <a:cubicBezTo>
                      <a:pt x="2953" y="18008"/>
                      <a:pt x="2953" y="15907"/>
                      <a:pt x="4280" y="14873"/>
                    </a:cubicBezTo>
                    <a:cubicBezTo>
                      <a:pt x="6294" y="13254"/>
                      <a:pt x="7721" y="10518"/>
                      <a:pt x="9966" y="9520"/>
                    </a:cubicBezTo>
                    <a:cubicBezTo>
                      <a:pt x="9788" y="8687"/>
                      <a:pt x="10808" y="8136"/>
                      <a:pt x="11496" y="7572"/>
                    </a:cubicBezTo>
                    <a:cubicBezTo>
                      <a:pt x="11956" y="8065"/>
                      <a:pt x="12797" y="7631"/>
                      <a:pt x="13562" y="7572"/>
                    </a:cubicBezTo>
                    <a:cubicBezTo>
                      <a:pt x="16494" y="5353"/>
                      <a:pt x="16494" y="1902"/>
                      <a:pt x="19911" y="0"/>
                    </a:cubicBezTo>
                    <a:cubicBezTo>
                      <a:pt x="21059" y="2360"/>
                      <a:pt x="17158" y="3510"/>
                      <a:pt x="16036" y="5495"/>
                    </a:cubicBezTo>
                    <a:cubicBezTo>
                      <a:pt x="14608" y="6621"/>
                      <a:pt x="15373" y="8523"/>
                      <a:pt x="13562" y="8746"/>
                    </a:cubicBezTo>
                    <a:cubicBezTo>
                      <a:pt x="12338" y="9826"/>
                      <a:pt x="10731" y="10976"/>
                      <a:pt x="10348" y="12432"/>
                    </a:cubicBezTo>
                    <a:cubicBezTo>
                      <a:pt x="10170" y="12562"/>
                      <a:pt x="10068" y="12338"/>
                      <a:pt x="9966" y="12267"/>
                    </a:cubicBezTo>
                    <a:cubicBezTo>
                      <a:pt x="8564" y="15883"/>
                      <a:pt x="2979" y="16752"/>
                      <a:pt x="2035" y="20332"/>
                    </a:cubicBezTo>
                    <a:lnTo>
                      <a:pt x="122" y="21600"/>
                    </a:lnTo>
                    <a:cubicBezTo>
                      <a:pt x="-541" y="20543"/>
                      <a:pt x="1730" y="19428"/>
                      <a:pt x="1117" y="182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1" name="Kształt"/>
              <p:cNvSpPr/>
              <p:nvPr/>
            </p:nvSpPr>
            <p:spPr>
              <a:xfrm>
                <a:off x="438271" y="370095"/>
                <a:ext cx="3329" cy="3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08" extrusionOk="0">
                    <a:moveTo>
                      <a:pt x="21600" y="0"/>
                    </a:moveTo>
                    <a:cubicBezTo>
                      <a:pt x="11225" y="4913"/>
                      <a:pt x="12644" y="21600"/>
                      <a:pt x="0" y="16874"/>
                    </a:cubicBezTo>
                    <a:cubicBezTo>
                      <a:pt x="11225" y="14733"/>
                      <a:pt x="11225" y="289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2" name="Kształt"/>
              <p:cNvSpPr/>
              <p:nvPr/>
            </p:nvSpPr>
            <p:spPr>
              <a:xfrm>
                <a:off x="448010" y="360356"/>
                <a:ext cx="965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88" h="21600" extrusionOk="0">
                    <a:moveTo>
                      <a:pt x="0" y="21600"/>
                    </a:moveTo>
                    <a:cubicBezTo>
                      <a:pt x="1971" y="12447"/>
                      <a:pt x="-1167" y="3472"/>
                      <a:pt x="16512" y="0"/>
                    </a:cubicBezTo>
                    <a:cubicBezTo>
                      <a:pt x="20433" y="12140"/>
                      <a:pt x="8648" y="1607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3" name="Kształt"/>
              <p:cNvSpPr/>
              <p:nvPr/>
            </p:nvSpPr>
            <p:spPr>
              <a:xfrm>
                <a:off x="448010" y="360356"/>
                <a:ext cx="1392" cy="1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6" h="20725" extrusionOk="0">
                    <a:moveTo>
                      <a:pt x="154" y="10387"/>
                    </a:moveTo>
                    <a:cubicBezTo>
                      <a:pt x="12812" y="11973"/>
                      <a:pt x="11879" y="-875"/>
                      <a:pt x="19606" y="48"/>
                    </a:cubicBezTo>
                    <a:cubicBezTo>
                      <a:pt x="19606" y="8528"/>
                      <a:pt x="11879" y="14361"/>
                      <a:pt x="2636" y="20725"/>
                    </a:cubicBezTo>
                    <a:cubicBezTo>
                      <a:pt x="-1994" y="20725"/>
                      <a:pt x="1087" y="13440"/>
                      <a:pt x="154" y="103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4" name="Kształt"/>
              <p:cNvSpPr/>
              <p:nvPr/>
            </p:nvSpPr>
            <p:spPr>
              <a:xfrm>
                <a:off x="448010" y="350616"/>
                <a:ext cx="1322" cy="1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9" h="21600" extrusionOk="0">
                    <a:moveTo>
                      <a:pt x="0" y="21600"/>
                    </a:moveTo>
                    <a:cubicBezTo>
                      <a:pt x="2955" y="13430"/>
                      <a:pt x="4138" y="2354"/>
                      <a:pt x="16279" y="0"/>
                    </a:cubicBezTo>
                    <a:cubicBezTo>
                      <a:pt x="21600" y="7204"/>
                      <a:pt x="12126" y="15232"/>
                      <a:pt x="8867" y="21600"/>
                    </a:cubicBezTo>
                    <a:cubicBezTo>
                      <a:pt x="8867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5" name="Kształt"/>
              <p:cNvSpPr/>
              <p:nvPr/>
            </p:nvSpPr>
            <p:spPr>
              <a:xfrm>
                <a:off x="448010" y="360356"/>
                <a:ext cx="1654" cy="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35" h="21600" extrusionOk="0">
                    <a:moveTo>
                      <a:pt x="15235" y="0"/>
                    </a:moveTo>
                    <a:cubicBezTo>
                      <a:pt x="12207" y="5590"/>
                      <a:pt x="7153" y="14294"/>
                      <a:pt x="2512" y="21600"/>
                    </a:cubicBezTo>
                    <a:cubicBezTo>
                      <a:pt x="-6365" y="12247"/>
                      <a:pt x="10791" y="7846"/>
                      <a:pt x="1523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6" name="Kształt"/>
              <p:cNvSpPr/>
              <p:nvPr/>
            </p:nvSpPr>
            <p:spPr>
              <a:xfrm>
                <a:off x="448010" y="350616"/>
                <a:ext cx="8731" cy="9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3" h="21463" extrusionOk="0">
                    <a:moveTo>
                      <a:pt x="293" y="21463"/>
                    </a:moveTo>
                    <a:cubicBezTo>
                      <a:pt x="1761" y="19607"/>
                      <a:pt x="-1427" y="16884"/>
                      <a:pt x="850" y="14689"/>
                    </a:cubicBezTo>
                    <a:cubicBezTo>
                      <a:pt x="648" y="15171"/>
                      <a:pt x="1406" y="15484"/>
                      <a:pt x="1761" y="15847"/>
                    </a:cubicBezTo>
                    <a:cubicBezTo>
                      <a:pt x="7578" y="13966"/>
                      <a:pt x="6464" y="7530"/>
                      <a:pt x="12483" y="6084"/>
                    </a:cubicBezTo>
                    <a:lnTo>
                      <a:pt x="12989" y="6397"/>
                    </a:lnTo>
                    <a:cubicBezTo>
                      <a:pt x="15467" y="5504"/>
                      <a:pt x="13242" y="925"/>
                      <a:pt x="16985" y="2371"/>
                    </a:cubicBezTo>
                    <a:cubicBezTo>
                      <a:pt x="18704" y="1695"/>
                      <a:pt x="18098" y="-137"/>
                      <a:pt x="20173" y="9"/>
                    </a:cubicBezTo>
                    <a:cubicBezTo>
                      <a:pt x="14913" y="7360"/>
                      <a:pt x="6667" y="14882"/>
                      <a:pt x="293" y="2146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7" name="Kształt"/>
              <p:cNvSpPr/>
              <p:nvPr/>
            </p:nvSpPr>
            <p:spPr>
              <a:xfrm>
                <a:off x="457749" y="438271"/>
                <a:ext cx="4739" cy="7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0" h="21600" extrusionOk="0">
                    <a:moveTo>
                      <a:pt x="20538" y="0"/>
                    </a:moveTo>
                    <a:cubicBezTo>
                      <a:pt x="21298" y="4703"/>
                      <a:pt x="13494" y="7040"/>
                      <a:pt x="12831" y="11234"/>
                    </a:cubicBezTo>
                    <a:cubicBezTo>
                      <a:pt x="8929" y="15219"/>
                      <a:pt x="3980" y="18455"/>
                      <a:pt x="78" y="21600"/>
                    </a:cubicBezTo>
                    <a:cubicBezTo>
                      <a:pt x="-302" y="20492"/>
                      <a:pt x="745" y="19443"/>
                      <a:pt x="2553" y="19293"/>
                    </a:cubicBezTo>
                    <a:cubicBezTo>
                      <a:pt x="2173" y="12194"/>
                      <a:pt x="16636" y="8927"/>
                      <a:pt x="16256" y="1917"/>
                    </a:cubicBezTo>
                    <a:cubicBezTo>
                      <a:pt x="16256" y="1917"/>
                      <a:pt x="20538" y="0"/>
                      <a:pt x="205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8" name="Kształt"/>
              <p:cNvSpPr/>
              <p:nvPr/>
            </p:nvSpPr>
            <p:spPr>
              <a:xfrm>
                <a:off x="457749" y="448010"/>
                <a:ext cx="177" cy="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9381"/>
                      <a:pt x="21600" y="18812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9" name="Kształt"/>
              <p:cNvSpPr/>
              <p:nvPr/>
            </p:nvSpPr>
            <p:spPr>
              <a:xfrm>
                <a:off x="438271" y="457749"/>
                <a:ext cx="986" cy="1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5283" y="19927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10" name="Kształt"/>
              <p:cNvSpPr/>
              <p:nvPr/>
            </p:nvSpPr>
            <p:spPr>
              <a:xfrm>
                <a:off x="428531" y="486968"/>
                <a:ext cx="1945" cy="2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17" h="21600" extrusionOk="0">
                    <a:moveTo>
                      <a:pt x="3638" y="21600"/>
                    </a:moveTo>
                    <a:lnTo>
                      <a:pt x="0" y="21600"/>
                    </a:lnTo>
                    <a:cubicBezTo>
                      <a:pt x="2821" y="13331"/>
                      <a:pt x="8279" y="4573"/>
                      <a:pt x="16350" y="0"/>
                    </a:cubicBezTo>
                    <a:cubicBezTo>
                      <a:pt x="21600" y="8459"/>
                      <a:pt x="12712" y="17605"/>
                      <a:pt x="36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11" name="Kształt"/>
              <p:cNvSpPr/>
              <p:nvPr/>
            </p:nvSpPr>
            <p:spPr>
              <a:xfrm>
                <a:off x="428531" y="477228"/>
                <a:ext cx="242" cy="1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12" name="Kształt"/>
              <p:cNvSpPr/>
              <p:nvPr/>
            </p:nvSpPr>
            <p:spPr>
              <a:xfrm>
                <a:off x="428531" y="448010"/>
                <a:ext cx="29642" cy="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3" h="21600" extrusionOk="0">
                    <a:moveTo>
                      <a:pt x="19633" y="2449"/>
                    </a:moveTo>
                    <a:cubicBezTo>
                      <a:pt x="18761" y="3813"/>
                      <a:pt x="16699" y="4971"/>
                      <a:pt x="16350" y="6545"/>
                    </a:cubicBezTo>
                    <a:cubicBezTo>
                      <a:pt x="12354" y="9534"/>
                      <a:pt x="10118" y="13021"/>
                      <a:pt x="6343" y="16183"/>
                    </a:cubicBezTo>
                    <a:cubicBezTo>
                      <a:pt x="5058" y="17714"/>
                      <a:pt x="3123" y="18800"/>
                      <a:pt x="2125" y="20383"/>
                    </a:cubicBezTo>
                    <a:cubicBezTo>
                      <a:pt x="1776" y="20646"/>
                      <a:pt x="1173" y="20168"/>
                      <a:pt x="998" y="20520"/>
                    </a:cubicBezTo>
                    <a:cubicBezTo>
                      <a:pt x="1348" y="20677"/>
                      <a:pt x="1348" y="21060"/>
                      <a:pt x="1110" y="21259"/>
                    </a:cubicBezTo>
                    <a:cubicBezTo>
                      <a:pt x="761" y="21285"/>
                      <a:pt x="650" y="21526"/>
                      <a:pt x="285" y="21600"/>
                    </a:cubicBezTo>
                    <a:cubicBezTo>
                      <a:pt x="-127" y="20819"/>
                      <a:pt x="221" y="20646"/>
                      <a:pt x="0" y="19869"/>
                    </a:cubicBezTo>
                    <a:cubicBezTo>
                      <a:pt x="476" y="19833"/>
                      <a:pt x="221" y="20383"/>
                      <a:pt x="824" y="20284"/>
                    </a:cubicBezTo>
                    <a:cubicBezTo>
                      <a:pt x="1712" y="19492"/>
                      <a:pt x="3171" y="19051"/>
                      <a:pt x="3409" y="17992"/>
                    </a:cubicBezTo>
                    <a:cubicBezTo>
                      <a:pt x="5646" y="17421"/>
                      <a:pt x="4995" y="15779"/>
                      <a:pt x="6660" y="14956"/>
                    </a:cubicBezTo>
                    <a:lnTo>
                      <a:pt x="6058" y="14725"/>
                    </a:lnTo>
                    <a:lnTo>
                      <a:pt x="6343" y="14479"/>
                    </a:lnTo>
                    <a:cubicBezTo>
                      <a:pt x="6660" y="14479"/>
                      <a:pt x="6343" y="14924"/>
                      <a:pt x="6930" y="14788"/>
                    </a:cubicBezTo>
                    <a:cubicBezTo>
                      <a:pt x="7421" y="13928"/>
                      <a:pt x="8468" y="13115"/>
                      <a:pt x="9055" y="12339"/>
                    </a:cubicBezTo>
                    <a:cubicBezTo>
                      <a:pt x="9293" y="12103"/>
                      <a:pt x="10007" y="11998"/>
                      <a:pt x="9880" y="11621"/>
                    </a:cubicBezTo>
                    <a:cubicBezTo>
                      <a:pt x="9468" y="11490"/>
                      <a:pt x="9293" y="11374"/>
                      <a:pt x="9182" y="11118"/>
                    </a:cubicBezTo>
                    <a:cubicBezTo>
                      <a:pt x="9769" y="11621"/>
                      <a:pt x="10293" y="10918"/>
                      <a:pt x="10720" y="10871"/>
                    </a:cubicBezTo>
                    <a:cubicBezTo>
                      <a:pt x="10832" y="10095"/>
                      <a:pt x="12940" y="10158"/>
                      <a:pt x="12116" y="9240"/>
                    </a:cubicBezTo>
                    <a:cubicBezTo>
                      <a:pt x="13528" y="8527"/>
                      <a:pt x="13766" y="7531"/>
                      <a:pt x="14828" y="6712"/>
                    </a:cubicBezTo>
                    <a:cubicBezTo>
                      <a:pt x="14178" y="6167"/>
                      <a:pt x="15827" y="6167"/>
                      <a:pt x="15827" y="5664"/>
                    </a:cubicBezTo>
                    <a:cubicBezTo>
                      <a:pt x="16287" y="4877"/>
                      <a:pt x="17000" y="4326"/>
                      <a:pt x="17762" y="3613"/>
                    </a:cubicBezTo>
                    <a:lnTo>
                      <a:pt x="17651" y="3346"/>
                    </a:lnTo>
                    <a:cubicBezTo>
                      <a:pt x="19126" y="2927"/>
                      <a:pt x="19062" y="1773"/>
                      <a:pt x="20347" y="1232"/>
                    </a:cubicBezTo>
                    <a:cubicBezTo>
                      <a:pt x="20236" y="682"/>
                      <a:pt x="20950" y="231"/>
                      <a:pt x="21473" y="0"/>
                    </a:cubicBezTo>
                    <a:cubicBezTo>
                      <a:pt x="21473" y="1159"/>
                      <a:pt x="19824" y="1353"/>
                      <a:pt x="19633" y="24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13" name="Kształt"/>
              <p:cNvSpPr/>
              <p:nvPr/>
            </p:nvSpPr>
            <p:spPr>
              <a:xfrm>
                <a:off x="467489" y="438271"/>
                <a:ext cx="264" cy="1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23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4691"/>
                      <a:pt x="9573" y="12717"/>
                      <a:pt x="14423" y="19336"/>
                    </a:cubicBezTo>
                    <a:cubicBezTo>
                      <a:pt x="14423" y="19336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14" name="Kształt"/>
              <p:cNvSpPr/>
              <p:nvPr/>
            </p:nvSpPr>
            <p:spPr>
              <a:xfrm>
                <a:off x="457749" y="428531"/>
                <a:ext cx="15195" cy="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99" y="2955"/>
                    </a:moveTo>
                    <a:cubicBezTo>
                      <a:pt x="19359" y="4981"/>
                      <a:pt x="15314" y="6448"/>
                      <a:pt x="14410" y="8115"/>
                    </a:cubicBezTo>
                    <a:cubicBezTo>
                      <a:pt x="12917" y="10511"/>
                      <a:pt x="10489" y="12557"/>
                      <a:pt x="8280" y="14772"/>
                    </a:cubicBezTo>
                    <a:cubicBezTo>
                      <a:pt x="7719" y="16487"/>
                      <a:pt x="4825" y="17272"/>
                      <a:pt x="4731" y="19082"/>
                    </a:cubicBezTo>
                    <a:lnTo>
                      <a:pt x="1962" y="21600"/>
                    </a:lnTo>
                    <a:lnTo>
                      <a:pt x="0" y="21099"/>
                    </a:lnTo>
                    <a:cubicBezTo>
                      <a:pt x="4731" y="15208"/>
                      <a:pt x="11547" y="9773"/>
                      <a:pt x="15811" y="3693"/>
                    </a:cubicBezTo>
                    <a:lnTo>
                      <a:pt x="21600" y="0"/>
                    </a:lnTo>
                    <a:cubicBezTo>
                      <a:pt x="20666" y="994"/>
                      <a:pt x="21476" y="2576"/>
                      <a:pt x="18799" y="29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15" name="Kształt"/>
              <p:cNvSpPr/>
              <p:nvPr/>
            </p:nvSpPr>
            <p:spPr>
              <a:xfrm>
                <a:off x="457749" y="438271"/>
                <a:ext cx="2697" cy="4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6" h="21600" extrusionOk="0">
                    <a:moveTo>
                      <a:pt x="15781" y="7744"/>
                    </a:moveTo>
                    <a:lnTo>
                      <a:pt x="186" y="21600"/>
                    </a:lnTo>
                    <a:cubicBezTo>
                      <a:pt x="-1594" y="14197"/>
                      <a:pt x="9776" y="6402"/>
                      <a:pt x="20006" y="0"/>
                    </a:cubicBezTo>
                    <a:cubicBezTo>
                      <a:pt x="19357" y="844"/>
                      <a:pt x="13510" y="4170"/>
                      <a:pt x="15781" y="77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16" name="Kształt"/>
              <p:cNvSpPr/>
              <p:nvPr/>
            </p:nvSpPr>
            <p:spPr>
              <a:xfrm>
                <a:off x="496707" y="340877"/>
                <a:ext cx="987" cy="2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74" h="21600" extrusionOk="0">
                    <a:moveTo>
                      <a:pt x="4264" y="21600"/>
                    </a:moveTo>
                    <a:cubicBezTo>
                      <a:pt x="395" y="15878"/>
                      <a:pt x="-4226" y="5423"/>
                      <a:pt x="7344" y="0"/>
                    </a:cubicBezTo>
                    <a:lnTo>
                      <a:pt x="14294" y="0"/>
                    </a:lnTo>
                    <a:lnTo>
                      <a:pt x="17374" y="21600"/>
                    </a:lnTo>
                    <a:cubicBezTo>
                      <a:pt x="17374" y="21600"/>
                      <a:pt x="4264" y="21600"/>
                      <a:pt x="426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17" name="Kształt"/>
              <p:cNvSpPr/>
              <p:nvPr/>
            </p:nvSpPr>
            <p:spPr>
              <a:xfrm>
                <a:off x="370095" y="262962"/>
                <a:ext cx="4685" cy="1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145"/>
                    </a:lnTo>
                    <a:cubicBezTo>
                      <a:pt x="14436" y="9178"/>
                      <a:pt x="6260" y="18236"/>
                      <a:pt x="0" y="21600"/>
                    </a:cubicBezTo>
                    <a:cubicBezTo>
                      <a:pt x="4440" y="9178"/>
                      <a:pt x="13728" y="14872"/>
                      <a:pt x="19078" y="0"/>
                    </a:cubicBezTo>
                    <a:cubicBezTo>
                      <a:pt x="19078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18" name="Kształt"/>
              <p:cNvSpPr/>
              <p:nvPr/>
            </p:nvSpPr>
            <p:spPr>
              <a:xfrm>
                <a:off x="350616" y="262962"/>
                <a:ext cx="17169" cy="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2" h="21600" extrusionOk="0">
                    <a:moveTo>
                      <a:pt x="32" y="16739"/>
                    </a:moveTo>
                    <a:cubicBezTo>
                      <a:pt x="4791" y="11786"/>
                      <a:pt x="9467" y="6402"/>
                      <a:pt x="14962" y="4770"/>
                    </a:cubicBezTo>
                    <a:cubicBezTo>
                      <a:pt x="16166" y="400"/>
                      <a:pt x="19009" y="3970"/>
                      <a:pt x="20540" y="0"/>
                    </a:cubicBezTo>
                    <a:cubicBezTo>
                      <a:pt x="20650" y="986"/>
                      <a:pt x="21141" y="400"/>
                      <a:pt x="21442" y="618"/>
                    </a:cubicBezTo>
                    <a:cubicBezTo>
                      <a:pt x="20130" y="5170"/>
                      <a:pt x="16986" y="3201"/>
                      <a:pt x="15372" y="7171"/>
                    </a:cubicBezTo>
                    <a:cubicBezTo>
                      <a:pt x="13842" y="7171"/>
                      <a:pt x="12638" y="11169"/>
                      <a:pt x="10997" y="9571"/>
                    </a:cubicBezTo>
                    <a:cubicBezTo>
                      <a:pt x="8372" y="10554"/>
                      <a:pt x="7252" y="18616"/>
                      <a:pt x="4407" y="15938"/>
                    </a:cubicBezTo>
                    <a:cubicBezTo>
                      <a:pt x="3587" y="15938"/>
                      <a:pt x="1946" y="15538"/>
                      <a:pt x="1236" y="17816"/>
                    </a:cubicBezTo>
                    <a:cubicBezTo>
                      <a:pt x="744" y="19477"/>
                      <a:pt x="2275" y="20740"/>
                      <a:pt x="1045" y="21600"/>
                    </a:cubicBezTo>
                    <a:lnTo>
                      <a:pt x="333" y="21600"/>
                    </a:lnTo>
                    <a:cubicBezTo>
                      <a:pt x="552" y="20122"/>
                      <a:pt x="-158" y="18799"/>
                      <a:pt x="32" y="167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19" name="Kształt"/>
              <p:cNvSpPr/>
              <p:nvPr/>
            </p:nvSpPr>
            <p:spPr>
              <a:xfrm>
                <a:off x="360356" y="272702"/>
                <a:ext cx="2129" cy="1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20" h="21600" extrusionOk="0">
                    <a:moveTo>
                      <a:pt x="18920" y="0"/>
                    </a:moveTo>
                    <a:cubicBezTo>
                      <a:pt x="17555" y="14342"/>
                      <a:pt x="7433" y="16435"/>
                      <a:pt x="428" y="21600"/>
                    </a:cubicBezTo>
                    <a:cubicBezTo>
                      <a:pt x="-2680" y="5361"/>
                      <a:pt x="11906" y="3835"/>
                      <a:pt x="1892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20" name="Kształt"/>
              <p:cNvSpPr/>
              <p:nvPr/>
            </p:nvSpPr>
            <p:spPr>
              <a:xfrm>
                <a:off x="360356" y="272702"/>
                <a:ext cx="2277" cy="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321" extrusionOk="0">
                    <a:moveTo>
                      <a:pt x="21600" y="412"/>
                    </a:moveTo>
                    <a:cubicBezTo>
                      <a:pt x="20973" y="19763"/>
                      <a:pt x="7062" y="12435"/>
                      <a:pt x="0" y="17321"/>
                    </a:cubicBezTo>
                    <a:cubicBezTo>
                      <a:pt x="3319" y="5299"/>
                      <a:pt x="11837" y="-1837"/>
                      <a:pt x="21600" y="4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21" name="Kształt"/>
              <p:cNvSpPr/>
              <p:nvPr/>
            </p:nvSpPr>
            <p:spPr>
              <a:xfrm>
                <a:off x="350616" y="272702"/>
                <a:ext cx="9349" cy="3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36" extrusionOk="0">
                    <a:moveTo>
                      <a:pt x="21600" y="0"/>
                    </a:moveTo>
                    <a:cubicBezTo>
                      <a:pt x="19730" y="9145"/>
                      <a:pt x="14216" y="4044"/>
                      <a:pt x="13154" y="14382"/>
                    </a:cubicBezTo>
                    <a:cubicBezTo>
                      <a:pt x="10878" y="17028"/>
                      <a:pt x="8803" y="21139"/>
                      <a:pt x="5819" y="19545"/>
                    </a:cubicBezTo>
                    <a:lnTo>
                      <a:pt x="4149" y="16567"/>
                    </a:lnTo>
                    <a:cubicBezTo>
                      <a:pt x="2986" y="19545"/>
                      <a:pt x="1873" y="21600"/>
                      <a:pt x="0" y="20738"/>
                    </a:cubicBezTo>
                    <a:cubicBezTo>
                      <a:pt x="1316" y="12659"/>
                      <a:pt x="5465" y="15705"/>
                      <a:pt x="8650" y="10339"/>
                    </a:cubicBezTo>
                    <a:cubicBezTo>
                      <a:pt x="12395" y="3711"/>
                      <a:pt x="17047" y="265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22" name="Kształt"/>
              <p:cNvSpPr/>
              <p:nvPr/>
            </p:nvSpPr>
            <p:spPr>
              <a:xfrm>
                <a:off x="340877" y="272702"/>
                <a:ext cx="1687" cy="1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850" extrusionOk="0">
                    <a:moveTo>
                      <a:pt x="21600" y="6356"/>
                    </a:moveTo>
                    <a:cubicBezTo>
                      <a:pt x="18512" y="12023"/>
                      <a:pt x="8129" y="14192"/>
                      <a:pt x="0" y="12023"/>
                    </a:cubicBezTo>
                    <a:cubicBezTo>
                      <a:pt x="0" y="4339"/>
                      <a:pt x="18512" y="-7408"/>
                      <a:pt x="21600" y="635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23" name="Kształt"/>
              <p:cNvSpPr/>
              <p:nvPr/>
            </p:nvSpPr>
            <p:spPr>
              <a:xfrm>
                <a:off x="340877" y="272702"/>
                <a:ext cx="2168" cy="1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778" extrusionOk="0">
                    <a:moveTo>
                      <a:pt x="21600" y="4000"/>
                    </a:moveTo>
                    <a:cubicBezTo>
                      <a:pt x="21164" y="13357"/>
                      <a:pt x="7197" y="9086"/>
                      <a:pt x="0" y="12777"/>
                    </a:cubicBezTo>
                    <a:cubicBezTo>
                      <a:pt x="6325" y="11393"/>
                      <a:pt x="12873" y="-8243"/>
                      <a:pt x="21600" y="40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24" name="Kształt"/>
              <p:cNvSpPr/>
              <p:nvPr/>
            </p:nvSpPr>
            <p:spPr>
              <a:xfrm>
                <a:off x="331138" y="282441"/>
                <a:ext cx="1027" cy="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15" h="21600" extrusionOk="0">
                    <a:moveTo>
                      <a:pt x="13892" y="0"/>
                    </a:moveTo>
                    <a:cubicBezTo>
                      <a:pt x="17442" y="5534"/>
                      <a:pt x="12603" y="17995"/>
                      <a:pt x="7765" y="21600"/>
                    </a:cubicBezTo>
                    <a:lnTo>
                      <a:pt x="1969" y="21600"/>
                    </a:lnTo>
                    <a:cubicBezTo>
                      <a:pt x="-4158" y="10786"/>
                      <a:pt x="5189" y="0"/>
                      <a:pt x="1389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25" name="Kształt"/>
              <p:cNvSpPr/>
              <p:nvPr/>
            </p:nvSpPr>
            <p:spPr>
              <a:xfrm>
                <a:off x="331138" y="282441"/>
                <a:ext cx="4766" cy="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0" h="18425" extrusionOk="0">
                    <a:moveTo>
                      <a:pt x="19816" y="0"/>
                    </a:moveTo>
                    <a:cubicBezTo>
                      <a:pt x="21600" y="3005"/>
                      <a:pt x="19162" y="5864"/>
                      <a:pt x="17469" y="8500"/>
                    </a:cubicBezTo>
                    <a:cubicBezTo>
                      <a:pt x="10521" y="7598"/>
                      <a:pt x="7982" y="21600"/>
                      <a:pt x="0" y="17755"/>
                    </a:cubicBezTo>
                    <a:cubicBezTo>
                      <a:pt x="4510" y="10380"/>
                      <a:pt x="12117" y="1881"/>
                      <a:pt x="198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26" name="Kształt"/>
              <p:cNvSpPr/>
              <p:nvPr/>
            </p:nvSpPr>
            <p:spPr>
              <a:xfrm>
                <a:off x="272702" y="282441"/>
                <a:ext cx="44113" cy="24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1" extrusionOk="0">
                    <a:moveTo>
                      <a:pt x="2659" y="17447"/>
                    </a:moveTo>
                    <a:lnTo>
                      <a:pt x="2594" y="16872"/>
                    </a:lnTo>
                    <a:cubicBezTo>
                      <a:pt x="2991" y="17246"/>
                      <a:pt x="3259" y="16546"/>
                      <a:pt x="3259" y="15942"/>
                    </a:cubicBezTo>
                    <a:cubicBezTo>
                      <a:pt x="4695" y="16546"/>
                      <a:pt x="5617" y="13518"/>
                      <a:pt x="6957" y="13135"/>
                    </a:cubicBezTo>
                    <a:cubicBezTo>
                      <a:pt x="7161" y="12349"/>
                      <a:pt x="8233" y="12204"/>
                      <a:pt x="7750" y="11217"/>
                    </a:cubicBezTo>
                    <a:cubicBezTo>
                      <a:pt x="7986" y="11102"/>
                      <a:pt x="8157" y="11333"/>
                      <a:pt x="8233" y="11649"/>
                    </a:cubicBezTo>
                    <a:cubicBezTo>
                      <a:pt x="9422" y="11265"/>
                      <a:pt x="9980" y="9455"/>
                      <a:pt x="11170" y="9100"/>
                    </a:cubicBezTo>
                    <a:cubicBezTo>
                      <a:pt x="12049" y="7844"/>
                      <a:pt x="13238" y="7595"/>
                      <a:pt x="13957" y="6234"/>
                    </a:cubicBezTo>
                    <a:cubicBezTo>
                      <a:pt x="15672" y="5104"/>
                      <a:pt x="17376" y="3360"/>
                      <a:pt x="18738" y="1500"/>
                    </a:cubicBezTo>
                    <a:cubicBezTo>
                      <a:pt x="19810" y="1941"/>
                      <a:pt x="20560" y="-119"/>
                      <a:pt x="21600" y="6"/>
                    </a:cubicBezTo>
                    <a:lnTo>
                      <a:pt x="21600" y="255"/>
                    </a:lnTo>
                    <a:cubicBezTo>
                      <a:pt x="19842" y="2238"/>
                      <a:pt x="17901" y="3407"/>
                      <a:pt x="16229" y="5659"/>
                    </a:cubicBezTo>
                    <a:cubicBezTo>
                      <a:pt x="15436" y="5659"/>
                      <a:pt x="14954" y="7155"/>
                      <a:pt x="14118" y="7155"/>
                    </a:cubicBezTo>
                    <a:cubicBezTo>
                      <a:pt x="9337" y="11333"/>
                      <a:pt x="4727" y="16996"/>
                      <a:pt x="0" y="21481"/>
                    </a:cubicBezTo>
                    <a:cubicBezTo>
                      <a:pt x="632" y="19661"/>
                      <a:pt x="1597" y="18673"/>
                      <a:pt x="2659" y="174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27" name="Kształt"/>
              <p:cNvSpPr/>
              <p:nvPr/>
            </p:nvSpPr>
            <p:spPr>
              <a:xfrm>
                <a:off x="272702" y="340877"/>
                <a:ext cx="1225" cy="1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21" h="21600" extrusionOk="0">
                    <a:moveTo>
                      <a:pt x="16283" y="0"/>
                    </a:moveTo>
                    <a:cubicBezTo>
                      <a:pt x="18712" y="4874"/>
                      <a:pt x="15364" y="19466"/>
                      <a:pt x="2890" y="21600"/>
                    </a:cubicBezTo>
                    <a:lnTo>
                      <a:pt x="772" y="21600"/>
                    </a:lnTo>
                    <a:cubicBezTo>
                      <a:pt x="-2888" y="14904"/>
                      <a:pt x="7157" y="3800"/>
                      <a:pt x="162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28" name="Kształt"/>
              <p:cNvSpPr/>
              <p:nvPr/>
            </p:nvSpPr>
            <p:spPr>
              <a:xfrm>
                <a:off x="272702" y="350616"/>
                <a:ext cx="5846" cy="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62" y="11488"/>
                    </a:moveTo>
                    <a:cubicBezTo>
                      <a:pt x="11407" y="8382"/>
                      <a:pt x="16746" y="4306"/>
                      <a:pt x="21600" y="0"/>
                    </a:cubicBezTo>
                    <a:cubicBezTo>
                      <a:pt x="18361" y="11488"/>
                      <a:pt x="8735" y="17694"/>
                      <a:pt x="0" y="21600"/>
                    </a:cubicBezTo>
                    <a:cubicBezTo>
                      <a:pt x="2344" y="19300"/>
                      <a:pt x="5985" y="15853"/>
                      <a:pt x="5662" y="114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29" name="Kształt"/>
              <p:cNvSpPr/>
              <p:nvPr/>
            </p:nvSpPr>
            <p:spPr>
              <a:xfrm>
                <a:off x="272702" y="360356"/>
                <a:ext cx="1097" cy="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3" h="20533" extrusionOk="0">
                    <a:moveTo>
                      <a:pt x="17153" y="0"/>
                    </a:moveTo>
                    <a:cubicBezTo>
                      <a:pt x="15082" y="8401"/>
                      <a:pt x="15082" y="21600"/>
                      <a:pt x="1378" y="20464"/>
                    </a:cubicBezTo>
                    <a:cubicBezTo>
                      <a:pt x="-4447" y="9556"/>
                      <a:pt x="9608" y="6502"/>
                      <a:pt x="1715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0" name="Kształt"/>
              <p:cNvSpPr/>
              <p:nvPr/>
            </p:nvSpPr>
            <p:spPr>
              <a:xfrm>
                <a:off x="262962" y="331138"/>
                <a:ext cx="1849" cy="1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35" h="21600" extrusionOk="0">
                    <a:moveTo>
                      <a:pt x="14403" y="0"/>
                    </a:moveTo>
                    <a:cubicBezTo>
                      <a:pt x="21600" y="15554"/>
                      <a:pt x="7974" y="20379"/>
                      <a:pt x="0" y="21600"/>
                    </a:cubicBezTo>
                    <a:cubicBezTo>
                      <a:pt x="10894" y="20379"/>
                      <a:pt x="5831" y="0"/>
                      <a:pt x="1440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1" name="Kształt"/>
              <p:cNvSpPr/>
              <p:nvPr/>
            </p:nvSpPr>
            <p:spPr>
              <a:xfrm>
                <a:off x="253223" y="340877"/>
                <a:ext cx="6216" cy="4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extrusionOk="0">
                    <a:moveTo>
                      <a:pt x="1256" y="16075"/>
                    </a:moveTo>
                    <a:cubicBezTo>
                      <a:pt x="6065" y="13486"/>
                      <a:pt x="8722" y="10102"/>
                      <a:pt x="8435" y="2936"/>
                    </a:cubicBezTo>
                    <a:lnTo>
                      <a:pt x="8435" y="1294"/>
                    </a:lnTo>
                    <a:cubicBezTo>
                      <a:pt x="10012" y="4480"/>
                      <a:pt x="12238" y="1993"/>
                      <a:pt x="13527" y="0"/>
                    </a:cubicBezTo>
                    <a:lnTo>
                      <a:pt x="16687" y="6070"/>
                    </a:lnTo>
                    <a:lnTo>
                      <a:pt x="19917" y="1294"/>
                    </a:lnTo>
                    <a:cubicBezTo>
                      <a:pt x="20703" y="2936"/>
                      <a:pt x="20703" y="8461"/>
                      <a:pt x="18050" y="8461"/>
                    </a:cubicBezTo>
                    <a:cubicBezTo>
                      <a:pt x="16470" y="6519"/>
                      <a:pt x="13241" y="8710"/>
                      <a:pt x="10875" y="9011"/>
                    </a:cubicBezTo>
                    <a:cubicBezTo>
                      <a:pt x="10585" y="15825"/>
                      <a:pt x="4416" y="18414"/>
                      <a:pt x="683" y="21600"/>
                    </a:cubicBezTo>
                    <a:cubicBezTo>
                      <a:pt x="-897" y="20010"/>
                      <a:pt x="683" y="17818"/>
                      <a:pt x="1256" y="16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2" name="Kształt"/>
              <p:cNvSpPr/>
              <p:nvPr/>
            </p:nvSpPr>
            <p:spPr>
              <a:xfrm>
                <a:off x="253223" y="340877"/>
                <a:ext cx="689" cy="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5" h="13408" extrusionOk="0">
                    <a:moveTo>
                      <a:pt x="17885" y="5801"/>
                    </a:moveTo>
                    <a:lnTo>
                      <a:pt x="17885" y="13408"/>
                    </a:lnTo>
                    <a:lnTo>
                      <a:pt x="828" y="13408"/>
                    </a:lnTo>
                    <a:cubicBezTo>
                      <a:pt x="-3715" y="6668"/>
                      <a:pt x="11627" y="-8192"/>
                      <a:pt x="17885" y="580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3" name="Kształt"/>
              <p:cNvSpPr/>
              <p:nvPr/>
            </p:nvSpPr>
            <p:spPr>
              <a:xfrm>
                <a:off x="233744" y="350616"/>
                <a:ext cx="31940" cy="24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93" extrusionOk="0">
                    <a:moveTo>
                      <a:pt x="15545" y="5604"/>
                    </a:moveTo>
                    <a:cubicBezTo>
                      <a:pt x="17958" y="4150"/>
                      <a:pt x="18891" y="834"/>
                      <a:pt x="21600" y="0"/>
                    </a:cubicBezTo>
                    <a:lnTo>
                      <a:pt x="21600" y="437"/>
                    </a:lnTo>
                    <a:cubicBezTo>
                      <a:pt x="20712" y="2143"/>
                      <a:pt x="18728" y="2579"/>
                      <a:pt x="18077" y="4422"/>
                    </a:cubicBezTo>
                    <a:cubicBezTo>
                      <a:pt x="16759" y="4150"/>
                      <a:pt x="16878" y="6098"/>
                      <a:pt x="15545" y="6050"/>
                    </a:cubicBezTo>
                    <a:cubicBezTo>
                      <a:pt x="14346" y="7630"/>
                      <a:pt x="13013" y="8609"/>
                      <a:pt x="11977" y="10015"/>
                    </a:cubicBezTo>
                    <a:cubicBezTo>
                      <a:pt x="11710" y="10761"/>
                      <a:pt x="10822" y="10267"/>
                      <a:pt x="10378" y="11023"/>
                    </a:cubicBezTo>
                    <a:cubicBezTo>
                      <a:pt x="7639" y="14232"/>
                      <a:pt x="3967" y="17383"/>
                      <a:pt x="1421" y="20601"/>
                    </a:cubicBezTo>
                    <a:cubicBezTo>
                      <a:pt x="829" y="20601"/>
                      <a:pt x="666" y="21600"/>
                      <a:pt x="0" y="21484"/>
                    </a:cubicBezTo>
                    <a:cubicBezTo>
                      <a:pt x="1377" y="19205"/>
                      <a:pt x="3464" y="17451"/>
                      <a:pt x="5123" y="15541"/>
                    </a:cubicBezTo>
                    <a:cubicBezTo>
                      <a:pt x="6751" y="12739"/>
                      <a:pt x="10275" y="12274"/>
                      <a:pt x="11474" y="8745"/>
                    </a:cubicBezTo>
                    <a:cubicBezTo>
                      <a:pt x="13013" y="8251"/>
                      <a:pt x="14020" y="6224"/>
                      <a:pt x="15545" y="56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4" name="Kształt"/>
              <p:cNvSpPr/>
              <p:nvPr/>
            </p:nvSpPr>
            <p:spPr>
              <a:xfrm>
                <a:off x="253223" y="350616"/>
                <a:ext cx="665" cy="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6" h="21600" extrusionOk="0">
                    <a:moveTo>
                      <a:pt x="0" y="0"/>
                    </a:moveTo>
                    <a:cubicBezTo>
                      <a:pt x="7200" y="0"/>
                      <a:pt x="15035" y="0"/>
                      <a:pt x="19624" y="6531"/>
                    </a:cubicBezTo>
                    <a:cubicBezTo>
                      <a:pt x="21600" y="13093"/>
                      <a:pt x="9811" y="14736"/>
                      <a:pt x="7200" y="21600"/>
                    </a:cubicBezTo>
                    <a:cubicBezTo>
                      <a:pt x="720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5" name="Kształt"/>
              <p:cNvSpPr/>
              <p:nvPr/>
            </p:nvSpPr>
            <p:spPr>
              <a:xfrm>
                <a:off x="253223" y="350616"/>
                <a:ext cx="1361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77" h="21600" extrusionOk="0">
                    <a:moveTo>
                      <a:pt x="4448" y="0"/>
                    </a:moveTo>
                    <a:cubicBezTo>
                      <a:pt x="8258" y="2841"/>
                      <a:pt x="20456" y="4891"/>
                      <a:pt x="13851" y="12301"/>
                    </a:cubicBezTo>
                    <a:cubicBezTo>
                      <a:pt x="10287" y="15610"/>
                      <a:pt x="7244" y="20664"/>
                      <a:pt x="2666" y="21600"/>
                    </a:cubicBezTo>
                    <a:cubicBezTo>
                      <a:pt x="-1144" y="15610"/>
                      <a:pt x="-1144" y="4891"/>
                      <a:pt x="44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6" name="Kształt"/>
              <p:cNvSpPr/>
              <p:nvPr/>
            </p:nvSpPr>
            <p:spPr>
              <a:xfrm>
                <a:off x="243484" y="340877"/>
                <a:ext cx="3328" cy="2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763" extrusionOk="0">
                    <a:moveTo>
                      <a:pt x="21600" y="2249"/>
                    </a:moveTo>
                    <a:cubicBezTo>
                      <a:pt x="21032" y="11471"/>
                      <a:pt x="7392" y="11471"/>
                      <a:pt x="0" y="15763"/>
                    </a:cubicBezTo>
                    <a:cubicBezTo>
                      <a:pt x="5682" y="10043"/>
                      <a:pt x="12077" y="-5837"/>
                      <a:pt x="21600" y="22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7" name="Kształt"/>
              <p:cNvSpPr/>
              <p:nvPr/>
            </p:nvSpPr>
            <p:spPr>
              <a:xfrm>
                <a:off x="243484" y="350616"/>
                <a:ext cx="3284" cy="3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71" h="18385" extrusionOk="0">
                    <a:moveTo>
                      <a:pt x="15304" y="0"/>
                    </a:moveTo>
                    <a:lnTo>
                      <a:pt x="16234" y="2295"/>
                    </a:lnTo>
                    <a:cubicBezTo>
                      <a:pt x="18486" y="6024"/>
                      <a:pt x="11858" y="4951"/>
                      <a:pt x="10270" y="7963"/>
                    </a:cubicBezTo>
                    <a:cubicBezTo>
                      <a:pt x="13317" y="10567"/>
                      <a:pt x="15304" y="6280"/>
                      <a:pt x="18486" y="6996"/>
                    </a:cubicBezTo>
                    <a:cubicBezTo>
                      <a:pt x="20609" y="9856"/>
                      <a:pt x="20609" y="14551"/>
                      <a:pt x="16234" y="16596"/>
                    </a:cubicBezTo>
                    <a:cubicBezTo>
                      <a:pt x="11858" y="21600"/>
                      <a:pt x="6960" y="14551"/>
                      <a:pt x="3378" y="14248"/>
                    </a:cubicBezTo>
                    <a:cubicBezTo>
                      <a:pt x="6960" y="13632"/>
                      <a:pt x="8812" y="10876"/>
                      <a:pt x="9212" y="8580"/>
                    </a:cubicBezTo>
                    <a:lnTo>
                      <a:pt x="67" y="7963"/>
                    </a:lnTo>
                    <a:cubicBezTo>
                      <a:pt x="-991" y="611"/>
                      <a:pt x="10799" y="4235"/>
                      <a:pt x="1530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8" name="Kształt"/>
              <p:cNvSpPr/>
              <p:nvPr/>
            </p:nvSpPr>
            <p:spPr>
              <a:xfrm>
                <a:off x="243484" y="340877"/>
                <a:ext cx="2343" cy="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0" h="18489" extrusionOk="0">
                    <a:moveTo>
                      <a:pt x="20100" y="0"/>
                    </a:moveTo>
                    <a:cubicBezTo>
                      <a:pt x="9771" y="2870"/>
                      <a:pt x="21600" y="21600"/>
                      <a:pt x="0" y="18041"/>
                    </a:cubicBezTo>
                    <a:cubicBezTo>
                      <a:pt x="6761" y="12001"/>
                      <a:pt x="9021" y="3329"/>
                      <a:pt x="201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9" name="Kształt"/>
              <p:cNvSpPr/>
              <p:nvPr/>
            </p:nvSpPr>
            <p:spPr>
              <a:xfrm>
                <a:off x="243484" y="360356"/>
                <a:ext cx="1287" cy="1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55" h="19806" extrusionOk="0">
                    <a:moveTo>
                      <a:pt x="5337" y="19806"/>
                    </a:moveTo>
                    <a:cubicBezTo>
                      <a:pt x="-2968" y="19806"/>
                      <a:pt x="79" y="6594"/>
                      <a:pt x="3410" y="2876"/>
                    </a:cubicBezTo>
                    <a:cubicBezTo>
                      <a:pt x="6174" y="-1794"/>
                      <a:pt x="12268" y="-669"/>
                      <a:pt x="15585" y="5470"/>
                    </a:cubicBezTo>
                    <a:cubicBezTo>
                      <a:pt x="18632" y="16089"/>
                      <a:pt x="10595" y="17766"/>
                      <a:pt x="5337" y="198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0" name="Kształt"/>
              <p:cNvSpPr/>
              <p:nvPr/>
            </p:nvSpPr>
            <p:spPr>
              <a:xfrm>
                <a:off x="233744" y="350616"/>
                <a:ext cx="2365" cy="1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08" y="0"/>
                    </a:moveTo>
                    <a:cubicBezTo>
                      <a:pt x="17206" y="2338"/>
                      <a:pt x="19204" y="2338"/>
                      <a:pt x="21600" y="2338"/>
                    </a:cubicBezTo>
                    <a:cubicBezTo>
                      <a:pt x="18405" y="9618"/>
                      <a:pt x="14001" y="17518"/>
                      <a:pt x="7405" y="21600"/>
                    </a:cubicBezTo>
                    <a:lnTo>
                      <a:pt x="0" y="21600"/>
                    </a:lnTo>
                    <a:cubicBezTo>
                      <a:pt x="1403" y="12828"/>
                      <a:pt x="7405" y="2338"/>
                      <a:pt x="1640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1" name="Kształt"/>
              <p:cNvSpPr/>
              <p:nvPr/>
            </p:nvSpPr>
            <p:spPr>
              <a:xfrm>
                <a:off x="233744" y="360356"/>
                <a:ext cx="3593" cy="5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58" h="21600" extrusionOk="0">
                    <a:moveTo>
                      <a:pt x="7774" y="0"/>
                    </a:moveTo>
                    <a:lnTo>
                      <a:pt x="13603" y="6895"/>
                    </a:lnTo>
                    <a:cubicBezTo>
                      <a:pt x="15318" y="6023"/>
                      <a:pt x="15318" y="5147"/>
                      <a:pt x="15780" y="3972"/>
                    </a:cubicBezTo>
                    <a:lnTo>
                      <a:pt x="18747" y="3972"/>
                    </a:lnTo>
                    <a:cubicBezTo>
                      <a:pt x="19092" y="7114"/>
                      <a:pt x="11549" y="7507"/>
                      <a:pt x="9378" y="11345"/>
                    </a:cubicBezTo>
                    <a:cubicBezTo>
                      <a:pt x="13146" y="14795"/>
                      <a:pt x="7774" y="17368"/>
                      <a:pt x="5603" y="19549"/>
                    </a:cubicBezTo>
                    <a:lnTo>
                      <a:pt x="576" y="21600"/>
                    </a:lnTo>
                    <a:cubicBezTo>
                      <a:pt x="576" y="19549"/>
                      <a:pt x="-2508" y="13047"/>
                      <a:pt x="5603" y="12784"/>
                    </a:cubicBezTo>
                    <a:cubicBezTo>
                      <a:pt x="6059" y="8552"/>
                      <a:pt x="3888" y="3405"/>
                      <a:pt x="777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2" name="Kształt"/>
              <p:cNvSpPr/>
              <p:nvPr/>
            </p:nvSpPr>
            <p:spPr>
              <a:xfrm>
                <a:off x="233744" y="350616"/>
                <a:ext cx="2139" cy="2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27" h="21600" extrusionOk="0">
                    <a:moveTo>
                      <a:pt x="13241" y="0"/>
                    </a:moveTo>
                    <a:lnTo>
                      <a:pt x="16227" y="3529"/>
                    </a:lnTo>
                    <a:cubicBezTo>
                      <a:pt x="16227" y="11523"/>
                      <a:pt x="7090" y="18900"/>
                      <a:pt x="1441" y="21600"/>
                    </a:cubicBezTo>
                    <a:cubicBezTo>
                      <a:pt x="-5373" y="8100"/>
                      <a:pt x="14236" y="10598"/>
                      <a:pt x="1324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3" name="Kształt"/>
              <p:cNvSpPr/>
              <p:nvPr/>
            </p:nvSpPr>
            <p:spPr>
              <a:xfrm>
                <a:off x="233744" y="360356"/>
                <a:ext cx="1038" cy="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6" h="21600" extrusionOk="0">
                    <a:moveTo>
                      <a:pt x="7693" y="0"/>
                    </a:moveTo>
                    <a:lnTo>
                      <a:pt x="17056" y="9343"/>
                    </a:lnTo>
                    <a:lnTo>
                      <a:pt x="3381" y="21600"/>
                    </a:lnTo>
                    <a:cubicBezTo>
                      <a:pt x="-4544" y="16195"/>
                      <a:pt x="3381" y="5405"/>
                      <a:pt x="76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4" name="Kształt"/>
              <p:cNvSpPr/>
              <p:nvPr/>
            </p:nvSpPr>
            <p:spPr>
              <a:xfrm>
                <a:off x="224005" y="350616"/>
                <a:ext cx="4389" cy="3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2" h="19583" extrusionOk="0">
                    <a:moveTo>
                      <a:pt x="7883" y="11062"/>
                    </a:moveTo>
                    <a:cubicBezTo>
                      <a:pt x="13303" y="8401"/>
                      <a:pt x="11077" y="-2017"/>
                      <a:pt x="19409" y="347"/>
                    </a:cubicBezTo>
                    <a:cubicBezTo>
                      <a:pt x="19796" y="5438"/>
                      <a:pt x="11077" y="8874"/>
                      <a:pt x="12143" y="15856"/>
                    </a:cubicBezTo>
                    <a:cubicBezTo>
                      <a:pt x="7883" y="14256"/>
                      <a:pt x="4684" y="19231"/>
                      <a:pt x="423" y="19583"/>
                    </a:cubicBezTo>
                    <a:cubicBezTo>
                      <a:pt x="-1804" y="14971"/>
                      <a:pt x="5363" y="13431"/>
                      <a:pt x="7883" y="110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5" name="Kształt"/>
              <p:cNvSpPr/>
              <p:nvPr/>
            </p:nvSpPr>
            <p:spPr>
              <a:xfrm>
                <a:off x="224005" y="360356"/>
                <a:ext cx="2577" cy="2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extrusionOk="0">
                    <a:moveTo>
                      <a:pt x="10511" y="0"/>
                    </a:moveTo>
                    <a:lnTo>
                      <a:pt x="13721" y="0"/>
                    </a:lnTo>
                    <a:cubicBezTo>
                      <a:pt x="17917" y="15083"/>
                      <a:pt x="4583" y="12801"/>
                      <a:pt x="880" y="21600"/>
                    </a:cubicBezTo>
                    <a:cubicBezTo>
                      <a:pt x="-3683" y="8460"/>
                      <a:pt x="11004" y="14287"/>
                      <a:pt x="1051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6" name="Kształt"/>
              <p:cNvSpPr/>
              <p:nvPr/>
            </p:nvSpPr>
            <p:spPr>
              <a:xfrm>
                <a:off x="224005" y="360356"/>
                <a:ext cx="616" cy="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34" h="20314" extrusionOk="0">
                    <a:moveTo>
                      <a:pt x="15765" y="0"/>
                    </a:moveTo>
                    <a:cubicBezTo>
                      <a:pt x="12834" y="8139"/>
                      <a:pt x="21600" y="16280"/>
                      <a:pt x="11098" y="20030"/>
                    </a:cubicBezTo>
                    <a:cubicBezTo>
                      <a:pt x="4667" y="21600"/>
                      <a:pt x="2334" y="16280"/>
                      <a:pt x="0" y="13459"/>
                    </a:cubicBezTo>
                    <a:cubicBezTo>
                      <a:pt x="0" y="8139"/>
                      <a:pt x="8766" y="0"/>
                      <a:pt x="157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7" name="Kształt"/>
              <p:cNvSpPr/>
              <p:nvPr/>
            </p:nvSpPr>
            <p:spPr>
              <a:xfrm>
                <a:off x="224005" y="360356"/>
                <a:ext cx="15465" cy="12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5" h="21600" extrusionOk="0">
                    <a:moveTo>
                      <a:pt x="234" y="20179"/>
                    </a:moveTo>
                    <a:cubicBezTo>
                      <a:pt x="5611" y="15784"/>
                      <a:pt x="9827" y="9313"/>
                      <a:pt x="15554" y="5554"/>
                    </a:cubicBezTo>
                    <a:cubicBezTo>
                      <a:pt x="14274" y="3123"/>
                      <a:pt x="17269" y="3384"/>
                      <a:pt x="18141" y="1664"/>
                    </a:cubicBezTo>
                    <a:cubicBezTo>
                      <a:pt x="19536" y="2394"/>
                      <a:pt x="19536" y="597"/>
                      <a:pt x="20176" y="0"/>
                    </a:cubicBezTo>
                    <a:cubicBezTo>
                      <a:pt x="21600" y="1869"/>
                      <a:pt x="18345" y="3123"/>
                      <a:pt x="18141" y="4937"/>
                    </a:cubicBezTo>
                    <a:cubicBezTo>
                      <a:pt x="16629" y="4581"/>
                      <a:pt x="17065" y="7256"/>
                      <a:pt x="15554" y="6413"/>
                    </a:cubicBezTo>
                    <a:cubicBezTo>
                      <a:pt x="13926" y="10772"/>
                      <a:pt x="9070" y="12362"/>
                      <a:pt x="6164" y="15784"/>
                    </a:cubicBezTo>
                    <a:cubicBezTo>
                      <a:pt x="5844" y="18907"/>
                      <a:pt x="2704" y="19411"/>
                      <a:pt x="1018" y="21600"/>
                    </a:cubicBezTo>
                    <a:lnTo>
                      <a:pt x="0" y="21600"/>
                    </a:lnTo>
                    <a:cubicBezTo>
                      <a:pt x="0" y="21600"/>
                      <a:pt x="234" y="20179"/>
                      <a:pt x="234" y="201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8" name="Kształt"/>
              <p:cNvSpPr/>
              <p:nvPr/>
            </p:nvSpPr>
            <p:spPr>
              <a:xfrm>
                <a:off x="224005" y="379835"/>
                <a:ext cx="11910" cy="9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3" h="21600" extrusionOk="0">
                    <a:moveTo>
                      <a:pt x="1837" y="17815"/>
                    </a:moveTo>
                    <a:cubicBezTo>
                      <a:pt x="4364" y="17646"/>
                      <a:pt x="4059" y="14636"/>
                      <a:pt x="6470" y="14052"/>
                    </a:cubicBezTo>
                    <a:lnTo>
                      <a:pt x="11296" y="7282"/>
                    </a:lnTo>
                    <a:cubicBezTo>
                      <a:pt x="14015" y="8542"/>
                      <a:pt x="14743" y="4588"/>
                      <a:pt x="16735" y="3763"/>
                    </a:cubicBezTo>
                    <a:cubicBezTo>
                      <a:pt x="16735" y="1287"/>
                      <a:pt x="19300" y="994"/>
                      <a:pt x="20833" y="0"/>
                    </a:cubicBezTo>
                    <a:cubicBezTo>
                      <a:pt x="15011" y="7864"/>
                      <a:pt x="7198" y="14539"/>
                      <a:pt x="382" y="21600"/>
                    </a:cubicBezTo>
                    <a:cubicBezTo>
                      <a:pt x="-767" y="20168"/>
                      <a:pt x="957" y="18956"/>
                      <a:pt x="1837" y="1781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9" name="Kształt"/>
              <p:cNvSpPr/>
              <p:nvPr/>
            </p:nvSpPr>
            <p:spPr>
              <a:xfrm>
                <a:off x="224005" y="379835"/>
                <a:ext cx="773" cy="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98" h="17262" extrusionOk="0">
                    <a:moveTo>
                      <a:pt x="13010" y="891"/>
                    </a:moveTo>
                    <a:cubicBezTo>
                      <a:pt x="16110" y="17262"/>
                      <a:pt x="6081" y="12415"/>
                      <a:pt x="2980" y="17262"/>
                    </a:cubicBezTo>
                    <a:cubicBezTo>
                      <a:pt x="-5490" y="15048"/>
                      <a:pt x="6081" y="-4338"/>
                      <a:pt x="13010" y="8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0" name="Kształt"/>
              <p:cNvSpPr/>
              <p:nvPr/>
            </p:nvSpPr>
            <p:spPr>
              <a:xfrm>
                <a:off x="224005" y="379835"/>
                <a:ext cx="548" cy="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6018" y="0"/>
                      <a:pt x="18146" y="0"/>
                      <a:pt x="21600" y="6865"/>
                    </a:cubicBezTo>
                    <a:cubicBezTo>
                      <a:pt x="21600" y="10481"/>
                      <a:pt x="21600" y="19289"/>
                      <a:pt x="12967" y="21600"/>
                    </a:cubicBezTo>
                    <a:cubicBezTo>
                      <a:pt x="12967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1" name="Kształt"/>
              <p:cNvSpPr/>
              <p:nvPr/>
            </p:nvSpPr>
            <p:spPr>
              <a:xfrm>
                <a:off x="233744" y="370095"/>
                <a:ext cx="1643" cy="1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640" y="0"/>
                    </a:lnTo>
                    <a:cubicBezTo>
                      <a:pt x="11810" y="588"/>
                      <a:pt x="16130" y="3552"/>
                      <a:pt x="21600" y="2172"/>
                    </a:cubicBezTo>
                    <a:cubicBezTo>
                      <a:pt x="18136" y="8506"/>
                      <a:pt x="16130" y="16058"/>
                      <a:pt x="10660" y="21600"/>
                    </a:cubicBezTo>
                    <a:cubicBezTo>
                      <a:pt x="1066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2" name="Kształt"/>
              <p:cNvSpPr/>
              <p:nvPr/>
            </p:nvSpPr>
            <p:spPr>
              <a:xfrm>
                <a:off x="214265" y="389574"/>
                <a:ext cx="5892" cy="53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0" h="20663" extrusionOk="0">
                    <a:moveTo>
                      <a:pt x="14281" y="4537"/>
                    </a:moveTo>
                    <a:lnTo>
                      <a:pt x="16298" y="4537"/>
                    </a:lnTo>
                    <a:cubicBezTo>
                      <a:pt x="16746" y="4153"/>
                      <a:pt x="17270" y="3687"/>
                      <a:pt x="17718" y="3220"/>
                    </a:cubicBezTo>
                    <a:cubicBezTo>
                      <a:pt x="13160" y="8969"/>
                      <a:pt x="6654" y="13867"/>
                      <a:pt x="1499" y="20000"/>
                    </a:cubicBezTo>
                    <a:cubicBezTo>
                      <a:pt x="902" y="20301"/>
                      <a:pt x="676" y="20855"/>
                      <a:pt x="152" y="20598"/>
                    </a:cubicBezTo>
                    <a:cubicBezTo>
                      <a:pt x="-1490" y="13401"/>
                      <a:pt x="10692" y="10801"/>
                      <a:pt x="10692" y="3944"/>
                    </a:cubicBezTo>
                    <a:cubicBezTo>
                      <a:pt x="14281" y="3687"/>
                      <a:pt x="15923" y="-745"/>
                      <a:pt x="20110" y="110"/>
                    </a:cubicBezTo>
                    <a:cubicBezTo>
                      <a:pt x="19513" y="1004"/>
                      <a:pt x="18767" y="1855"/>
                      <a:pt x="18093" y="2749"/>
                    </a:cubicBezTo>
                    <a:cubicBezTo>
                      <a:pt x="18464" y="2238"/>
                      <a:pt x="18839" y="1772"/>
                      <a:pt x="18989" y="1301"/>
                    </a:cubicBezTo>
                    <a:cubicBezTo>
                      <a:pt x="16298" y="664"/>
                      <a:pt x="12862" y="2068"/>
                      <a:pt x="14281" y="45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3" name="Kształt"/>
              <p:cNvSpPr/>
              <p:nvPr/>
            </p:nvSpPr>
            <p:spPr>
              <a:xfrm>
                <a:off x="214265" y="360356"/>
                <a:ext cx="3242" cy="2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57" extrusionOk="0">
                    <a:moveTo>
                      <a:pt x="20576" y="0"/>
                    </a:moveTo>
                    <a:lnTo>
                      <a:pt x="21600" y="1149"/>
                    </a:lnTo>
                    <a:cubicBezTo>
                      <a:pt x="15182" y="6762"/>
                      <a:pt x="12993" y="21600"/>
                      <a:pt x="0" y="20828"/>
                    </a:cubicBezTo>
                    <a:cubicBezTo>
                      <a:pt x="4819" y="9682"/>
                      <a:pt x="14009" y="7683"/>
                      <a:pt x="205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4" name="Kształt"/>
              <p:cNvSpPr/>
              <p:nvPr/>
            </p:nvSpPr>
            <p:spPr>
              <a:xfrm>
                <a:off x="204526" y="370095"/>
                <a:ext cx="571" cy="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782" y="0"/>
                      <a:pt x="18242" y="0"/>
                      <a:pt x="21600" y="6590"/>
                    </a:cubicBez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5" name="Kształt"/>
              <p:cNvSpPr/>
              <p:nvPr/>
            </p:nvSpPr>
            <p:spPr>
              <a:xfrm>
                <a:off x="204526" y="370095"/>
                <a:ext cx="6519" cy="5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2" h="20801" extrusionOk="0">
                    <a:moveTo>
                      <a:pt x="18552" y="0"/>
                    </a:moveTo>
                    <a:lnTo>
                      <a:pt x="19908" y="0"/>
                    </a:lnTo>
                    <a:cubicBezTo>
                      <a:pt x="21600" y="6239"/>
                      <a:pt x="14354" y="7271"/>
                      <a:pt x="12527" y="11069"/>
                    </a:cubicBezTo>
                    <a:cubicBezTo>
                      <a:pt x="8598" y="13962"/>
                      <a:pt x="6026" y="21600"/>
                      <a:pt x="0" y="20733"/>
                    </a:cubicBezTo>
                    <a:cubicBezTo>
                      <a:pt x="6026" y="13547"/>
                      <a:pt x="10089" y="3840"/>
                      <a:pt x="1855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6" name="Kształt"/>
              <p:cNvSpPr/>
              <p:nvPr/>
            </p:nvSpPr>
            <p:spPr>
              <a:xfrm>
                <a:off x="214265" y="370095"/>
                <a:ext cx="1863" cy="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76" h="21600" extrusionOk="0">
                    <a:moveTo>
                      <a:pt x="17319" y="21600"/>
                    </a:moveTo>
                    <a:lnTo>
                      <a:pt x="7915" y="10302"/>
                    </a:lnTo>
                    <a:cubicBezTo>
                      <a:pt x="5561" y="12454"/>
                      <a:pt x="4061" y="17694"/>
                      <a:pt x="0" y="15184"/>
                    </a:cubicBezTo>
                    <a:lnTo>
                      <a:pt x="2354" y="0"/>
                    </a:lnTo>
                    <a:cubicBezTo>
                      <a:pt x="8769" y="3507"/>
                      <a:pt x="21600" y="4862"/>
                      <a:pt x="173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7" name="Kształt"/>
              <p:cNvSpPr/>
              <p:nvPr/>
            </p:nvSpPr>
            <p:spPr>
              <a:xfrm>
                <a:off x="204526" y="370095"/>
                <a:ext cx="1454" cy="1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06" h="21019" extrusionOk="0">
                    <a:moveTo>
                      <a:pt x="13831" y="54"/>
                    </a:moveTo>
                    <a:cubicBezTo>
                      <a:pt x="19411" y="8401"/>
                      <a:pt x="13831" y="21019"/>
                      <a:pt x="6784" y="21019"/>
                    </a:cubicBezTo>
                    <a:cubicBezTo>
                      <a:pt x="5094" y="21019"/>
                      <a:pt x="1452" y="21019"/>
                      <a:pt x="483" y="16748"/>
                    </a:cubicBezTo>
                    <a:cubicBezTo>
                      <a:pt x="-2189" y="4326"/>
                      <a:pt x="6784" y="-581"/>
                      <a:pt x="13831" y="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8" name="Kształt"/>
              <p:cNvSpPr/>
              <p:nvPr/>
            </p:nvSpPr>
            <p:spPr>
              <a:xfrm>
                <a:off x="204526" y="379835"/>
                <a:ext cx="1867" cy="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5" h="21600" extrusionOk="0">
                    <a:moveTo>
                      <a:pt x="17865" y="0"/>
                    </a:moveTo>
                    <a:cubicBezTo>
                      <a:pt x="14934" y="7990"/>
                      <a:pt x="10318" y="19085"/>
                      <a:pt x="881" y="21600"/>
                    </a:cubicBezTo>
                    <a:cubicBezTo>
                      <a:pt x="-3735" y="9255"/>
                      <a:pt x="10952" y="5461"/>
                      <a:pt x="178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9" name="Kształt"/>
              <p:cNvSpPr/>
              <p:nvPr/>
            </p:nvSpPr>
            <p:spPr>
              <a:xfrm>
                <a:off x="204526" y="379835"/>
                <a:ext cx="18877" cy="15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extrusionOk="0">
                    <a:moveTo>
                      <a:pt x="2865" y="16825"/>
                    </a:moveTo>
                    <a:cubicBezTo>
                      <a:pt x="4444" y="17475"/>
                      <a:pt x="5331" y="14977"/>
                      <a:pt x="6613" y="13838"/>
                    </a:cubicBezTo>
                    <a:cubicBezTo>
                      <a:pt x="8635" y="12966"/>
                      <a:pt x="8808" y="10556"/>
                      <a:pt x="10089" y="9197"/>
                    </a:cubicBezTo>
                    <a:cubicBezTo>
                      <a:pt x="10459" y="8369"/>
                      <a:pt x="11298" y="8812"/>
                      <a:pt x="11841" y="8723"/>
                    </a:cubicBezTo>
                    <a:cubicBezTo>
                      <a:pt x="13025" y="6535"/>
                      <a:pt x="14578" y="5367"/>
                      <a:pt x="16500" y="3651"/>
                    </a:cubicBezTo>
                    <a:cubicBezTo>
                      <a:pt x="16575" y="2764"/>
                      <a:pt x="15219" y="3564"/>
                      <a:pt x="15564" y="2499"/>
                    </a:cubicBezTo>
                    <a:cubicBezTo>
                      <a:pt x="15762" y="2307"/>
                      <a:pt x="16057" y="1923"/>
                      <a:pt x="16500" y="1997"/>
                    </a:cubicBezTo>
                    <a:lnTo>
                      <a:pt x="16500" y="2764"/>
                    </a:lnTo>
                    <a:cubicBezTo>
                      <a:pt x="18227" y="2987"/>
                      <a:pt x="19410" y="207"/>
                      <a:pt x="21260" y="0"/>
                    </a:cubicBezTo>
                    <a:cubicBezTo>
                      <a:pt x="19263" y="2987"/>
                      <a:pt x="17586" y="5190"/>
                      <a:pt x="15144" y="7792"/>
                    </a:cubicBezTo>
                    <a:cubicBezTo>
                      <a:pt x="12087" y="8620"/>
                      <a:pt x="11372" y="12567"/>
                      <a:pt x="8980" y="13838"/>
                    </a:cubicBezTo>
                    <a:cubicBezTo>
                      <a:pt x="8808" y="15656"/>
                      <a:pt x="6342" y="15169"/>
                      <a:pt x="6342" y="17269"/>
                    </a:cubicBezTo>
                    <a:cubicBezTo>
                      <a:pt x="4764" y="19264"/>
                      <a:pt x="2594" y="21423"/>
                      <a:pt x="30" y="21600"/>
                    </a:cubicBezTo>
                    <a:cubicBezTo>
                      <a:pt x="-340" y="19264"/>
                      <a:pt x="2791" y="18910"/>
                      <a:pt x="2865" y="168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0" name="Kształt"/>
              <p:cNvSpPr/>
              <p:nvPr/>
            </p:nvSpPr>
            <p:spPr>
              <a:xfrm>
                <a:off x="214265" y="389574"/>
                <a:ext cx="1398" cy="1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26" h="21600" extrusionOk="0">
                    <a:moveTo>
                      <a:pt x="7719" y="21600"/>
                    </a:moveTo>
                    <a:cubicBezTo>
                      <a:pt x="5198" y="21600"/>
                      <a:pt x="2189" y="21600"/>
                      <a:pt x="428" y="18705"/>
                    </a:cubicBezTo>
                    <a:cubicBezTo>
                      <a:pt x="-2336" y="4150"/>
                      <a:pt x="8966" y="2703"/>
                      <a:pt x="14494" y="0"/>
                    </a:cubicBezTo>
                    <a:cubicBezTo>
                      <a:pt x="19264" y="8108"/>
                      <a:pt x="11730" y="16194"/>
                      <a:pt x="77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1" name="Kształt"/>
              <p:cNvSpPr/>
              <p:nvPr/>
            </p:nvSpPr>
            <p:spPr>
              <a:xfrm>
                <a:off x="204526" y="399313"/>
                <a:ext cx="6591" cy="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965" extrusionOk="0">
                    <a:moveTo>
                      <a:pt x="17294" y="2650"/>
                    </a:moveTo>
                    <a:cubicBezTo>
                      <a:pt x="18874" y="1746"/>
                      <a:pt x="18874" y="-593"/>
                      <a:pt x="21600" y="140"/>
                    </a:cubicBezTo>
                    <a:cubicBezTo>
                      <a:pt x="19160" y="5104"/>
                      <a:pt x="11481" y="8206"/>
                      <a:pt x="5599" y="12745"/>
                    </a:cubicBezTo>
                    <a:cubicBezTo>
                      <a:pt x="3160" y="12237"/>
                      <a:pt x="217" y="21007"/>
                      <a:pt x="0" y="14634"/>
                    </a:cubicBezTo>
                    <a:cubicBezTo>
                      <a:pt x="8039" y="12379"/>
                      <a:pt x="9905" y="5104"/>
                      <a:pt x="17294" y="265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2" name="Kształt"/>
              <p:cNvSpPr/>
              <p:nvPr/>
            </p:nvSpPr>
            <p:spPr>
              <a:xfrm>
                <a:off x="204526" y="399313"/>
                <a:ext cx="1384" cy="1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4" h="21600" extrusionOk="0">
                    <a:moveTo>
                      <a:pt x="53" y="21600"/>
                    </a:moveTo>
                    <a:cubicBezTo>
                      <a:pt x="-936" y="12232"/>
                      <a:pt x="12151" y="3806"/>
                      <a:pt x="20664" y="0"/>
                    </a:cubicBezTo>
                    <a:cubicBezTo>
                      <a:pt x="20664" y="9060"/>
                      <a:pt x="7259" y="14297"/>
                      <a:pt x="5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3" name="Kształt"/>
              <p:cNvSpPr/>
              <p:nvPr/>
            </p:nvSpPr>
            <p:spPr>
              <a:xfrm>
                <a:off x="194787" y="399313"/>
                <a:ext cx="402" cy="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64" h="21600" extrusionOk="0">
                    <a:moveTo>
                      <a:pt x="9472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5538" y="0"/>
                    </a:lnTo>
                    <a:cubicBezTo>
                      <a:pt x="12084" y="6948"/>
                      <a:pt x="21600" y="19665"/>
                      <a:pt x="94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4" name="Kształt"/>
              <p:cNvSpPr/>
              <p:nvPr/>
            </p:nvSpPr>
            <p:spPr>
              <a:xfrm>
                <a:off x="194787" y="399313"/>
                <a:ext cx="3258" cy="2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0" h="20394" extrusionOk="0">
                    <a:moveTo>
                      <a:pt x="0" y="20394"/>
                    </a:moveTo>
                    <a:cubicBezTo>
                      <a:pt x="1624" y="14037"/>
                      <a:pt x="0" y="3103"/>
                      <a:pt x="7741" y="7210"/>
                    </a:cubicBezTo>
                    <a:cubicBezTo>
                      <a:pt x="13731" y="10207"/>
                      <a:pt x="12363" y="-1206"/>
                      <a:pt x="17854" y="105"/>
                    </a:cubicBezTo>
                    <a:cubicBezTo>
                      <a:pt x="21600" y="9737"/>
                      <a:pt x="9614" y="6655"/>
                      <a:pt x="9985" y="16373"/>
                    </a:cubicBezTo>
                    <a:cubicBezTo>
                      <a:pt x="9985" y="16373"/>
                      <a:pt x="0" y="20394"/>
                      <a:pt x="0" y="2039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5" name="Kształt"/>
              <p:cNvSpPr/>
              <p:nvPr/>
            </p:nvSpPr>
            <p:spPr>
              <a:xfrm>
                <a:off x="194787" y="409053"/>
                <a:ext cx="5135" cy="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0" h="20949" extrusionOk="0">
                    <a:moveTo>
                      <a:pt x="13448" y="14"/>
                    </a:moveTo>
                    <a:cubicBezTo>
                      <a:pt x="15832" y="293"/>
                      <a:pt x="18653" y="-651"/>
                      <a:pt x="20680" y="1066"/>
                    </a:cubicBezTo>
                    <a:cubicBezTo>
                      <a:pt x="13715" y="7622"/>
                      <a:pt x="7896" y="17003"/>
                      <a:pt x="50" y="20949"/>
                    </a:cubicBezTo>
                    <a:cubicBezTo>
                      <a:pt x="-920" y="9788"/>
                      <a:pt x="12482" y="10118"/>
                      <a:pt x="13448" y="1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6" name="Kształt"/>
              <p:cNvSpPr/>
              <p:nvPr/>
            </p:nvSpPr>
            <p:spPr>
              <a:xfrm>
                <a:off x="194787" y="399313"/>
                <a:ext cx="3454" cy="3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00" h="19085" extrusionOk="0">
                    <a:moveTo>
                      <a:pt x="14388" y="14503"/>
                    </a:moveTo>
                    <a:lnTo>
                      <a:pt x="14388" y="16172"/>
                    </a:lnTo>
                    <a:cubicBezTo>
                      <a:pt x="12461" y="16172"/>
                      <a:pt x="12155" y="14503"/>
                      <a:pt x="10737" y="13208"/>
                    </a:cubicBezTo>
                    <a:cubicBezTo>
                      <a:pt x="7289" y="14876"/>
                      <a:pt x="4548" y="21600"/>
                      <a:pt x="88" y="18080"/>
                    </a:cubicBezTo>
                    <a:cubicBezTo>
                      <a:pt x="-1127" y="9934"/>
                      <a:pt x="10737" y="12835"/>
                      <a:pt x="7996" y="3640"/>
                    </a:cubicBezTo>
                    <a:lnTo>
                      <a:pt x="13676" y="0"/>
                    </a:lnTo>
                    <a:cubicBezTo>
                      <a:pt x="6885" y="6174"/>
                      <a:pt x="20473" y="8456"/>
                      <a:pt x="14388" y="145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7" name="Kształt"/>
              <p:cNvSpPr/>
              <p:nvPr/>
            </p:nvSpPr>
            <p:spPr>
              <a:xfrm>
                <a:off x="194787" y="389574"/>
                <a:ext cx="7248" cy="45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9" h="15000" extrusionOk="0">
                    <a:moveTo>
                      <a:pt x="18494" y="8560"/>
                    </a:moveTo>
                    <a:cubicBezTo>
                      <a:pt x="10605" y="6885"/>
                      <a:pt x="6016" y="21600"/>
                      <a:pt x="0" y="11328"/>
                    </a:cubicBezTo>
                    <a:lnTo>
                      <a:pt x="2264" y="9798"/>
                    </a:lnTo>
                    <a:lnTo>
                      <a:pt x="5046" y="13077"/>
                    </a:lnTo>
                    <a:cubicBezTo>
                      <a:pt x="9184" y="10418"/>
                      <a:pt x="7244" y="7139"/>
                      <a:pt x="7436" y="4043"/>
                    </a:cubicBezTo>
                    <a:cubicBezTo>
                      <a:pt x="7956" y="3353"/>
                      <a:pt x="8668" y="2697"/>
                      <a:pt x="9830" y="2950"/>
                    </a:cubicBezTo>
                    <a:cubicBezTo>
                      <a:pt x="10605" y="4517"/>
                      <a:pt x="10346" y="6412"/>
                      <a:pt x="11965" y="7904"/>
                    </a:cubicBezTo>
                    <a:cubicBezTo>
                      <a:pt x="15584" y="5938"/>
                      <a:pt x="17332" y="328"/>
                      <a:pt x="21405" y="0"/>
                    </a:cubicBezTo>
                    <a:cubicBezTo>
                      <a:pt x="21600" y="3353"/>
                      <a:pt x="15134" y="5464"/>
                      <a:pt x="18494" y="856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8" name="Kształt"/>
              <p:cNvSpPr/>
              <p:nvPr/>
            </p:nvSpPr>
            <p:spPr>
              <a:xfrm>
                <a:off x="185047" y="399313"/>
                <a:ext cx="3536" cy="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2" h="21600" extrusionOk="0">
                    <a:moveTo>
                      <a:pt x="3430" y="21600"/>
                    </a:moveTo>
                    <a:lnTo>
                      <a:pt x="292" y="21600"/>
                    </a:lnTo>
                    <a:cubicBezTo>
                      <a:pt x="-2118" y="12767"/>
                      <a:pt x="11030" y="4900"/>
                      <a:pt x="17190" y="0"/>
                    </a:cubicBezTo>
                    <a:lnTo>
                      <a:pt x="19482" y="4658"/>
                    </a:lnTo>
                    <a:cubicBezTo>
                      <a:pt x="18994" y="8108"/>
                      <a:pt x="16702" y="11800"/>
                      <a:pt x="13205" y="12104"/>
                    </a:cubicBezTo>
                    <a:cubicBezTo>
                      <a:pt x="11394" y="11800"/>
                      <a:pt x="11030" y="13615"/>
                      <a:pt x="9949" y="14037"/>
                    </a:cubicBezTo>
                    <a:cubicBezTo>
                      <a:pt x="14533" y="19965"/>
                      <a:pt x="6445" y="19178"/>
                      <a:pt x="343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9" name="Kształt"/>
              <p:cNvSpPr/>
              <p:nvPr/>
            </p:nvSpPr>
            <p:spPr>
              <a:xfrm>
                <a:off x="194787" y="389574"/>
                <a:ext cx="612" cy="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76" h="21600" extrusionOk="0">
                    <a:moveTo>
                      <a:pt x="10515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5177" y="0"/>
                    </a:lnTo>
                    <a:cubicBezTo>
                      <a:pt x="12846" y="8640"/>
                      <a:pt x="21600" y="19288"/>
                      <a:pt x="1051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0" name="Kształt"/>
              <p:cNvSpPr/>
              <p:nvPr/>
            </p:nvSpPr>
            <p:spPr>
              <a:xfrm>
                <a:off x="185047" y="379835"/>
                <a:ext cx="9021" cy="8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7" h="20810" extrusionOk="0">
                    <a:moveTo>
                      <a:pt x="11101" y="6013"/>
                    </a:moveTo>
                    <a:cubicBezTo>
                      <a:pt x="16427" y="6930"/>
                      <a:pt x="15132" y="-602"/>
                      <a:pt x="20507" y="38"/>
                    </a:cubicBezTo>
                    <a:cubicBezTo>
                      <a:pt x="18815" y="4903"/>
                      <a:pt x="13688" y="5151"/>
                      <a:pt x="12543" y="10352"/>
                    </a:cubicBezTo>
                    <a:cubicBezTo>
                      <a:pt x="10950" y="11658"/>
                      <a:pt x="6720" y="10878"/>
                      <a:pt x="7617" y="14354"/>
                    </a:cubicBezTo>
                    <a:cubicBezTo>
                      <a:pt x="3733" y="15410"/>
                      <a:pt x="4778" y="20998"/>
                      <a:pt x="0" y="20804"/>
                    </a:cubicBezTo>
                    <a:cubicBezTo>
                      <a:pt x="2240" y="18578"/>
                      <a:pt x="-1093" y="14354"/>
                      <a:pt x="4083" y="14687"/>
                    </a:cubicBezTo>
                    <a:cubicBezTo>
                      <a:pt x="6720" y="12381"/>
                      <a:pt x="10553" y="10352"/>
                      <a:pt x="11101" y="60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1" name="Kształt"/>
              <p:cNvSpPr/>
              <p:nvPr/>
            </p:nvSpPr>
            <p:spPr>
              <a:xfrm>
                <a:off x="194787" y="379835"/>
                <a:ext cx="972" cy="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7" h="14155" extrusionOk="0">
                    <a:moveTo>
                      <a:pt x="20235" y="3720"/>
                    </a:moveTo>
                    <a:cubicBezTo>
                      <a:pt x="21600" y="9654"/>
                      <a:pt x="13341" y="11065"/>
                      <a:pt x="11507" y="14155"/>
                    </a:cubicBezTo>
                    <a:lnTo>
                      <a:pt x="0" y="14155"/>
                    </a:lnTo>
                    <a:cubicBezTo>
                      <a:pt x="1388" y="9654"/>
                      <a:pt x="11507" y="-7445"/>
                      <a:pt x="20235" y="37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2" name="Kształt"/>
              <p:cNvSpPr/>
              <p:nvPr/>
            </p:nvSpPr>
            <p:spPr>
              <a:xfrm>
                <a:off x="185047" y="379835"/>
                <a:ext cx="2315" cy="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60" h="18485" extrusionOk="0">
                    <a:moveTo>
                      <a:pt x="16699" y="304"/>
                    </a:moveTo>
                    <a:cubicBezTo>
                      <a:pt x="20519" y="12577"/>
                      <a:pt x="10549" y="12577"/>
                      <a:pt x="7724" y="18257"/>
                    </a:cubicBezTo>
                    <a:cubicBezTo>
                      <a:pt x="4568" y="17390"/>
                      <a:pt x="85" y="21037"/>
                      <a:pt x="85" y="14325"/>
                    </a:cubicBezTo>
                    <a:cubicBezTo>
                      <a:pt x="-1081" y="-563"/>
                      <a:pt x="10047" y="-563"/>
                      <a:pt x="16699" y="3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3" name="Kształt"/>
              <p:cNvSpPr/>
              <p:nvPr/>
            </p:nvSpPr>
            <p:spPr>
              <a:xfrm>
                <a:off x="185047" y="409053"/>
                <a:ext cx="3965" cy="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57" h="21600" extrusionOk="0">
                    <a:moveTo>
                      <a:pt x="8885" y="5670"/>
                    </a:moveTo>
                    <a:cubicBezTo>
                      <a:pt x="13507" y="6863"/>
                      <a:pt x="15118" y="0"/>
                      <a:pt x="19201" y="0"/>
                    </a:cubicBezTo>
                    <a:cubicBezTo>
                      <a:pt x="20813" y="5289"/>
                      <a:pt x="14365" y="3148"/>
                      <a:pt x="12753" y="6863"/>
                    </a:cubicBezTo>
                    <a:lnTo>
                      <a:pt x="9639" y="19459"/>
                    </a:lnTo>
                    <a:lnTo>
                      <a:pt x="77" y="21600"/>
                    </a:lnTo>
                    <a:cubicBezTo>
                      <a:pt x="-787" y="15053"/>
                      <a:pt x="5986" y="11023"/>
                      <a:pt x="2118" y="4850"/>
                    </a:cubicBezTo>
                    <a:cubicBezTo>
                      <a:pt x="3945" y="0"/>
                      <a:pt x="6520" y="5670"/>
                      <a:pt x="8885" y="56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4" name="Kształt"/>
              <p:cNvSpPr/>
              <p:nvPr/>
            </p:nvSpPr>
            <p:spPr>
              <a:xfrm>
                <a:off x="185047" y="409053"/>
                <a:ext cx="776" cy="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1" h="17891" extrusionOk="0">
                    <a:moveTo>
                      <a:pt x="17391" y="0"/>
                    </a:moveTo>
                    <a:lnTo>
                      <a:pt x="17391" y="17562"/>
                    </a:lnTo>
                    <a:cubicBezTo>
                      <a:pt x="11985" y="16207"/>
                      <a:pt x="3159" y="21600"/>
                      <a:pt x="1197" y="12142"/>
                    </a:cubicBezTo>
                    <a:cubicBezTo>
                      <a:pt x="-4209" y="1879"/>
                      <a:pt x="10023" y="0"/>
                      <a:pt x="173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5" name="Kształt"/>
              <p:cNvSpPr/>
              <p:nvPr/>
            </p:nvSpPr>
            <p:spPr>
              <a:xfrm>
                <a:off x="175308" y="418792"/>
                <a:ext cx="7400" cy="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50" extrusionOk="0">
                    <a:moveTo>
                      <a:pt x="12588" y="13754"/>
                    </a:moveTo>
                    <a:cubicBezTo>
                      <a:pt x="5432" y="10897"/>
                      <a:pt x="5432" y="17560"/>
                      <a:pt x="0" y="18050"/>
                    </a:cubicBezTo>
                    <a:cubicBezTo>
                      <a:pt x="1659" y="13754"/>
                      <a:pt x="8753" y="9775"/>
                      <a:pt x="14188" y="6677"/>
                    </a:cubicBezTo>
                    <a:cubicBezTo>
                      <a:pt x="13740" y="5309"/>
                      <a:pt x="11695" y="4382"/>
                      <a:pt x="9712" y="4700"/>
                    </a:cubicBezTo>
                    <a:cubicBezTo>
                      <a:pt x="12333" y="4112"/>
                      <a:pt x="15403" y="-3550"/>
                      <a:pt x="16617" y="2016"/>
                    </a:cubicBezTo>
                    <a:cubicBezTo>
                      <a:pt x="18534" y="2186"/>
                      <a:pt x="21283" y="1551"/>
                      <a:pt x="21600" y="3892"/>
                    </a:cubicBezTo>
                    <a:cubicBezTo>
                      <a:pt x="18020" y="6944"/>
                      <a:pt x="12588" y="9628"/>
                      <a:pt x="12588" y="137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6" name="Kształt"/>
              <p:cNvSpPr/>
              <p:nvPr/>
            </p:nvSpPr>
            <p:spPr>
              <a:xfrm>
                <a:off x="175308" y="418792"/>
                <a:ext cx="1533" cy="1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9350"/>
                    </a:lnTo>
                    <a:lnTo>
                      <a:pt x="0" y="21600"/>
                    </a:lnTo>
                    <a:cubicBezTo>
                      <a:pt x="1233" y="12549"/>
                      <a:pt x="12657" y="121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7" name="Kształt"/>
              <p:cNvSpPr/>
              <p:nvPr/>
            </p:nvSpPr>
            <p:spPr>
              <a:xfrm>
                <a:off x="175308" y="418792"/>
                <a:ext cx="1275" cy="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02" h="16987" extrusionOk="0">
                    <a:moveTo>
                      <a:pt x="17702" y="3338"/>
                    </a:moveTo>
                    <a:lnTo>
                      <a:pt x="976" y="16987"/>
                    </a:lnTo>
                    <a:cubicBezTo>
                      <a:pt x="-3898" y="2315"/>
                      <a:pt x="10710" y="-4613"/>
                      <a:pt x="17702" y="333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8" name="Kształt"/>
              <p:cNvSpPr/>
              <p:nvPr/>
            </p:nvSpPr>
            <p:spPr>
              <a:xfrm>
                <a:off x="175308" y="418792"/>
                <a:ext cx="627" cy="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62" h="21600" extrusionOk="0">
                    <a:moveTo>
                      <a:pt x="476" y="21600"/>
                    </a:moveTo>
                    <a:cubicBezTo>
                      <a:pt x="-1992" y="11098"/>
                      <a:pt x="5409" y="1466"/>
                      <a:pt x="16541" y="0"/>
                    </a:cubicBezTo>
                    <a:cubicBezTo>
                      <a:pt x="19608" y="7299"/>
                      <a:pt x="16541" y="16065"/>
                      <a:pt x="5409" y="21600"/>
                    </a:cubicBezTo>
                    <a:cubicBezTo>
                      <a:pt x="5409" y="21600"/>
                      <a:pt x="476" y="21600"/>
                      <a:pt x="47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9" name="Kształt"/>
              <p:cNvSpPr/>
              <p:nvPr/>
            </p:nvSpPr>
            <p:spPr>
              <a:xfrm>
                <a:off x="185047" y="418792"/>
                <a:ext cx="1103" cy="1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5" h="18347" extrusionOk="0">
                    <a:moveTo>
                      <a:pt x="15275" y="597"/>
                    </a:moveTo>
                    <a:cubicBezTo>
                      <a:pt x="18824" y="8492"/>
                      <a:pt x="11415" y="13240"/>
                      <a:pt x="6580" y="18150"/>
                    </a:cubicBezTo>
                    <a:cubicBezTo>
                      <a:pt x="4649" y="19211"/>
                      <a:pt x="2059" y="15704"/>
                      <a:pt x="771" y="14643"/>
                    </a:cubicBezTo>
                    <a:cubicBezTo>
                      <a:pt x="-2776" y="6388"/>
                      <a:pt x="6580" y="-2389"/>
                      <a:pt x="15275" y="5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0" name="Kształt"/>
              <p:cNvSpPr/>
              <p:nvPr/>
            </p:nvSpPr>
            <p:spPr>
              <a:xfrm>
                <a:off x="185047" y="418792"/>
                <a:ext cx="1797" cy="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9331"/>
                      <a:pt x="14751" y="15323"/>
                      <a:pt x="6850" y="21600"/>
                    </a:cubicBezTo>
                    <a:lnTo>
                      <a:pt x="0" y="21600"/>
                    </a:lnTo>
                    <a:cubicBezTo>
                      <a:pt x="0" y="11557"/>
                      <a:pt x="11852" y="20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1" name="Kształt"/>
              <p:cNvSpPr/>
              <p:nvPr/>
            </p:nvSpPr>
            <p:spPr>
              <a:xfrm>
                <a:off x="185047" y="418792"/>
                <a:ext cx="1237" cy="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98" h="21600" extrusionOk="0">
                    <a:moveTo>
                      <a:pt x="9370" y="21600"/>
                    </a:moveTo>
                    <a:lnTo>
                      <a:pt x="157" y="21600"/>
                    </a:lnTo>
                    <a:cubicBezTo>
                      <a:pt x="-1602" y="6472"/>
                      <a:pt x="11855" y="1881"/>
                      <a:pt x="19998" y="0"/>
                    </a:cubicBezTo>
                    <a:cubicBezTo>
                      <a:pt x="15754" y="6472"/>
                      <a:pt x="15754" y="17533"/>
                      <a:pt x="93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2" name="Kształt"/>
              <p:cNvSpPr/>
              <p:nvPr/>
            </p:nvSpPr>
            <p:spPr>
              <a:xfrm>
                <a:off x="185047" y="389574"/>
                <a:ext cx="1496" cy="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93" h="21600" extrusionOk="0">
                    <a:moveTo>
                      <a:pt x="13858" y="0"/>
                    </a:moveTo>
                    <a:cubicBezTo>
                      <a:pt x="18440" y="8916"/>
                      <a:pt x="6663" y="16992"/>
                      <a:pt x="986" y="21600"/>
                    </a:cubicBezTo>
                    <a:cubicBezTo>
                      <a:pt x="-3160" y="13653"/>
                      <a:pt x="6663" y="2510"/>
                      <a:pt x="1385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3" name="Kształt"/>
              <p:cNvSpPr/>
              <p:nvPr/>
            </p:nvSpPr>
            <p:spPr>
              <a:xfrm>
                <a:off x="185047" y="409053"/>
                <a:ext cx="1950" cy="1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497" extrusionOk="0">
                    <a:moveTo>
                      <a:pt x="4372" y="19307"/>
                    </a:moveTo>
                    <a:cubicBezTo>
                      <a:pt x="2919" y="20130"/>
                      <a:pt x="1950" y="18060"/>
                      <a:pt x="0" y="17364"/>
                    </a:cubicBezTo>
                    <a:cubicBezTo>
                      <a:pt x="2919" y="8089"/>
                      <a:pt x="12619" y="-1470"/>
                      <a:pt x="21600" y="189"/>
                    </a:cubicBezTo>
                    <a:cubicBezTo>
                      <a:pt x="20632" y="8089"/>
                      <a:pt x="9949" y="16400"/>
                      <a:pt x="4372" y="193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4" name="Kształt"/>
              <p:cNvSpPr/>
              <p:nvPr/>
            </p:nvSpPr>
            <p:spPr>
              <a:xfrm>
                <a:off x="185047" y="418792"/>
                <a:ext cx="658" cy="4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5" name="Kształt"/>
              <p:cNvSpPr/>
              <p:nvPr/>
            </p:nvSpPr>
            <p:spPr>
              <a:xfrm>
                <a:off x="185047" y="409053"/>
                <a:ext cx="177" cy="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6" name="Kształt"/>
              <p:cNvSpPr/>
              <p:nvPr/>
            </p:nvSpPr>
            <p:spPr>
              <a:xfrm>
                <a:off x="185047" y="409053"/>
                <a:ext cx="931" cy="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88" h="15978" extrusionOk="0">
                    <a:moveTo>
                      <a:pt x="6874" y="500"/>
                    </a:moveTo>
                    <a:cubicBezTo>
                      <a:pt x="16688" y="-2375"/>
                      <a:pt x="13954" y="7947"/>
                      <a:pt x="16688" y="11288"/>
                    </a:cubicBezTo>
                    <a:cubicBezTo>
                      <a:pt x="15120" y="19225"/>
                      <a:pt x="8061" y="14409"/>
                      <a:pt x="3737" y="15613"/>
                    </a:cubicBezTo>
                    <a:cubicBezTo>
                      <a:pt x="-4912" y="11288"/>
                      <a:pt x="3737" y="5047"/>
                      <a:pt x="6874" y="5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7" name="Kształt"/>
              <p:cNvSpPr/>
              <p:nvPr/>
            </p:nvSpPr>
            <p:spPr>
              <a:xfrm>
                <a:off x="185047" y="418792"/>
                <a:ext cx="2681" cy="3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270" extrusionOk="0">
                    <a:moveTo>
                      <a:pt x="6790" y="6469"/>
                    </a:moveTo>
                    <a:lnTo>
                      <a:pt x="16676" y="0"/>
                    </a:lnTo>
                    <a:cubicBezTo>
                      <a:pt x="19921" y="6881"/>
                      <a:pt x="9052" y="14517"/>
                      <a:pt x="5807" y="20239"/>
                    </a:cubicBezTo>
                    <a:cubicBezTo>
                      <a:pt x="3546" y="20239"/>
                      <a:pt x="2700" y="21600"/>
                      <a:pt x="583" y="21195"/>
                    </a:cubicBezTo>
                    <a:cubicBezTo>
                      <a:pt x="-1679" y="16219"/>
                      <a:pt x="3127" y="10490"/>
                      <a:pt x="6790" y="64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8" name="Kształt"/>
              <p:cNvSpPr/>
              <p:nvPr/>
            </p:nvSpPr>
            <p:spPr>
              <a:xfrm>
                <a:off x="155829" y="389574"/>
                <a:ext cx="29838" cy="28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2" h="21600" extrusionOk="0">
                    <a:moveTo>
                      <a:pt x="1220" y="20288"/>
                    </a:moveTo>
                    <a:cubicBezTo>
                      <a:pt x="3171" y="19204"/>
                      <a:pt x="3044" y="16866"/>
                      <a:pt x="5310" y="16022"/>
                    </a:cubicBezTo>
                    <a:cubicBezTo>
                      <a:pt x="5609" y="14336"/>
                      <a:pt x="8047" y="14428"/>
                      <a:pt x="8126" y="12649"/>
                    </a:cubicBezTo>
                    <a:cubicBezTo>
                      <a:pt x="9872" y="11171"/>
                      <a:pt x="11445" y="9719"/>
                      <a:pt x="13019" y="8082"/>
                    </a:cubicBezTo>
                    <a:cubicBezTo>
                      <a:pt x="13365" y="6504"/>
                      <a:pt x="15583" y="6346"/>
                      <a:pt x="15819" y="4843"/>
                    </a:cubicBezTo>
                    <a:cubicBezTo>
                      <a:pt x="16637" y="4175"/>
                      <a:pt x="17518" y="3106"/>
                      <a:pt x="18635" y="2330"/>
                    </a:cubicBezTo>
                    <a:cubicBezTo>
                      <a:pt x="19091" y="1135"/>
                      <a:pt x="20491" y="776"/>
                      <a:pt x="21420" y="0"/>
                    </a:cubicBezTo>
                    <a:cubicBezTo>
                      <a:pt x="21498" y="426"/>
                      <a:pt x="21372" y="1253"/>
                      <a:pt x="21011" y="1687"/>
                    </a:cubicBezTo>
                    <a:cubicBezTo>
                      <a:pt x="20067" y="1787"/>
                      <a:pt x="19154" y="2555"/>
                      <a:pt x="18729" y="3365"/>
                    </a:cubicBezTo>
                    <a:lnTo>
                      <a:pt x="14717" y="6880"/>
                    </a:lnTo>
                    <a:cubicBezTo>
                      <a:pt x="14907" y="8082"/>
                      <a:pt x="13081" y="7790"/>
                      <a:pt x="13144" y="8959"/>
                    </a:cubicBezTo>
                    <a:cubicBezTo>
                      <a:pt x="11792" y="9594"/>
                      <a:pt x="10754" y="10687"/>
                      <a:pt x="10219" y="11989"/>
                    </a:cubicBezTo>
                    <a:lnTo>
                      <a:pt x="9636" y="12090"/>
                    </a:lnTo>
                    <a:lnTo>
                      <a:pt x="5609" y="16281"/>
                    </a:lnTo>
                    <a:cubicBezTo>
                      <a:pt x="5829" y="17367"/>
                      <a:pt x="4209" y="17199"/>
                      <a:pt x="4319" y="18327"/>
                    </a:cubicBezTo>
                    <a:cubicBezTo>
                      <a:pt x="2808" y="19003"/>
                      <a:pt x="1818" y="20514"/>
                      <a:pt x="527" y="21600"/>
                    </a:cubicBezTo>
                    <a:lnTo>
                      <a:pt x="8" y="21600"/>
                    </a:lnTo>
                    <a:cubicBezTo>
                      <a:pt x="-102" y="20949"/>
                      <a:pt x="952" y="20823"/>
                      <a:pt x="1220" y="202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9" name="Kształt"/>
              <p:cNvSpPr/>
              <p:nvPr/>
            </p:nvSpPr>
            <p:spPr>
              <a:xfrm>
                <a:off x="175308" y="399313"/>
                <a:ext cx="759" cy="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7" h="18821" extrusionOk="0">
                    <a:moveTo>
                      <a:pt x="9434" y="18821"/>
                    </a:moveTo>
                    <a:lnTo>
                      <a:pt x="420" y="18821"/>
                    </a:lnTo>
                    <a:cubicBezTo>
                      <a:pt x="-917" y="9410"/>
                      <a:pt x="420" y="-2779"/>
                      <a:pt x="12129" y="566"/>
                    </a:cubicBezTo>
                    <a:cubicBezTo>
                      <a:pt x="20683" y="5809"/>
                      <a:pt x="10794" y="14399"/>
                      <a:pt x="9434" y="188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0" name="Kształt"/>
              <p:cNvSpPr/>
              <p:nvPr/>
            </p:nvSpPr>
            <p:spPr>
              <a:xfrm>
                <a:off x="165569" y="409053"/>
                <a:ext cx="864" cy="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50" h="21600" extrusionOk="0">
                    <a:moveTo>
                      <a:pt x="17576" y="0"/>
                    </a:moveTo>
                    <a:cubicBezTo>
                      <a:pt x="18912" y="10128"/>
                      <a:pt x="12182" y="14725"/>
                      <a:pt x="9023" y="21600"/>
                    </a:cubicBezTo>
                    <a:lnTo>
                      <a:pt x="471" y="21600"/>
                    </a:lnTo>
                    <a:cubicBezTo>
                      <a:pt x="-2688" y="1943"/>
                      <a:pt x="10822" y="8183"/>
                      <a:pt x="175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1" name="Kształt"/>
              <p:cNvSpPr/>
              <p:nvPr/>
            </p:nvSpPr>
            <p:spPr>
              <a:xfrm>
                <a:off x="155829" y="418792"/>
                <a:ext cx="609" cy="1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85" h="21600" extrusionOk="0">
                    <a:moveTo>
                      <a:pt x="14985" y="0"/>
                    </a:moveTo>
                    <a:lnTo>
                      <a:pt x="14985" y="21600"/>
                    </a:lnTo>
                    <a:lnTo>
                      <a:pt x="4725" y="21600"/>
                    </a:lnTo>
                    <a:cubicBezTo>
                      <a:pt x="-6615" y="14780"/>
                      <a:pt x="4725" y="5323"/>
                      <a:pt x="1498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2" name="Kształt"/>
              <p:cNvSpPr/>
              <p:nvPr/>
            </p:nvSpPr>
            <p:spPr>
              <a:xfrm>
                <a:off x="155829" y="409053"/>
                <a:ext cx="1826" cy="1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1" h="19068" extrusionOk="0">
                    <a:moveTo>
                      <a:pt x="377" y="11239"/>
                    </a:moveTo>
                    <a:cubicBezTo>
                      <a:pt x="7177" y="9027"/>
                      <a:pt x="5774" y="-2532"/>
                      <a:pt x="14377" y="505"/>
                    </a:cubicBezTo>
                    <a:cubicBezTo>
                      <a:pt x="20379" y="8322"/>
                      <a:pt x="13578" y="17897"/>
                      <a:pt x="5774" y="19068"/>
                    </a:cubicBezTo>
                    <a:cubicBezTo>
                      <a:pt x="2579" y="17430"/>
                      <a:pt x="-1221" y="17430"/>
                      <a:pt x="377" y="112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3" name="Kształt"/>
              <p:cNvSpPr/>
              <p:nvPr/>
            </p:nvSpPr>
            <p:spPr>
              <a:xfrm>
                <a:off x="155829" y="418792"/>
                <a:ext cx="153" cy="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6880"/>
                      <a:pt x="21600" y="18636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4" name="Kształt"/>
              <p:cNvSpPr/>
              <p:nvPr/>
            </p:nvSpPr>
            <p:spPr>
              <a:xfrm>
                <a:off x="155829" y="428531"/>
                <a:ext cx="485" cy="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28" h="16590" extrusionOk="0">
                    <a:moveTo>
                      <a:pt x="16115" y="159"/>
                    </a:moveTo>
                    <a:cubicBezTo>
                      <a:pt x="18363" y="10021"/>
                      <a:pt x="7925" y="11485"/>
                      <a:pt x="1981" y="16246"/>
                    </a:cubicBezTo>
                    <a:cubicBezTo>
                      <a:pt x="-3237" y="19547"/>
                      <a:pt x="1981" y="-2053"/>
                      <a:pt x="16115" y="1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5" name="Kształt"/>
              <p:cNvSpPr/>
              <p:nvPr/>
            </p:nvSpPr>
            <p:spPr>
              <a:xfrm>
                <a:off x="155829" y="418792"/>
                <a:ext cx="2967" cy="3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7" h="21600" extrusionOk="0">
                    <a:moveTo>
                      <a:pt x="18897" y="0"/>
                    </a:moveTo>
                    <a:cubicBezTo>
                      <a:pt x="21600" y="1928"/>
                      <a:pt x="20102" y="7561"/>
                      <a:pt x="17254" y="9568"/>
                    </a:cubicBezTo>
                    <a:cubicBezTo>
                      <a:pt x="8854" y="7561"/>
                      <a:pt x="7202" y="18053"/>
                      <a:pt x="0" y="21600"/>
                    </a:cubicBezTo>
                    <a:cubicBezTo>
                      <a:pt x="3901" y="12578"/>
                      <a:pt x="10051" y="7561"/>
                      <a:pt x="188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6" name="Kształt"/>
              <p:cNvSpPr/>
              <p:nvPr/>
            </p:nvSpPr>
            <p:spPr>
              <a:xfrm>
                <a:off x="155829" y="428531"/>
                <a:ext cx="844" cy="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13" h="16608" extrusionOk="0">
                    <a:moveTo>
                      <a:pt x="15448" y="104"/>
                    </a:moveTo>
                    <a:cubicBezTo>
                      <a:pt x="18420" y="8148"/>
                      <a:pt x="13758" y="20517"/>
                      <a:pt x="1048" y="15408"/>
                    </a:cubicBezTo>
                    <a:cubicBezTo>
                      <a:pt x="-3180" y="8148"/>
                      <a:pt x="6145" y="-1083"/>
                      <a:pt x="15448" y="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7" name="Kształt"/>
              <p:cNvSpPr/>
              <p:nvPr/>
            </p:nvSpPr>
            <p:spPr>
              <a:xfrm>
                <a:off x="146090" y="428531"/>
                <a:ext cx="1161" cy="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9" h="21600" extrusionOk="0">
                    <a:moveTo>
                      <a:pt x="14191" y="0"/>
                    </a:moveTo>
                    <a:cubicBezTo>
                      <a:pt x="21600" y="7662"/>
                      <a:pt x="13217" y="20232"/>
                      <a:pt x="5808" y="21600"/>
                    </a:cubicBezTo>
                    <a:lnTo>
                      <a:pt x="0" y="21600"/>
                    </a:lnTo>
                    <a:cubicBezTo>
                      <a:pt x="0" y="21600"/>
                      <a:pt x="14191" y="0"/>
                      <a:pt x="141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8" name="Kształt"/>
              <p:cNvSpPr/>
              <p:nvPr/>
            </p:nvSpPr>
            <p:spPr>
              <a:xfrm>
                <a:off x="146090" y="418792"/>
                <a:ext cx="2912" cy="2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021" extrusionOk="0">
                    <a:moveTo>
                      <a:pt x="21600" y="0"/>
                    </a:moveTo>
                    <a:lnTo>
                      <a:pt x="21600" y="6115"/>
                    </a:lnTo>
                    <a:cubicBezTo>
                      <a:pt x="12668" y="4821"/>
                      <a:pt x="5357" y="21600"/>
                      <a:pt x="0" y="9781"/>
                    </a:cubicBezTo>
                    <a:cubicBezTo>
                      <a:pt x="10879" y="10191"/>
                      <a:pt x="13316" y="1016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9" name="Kształt"/>
              <p:cNvSpPr/>
              <p:nvPr/>
            </p:nvSpPr>
            <p:spPr>
              <a:xfrm>
                <a:off x="146090" y="418792"/>
                <a:ext cx="768" cy="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16" h="17075" extrusionOk="0">
                    <a:moveTo>
                      <a:pt x="12595" y="1122"/>
                    </a:moveTo>
                    <a:cubicBezTo>
                      <a:pt x="16824" y="17075"/>
                      <a:pt x="5263" y="12756"/>
                      <a:pt x="2555" y="17075"/>
                    </a:cubicBezTo>
                    <a:cubicBezTo>
                      <a:pt x="-4776" y="12756"/>
                      <a:pt x="5263" y="-4525"/>
                      <a:pt x="12595" y="112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0" name="Kształt"/>
              <p:cNvSpPr/>
              <p:nvPr/>
            </p:nvSpPr>
            <p:spPr>
              <a:xfrm>
                <a:off x="146090" y="418792"/>
                <a:ext cx="1174" cy="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7" h="19665" extrusionOk="0">
                    <a:moveTo>
                      <a:pt x="13490" y="0"/>
                    </a:moveTo>
                    <a:cubicBezTo>
                      <a:pt x="20482" y="5996"/>
                      <a:pt x="12275" y="12678"/>
                      <a:pt x="11357" y="18816"/>
                    </a:cubicBezTo>
                    <a:cubicBezTo>
                      <a:pt x="2542" y="21600"/>
                      <a:pt x="2542" y="17003"/>
                      <a:pt x="113" y="12678"/>
                    </a:cubicBezTo>
                    <a:cubicBezTo>
                      <a:pt x="-1118" y="5996"/>
                      <a:pt x="8007" y="1812"/>
                      <a:pt x="134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1" name="Kształt"/>
              <p:cNvSpPr/>
              <p:nvPr/>
            </p:nvSpPr>
            <p:spPr>
              <a:xfrm>
                <a:off x="146090" y="428531"/>
                <a:ext cx="10385" cy="10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1" h="21600" extrusionOk="0">
                    <a:moveTo>
                      <a:pt x="4519" y="14185"/>
                    </a:moveTo>
                    <a:cubicBezTo>
                      <a:pt x="9349" y="13645"/>
                      <a:pt x="7753" y="8411"/>
                      <a:pt x="11892" y="7417"/>
                    </a:cubicBezTo>
                    <a:cubicBezTo>
                      <a:pt x="14479" y="4195"/>
                      <a:pt x="17841" y="2531"/>
                      <a:pt x="20386" y="0"/>
                    </a:cubicBezTo>
                    <a:cubicBezTo>
                      <a:pt x="20861" y="1645"/>
                      <a:pt x="18618" y="1818"/>
                      <a:pt x="17669" y="2681"/>
                    </a:cubicBezTo>
                    <a:cubicBezTo>
                      <a:pt x="14651" y="5039"/>
                      <a:pt x="15126" y="9795"/>
                      <a:pt x="10771" y="10510"/>
                    </a:cubicBezTo>
                    <a:cubicBezTo>
                      <a:pt x="9047" y="14185"/>
                      <a:pt x="4261" y="16563"/>
                      <a:pt x="2321" y="20650"/>
                    </a:cubicBezTo>
                    <a:cubicBezTo>
                      <a:pt x="1674" y="21190"/>
                      <a:pt x="1027" y="21600"/>
                      <a:pt x="80" y="21600"/>
                    </a:cubicBezTo>
                    <a:cubicBezTo>
                      <a:pt x="-739" y="17708"/>
                      <a:pt x="5038" y="17860"/>
                      <a:pt x="4519" y="141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2" name="Kształt"/>
              <p:cNvSpPr/>
              <p:nvPr/>
            </p:nvSpPr>
            <p:spPr>
              <a:xfrm>
                <a:off x="146090" y="428531"/>
                <a:ext cx="964" cy="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141" y="10904"/>
                      <a:pt x="14232" y="21600"/>
                      <a:pt x="0" y="21600"/>
                    </a:cubicBezTo>
                    <a:cubicBezTo>
                      <a:pt x="6864" y="13799"/>
                      <a:pt x="8851" y="244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3" name="Kształt"/>
              <p:cNvSpPr/>
              <p:nvPr/>
            </p:nvSpPr>
            <p:spPr>
              <a:xfrm>
                <a:off x="146090" y="428531"/>
                <a:ext cx="850" cy="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45" h="13585" extrusionOk="0">
                    <a:moveTo>
                      <a:pt x="1426" y="13181"/>
                    </a:moveTo>
                    <a:cubicBezTo>
                      <a:pt x="-4466" y="-3903"/>
                      <a:pt x="9673" y="8080"/>
                      <a:pt x="11643" y="0"/>
                    </a:cubicBezTo>
                    <a:cubicBezTo>
                      <a:pt x="12429" y="1475"/>
                      <a:pt x="17134" y="3595"/>
                      <a:pt x="14399" y="8080"/>
                    </a:cubicBezTo>
                    <a:cubicBezTo>
                      <a:pt x="12429" y="17697"/>
                      <a:pt x="5751" y="11399"/>
                      <a:pt x="1426" y="1318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4" name="Kształt"/>
              <p:cNvSpPr/>
              <p:nvPr/>
            </p:nvSpPr>
            <p:spPr>
              <a:xfrm>
                <a:off x="146090" y="438271"/>
                <a:ext cx="394" cy="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4839"/>
                    </a:lnTo>
                    <a:cubicBezTo>
                      <a:pt x="13168" y="13223"/>
                      <a:pt x="2403" y="1708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5" name="Kształt"/>
              <p:cNvSpPr/>
              <p:nvPr/>
            </p:nvSpPr>
            <p:spPr>
              <a:xfrm>
                <a:off x="146090" y="438271"/>
                <a:ext cx="992" cy="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8" h="20437" extrusionOk="0">
                    <a:moveTo>
                      <a:pt x="20368" y="97"/>
                    </a:moveTo>
                    <a:cubicBezTo>
                      <a:pt x="20368" y="11900"/>
                      <a:pt x="13176" y="16913"/>
                      <a:pt x="3701" y="20437"/>
                    </a:cubicBezTo>
                    <a:lnTo>
                      <a:pt x="105" y="20437"/>
                    </a:lnTo>
                    <a:cubicBezTo>
                      <a:pt x="-1232" y="10151"/>
                      <a:pt x="10456" y="-1163"/>
                      <a:pt x="20368" y="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6" name="Kształt"/>
              <p:cNvSpPr/>
              <p:nvPr/>
            </p:nvSpPr>
            <p:spPr>
              <a:xfrm>
                <a:off x="136351" y="438271"/>
                <a:ext cx="7510" cy="7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834" y="16755"/>
                      <a:pt x="5291" y="10330"/>
                      <a:pt x="12030" y="8453"/>
                    </a:cubicBezTo>
                    <a:cubicBezTo>
                      <a:pt x="12975" y="5122"/>
                      <a:pt x="15809" y="2544"/>
                      <a:pt x="18327" y="0"/>
                    </a:cubicBezTo>
                    <a:lnTo>
                      <a:pt x="21600" y="2274"/>
                    </a:lnTo>
                    <a:cubicBezTo>
                      <a:pt x="16248" y="7060"/>
                      <a:pt x="14107" y="14391"/>
                      <a:pt x="6423" y="16541"/>
                    </a:cubicBezTo>
                    <a:cubicBezTo>
                      <a:pt x="7181" y="20539"/>
                      <a:pt x="2331" y="1996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7" name="Kształt"/>
              <p:cNvSpPr/>
              <p:nvPr/>
            </p:nvSpPr>
            <p:spPr>
              <a:xfrm>
                <a:off x="136351" y="438271"/>
                <a:ext cx="1478" cy="1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5" h="20900" extrusionOk="0">
                    <a:moveTo>
                      <a:pt x="17869" y="27"/>
                    </a:moveTo>
                    <a:cubicBezTo>
                      <a:pt x="18675" y="9596"/>
                      <a:pt x="15739" y="20900"/>
                      <a:pt x="5867" y="20900"/>
                    </a:cubicBezTo>
                    <a:lnTo>
                      <a:pt x="802" y="20900"/>
                    </a:lnTo>
                    <a:cubicBezTo>
                      <a:pt x="-2925" y="13364"/>
                      <a:pt x="6946" y="-700"/>
                      <a:pt x="17869" y="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8" name="Kształt"/>
              <p:cNvSpPr/>
              <p:nvPr/>
            </p:nvSpPr>
            <p:spPr>
              <a:xfrm>
                <a:off x="136351" y="438271"/>
                <a:ext cx="1831" cy="1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55" h="21600" extrusionOk="0">
                    <a:moveTo>
                      <a:pt x="0" y="21600"/>
                    </a:moveTo>
                    <a:cubicBezTo>
                      <a:pt x="863" y="8753"/>
                      <a:pt x="10584" y="4641"/>
                      <a:pt x="17054" y="0"/>
                    </a:cubicBezTo>
                    <a:cubicBezTo>
                      <a:pt x="21600" y="14820"/>
                      <a:pt x="9500" y="18567"/>
                      <a:pt x="4103" y="21600"/>
                    </a:cubicBezTo>
                    <a:cubicBezTo>
                      <a:pt x="4103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9" name="Kształt"/>
              <p:cNvSpPr/>
              <p:nvPr/>
            </p:nvSpPr>
            <p:spPr>
              <a:xfrm>
                <a:off x="136351" y="428531"/>
                <a:ext cx="1524" cy="1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55" h="21600" extrusionOk="0">
                    <a:moveTo>
                      <a:pt x="13457" y="0"/>
                    </a:moveTo>
                    <a:cubicBezTo>
                      <a:pt x="18019" y="7855"/>
                      <a:pt x="5554" y="12678"/>
                      <a:pt x="4108" y="21600"/>
                    </a:cubicBezTo>
                    <a:lnTo>
                      <a:pt x="992" y="21600"/>
                    </a:lnTo>
                    <a:cubicBezTo>
                      <a:pt x="-3581" y="6942"/>
                      <a:pt x="8884" y="6942"/>
                      <a:pt x="1345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0" name="Kształt"/>
              <p:cNvSpPr/>
              <p:nvPr/>
            </p:nvSpPr>
            <p:spPr>
              <a:xfrm>
                <a:off x="136351" y="438271"/>
                <a:ext cx="621" cy="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57" h="20013" extrusionOk="0">
                    <a:moveTo>
                      <a:pt x="11284" y="0"/>
                    </a:moveTo>
                    <a:cubicBezTo>
                      <a:pt x="14957" y="2611"/>
                      <a:pt x="14957" y="8505"/>
                      <a:pt x="14957" y="15705"/>
                    </a:cubicBezTo>
                    <a:cubicBezTo>
                      <a:pt x="13391" y="17681"/>
                      <a:pt x="11284" y="21600"/>
                      <a:pt x="4939" y="19322"/>
                    </a:cubicBezTo>
                    <a:cubicBezTo>
                      <a:pt x="-6643" y="15705"/>
                      <a:pt x="4939" y="4252"/>
                      <a:pt x="1128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1" name="Kształt"/>
              <p:cNvSpPr/>
              <p:nvPr/>
            </p:nvSpPr>
            <p:spPr>
              <a:xfrm>
                <a:off x="136351" y="438271"/>
                <a:ext cx="5868" cy="6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860" y="6037"/>
                      <a:pt x="12574" y="10528"/>
                      <a:pt x="8060" y="16336"/>
                    </a:cubicBezTo>
                    <a:cubicBezTo>
                      <a:pt x="3871" y="16570"/>
                      <a:pt x="3305" y="21176"/>
                      <a:pt x="0" y="21600"/>
                    </a:cubicBezTo>
                    <a:cubicBezTo>
                      <a:pt x="6285" y="13549"/>
                      <a:pt x="13701" y="603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2" name="Kształt"/>
              <p:cNvSpPr/>
              <p:nvPr/>
            </p:nvSpPr>
            <p:spPr>
              <a:xfrm>
                <a:off x="126611" y="448010"/>
                <a:ext cx="2759" cy="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263" y="6492"/>
                      <a:pt x="9602" y="16779"/>
                      <a:pt x="0" y="21600"/>
                    </a:cubicBezTo>
                    <a:cubicBezTo>
                      <a:pt x="2572" y="10107"/>
                      <a:pt x="11489" y="649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" name="Kształt"/>
              <p:cNvSpPr/>
              <p:nvPr/>
            </p:nvSpPr>
            <p:spPr>
              <a:xfrm>
                <a:off x="136351" y="448010"/>
                <a:ext cx="964" cy="1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2775" y="13689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" name="Kształt"/>
              <p:cNvSpPr/>
              <p:nvPr/>
            </p:nvSpPr>
            <p:spPr>
              <a:xfrm>
                <a:off x="126611" y="438271"/>
                <a:ext cx="1465" cy="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6" h="14932" extrusionOk="0">
                    <a:moveTo>
                      <a:pt x="0" y="0"/>
                    </a:moveTo>
                    <a:cubicBezTo>
                      <a:pt x="4943" y="6956"/>
                      <a:pt x="21600" y="-2738"/>
                      <a:pt x="16403" y="14287"/>
                    </a:cubicBezTo>
                    <a:cubicBezTo>
                      <a:pt x="8075" y="18862"/>
                      <a:pt x="9901" y="-2738"/>
                      <a:pt x="0" y="7874"/>
                    </a:cubicBezTo>
                    <a:cubicBezTo>
                      <a:pt x="0" y="78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" name="Kształt"/>
              <p:cNvSpPr/>
              <p:nvPr/>
            </p:nvSpPr>
            <p:spPr>
              <a:xfrm>
                <a:off x="126611" y="448010"/>
                <a:ext cx="621" cy="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07" h="21600" extrusionOk="0">
                    <a:moveTo>
                      <a:pt x="0" y="0"/>
                    </a:moveTo>
                    <a:lnTo>
                      <a:pt x="17013" y="0"/>
                    </a:lnTo>
                    <a:cubicBezTo>
                      <a:pt x="21600" y="13084"/>
                      <a:pt x="14400" y="17713"/>
                      <a:pt x="11787" y="21600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" name="Kształt"/>
              <p:cNvSpPr/>
              <p:nvPr/>
            </p:nvSpPr>
            <p:spPr>
              <a:xfrm>
                <a:off x="126611" y="457749"/>
                <a:ext cx="1596" cy="1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6" h="18418" extrusionOk="0">
                    <a:moveTo>
                      <a:pt x="18701" y="609"/>
                    </a:moveTo>
                    <a:cubicBezTo>
                      <a:pt x="21600" y="9585"/>
                      <a:pt x="10800" y="14770"/>
                      <a:pt x="5002" y="18418"/>
                    </a:cubicBezTo>
                    <a:lnTo>
                      <a:pt x="0" y="18418"/>
                    </a:lnTo>
                    <a:cubicBezTo>
                      <a:pt x="3951" y="11682"/>
                      <a:pt x="9748" y="-3182"/>
                      <a:pt x="18701" y="6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" name="Kształt"/>
              <p:cNvSpPr/>
              <p:nvPr/>
            </p:nvSpPr>
            <p:spPr>
              <a:xfrm>
                <a:off x="126611" y="457749"/>
                <a:ext cx="4125" cy="4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1" h="21600" extrusionOk="0">
                    <a:moveTo>
                      <a:pt x="15227" y="0"/>
                    </a:moveTo>
                    <a:cubicBezTo>
                      <a:pt x="21600" y="4849"/>
                      <a:pt x="14847" y="7276"/>
                      <a:pt x="13799" y="13199"/>
                    </a:cubicBezTo>
                    <a:cubicBezTo>
                      <a:pt x="9609" y="17507"/>
                      <a:pt x="5326" y="19234"/>
                      <a:pt x="0" y="21600"/>
                    </a:cubicBezTo>
                    <a:cubicBezTo>
                      <a:pt x="3616" y="11473"/>
                      <a:pt x="13132" y="10883"/>
                      <a:pt x="1522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" name="Kształt"/>
              <p:cNvSpPr/>
              <p:nvPr/>
            </p:nvSpPr>
            <p:spPr>
              <a:xfrm>
                <a:off x="126611" y="467489"/>
                <a:ext cx="818" cy="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11" h="18664" extrusionOk="0">
                    <a:moveTo>
                      <a:pt x="185" y="18664"/>
                    </a:moveTo>
                    <a:cubicBezTo>
                      <a:pt x="185" y="14652"/>
                      <a:pt x="-2708" y="-2936"/>
                      <a:pt x="14338" y="424"/>
                    </a:cubicBezTo>
                    <a:cubicBezTo>
                      <a:pt x="18892" y="9133"/>
                      <a:pt x="9337" y="15990"/>
                      <a:pt x="185" y="186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" name="Kształt"/>
              <p:cNvSpPr/>
              <p:nvPr/>
            </p:nvSpPr>
            <p:spPr>
              <a:xfrm>
                <a:off x="116872" y="448010"/>
                <a:ext cx="593" cy="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76" h="21600" extrusionOk="0">
                    <a:moveTo>
                      <a:pt x="17176" y="0"/>
                    </a:moveTo>
                    <a:lnTo>
                      <a:pt x="17176" y="21600"/>
                    </a:lnTo>
                    <a:lnTo>
                      <a:pt x="1302" y="21600"/>
                    </a:lnTo>
                    <a:cubicBezTo>
                      <a:pt x="-4424" y="11296"/>
                      <a:pt x="10182" y="0"/>
                      <a:pt x="1717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" name="Kształt"/>
              <p:cNvSpPr/>
              <p:nvPr/>
            </p:nvSpPr>
            <p:spPr>
              <a:xfrm>
                <a:off x="116872" y="448010"/>
                <a:ext cx="3380" cy="2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69" h="21600" extrusionOk="0">
                    <a:moveTo>
                      <a:pt x="16312" y="0"/>
                    </a:moveTo>
                    <a:cubicBezTo>
                      <a:pt x="21600" y="10677"/>
                      <a:pt x="5063" y="9685"/>
                      <a:pt x="10011" y="21600"/>
                    </a:cubicBezTo>
                    <a:cubicBezTo>
                      <a:pt x="6186" y="20439"/>
                      <a:pt x="1348" y="18372"/>
                      <a:pt x="0" y="13905"/>
                    </a:cubicBezTo>
                    <a:cubicBezTo>
                      <a:pt x="9228" y="17710"/>
                      <a:pt x="11364" y="2237"/>
                      <a:pt x="1631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" name="Kształt"/>
              <p:cNvSpPr/>
              <p:nvPr/>
            </p:nvSpPr>
            <p:spPr>
              <a:xfrm>
                <a:off x="116872" y="448010"/>
                <a:ext cx="9592" cy="11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extrusionOk="0">
                    <a:moveTo>
                      <a:pt x="12095" y="7924"/>
                    </a:moveTo>
                    <a:lnTo>
                      <a:pt x="19812" y="0"/>
                    </a:lnTo>
                    <a:lnTo>
                      <a:pt x="21268" y="0"/>
                    </a:lnTo>
                    <a:cubicBezTo>
                      <a:pt x="18017" y="2938"/>
                      <a:pt x="17483" y="5594"/>
                      <a:pt x="14764" y="8592"/>
                    </a:cubicBezTo>
                    <a:cubicBezTo>
                      <a:pt x="13891" y="10173"/>
                      <a:pt x="16561" y="10922"/>
                      <a:pt x="15152" y="12441"/>
                    </a:cubicBezTo>
                    <a:cubicBezTo>
                      <a:pt x="12579" y="11449"/>
                      <a:pt x="9569" y="11105"/>
                      <a:pt x="8260" y="13719"/>
                    </a:cubicBezTo>
                    <a:cubicBezTo>
                      <a:pt x="7919" y="17122"/>
                      <a:pt x="3406" y="18562"/>
                      <a:pt x="1318" y="21600"/>
                    </a:cubicBezTo>
                    <a:lnTo>
                      <a:pt x="9" y="21600"/>
                    </a:lnTo>
                    <a:cubicBezTo>
                      <a:pt x="-332" y="15016"/>
                      <a:pt x="9716" y="13172"/>
                      <a:pt x="12095" y="79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" name="Kształt"/>
              <p:cNvSpPr/>
              <p:nvPr/>
            </p:nvSpPr>
            <p:spPr>
              <a:xfrm>
                <a:off x="116872" y="467489"/>
                <a:ext cx="1541" cy="1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8" h="21600" extrusionOk="0">
                    <a:moveTo>
                      <a:pt x="20155" y="0"/>
                    </a:moveTo>
                    <a:cubicBezTo>
                      <a:pt x="21600" y="10172"/>
                      <a:pt x="7490" y="16450"/>
                      <a:pt x="0" y="21600"/>
                    </a:cubicBezTo>
                    <a:cubicBezTo>
                      <a:pt x="6341" y="14638"/>
                      <a:pt x="6341" y="985"/>
                      <a:pt x="2015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" name="Kształt"/>
              <p:cNvSpPr/>
              <p:nvPr/>
            </p:nvSpPr>
            <p:spPr>
              <a:xfrm>
                <a:off x="116872" y="457749"/>
                <a:ext cx="329" cy="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226" extrusionOk="0">
                    <a:moveTo>
                      <a:pt x="0" y="1227"/>
                    </a:moveTo>
                    <a:cubicBezTo>
                      <a:pt x="11499" y="-2374"/>
                      <a:pt x="17324" y="2822"/>
                      <a:pt x="21600" y="5645"/>
                    </a:cubicBezTo>
                    <a:lnTo>
                      <a:pt x="0" y="19226"/>
                    </a:lnTo>
                    <a:cubicBezTo>
                      <a:pt x="0" y="19226"/>
                      <a:pt x="0" y="1227"/>
                      <a:pt x="0" y="12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" name="Kształt"/>
              <p:cNvSpPr/>
              <p:nvPr/>
            </p:nvSpPr>
            <p:spPr>
              <a:xfrm>
                <a:off x="107132" y="467489"/>
                <a:ext cx="3913" cy="49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1" h="21600" extrusionOk="0">
                    <a:moveTo>
                      <a:pt x="20361" y="0"/>
                    </a:moveTo>
                    <a:cubicBezTo>
                      <a:pt x="21274" y="4366"/>
                      <a:pt x="11448" y="5649"/>
                      <a:pt x="15334" y="10589"/>
                    </a:cubicBezTo>
                    <a:cubicBezTo>
                      <a:pt x="10190" y="14337"/>
                      <a:pt x="2647" y="16476"/>
                      <a:pt x="13" y="21600"/>
                    </a:cubicBezTo>
                    <a:cubicBezTo>
                      <a:pt x="-326" y="14765"/>
                      <a:pt x="5959" y="9305"/>
                      <a:pt x="12361" y="6218"/>
                    </a:cubicBezTo>
                    <a:cubicBezTo>
                      <a:pt x="14872" y="4366"/>
                      <a:pt x="15674" y="0"/>
                      <a:pt x="2036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" name="Kształt"/>
              <p:cNvSpPr/>
              <p:nvPr/>
            </p:nvSpPr>
            <p:spPr>
              <a:xfrm>
                <a:off x="116872" y="467489"/>
                <a:ext cx="893" cy="1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25" h="20845" extrusionOk="0">
                    <a:moveTo>
                      <a:pt x="0" y="3687"/>
                    </a:moveTo>
                    <a:lnTo>
                      <a:pt x="10604" y="0"/>
                    </a:lnTo>
                    <a:cubicBezTo>
                      <a:pt x="18659" y="6532"/>
                      <a:pt x="13526" y="10560"/>
                      <a:pt x="10604" y="17417"/>
                    </a:cubicBezTo>
                    <a:cubicBezTo>
                      <a:pt x="8037" y="19423"/>
                      <a:pt x="6576" y="21600"/>
                      <a:pt x="4028" y="20589"/>
                    </a:cubicBezTo>
                    <a:cubicBezTo>
                      <a:pt x="-2941" y="16405"/>
                      <a:pt x="2548" y="9720"/>
                      <a:pt x="0" y="36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" name="Kształt"/>
              <p:cNvSpPr/>
              <p:nvPr/>
            </p:nvSpPr>
            <p:spPr>
              <a:xfrm>
                <a:off x="107132" y="457749"/>
                <a:ext cx="1440" cy="1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21" h="16548" extrusionOk="0">
                    <a:moveTo>
                      <a:pt x="18122" y="3519"/>
                    </a:moveTo>
                    <a:cubicBezTo>
                      <a:pt x="19802" y="8474"/>
                      <a:pt x="13914" y="12154"/>
                      <a:pt x="12794" y="15964"/>
                    </a:cubicBezTo>
                    <a:cubicBezTo>
                      <a:pt x="4665" y="18513"/>
                      <a:pt x="3531" y="12154"/>
                      <a:pt x="170" y="7707"/>
                    </a:cubicBezTo>
                    <a:cubicBezTo>
                      <a:pt x="-1798" y="346"/>
                      <a:pt x="13914" y="-3087"/>
                      <a:pt x="18122" y="351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" name="Kształt"/>
              <p:cNvSpPr/>
              <p:nvPr/>
            </p:nvSpPr>
            <p:spPr>
              <a:xfrm>
                <a:off x="107132" y="467489"/>
                <a:ext cx="778" cy="1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30" h="21600" extrusionOk="0">
                    <a:moveTo>
                      <a:pt x="10829" y="0"/>
                    </a:moveTo>
                    <a:cubicBezTo>
                      <a:pt x="20384" y="8047"/>
                      <a:pt x="9595" y="13359"/>
                      <a:pt x="7913" y="21600"/>
                    </a:cubicBezTo>
                    <a:lnTo>
                      <a:pt x="444" y="21600"/>
                    </a:lnTo>
                    <a:cubicBezTo>
                      <a:pt x="-1216" y="11864"/>
                      <a:pt x="1679" y="2755"/>
                      <a:pt x="108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" name="Kształt"/>
              <p:cNvSpPr/>
              <p:nvPr/>
            </p:nvSpPr>
            <p:spPr>
              <a:xfrm>
                <a:off x="107132" y="457749"/>
                <a:ext cx="15539" cy="18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extrusionOk="0">
                    <a:moveTo>
                      <a:pt x="2313" y="18699"/>
                    </a:moveTo>
                    <a:lnTo>
                      <a:pt x="3077" y="18849"/>
                    </a:lnTo>
                    <a:cubicBezTo>
                      <a:pt x="3959" y="17977"/>
                      <a:pt x="3195" y="16744"/>
                      <a:pt x="5164" y="16520"/>
                    </a:cubicBezTo>
                    <a:cubicBezTo>
                      <a:pt x="5928" y="15450"/>
                      <a:pt x="6252" y="14341"/>
                      <a:pt x="7544" y="13445"/>
                    </a:cubicBezTo>
                    <a:cubicBezTo>
                      <a:pt x="7015" y="13346"/>
                      <a:pt x="7427" y="12948"/>
                      <a:pt x="7221" y="12611"/>
                    </a:cubicBezTo>
                    <a:cubicBezTo>
                      <a:pt x="10513" y="11653"/>
                      <a:pt x="11805" y="8241"/>
                      <a:pt x="14097" y="6063"/>
                    </a:cubicBezTo>
                    <a:cubicBezTo>
                      <a:pt x="13775" y="4607"/>
                      <a:pt x="16390" y="4370"/>
                      <a:pt x="16155" y="2914"/>
                    </a:cubicBezTo>
                    <a:cubicBezTo>
                      <a:pt x="16683" y="2428"/>
                      <a:pt x="17478" y="2267"/>
                      <a:pt x="18036" y="1768"/>
                    </a:cubicBezTo>
                    <a:cubicBezTo>
                      <a:pt x="16596" y="0"/>
                      <a:pt x="19975" y="585"/>
                      <a:pt x="20857" y="0"/>
                    </a:cubicBezTo>
                    <a:cubicBezTo>
                      <a:pt x="17359" y="4270"/>
                      <a:pt x="13539" y="8516"/>
                      <a:pt x="9631" y="12437"/>
                    </a:cubicBezTo>
                    <a:cubicBezTo>
                      <a:pt x="9836" y="13596"/>
                      <a:pt x="8309" y="13844"/>
                      <a:pt x="7779" y="14790"/>
                    </a:cubicBezTo>
                    <a:cubicBezTo>
                      <a:pt x="7544" y="16271"/>
                      <a:pt x="4576" y="16334"/>
                      <a:pt x="4929" y="17878"/>
                    </a:cubicBezTo>
                    <a:cubicBezTo>
                      <a:pt x="3635" y="19035"/>
                      <a:pt x="21" y="19495"/>
                      <a:pt x="1020" y="21600"/>
                    </a:cubicBezTo>
                    <a:lnTo>
                      <a:pt x="227" y="21600"/>
                    </a:lnTo>
                    <a:cubicBezTo>
                      <a:pt x="-743" y="19981"/>
                      <a:pt x="1667" y="19832"/>
                      <a:pt x="2313" y="186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" name="Kształt"/>
              <p:cNvSpPr/>
              <p:nvPr/>
            </p:nvSpPr>
            <p:spPr>
              <a:xfrm>
                <a:off x="107132" y="477228"/>
                <a:ext cx="1455" cy="1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472" h="21065" extrusionOk="0">
                    <a:moveTo>
                      <a:pt x="9035" y="145"/>
                    </a:moveTo>
                    <a:cubicBezTo>
                      <a:pt x="10535" y="-535"/>
                      <a:pt x="11103" y="1345"/>
                      <a:pt x="11853" y="2528"/>
                    </a:cubicBezTo>
                    <a:cubicBezTo>
                      <a:pt x="14671" y="12223"/>
                      <a:pt x="7151" y="16645"/>
                      <a:pt x="3582" y="21065"/>
                    </a:cubicBezTo>
                    <a:cubicBezTo>
                      <a:pt x="-6929" y="13233"/>
                      <a:pt x="9035" y="10343"/>
                      <a:pt x="9035" y="1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" name="Kształt"/>
              <p:cNvSpPr/>
              <p:nvPr/>
            </p:nvSpPr>
            <p:spPr>
              <a:xfrm>
                <a:off x="107132" y="467489"/>
                <a:ext cx="2555" cy="1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5" h="10117" extrusionOk="0">
                    <a:moveTo>
                      <a:pt x="2424" y="190"/>
                    </a:moveTo>
                    <a:cubicBezTo>
                      <a:pt x="7784" y="1555"/>
                      <a:pt x="20085" y="-2892"/>
                      <a:pt x="18188" y="3890"/>
                    </a:cubicBezTo>
                    <a:cubicBezTo>
                      <a:pt x="7784" y="1328"/>
                      <a:pt x="1948" y="18708"/>
                      <a:pt x="59" y="4404"/>
                    </a:cubicBezTo>
                    <a:cubicBezTo>
                      <a:pt x="689" y="3148"/>
                      <a:pt x="-1515" y="983"/>
                      <a:pt x="2424" y="1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1" name="Kształt"/>
              <p:cNvSpPr/>
              <p:nvPr/>
            </p:nvSpPr>
            <p:spPr>
              <a:xfrm>
                <a:off x="107132" y="477228"/>
                <a:ext cx="2862" cy="4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59" h="21600" extrusionOk="0">
                    <a:moveTo>
                      <a:pt x="4503" y="10827"/>
                    </a:moveTo>
                    <a:cubicBezTo>
                      <a:pt x="13364" y="10827"/>
                      <a:pt x="8026" y="1144"/>
                      <a:pt x="15185" y="0"/>
                    </a:cubicBezTo>
                    <a:cubicBezTo>
                      <a:pt x="19311" y="10081"/>
                      <a:pt x="3049" y="10081"/>
                      <a:pt x="5236" y="19711"/>
                    </a:cubicBezTo>
                    <a:cubicBezTo>
                      <a:pt x="4018" y="20168"/>
                      <a:pt x="2198" y="20168"/>
                      <a:pt x="1228" y="21600"/>
                    </a:cubicBezTo>
                    <a:cubicBezTo>
                      <a:pt x="-2289" y="17475"/>
                      <a:pt x="2682" y="14494"/>
                      <a:pt x="4503" y="108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2" name="Kształt"/>
              <p:cNvSpPr/>
              <p:nvPr/>
            </p:nvSpPr>
            <p:spPr>
              <a:xfrm>
                <a:off x="107132" y="486968"/>
                <a:ext cx="1245" cy="2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71" h="21057" extrusionOk="0">
                    <a:moveTo>
                      <a:pt x="19180" y="16"/>
                    </a:moveTo>
                    <a:cubicBezTo>
                      <a:pt x="20565" y="5695"/>
                      <a:pt x="17126" y="15936"/>
                      <a:pt x="6511" y="21057"/>
                    </a:cubicBezTo>
                    <a:lnTo>
                      <a:pt x="0" y="21057"/>
                    </a:lnTo>
                    <a:cubicBezTo>
                      <a:pt x="6511" y="13599"/>
                      <a:pt x="-1035" y="-543"/>
                      <a:pt x="19180" y="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3" name="Kształt"/>
              <p:cNvSpPr/>
              <p:nvPr/>
            </p:nvSpPr>
            <p:spPr>
              <a:xfrm>
                <a:off x="107132" y="486968"/>
                <a:ext cx="419" cy="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65" h="19422" extrusionOk="0">
                    <a:moveTo>
                      <a:pt x="18765" y="282"/>
                    </a:moveTo>
                    <a:lnTo>
                      <a:pt x="18765" y="14126"/>
                    </a:lnTo>
                    <a:cubicBezTo>
                      <a:pt x="10911" y="12083"/>
                      <a:pt x="4011" y="16544"/>
                      <a:pt x="1090" y="19422"/>
                    </a:cubicBezTo>
                    <a:cubicBezTo>
                      <a:pt x="-2835" y="12083"/>
                      <a:pt x="4011" y="-2178"/>
                      <a:pt x="18765" y="2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4" name="Kształt"/>
              <p:cNvSpPr/>
              <p:nvPr/>
            </p:nvSpPr>
            <p:spPr>
              <a:xfrm>
                <a:off x="107132" y="477228"/>
                <a:ext cx="827" cy="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91" h="18495" extrusionOk="0">
                    <a:moveTo>
                      <a:pt x="12818" y="446"/>
                    </a:moveTo>
                    <a:cubicBezTo>
                      <a:pt x="16846" y="9226"/>
                      <a:pt x="7329" y="14238"/>
                      <a:pt x="3301" y="18495"/>
                    </a:cubicBezTo>
                    <a:cubicBezTo>
                      <a:pt x="-4754" y="15649"/>
                      <a:pt x="3301" y="-3105"/>
                      <a:pt x="12818" y="4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5" name="Kształt"/>
              <p:cNvSpPr/>
              <p:nvPr/>
            </p:nvSpPr>
            <p:spPr>
              <a:xfrm>
                <a:off x="107132" y="486968"/>
                <a:ext cx="588" cy="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0296" extrusionOk="0">
                    <a:moveTo>
                      <a:pt x="18102" y="8205"/>
                    </a:moveTo>
                    <a:cubicBezTo>
                      <a:pt x="21600" y="13342"/>
                      <a:pt x="8355" y="14633"/>
                      <a:pt x="5569" y="20296"/>
                    </a:cubicBezTo>
                    <a:lnTo>
                      <a:pt x="0" y="20296"/>
                    </a:lnTo>
                    <a:lnTo>
                      <a:pt x="0" y="224"/>
                    </a:lnTo>
                    <a:cubicBezTo>
                      <a:pt x="8355" y="-1304"/>
                      <a:pt x="13245" y="5386"/>
                      <a:pt x="18102" y="82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6" name="Kształt"/>
              <p:cNvSpPr/>
              <p:nvPr/>
            </p:nvSpPr>
            <p:spPr>
              <a:xfrm>
                <a:off x="97393" y="477228"/>
                <a:ext cx="2139" cy="3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66" h="20658" extrusionOk="0">
                    <a:moveTo>
                      <a:pt x="8236" y="2116"/>
                    </a:moveTo>
                    <a:cubicBezTo>
                      <a:pt x="10024" y="1561"/>
                      <a:pt x="11812" y="-942"/>
                      <a:pt x="15547" y="381"/>
                    </a:cubicBezTo>
                    <a:cubicBezTo>
                      <a:pt x="17984" y="10174"/>
                      <a:pt x="5799" y="14342"/>
                      <a:pt x="934" y="20658"/>
                    </a:cubicBezTo>
                    <a:cubicBezTo>
                      <a:pt x="-3616" y="14755"/>
                      <a:pt x="10024" y="9755"/>
                      <a:pt x="8236" y="21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7" name="Kształt"/>
              <p:cNvSpPr/>
              <p:nvPr/>
            </p:nvSpPr>
            <p:spPr>
              <a:xfrm>
                <a:off x="97393" y="486968"/>
                <a:ext cx="4812" cy="6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0" h="21600" extrusionOk="0">
                    <a:moveTo>
                      <a:pt x="8258" y="11882"/>
                    </a:moveTo>
                    <a:cubicBezTo>
                      <a:pt x="11889" y="7777"/>
                      <a:pt x="9586" y="146"/>
                      <a:pt x="19414" y="0"/>
                    </a:cubicBezTo>
                    <a:cubicBezTo>
                      <a:pt x="19677" y="1506"/>
                      <a:pt x="18793" y="2054"/>
                      <a:pt x="16844" y="2790"/>
                    </a:cubicBezTo>
                    <a:cubicBezTo>
                      <a:pt x="18439" y="11701"/>
                      <a:pt x="5956" y="15220"/>
                      <a:pt x="380" y="21600"/>
                    </a:cubicBezTo>
                    <a:cubicBezTo>
                      <a:pt x="-1923" y="17128"/>
                      <a:pt x="6930" y="16174"/>
                      <a:pt x="8258" y="118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" name="Kształt"/>
              <p:cNvSpPr/>
              <p:nvPr/>
            </p:nvSpPr>
            <p:spPr>
              <a:xfrm>
                <a:off x="97393" y="486968"/>
                <a:ext cx="4261" cy="58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4" h="21600" extrusionOk="0">
                    <a:moveTo>
                      <a:pt x="20543" y="0"/>
                    </a:moveTo>
                    <a:cubicBezTo>
                      <a:pt x="21600" y="9175"/>
                      <a:pt x="8680" y="15714"/>
                      <a:pt x="1588" y="21600"/>
                    </a:cubicBezTo>
                    <a:lnTo>
                      <a:pt x="0" y="21600"/>
                    </a:lnTo>
                    <a:cubicBezTo>
                      <a:pt x="5823" y="13968"/>
                      <a:pt x="8257" y="4145"/>
                      <a:pt x="205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" name="Kształt"/>
              <p:cNvSpPr/>
              <p:nvPr/>
            </p:nvSpPr>
            <p:spPr>
              <a:xfrm>
                <a:off x="97393" y="486968"/>
                <a:ext cx="856" cy="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09" h="21600" extrusionOk="0">
                    <a:moveTo>
                      <a:pt x="16793" y="0"/>
                    </a:moveTo>
                    <a:cubicBezTo>
                      <a:pt x="18982" y="10782"/>
                      <a:pt x="11940" y="15171"/>
                      <a:pt x="9299" y="21600"/>
                    </a:cubicBezTo>
                    <a:lnTo>
                      <a:pt x="473" y="21600"/>
                    </a:lnTo>
                    <a:cubicBezTo>
                      <a:pt x="-2618" y="2351"/>
                      <a:pt x="10180" y="8433"/>
                      <a:pt x="167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" name="Kształt"/>
              <p:cNvSpPr/>
              <p:nvPr/>
            </p:nvSpPr>
            <p:spPr>
              <a:xfrm>
                <a:off x="97393" y="496707"/>
                <a:ext cx="5605" cy="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08" y="4451"/>
                    </a:moveTo>
                    <a:cubicBezTo>
                      <a:pt x="14342" y="2612"/>
                      <a:pt x="17552" y="1521"/>
                      <a:pt x="19405" y="0"/>
                    </a:cubicBezTo>
                    <a:cubicBezTo>
                      <a:pt x="19997" y="0"/>
                      <a:pt x="21263" y="0"/>
                      <a:pt x="21600" y="574"/>
                    </a:cubicBezTo>
                    <a:cubicBezTo>
                      <a:pt x="20589" y="3303"/>
                      <a:pt x="15358" y="5371"/>
                      <a:pt x="13418" y="8186"/>
                    </a:cubicBezTo>
                    <a:cubicBezTo>
                      <a:pt x="9452" y="12869"/>
                      <a:pt x="5992" y="17494"/>
                      <a:pt x="0" y="21600"/>
                    </a:cubicBezTo>
                    <a:cubicBezTo>
                      <a:pt x="3711" y="15455"/>
                      <a:pt x="7845" y="9537"/>
                      <a:pt x="15608" y="445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" name="Kształt"/>
              <p:cNvSpPr/>
              <p:nvPr/>
            </p:nvSpPr>
            <p:spPr>
              <a:xfrm>
                <a:off x="87654" y="496707"/>
                <a:ext cx="1284" cy="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24" h="21600" extrusionOk="0">
                    <a:moveTo>
                      <a:pt x="11996" y="0"/>
                    </a:moveTo>
                    <a:cubicBezTo>
                      <a:pt x="18776" y="3808"/>
                      <a:pt x="11237" y="11171"/>
                      <a:pt x="7468" y="16071"/>
                    </a:cubicBezTo>
                    <a:lnTo>
                      <a:pt x="945" y="21600"/>
                    </a:lnTo>
                    <a:cubicBezTo>
                      <a:pt x="-2824" y="14362"/>
                      <a:pt x="5461" y="6258"/>
                      <a:pt x="1199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2" name="Kształt"/>
              <p:cNvSpPr/>
              <p:nvPr/>
            </p:nvSpPr>
            <p:spPr>
              <a:xfrm>
                <a:off x="87654" y="506446"/>
                <a:ext cx="1162" cy="1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7756" y="17875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3" name="Kształt"/>
              <p:cNvSpPr/>
              <p:nvPr/>
            </p:nvSpPr>
            <p:spPr>
              <a:xfrm>
                <a:off x="87654" y="486968"/>
                <a:ext cx="782" cy="1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017" h="21600" extrusionOk="0">
                    <a:moveTo>
                      <a:pt x="5547" y="0"/>
                    </a:moveTo>
                    <a:cubicBezTo>
                      <a:pt x="20368" y="5198"/>
                      <a:pt x="0" y="13399"/>
                      <a:pt x="3398" y="21600"/>
                    </a:cubicBezTo>
                    <a:lnTo>
                      <a:pt x="0" y="21600"/>
                    </a:lnTo>
                    <a:cubicBezTo>
                      <a:pt x="6795" y="13399"/>
                      <a:pt x="-1232" y="8363"/>
                      <a:pt x="55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4" name="Kształt"/>
              <p:cNvSpPr/>
              <p:nvPr/>
            </p:nvSpPr>
            <p:spPr>
              <a:xfrm>
                <a:off x="87654" y="506446"/>
                <a:ext cx="1951" cy="2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32" h="21600" extrusionOk="0">
                    <a:moveTo>
                      <a:pt x="0" y="21600"/>
                    </a:moveTo>
                    <a:cubicBezTo>
                      <a:pt x="0" y="12636"/>
                      <a:pt x="12589" y="8313"/>
                      <a:pt x="15407" y="0"/>
                    </a:cubicBezTo>
                    <a:cubicBezTo>
                      <a:pt x="21600" y="8313"/>
                      <a:pt x="4318" y="15324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5" name="Kształt"/>
              <p:cNvSpPr/>
              <p:nvPr/>
            </p:nvSpPr>
            <p:spPr>
              <a:xfrm>
                <a:off x="87654" y="496707"/>
                <a:ext cx="1797" cy="2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3956" y="7380"/>
                      <a:pt x="17906" y="21049"/>
                      <a:pt x="0" y="21600"/>
                    </a:cubicBezTo>
                    <a:cubicBezTo>
                      <a:pt x="7120" y="14396"/>
                      <a:pt x="3951" y="82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6" name="Kształt"/>
              <p:cNvSpPr/>
              <p:nvPr/>
            </p:nvSpPr>
            <p:spPr>
              <a:xfrm>
                <a:off x="77914" y="496707"/>
                <a:ext cx="2985" cy="3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7" h="19164" extrusionOk="0">
                    <a:moveTo>
                      <a:pt x="14009" y="4107"/>
                    </a:moveTo>
                    <a:cubicBezTo>
                      <a:pt x="16198" y="2981"/>
                      <a:pt x="15175" y="-1079"/>
                      <a:pt x="19411" y="273"/>
                    </a:cubicBezTo>
                    <a:cubicBezTo>
                      <a:pt x="21600" y="3322"/>
                      <a:pt x="15615" y="2589"/>
                      <a:pt x="14009" y="4107"/>
                    </a:cubicBezTo>
                    <a:cubicBezTo>
                      <a:pt x="18828" y="8508"/>
                      <a:pt x="10796" y="13643"/>
                      <a:pt x="11820" y="18771"/>
                    </a:cubicBezTo>
                    <a:cubicBezTo>
                      <a:pt x="5985" y="20521"/>
                      <a:pt x="3796" y="15895"/>
                      <a:pt x="0" y="15445"/>
                    </a:cubicBezTo>
                    <a:cubicBezTo>
                      <a:pt x="5402" y="11783"/>
                      <a:pt x="5402" y="4506"/>
                      <a:pt x="14009" y="41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7" name="Kształt"/>
              <p:cNvSpPr/>
              <p:nvPr/>
            </p:nvSpPr>
            <p:spPr>
              <a:xfrm>
                <a:off x="77914" y="506446"/>
                <a:ext cx="6921" cy="1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2" h="21600" extrusionOk="0">
                    <a:moveTo>
                      <a:pt x="4312" y="14105"/>
                    </a:moveTo>
                    <a:cubicBezTo>
                      <a:pt x="8998" y="9419"/>
                      <a:pt x="15079" y="5300"/>
                      <a:pt x="18880" y="0"/>
                    </a:cubicBezTo>
                    <a:lnTo>
                      <a:pt x="20022" y="0"/>
                    </a:lnTo>
                    <a:cubicBezTo>
                      <a:pt x="19769" y="2898"/>
                      <a:pt x="14638" y="5300"/>
                      <a:pt x="12738" y="8175"/>
                    </a:cubicBezTo>
                    <a:cubicBezTo>
                      <a:pt x="10393" y="12204"/>
                      <a:pt x="8745" y="17186"/>
                      <a:pt x="2603" y="19381"/>
                    </a:cubicBezTo>
                    <a:cubicBezTo>
                      <a:pt x="1714" y="20105"/>
                      <a:pt x="1905" y="21486"/>
                      <a:pt x="258" y="21600"/>
                    </a:cubicBezTo>
                    <a:cubicBezTo>
                      <a:pt x="-1578" y="18090"/>
                      <a:pt x="7098" y="18361"/>
                      <a:pt x="4312" y="141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8" name="Kształt"/>
              <p:cNvSpPr/>
              <p:nvPr/>
            </p:nvSpPr>
            <p:spPr>
              <a:xfrm>
                <a:off x="87654" y="516186"/>
                <a:ext cx="219" cy="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843"/>
                      <a:pt x="21600" y="15728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9" name="Kształt"/>
              <p:cNvSpPr/>
              <p:nvPr/>
            </p:nvSpPr>
            <p:spPr>
              <a:xfrm>
                <a:off x="77914" y="516186"/>
                <a:ext cx="3175" cy="5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344" y="7593"/>
                    </a:lnTo>
                    <a:cubicBezTo>
                      <a:pt x="15048" y="7052"/>
                      <a:pt x="16688" y="2351"/>
                      <a:pt x="21600" y="0"/>
                    </a:cubicBezTo>
                    <a:cubicBezTo>
                      <a:pt x="14598" y="7320"/>
                      <a:pt x="11174" y="1586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0" name="Kształt"/>
              <p:cNvSpPr/>
              <p:nvPr/>
            </p:nvSpPr>
            <p:spPr>
              <a:xfrm>
                <a:off x="77914" y="525925"/>
                <a:ext cx="1904" cy="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23" h="21600" extrusionOk="0">
                    <a:moveTo>
                      <a:pt x="16323" y="3044"/>
                    </a:moveTo>
                    <a:cubicBezTo>
                      <a:pt x="12755" y="10152"/>
                      <a:pt x="8620" y="18650"/>
                      <a:pt x="1676" y="21600"/>
                    </a:cubicBezTo>
                    <a:cubicBezTo>
                      <a:pt x="-5277" y="14954"/>
                      <a:pt x="11437" y="6645"/>
                      <a:pt x="14823" y="0"/>
                    </a:cubicBezTo>
                    <a:cubicBezTo>
                      <a:pt x="14823" y="0"/>
                      <a:pt x="16323" y="3044"/>
                      <a:pt x="16323" y="30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1" name="Kształt"/>
              <p:cNvSpPr/>
              <p:nvPr/>
            </p:nvSpPr>
            <p:spPr>
              <a:xfrm>
                <a:off x="77914" y="516186"/>
                <a:ext cx="710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11" h="21600" extrusionOk="0">
                    <a:moveTo>
                      <a:pt x="0" y="21600"/>
                    </a:moveTo>
                    <a:lnTo>
                      <a:pt x="6841" y="0"/>
                    </a:lnTo>
                    <a:cubicBezTo>
                      <a:pt x="9112" y="1926"/>
                      <a:pt x="21600" y="8588"/>
                      <a:pt x="17642" y="18539"/>
                    </a:cubicBezTo>
                    <a:cubicBezTo>
                      <a:pt x="17642" y="1853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2" name="Kształt"/>
              <p:cNvSpPr/>
              <p:nvPr/>
            </p:nvSpPr>
            <p:spPr>
              <a:xfrm>
                <a:off x="77914" y="525925"/>
                <a:ext cx="748" cy="1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63" h="21600" extrusionOk="0">
                    <a:moveTo>
                      <a:pt x="12484" y="18578"/>
                    </a:moveTo>
                    <a:cubicBezTo>
                      <a:pt x="10566" y="21600"/>
                      <a:pt x="3833" y="21600"/>
                      <a:pt x="0" y="21600"/>
                    </a:cubicBezTo>
                    <a:lnTo>
                      <a:pt x="7200" y="0"/>
                    </a:lnTo>
                    <a:cubicBezTo>
                      <a:pt x="12484" y="1618"/>
                      <a:pt x="21600" y="12299"/>
                      <a:pt x="12484" y="185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3" name="Kształt"/>
              <p:cNvSpPr/>
              <p:nvPr/>
            </p:nvSpPr>
            <p:spPr>
              <a:xfrm>
                <a:off x="77914" y="525925"/>
                <a:ext cx="1949" cy="3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928" y="6469"/>
                      <a:pt x="13347" y="15575"/>
                      <a:pt x="0" y="21600"/>
                    </a:cubicBezTo>
                    <a:cubicBezTo>
                      <a:pt x="3878" y="13813"/>
                      <a:pt x="8973" y="57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4" name="Kształt"/>
              <p:cNvSpPr/>
              <p:nvPr/>
            </p:nvSpPr>
            <p:spPr>
              <a:xfrm>
                <a:off x="77914" y="525925"/>
                <a:ext cx="1044" cy="1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41" h="19258" extrusionOk="0">
                    <a:moveTo>
                      <a:pt x="14037" y="18628"/>
                    </a:moveTo>
                    <a:cubicBezTo>
                      <a:pt x="7081" y="20762"/>
                      <a:pt x="4137" y="16962"/>
                      <a:pt x="480" y="14828"/>
                    </a:cubicBezTo>
                    <a:cubicBezTo>
                      <a:pt x="-982" y="8894"/>
                      <a:pt x="480" y="1139"/>
                      <a:pt x="10737" y="81"/>
                    </a:cubicBezTo>
                    <a:cubicBezTo>
                      <a:pt x="19156" y="-838"/>
                      <a:pt x="16231" y="6309"/>
                      <a:pt x="16231" y="9969"/>
                    </a:cubicBezTo>
                    <a:cubicBezTo>
                      <a:pt x="15499" y="12695"/>
                      <a:pt x="20618" y="17569"/>
                      <a:pt x="14037" y="186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5" name="Kształt"/>
              <p:cNvSpPr/>
              <p:nvPr/>
            </p:nvSpPr>
            <p:spPr>
              <a:xfrm>
                <a:off x="77914" y="506446"/>
                <a:ext cx="178" cy="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6" name="Kształt"/>
              <p:cNvSpPr/>
              <p:nvPr/>
            </p:nvSpPr>
            <p:spPr>
              <a:xfrm>
                <a:off x="77914" y="516186"/>
                <a:ext cx="1483" cy="2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4" h="21600" extrusionOk="0">
                    <a:moveTo>
                      <a:pt x="17032" y="0"/>
                    </a:moveTo>
                    <a:cubicBezTo>
                      <a:pt x="19377" y="7462"/>
                      <a:pt x="14434" y="16753"/>
                      <a:pt x="5839" y="21600"/>
                    </a:cubicBezTo>
                    <a:lnTo>
                      <a:pt x="895" y="21600"/>
                    </a:lnTo>
                    <a:cubicBezTo>
                      <a:pt x="-2223" y="13921"/>
                      <a:pt x="2720" y="910"/>
                      <a:pt x="1703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7" name="Kształt"/>
              <p:cNvSpPr/>
              <p:nvPr/>
            </p:nvSpPr>
            <p:spPr>
              <a:xfrm>
                <a:off x="77914" y="409053"/>
                <a:ext cx="104292" cy="128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2" h="21600" extrusionOk="0">
                    <a:moveTo>
                      <a:pt x="188" y="21349"/>
                    </a:moveTo>
                    <a:cubicBezTo>
                      <a:pt x="453" y="20849"/>
                      <a:pt x="817" y="20322"/>
                      <a:pt x="1352" y="19881"/>
                    </a:cubicBezTo>
                    <a:cubicBezTo>
                      <a:pt x="1486" y="19672"/>
                      <a:pt x="1284" y="19434"/>
                      <a:pt x="1720" y="19289"/>
                    </a:cubicBezTo>
                    <a:cubicBezTo>
                      <a:pt x="2034" y="19030"/>
                      <a:pt x="2084" y="18673"/>
                      <a:pt x="2120" y="18372"/>
                    </a:cubicBezTo>
                    <a:cubicBezTo>
                      <a:pt x="2919" y="18075"/>
                      <a:pt x="2888" y="17359"/>
                      <a:pt x="3472" y="16915"/>
                    </a:cubicBezTo>
                    <a:cubicBezTo>
                      <a:pt x="3966" y="16596"/>
                      <a:pt x="3917" y="16026"/>
                      <a:pt x="4519" y="15740"/>
                    </a:cubicBezTo>
                    <a:cubicBezTo>
                      <a:pt x="4671" y="15563"/>
                      <a:pt x="4784" y="15346"/>
                      <a:pt x="4919" y="15147"/>
                    </a:cubicBezTo>
                    <a:cubicBezTo>
                      <a:pt x="5220" y="14798"/>
                      <a:pt x="5786" y="14516"/>
                      <a:pt x="5786" y="14060"/>
                    </a:cubicBezTo>
                    <a:cubicBezTo>
                      <a:pt x="5965" y="13726"/>
                      <a:pt x="6635" y="13642"/>
                      <a:pt x="6635" y="13231"/>
                    </a:cubicBezTo>
                    <a:cubicBezTo>
                      <a:pt x="6850" y="12918"/>
                      <a:pt x="7372" y="12797"/>
                      <a:pt x="7385" y="12452"/>
                    </a:cubicBezTo>
                    <a:cubicBezTo>
                      <a:pt x="7484" y="12274"/>
                      <a:pt x="7637" y="12062"/>
                      <a:pt x="7915" y="11941"/>
                    </a:cubicBezTo>
                    <a:cubicBezTo>
                      <a:pt x="8018" y="11714"/>
                      <a:pt x="8171" y="11461"/>
                      <a:pt x="8436" y="11347"/>
                    </a:cubicBezTo>
                    <a:cubicBezTo>
                      <a:pt x="8333" y="11098"/>
                      <a:pt x="8751" y="11098"/>
                      <a:pt x="8832" y="10918"/>
                    </a:cubicBezTo>
                    <a:cubicBezTo>
                      <a:pt x="9335" y="10491"/>
                      <a:pt x="9649" y="10060"/>
                      <a:pt x="10067" y="9593"/>
                    </a:cubicBezTo>
                    <a:cubicBezTo>
                      <a:pt x="10435" y="9452"/>
                      <a:pt x="9986" y="9023"/>
                      <a:pt x="10584" y="9107"/>
                    </a:cubicBezTo>
                    <a:cubicBezTo>
                      <a:pt x="10638" y="9069"/>
                      <a:pt x="10754" y="9034"/>
                      <a:pt x="10723" y="8964"/>
                    </a:cubicBezTo>
                    <a:lnTo>
                      <a:pt x="10435" y="8917"/>
                    </a:lnTo>
                    <a:cubicBezTo>
                      <a:pt x="10539" y="8785"/>
                      <a:pt x="10368" y="8512"/>
                      <a:pt x="10723" y="8534"/>
                    </a:cubicBezTo>
                    <a:cubicBezTo>
                      <a:pt x="10835" y="8596"/>
                      <a:pt x="10822" y="8752"/>
                      <a:pt x="10754" y="8821"/>
                    </a:cubicBezTo>
                    <a:lnTo>
                      <a:pt x="10723" y="8860"/>
                    </a:lnTo>
                    <a:lnTo>
                      <a:pt x="10754" y="8880"/>
                    </a:lnTo>
                    <a:cubicBezTo>
                      <a:pt x="11037" y="8774"/>
                      <a:pt x="11217" y="8534"/>
                      <a:pt x="11186" y="8341"/>
                    </a:cubicBezTo>
                    <a:lnTo>
                      <a:pt x="11069" y="8341"/>
                    </a:lnTo>
                    <a:cubicBezTo>
                      <a:pt x="10984" y="8108"/>
                      <a:pt x="11352" y="8143"/>
                      <a:pt x="11433" y="8004"/>
                    </a:cubicBezTo>
                    <a:lnTo>
                      <a:pt x="11433" y="8226"/>
                    </a:lnTo>
                    <a:cubicBezTo>
                      <a:pt x="11653" y="8253"/>
                      <a:pt x="11716" y="8094"/>
                      <a:pt x="11837" y="8004"/>
                    </a:cubicBezTo>
                    <a:cubicBezTo>
                      <a:pt x="11783" y="7872"/>
                      <a:pt x="11469" y="8022"/>
                      <a:pt x="11554" y="7859"/>
                    </a:cubicBezTo>
                    <a:lnTo>
                      <a:pt x="11671" y="7771"/>
                    </a:lnTo>
                    <a:cubicBezTo>
                      <a:pt x="11716" y="7810"/>
                      <a:pt x="11716" y="7881"/>
                      <a:pt x="11783" y="7916"/>
                    </a:cubicBezTo>
                    <a:lnTo>
                      <a:pt x="12187" y="7537"/>
                    </a:lnTo>
                    <a:cubicBezTo>
                      <a:pt x="12134" y="7489"/>
                      <a:pt x="11967" y="7392"/>
                      <a:pt x="11918" y="7511"/>
                    </a:cubicBezTo>
                    <a:lnTo>
                      <a:pt x="11837" y="7511"/>
                    </a:lnTo>
                    <a:cubicBezTo>
                      <a:pt x="12066" y="7392"/>
                      <a:pt x="12232" y="7154"/>
                      <a:pt x="12318" y="6943"/>
                    </a:cubicBezTo>
                    <a:cubicBezTo>
                      <a:pt x="12533" y="7009"/>
                      <a:pt x="12637" y="7165"/>
                      <a:pt x="12870" y="7022"/>
                    </a:cubicBezTo>
                    <a:cubicBezTo>
                      <a:pt x="13055" y="6917"/>
                      <a:pt x="13068" y="6749"/>
                      <a:pt x="13122" y="6598"/>
                    </a:cubicBezTo>
                    <a:cubicBezTo>
                      <a:pt x="13553" y="6167"/>
                      <a:pt x="14236" y="5964"/>
                      <a:pt x="14151" y="5390"/>
                    </a:cubicBezTo>
                    <a:lnTo>
                      <a:pt x="14236" y="5343"/>
                    </a:lnTo>
                    <a:lnTo>
                      <a:pt x="14272" y="5570"/>
                    </a:lnTo>
                    <a:cubicBezTo>
                      <a:pt x="14438" y="5370"/>
                      <a:pt x="15054" y="5356"/>
                      <a:pt x="14869" y="5000"/>
                    </a:cubicBezTo>
                    <a:cubicBezTo>
                      <a:pt x="15121" y="5026"/>
                      <a:pt x="15269" y="4853"/>
                      <a:pt x="15386" y="4736"/>
                    </a:cubicBezTo>
                    <a:cubicBezTo>
                      <a:pt x="14950" y="4606"/>
                      <a:pt x="15570" y="4395"/>
                      <a:pt x="15319" y="4162"/>
                    </a:cubicBezTo>
                    <a:cubicBezTo>
                      <a:pt x="15418" y="4128"/>
                      <a:pt x="15620" y="4223"/>
                      <a:pt x="15669" y="4309"/>
                    </a:cubicBezTo>
                    <a:cubicBezTo>
                      <a:pt x="15683" y="4382"/>
                      <a:pt x="15620" y="4499"/>
                      <a:pt x="15755" y="4533"/>
                    </a:cubicBezTo>
                    <a:cubicBezTo>
                      <a:pt x="16069" y="4298"/>
                      <a:pt x="16118" y="3986"/>
                      <a:pt x="16437" y="3739"/>
                    </a:cubicBezTo>
                    <a:cubicBezTo>
                      <a:pt x="16334" y="3680"/>
                      <a:pt x="16289" y="3748"/>
                      <a:pt x="16190" y="3680"/>
                    </a:cubicBezTo>
                    <a:cubicBezTo>
                      <a:pt x="16419" y="3570"/>
                      <a:pt x="16383" y="3323"/>
                      <a:pt x="16720" y="3308"/>
                    </a:cubicBezTo>
                    <a:lnTo>
                      <a:pt x="16788" y="3429"/>
                    </a:lnTo>
                    <a:cubicBezTo>
                      <a:pt x="17340" y="3284"/>
                      <a:pt x="17453" y="2819"/>
                      <a:pt x="17983" y="2593"/>
                    </a:cubicBezTo>
                    <a:cubicBezTo>
                      <a:pt x="18185" y="2513"/>
                      <a:pt x="18068" y="2295"/>
                      <a:pt x="18351" y="2282"/>
                    </a:cubicBezTo>
                    <a:cubicBezTo>
                      <a:pt x="18387" y="1985"/>
                      <a:pt x="18387" y="1738"/>
                      <a:pt x="18787" y="1595"/>
                    </a:cubicBezTo>
                    <a:lnTo>
                      <a:pt x="19038" y="1650"/>
                    </a:lnTo>
                    <a:cubicBezTo>
                      <a:pt x="19083" y="1523"/>
                      <a:pt x="19218" y="1378"/>
                      <a:pt x="19353" y="1305"/>
                    </a:cubicBezTo>
                    <a:cubicBezTo>
                      <a:pt x="19636" y="1378"/>
                      <a:pt x="19717" y="1142"/>
                      <a:pt x="19789" y="1056"/>
                    </a:cubicBezTo>
                    <a:cubicBezTo>
                      <a:pt x="20539" y="808"/>
                      <a:pt x="20737" y="308"/>
                      <a:pt x="21388" y="0"/>
                    </a:cubicBezTo>
                    <a:cubicBezTo>
                      <a:pt x="21469" y="235"/>
                      <a:pt x="21173" y="390"/>
                      <a:pt x="20988" y="570"/>
                    </a:cubicBezTo>
                    <a:cubicBezTo>
                      <a:pt x="20687" y="557"/>
                      <a:pt x="20552" y="676"/>
                      <a:pt x="20386" y="817"/>
                    </a:cubicBezTo>
                    <a:cubicBezTo>
                      <a:pt x="20292" y="1080"/>
                      <a:pt x="19789" y="1211"/>
                      <a:pt x="19717" y="1510"/>
                    </a:cubicBezTo>
                    <a:cubicBezTo>
                      <a:pt x="19335" y="1673"/>
                      <a:pt x="19119" y="2060"/>
                      <a:pt x="18719" y="2308"/>
                    </a:cubicBezTo>
                    <a:cubicBezTo>
                      <a:pt x="18486" y="2714"/>
                      <a:pt x="17884" y="2771"/>
                      <a:pt x="17664" y="3200"/>
                    </a:cubicBezTo>
                    <a:cubicBezTo>
                      <a:pt x="17237" y="3284"/>
                      <a:pt x="17322" y="3640"/>
                      <a:pt x="16990" y="3772"/>
                    </a:cubicBezTo>
                    <a:cubicBezTo>
                      <a:pt x="16788" y="3820"/>
                      <a:pt x="16451" y="4023"/>
                      <a:pt x="16590" y="4223"/>
                    </a:cubicBezTo>
                    <a:cubicBezTo>
                      <a:pt x="16365" y="4128"/>
                      <a:pt x="16235" y="4371"/>
                      <a:pt x="16118" y="4450"/>
                    </a:cubicBezTo>
                    <a:cubicBezTo>
                      <a:pt x="15885" y="5026"/>
                      <a:pt x="14986" y="5277"/>
                      <a:pt x="14721" y="5797"/>
                    </a:cubicBezTo>
                    <a:cubicBezTo>
                      <a:pt x="14438" y="6092"/>
                      <a:pt x="13985" y="6371"/>
                      <a:pt x="13719" y="6651"/>
                    </a:cubicBezTo>
                    <a:cubicBezTo>
                      <a:pt x="13216" y="6954"/>
                      <a:pt x="12736" y="7440"/>
                      <a:pt x="12354" y="7823"/>
                    </a:cubicBezTo>
                    <a:cubicBezTo>
                      <a:pt x="12434" y="8059"/>
                      <a:pt x="12039" y="8083"/>
                      <a:pt x="12152" y="8284"/>
                    </a:cubicBezTo>
                    <a:lnTo>
                      <a:pt x="12066" y="8341"/>
                    </a:lnTo>
                    <a:lnTo>
                      <a:pt x="11985" y="8204"/>
                    </a:lnTo>
                    <a:cubicBezTo>
                      <a:pt x="11621" y="8341"/>
                      <a:pt x="11433" y="8680"/>
                      <a:pt x="11271" y="8964"/>
                    </a:cubicBezTo>
                    <a:cubicBezTo>
                      <a:pt x="10754" y="9107"/>
                      <a:pt x="10723" y="9653"/>
                      <a:pt x="10184" y="9857"/>
                    </a:cubicBezTo>
                    <a:cubicBezTo>
                      <a:pt x="9968" y="10073"/>
                      <a:pt x="9968" y="10383"/>
                      <a:pt x="9550" y="10491"/>
                    </a:cubicBezTo>
                    <a:cubicBezTo>
                      <a:pt x="9447" y="10671"/>
                      <a:pt x="9550" y="10991"/>
                      <a:pt x="9236" y="11024"/>
                    </a:cubicBezTo>
                    <a:cubicBezTo>
                      <a:pt x="9047" y="11239"/>
                      <a:pt x="8638" y="11369"/>
                      <a:pt x="8638" y="11657"/>
                    </a:cubicBezTo>
                    <a:cubicBezTo>
                      <a:pt x="7969" y="12040"/>
                      <a:pt x="7587" y="12645"/>
                      <a:pt x="7035" y="13083"/>
                    </a:cubicBezTo>
                    <a:cubicBezTo>
                      <a:pt x="7219" y="13315"/>
                      <a:pt x="6738" y="13416"/>
                      <a:pt x="6635" y="13600"/>
                    </a:cubicBezTo>
                    <a:cubicBezTo>
                      <a:pt x="6334" y="13944"/>
                      <a:pt x="6123" y="14300"/>
                      <a:pt x="5750" y="14635"/>
                    </a:cubicBezTo>
                    <a:cubicBezTo>
                      <a:pt x="5570" y="14932"/>
                      <a:pt x="5170" y="15158"/>
                      <a:pt x="4986" y="15453"/>
                    </a:cubicBezTo>
                    <a:cubicBezTo>
                      <a:pt x="4451" y="16184"/>
                      <a:pt x="3787" y="16895"/>
                      <a:pt x="3238" y="17595"/>
                    </a:cubicBezTo>
                    <a:cubicBezTo>
                      <a:pt x="3369" y="17813"/>
                      <a:pt x="2955" y="17791"/>
                      <a:pt x="2955" y="17966"/>
                    </a:cubicBezTo>
                    <a:cubicBezTo>
                      <a:pt x="2637" y="18438"/>
                      <a:pt x="2254" y="18858"/>
                      <a:pt x="1837" y="19289"/>
                    </a:cubicBezTo>
                    <a:cubicBezTo>
                      <a:pt x="1918" y="19489"/>
                      <a:pt x="1567" y="19560"/>
                      <a:pt x="1635" y="19741"/>
                    </a:cubicBezTo>
                    <a:cubicBezTo>
                      <a:pt x="1432" y="19861"/>
                      <a:pt x="1320" y="19956"/>
                      <a:pt x="1320" y="20145"/>
                    </a:cubicBezTo>
                    <a:cubicBezTo>
                      <a:pt x="853" y="20612"/>
                      <a:pt x="655" y="21180"/>
                      <a:pt x="67" y="21600"/>
                    </a:cubicBezTo>
                    <a:cubicBezTo>
                      <a:pt x="-131" y="21540"/>
                      <a:pt x="170" y="21444"/>
                      <a:pt x="188" y="213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8" name="Kształt"/>
              <p:cNvSpPr/>
              <p:nvPr/>
            </p:nvSpPr>
            <p:spPr>
              <a:xfrm>
                <a:off x="165569" y="418792"/>
                <a:ext cx="3026" cy="5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97" h="21600" extrusionOk="0">
                    <a:moveTo>
                      <a:pt x="0" y="21600"/>
                    </a:moveTo>
                    <a:cubicBezTo>
                      <a:pt x="4035" y="15369"/>
                      <a:pt x="0" y="4295"/>
                      <a:pt x="14121" y="0"/>
                    </a:cubicBezTo>
                    <a:cubicBezTo>
                      <a:pt x="21242" y="5515"/>
                      <a:pt x="-358" y="4670"/>
                      <a:pt x="9728" y="10440"/>
                    </a:cubicBezTo>
                    <a:lnTo>
                      <a:pt x="15780" y="8422"/>
                    </a:lnTo>
                    <a:cubicBezTo>
                      <a:pt x="19340" y="14485"/>
                      <a:pt x="6641" y="1751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9" name="Kształt"/>
              <p:cNvSpPr/>
              <p:nvPr/>
            </p:nvSpPr>
            <p:spPr>
              <a:xfrm>
                <a:off x="175308" y="428531"/>
                <a:ext cx="981" cy="1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63" h="21600" extrusionOk="0">
                    <a:moveTo>
                      <a:pt x="11976" y="19085"/>
                    </a:moveTo>
                    <a:lnTo>
                      <a:pt x="1684" y="21600"/>
                    </a:lnTo>
                    <a:cubicBezTo>
                      <a:pt x="-2091" y="13432"/>
                      <a:pt x="648" y="2515"/>
                      <a:pt x="8200" y="0"/>
                    </a:cubicBezTo>
                    <a:cubicBezTo>
                      <a:pt x="19509" y="0"/>
                      <a:pt x="14715" y="13432"/>
                      <a:pt x="11976" y="190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0" name="Kształt"/>
              <p:cNvSpPr/>
              <p:nvPr/>
            </p:nvSpPr>
            <p:spPr>
              <a:xfrm>
                <a:off x="165569" y="428531"/>
                <a:ext cx="835" cy="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extrusionOk="0">
                    <a:moveTo>
                      <a:pt x="19498" y="0"/>
                    </a:moveTo>
                    <a:cubicBezTo>
                      <a:pt x="21600" y="13751"/>
                      <a:pt x="17393" y="17642"/>
                      <a:pt x="15291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ubicBezTo>
                      <a:pt x="0" y="0"/>
                      <a:pt x="19498" y="0"/>
                      <a:pt x="1949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1" name="Kształt"/>
              <p:cNvSpPr/>
              <p:nvPr/>
            </p:nvSpPr>
            <p:spPr>
              <a:xfrm>
                <a:off x="165569" y="428531"/>
                <a:ext cx="2374" cy="3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134" h="21600" extrusionOk="0">
                    <a:moveTo>
                      <a:pt x="4972" y="0"/>
                    </a:moveTo>
                    <a:lnTo>
                      <a:pt x="6989" y="0"/>
                    </a:lnTo>
                    <a:cubicBezTo>
                      <a:pt x="7436" y="3552"/>
                      <a:pt x="7883" y="6827"/>
                      <a:pt x="7883" y="11777"/>
                    </a:cubicBezTo>
                    <a:cubicBezTo>
                      <a:pt x="9114" y="12819"/>
                      <a:pt x="12810" y="10943"/>
                      <a:pt x="12025" y="15051"/>
                    </a:cubicBezTo>
                    <a:lnTo>
                      <a:pt x="4193" y="21600"/>
                    </a:lnTo>
                    <a:cubicBezTo>
                      <a:pt x="11131" y="11777"/>
                      <a:pt x="-8790" y="6342"/>
                      <a:pt x="49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2" name="Kształt"/>
              <p:cNvSpPr/>
              <p:nvPr/>
            </p:nvSpPr>
            <p:spPr>
              <a:xfrm>
                <a:off x="165569" y="428531"/>
                <a:ext cx="5824" cy="6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354" extrusionOk="0">
                    <a:moveTo>
                      <a:pt x="0" y="18354"/>
                    </a:moveTo>
                    <a:cubicBezTo>
                      <a:pt x="245" y="12779"/>
                      <a:pt x="7226" y="8740"/>
                      <a:pt x="10802" y="3995"/>
                    </a:cubicBezTo>
                    <a:cubicBezTo>
                      <a:pt x="7796" y="4367"/>
                      <a:pt x="7226" y="1931"/>
                      <a:pt x="8282" y="824"/>
                    </a:cubicBezTo>
                    <a:cubicBezTo>
                      <a:pt x="9908" y="423"/>
                      <a:pt x="11126" y="-810"/>
                      <a:pt x="11937" y="824"/>
                    </a:cubicBezTo>
                    <a:cubicBezTo>
                      <a:pt x="11368" y="1376"/>
                      <a:pt x="11692" y="2395"/>
                      <a:pt x="10802" y="3165"/>
                    </a:cubicBezTo>
                    <a:cubicBezTo>
                      <a:pt x="15022" y="5197"/>
                      <a:pt x="21600" y="-3246"/>
                      <a:pt x="21600" y="2118"/>
                    </a:cubicBezTo>
                    <a:cubicBezTo>
                      <a:pt x="8120" y="4983"/>
                      <a:pt x="11126" y="14132"/>
                      <a:pt x="0" y="183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3" name="Kształt"/>
              <p:cNvSpPr/>
              <p:nvPr/>
            </p:nvSpPr>
            <p:spPr>
              <a:xfrm>
                <a:off x="165569" y="438271"/>
                <a:ext cx="2741" cy="2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12" h="21600" extrusionOk="0">
                    <a:moveTo>
                      <a:pt x="13292" y="21600"/>
                    </a:moveTo>
                    <a:lnTo>
                      <a:pt x="1261" y="21600"/>
                    </a:lnTo>
                    <a:cubicBezTo>
                      <a:pt x="-1749" y="16372"/>
                      <a:pt x="1261" y="9443"/>
                      <a:pt x="3724" y="5228"/>
                    </a:cubicBezTo>
                    <a:cubicBezTo>
                      <a:pt x="8099" y="9094"/>
                      <a:pt x="13292" y="5228"/>
                      <a:pt x="15889" y="0"/>
                    </a:cubicBezTo>
                    <a:cubicBezTo>
                      <a:pt x="19851" y="8069"/>
                      <a:pt x="12880" y="13309"/>
                      <a:pt x="1329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4" name="Kształt"/>
              <p:cNvSpPr/>
              <p:nvPr/>
            </p:nvSpPr>
            <p:spPr>
              <a:xfrm>
                <a:off x="155829" y="438271"/>
                <a:ext cx="2567" cy="3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74" h="20838" extrusionOk="0">
                    <a:moveTo>
                      <a:pt x="11996" y="164"/>
                    </a:moveTo>
                    <a:cubicBezTo>
                      <a:pt x="15646" y="-762"/>
                      <a:pt x="16981" y="2492"/>
                      <a:pt x="19474" y="3690"/>
                    </a:cubicBezTo>
                    <a:cubicBezTo>
                      <a:pt x="19474" y="12329"/>
                      <a:pt x="8840" y="17584"/>
                      <a:pt x="196" y="20838"/>
                    </a:cubicBezTo>
                    <a:cubicBezTo>
                      <a:pt x="-2126" y="12329"/>
                      <a:pt x="16981" y="8741"/>
                      <a:pt x="11996" y="1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5" name="Kształt"/>
              <p:cNvSpPr/>
              <p:nvPr/>
            </p:nvSpPr>
            <p:spPr>
              <a:xfrm>
                <a:off x="136351" y="457749"/>
                <a:ext cx="1034" cy="1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96" h="21600" extrusionOk="0">
                    <a:moveTo>
                      <a:pt x="6856" y="21600"/>
                    </a:moveTo>
                    <a:lnTo>
                      <a:pt x="0" y="21600"/>
                    </a:lnTo>
                    <a:cubicBezTo>
                      <a:pt x="5399" y="14872"/>
                      <a:pt x="1806" y="5595"/>
                      <a:pt x="13693" y="0"/>
                    </a:cubicBezTo>
                    <a:cubicBezTo>
                      <a:pt x="21600" y="5595"/>
                      <a:pt x="13693" y="15640"/>
                      <a:pt x="685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6" name="Kształt"/>
              <p:cNvSpPr/>
              <p:nvPr/>
            </p:nvSpPr>
            <p:spPr>
              <a:xfrm>
                <a:off x="126611" y="467489"/>
                <a:ext cx="1327" cy="1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19" h="19468" extrusionOk="0">
                    <a:moveTo>
                      <a:pt x="4598" y="508"/>
                    </a:moveTo>
                    <a:cubicBezTo>
                      <a:pt x="7974" y="1349"/>
                      <a:pt x="12248" y="-2132"/>
                      <a:pt x="12927" y="2319"/>
                    </a:cubicBezTo>
                    <a:cubicBezTo>
                      <a:pt x="16303" y="10965"/>
                      <a:pt x="6396" y="13890"/>
                      <a:pt x="3021" y="19468"/>
                    </a:cubicBezTo>
                    <a:cubicBezTo>
                      <a:pt x="-5297" y="15844"/>
                      <a:pt x="6396" y="6499"/>
                      <a:pt x="4598" y="5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7" name="Kształt"/>
              <p:cNvSpPr/>
              <p:nvPr/>
            </p:nvSpPr>
            <p:spPr>
              <a:xfrm>
                <a:off x="87654" y="535664"/>
                <a:ext cx="1520" cy="2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43" h="21600" extrusionOk="0">
                    <a:moveTo>
                      <a:pt x="16843" y="0"/>
                    </a:moveTo>
                    <a:cubicBezTo>
                      <a:pt x="7857" y="7941"/>
                      <a:pt x="9560" y="16155"/>
                      <a:pt x="1308" y="21600"/>
                    </a:cubicBezTo>
                    <a:cubicBezTo>
                      <a:pt x="-4757" y="14586"/>
                      <a:pt x="12232" y="7203"/>
                      <a:pt x="12232" y="0"/>
                    </a:cubicBezTo>
                    <a:cubicBezTo>
                      <a:pt x="12232" y="0"/>
                      <a:pt x="16843" y="0"/>
                      <a:pt x="168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8" name="Kształt"/>
              <p:cNvSpPr/>
              <p:nvPr/>
            </p:nvSpPr>
            <p:spPr>
              <a:xfrm>
                <a:off x="77914" y="535664"/>
                <a:ext cx="831" cy="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95" h="21600" extrusionOk="0">
                    <a:moveTo>
                      <a:pt x="2991" y="21600"/>
                    </a:moveTo>
                    <a:cubicBezTo>
                      <a:pt x="-4209" y="14009"/>
                      <a:pt x="2991" y="2730"/>
                      <a:pt x="9857" y="0"/>
                    </a:cubicBezTo>
                    <a:cubicBezTo>
                      <a:pt x="17391" y="7791"/>
                      <a:pt x="9857" y="17117"/>
                      <a:pt x="299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9" name="Kształt"/>
              <p:cNvSpPr/>
              <p:nvPr/>
            </p:nvSpPr>
            <p:spPr>
              <a:xfrm>
                <a:off x="77914" y="506446"/>
                <a:ext cx="1026" cy="1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1" h="21600" extrusionOk="0">
                    <a:moveTo>
                      <a:pt x="238" y="21600"/>
                    </a:moveTo>
                    <a:cubicBezTo>
                      <a:pt x="-1482" y="12512"/>
                      <a:pt x="6397" y="3598"/>
                      <a:pt x="14977" y="0"/>
                    </a:cubicBezTo>
                    <a:cubicBezTo>
                      <a:pt x="20118" y="11318"/>
                      <a:pt x="5028" y="14739"/>
                      <a:pt x="2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70" name="Kształt"/>
              <p:cNvSpPr/>
              <p:nvPr/>
            </p:nvSpPr>
            <p:spPr>
              <a:xfrm>
                <a:off x="77914" y="535664"/>
                <a:ext cx="5037" cy="8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66" y="11532"/>
                    </a:moveTo>
                    <a:lnTo>
                      <a:pt x="0" y="21600"/>
                    </a:lnTo>
                    <a:cubicBezTo>
                      <a:pt x="4318" y="17811"/>
                      <a:pt x="4977" y="11339"/>
                      <a:pt x="13243" y="8131"/>
                    </a:cubicBezTo>
                    <a:cubicBezTo>
                      <a:pt x="10891" y="4897"/>
                      <a:pt x="18220" y="1603"/>
                      <a:pt x="21600" y="0"/>
                    </a:cubicBezTo>
                    <a:cubicBezTo>
                      <a:pt x="21600" y="1300"/>
                      <a:pt x="18874" y="2543"/>
                      <a:pt x="17469" y="3843"/>
                    </a:cubicBezTo>
                    <a:cubicBezTo>
                      <a:pt x="19532" y="7910"/>
                      <a:pt x="10516" y="8131"/>
                      <a:pt x="9766" y="115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71" name="Kształt"/>
              <p:cNvSpPr/>
              <p:nvPr/>
            </p:nvSpPr>
            <p:spPr>
              <a:xfrm>
                <a:off x="77914" y="545404"/>
                <a:ext cx="760" cy="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10" h="20761" extrusionOk="0">
                    <a:moveTo>
                      <a:pt x="12484" y="17505"/>
                    </a:moveTo>
                    <a:cubicBezTo>
                      <a:pt x="11000" y="18590"/>
                      <a:pt x="9039" y="21600"/>
                      <a:pt x="3154" y="20538"/>
                    </a:cubicBezTo>
                    <a:cubicBezTo>
                      <a:pt x="-1749" y="14694"/>
                      <a:pt x="-1749" y="2811"/>
                      <a:pt x="9039" y="0"/>
                    </a:cubicBezTo>
                    <a:cubicBezTo>
                      <a:pt x="17890" y="2811"/>
                      <a:pt x="19851" y="11663"/>
                      <a:pt x="12484" y="1750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72" name="Kształt"/>
              <p:cNvSpPr/>
              <p:nvPr/>
            </p:nvSpPr>
            <p:spPr>
              <a:xfrm>
                <a:off x="68175" y="535664"/>
                <a:ext cx="1206" cy="2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cubicBezTo>
                      <a:pt x="17280" y="4423"/>
                      <a:pt x="21600" y="190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73" name="Kształt"/>
              <p:cNvSpPr/>
              <p:nvPr/>
            </p:nvSpPr>
            <p:spPr>
              <a:xfrm>
                <a:off x="68175" y="545404"/>
                <a:ext cx="2216" cy="4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extrusionOk="0">
                    <a:moveTo>
                      <a:pt x="20973" y="0"/>
                    </a:moveTo>
                    <a:cubicBezTo>
                      <a:pt x="21600" y="7660"/>
                      <a:pt x="11629" y="15268"/>
                      <a:pt x="0" y="21600"/>
                    </a:cubicBezTo>
                    <a:cubicBezTo>
                      <a:pt x="6442" y="15932"/>
                      <a:pt x="1669" y="4293"/>
                      <a:pt x="209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74" name="Kształt"/>
              <p:cNvSpPr/>
              <p:nvPr/>
            </p:nvSpPr>
            <p:spPr>
              <a:xfrm>
                <a:off x="77914" y="535664"/>
                <a:ext cx="569" cy="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6646" y="18871"/>
                    </a:lnTo>
                    <a:cubicBezTo>
                      <a:pt x="6646" y="18871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75" name="Kształt"/>
              <p:cNvSpPr/>
              <p:nvPr/>
            </p:nvSpPr>
            <p:spPr>
              <a:xfrm>
                <a:off x="77914" y="525925"/>
                <a:ext cx="723" cy="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8768"/>
                    </a:lnTo>
                    <a:cubicBezTo>
                      <a:pt x="21600" y="876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76" name="Kształt"/>
              <p:cNvSpPr/>
              <p:nvPr/>
            </p:nvSpPr>
            <p:spPr>
              <a:xfrm>
                <a:off x="77914" y="525925"/>
                <a:ext cx="1006" cy="1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83" h="21600" extrusionOk="0">
                    <a:moveTo>
                      <a:pt x="14783" y="0"/>
                    </a:moveTo>
                    <a:cubicBezTo>
                      <a:pt x="14783" y="7860"/>
                      <a:pt x="8661" y="16617"/>
                      <a:pt x="2539" y="21600"/>
                    </a:cubicBezTo>
                    <a:cubicBezTo>
                      <a:pt x="-6817" y="12548"/>
                      <a:pt x="12522" y="6050"/>
                      <a:pt x="147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77" name="Kształt"/>
              <p:cNvSpPr/>
              <p:nvPr/>
            </p:nvSpPr>
            <p:spPr>
              <a:xfrm>
                <a:off x="77914" y="516186"/>
                <a:ext cx="1315" cy="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42" extrusionOk="0">
                    <a:moveTo>
                      <a:pt x="0" y="17742"/>
                    </a:moveTo>
                    <a:cubicBezTo>
                      <a:pt x="0" y="6642"/>
                      <a:pt x="11150" y="-3858"/>
                      <a:pt x="21600" y="1393"/>
                    </a:cubicBezTo>
                    <a:cubicBezTo>
                      <a:pt x="18725" y="10673"/>
                      <a:pt x="9713" y="14703"/>
                      <a:pt x="0" y="177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78" name="Kształt"/>
              <p:cNvSpPr/>
              <p:nvPr/>
            </p:nvSpPr>
            <p:spPr>
              <a:xfrm>
                <a:off x="77914" y="506446"/>
                <a:ext cx="1034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04" h="21600" extrusionOk="0">
                    <a:moveTo>
                      <a:pt x="18063" y="0"/>
                    </a:moveTo>
                    <a:cubicBezTo>
                      <a:pt x="21600" y="10090"/>
                      <a:pt x="2753" y="13399"/>
                      <a:pt x="0" y="21600"/>
                    </a:cubicBezTo>
                    <a:cubicBezTo>
                      <a:pt x="0" y="12931"/>
                      <a:pt x="402" y="0"/>
                      <a:pt x="180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79" name="Kształt"/>
              <p:cNvSpPr/>
              <p:nvPr/>
            </p:nvSpPr>
            <p:spPr>
              <a:xfrm>
                <a:off x="68175" y="525925"/>
                <a:ext cx="4861" cy="8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539" y="2259"/>
                    </a:moveTo>
                    <a:lnTo>
                      <a:pt x="21600" y="0"/>
                    </a:lnTo>
                    <a:cubicBezTo>
                      <a:pt x="20918" y="3891"/>
                      <a:pt x="12548" y="6723"/>
                      <a:pt x="15468" y="10784"/>
                    </a:cubicBezTo>
                    <a:cubicBezTo>
                      <a:pt x="8558" y="11528"/>
                      <a:pt x="9340" y="15419"/>
                      <a:pt x="5056" y="17481"/>
                    </a:cubicBezTo>
                    <a:cubicBezTo>
                      <a:pt x="4279" y="18911"/>
                      <a:pt x="2137" y="20657"/>
                      <a:pt x="0" y="21600"/>
                    </a:cubicBezTo>
                    <a:cubicBezTo>
                      <a:pt x="389" y="15076"/>
                      <a:pt x="12354" y="8927"/>
                      <a:pt x="16539" y="22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80" name="Kształt"/>
              <p:cNvSpPr/>
              <p:nvPr/>
            </p:nvSpPr>
            <p:spPr>
              <a:xfrm>
                <a:off x="68175" y="535664"/>
                <a:ext cx="370" cy="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26" h="18252" extrusionOk="0">
                    <a:moveTo>
                      <a:pt x="13714" y="6752"/>
                    </a:moveTo>
                    <a:cubicBezTo>
                      <a:pt x="21600" y="10696"/>
                      <a:pt x="10800" y="15747"/>
                      <a:pt x="6882" y="18252"/>
                    </a:cubicBezTo>
                    <a:lnTo>
                      <a:pt x="0" y="1701"/>
                    </a:lnTo>
                    <a:cubicBezTo>
                      <a:pt x="6882" y="-3348"/>
                      <a:pt x="10800" y="4208"/>
                      <a:pt x="13714" y="67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81" name="Kształt"/>
              <p:cNvSpPr/>
              <p:nvPr/>
            </p:nvSpPr>
            <p:spPr>
              <a:xfrm>
                <a:off x="68175" y="535664"/>
                <a:ext cx="1038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extrusionOk="0">
                    <a:moveTo>
                      <a:pt x="17737" y="0"/>
                    </a:moveTo>
                    <a:cubicBezTo>
                      <a:pt x="19279" y="7483"/>
                      <a:pt x="17737" y="16611"/>
                      <a:pt x="10406" y="21600"/>
                    </a:cubicBezTo>
                    <a:cubicBezTo>
                      <a:pt x="7699" y="21600"/>
                      <a:pt x="1908" y="21600"/>
                      <a:pt x="367" y="16611"/>
                    </a:cubicBezTo>
                    <a:cubicBezTo>
                      <a:pt x="-2321" y="1956"/>
                      <a:pt x="10406" y="1956"/>
                      <a:pt x="1773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82" name="Kształt"/>
              <p:cNvSpPr/>
              <p:nvPr/>
            </p:nvSpPr>
            <p:spPr>
              <a:xfrm>
                <a:off x="68175" y="545404"/>
                <a:ext cx="1971" cy="3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2" h="21600" extrusionOk="0">
                    <a:moveTo>
                      <a:pt x="20252" y="0"/>
                    </a:moveTo>
                    <a:cubicBezTo>
                      <a:pt x="15978" y="6821"/>
                      <a:pt x="2926" y="12079"/>
                      <a:pt x="6082" y="20407"/>
                    </a:cubicBezTo>
                    <a:lnTo>
                      <a:pt x="0" y="21600"/>
                    </a:lnTo>
                    <a:cubicBezTo>
                      <a:pt x="1797" y="14522"/>
                      <a:pt x="-1348" y="936"/>
                      <a:pt x="2025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83" name="Kształt"/>
              <p:cNvSpPr/>
              <p:nvPr/>
            </p:nvSpPr>
            <p:spPr>
              <a:xfrm>
                <a:off x="68175" y="535664"/>
                <a:ext cx="1013" cy="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20" h="21600" extrusionOk="0">
                    <a:moveTo>
                      <a:pt x="9951" y="0"/>
                    </a:moveTo>
                    <a:lnTo>
                      <a:pt x="16920" y="0"/>
                    </a:lnTo>
                    <a:lnTo>
                      <a:pt x="16920" y="21600"/>
                    </a:lnTo>
                    <a:lnTo>
                      <a:pt x="3375" y="21600"/>
                    </a:lnTo>
                    <a:cubicBezTo>
                      <a:pt x="-4680" y="13653"/>
                      <a:pt x="3375" y="5436"/>
                      <a:pt x="99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84" name="Kształt"/>
              <p:cNvSpPr/>
              <p:nvPr/>
            </p:nvSpPr>
            <p:spPr>
              <a:xfrm>
                <a:off x="68175" y="535664"/>
                <a:ext cx="4094" cy="5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65" h="20645" extrusionOk="0">
                    <a:moveTo>
                      <a:pt x="16246" y="2753"/>
                    </a:moveTo>
                    <a:cubicBezTo>
                      <a:pt x="16726" y="4586"/>
                      <a:pt x="19114" y="6758"/>
                      <a:pt x="17015" y="8761"/>
                    </a:cubicBezTo>
                    <a:lnTo>
                      <a:pt x="12043" y="3988"/>
                    </a:lnTo>
                    <a:cubicBezTo>
                      <a:pt x="2104" y="7011"/>
                      <a:pt x="5735" y="16771"/>
                      <a:pt x="0" y="20645"/>
                    </a:cubicBezTo>
                    <a:cubicBezTo>
                      <a:pt x="954" y="16771"/>
                      <a:pt x="-2486" y="8975"/>
                      <a:pt x="6024" y="7352"/>
                    </a:cubicBezTo>
                    <a:cubicBezTo>
                      <a:pt x="7458" y="5179"/>
                      <a:pt x="6406" y="1772"/>
                      <a:pt x="10227" y="153"/>
                    </a:cubicBezTo>
                    <a:cubicBezTo>
                      <a:pt x="14910" y="-955"/>
                      <a:pt x="11280" y="4372"/>
                      <a:pt x="16246" y="27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85" name="Kształt"/>
              <p:cNvSpPr/>
              <p:nvPr/>
            </p:nvSpPr>
            <p:spPr>
              <a:xfrm>
                <a:off x="68175" y="555143"/>
                <a:ext cx="2415" cy="4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1" h="21600" extrusionOk="0">
                    <a:moveTo>
                      <a:pt x="12096" y="17725"/>
                    </a:moveTo>
                    <a:cubicBezTo>
                      <a:pt x="10194" y="19368"/>
                      <a:pt x="4495" y="21254"/>
                      <a:pt x="0" y="21600"/>
                    </a:cubicBezTo>
                    <a:cubicBezTo>
                      <a:pt x="4495" y="13754"/>
                      <a:pt x="7778" y="6056"/>
                      <a:pt x="18494" y="0"/>
                    </a:cubicBezTo>
                    <a:cubicBezTo>
                      <a:pt x="21600" y="5812"/>
                      <a:pt x="10884" y="11273"/>
                      <a:pt x="12096" y="177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86" name="Kształt"/>
              <p:cNvSpPr/>
              <p:nvPr/>
            </p:nvSpPr>
            <p:spPr>
              <a:xfrm>
                <a:off x="68175" y="525925"/>
                <a:ext cx="1248" cy="1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8" h="19133" extrusionOk="0">
                    <a:moveTo>
                      <a:pt x="20161" y="448"/>
                    </a:moveTo>
                    <a:cubicBezTo>
                      <a:pt x="21600" y="8774"/>
                      <a:pt x="18722" y="14619"/>
                      <a:pt x="10791" y="19133"/>
                    </a:cubicBezTo>
                    <a:cubicBezTo>
                      <a:pt x="6844" y="19133"/>
                      <a:pt x="2877" y="19133"/>
                      <a:pt x="0" y="16502"/>
                    </a:cubicBezTo>
                    <a:cubicBezTo>
                      <a:pt x="0" y="9507"/>
                      <a:pt x="5755" y="-2467"/>
                      <a:pt x="20161" y="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87" name="Kształt"/>
              <p:cNvSpPr/>
              <p:nvPr/>
            </p:nvSpPr>
            <p:spPr>
              <a:xfrm>
                <a:off x="68175" y="525925"/>
                <a:ext cx="417" cy="6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88" name="Kształt"/>
              <p:cNvSpPr/>
              <p:nvPr/>
            </p:nvSpPr>
            <p:spPr>
              <a:xfrm>
                <a:off x="68175" y="525925"/>
                <a:ext cx="917" cy="1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48" h="21600" extrusionOk="0">
                    <a:moveTo>
                      <a:pt x="12653" y="0"/>
                    </a:moveTo>
                    <a:cubicBezTo>
                      <a:pt x="18829" y="6904"/>
                      <a:pt x="6143" y="13627"/>
                      <a:pt x="6143" y="21600"/>
                    </a:cubicBezTo>
                    <a:lnTo>
                      <a:pt x="1002" y="21600"/>
                    </a:lnTo>
                    <a:cubicBezTo>
                      <a:pt x="-2771" y="11688"/>
                      <a:pt x="4774" y="1069"/>
                      <a:pt x="1265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89" name="Kształt"/>
              <p:cNvSpPr/>
              <p:nvPr/>
            </p:nvSpPr>
            <p:spPr>
              <a:xfrm>
                <a:off x="68175" y="545404"/>
                <a:ext cx="794" cy="1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4" h="20241" extrusionOk="0">
                    <a:moveTo>
                      <a:pt x="15857" y="102"/>
                    </a:moveTo>
                    <a:cubicBezTo>
                      <a:pt x="17655" y="8532"/>
                      <a:pt x="14059" y="14377"/>
                      <a:pt x="4607" y="20241"/>
                    </a:cubicBezTo>
                    <a:cubicBezTo>
                      <a:pt x="-3945" y="13291"/>
                      <a:pt x="-810" y="-1359"/>
                      <a:pt x="15857" y="10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90" name="Kształt"/>
              <p:cNvSpPr/>
              <p:nvPr/>
            </p:nvSpPr>
            <p:spPr>
              <a:xfrm>
                <a:off x="68175" y="555143"/>
                <a:ext cx="1026" cy="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44" h="21600" extrusionOk="0">
                    <a:moveTo>
                      <a:pt x="11575" y="0"/>
                    </a:moveTo>
                    <a:cubicBezTo>
                      <a:pt x="18272" y="7344"/>
                      <a:pt x="10361" y="13799"/>
                      <a:pt x="9457" y="21600"/>
                    </a:cubicBezTo>
                    <a:lnTo>
                      <a:pt x="1235" y="21600"/>
                    </a:lnTo>
                    <a:cubicBezTo>
                      <a:pt x="-3328" y="10013"/>
                      <a:pt x="5798" y="4447"/>
                      <a:pt x="115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91" name="Kształt"/>
              <p:cNvSpPr/>
              <p:nvPr/>
            </p:nvSpPr>
            <p:spPr>
              <a:xfrm>
                <a:off x="58436" y="545404"/>
                <a:ext cx="880" cy="1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71" h="20760" extrusionOk="0">
                    <a:moveTo>
                      <a:pt x="13771" y="0"/>
                    </a:moveTo>
                    <a:cubicBezTo>
                      <a:pt x="7261" y="6383"/>
                      <a:pt x="18912" y="21600"/>
                      <a:pt x="1084" y="20724"/>
                    </a:cubicBezTo>
                    <a:cubicBezTo>
                      <a:pt x="-2688" y="13197"/>
                      <a:pt x="3822" y="876"/>
                      <a:pt x="137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92" name="Kształt"/>
              <p:cNvSpPr/>
              <p:nvPr/>
            </p:nvSpPr>
            <p:spPr>
              <a:xfrm>
                <a:off x="58436" y="574622"/>
                <a:ext cx="851" cy="2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91" h="21600" extrusionOk="0">
                    <a:moveTo>
                      <a:pt x="11991" y="0"/>
                    </a:moveTo>
                    <a:cubicBezTo>
                      <a:pt x="8896" y="7498"/>
                      <a:pt x="11059" y="17618"/>
                      <a:pt x="2122" y="21600"/>
                    </a:cubicBezTo>
                    <a:cubicBezTo>
                      <a:pt x="5201" y="14089"/>
                      <a:pt x="-9609" y="0"/>
                      <a:pt x="119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93" name="Kształt"/>
              <p:cNvSpPr/>
              <p:nvPr/>
            </p:nvSpPr>
            <p:spPr>
              <a:xfrm>
                <a:off x="58436" y="574622"/>
                <a:ext cx="840" cy="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93" h="21600" extrusionOk="0">
                    <a:moveTo>
                      <a:pt x="8391" y="0"/>
                    </a:moveTo>
                    <a:cubicBezTo>
                      <a:pt x="15984" y="7331"/>
                      <a:pt x="6342" y="15558"/>
                      <a:pt x="797" y="21600"/>
                    </a:cubicBezTo>
                    <a:cubicBezTo>
                      <a:pt x="2561" y="19033"/>
                      <a:pt x="-5616" y="1540"/>
                      <a:pt x="83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94" name="Kształt"/>
              <p:cNvSpPr/>
              <p:nvPr/>
            </p:nvSpPr>
            <p:spPr>
              <a:xfrm>
                <a:off x="58436" y="545404"/>
                <a:ext cx="1412" cy="1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88" h="21600" extrusionOk="0">
                    <a:moveTo>
                      <a:pt x="14235" y="0"/>
                    </a:moveTo>
                    <a:cubicBezTo>
                      <a:pt x="21600" y="12110"/>
                      <a:pt x="8379" y="16862"/>
                      <a:pt x="0" y="21600"/>
                    </a:cubicBezTo>
                    <a:cubicBezTo>
                      <a:pt x="8379" y="15780"/>
                      <a:pt x="3552" y="0"/>
                      <a:pt x="1423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95" name="Kształt"/>
              <p:cNvSpPr/>
              <p:nvPr/>
            </p:nvSpPr>
            <p:spPr>
              <a:xfrm>
                <a:off x="58436" y="564882"/>
                <a:ext cx="1580" cy="3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39" h="21600" extrusionOk="0">
                    <a:moveTo>
                      <a:pt x="18938" y="0"/>
                    </a:moveTo>
                    <a:cubicBezTo>
                      <a:pt x="21600" y="6166"/>
                      <a:pt x="5871" y="13977"/>
                      <a:pt x="0" y="21600"/>
                    </a:cubicBezTo>
                    <a:cubicBezTo>
                      <a:pt x="5871" y="13977"/>
                      <a:pt x="5871" y="5717"/>
                      <a:pt x="189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96" name="Kształt"/>
              <p:cNvSpPr/>
              <p:nvPr/>
            </p:nvSpPr>
            <p:spPr>
              <a:xfrm>
                <a:off x="58436" y="584361"/>
                <a:ext cx="1817" cy="3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4" h="21600" extrusionOk="0">
                    <a:moveTo>
                      <a:pt x="20367" y="0"/>
                    </a:moveTo>
                    <a:cubicBezTo>
                      <a:pt x="21600" y="5624"/>
                      <a:pt x="17633" y="13609"/>
                      <a:pt x="12917" y="19304"/>
                    </a:cubicBezTo>
                    <a:lnTo>
                      <a:pt x="0" y="21600"/>
                    </a:lnTo>
                    <a:cubicBezTo>
                      <a:pt x="0" y="21600"/>
                      <a:pt x="20367" y="0"/>
                      <a:pt x="2036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97" name="Kształt"/>
              <p:cNvSpPr/>
              <p:nvPr/>
            </p:nvSpPr>
            <p:spPr>
              <a:xfrm>
                <a:off x="58436" y="555143"/>
                <a:ext cx="1391" cy="2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19" h="21600" extrusionOk="0">
                    <a:moveTo>
                      <a:pt x="148" y="13379"/>
                    </a:moveTo>
                    <a:cubicBezTo>
                      <a:pt x="12623" y="12537"/>
                      <a:pt x="10193" y="3690"/>
                      <a:pt x="5926" y="0"/>
                    </a:cubicBezTo>
                    <a:lnTo>
                      <a:pt x="19319" y="0"/>
                    </a:lnTo>
                    <a:cubicBezTo>
                      <a:pt x="13837" y="7693"/>
                      <a:pt x="13837" y="15914"/>
                      <a:pt x="3497" y="21600"/>
                    </a:cubicBezTo>
                    <a:cubicBezTo>
                      <a:pt x="-2281" y="20122"/>
                      <a:pt x="1067" y="15914"/>
                      <a:pt x="148" y="133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98" name="Kształt"/>
              <p:cNvSpPr/>
              <p:nvPr/>
            </p:nvSpPr>
            <p:spPr>
              <a:xfrm>
                <a:off x="58436" y="584361"/>
                <a:ext cx="2365" cy="6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97" y="0"/>
                    </a:moveTo>
                    <a:lnTo>
                      <a:pt x="21600" y="0"/>
                    </a:lnTo>
                    <a:cubicBezTo>
                      <a:pt x="21600" y="8091"/>
                      <a:pt x="8200" y="14361"/>
                      <a:pt x="3808" y="21600"/>
                    </a:cubicBezTo>
                    <a:lnTo>
                      <a:pt x="0" y="21600"/>
                    </a:lnTo>
                    <a:cubicBezTo>
                      <a:pt x="6797" y="14361"/>
                      <a:pt x="8998" y="6814"/>
                      <a:pt x="179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99" name="Kształt"/>
              <p:cNvSpPr/>
              <p:nvPr/>
            </p:nvSpPr>
            <p:spPr>
              <a:xfrm>
                <a:off x="58436" y="574622"/>
                <a:ext cx="1195" cy="2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23" h="21600" extrusionOk="0">
                    <a:moveTo>
                      <a:pt x="11651" y="0"/>
                    </a:moveTo>
                    <a:cubicBezTo>
                      <a:pt x="17311" y="4926"/>
                      <a:pt x="11651" y="13159"/>
                      <a:pt x="7031" y="18075"/>
                    </a:cubicBezTo>
                    <a:lnTo>
                      <a:pt x="2134" y="21600"/>
                    </a:lnTo>
                    <a:cubicBezTo>
                      <a:pt x="-4289" y="21600"/>
                      <a:pt x="5228" y="5561"/>
                      <a:pt x="116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0" name="Kształt"/>
              <p:cNvSpPr/>
              <p:nvPr/>
            </p:nvSpPr>
            <p:spPr>
              <a:xfrm>
                <a:off x="58436" y="574622"/>
                <a:ext cx="637" cy="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61" h="21600" extrusionOk="0">
                    <a:moveTo>
                      <a:pt x="13282" y="0"/>
                    </a:moveTo>
                    <a:cubicBezTo>
                      <a:pt x="15199" y="8416"/>
                      <a:pt x="13282" y="15998"/>
                      <a:pt x="4632" y="21600"/>
                    </a:cubicBezTo>
                    <a:cubicBezTo>
                      <a:pt x="-6401" y="15998"/>
                      <a:pt x="4632" y="0"/>
                      <a:pt x="1328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1" name="Kształt"/>
              <p:cNvSpPr/>
              <p:nvPr/>
            </p:nvSpPr>
            <p:spPr>
              <a:xfrm>
                <a:off x="58436" y="545404"/>
                <a:ext cx="990" cy="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0" h="21600" extrusionOk="0">
                    <a:moveTo>
                      <a:pt x="20340" y="0"/>
                    </a:moveTo>
                    <a:cubicBezTo>
                      <a:pt x="15845" y="7515"/>
                      <a:pt x="14047" y="16745"/>
                      <a:pt x="538" y="21600"/>
                    </a:cubicBezTo>
                    <a:cubicBezTo>
                      <a:pt x="-1260" y="15640"/>
                      <a:pt x="538" y="0"/>
                      <a:pt x="2034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2" name="Kształt"/>
              <p:cNvSpPr/>
              <p:nvPr/>
            </p:nvSpPr>
            <p:spPr>
              <a:xfrm>
                <a:off x="58436" y="564882"/>
                <a:ext cx="1598" cy="2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15" h="21044" extrusionOk="0">
                    <a:moveTo>
                      <a:pt x="16594" y="0"/>
                    </a:moveTo>
                    <a:cubicBezTo>
                      <a:pt x="21600" y="5153"/>
                      <a:pt x="19495" y="15134"/>
                      <a:pt x="9754" y="20949"/>
                    </a:cubicBezTo>
                    <a:cubicBezTo>
                      <a:pt x="4735" y="21600"/>
                      <a:pt x="2901" y="18749"/>
                      <a:pt x="0" y="17221"/>
                    </a:cubicBezTo>
                    <a:cubicBezTo>
                      <a:pt x="5801" y="11081"/>
                      <a:pt x="4735" y="2301"/>
                      <a:pt x="165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3" name="Kształt"/>
              <p:cNvSpPr/>
              <p:nvPr/>
            </p:nvSpPr>
            <p:spPr>
              <a:xfrm>
                <a:off x="48696" y="564882"/>
                <a:ext cx="1950" cy="4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22" h="20434" extrusionOk="0">
                    <a:moveTo>
                      <a:pt x="7199" y="1578"/>
                    </a:moveTo>
                    <a:cubicBezTo>
                      <a:pt x="10119" y="1336"/>
                      <a:pt x="13038" y="-1166"/>
                      <a:pt x="14403" y="666"/>
                    </a:cubicBezTo>
                    <a:cubicBezTo>
                      <a:pt x="7976" y="5474"/>
                      <a:pt x="10707" y="9085"/>
                      <a:pt x="17322" y="12882"/>
                    </a:cubicBezTo>
                    <a:lnTo>
                      <a:pt x="17322" y="15045"/>
                    </a:lnTo>
                    <a:cubicBezTo>
                      <a:pt x="14981" y="14759"/>
                      <a:pt x="12071" y="13942"/>
                      <a:pt x="8564" y="14469"/>
                    </a:cubicBezTo>
                    <a:cubicBezTo>
                      <a:pt x="-193" y="15769"/>
                      <a:pt x="11484" y="18513"/>
                      <a:pt x="5645" y="20434"/>
                    </a:cubicBezTo>
                    <a:lnTo>
                      <a:pt x="2138" y="20434"/>
                    </a:lnTo>
                    <a:cubicBezTo>
                      <a:pt x="-4278" y="13508"/>
                      <a:pt x="5645" y="7927"/>
                      <a:pt x="7199" y="157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4" name="Kształt"/>
              <p:cNvSpPr/>
              <p:nvPr/>
            </p:nvSpPr>
            <p:spPr>
              <a:xfrm>
                <a:off x="48696" y="594100"/>
                <a:ext cx="592" cy="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43" h="21600" extrusionOk="0">
                    <a:moveTo>
                      <a:pt x="0" y="21600"/>
                    </a:moveTo>
                    <a:lnTo>
                      <a:pt x="17143" y="0"/>
                    </a:lnTo>
                    <a:cubicBezTo>
                      <a:pt x="13955" y="8710"/>
                      <a:pt x="21600" y="19849"/>
                      <a:pt x="12068" y="21600"/>
                    </a:cubicBezTo>
                    <a:cubicBezTo>
                      <a:pt x="1206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5" name="Kształt"/>
              <p:cNvSpPr/>
              <p:nvPr/>
            </p:nvSpPr>
            <p:spPr>
              <a:xfrm>
                <a:off x="48696" y="594100"/>
                <a:ext cx="837" cy="2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83" h="21600" extrusionOk="0">
                    <a:moveTo>
                      <a:pt x="3323" y="21600"/>
                    </a:moveTo>
                    <a:cubicBezTo>
                      <a:pt x="586" y="17306"/>
                      <a:pt x="-5590" y="0"/>
                      <a:pt x="11904" y="0"/>
                    </a:cubicBezTo>
                    <a:cubicBezTo>
                      <a:pt x="16010" y="8944"/>
                      <a:pt x="8465" y="14868"/>
                      <a:pt x="33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6" name="Kształt"/>
              <p:cNvSpPr/>
              <p:nvPr/>
            </p:nvSpPr>
            <p:spPr>
              <a:xfrm>
                <a:off x="48696" y="633058"/>
                <a:ext cx="1073" cy="11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02" h="21600" extrusionOk="0">
                    <a:moveTo>
                      <a:pt x="5405" y="21600"/>
                    </a:moveTo>
                    <a:cubicBezTo>
                      <a:pt x="-3055" y="17462"/>
                      <a:pt x="159" y="10740"/>
                      <a:pt x="3372" y="6093"/>
                    </a:cubicBezTo>
                    <a:lnTo>
                      <a:pt x="12999" y="0"/>
                    </a:lnTo>
                    <a:cubicBezTo>
                      <a:pt x="18545" y="7702"/>
                      <a:pt x="4539" y="14712"/>
                      <a:pt x="540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7" name="Kształt"/>
              <p:cNvSpPr/>
              <p:nvPr/>
            </p:nvSpPr>
            <p:spPr>
              <a:xfrm>
                <a:off x="48696" y="633058"/>
                <a:ext cx="561" cy="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582" h="21600" extrusionOk="0">
                    <a:moveTo>
                      <a:pt x="3555" y="21600"/>
                    </a:moveTo>
                    <a:cubicBezTo>
                      <a:pt x="-5586" y="15693"/>
                      <a:pt x="5639" y="7401"/>
                      <a:pt x="6873" y="0"/>
                    </a:cubicBezTo>
                    <a:cubicBezTo>
                      <a:pt x="16014" y="7401"/>
                      <a:pt x="5639" y="14997"/>
                      <a:pt x="35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8" name="Kształt"/>
              <p:cNvSpPr/>
              <p:nvPr/>
            </p:nvSpPr>
            <p:spPr>
              <a:xfrm>
                <a:off x="48696" y="623319"/>
                <a:ext cx="1878" cy="2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4" h="21319" extrusionOk="0">
                    <a:moveTo>
                      <a:pt x="3841" y="21297"/>
                    </a:moveTo>
                    <a:cubicBezTo>
                      <a:pt x="922" y="21600"/>
                      <a:pt x="-443" y="18751"/>
                      <a:pt x="334" y="15798"/>
                    </a:cubicBezTo>
                    <a:cubicBezTo>
                      <a:pt x="-2585" y="3266"/>
                      <a:pt x="14542" y="11113"/>
                      <a:pt x="16096" y="0"/>
                    </a:cubicBezTo>
                    <a:cubicBezTo>
                      <a:pt x="19015" y="9986"/>
                      <a:pt x="10258" y="13962"/>
                      <a:pt x="3841" y="212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9" name="Kształt"/>
              <p:cNvSpPr/>
              <p:nvPr/>
            </p:nvSpPr>
            <p:spPr>
              <a:xfrm>
                <a:off x="48696" y="613579"/>
                <a:ext cx="3294" cy="11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62" h="21600" extrusionOk="0">
                    <a:moveTo>
                      <a:pt x="4529" y="17913"/>
                    </a:moveTo>
                    <a:lnTo>
                      <a:pt x="3885" y="21357"/>
                    </a:lnTo>
                    <a:cubicBezTo>
                      <a:pt x="2592" y="21237"/>
                      <a:pt x="2273" y="21478"/>
                      <a:pt x="1844" y="21600"/>
                    </a:cubicBezTo>
                    <a:cubicBezTo>
                      <a:pt x="-2563" y="20672"/>
                      <a:pt x="2273" y="19605"/>
                      <a:pt x="2592" y="18497"/>
                    </a:cubicBezTo>
                    <a:cubicBezTo>
                      <a:pt x="-2563" y="13217"/>
                      <a:pt x="12264" y="10316"/>
                      <a:pt x="8611" y="5581"/>
                    </a:cubicBezTo>
                    <a:cubicBezTo>
                      <a:pt x="11835" y="3928"/>
                      <a:pt x="8936" y="1048"/>
                      <a:pt x="15384" y="0"/>
                    </a:cubicBezTo>
                    <a:cubicBezTo>
                      <a:pt x="19037" y="3526"/>
                      <a:pt x="8611" y="6105"/>
                      <a:pt x="9365" y="9670"/>
                    </a:cubicBezTo>
                    <a:cubicBezTo>
                      <a:pt x="8182" y="12412"/>
                      <a:pt x="13447" y="15656"/>
                      <a:pt x="4529" y="179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10" name="Kształt"/>
              <p:cNvSpPr/>
              <p:nvPr/>
            </p:nvSpPr>
            <p:spPr>
              <a:xfrm>
                <a:off x="48696" y="613579"/>
                <a:ext cx="1154" cy="4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53" h="21600" extrusionOk="0">
                    <a:moveTo>
                      <a:pt x="4055" y="21600"/>
                    </a:moveTo>
                    <a:lnTo>
                      <a:pt x="0" y="21600"/>
                    </a:lnTo>
                    <a:cubicBezTo>
                      <a:pt x="4055" y="15178"/>
                      <a:pt x="0" y="5821"/>
                      <a:pt x="4055" y="0"/>
                    </a:cubicBezTo>
                    <a:cubicBezTo>
                      <a:pt x="21600" y="5525"/>
                      <a:pt x="4055" y="14235"/>
                      <a:pt x="405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11" name="Kształt"/>
              <p:cNvSpPr/>
              <p:nvPr/>
            </p:nvSpPr>
            <p:spPr>
              <a:xfrm>
                <a:off x="58436" y="594100"/>
                <a:ext cx="964" cy="1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2" h="21600" extrusionOk="0">
                    <a:moveTo>
                      <a:pt x="13691" y="21600"/>
                    </a:moveTo>
                    <a:lnTo>
                      <a:pt x="0" y="10000"/>
                    </a:lnTo>
                    <a:lnTo>
                      <a:pt x="10800" y="0"/>
                    </a:lnTo>
                    <a:cubicBezTo>
                      <a:pt x="21600" y="3507"/>
                      <a:pt x="14946" y="12643"/>
                      <a:pt x="18262" y="19317"/>
                    </a:cubicBezTo>
                    <a:cubicBezTo>
                      <a:pt x="18262" y="19317"/>
                      <a:pt x="13691" y="21600"/>
                      <a:pt x="1369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12" name="Kształt"/>
              <p:cNvSpPr/>
              <p:nvPr/>
            </p:nvSpPr>
            <p:spPr>
              <a:xfrm>
                <a:off x="68175" y="574622"/>
                <a:ext cx="1330" cy="2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30" h="20605" extrusionOk="0">
                    <a:moveTo>
                      <a:pt x="10509" y="20465"/>
                    </a:moveTo>
                    <a:cubicBezTo>
                      <a:pt x="1749" y="21600"/>
                      <a:pt x="4081" y="15535"/>
                      <a:pt x="0" y="12789"/>
                    </a:cubicBezTo>
                    <a:cubicBezTo>
                      <a:pt x="8461" y="9286"/>
                      <a:pt x="1749" y="1038"/>
                      <a:pt x="14888" y="0"/>
                    </a:cubicBezTo>
                    <a:cubicBezTo>
                      <a:pt x="21600" y="6724"/>
                      <a:pt x="14888" y="14875"/>
                      <a:pt x="10509" y="204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13" name="Kształt"/>
              <p:cNvSpPr/>
              <p:nvPr/>
            </p:nvSpPr>
            <p:spPr>
              <a:xfrm>
                <a:off x="48696" y="438271"/>
                <a:ext cx="107105" cy="17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560" extrusionOk="0">
                    <a:moveTo>
                      <a:pt x="3586" y="16469"/>
                    </a:moveTo>
                    <a:cubicBezTo>
                      <a:pt x="3507" y="16524"/>
                      <a:pt x="3212" y="16547"/>
                      <a:pt x="3344" y="16646"/>
                    </a:cubicBezTo>
                    <a:lnTo>
                      <a:pt x="3344" y="16683"/>
                    </a:lnTo>
                    <a:cubicBezTo>
                      <a:pt x="3177" y="16646"/>
                      <a:pt x="3098" y="16738"/>
                      <a:pt x="3116" y="16814"/>
                    </a:cubicBezTo>
                    <a:cubicBezTo>
                      <a:pt x="3309" y="17157"/>
                      <a:pt x="2605" y="17420"/>
                      <a:pt x="2803" y="17745"/>
                    </a:cubicBezTo>
                    <a:cubicBezTo>
                      <a:pt x="2495" y="17868"/>
                      <a:pt x="2315" y="18129"/>
                      <a:pt x="2416" y="18327"/>
                    </a:cubicBezTo>
                    <a:cubicBezTo>
                      <a:pt x="2051" y="18351"/>
                      <a:pt x="2122" y="18602"/>
                      <a:pt x="1941" y="18729"/>
                    </a:cubicBezTo>
                    <a:cubicBezTo>
                      <a:pt x="1858" y="18751"/>
                      <a:pt x="1827" y="18650"/>
                      <a:pt x="1743" y="18712"/>
                    </a:cubicBezTo>
                    <a:cubicBezTo>
                      <a:pt x="1726" y="18751"/>
                      <a:pt x="1761" y="18785"/>
                      <a:pt x="1827" y="18773"/>
                    </a:cubicBezTo>
                    <a:lnTo>
                      <a:pt x="1910" y="18773"/>
                    </a:lnTo>
                    <a:cubicBezTo>
                      <a:pt x="1840" y="18992"/>
                      <a:pt x="1809" y="19268"/>
                      <a:pt x="1431" y="19451"/>
                    </a:cubicBezTo>
                    <a:cubicBezTo>
                      <a:pt x="1479" y="19520"/>
                      <a:pt x="1616" y="19621"/>
                      <a:pt x="1515" y="19702"/>
                    </a:cubicBezTo>
                    <a:cubicBezTo>
                      <a:pt x="1136" y="19880"/>
                      <a:pt x="1383" y="20189"/>
                      <a:pt x="1044" y="20374"/>
                    </a:cubicBezTo>
                    <a:cubicBezTo>
                      <a:pt x="1171" y="20533"/>
                      <a:pt x="780" y="20581"/>
                      <a:pt x="930" y="20740"/>
                    </a:cubicBezTo>
                    <a:cubicBezTo>
                      <a:pt x="195" y="20634"/>
                      <a:pt x="732" y="21170"/>
                      <a:pt x="177" y="21253"/>
                    </a:cubicBezTo>
                    <a:cubicBezTo>
                      <a:pt x="160" y="21362"/>
                      <a:pt x="243" y="21514"/>
                      <a:pt x="10" y="21560"/>
                    </a:cubicBezTo>
                    <a:cubicBezTo>
                      <a:pt x="-82" y="21290"/>
                      <a:pt x="455" y="21094"/>
                      <a:pt x="375" y="20804"/>
                    </a:cubicBezTo>
                    <a:cubicBezTo>
                      <a:pt x="437" y="20804"/>
                      <a:pt x="472" y="20768"/>
                      <a:pt x="538" y="20779"/>
                    </a:cubicBezTo>
                    <a:cubicBezTo>
                      <a:pt x="503" y="20704"/>
                      <a:pt x="556" y="20588"/>
                      <a:pt x="683" y="20526"/>
                    </a:cubicBezTo>
                    <a:cubicBezTo>
                      <a:pt x="604" y="20400"/>
                      <a:pt x="666" y="20276"/>
                      <a:pt x="798" y="20175"/>
                    </a:cubicBezTo>
                    <a:lnTo>
                      <a:pt x="881" y="20175"/>
                    </a:lnTo>
                    <a:cubicBezTo>
                      <a:pt x="864" y="20202"/>
                      <a:pt x="894" y="20212"/>
                      <a:pt x="930" y="20222"/>
                    </a:cubicBezTo>
                    <a:cubicBezTo>
                      <a:pt x="1136" y="20095"/>
                      <a:pt x="745" y="20059"/>
                      <a:pt x="767" y="19918"/>
                    </a:cubicBezTo>
                    <a:cubicBezTo>
                      <a:pt x="1268" y="19359"/>
                      <a:pt x="1237" y="18756"/>
                      <a:pt x="1827" y="18220"/>
                    </a:cubicBezTo>
                    <a:cubicBezTo>
                      <a:pt x="2020" y="17796"/>
                      <a:pt x="2363" y="17411"/>
                      <a:pt x="2561" y="16990"/>
                    </a:cubicBezTo>
                    <a:cubicBezTo>
                      <a:pt x="2935" y="16556"/>
                      <a:pt x="3146" y="16083"/>
                      <a:pt x="3586" y="15649"/>
                    </a:cubicBezTo>
                    <a:cubicBezTo>
                      <a:pt x="3833" y="15412"/>
                      <a:pt x="3868" y="15103"/>
                      <a:pt x="4206" y="14894"/>
                    </a:cubicBezTo>
                    <a:cubicBezTo>
                      <a:pt x="4272" y="14732"/>
                      <a:pt x="4321" y="14554"/>
                      <a:pt x="4514" y="14464"/>
                    </a:cubicBezTo>
                    <a:lnTo>
                      <a:pt x="4844" y="14510"/>
                    </a:lnTo>
                    <a:cubicBezTo>
                      <a:pt x="4782" y="14178"/>
                      <a:pt x="5398" y="13968"/>
                      <a:pt x="5266" y="13648"/>
                    </a:cubicBezTo>
                    <a:cubicBezTo>
                      <a:pt x="5363" y="13601"/>
                      <a:pt x="5363" y="13484"/>
                      <a:pt x="5543" y="13494"/>
                    </a:cubicBezTo>
                    <a:cubicBezTo>
                      <a:pt x="5332" y="13145"/>
                      <a:pt x="6247" y="13043"/>
                      <a:pt x="5970" y="12697"/>
                    </a:cubicBezTo>
                    <a:cubicBezTo>
                      <a:pt x="5759" y="12722"/>
                      <a:pt x="5935" y="12884"/>
                      <a:pt x="5623" y="12848"/>
                    </a:cubicBezTo>
                    <a:cubicBezTo>
                      <a:pt x="5499" y="12749"/>
                      <a:pt x="5662" y="12641"/>
                      <a:pt x="5741" y="12586"/>
                    </a:cubicBezTo>
                    <a:cubicBezTo>
                      <a:pt x="5917" y="12569"/>
                      <a:pt x="6344" y="12736"/>
                      <a:pt x="6410" y="12522"/>
                    </a:cubicBezTo>
                    <a:cubicBezTo>
                      <a:pt x="6313" y="12363"/>
                      <a:pt x="6608" y="12247"/>
                      <a:pt x="6559" y="12074"/>
                    </a:cubicBezTo>
                    <a:cubicBezTo>
                      <a:pt x="6951" y="11923"/>
                      <a:pt x="7114" y="11634"/>
                      <a:pt x="7030" y="11401"/>
                    </a:cubicBezTo>
                    <a:cubicBezTo>
                      <a:pt x="7144" y="11345"/>
                      <a:pt x="7193" y="11238"/>
                      <a:pt x="7114" y="11169"/>
                    </a:cubicBezTo>
                    <a:cubicBezTo>
                      <a:pt x="7289" y="11094"/>
                      <a:pt x="7523" y="11076"/>
                      <a:pt x="7615" y="10953"/>
                    </a:cubicBezTo>
                    <a:lnTo>
                      <a:pt x="7505" y="10863"/>
                    </a:lnTo>
                    <a:cubicBezTo>
                      <a:pt x="7650" y="10647"/>
                      <a:pt x="7795" y="10379"/>
                      <a:pt x="8121" y="10244"/>
                    </a:cubicBezTo>
                    <a:cubicBezTo>
                      <a:pt x="8143" y="10271"/>
                      <a:pt x="8121" y="10414"/>
                      <a:pt x="8288" y="10351"/>
                    </a:cubicBezTo>
                    <a:cubicBezTo>
                      <a:pt x="8367" y="10304"/>
                      <a:pt x="8385" y="10244"/>
                      <a:pt x="8367" y="10180"/>
                    </a:cubicBezTo>
                    <a:cubicBezTo>
                      <a:pt x="8275" y="10125"/>
                      <a:pt x="8240" y="10104"/>
                      <a:pt x="8209" y="10045"/>
                    </a:cubicBezTo>
                    <a:cubicBezTo>
                      <a:pt x="8240" y="9974"/>
                      <a:pt x="8319" y="9919"/>
                      <a:pt x="8398" y="9854"/>
                    </a:cubicBezTo>
                    <a:cubicBezTo>
                      <a:pt x="8582" y="9938"/>
                      <a:pt x="8240" y="10029"/>
                      <a:pt x="8433" y="10089"/>
                    </a:cubicBezTo>
                    <a:cubicBezTo>
                      <a:pt x="8561" y="9993"/>
                      <a:pt x="8666" y="9938"/>
                      <a:pt x="8825" y="9875"/>
                    </a:cubicBezTo>
                    <a:cubicBezTo>
                      <a:pt x="8714" y="9644"/>
                      <a:pt x="9005" y="9424"/>
                      <a:pt x="9300" y="9290"/>
                    </a:cubicBezTo>
                    <a:cubicBezTo>
                      <a:pt x="9168" y="9297"/>
                      <a:pt x="9119" y="9154"/>
                      <a:pt x="9150" y="9059"/>
                    </a:cubicBezTo>
                    <a:cubicBezTo>
                      <a:pt x="9396" y="9087"/>
                      <a:pt x="9282" y="8807"/>
                      <a:pt x="9546" y="8966"/>
                    </a:cubicBezTo>
                    <a:cubicBezTo>
                      <a:pt x="9638" y="8868"/>
                      <a:pt x="9933" y="8760"/>
                      <a:pt x="9889" y="8644"/>
                    </a:cubicBezTo>
                    <a:lnTo>
                      <a:pt x="9810" y="8644"/>
                    </a:lnTo>
                    <a:lnTo>
                      <a:pt x="9968" y="8565"/>
                    </a:lnTo>
                    <a:cubicBezTo>
                      <a:pt x="9889" y="8518"/>
                      <a:pt x="9739" y="8473"/>
                      <a:pt x="9854" y="8409"/>
                    </a:cubicBezTo>
                    <a:cubicBezTo>
                      <a:pt x="9968" y="8221"/>
                      <a:pt x="10522" y="8509"/>
                      <a:pt x="10359" y="8236"/>
                    </a:cubicBezTo>
                    <a:cubicBezTo>
                      <a:pt x="10359" y="8098"/>
                      <a:pt x="10672" y="8077"/>
                      <a:pt x="10672" y="7934"/>
                    </a:cubicBezTo>
                    <a:cubicBezTo>
                      <a:pt x="10980" y="7845"/>
                      <a:pt x="10672" y="7501"/>
                      <a:pt x="11107" y="7442"/>
                    </a:cubicBezTo>
                    <a:cubicBezTo>
                      <a:pt x="11059" y="7493"/>
                      <a:pt x="11156" y="7511"/>
                      <a:pt x="11178" y="7548"/>
                    </a:cubicBezTo>
                    <a:cubicBezTo>
                      <a:pt x="11455" y="7493"/>
                      <a:pt x="11437" y="7334"/>
                      <a:pt x="11565" y="7223"/>
                    </a:cubicBezTo>
                    <a:cubicBezTo>
                      <a:pt x="11406" y="7186"/>
                      <a:pt x="11419" y="7126"/>
                      <a:pt x="11419" y="7025"/>
                    </a:cubicBezTo>
                    <a:cubicBezTo>
                      <a:pt x="11516" y="7054"/>
                      <a:pt x="11600" y="6984"/>
                      <a:pt x="11617" y="6948"/>
                    </a:cubicBezTo>
                    <a:cubicBezTo>
                      <a:pt x="11468" y="6785"/>
                      <a:pt x="11894" y="6739"/>
                      <a:pt x="11842" y="6578"/>
                    </a:cubicBezTo>
                    <a:cubicBezTo>
                      <a:pt x="11991" y="6486"/>
                      <a:pt x="12189" y="6478"/>
                      <a:pt x="12352" y="6427"/>
                    </a:cubicBezTo>
                    <a:cubicBezTo>
                      <a:pt x="12330" y="6442"/>
                      <a:pt x="12383" y="6461"/>
                      <a:pt x="12400" y="6470"/>
                    </a:cubicBezTo>
                    <a:cubicBezTo>
                      <a:pt x="12299" y="6461"/>
                      <a:pt x="12220" y="6486"/>
                      <a:pt x="12202" y="6531"/>
                    </a:cubicBezTo>
                    <a:cubicBezTo>
                      <a:pt x="12220" y="6569"/>
                      <a:pt x="12150" y="6623"/>
                      <a:pt x="12238" y="6641"/>
                    </a:cubicBezTo>
                    <a:cubicBezTo>
                      <a:pt x="12479" y="6597"/>
                      <a:pt x="12576" y="6408"/>
                      <a:pt x="12673" y="6271"/>
                    </a:cubicBezTo>
                    <a:cubicBezTo>
                      <a:pt x="13267" y="6120"/>
                      <a:pt x="13232" y="5707"/>
                      <a:pt x="13773" y="5501"/>
                    </a:cubicBezTo>
                    <a:cubicBezTo>
                      <a:pt x="13755" y="5223"/>
                      <a:pt x="14472" y="5096"/>
                      <a:pt x="14309" y="4790"/>
                    </a:cubicBezTo>
                    <a:cubicBezTo>
                      <a:pt x="14701" y="4801"/>
                      <a:pt x="14652" y="4485"/>
                      <a:pt x="15092" y="4573"/>
                    </a:cubicBezTo>
                    <a:cubicBezTo>
                      <a:pt x="14995" y="4322"/>
                      <a:pt x="15466" y="4236"/>
                      <a:pt x="15615" y="4052"/>
                    </a:cubicBezTo>
                    <a:cubicBezTo>
                      <a:pt x="15712" y="3983"/>
                      <a:pt x="15923" y="4038"/>
                      <a:pt x="16007" y="3928"/>
                    </a:cubicBezTo>
                    <a:cubicBezTo>
                      <a:pt x="16055" y="3803"/>
                      <a:pt x="15844" y="3751"/>
                      <a:pt x="15677" y="3778"/>
                    </a:cubicBezTo>
                    <a:cubicBezTo>
                      <a:pt x="15633" y="3751"/>
                      <a:pt x="15730" y="3676"/>
                      <a:pt x="15813" y="3639"/>
                    </a:cubicBezTo>
                    <a:cubicBezTo>
                      <a:pt x="15857" y="3629"/>
                      <a:pt x="15954" y="3668"/>
                      <a:pt x="16007" y="3623"/>
                    </a:cubicBezTo>
                    <a:cubicBezTo>
                      <a:pt x="15664" y="3423"/>
                      <a:pt x="16104" y="3254"/>
                      <a:pt x="16236" y="3086"/>
                    </a:cubicBezTo>
                    <a:cubicBezTo>
                      <a:pt x="16429" y="3014"/>
                      <a:pt x="16886" y="3086"/>
                      <a:pt x="16820" y="2867"/>
                    </a:cubicBezTo>
                    <a:cubicBezTo>
                      <a:pt x="16922" y="2885"/>
                      <a:pt x="16952" y="2833"/>
                      <a:pt x="17018" y="2827"/>
                    </a:cubicBezTo>
                    <a:cubicBezTo>
                      <a:pt x="17032" y="2779"/>
                      <a:pt x="16983" y="2762"/>
                      <a:pt x="16935" y="2741"/>
                    </a:cubicBezTo>
                    <a:cubicBezTo>
                      <a:pt x="16904" y="2772"/>
                      <a:pt x="16838" y="2772"/>
                      <a:pt x="16785" y="2779"/>
                    </a:cubicBezTo>
                    <a:cubicBezTo>
                      <a:pt x="16785" y="2598"/>
                      <a:pt x="17049" y="2437"/>
                      <a:pt x="17331" y="2329"/>
                    </a:cubicBezTo>
                    <a:lnTo>
                      <a:pt x="17181" y="2592"/>
                    </a:lnTo>
                    <a:cubicBezTo>
                      <a:pt x="17331" y="2635"/>
                      <a:pt x="17331" y="2421"/>
                      <a:pt x="17524" y="2527"/>
                    </a:cubicBezTo>
                    <a:cubicBezTo>
                      <a:pt x="17766" y="2382"/>
                      <a:pt x="18193" y="2313"/>
                      <a:pt x="18074" y="2070"/>
                    </a:cubicBezTo>
                    <a:cubicBezTo>
                      <a:pt x="18518" y="1949"/>
                      <a:pt x="18584" y="1648"/>
                      <a:pt x="18976" y="1485"/>
                    </a:cubicBezTo>
                    <a:cubicBezTo>
                      <a:pt x="19169" y="1353"/>
                      <a:pt x="19464" y="1206"/>
                      <a:pt x="19398" y="1034"/>
                    </a:cubicBezTo>
                    <a:cubicBezTo>
                      <a:pt x="19297" y="1072"/>
                      <a:pt x="19204" y="1110"/>
                      <a:pt x="19090" y="1127"/>
                    </a:cubicBezTo>
                    <a:cubicBezTo>
                      <a:pt x="19204" y="947"/>
                      <a:pt x="19464" y="784"/>
                      <a:pt x="19644" y="653"/>
                    </a:cubicBezTo>
                    <a:lnTo>
                      <a:pt x="19759" y="756"/>
                    </a:lnTo>
                    <a:cubicBezTo>
                      <a:pt x="20168" y="747"/>
                      <a:pt x="20084" y="318"/>
                      <a:pt x="20511" y="496"/>
                    </a:cubicBezTo>
                    <a:cubicBezTo>
                      <a:pt x="20717" y="393"/>
                      <a:pt x="21131" y="238"/>
                      <a:pt x="21096" y="83"/>
                    </a:cubicBezTo>
                    <a:cubicBezTo>
                      <a:pt x="21210" y="-40"/>
                      <a:pt x="21408" y="13"/>
                      <a:pt x="21518" y="3"/>
                    </a:cubicBezTo>
                    <a:cubicBezTo>
                      <a:pt x="21197" y="13"/>
                      <a:pt x="21505" y="282"/>
                      <a:pt x="21096" y="238"/>
                    </a:cubicBezTo>
                    <a:cubicBezTo>
                      <a:pt x="21012" y="453"/>
                      <a:pt x="20476" y="513"/>
                      <a:pt x="20458" y="756"/>
                    </a:cubicBezTo>
                    <a:cubicBezTo>
                      <a:pt x="19952" y="820"/>
                      <a:pt x="20247" y="1190"/>
                      <a:pt x="19728" y="1251"/>
                    </a:cubicBezTo>
                    <a:cubicBezTo>
                      <a:pt x="19433" y="1529"/>
                      <a:pt x="18892" y="1800"/>
                      <a:pt x="18668" y="2114"/>
                    </a:cubicBezTo>
                    <a:cubicBezTo>
                      <a:pt x="18255" y="2457"/>
                      <a:pt x="17700" y="2592"/>
                      <a:pt x="17247" y="2958"/>
                    </a:cubicBezTo>
                    <a:cubicBezTo>
                      <a:pt x="17278" y="3236"/>
                      <a:pt x="16609" y="3264"/>
                      <a:pt x="16706" y="3536"/>
                    </a:cubicBezTo>
                    <a:cubicBezTo>
                      <a:pt x="16412" y="3784"/>
                      <a:pt x="16020" y="3992"/>
                      <a:pt x="15844" y="4252"/>
                    </a:cubicBezTo>
                    <a:cubicBezTo>
                      <a:pt x="15369" y="4340"/>
                      <a:pt x="15352" y="4710"/>
                      <a:pt x="14943" y="4870"/>
                    </a:cubicBezTo>
                    <a:cubicBezTo>
                      <a:pt x="14731" y="5232"/>
                      <a:pt x="14098" y="5473"/>
                      <a:pt x="13918" y="5841"/>
                    </a:cubicBezTo>
                    <a:cubicBezTo>
                      <a:pt x="13473" y="5889"/>
                      <a:pt x="13702" y="6250"/>
                      <a:pt x="13267" y="6298"/>
                    </a:cubicBezTo>
                    <a:cubicBezTo>
                      <a:pt x="13100" y="6524"/>
                      <a:pt x="12774" y="6706"/>
                      <a:pt x="12515" y="6904"/>
                    </a:cubicBezTo>
                    <a:lnTo>
                      <a:pt x="12431" y="6858"/>
                    </a:lnTo>
                    <a:cubicBezTo>
                      <a:pt x="12106" y="6904"/>
                      <a:pt x="12431" y="7126"/>
                      <a:pt x="12092" y="7119"/>
                    </a:cubicBezTo>
                    <a:cubicBezTo>
                      <a:pt x="12092" y="7287"/>
                      <a:pt x="11516" y="7414"/>
                      <a:pt x="11842" y="7565"/>
                    </a:cubicBezTo>
                    <a:cubicBezTo>
                      <a:pt x="11516" y="7674"/>
                      <a:pt x="11107" y="7827"/>
                      <a:pt x="11107" y="8062"/>
                    </a:cubicBezTo>
                    <a:cubicBezTo>
                      <a:pt x="11318" y="8077"/>
                      <a:pt x="11156" y="8184"/>
                      <a:pt x="11142" y="8236"/>
                    </a:cubicBezTo>
                    <a:cubicBezTo>
                      <a:pt x="11107" y="8259"/>
                      <a:pt x="11059" y="8292"/>
                      <a:pt x="10980" y="8275"/>
                    </a:cubicBezTo>
                    <a:cubicBezTo>
                      <a:pt x="11015" y="8116"/>
                      <a:pt x="10834" y="8169"/>
                      <a:pt x="10672" y="8130"/>
                    </a:cubicBezTo>
                    <a:lnTo>
                      <a:pt x="10588" y="8169"/>
                    </a:lnTo>
                    <a:cubicBezTo>
                      <a:pt x="11015" y="8202"/>
                      <a:pt x="10439" y="8409"/>
                      <a:pt x="10782" y="8473"/>
                    </a:cubicBezTo>
                    <a:cubicBezTo>
                      <a:pt x="10834" y="8695"/>
                      <a:pt x="10034" y="8636"/>
                      <a:pt x="10439" y="8886"/>
                    </a:cubicBezTo>
                    <a:lnTo>
                      <a:pt x="10439" y="8919"/>
                    </a:lnTo>
                    <a:lnTo>
                      <a:pt x="10359" y="8919"/>
                    </a:lnTo>
                    <a:cubicBezTo>
                      <a:pt x="10342" y="8894"/>
                      <a:pt x="10395" y="8850"/>
                      <a:pt x="10329" y="8841"/>
                    </a:cubicBezTo>
                    <a:cubicBezTo>
                      <a:pt x="10166" y="8841"/>
                      <a:pt x="10131" y="8919"/>
                      <a:pt x="10083" y="8995"/>
                    </a:cubicBezTo>
                    <a:cubicBezTo>
                      <a:pt x="10179" y="9066"/>
                      <a:pt x="10148" y="9138"/>
                      <a:pt x="10047" y="9210"/>
                    </a:cubicBezTo>
                    <a:cubicBezTo>
                      <a:pt x="9867" y="9322"/>
                      <a:pt x="9691" y="9073"/>
                      <a:pt x="9607" y="9247"/>
                    </a:cubicBezTo>
                    <a:cubicBezTo>
                      <a:pt x="9867" y="9570"/>
                      <a:pt x="9058" y="9731"/>
                      <a:pt x="8908" y="9982"/>
                    </a:cubicBezTo>
                    <a:cubicBezTo>
                      <a:pt x="9071" y="9993"/>
                      <a:pt x="9168" y="10071"/>
                      <a:pt x="9071" y="10152"/>
                    </a:cubicBezTo>
                    <a:cubicBezTo>
                      <a:pt x="8921" y="10316"/>
                      <a:pt x="8495" y="10351"/>
                      <a:pt x="8714" y="10541"/>
                    </a:cubicBezTo>
                    <a:cubicBezTo>
                      <a:pt x="8398" y="10592"/>
                      <a:pt x="8530" y="10783"/>
                      <a:pt x="8209" y="10842"/>
                    </a:cubicBezTo>
                    <a:lnTo>
                      <a:pt x="8209" y="10974"/>
                    </a:lnTo>
                    <a:cubicBezTo>
                      <a:pt x="8024" y="11187"/>
                      <a:pt x="7505" y="11276"/>
                      <a:pt x="7615" y="11556"/>
                    </a:cubicBezTo>
                    <a:cubicBezTo>
                      <a:pt x="7307" y="11833"/>
                      <a:pt x="7246" y="12156"/>
                      <a:pt x="6832" y="12420"/>
                    </a:cubicBezTo>
                    <a:cubicBezTo>
                      <a:pt x="6819" y="12472"/>
                      <a:pt x="6771" y="12522"/>
                      <a:pt x="6801" y="12586"/>
                    </a:cubicBezTo>
                    <a:cubicBezTo>
                      <a:pt x="6410" y="12579"/>
                      <a:pt x="6524" y="12822"/>
                      <a:pt x="6168" y="12848"/>
                    </a:cubicBezTo>
                    <a:cubicBezTo>
                      <a:pt x="6216" y="13018"/>
                      <a:pt x="5970" y="13179"/>
                      <a:pt x="5935" y="13369"/>
                    </a:cubicBezTo>
                    <a:cubicBezTo>
                      <a:pt x="5499" y="13521"/>
                      <a:pt x="5790" y="13816"/>
                      <a:pt x="5543" y="14015"/>
                    </a:cubicBezTo>
                    <a:cubicBezTo>
                      <a:pt x="5579" y="14025"/>
                      <a:pt x="5592" y="14070"/>
                      <a:pt x="5662" y="14059"/>
                    </a:cubicBezTo>
                    <a:cubicBezTo>
                      <a:pt x="5838" y="14033"/>
                      <a:pt x="5623" y="13872"/>
                      <a:pt x="5856" y="13907"/>
                    </a:cubicBezTo>
                    <a:cubicBezTo>
                      <a:pt x="5790" y="14088"/>
                      <a:pt x="5838" y="14239"/>
                      <a:pt x="5662" y="14384"/>
                    </a:cubicBezTo>
                    <a:cubicBezTo>
                      <a:pt x="5592" y="14283"/>
                      <a:pt x="5790" y="14150"/>
                      <a:pt x="5499" y="14080"/>
                    </a:cubicBezTo>
                    <a:cubicBezTo>
                      <a:pt x="5381" y="14070"/>
                      <a:pt x="5297" y="14139"/>
                      <a:pt x="5266" y="14186"/>
                    </a:cubicBezTo>
                    <a:cubicBezTo>
                      <a:pt x="5284" y="14246"/>
                      <a:pt x="5235" y="14330"/>
                      <a:pt x="5297" y="14384"/>
                    </a:cubicBezTo>
                    <a:cubicBezTo>
                      <a:pt x="5169" y="14420"/>
                      <a:pt x="4972" y="14384"/>
                      <a:pt x="4875" y="14489"/>
                    </a:cubicBezTo>
                    <a:cubicBezTo>
                      <a:pt x="4796" y="14844"/>
                      <a:pt x="4422" y="15137"/>
                      <a:pt x="4255" y="15461"/>
                    </a:cubicBezTo>
                    <a:cubicBezTo>
                      <a:pt x="3815" y="15497"/>
                      <a:pt x="4092" y="15813"/>
                      <a:pt x="3701" y="15866"/>
                    </a:cubicBezTo>
                    <a:lnTo>
                      <a:pt x="3423" y="16254"/>
                    </a:lnTo>
                    <a:cubicBezTo>
                      <a:pt x="3784" y="16225"/>
                      <a:pt x="3507" y="16431"/>
                      <a:pt x="3586" y="164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14" name="Kształt"/>
              <p:cNvSpPr/>
              <p:nvPr/>
            </p:nvSpPr>
            <p:spPr>
              <a:xfrm>
                <a:off x="155829" y="448010"/>
                <a:ext cx="3926" cy="4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9" h="21600" extrusionOk="0">
                    <a:moveTo>
                      <a:pt x="19759" y="0"/>
                    </a:moveTo>
                    <a:cubicBezTo>
                      <a:pt x="16892" y="9039"/>
                      <a:pt x="5432" y="13666"/>
                      <a:pt x="145" y="21600"/>
                    </a:cubicBezTo>
                    <a:cubicBezTo>
                      <a:pt x="-1841" y="11240"/>
                      <a:pt x="17225" y="11240"/>
                      <a:pt x="16892" y="0"/>
                    </a:cubicBezTo>
                    <a:cubicBezTo>
                      <a:pt x="16892" y="0"/>
                      <a:pt x="19759" y="0"/>
                      <a:pt x="1975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15" name="Kształt"/>
              <p:cNvSpPr/>
              <p:nvPr/>
            </p:nvSpPr>
            <p:spPr>
              <a:xfrm>
                <a:off x="146090" y="448010"/>
                <a:ext cx="3100" cy="3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0" h="19677" extrusionOk="0">
                    <a:moveTo>
                      <a:pt x="3355" y="8397"/>
                    </a:moveTo>
                    <a:cubicBezTo>
                      <a:pt x="13204" y="9749"/>
                      <a:pt x="7138" y="-1923"/>
                      <a:pt x="17880" y="277"/>
                    </a:cubicBezTo>
                    <a:cubicBezTo>
                      <a:pt x="14595" y="8681"/>
                      <a:pt x="7520" y="11949"/>
                      <a:pt x="1965" y="19111"/>
                    </a:cubicBezTo>
                    <a:lnTo>
                      <a:pt x="1078" y="19677"/>
                    </a:lnTo>
                    <a:cubicBezTo>
                      <a:pt x="-3720" y="16408"/>
                      <a:pt x="9415" y="13134"/>
                      <a:pt x="3355" y="83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16" name="Kształt"/>
              <p:cNvSpPr/>
              <p:nvPr/>
            </p:nvSpPr>
            <p:spPr>
              <a:xfrm>
                <a:off x="146090" y="457749"/>
                <a:ext cx="3899" cy="4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4" h="21385" extrusionOk="0">
                    <a:moveTo>
                      <a:pt x="20344" y="54"/>
                    </a:moveTo>
                    <a:cubicBezTo>
                      <a:pt x="17027" y="8718"/>
                      <a:pt x="4343" y="9325"/>
                      <a:pt x="4343" y="18976"/>
                    </a:cubicBezTo>
                    <a:lnTo>
                      <a:pt x="113" y="21385"/>
                    </a:lnTo>
                    <a:cubicBezTo>
                      <a:pt x="-1256" y="14642"/>
                      <a:pt x="10287" y="11076"/>
                      <a:pt x="10287" y="3676"/>
                    </a:cubicBezTo>
                    <a:cubicBezTo>
                      <a:pt x="12797" y="442"/>
                      <a:pt x="16571" y="-215"/>
                      <a:pt x="20344" y="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17" name="Kształt"/>
              <p:cNvSpPr/>
              <p:nvPr/>
            </p:nvSpPr>
            <p:spPr>
              <a:xfrm>
                <a:off x="136351" y="467489"/>
                <a:ext cx="5211" cy="6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233" y="8553"/>
                      <a:pt x="10435" y="10800"/>
                      <a:pt x="6351" y="17494"/>
                    </a:cubicBezTo>
                    <a:cubicBezTo>
                      <a:pt x="6082" y="19817"/>
                      <a:pt x="4084" y="20593"/>
                      <a:pt x="1361" y="21600"/>
                    </a:cubicBezTo>
                    <a:lnTo>
                      <a:pt x="0" y="21600"/>
                    </a:lnTo>
                    <a:cubicBezTo>
                      <a:pt x="999" y="12231"/>
                      <a:pt x="14793" y="8747"/>
                      <a:pt x="19240" y="0"/>
                    </a:cubicBezTo>
                    <a:cubicBezTo>
                      <a:pt x="1924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18" name="Kształt"/>
              <p:cNvSpPr/>
              <p:nvPr/>
            </p:nvSpPr>
            <p:spPr>
              <a:xfrm>
                <a:off x="126611" y="477228"/>
                <a:ext cx="2344" cy="2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3" extrusionOk="0">
                    <a:moveTo>
                      <a:pt x="21600" y="135"/>
                    </a:moveTo>
                    <a:cubicBezTo>
                      <a:pt x="17156" y="6342"/>
                      <a:pt x="6656" y="12144"/>
                      <a:pt x="3834" y="20043"/>
                    </a:cubicBezTo>
                    <a:lnTo>
                      <a:pt x="0" y="20043"/>
                    </a:lnTo>
                    <a:cubicBezTo>
                      <a:pt x="5850" y="13118"/>
                      <a:pt x="5850" y="-1557"/>
                      <a:pt x="21600" y="1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19" name="Kształt"/>
              <p:cNvSpPr/>
              <p:nvPr/>
            </p:nvSpPr>
            <p:spPr>
              <a:xfrm>
                <a:off x="126611" y="477228"/>
                <a:ext cx="2125" cy="32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99" h="21182" extrusionOk="0">
                    <a:moveTo>
                      <a:pt x="19399" y="8"/>
                    </a:moveTo>
                    <a:cubicBezTo>
                      <a:pt x="17996" y="8333"/>
                      <a:pt x="9796" y="15957"/>
                      <a:pt x="0" y="21182"/>
                    </a:cubicBezTo>
                    <a:cubicBezTo>
                      <a:pt x="2999" y="15603"/>
                      <a:pt x="-2201" y="-418"/>
                      <a:pt x="19399" y="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20" name="Kształt"/>
              <p:cNvSpPr/>
              <p:nvPr/>
            </p:nvSpPr>
            <p:spPr>
              <a:xfrm>
                <a:off x="116872" y="496707"/>
                <a:ext cx="1029" cy="1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04" h="21600" extrusionOk="0">
                    <a:moveTo>
                      <a:pt x="3073" y="21600"/>
                    </a:moveTo>
                    <a:cubicBezTo>
                      <a:pt x="-5496" y="12993"/>
                      <a:pt x="5480" y="0"/>
                      <a:pt x="16104" y="0"/>
                    </a:cubicBezTo>
                    <a:cubicBezTo>
                      <a:pt x="10625" y="7194"/>
                      <a:pt x="11994" y="16804"/>
                      <a:pt x="307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21" name="Kształt"/>
              <p:cNvSpPr/>
              <p:nvPr/>
            </p:nvSpPr>
            <p:spPr>
              <a:xfrm>
                <a:off x="116872" y="496707"/>
                <a:ext cx="417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4401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22" name="Kształt"/>
              <p:cNvSpPr/>
              <p:nvPr/>
            </p:nvSpPr>
            <p:spPr>
              <a:xfrm>
                <a:off x="116872" y="496707"/>
                <a:ext cx="858" cy="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46" h="21600" extrusionOk="0">
                    <a:moveTo>
                      <a:pt x="0" y="21600"/>
                    </a:moveTo>
                    <a:lnTo>
                      <a:pt x="4031" y="0"/>
                    </a:lnTo>
                    <a:lnTo>
                      <a:pt x="10987" y="0"/>
                    </a:lnTo>
                    <a:cubicBezTo>
                      <a:pt x="21600" y="8477"/>
                      <a:pt x="4031" y="14913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23" name="Kształt"/>
              <p:cNvSpPr/>
              <p:nvPr/>
            </p:nvSpPr>
            <p:spPr>
              <a:xfrm>
                <a:off x="107132" y="496707"/>
                <a:ext cx="724" cy="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39" extrusionOk="0">
                    <a:moveTo>
                      <a:pt x="21600" y="12075"/>
                    </a:moveTo>
                    <a:cubicBezTo>
                      <a:pt x="17011" y="17233"/>
                      <a:pt x="9811" y="21600"/>
                      <a:pt x="0" y="20311"/>
                    </a:cubicBezTo>
                    <a:lnTo>
                      <a:pt x="17011" y="0"/>
                    </a:lnTo>
                    <a:cubicBezTo>
                      <a:pt x="21600" y="2077"/>
                      <a:pt x="21600" y="8998"/>
                      <a:pt x="21600" y="120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24" name="Kształt"/>
              <p:cNvSpPr/>
              <p:nvPr/>
            </p:nvSpPr>
            <p:spPr>
              <a:xfrm>
                <a:off x="107132" y="506446"/>
                <a:ext cx="840" cy="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8" h="14518" extrusionOk="0">
                    <a:moveTo>
                      <a:pt x="20034" y="3349"/>
                    </a:moveTo>
                    <a:cubicBezTo>
                      <a:pt x="21600" y="9592"/>
                      <a:pt x="12123" y="10913"/>
                      <a:pt x="10016" y="13579"/>
                    </a:cubicBezTo>
                    <a:cubicBezTo>
                      <a:pt x="6318" y="16268"/>
                      <a:pt x="4212" y="12486"/>
                      <a:pt x="0" y="10913"/>
                    </a:cubicBezTo>
                    <a:cubicBezTo>
                      <a:pt x="0" y="4921"/>
                      <a:pt x="12123" y="-5332"/>
                      <a:pt x="20034" y="33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25" name="Kształt"/>
              <p:cNvSpPr/>
              <p:nvPr/>
            </p:nvSpPr>
            <p:spPr>
              <a:xfrm>
                <a:off x="97393" y="516186"/>
                <a:ext cx="2572" cy="2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57" h="21600" extrusionOk="0">
                    <a:moveTo>
                      <a:pt x="8416" y="8609"/>
                    </a:moveTo>
                    <a:cubicBezTo>
                      <a:pt x="8416" y="13990"/>
                      <a:pt x="3826" y="19371"/>
                      <a:pt x="861" y="21600"/>
                    </a:cubicBezTo>
                    <a:cubicBezTo>
                      <a:pt x="-3729" y="6872"/>
                      <a:pt x="11388" y="11338"/>
                      <a:pt x="14360" y="0"/>
                    </a:cubicBezTo>
                    <a:lnTo>
                      <a:pt x="15300" y="2152"/>
                    </a:lnTo>
                    <a:cubicBezTo>
                      <a:pt x="17871" y="9516"/>
                      <a:pt x="10848" y="6372"/>
                      <a:pt x="8416" y="86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26" name="Kształt"/>
              <p:cNvSpPr/>
              <p:nvPr/>
            </p:nvSpPr>
            <p:spPr>
              <a:xfrm>
                <a:off x="97393" y="525925"/>
                <a:ext cx="2038" cy="1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19" h="16169" extrusionOk="0">
                    <a:moveTo>
                      <a:pt x="11039" y="11735"/>
                    </a:moveTo>
                    <a:lnTo>
                      <a:pt x="7481" y="16169"/>
                    </a:lnTo>
                    <a:cubicBezTo>
                      <a:pt x="4782" y="13619"/>
                      <a:pt x="2512" y="12392"/>
                      <a:pt x="97" y="8808"/>
                    </a:cubicBezTo>
                    <a:cubicBezTo>
                      <a:pt x="-1613" y="-5431"/>
                      <a:pt x="19987" y="-910"/>
                      <a:pt x="11039" y="1173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27" name="Kształt"/>
              <p:cNvSpPr/>
              <p:nvPr/>
            </p:nvSpPr>
            <p:spPr>
              <a:xfrm>
                <a:off x="87654" y="525925"/>
                <a:ext cx="3896" cy="5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59" extrusionOk="0">
                    <a:moveTo>
                      <a:pt x="3275" y="20655"/>
                    </a:moveTo>
                    <a:cubicBezTo>
                      <a:pt x="1821" y="21140"/>
                      <a:pt x="969" y="19778"/>
                      <a:pt x="0" y="19468"/>
                    </a:cubicBezTo>
                    <a:cubicBezTo>
                      <a:pt x="2424" y="12621"/>
                      <a:pt x="19419" y="10293"/>
                      <a:pt x="16380" y="1558"/>
                    </a:cubicBezTo>
                    <a:cubicBezTo>
                      <a:pt x="18201" y="1338"/>
                      <a:pt x="19052" y="-460"/>
                      <a:pt x="21600" y="111"/>
                    </a:cubicBezTo>
                    <a:cubicBezTo>
                      <a:pt x="17232" y="8670"/>
                      <a:pt x="13957" y="13718"/>
                      <a:pt x="3275" y="2065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28" name="Kształt"/>
              <p:cNvSpPr/>
              <p:nvPr/>
            </p:nvSpPr>
            <p:spPr>
              <a:xfrm>
                <a:off x="87654" y="535664"/>
                <a:ext cx="1533" cy="1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345" extrusionOk="0">
                    <a:moveTo>
                      <a:pt x="21600" y="4223"/>
                    </a:moveTo>
                    <a:cubicBezTo>
                      <a:pt x="14505" y="7203"/>
                      <a:pt x="12341" y="13731"/>
                      <a:pt x="0" y="13327"/>
                    </a:cubicBezTo>
                    <a:cubicBezTo>
                      <a:pt x="7711" y="9456"/>
                      <a:pt x="3096" y="-7869"/>
                      <a:pt x="21600" y="42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29" name="Kształt"/>
              <p:cNvSpPr/>
              <p:nvPr/>
            </p:nvSpPr>
            <p:spPr>
              <a:xfrm>
                <a:off x="87654" y="535664"/>
                <a:ext cx="1097" cy="2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88" h="21600" extrusionOk="0">
                    <a:moveTo>
                      <a:pt x="5908" y="21600"/>
                    </a:moveTo>
                    <a:lnTo>
                      <a:pt x="1162" y="21600"/>
                    </a:lnTo>
                    <a:cubicBezTo>
                      <a:pt x="1162" y="13790"/>
                      <a:pt x="-4892" y="3735"/>
                      <a:pt x="10641" y="0"/>
                    </a:cubicBezTo>
                    <a:cubicBezTo>
                      <a:pt x="16708" y="7061"/>
                      <a:pt x="10641" y="15202"/>
                      <a:pt x="590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30" name="Kształt"/>
              <p:cNvSpPr/>
              <p:nvPr/>
            </p:nvSpPr>
            <p:spPr>
              <a:xfrm>
                <a:off x="87654" y="545404"/>
                <a:ext cx="842" cy="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42" h="20517" extrusionOk="0">
                    <a:moveTo>
                      <a:pt x="19497" y="6498"/>
                    </a:moveTo>
                    <a:cubicBezTo>
                      <a:pt x="21600" y="12180"/>
                      <a:pt x="19497" y="17298"/>
                      <a:pt x="10005" y="20517"/>
                    </a:cubicBezTo>
                    <a:lnTo>
                      <a:pt x="0" y="61"/>
                    </a:lnTo>
                    <a:cubicBezTo>
                      <a:pt x="7902" y="61"/>
                      <a:pt x="21600" y="-1083"/>
                      <a:pt x="19497" y="64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31" name="Kształt"/>
              <p:cNvSpPr/>
              <p:nvPr/>
            </p:nvSpPr>
            <p:spPr>
              <a:xfrm>
                <a:off x="77914" y="555143"/>
                <a:ext cx="417" cy="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32" name="Kształt"/>
              <p:cNvSpPr/>
              <p:nvPr/>
            </p:nvSpPr>
            <p:spPr>
              <a:xfrm>
                <a:off x="77914" y="555143"/>
                <a:ext cx="943" cy="1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975" extrusionOk="0">
                    <a:moveTo>
                      <a:pt x="21600" y="10822"/>
                    </a:moveTo>
                    <a:cubicBezTo>
                      <a:pt x="18076" y="16563"/>
                      <a:pt x="14554" y="18902"/>
                      <a:pt x="0" y="17645"/>
                    </a:cubicBezTo>
                    <a:lnTo>
                      <a:pt x="0" y="722"/>
                    </a:lnTo>
                    <a:cubicBezTo>
                      <a:pt x="16559" y="-2698"/>
                      <a:pt x="16559" y="6941"/>
                      <a:pt x="21600" y="1082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33" name="Kształt"/>
              <p:cNvSpPr/>
              <p:nvPr/>
            </p:nvSpPr>
            <p:spPr>
              <a:xfrm>
                <a:off x="68175" y="574622"/>
                <a:ext cx="826" cy="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88" h="21600" extrusionOk="0">
                    <a:moveTo>
                      <a:pt x="543" y="21600"/>
                    </a:moveTo>
                    <a:cubicBezTo>
                      <a:pt x="-2210" y="19563"/>
                      <a:pt x="6028" y="6848"/>
                      <a:pt x="13503" y="0"/>
                    </a:cubicBezTo>
                    <a:cubicBezTo>
                      <a:pt x="19390" y="19563"/>
                      <a:pt x="3295" y="12678"/>
                      <a:pt x="54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34" name="Kształt"/>
              <p:cNvSpPr/>
              <p:nvPr/>
            </p:nvSpPr>
            <p:spPr>
              <a:xfrm>
                <a:off x="68175" y="564882"/>
                <a:ext cx="2110" cy="3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9" h="21242" extrusionOk="0">
                    <a:moveTo>
                      <a:pt x="4886" y="21191"/>
                    </a:moveTo>
                    <a:cubicBezTo>
                      <a:pt x="2818" y="21600"/>
                      <a:pt x="1308" y="19429"/>
                      <a:pt x="0" y="18958"/>
                    </a:cubicBezTo>
                    <a:cubicBezTo>
                      <a:pt x="11271" y="15914"/>
                      <a:pt x="13329" y="6768"/>
                      <a:pt x="16714" y="0"/>
                    </a:cubicBezTo>
                    <a:cubicBezTo>
                      <a:pt x="21600" y="5825"/>
                      <a:pt x="12579" y="14555"/>
                      <a:pt x="4886" y="211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35" name="Kształt"/>
              <p:cNvSpPr/>
              <p:nvPr/>
            </p:nvSpPr>
            <p:spPr>
              <a:xfrm>
                <a:off x="77914" y="652537"/>
                <a:ext cx="5038" cy="10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1" h="21600" extrusionOk="0">
                    <a:moveTo>
                      <a:pt x="2322" y="5509"/>
                    </a:moveTo>
                    <a:lnTo>
                      <a:pt x="0" y="0"/>
                    </a:lnTo>
                    <a:cubicBezTo>
                      <a:pt x="270" y="2147"/>
                      <a:pt x="5625" y="1868"/>
                      <a:pt x="7947" y="3362"/>
                    </a:cubicBezTo>
                    <a:cubicBezTo>
                      <a:pt x="14550" y="9013"/>
                      <a:pt x="17584" y="15247"/>
                      <a:pt x="20531" y="21600"/>
                    </a:cubicBezTo>
                    <a:cubicBezTo>
                      <a:pt x="12854" y="16882"/>
                      <a:pt x="-1069" y="12305"/>
                      <a:pt x="2322" y="55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36" name="Kształt"/>
              <p:cNvSpPr/>
              <p:nvPr/>
            </p:nvSpPr>
            <p:spPr>
              <a:xfrm>
                <a:off x="87654" y="672015"/>
                <a:ext cx="1586" cy="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94" h="14269" extrusionOk="0">
                    <a:moveTo>
                      <a:pt x="605" y="13709"/>
                    </a:moveTo>
                    <a:cubicBezTo>
                      <a:pt x="-3406" y="2010"/>
                      <a:pt x="13668" y="-6302"/>
                      <a:pt x="18194" y="6294"/>
                    </a:cubicBezTo>
                    <a:cubicBezTo>
                      <a:pt x="13668" y="13709"/>
                      <a:pt x="6892" y="15298"/>
                      <a:pt x="605" y="137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37" name="Kształt"/>
              <p:cNvSpPr/>
              <p:nvPr/>
            </p:nvSpPr>
            <p:spPr>
              <a:xfrm>
                <a:off x="116872" y="662276"/>
                <a:ext cx="10005" cy="3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63" extrusionOk="0">
                    <a:moveTo>
                      <a:pt x="21600" y="2276"/>
                    </a:moveTo>
                    <a:cubicBezTo>
                      <a:pt x="14558" y="9318"/>
                      <a:pt x="7940" y="21600"/>
                      <a:pt x="0" y="18738"/>
                    </a:cubicBezTo>
                    <a:cubicBezTo>
                      <a:pt x="6287" y="10271"/>
                      <a:pt x="14369" y="6087"/>
                      <a:pt x="21600" y="0"/>
                    </a:cubicBezTo>
                    <a:cubicBezTo>
                      <a:pt x="21600" y="0"/>
                      <a:pt x="21600" y="2276"/>
                      <a:pt x="21600" y="22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38" name="Kształt"/>
              <p:cNvSpPr/>
              <p:nvPr/>
            </p:nvSpPr>
            <p:spPr>
              <a:xfrm>
                <a:off x="126611" y="662276"/>
                <a:ext cx="8363" cy="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19312"/>
                    </a:lnTo>
                    <a:lnTo>
                      <a:pt x="21600" y="0"/>
                    </a:lnTo>
                    <a:cubicBezTo>
                      <a:pt x="15323" y="9364"/>
                      <a:pt x="7802" y="1654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39" name="Kształt"/>
              <p:cNvSpPr/>
              <p:nvPr/>
            </p:nvSpPr>
            <p:spPr>
              <a:xfrm>
                <a:off x="146090" y="691494"/>
                <a:ext cx="1642" cy="2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4" h="19671" extrusionOk="0">
                    <a:moveTo>
                      <a:pt x="0" y="16960"/>
                    </a:moveTo>
                    <a:lnTo>
                      <a:pt x="11308" y="7772"/>
                    </a:lnTo>
                    <a:cubicBezTo>
                      <a:pt x="7783" y="5343"/>
                      <a:pt x="10292" y="1209"/>
                      <a:pt x="14061" y="0"/>
                    </a:cubicBezTo>
                    <a:cubicBezTo>
                      <a:pt x="21600" y="3225"/>
                      <a:pt x="16827" y="9890"/>
                      <a:pt x="18834" y="15740"/>
                    </a:cubicBezTo>
                    <a:cubicBezTo>
                      <a:pt x="13315" y="19678"/>
                      <a:pt x="5777" y="21600"/>
                      <a:pt x="0" y="1696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40" name="Kształt"/>
              <p:cNvSpPr/>
              <p:nvPr/>
            </p:nvSpPr>
            <p:spPr>
              <a:xfrm>
                <a:off x="224005" y="642797"/>
                <a:ext cx="4620" cy="3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90" y="9493"/>
                    </a:moveTo>
                    <a:cubicBezTo>
                      <a:pt x="9110" y="15075"/>
                      <a:pt x="4607" y="18846"/>
                      <a:pt x="0" y="21600"/>
                    </a:cubicBezTo>
                    <a:cubicBezTo>
                      <a:pt x="409" y="18846"/>
                      <a:pt x="3376" y="12752"/>
                      <a:pt x="5320" y="8046"/>
                    </a:cubicBezTo>
                    <a:cubicBezTo>
                      <a:pt x="9723" y="4639"/>
                      <a:pt x="16584" y="2531"/>
                      <a:pt x="21600" y="0"/>
                    </a:cubicBezTo>
                    <a:cubicBezTo>
                      <a:pt x="18529" y="2969"/>
                      <a:pt x="18633" y="11453"/>
                      <a:pt x="12490" y="949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41" name="Kształt"/>
              <p:cNvSpPr/>
              <p:nvPr/>
            </p:nvSpPr>
            <p:spPr>
              <a:xfrm>
                <a:off x="224005" y="642797"/>
                <a:ext cx="1774" cy="2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47" extrusionOk="0">
                    <a:moveTo>
                      <a:pt x="9871" y="20247"/>
                    </a:moveTo>
                    <a:lnTo>
                      <a:pt x="0" y="13521"/>
                    </a:lnTo>
                    <a:cubicBezTo>
                      <a:pt x="3741" y="7134"/>
                      <a:pt x="10663" y="-1353"/>
                      <a:pt x="21600" y="182"/>
                    </a:cubicBezTo>
                    <a:cubicBezTo>
                      <a:pt x="18665" y="7134"/>
                      <a:pt x="14404" y="13521"/>
                      <a:pt x="9871" y="202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42" name="Kształt"/>
              <p:cNvSpPr/>
              <p:nvPr/>
            </p:nvSpPr>
            <p:spPr>
              <a:xfrm>
                <a:off x="233744" y="642797"/>
                <a:ext cx="1678" cy="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9" h="19331" extrusionOk="0">
                    <a:moveTo>
                      <a:pt x="155" y="19237"/>
                    </a:moveTo>
                    <a:cubicBezTo>
                      <a:pt x="-1671" y="-1072"/>
                      <a:pt x="13160" y="7485"/>
                      <a:pt x="19929" y="0"/>
                    </a:cubicBezTo>
                    <a:cubicBezTo>
                      <a:pt x="14200" y="8338"/>
                      <a:pt x="9003" y="20528"/>
                      <a:pt x="155" y="192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43" name="Kształt"/>
              <p:cNvSpPr/>
              <p:nvPr/>
            </p:nvSpPr>
            <p:spPr>
              <a:xfrm>
                <a:off x="233744" y="642797"/>
                <a:ext cx="483" cy="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964" y="15048"/>
                      <a:pt x="5878" y="9359"/>
                      <a:pt x="6880" y="0"/>
                    </a:cubicBezTo>
                    <a:lnTo>
                      <a:pt x="21600" y="0"/>
                    </a:lnTo>
                    <a:cubicBezTo>
                      <a:pt x="13764" y="1835"/>
                      <a:pt x="6880" y="1031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44" name="Kształt"/>
              <p:cNvSpPr/>
              <p:nvPr/>
            </p:nvSpPr>
            <p:spPr>
              <a:xfrm>
                <a:off x="233744" y="642797"/>
                <a:ext cx="2578" cy="2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0" h="18365" extrusionOk="0">
                    <a:moveTo>
                      <a:pt x="15479" y="18365"/>
                    </a:moveTo>
                    <a:cubicBezTo>
                      <a:pt x="8535" y="13477"/>
                      <a:pt x="-2027" y="19417"/>
                      <a:pt x="339" y="10048"/>
                    </a:cubicBezTo>
                    <a:lnTo>
                      <a:pt x="339" y="8374"/>
                    </a:lnTo>
                    <a:lnTo>
                      <a:pt x="2543" y="12983"/>
                    </a:lnTo>
                    <a:cubicBezTo>
                      <a:pt x="4909" y="11172"/>
                      <a:pt x="9641" y="11451"/>
                      <a:pt x="9641" y="8374"/>
                    </a:cubicBezTo>
                    <a:cubicBezTo>
                      <a:pt x="7905" y="5296"/>
                      <a:pt x="9641" y="-2183"/>
                      <a:pt x="18475" y="615"/>
                    </a:cubicBezTo>
                    <a:cubicBezTo>
                      <a:pt x="19573" y="7465"/>
                      <a:pt x="9641" y="11451"/>
                      <a:pt x="15479" y="183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45" name="Kształt"/>
              <p:cNvSpPr/>
              <p:nvPr/>
            </p:nvSpPr>
            <p:spPr>
              <a:xfrm>
                <a:off x="243484" y="633058"/>
                <a:ext cx="1836" cy="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3" h="12965" extrusionOk="0">
                    <a:moveTo>
                      <a:pt x="18258" y="10644"/>
                    </a:moveTo>
                    <a:cubicBezTo>
                      <a:pt x="12249" y="16549"/>
                      <a:pt x="6683" y="9561"/>
                      <a:pt x="0" y="7539"/>
                    </a:cubicBezTo>
                    <a:cubicBezTo>
                      <a:pt x="4231" y="-5051"/>
                      <a:pt x="21600" y="-388"/>
                      <a:pt x="18258" y="106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46" name="Kształt"/>
              <p:cNvSpPr/>
              <p:nvPr/>
            </p:nvSpPr>
            <p:spPr>
              <a:xfrm>
                <a:off x="253223" y="623319"/>
                <a:ext cx="7379" cy="5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14" y="9846"/>
                    </a:moveTo>
                    <a:cubicBezTo>
                      <a:pt x="9230" y="15346"/>
                      <a:pt x="4233" y="18493"/>
                      <a:pt x="0" y="21600"/>
                    </a:cubicBezTo>
                    <a:cubicBezTo>
                      <a:pt x="2372" y="17340"/>
                      <a:pt x="6602" y="15791"/>
                      <a:pt x="8075" y="11885"/>
                    </a:cubicBezTo>
                    <a:cubicBezTo>
                      <a:pt x="9486" y="11354"/>
                      <a:pt x="11665" y="10732"/>
                      <a:pt x="12114" y="8470"/>
                    </a:cubicBezTo>
                    <a:cubicBezTo>
                      <a:pt x="10897" y="354"/>
                      <a:pt x="18778" y="3724"/>
                      <a:pt x="21600" y="0"/>
                    </a:cubicBezTo>
                    <a:cubicBezTo>
                      <a:pt x="21151" y="6431"/>
                      <a:pt x="15189" y="6744"/>
                      <a:pt x="12114" y="98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47" name="Kształt"/>
              <p:cNvSpPr/>
              <p:nvPr/>
            </p:nvSpPr>
            <p:spPr>
              <a:xfrm>
                <a:off x="262962" y="613579"/>
                <a:ext cx="549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589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8589"/>
                      <a:pt x="21600" y="8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48" name="Kształt"/>
              <p:cNvSpPr/>
              <p:nvPr/>
            </p:nvSpPr>
            <p:spPr>
              <a:xfrm>
                <a:off x="301920" y="525925"/>
                <a:ext cx="765" cy="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3" h="17448" extrusionOk="0">
                    <a:moveTo>
                      <a:pt x="9723" y="16897"/>
                    </a:moveTo>
                    <a:cubicBezTo>
                      <a:pt x="3785" y="18859"/>
                      <a:pt x="1630" y="15187"/>
                      <a:pt x="0" y="11995"/>
                    </a:cubicBezTo>
                    <a:cubicBezTo>
                      <a:pt x="0" y="7317"/>
                      <a:pt x="9723" y="-2741"/>
                      <a:pt x="17815" y="705"/>
                    </a:cubicBezTo>
                    <a:cubicBezTo>
                      <a:pt x="21600" y="8801"/>
                      <a:pt x="14032" y="11995"/>
                      <a:pt x="9723" y="168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49" name="Kształt"/>
              <p:cNvSpPr/>
              <p:nvPr/>
            </p:nvSpPr>
            <p:spPr>
              <a:xfrm>
                <a:off x="350616" y="486968"/>
                <a:ext cx="811" cy="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1100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50" name="Kształt"/>
              <p:cNvSpPr/>
              <p:nvPr/>
            </p:nvSpPr>
            <p:spPr>
              <a:xfrm>
                <a:off x="370095" y="467489"/>
                <a:ext cx="1382" cy="1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01" h="20523" extrusionOk="0">
                    <a:moveTo>
                      <a:pt x="856" y="19820"/>
                    </a:moveTo>
                    <a:cubicBezTo>
                      <a:pt x="-2783" y="11246"/>
                      <a:pt x="6198" y="7292"/>
                      <a:pt x="8868" y="0"/>
                    </a:cubicBezTo>
                    <a:cubicBezTo>
                      <a:pt x="14209" y="2422"/>
                      <a:pt x="18817" y="12018"/>
                      <a:pt x="11538" y="16494"/>
                    </a:cubicBezTo>
                    <a:cubicBezTo>
                      <a:pt x="8868" y="19820"/>
                      <a:pt x="5228" y="21600"/>
                      <a:pt x="856" y="198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51" name="Kształt"/>
              <p:cNvSpPr/>
              <p:nvPr/>
            </p:nvSpPr>
            <p:spPr>
              <a:xfrm>
                <a:off x="68175" y="282441"/>
                <a:ext cx="427833" cy="384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569" extrusionOk="0">
                    <a:moveTo>
                      <a:pt x="15819" y="9318"/>
                    </a:moveTo>
                    <a:cubicBezTo>
                      <a:pt x="15804" y="9269"/>
                      <a:pt x="15852" y="9205"/>
                      <a:pt x="15890" y="9161"/>
                    </a:cubicBezTo>
                    <a:lnTo>
                      <a:pt x="15918" y="9142"/>
                    </a:lnTo>
                    <a:cubicBezTo>
                      <a:pt x="15905" y="9134"/>
                      <a:pt x="15905" y="9114"/>
                      <a:pt x="15890" y="9106"/>
                    </a:cubicBezTo>
                    <a:cubicBezTo>
                      <a:pt x="15840" y="9177"/>
                      <a:pt x="15673" y="9249"/>
                      <a:pt x="15733" y="9374"/>
                    </a:cubicBezTo>
                    <a:cubicBezTo>
                      <a:pt x="15669" y="9537"/>
                      <a:pt x="15366" y="9490"/>
                      <a:pt x="15391" y="9708"/>
                    </a:cubicBezTo>
                    <a:cubicBezTo>
                      <a:pt x="15354" y="9704"/>
                      <a:pt x="15314" y="9717"/>
                      <a:pt x="15282" y="9758"/>
                    </a:cubicBezTo>
                    <a:cubicBezTo>
                      <a:pt x="15289" y="9772"/>
                      <a:pt x="15272" y="9788"/>
                      <a:pt x="15293" y="9796"/>
                    </a:cubicBezTo>
                    <a:cubicBezTo>
                      <a:pt x="15202" y="9758"/>
                      <a:pt x="15178" y="9905"/>
                      <a:pt x="15076" y="9949"/>
                    </a:cubicBezTo>
                    <a:cubicBezTo>
                      <a:pt x="15056" y="10088"/>
                      <a:pt x="14852" y="10092"/>
                      <a:pt x="14871" y="10256"/>
                    </a:cubicBezTo>
                    <a:cubicBezTo>
                      <a:pt x="14840" y="10284"/>
                      <a:pt x="14802" y="10301"/>
                      <a:pt x="14762" y="10305"/>
                    </a:cubicBezTo>
                    <a:cubicBezTo>
                      <a:pt x="14713" y="10360"/>
                      <a:pt x="14635" y="10404"/>
                      <a:pt x="14614" y="10476"/>
                    </a:cubicBezTo>
                    <a:cubicBezTo>
                      <a:pt x="14627" y="10499"/>
                      <a:pt x="14660" y="10499"/>
                      <a:pt x="14676" y="10484"/>
                    </a:cubicBezTo>
                    <a:lnTo>
                      <a:pt x="14683" y="10476"/>
                    </a:lnTo>
                    <a:cubicBezTo>
                      <a:pt x="14680" y="10521"/>
                      <a:pt x="14627" y="10579"/>
                      <a:pt x="14585" y="10599"/>
                    </a:cubicBezTo>
                    <a:cubicBezTo>
                      <a:pt x="14565" y="10587"/>
                      <a:pt x="14585" y="10551"/>
                      <a:pt x="14558" y="10542"/>
                    </a:cubicBezTo>
                    <a:lnTo>
                      <a:pt x="14480" y="10592"/>
                    </a:lnTo>
                    <a:cubicBezTo>
                      <a:pt x="14287" y="10790"/>
                      <a:pt x="14071" y="10986"/>
                      <a:pt x="13928" y="11214"/>
                    </a:cubicBezTo>
                    <a:cubicBezTo>
                      <a:pt x="13822" y="11243"/>
                      <a:pt x="13760" y="11401"/>
                      <a:pt x="13662" y="11453"/>
                    </a:cubicBezTo>
                    <a:cubicBezTo>
                      <a:pt x="13588" y="11578"/>
                      <a:pt x="13413" y="11654"/>
                      <a:pt x="13389" y="11809"/>
                    </a:cubicBezTo>
                    <a:cubicBezTo>
                      <a:pt x="13240" y="11802"/>
                      <a:pt x="13196" y="11956"/>
                      <a:pt x="13106" y="12029"/>
                    </a:cubicBezTo>
                    <a:cubicBezTo>
                      <a:pt x="12571" y="12576"/>
                      <a:pt x="11995" y="13139"/>
                      <a:pt x="11476" y="13686"/>
                    </a:cubicBezTo>
                    <a:cubicBezTo>
                      <a:pt x="11358" y="13730"/>
                      <a:pt x="11301" y="13877"/>
                      <a:pt x="11182" y="13934"/>
                    </a:cubicBezTo>
                    <a:lnTo>
                      <a:pt x="10801" y="14316"/>
                    </a:lnTo>
                    <a:cubicBezTo>
                      <a:pt x="10684" y="14349"/>
                      <a:pt x="10716" y="14497"/>
                      <a:pt x="10585" y="14509"/>
                    </a:cubicBezTo>
                    <a:cubicBezTo>
                      <a:pt x="10560" y="14544"/>
                      <a:pt x="10560" y="14601"/>
                      <a:pt x="10507" y="14605"/>
                    </a:cubicBezTo>
                    <a:cubicBezTo>
                      <a:pt x="10414" y="14653"/>
                      <a:pt x="10364" y="14790"/>
                      <a:pt x="10262" y="14816"/>
                    </a:cubicBezTo>
                    <a:cubicBezTo>
                      <a:pt x="10217" y="14909"/>
                      <a:pt x="10094" y="14959"/>
                      <a:pt x="10033" y="15056"/>
                    </a:cubicBezTo>
                    <a:cubicBezTo>
                      <a:pt x="9930" y="15096"/>
                      <a:pt x="9877" y="15215"/>
                      <a:pt x="9788" y="15275"/>
                    </a:cubicBezTo>
                    <a:cubicBezTo>
                      <a:pt x="9714" y="15275"/>
                      <a:pt x="9678" y="15358"/>
                      <a:pt x="9653" y="15411"/>
                    </a:cubicBezTo>
                    <a:cubicBezTo>
                      <a:pt x="9440" y="15444"/>
                      <a:pt x="9363" y="15660"/>
                      <a:pt x="9211" y="15794"/>
                    </a:cubicBezTo>
                    <a:lnTo>
                      <a:pt x="9200" y="15883"/>
                    </a:lnTo>
                    <a:lnTo>
                      <a:pt x="9171" y="15883"/>
                    </a:lnTo>
                    <a:cubicBezTo>
                      <a:pt x="8852" y="16265"/>
                      <a:pt x="8428" y="16558"/>
                      <a:pt x="8063" y="16926"/>
                    </a:cubicBezTo>
                    <a:cubicBezTo>
                      <a:pt x="7769" y="17225"/>
                      <a:pt x="7431" y="17415"/>
                      <a:pt x="7140" y="17719"/>
                    </a:cubicBezTo>
                    <a:cubicBezTo>
                      <a:pt x="7075" y="17708"/>
                      <a:pt x="7086" y="17778"/>
                      <a:pt x="7042" y="17807"/>
                    </a:cubicBezTo>
                    <a:cubicBezTo>
                      <a:pt x="6808" y="17995"/>
                      <a:pt x="6571" y="18195"/>
                      <a:pt x="6347" y="18411"/>
                    </a:cubicBezTo>
                    <a:cubicBezTo>
                      <a:pt x="6232" y="18430"/>
                      <a:pt x="6232" y="18580"/>
                      <a:pt x="6110" y="18580"/>
                    </a:cubicBezTo>
                    <a:cubicBezTo>
                      <a:pt x="6004" y="18745"/>
                      <a:pt x="5823" y="18788"/>
                      <a:pt x="5701" y="18930"/>
                    </a:cubicBezTo>
                    <a:cubicBezTo>
                      <a:pt x="4761" y="19620"/>
                      <a:pt x="3830" y="20398"/>
                      <a:pt x="2795" y="20895"/>
                    </a:cubicBezTo>
                    <a:cubicBezTo>
                      <a:pt x="2742" y="20962"/>
                      <a:pt x="2603" y="20929"/>
                      <a:pt x="2591" y="21046"/>
                    </a:cubicBezTo>
                    <a:cubicBezTo>
                      <a:pt x="2341" y="21132"/>
                      <a:pt x="2085" y="21210"/>
                      <a:pt x="1855" y="21346"/>
                    </a:cubicBezTo>
                    <a:cubicBezTo>
                      <a:pt x="1916" y="21381"/>
                      <a:pt x="1954" y="21310"/>
                      <a:pt x="2023" y="21333"/>
                    </a:cubicBezTo>
                    <a:cubicBezTo>
                      <a:pt x="1835" y="21429"/>
                      <a:pt x="1638" y="21548"/>
                      <a:pt x="1434" y="21553"/>
                    </a:cubicBezTo>
                    <a:cubicBezTo>
                      <a:pt x="1360" y="21517"/>
                      <a:pt x="1279" y="21589"/>
                      <a:pt x="1189" y="21564"/>
                    </a:cubicBezTo>
                    <a:cubicBezTo>
                      <a:pt x="1153" y="21529"/>
                      <a:pt x="1214" y="21513"/>
                      <a:pt x="1206" y="21477"/>
                    </a:cubicBezTo>
                    <a:cubicBezTo>
                      <a:pt x="1073" y="21465"/>
                      <a:pt x="948" y="21546"/>
                      <a:pt x="805" y="21517"/>
                    </a:cubicBezTo>
                    <a:cubicBezTo>
                      <a:pt x="503" y="21327"/>
                      <a:pt x="281" y="21001"/>
                      <a:pt x="195" y="20676"/>
                    </a:cubicBezTo>
                    <a:lnTo>
                      <a:pt x="167" y="20689"/>
                    </a:lnTo>
                    <a:cubicBezTo>
                      <a:pt x="25" y="20260"/>
                      <a:pt x="-58" y="19754"/>
                      <a:pt x="49" y="19272"/>
                    </a:cubicBezTo>
                    <a:cubicBezTo>
                      <a:pt x="147" y="18551"/>
                      <a:pt x="314" y="17855"/>
                      <a:pt x="568" y="17191"/>
                    </a:cubicBezTo>
                    <a:cubicBezTo>
                      <a:pt x="551" y="17083"/>
                      <a:pt x="654" y="17016"/>
                      <a:pt x="657" y="16917"/>
                    </a:cubicBezTo>
                    <a:cubicBezTo>
                      <a:pt x="898" y="16246"/>
                      <a:pt x="1173" y="15582"/>
                      <a:pt x="1492" y="14940"/>
                    </a:cubicBezTo>
                    <a:cubicBezTo>
                      <a:pt x="1442" y="14905"/>
                      <a:pt x="1492" y="14816"/>
                      <a:pt x="1519" y="14767"/>
                    </a:cubicBezTo>
                    <a:cubicBezTo>
                      <a:pt x="1610" y="14761"/>
                      <a:pt x="1569" y="14660"/>
                      <a:pt x="1638" y="14624"/>
                    </a:cubicBezTo>
                    <a:cubicBezTo>
                      <a:pt x="1584" y="14557"/>
                      <a:pt x="1687" y="14528"/>
                      <a:pt x="1696" y="14474"/>
                    </a:cubicBezTo>
                    <a:cubicBezTo>
                      <a:pt x="1830" y="14192"/>
                      <a:pt x="1982" y="13926"/>
                      <a:pt x="2088" y="13638"/>
                    </a:cubicBezTo>
                    <a:cubicBezTo>
                      <a:pt x="2227" y="13479"/>
                      <a:pt x="2276" y="13282"/>
                      <a:pt x="2403" y="13117"/>
                    </a:cubicBezTo>
                    <a:cubicBezTo>
                      <a:pt x="2447" y="12999"/>
                      <a:pt x="2545" y="12898"/>
                      <a:pt x="2599" y="12783"/>
                    </a:cubicBezTo>
                    <a:cubicBezTo>
                      <a:pt x="2910" y="12293"/>
                      <a:pt x="3208" y="11793"/>
                      <a:pt x="3559" y="11317"/>
                    </a:cubicBezTo>
                    <a:cubicBezTo>
                      <a:pt x="3552" y="11186"/>
                      <a:pt x="3702" y="11170"/>
                      <a:pt x="3747" y="11058"/>
                    </a:cubicBezTo>
                    <a:cubicBezTo>
                      <a:pt x="3846" y="10878"/>
                      <a:pt x="4038" y="10719"/>
                      <a:pt x="4092" y="10515"/>
                    </a:cubicBezTo>
                    <a:cubicBezTo>
                      <a:pt x="4238" y="10459"/>
                      <a:pt x="4213" y="10259"/>
                      <a:pt x="4356" y="10227"/>
                    </a:cubicBezTo>
                    <a:cubicBezTo>
                      <a:pt x="4450" y="10121"/>
                      <a:pt x="4450" y="10004"/>
                      <a:pt x="4573" y="9928"/>
                    </a:cubicBezTo>
                    <a:cubicBezTo>
                      <a:pt x="4573" y="9836"/>
                      <a:pt x="4687" y="9836"/>
                      <a:pt x="4679" y="9748"/>
                    </a:cubicBezTo>
                    <a:cubicBezTo>
                      <a:pt x="4732" y="9612"/>
                      <a:pt x="4900" y="9612"/>
                      <a:pt x="4932" y="9477"/>
                    </a:cubicBezTo>
                    <a:cubicBezTo>
                      <a:pt x="5002" y="9453"/>
                      <a:pt x="4977" y="9358"/>
                      <a:pt x="5051" y="9345"/>
                    </a:cubicBezTo>
                    <a:cubicBezTo>
                      <a:pt x="5071" y="9269"/>
                      <a:pt x="5165" y="9249"/>
                      <a:pt x="5178" y="9173"/>
                    </a:cubicBezTo>
                    <a:lnTo>
                      <a:pt x="5219" y="9161"/>
                    </a:lnTo>
                    <a:cubicBezTo>
                      <a:pt x="5322" y="9023"/>
                      <a:pt x="5480" y="8918"/>
                      <a:pt x="5514" y="8758"/>
                    </a:cubicBezTo>
                    <a:lnTo>
                      <a:pt x="5555" y="8769"/>
                    </a:lnTo>
                    <a:cubicBezTo>
                      <a:pt x="5683" y="8674"/>
                      <a:pt x="5713" y="8514"/>
                      <a:pt x="5828" y="8423"/>
                    </a:cubicBezTo>
                    <a:cubicBezTo>
                      <a:pt x="5889" y="8423"/>
                      <a:pt x="5938" y="8322"/>
                      <a:pt x="5995" y="8272"/>
                    </a:cubicBezTo>
                    <a:cubicBezTo>
                      <a:pt x="5958" y="8232"/>
                      <a:pt x="5995" y="8207"/>
                      <a:pt x="6013" y="8176"/>
                    </a:cubicBezTo>
                    <a:cubicBezTo>
                      <a:pt x="6033" y="8127"/>
                      <a:pt x="6053" y="8179"/>
                      <a:pt x="6072" y="8184"/>
                    </a:cubicBezTo>
                    <a:lnTo>
                      <a:pt x="6502" y="7717"/>
                    </a:lnTo>
                    <a:lnTo>
                      <a:pt x="6502" y="7649"/>
                    </a:lnTo>
                    <a:cubicBezTo>
                      <a:pt x="6526" y="7608"/>
                      <a:pt x="6539" y="7688"/>
                      <a:pt x="6563" y="7649"/>
                    </a:cubicBezTo>
                    <a:lnTo>
                      <a:pt x="6585" y="7580"/>
                    </a:lnTo>
                    <a:cubicBezTo>
                      <a:pt x="6588" y="7599"/>
                      <a:pt x="6609" y="7584"/>
                      <a:pt x="6621" y="7592"/>
                    </a:cubicBezTo>
                    <a:cubicBezTo>
                      <a:pt x="6748" y="7428"/>
                      <a:pt x="6955" y="7305"/>
                      <a:pt x="7063" y="7129"/>
                    </a:cubicBezTo>
                    <a:cubicBezTo>
                      <a:pt x="7054" y="7136"/>
                      <a:pt x="7004" y="7125"/>
                      <a:pt x="7024" y="7093"/>
                    </a:cubicBezTo>
                    <a:cubicBezTo>
                      <a:pt x="7033" y="7098"/>
                      <a:pt x="7037" y="7090"/>
                      <a:pt x="7042" y="7080"/>
                    </a:cubicBezTo>
                    <a:lnTo>
                      <a:pt x="7063" y="7129"/>
                    </a:lnTo>
                    <a:cubicBezTo>
                      <a:pt x="7196" y="7098"/>
                      <a:pt x="7086" y="6925"/>
                      <a:pt x="7229" y="6910"/>
                    </a:cubicBezTo>
                    <a:lnTo>
                      <a:pt x="7229" y="6921"/>
                    </a:lnTo>
                    <a:lnTo>
                      <a:pt x="7270" y="6921"/>
                    </a:lnTo>
                    <a:cubicBezTo>
                      <a:pt x="7467" y="6765"/>
                      <a:pt x="7613" y="6555"/>
                      <a:pt x="7799" y="6401"/>
                    </a:cubicBezTo>
                    <a:cubicBezTo>
                      <a:pt x="7773" y="6359"/>
                      <a:pt x="7789" y="6290"/>
                      <a:pt x="7846" y="6286"/>
                    </a:cubicBezTo>
                    <a:lnTo>
                      <a:pt x="7896" y="6305"/>
                    </a:lnTo>
                    <a:cubicBezTo>
                      <a:pt x="8092" y="6123"/>
                      <a:pt x="8316" y="5942"/>
                      <a:pt x="8496" y="5739"/>
                    </a:cubicBezTo>
                    <a:cubicBezTo>
                      <a:pt x="8680" y="5612"/>
                      <a:pt x="8815" y="5488"/>
                      <a:pt x="8966" y="5320"/>
                    </a:cubicBezTo>
                    <a:cubicBezTo>
                      <a:pt x="8962" y="5277"/>
                      <a:pt x="8954" y="5244"/>
                      <a:pt x="9004" y="5224"/>
                    </a:cubicBezTo>
                    <a:cubicBezTo>
                      <a:pt x="9040" y="5208"/>
                      <a:pt x="9044" y="5244"/>
                      <a:pt x="9053" y="5261"/>
                    </a:cubicBezTo>
                    <a:cubicBezTo>
                      <a:pt x="9637" y="4788"/>
                      <a:pt x="10245" y="4277"/>
                      <a:pt x="10838" y="3855"/>
                    </a:cubicBezTo>
                    <a:cubicBezTo>
                      <a:pt x="11124" y="3597"/>
                      <a:pt x="11476" y="3403"/>
                      <a:pt x="11770" y="3152"/>
                    </a:cubicBezTo>
                    <a:cubicBezTo>
                      <a:pt x="11865" y="3192"/>
                      <a:pt x="11917" y="3074"/>
                      <a:pt x="11995" y="3047"/>
                    </a:cubicBezTo>
                    <a:cubicBezTo>
                      <a:pt x="12003" y="3024"/>
                      <a:pt x="11987" y="2996"/>
                      <a:pt x="12015" y="2979"/>
                    </a:cubicBezTo>
                    <a:lnTo>
                      <a:pt x="12085" y="2991"/>
                    </a:lnTo>
                    <a:cubicBezTo>
                      <a:pt x="12530" y="2685"/>
                      <a:pt x="12972" y="2356"/>
                      <a:pt x="13438" y="2098"/>
                    </a:cubicBezTo>
                    <a:cubicBezTo>
                      <a:pt x="13459" y="2120"/>
                      <a:pt x="13486" y="2098"/>
                      <a:pt x="13507" y="2090"/>
                    </a:cubicBezTo>
                    <a:lnTo>
                      <a:pt x="13528" y="2129"/>
                    </a:lnTo>
                    <a:cubicBezTo>
                      <a:pt x="13552" y="2058"/>
                      <a:pt x="13679" y="2117"/>
                      <a:pt x="13662" y="2012"/>
                    </a:cubicBezTo>
                    <a:cubicBezTo>
                      <a:pt x="13964" y="1757"/>
                      <a:pt x="14325" y="1658"/>
                      <a:pt x="14635" y="1438"/>
                    </a:cubicBezTo>
                    <a:cubicBezTo>
                      <a:pt x="14730" y="1443"/>
                      <a:pt x="14778" y="1347"/>
                      <a:pt x="14860" y="1332"/>
                    </a:cubicBezTo>
                    <a:cubicBezTo>
                      <a:pt x="15023" y="1259"/>
                      <a:pt x="15170" y="1163"/>
                      <a:pt x="15341" y="1122"/>
                    </a:cubicBezTo>
                    <a:cubicBezTo>
                      <a:pt x="15428" y="1067"/>
                      <a:pt x="15517" y="1027"/>
                      <a:pt x="15615" y="995"/>
                    </a:cubicBezTo>
                    <a:cubicBezTo>
                      <a:pt x="15632" y="1007"/>
                      <a:pt x="15620" y="1051"/>
                      <a:pt x="15656" y="1034"/>
                    </a:cubicBezTo>
                    <a:lnTo>
                      <a:pt x="15694" y="995"/>
                    </a:lnTo>
                    <a:cubicBezTo>
                      <a:pt x="15685" y="992"/>
                      <a:pt x="15685" y="978"/>
                      <a:pt x="15685" y="968"/>
                    </a:cubicBezTo>
                    <a:cubicBezTo>
                      <a:pt x="15832" y="851"/>
                      <a:pt x="16029" y="848"/>
                      <a:pt x="16184" y="747"/>
                    </a:cubicBezTo>
                    <a:cubicBezTo>
                      <a:pt x="16274" y="780"/>
                      <a:pt x="16348" y="596"/>
                      <a:pt x="16400" y="727"/>
                    </a:cubicBezTo>
                    <a:cubicBezTo>
                      <a:pt x="16519" y="672"/>
                      <a:pt x="16650" y="647"/>
                      <a:pt x="16772" y="604"/>
                    </a:cubicBezTo>
                    <a:cubicBezTo>
                      <a:pt x="16813" y="573"/>
                      <a:pt x="16813" y="511"/>
                      <a:pt x="16870" y="536"/>
                    </a:cubicBezTo>
                    <a:cubicBezTo>
                      <a:pt x="16956" y="515"/>
                      <a:pt x="17042" y="456"/>
                      <a:pt x="17116" y="480"/>
                    </a:cubicBezTo>
                    <a:cubicBezTo>
                      <a:pt x="17241" y="480"/>
                      <a:pt x="17324" y="336"/>
                      <a:pt x="17459" y="384"/>
                    </a:cubicBezTo>
                    <a:cubicBezTo>
                      <a:pt x="17627" y="269"/>
                      <a:pt x="17855" y="308"/>
                      <a:pt x="18040" y="220"/>
                    </a:cubicBezTo>
                    <a:cubicBezTo>
                      <a:pt x="18476" y="108"/>
                      <a:pt x="18935" y="-11"/>
                      <a:pt x="19400" y="1"/>
                    </a:cubicBezTo>
                    <a:cubicBezTo>
                      <a:pt x="19441" y="21"/>
                      <a:pt x="19514" y="5"/>
                      <a:pt x="19568" y="9"/>
                    </a:cubicBezTo>
                    <a:cubicBezTo>
                      <a:pt x="19564" y="24"/>
                      <a:pt x="19519" y="21"/>
                      <a:pt x="19519" y="49"/>
                    </a:cubicBezTo>
                    <a:cubicBezTo>
                      <a:pt x="19604" y="81"/>
                      <a:pt x="19714" y="44"/>
                      <a:pt x="19805" y="56"/>
                    </a:cubicBezTo>
                    <a:cubicBezTo>
                      <a:pt x="19814" y="14"/>
                      <a:pt x="19854" y="9"/>
                      <a:pt x="19891" y="1"/>
                    </a:cubicBezTo>
                    <a:cubicBezTo>
                      <a:pt x="20033" y="9"/>
                      <a:pt x="20153" y="21"/>
                      <a:pt x="20283" y="30"/>
                    </a:cubicBezTo>
                    <a:cubicBezTo>
                      <a:pt x="20389" y="38"/>
                      <a:pt x="20450" y="141"/>
                      <a:pt x="20562" y="145"/>
                    </a:cubicBezTo>
                    <a:cubicBezTo>
                      <a:pt x="20627" y="141"/>
                      <a:pt x="20709" y="188"/>
                      <a:pt x="20765" y="211"/>
                    </a:cubicBezTo>
                    <a:cubicBezTo>
                      <a:pt x="20782" y="244"/>
                      <a:pt x="20782" y="261"/>
                      <a:pt x="20774" y="295"/>
                    </a:cubicBezTo>
                    <a:cubicBezTo>
                      <a:pt x="20844" y="341"/>
                      <a:pt x="20930" y="341"/>
                      <a:pt x="20990" y="393"/>
                    </a:cubicBezTo>
                    <a:cubicBezTo>
                      <a:pt x="21084" y="380"/>
                      <a:pt x="21091" y="484"/>
                      <a:pt x="21129" y="536"/>
                    </a:cubicBezTo>
                    <a:lnTo>
                      <a:pt x="21178" y="500"/>
                    </a:lnTo>
                    <a:cubicBezTo>
                      <a:pt x="21284" y="647"/>
                      <a:pt x="21322" y="867"/>
                      <a:pt x="21275" y="1042"/>
                    </a:cubicBezTo>
                    <a:cubicBezTo>
                      <a:pt x="21370" y="1079"/>
                      <a:pt x="21301" y="1199"/>
                      <a:pt x="21334" y="1266"/>
                    </a:cubicBezTo>
                    <a:lnTo>
                      <a:pt x="21383" y="1234"/>
                    </a:lnTo>
                    <a:cubicBezTo>
                      <a:pt x="21412" y="1291"/>
                      <a:pt x="21387" y="1344"/>
                      <a:pt x="21383" y="1398"/>
                    </a:cubicBezTo>
                    <a:cubicBezTo>
                      <a:pt x="21408" y="1523"/>
                      <a:pt x="21383" y="1615"/>
                      <a:pt x="21361" y="1734"/>
                    </a:cubicBezTo>
                    <a:cubicBezTo>
                      <a:pt x="21379" y="1761"/>
                      <a:pt x="21394" y="1738"/>
                      <a:pt x="21412" y="1734"/>
                    </a:cubicBezTo>
                    <a:cubicBezTo>
                      <a:pt x="21452" y="1738"/>
                      <a:pt x="21420" y="1792"/>
                      <a:pt x="21444" y="1809"/>
                    </a:cubicBezTo>
                    <a:cubicBezTo>
                      <a:pt x="21420" y="1904"/>
                      <a:pt x="21375" y="2009"/>
                      <a:pt x="21383" y="2109"/>
                    </a:cubicBezTo>
                    <a:cubicBezTo>
                      <a:pt x="21452" y="2037"/>
                      <a:pt x="21452" y="1917"/>
                      <a:pt x="21501" y="1830"/>
                    </a:cubicBezTo>
                    <a:cubicBezTo>
                      <a:pt x="21497" y="1805"/>
                      <a:pt x="21480" y="1777"/>
                      <a:pt x="21501" y="1754"/>
                    </a:cubicBezTo>
                    <a:lnTo>
                      <a:pt x="21529" y="1754"/>
                    </a:lnTo>
                    <a:cubicBezTo>
                      <a:pt x="21509" y="1942"/>
                      <a:pt x="21455" y="2113"/>
                      <a:pt x="21423" y="2290"/>
                    </a:cubicBezTo>
                    <a:lnTo>
                      <a:pt x="21444" y="2309"/>
                    </a:lnTo>
                    <a:cubicBezTo>
                      <a:pt x="21468" y="2276"/>
                      <a:pt x="21477" y="2333"/>
                      <a:pt x="21501" y="2328"/>
                    </a:cubicBezTo>
                    <a:cubicBezTo>
                      <a:pt x="21542" y="2457"/>
                      <a:pt x="21436" y="2578"/>
                      <a:pt x="21403" y="2704"/>
                    </a:cubicBezTo>
                    <a:lnTo>
                      <a:pt x="21361" y="2856"/>
                    </a:lnTo>
                    <a:cubicBezTo>
                      <a:pt x="21349" y="2851"/>
                      <a:pt x="21334" y="2851"/>
                      <a:pt x="21325" y="2836"/>
                    </a:cubicBezTo>
                    <a:cubicBezTo>
                      <a:pt x="21301" y="2879"/>
                      <a:pt x="21349" y="2956"/>
                      <a:pt x="21284" y="3000"/>
                    </a:cubicBezTo>
                    <a:cubicBezTo>
                      <a:pt x="21109" y="2935"/>
                      <a:pt x="21141" y="2756"/>
                      <a:pt x="21068" y="2616"/>
                    </a:cubicBezTo>
                    <a:lnTo>
                      <a:pt x="21052" y="2597"/>
                    </a:lnTo>
                    <a:cubicBezTo>
                      <a:pt x="21031" y="2655"/>
                      <a:pt x="21084" y="2708"/>
                      <a:pt x="21079" y="2768"/>
                    </a:cubicBezTo>
                    <a:cubicBezTo>
                      <a:pt x="21035" y="2817"/>
                      <a:pt x="20961" y="2764"/>
                      <a:pt x="20913" y="2741"/>
                    </a:cubicBezTo>
                    <a:cubicBezTo>
                      <a:pt x="20933" y="2664"/>
                      <a:pt x="20818" y="2641"/>
                      <a:pt x="20844" y="2561"/>
                    </a:cubicBezTo>
                    <a:cubicBezTo>
                      <a:pt x="20676" y="2441"/>
                      <a:pt x="20610" y="2253"/>
                      <a:pt x="20462" y="2109"/>
                    </a:cubicBezTo>
                    <a:lnTo>
                      <a:pt x="20423" y="2178"/>
                    </a:lnTo>
                    <a:cubicBezTo>
                      <a:pt x="20364" y="2041"/>
                      <a:pt x="20153" y="2069"/>
                      <a:pt x="20168" y="1904"/>
                    </a:cubicBezTo>
                    <a:cubicBezTo>
                      <a:pt x="20218" y="1921"/>
                      <a:pt x="20225" y="1998"/>
                      <a:pt x="20283" y="1954"/>
                    </a:cubicBezTo>
                    <a:lnTo>
                      <a:pt x="20283" y="1945"/>
                    </a:lnTo>
                    <a:cubicBezTo>
                      <a:pt x="20304" y="1942"/>
                      <a:pt x="20316" y="1954"/>
                      <a:pt x="20324" y="1966"/>
                    </a:cubicBezTo>
                    <a:lnTo>
                      <a:pt x="20294" y="2002"/>
                    </a:lnTo>
                    <a:cubicBezTo>
                      <a:pt x="20316" y="2049"/>
                      <a:pt x="20340" y="1993"/>
                      <a:pt x="20373" y="2012"/>
                    </a:cubicBezTo>
                    <a:lnTo>
                      <a:pt x="20450" y="2117"/>
                    </a:lnTo>
                    <a:cubicBezTo>
                      <a:pt x="20438" y="2034"/>
                      <a:pt x="20378" y="1938"/>
                      <a:pt x="20283" y="1878"/>
                    </a:cubicBezTo>
                    <a:cubicBezTo>
                      <a:pt x="20250" y="1904"/>
                      <a:pt x="20209" y="1871"/>
                      <a:pt x="20197" y="1843"/>
                    </a:cubicBezTo>
                    <a:cubicBezTo>
                      <a:pt x="20193" y="1904"/>
                      <a:pt x="20107" y="1900"/>
                      <a:pt x="20058" y="1888"/>
                    </a:cubicBezTo>
                    <a:cubicBezTo>
                      <a:pt x="19981" y="1833"/>
                      <a:pt x="19874" y="1805"/>
                      <a:pt x="19826" y="1726"/>
                    </a:cubicBezTo>
                    <a:cubicBezTo>
                      <a:pt x="19760" y="1714"/>
                      <a:pt x="19707" y="1784"/>
                      <a:pt x="19646" y="1734"/>
                    </a:cubicBezTo>
                    <a:cubicBezTo>
                      <a:pt x="19609" y="1746"/>
                      <a:pt x="19539" y="1730"/>
                      <a:pt x="19547" y="1792"/>
                    </a:cubicBezTo>
                    <a:cubicBezTo>
                      <a:pt x="19564" y="1821"/>
                      <a:pt x="19597" y="1843"/>
                      <a:pt x="19589" y="1878"/>
                    </a:cubicBezTo>
                    <a:cubicBezTo>
                      <a:pt x="19499" y="1929"/>
                      <a:pt x="19376" y="1962"/>
                      <a:pt x="19343" y="2069"/>
                    </a:cubicBezTo>
                    <a:cubicBezTo>
                      <a:pt x="19437" y="2129"/>
                      <a:pt x="19290" y="2158"/>
                      <a:pt x="19294" y="2212"/>
                    </a:cubicBezTo>
                    <a:lnTo>
                      <a:pt x="19351" y="2225"/>
                    </a:lnTo>
                    <a:cubicBezTo>
                      <a:pt x="19315" y="2356"/>
                      <a:pt x="19187" y="2400"/>
                      <a:pt x="19118" y="2520"/>
                    </a:cubicBezTo>
                    <a:lnTo>
                      <a:pt x="19127" y="2568"/>
                    </a:lnTo>
                    <a:cubicBezTo>
                      <a:pt x="18755" y="3041"/>
                      <a:pt x="18455" y="3531"/>
                      <a:pt x="18166" y="4034"/>
                    </a:cubicBezTo>
                    <a:cubicBezTo>
                      <a:pt x="18174" y="4045"/>
                      <a:pt x="18187" y="4058"/>
                      <a:pt x="18207" y="4053"/>
                    </a:cubicBezTo>
                    <a:cubicBezTo>
                      <a:pt x="18244" y="3907"/>
                      <a:pt x="18346" y="3809"/>
                      <a:pt x="18431" y="3679"/>
                    </a:cubicBezTo>
                    <a:lnTo>
                      <a:pt x="18461" y="3691"/>
                    </a:lnTo>
                    <a:cubicBezTo>
                      <a:pt x="18464" y="3663"/>
                      <a:pt x="18444" y="3631"/>
                      <a:pt x="18481" y="3603"/>
                    </a:cubicBezTo>
                    <a:cubicBezTo>
                      <a:pt x="18559" y="3627"/>
                      <a:pt x="18574" y="3527"/>
                      <a:pt x="18607" y="3479"/>
                    </a:cubicBezTo>
                    <a:cubicBezTo>
                      <a:pt x="18633" y="3495"/>
                      <a:pt x="18653" y="3498"/>
                      <a:pt x="18657" y="3527"/>
                    </a:cubicBezTo>
                    <a:cubicBezTo>
                      <a:pt x="18603" y="3714"/>
                      <a:pt x="18455" y="3871"/>
                      <a:pt x="18362" y="4034"/>
                    </a:cubicBezTo>
                    <a:cubicBezTo>
                      <a:pt x="18330" y="4110"/>
                      <a:pt x="18239" y="4178"/>
                      <a:pt x="18257" y="4265"/>
                    </a:cubicBezTo>
                    <a:cubicBezTo>
                      <a:pt x="18354" y="4213"/>
                      <a:pt x="18354" y="4095"/>
                      <a:pt x="18440" y="4034"/>
                    </a:cubicBezTo>
                    <a:lnTo>
                      <a:pt x="18440" y="3986"/>
                    </a:lnTo>
                    <a:cubicBezTo>
                      <a:pt x="18612" y="3746"/>
                      <a:pt x="18714" y="3464"/>
                      <a:pt x="18930" y="3260"/>
                    </a:cubicBezTo>
                    <a:cubicBezTo>
                      <a:pt x="18935" y="3163"/>
                      <a:pt x="19040" y="3127"/>
                      <a:pt x="19057" y="3041"/>
                    </a:cubicBezTo>
                    <a:cubicBezTo>
                      <a:pt x="19179" y="2950"/>
                      <a:pt x="19285" y="2809"/>
                      <a:pt x="19351" y="2672"/>
                    </a:cubicBezTo>
                    <a:cubicBezTo>
                      <a:pt x="19376" y="2664"/>
                      <a:pt x="19413" y="2660"/>
                      <a:pt x="19413" y="2625"/>
                    </a:cubicBezTo>
                    <a:cubicBezTo>
                      <a:pt x="19417" y="2613"/>
                      <a:pt x="19400" y="2593"/>
                      <a:pt x="19421" y="2589"/>
                    </a:cubicBezTo>
                    <a:cubicBezTo>
                      <a:pt x="19441" y="2578"/>
                      <a:pt x="19462" y="2597"/>
                      <a:pt x="19450" y="2616"/>
                    </a:cubicBezTo>
                    <a:cubicBezTo>
                      <a:pt x="19458" y="2669"/>
                      <a:pt x="19387" y="2692"/>
                      <a:pt x="19384" y="2741"/>
                    </a:cubicBezTo>
                    <a:cubicBezTo>
                      <a:pt x="19171" y="3047"/>
                      <a:pt x="18893" y="3339"/>
                      <a:pt x="18763" y="3671"/>
                    </a:cubicBezTo>
                    <a:lnTo>
                      <a:pt x="18775" y="3671"/>
                    </a:lnTo>
                    <a:cubicBezTo>
                      <a:pt x="18725" y="3698"/>
                      <a:pt x="18660" y="3771"/>
                      <a:pt x="18627" y="3841"/>
                    </a:cubicBezTo>
                    <a:cubicBezTo>
                      <a:pt x="18567" y="3942"/>
                      <a:pt x="18500" y="4034"/>
                      <a:pt x="18452" y="4141"/>
                    </a:cubicBezTo>
                    <a:lnTo>
                      <a:pt x="18489" y="4149"/>
                    </a:lnTo>
                    <a:cubicBezTo>
                      <a:pt x="18489" y="4174"/>
                      <a:pt x="18481" y="4194"/>
                      <a:pt x="18461" y="4206"/>
                    </a:cubicBezTo>
                    <a:cubicBezTo>
                      <a:pt x="18452" y="4206"/>
                      <a:pt x="18437" y="4206"/>
                      <a:pt x="18431" y="4198"/>
                    </a:cubicBezTo>
                    <a:lnTo>
                      <a:pt x="18402" y="4273"/>
                    </a:lnTo>
                    <a:lnTo>
                      <a:pt x="18384" y="4254"/>
                    </a:lnTo>
                    <a:cubicBezTo>
                      <a:pt x="18096" y="4701"/>
                      <a:pt x="17851" y="5161"/>
                      <a:pt x="17618" y="5627"/>
                    </a:cubicBezTo>
                    <a:cubicBezTo>
                      <a:pt x="17636" y="5635"/>
                      <a:pt x="17642" y="5659"/>
                      <a:pt x="17627" y="5675"/>
                    </a:cubicBezTo>
                    <a:cubicBezTo>
                      <a:pt x="17496" y="5771"/>
                      <a:pt x="17475" y="5947"/>
                      <a:pt x="17382" y="6073"/>
                    </a:cubicBezTo>
                    <a:cubicBezTo>
                      <a:pt x="17353" y="6335"/>
                      <a:pt x="17140" y="6499"/>
                      <a:pt x="16997" y="6697"/>
                    </a:cubicBezTo>
                    <a:lnTo>
                      <a:pt x="16989" y="6621"/>
                    </a:lnTo>
                    <a:cubicBezTo>
                      <a:pt x="16956" y="6689"/>
                      <a:pt x="16910" y="6758"/>
                      <a:pt x="16850" y="6813"/>
                    </a:cubicBezTo>
                    <a:lnTo>
                      <a:pt x="16842" y="6806"/>
                    </a:lnTo>
                    <a:cubicBezTo>
                      <a:pt x="16817" y="6833"/>
                      <a:pt x="16769" y="6873"/>
                      <a:pt x="16772" y="6921"/>
                    </a:cubicBezTo>
                    <a:lnTo>
                      <a:pt x="16637" y="7065"/>
                    </a:lnTo>
                    <a:cubicBezTo>
                      <a:pt x="16654" y="6925"/>
                      <a:pt x="16763" y="6806"/>
                      <a:pt x="16862" y="6718"/>
                    </a:cubicBezTo>
                    <a:cubicBezTo>
                      <a:pt x="16862" y="6638"/>
                      <a:pt x="16968" y="6650"/>
                      <a:pt x="16980" y="6574"/>
                    </a:cubicBezTo>
                    <a:cubicBezTo>
                      <a:pt x="17030" y="6574"/>
                      <a:pt x="16965" y="6609"/>
                      <a:pt x="16997" y="6621"/>
                    </a:cubicBezTo>
                    <a:cubicBezTo>
                      <a:pt x="17104" y="6505"/>
                      <a:pt x="17113" y="6355"/>
                      <a:pt x="17214" y="6239"/>
                    </a:cubicBezTo>
                    <a:cubicBezTo>
                      <a:pt x="17190" y="6206"/>
                      <a:pt x="17181" y="6263"/>
                      <a:pt x="17157" y="6259"/>
                    </a:cubicBezTo>
                    <a:cubicBezTo>
                      <a:pt x="17116" y="6422"/>
                      <a:pt x="16948" y="6455"/>
                      <a:pt x="16883" y="6601"/>
                    </a:cubicBezTo>
                    <a:cubicBezTo>
                      <a:pt x="16867" y="6617"/>
                      <a:pt x="16833" y="6609"/>
                      <a:pt x="16842" y="6642"/>
                    </a:cubicBezTo>
                    <a:cubicBezTo>
                      <a:pt x="16810" y="6586"/>
                      <a:pt x="16908" y="6542"/>
                      <a:pt x="16883" y="6470"/>
                    </a:cubicBezTo>
                    <a:cubicBezTo>
                      <a:pt x="16948" y="6442"/>
                      <a:pt x="16920" y="6372"/>
                      <a:pt x="16940" y="6327"/>
                    </a:cubicBezTo>
                    <a:lnTo>
                      <a:pt x="16932" y="6315"/>
                    </a:lnTo>
                    <a:cubicBezTo>
                      <a:pt x="16797" y="6538"/>
                      <a:pt x="16679" y="6778"/>
                      <a:pt x="16576" y="7017"/>
                    </a:cubicBezTo>
                    <a:cubicBezTo>
                      <a:pt x="16479" y="7317"/>
                      <a:pt x="16172" y="7547"/>
                      <a:pt x="15968" y="7799"/>
                    </a:cubicBezTo>
                    <a:cubicBezTo>
                      <a:pt x="15778" y="7944"/>
                      <a:pt x="15682" y="8160"/>
                      <a:pt x="15490" y="8318"/>
                    </a:cubicBezTo>
                    <a:cubicBezTo>
                      <a:pt x="15403" y="8506"/>
                      <a:pt x="15170" y="8583"/>
                      <a:pt x="15068" y="8758"/>
                    </a:cubicBezTo>
                    <a:cubicBezTo>
                      <a:pt x="15084" y="8815"/>
                      <a:pt x="15032" y="8802"/>
                      <a:pt x="15006" y="8817"/>
                    </a:cubicBezTo>
                    <a:cubicBezTo>
                      <a:pt x="14884" y="8918"/>
                      <a:pt x="14757" y="9037"/>
                      <a:pt x="14713" y="9181"/>
                    </a:cubicBezTo>
                    <a:lnTo>
                      <a:pt x="14644" y="9190"/>
                    </a:lnTo>
                    <a:cubicBezTo>
                      <a:pt x="14545" y="9325"/>
                      <a:pt x="14406" y="9425"/>
                      <a:pt x="14332" y="9565"/>
                    </a:cubicBezTo>
                    <a:cubicBezTo>
                      <a:pt x="14198" y="9637"/>
                      <a:pt x="14112" y="9777"/>
                      <a:pt x="13998" y="9882"/>
                    </a:cubicBezTo>
                    <a:cubicBezTo>
                      <a:pt x="14038" y="9949"/>
                      <a:pt x="13920" y="9989"/>
                      <a:pt x="13940" y="10043"/>
                    </a:cubicBezTo>
                    <a:cubicBezTo>
                      <a:pt x="14247" y="9796"/>
                      <a:pt x="14447" y="9446"/>
                      <a:pt x="14774" y="9209"/>
                    </a:cubicBezTo>
                    <a:lnTo>
                      <a:pt x="14802" y="9154"/>
                    </a:lnTo>
                    <a:cubicBezTo>
                      <a:pt x="15081" y="8846"/>
                      <a:pt x="15379" y="8535"/>
                      <a:pt x="15656" y="8232"/>
                    </a:cubicBezTo>
                    <a:cubicBezTo>
                      <a:pt x="15742" y="8200"/>
                      <a:pt x="15796" y="8111"/>
                      <a:pt x="15861" y="8060"/>
                    </a:cubicBezTo>
                    <a:cubicBezTo>
                      <a:pt x="15931" y="7883"/>
                      <a:pt x="16122" y="7824"/>
                      <a:pt x="16196" y="7656"/>
                    </a:cubicBezTo>
                    <a:lnTo>
                      <a:pt x="16311" y="7571"/>
                    </a:lnTo>
                    <a:cubicBezTo>
                      <a:pt x="16306" y="7649"/>
                      <a:pt x="16200" y="7717"/>
                      <a:pt x="16253" y="7783"/>
                    </a:cubicBezTo>
                    <a:cubicBezTo>
                      <a:pt x="16086" y="7964"/>
                      <a:pt x="15926" y="8099"/>
                      <a:pt x="15792" y="8291"/>
                    </a:cubicBezTo>
                    <a:cubicBezTo>
                      <a:pt x="15792" y="8315"/>
                      <a:pt x="15804" y="8326"/>
                      <a:pt x="15813" y="8347"/>
                    </a:cubicBezTo>
                    <a:cubicBezTo>
                      <a:pt x="15894" y="8267"/>
                      <a:pt x="15991" y="8171"/>
                      <a:pt x="16078" y="8087"/>
                    </a:cubicBezTo>
                    <a:cubicBezTo>
                      <a:pt x="16013" y="8148"/>
                      <a:pt x="16066" y="8264"/>
                      <a:pt x="15979" y="8299"/>
                    </a:cubicBezTo>
                    <a:cubicBezTo>
                      <a:pt x="15983" y="8315"/>
                      <a:pt x="15968" y="8340"/>
                      <a:pt x="15988" y="8347"/>
                    </a:cubicBezTo>
                    <a:lnTo>
                      <a:pt x="16029" y="8318"/>
                    </a:lnTo>
                    <a:cubicBezTo>
                      <a:pt x="16037" y="8367"/>
                      <a:pt x="15976" y="8343"/>
                      <a:pt x="15968" y="8375"/>
                    </a:cubicBezTo>
                    <a:cubicBezTo>
                      <a:pt x="15881" y="8514"/>
                      <a:pt x="15878" y="8686"/>
                      <a:pt x="15742" y="8806"/>
                    </a:cubicBezTo>
                    <a:cubicBezTo>
                      <a:pt x="15840" y="8910"/>
                      <a:pt x="15852" y="8731"/>
                      <a:pt x="15918" y="8702"/>
                    </a:cubicBezTo>
                    <a:cubicBezTo>
                      <a:pt x="15902" y="8614"/>
                      <a:pt x="16008" y="8670"/>
                      <a:pt x="16037" y="8614"/>
                    </a:cubicBezTo>
                    <a:cubicBezTo>
                      <a:pt x="16042" y="8637"/>
                      <a:pt x="16029" y="8670"/>
                      <a:pt x="16057" y="8683"/>
                    </a:cubicBezTo>
                    <a:cubicBezTo>
                      <a:pt x="16196" y="8535"/>
                      <a:pt x="16179" y="8322"/>
                      <a:pt x="16344" y="8194"/>
                    </a:cubicBezTo>
                    <a:cubicBezTo>
                      <a:pt x="16383" y="8184"/>
                      <a:pt x="16393" y="8232"/>
                      <a:pt x="16429" y="8232"/>
                    </a:cubicBezTo>
                    <a:lnTo>
                      <a:pt x="16576" y="7964"/>
                    </a:lnTo>
                    <a:cubicBezTo>
                      <a:pt x="16548" y="8075"/>
                      <a:pt x="16482" y="8176"/>
                      <a:pt x="16441" y="8280"/>
                    </a:cubicBezTo>
                    <a:cubicBezTo>
                      <a:pt x="16540" y="8287"/>
                      <a:pt x="16482" y="8398"/>
                      <a:pt x="16499" y="8442"/>
                    </a:cubicBezTo>
                    <a:lnTo>
                      <a:pt x="16491" y="8434"/>
                    </a:lnTo>
                    <a:cubicBezTo>
                      <a:pt x="16466" y="8455"/>
                      <a:pt x="16466" y="8506"/>
                      <a:pt x="16422" y="8503"/>
                    </a:cubicBezTo>
                    <a:lnTo>
                      <a:pt x="16409" y="8442"/>
                    </a:lnTo>
                    <a:cubicBezTo>
                      <a:pt x="16369" y="8442"/>
                      <a:pt x="16356" y="8492"/>
                      <a:pt x="16344" y="8518"/>
                    </a:cubicBezTo>
                    <a:cubicBezTo>
                      <a:pt x="16335" y="8531"/>
                      <a:pt x="16351" y="8543"/>
                      <a:pt x="16360" y="8538"/>
                    </a:cubicBezTo>
                    <a:lnTo>
                      <a:pt x="16393" y="8538"/>
                    </a:lnTo>
                    <a:cubicBezTo>
                      <a:pt x="16377" y="8562"/>
                      <a:pt x="16383" y="8611"/>
                      <a:pt x="16344" y="8607"/>
                    </a:cubicBezTo>
                    <a:cubicBezTo>
                      <a:pt x="16348" y="8598"/>
                      <a:pt x="16335" y="8591"/>
                      <a:pt x="16330" y="8587"/>
                    </a:cubicBezTo>
                    <a:cubicBezTo>
                      <a:pt x="16311" y="8653"/>
                      <a:pt x="16258" y="8706"/>
                      <a:pt x="16213" y="8758"/>
                    </a:cubicBezTo>
                    <a:cubicBezTo>
                      <a:pt x="16221" y="8741"/>
                      <a:pt x="16205" y="8731"/>
                      <a:pt x="16196" y="8723"/>
                    </a:cubicBezTo>
                    <a:cubicBezTo>
                      <a:pt x="16101" y="8826"/>
                      <a:pt x="16062" y="8982"/>
                      <a:pt x="15939" y="9056"/>
                    </a:cubicBezTo>
                    <a:cubicBezTo>
                      <a:pt x="15983" y="9130"/>
                      <a:pt x="15902" y="9198"/>
                      <a:pt x="15902" y="9276"/>
                    </a:cubicBezTo>
                    <a:lnTo>
                      <a:pt x="15869" y="9249"/>
                    </a:lnTo>
                    <a:cubicBezTo>
                      <a:pt x="15840" y="9261"/>
                      <a:pt x="15852" y="9305"/>
                      <a:pt x="15819" y="93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52" name="Kształt"/>
              <p:cNvSpPr/>
              <p:nvPr/>
            </p:nvSpPr>
            <p:spPr>
              <a:xfrm>
                <a:off x="389574" y="438271"/>
                <a:ext cx="2221" cy="2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9" h="21308" extrusionOk="0">
                    <a:moveTo>
                      <a:pt x="19729" y="4465"/>
                    </a:moveTo>
                    <a:cubicBezTo>
                      <a:pt x="11938" y="9299"/>
                      <a:pt x="14080" y="21308"/>
                      <a:pt x="261" y="21308"/>
                    </a:cubicBezTo>
                    <a:cubicBezTo>
                      <a:pt x="-1871" y="12639"/>
                      <a:pt x="9796" y="8129"/>
                      <a:pt x="9019" y="126"/>
                    </a:cubicBezTo>
                    <a:cubicBezTo>
                      <a:pt x="13303" y="-292"/>
                      <a:pt x="18364" y="126"/>
                      <a:pt x="19729" y="446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53" name="Kształt"/>
              <p:cNvSpPr/>
              <p:nvPr/>
            </p:nvSpPr>
            <p:spPr>
              <a:xfrm>
                <a:off x="389574" y="623319"/>
                <a:ext cx="415" cy="1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40" h="21600" extrusionOk="0">
                    <a:moveTo>
                      <a:pt x="5716" y="0"/>
                    </a:moveTo>
                    <a:cubicBezTo>
                      <a:pt x="18691" y="4048"/>
                      <a:pt x="7891" y="14255"/>
                      <a:pt x="13640" y="21600"/>
                    </a:cubicBezTo>
                    <a:cubicBezTo>
                      <a:pt x="-2909" y="19468"/>
                      <a:pt x="-2909" y="6930"/>
                      <a:pt x="57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54" name="Kształt"/>
              <p:cNvSpPr/>
              <p:nvPr/>
            </p:nvSpPr>
            <p:spPr>
              <a:xfrm>
                <a:off x="496707" y="691494"/>
                <a:ext cx="2201" cy="1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47" h="21600" extrusionOk="0">
                    <a:moveTo>
                      <a:pt x="1844" y="21600"/>
                    </a:moveTo>
                    <a:cubicBezTo>
                      <a:pt x="-3953" y="14434"/>
                      <a:pt x="5880" y="11236"/>
                      <a:pt x="4649" y="3703"/>
                    </a:cubicBezTo>
                    <a:cubicBezTo>
                      <a:pt x="9745" y="11236"/>
                      <a:pt x="14312" y="0"/>
                      <a:pt x="17647" y="0"/>
                    </a:cubicBezTo>
                    <a:cubicBezTo>
                      <a:pt x="15013" y="8759"/>
                      <a:pt x="10267" y="17530"/>
                      <a:pt x="184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55" name="Kształt"/>
              <p:cNvSpPr/>
              <p:nvPr/>
            </p:nvSpPr>
            <p:spPr>
              <a:xfrm>
                <a:off x="496707" y="681755"/>
                <a:ext cx="2212" cy="1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55" y="4995"/>
                      <a:pt x="12826" y="3809"/>
                      <a:pt x="21600" y="0"/>
                    </a:cubicBezTo>
                    <a:cubicBezTo>
                      <a:pt x="16901" y="10810"/>
                      <a:pt x="8982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56" name="Kształt"/>
              <p:cNvSpPr/>
              <p:nvPr/>
            </p:nvSpPr>
            <p:spPr>
              <a:xfrm>
                <a:off x="535664" y="672015"/>
                <a:ext cx="4707" cy="2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07" y="10369"/>
                      <a:pt x="12356" y="7061"/>
                      <a:pt x="17881" y="0"/>
                    </a:cubicBezTo>
                    <a:lnTo>
                      <a:pt x="21600" y="0"/>
                    </a:lnTo>
                    <a:cubicBezTo>
                      <a:pt x="16379" y="10369"/>
                      <a:pt x="8236" y="1717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57" name="Kształt"/>
              <p:cNvSpPr/>
              <p:nvPr/>
            </p:nvSpPr>
            <p:spPr>
              <a:xfrm>
                <a:off x="545404" y="672015"/>
                <a:ext cx="1223" cy="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5" h="19048" extrusionOk="0">
                    <a:moveTo>
                      <a:pt x="13674" y="19048"/>
                    </a:moveTo>
                    <a:lnTo>
                      <a:pt x="0" y="19048"/>
                    </a:lnTo>
                    <a:cubicBezTo>
                      <a:pt x="1437" y="3051"/>
                      <a:pt x="12237" y="-2552"/>
                      <a:pt x="19793" y="1047"/>
                    </a:cubicBezTo>
                    <a:cubicBezTo>
                      <a:pt x="21600" y="11031"/>
                      <a:pt x="14762" y="13445"/>
                      <a:pt x="13674" y="190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58" name="Kształt"/>
              <p:cNvSpPr/>
              <p:nvPr/>
            </p:nvSpPr>
            <p:spPr>
              <a:xfrm>
                <a:off x="827845" y="409053"/>
                <a:ext cx="1739" cy="4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267" h="21600" extrusionOk="0">
                    <a:moveTo>
                      <a:pt x="1817" y="4941"/>
                    </a:moveTo>
                    <a:lnTo>
                      <a:pt x="3103" y="0"/>
                    </a:lnTo>
                    <a:cubicBezTo>
                      <a:pt x="10922" y="3889"/>
                      <a:pt x="9523" y="11605"/>
                      <a:pt x="8352" y="19212"/>
                    </a:cubicBezTo>
                    <a:lnTo>
                      <a:pt x="5321" y="21600"/>
                    </a:lnTo>
                    <a:cubicBezTo>
                      <a:pt x="-9392" y="17325"/>
                      <a:pt x="12208" y="10109"/>
                      <a:pt x="1817" y="49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59" name="Kształt"/>
              <p:cNvSpPr/>
              <p:nvPr/>
            </p:nvSpPr>
            <p:spPr>
              <a:xfrm>
                <a:off x="808367" y="379835"/>
                <a:ext cx="1612" cy="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63" h="19028" extrusionOk="0">
                    <a:moveTo>
                      <a:pt x="17606" y="798"/>
                    </a:moveTo>
                    <a:cubicBezTo>
                      <a:pt x="20057" y="9912"/>
                      <a:pt x="11964" y="12491"/>
                      <a:pt x="9502" y="19028"/>
                    </a:cubicBezTo>
                    <a:lnTo>
                      <a:pt x="180" y="19028"/>
                    </a:lnTo>
                    <a:cubicBezTo>
                      <a:pt x="-1543" y="4960"/>
                      <a:pt x="9502" y="-2572"/>
                      <a:pt x="17606" y="7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60" name="Kształt"/>
              <p:cNvSpPr/>
              <p:nvPr/>
            </p:nvSpPr>
            <p:spPr>
              <a:xfrm>
                <a:off x="808367" y="379835"/>
                <a:ext cx="6590" cy="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4" h="21600" extrusionOk="0">
                    <a:moveTo>
                      <a:pt x="3663" y="8542"/>
                    </a:moveTo>
                    <a:cubicBezTo>
                      <a:pt x="5909" y="3684"/>
                      <a:pt x="6636" y="14516"/>
                      <a:pt x="9609" y="10832"/>
                    </a:cubicBezTo>
                    <a:cubicBezTo>
                      <a:pt x="8354" y="484"/>
                      <a:pt x="14695" y="5768"/>
                      <a:pt x="16741" y="0"/>
                    </a:cubicBezTo>
                    <a:lnTo>
                      <a:pt x="19649" y="0"/>
                    </a:lnTo>
                    <a:cubicBezTo>
                      <a:pt x="21100" y="7155"/>
                      <a:pt x="15422" y="7987"/>
                      <a:pt x="13041" y="10832"/>
                    </a:cubicBezTo>
                    <a:cubicBezTo>
                      <a:pt x="7890" y="11735"/>
                      <a:pt x="4454" y="17226"/>
                      <a:pt x="31" y="21600"/>
                    </a:cubicBezTo>
                    <a:cubicBezTo>
                      <a:pt x="-500" y="19381"/>
                      <a:pt x="5909" y="13961"/>
                      <a:pt x="3663" y="85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61" name="Kształt"/>
              <p:cNvSpPr/>
              <p:nvPr/>
            </p:nvSpPr>
            <p:spPr>
              <a:xfrm>
                <a:off x="779148" y="389574"/>
                <a:ext cx="417" cy="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62" name="Kształt"/>
              <p:cNvSpPr/>
              <p:nvPr/>
            </p:nvSpPr>
            <p:spPr>
              <a:xfrm>
                <a:off x="749930" y="409053"/>
                <a:ext cx="3359" cy="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8" h="21600" extrusionOk="0">
                    <a:moveTo>
                      <a:pt x="20290" y="0"/>
                    </a:moveTo>
                    <a:cubicBezTo>
                      <a:pt x="21084" y="13753"/>
                      <a:pt x="9290" y="11207"/>
                      <a:pt x="3461" y="20578"/>
                    </a:cubicBezTo>
                    <a:lnTo>
                      <a:pt x="13" y="21600"/>
                    </a:lnTo>
                    <a:cubicBezTo>
                      <a:pt x="-516" y="9882"/>
                      <a:pt x="14726" y="12428"/>
                      <a:pt x="202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63" name="Kształt"/>
              <p:cNvSpPr/>
              <p:nvPr/>
            </p:nvSpPr>
            <p:spPr>
              <a:xfrm>
                <a:off x="740191" y="409053"/>
                <a:ext cx="1289" cy="1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98" h="17259" extrusionOk="0">
                    <a:moveTo>
                      <a:pt x="16298" y="1379"/>
                    </a:moveTo>
                    <a:cubicBezTo>
                      <a:pt x="14085" y="7976"/>
                      <a:pt x="8271" y="14938"/>
                      <a:pt x="2173" y="17259"/>
                    </a:cubicBezTo>
                    <a:cubicBezTo>
                      <a:pt x="-5302" y="9054"/>
                      <a:pt x="8271" y="-4341"/>
                      <a:pt x="16298" y="13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64" name="Kształt"/>
              <p:cNvSpPr/>
              <p:nvPr/>
            </p:nvSpPr>
            <p:spPr>
              <a:xfrm>
                <a:off x="730452" y="418792"/>
                <a:ext cx="2913" cy="2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303" y="11782"/>
                      <a:pt x="6501" y="6353"/>
                      <a:pt x="6011" y="20216"/>
                    </a:cubicBezTo>
                    <a:lnTo>
                      <a:pt x="0" y="21600"/>
                    </a:lnTo>
                    <a:cubicBezTo>
                      <a:pt x="2927" y="13403"/>
                      <a:pt x="12504" y="150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65" name="Kształt"/>
              <p:cNvSpPr/>
              <p:nvPr/>
            </p:nvSpPr>
            <p:spPr>
              <a:xfrm>
                <a:off x="720712" y="399313"/>
                <a:ext cx="1418" cy="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7374" extrusionOk="0">
                    <a:moveTo>
                      <a:pt x="19678" y="1227"/>
                    </a:moveTo>
                    <a:cubicBezTo>
                      <a:pt x="17248" y="10868"/>
                      <a:pt x="9337" y="16107"/>
                      <a:pt x="211" y="17374"/>
                    </a:cubicBezTo>
                    <a:cubicBezTo>
                      <a:pt x="-1922" y="9816"/>
                      <a:pt x="12684" y="-4226"/>
                      <a:pt x="19678" y="12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66" name="Kształt"/>
              <p:cNvSpPr/>
              <p:nvPr/>
            </p:nvSpPr>
            <p:spPr>
              <a:xfrm>
                <a:off x="720712" y="418792"/>
                <a:ext cx="629" cy="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11" h="18820" extrusionOk="0">
                    <a:moveTo>
                      <a:pt x="16088" y="646"/>
                    </a:moveTo>
                    <a:cubicBezTo>
                      <a:pt x="18417" y="11968"/>
                      <a:pt x="13759" y="14813"/>
                      <a:pt x="9663" y="18820"/>
                    </a:cubicBezTo>
                    <a:lnTo>
                      <a:pt x="913" y="18820"/>
                    </a:lnTo>
                    <a:cubicBezTo>
                      <a:pt x="-3183" y="8018"/>
                      <a:pt x="7334" y="-2780"/>
                      <a:pt x="16088" y="6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67" name="Kształt"/>
              <p:cNvSpPr/>
              <p:nvPr/>
            </p:nvSpPr>
            <p:spPr>
              <a:xfrm>
                <a:off x="720712" y="418792"/>
                <a:ext cx="1416" cy="1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06" h="21600" extrusionOk="0">
                    <a:moveTo>
                      <a:pt x="15232" y="0"/>
                    </a:moveTo>
                    <a:cubicBezTo>
                      <a:pt x="21600" y="3747"/>
                      <a:pt x="15232" y="15414"/>
                      <a:pt x="10255" y="21600"/>
                    </a:cubicBezTo>
                    <a:lnTo>
                      <a:pt x="0" y="17176"/>
                    </a:lnTo>
                    <a:cubicBezTo>
                      <a:pt x="0" y="17176"/>
                      <a:pt x="15232" y="0"/>
                      <a:pt x="1523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68" name="Kształt"/>
              <p:cNvSpPr/>
              <p:nvPr/>
            </p:nvSpPr>
            <p:spPr>
              <a:xfrm>
                <a:off x="720712" y="409053"/>
                <a:ext cx="611" cy="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9" h="17403" extrusionOk="0">
                    <a:moveTo>
                      <a:pt x="18228" y="1697"/>
                    </a:moveTo>
                    <a:lnTo>
                      <a:pt x="18228" y="17403"/>
                    </a:lnTo>
                    <a:lnTo>
                      <a:pt x="1191" y="17403"/>
                    </a:lnTo>
                    <a:cubicBezTo>
                      <a:pt x="-3372" y="6286"/>
                      <a:pt x="5785" y="-4197"/>
                      <a:pt x="18228" y="16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69" name="Kształt"/>
              <p:cNvSpPr/>
              <p:nvPr/>
            </p:nvSpPr>
            <p:spPr>
              <a:xfrm>
                <a:off x="710973" y="418792"/>
                <a:ext cx="807" cy="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4" h="16160" extrusionOk="0">
                    <a:moveTo>
                      <a:pt x="19444" y="1288"/>
                    </a:moveTo>
                    <a:cubicBezTo>
                      <a:pt x="21600" y="8792"/>
                      <a:pt x="15655" y="12329"/>
                      <a:pt x="9183" y="15143"/>
                    </a:cubicBezTo>
                    <a:cubicBezTo>
                      <a:pt x="5394" y="18197"/>
                      <a:pt x="3763" y="13507"/>
                      <a:pt x="0" y="12329"/>
                    </a:cubicBezTo>
                    <a:cubicBezTo>
                      <a:pt x="0" y="5739"/>
                      <a:pt x="9183" y="-3403"/>
                      <a:pt x="19444" y="12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70" name="Kształt"/>
              <p:cNvSpPr/>
              <p:nvPr/>
            </p:nvSpPr>
            <p:spPr>
              <a:xfrm>
                <a:off x="710973" y="409053"/>
                <a:ext cx="4686" cy="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89" y="0"/>
                    </a:moveTo>
                    <a:lnTo>
                      <a:pt x="21600" y="1387"/>
                    </a:lnTo>
                    <a:cubicBezTo>
                      <a:pt x="15648" y="8193"/>
                      <a:pt x="8480" y="18478"/>
                      <a:pt x="0" y="21600"/>
                    </a:cubicBezTo>
                    <a:cubicBezTo>
                      <a:pt x="5147" y="14936"/>
                      <a:pt x="13730" y="5554"/>
                      <a:pt x="2048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71" name="Kształt"/>
              <p:cNvSpPr/>
              <p:nvPr/>
            </p:nvSpPr>
            <p:spPr>
              <a:xfrm>
                <a:off x="710973" y="418792"/>
                <a:ext cx="837" cy="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49" h="21600" extrusionOk="0">
                    <a:moveTo>
                      <a:pt x="18749" y="0"/>
                    </a:moveTo>
                    <a:cubicBezTo>
                      <a:pt x="18749" y="5629"/>
                      <a:pt x="18749" y="18762"/>
                      <a:pt x="12865" y="21600"/>
                    </a:cubicBezTo>
                    <a:lnTo>
                      <a:pt x="593" y="21600"/>
                    </a:lnTo>
                    <a:cubicBezTo>
                      <a:pt x="-2851" y="3272"/>
                      <a:pt x="9421" y="0"/>
                      <a:pt x="1874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72" name="Kształt"/>
              <p:cNvSpPr/>
              <p:nvPr/>
            </p:nvSpPr>
            <p:spPr>
              <a:xfrm>
                <a:off x="710973" y="428531"/>
                <a:ext cx="2673" cy="2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4" h="21600" extrusionOk="0">
                    <a:moveTo>
                      <a:pt x="14049" y="0"/>
                    </a:moveTo>
                    <a:cubicBezTo>
                      <a:pt x="15866" y="0"/>
                      <a:pt x="17375" y="0"/>
                      <a:pt x="18434" y="1644"/>
                    </a:cubicBezTo>
                    <a:lnTo>
                      <a:pt x="608" y="21600"/>
                    </a:lnTo>
                    <a:cubicBezTo>
                      <a:pt x="-3166" y="12390"/>
                      <a:pt x="11783" y="11568"/>
                      <a:pt x="1404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73" name="Kształt"/>
              <p:cNvSpPr/>
              <p:nvPr/>
            </p:nvSpPr>
            <p:spPr>
              <a:xfrm>
                <a:off x="710973" y="418792"/>
                <a:ext cx="417" cy="4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cubicBezTo>
                      <a:pt x="21600" y="5892"/>
                      <a:pt x="21600" y="18679"/>
                      <a:pt x="7975" y="21600"/>
                    </a:cubicBez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74" name="Kształt"/>
              <p:cNvSpPr/>
              <p:nvPr/>
            </p:nvSpPr>
            <p:spPr>
              <a:xfrm>
                <a:off x="710973" y="428531"/>
                <a:ext cx="999" cy="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18005" extrusionOk="0">
                    <a:moveTo>
                      <a:pt x="18628" y="1244"/>
                    </a:moveTo>
                    <a:cubicBezTo>
                      <a:pt x="21600" y="8674"/>
                      <a:pt x="13966" y="11300"/>
                      <a:pt x="11841" y="18005"/>
                    </a:cubicBezTo>
                    <a:lnTo>
                      <a:pt x="0" y="18005"/>
                    </a:lnTo>
                    <a:cubicBezTo>
                      <a:pt x="2949" y="6464"/>
                      <a:pt x="9303" y="-3595"/>
                      <a:pt x="18628" y="12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75" name="Kształt"/>
              <p:cNvSpPr/>
              <p:nvPr/>
            </p:nvSpPr>
            <p:spPr>
              <a:xfrm>
                <a:off x="701233" y="418792"/>
                <a:ext cx="5613" cy="3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6" h="20962" extrusionOk="0">
                    <a:moveTo>
                      <a:pt x="709" y="16346"/>
                    </a:moveTo>
                    <a:lnTo>
                      <a:pt x="15702" y="0"/>
                    </a:lnTo>
                    <a:cubicBezTo>
                      <a:pt x="15204" y="1930"/>
                      <a:pt x="21600" y="9108"/>
                      <a:pt x="15702" y="9867"/>
                    </a:cubicBezTo>
                    <a:lnTo>
                      <a:pt x="14426" y="8116"/>
                    </a:lnTo>
                    <a:cubicBezTo>
                      <a:pt x="14920" y="7710"/>
                      <a:pt x="15491" y="7298"/>
                      <a:pt x="15204" y="6658"/>
                    </a:cubicBezTo>
                    <a:lnTo>
                      <a:pt x="14426" y="5433"/>
                    </a:lnTo>
                    <a:lnTo>
                      <a:pt x="9448" y="11792"/>
                    </a:lnTo>
                    <a:cubicBezTo>
                      <a:pt x="10162" y="13716"/>
                      <a:pt x="11227" y="14069"/>
                      <a:pt x="12577" y="13716"/>
                    </a:cubicBezTo>
                    <a:cubicBezTo>
                      <a:pt x="12079" y="16753"/>
                      <a:pt x="9448" y="18330"/>
                      <a:pt x="7531" y="19030"/>
                    </a:cubicBezTo>
                    <a:lnTo>
                      <a:pt x="7033" y="15701"/>
                    </a:lnTo>
                    <a:cubicBezTo>
                      <a:pt x="4122" y="16053"/>
                      <a:pt x="3056" y="21600"/>
                      <a:pt x="0" y="20901"/>
                    </a:cubicBezTo>
                    <a:cubicBezTo>
                      <a:pt x="0" y="20901"/>
                      <a:pt x="709" y="16346"/>
                      <a:pt x="709" y="163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76" name="Kształt"/>
              <p:cNvSpPr/>
              <p:nvPr/>
            </p:nvSpPr>
            <p:spPr>
              <a:xfrm>
                <a:off x="662276" y="379835"/>
                <a:ext cx="141334" cy="91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17" y="13191"/>
                    </a:moveTo>
                    <a:cubicBezTo>
                      <a:pt x="6343" y="13147"/>
                      <a:pt x="6380" y="13092"/>
                      <a:pt x="6444" y="13108"/>
                    </a:cubicBezTo>
                    <a:cubicBezTo>
                      <a:pt x="6417" y="13191"/>
                      <a:pt x="6444" y="13258"/>
                      <a:pt x="6494" y="13310"/>
                    </a:cubicBezTo>
                    <a:cubicBezTo>
                      <a:pt x="6691" y="13191"/>
                      <a:pt x="6865" y="12908"/>
                      <a:pt x="6916" y="12615"/>
                    </a:cubicBezTo>
                    <a:cubicBezTo>
                      <a:pt x="7200" y="12786"/>
                      <a:pt x="7347" y="12211"/>
                      <a:pt x="7571" y="12014"/>
                    </a:cubicBezTo>
                    <a:cubicBezTo>
                      <a:pt x="7347" y="11526"/>
                      <a:pt x="8020" y="11492"/>
                      <a:pt x="8130" y="11039"/>
                    </a:cubicBezTo>
                    <a:cubicBezTo>
                      <a:pt x="8170" y="11121"/>
                      <a:pt x="8190" y="11223"/>
                      <a:pt x="8254" y="11285"/>
                    </a:cubicBezTo>
                    <a:cubicBezTo>
                      <a:pt x="8431" y="11319"/>
                      <a:pt x="8552" y="11039"/>
                      <a:pt x="8615" y="10883"/>
                    </a:cubicBezTo>
                    <a:lnTo>
                      <a:pt x="8465" y="10720"/>
                    </a:lnTo>
                    <a:cubicBezTo>
                      <a:pt x="8578" y="10637"/>
                      <a:pt x="8565" y="10382"/>
                      <a:pt x="8729" y="10429"/>
                    </a:cubicBezTo>
                    <a:cubicBezTo>
                      <a:pt x="8766" y="10567"/>
                      <a:pt x="8679" y="10681"/>
                      <a:pt x="8729" y="10766"/>
                    </a:cubicBezTo>
                    <a:cubicBezTo>
                      <a:pt x="9164" y="10481"/>
                      <a:pt x="9234" y="9654"/>
                      <a:pt x="9682" y="9472"/>
                    </a:cubicBezTo>
                    <a:cubicBezTo>
                      <a:pt x="9669" y="9586"/>
                      <a:pt x="9472" y="9568"/>
                      <a:pt x="9535" y="9755"/>
                    </a:cubicBezTo>
                    <a:cubicBezTo>
                      <a:pt x="9682" y="9861"/>
                      <a:pt x="9793" y="9586"/>
                      <a:pt x="9893" y="9472"/>
                    </a:cubicBezTo>
                    <a:cubicBezTo>
                      <a:pt x="9943" y="9351"/>
                      <a:pt x="9793" y="9351"/>
                      <a:pt x="9806" y="9351"/>
                    </a:cubicBezTo>
                    <a:cubicBezTo>
                      <a:pt x="10044" y="8879"/>
                      <a:pt x="10429" y="8575"/>
                      <a:pt x="10763" y="8256"/>
                    </a:cubicBezTo>
                    <a:cubicBezTo>
                      <a:pt x="10850" y="8391"/>
                      <a:pt x="10576" y="8557"/>
                      <a:pt x="10763" y="8694"/>
                    </a:cubicBezTo>
                    <a:cubicBezTo>
                      <a:pt x="10887" y="8575"/>
                      <a:pt x="11034" y="8360"/>
                      <a:pt x="11148" y="8202"/>
                    </a:cubicBezTo>
                    <a:cubicBezTo>
                      <a:pt x="11098" y="8085"/>
                      <a:pt x="11061" y="8186"/>
                      <a:pt x="10997" y="8202"/>
                    </a:cubicBezTo>
                    <a:lnTo>
                      <a:pt x="10961" y="8202"/>
                    </a:lnTo>
                    <a:cubicBezTo>
                      <a:pt x="10887" y="7989"/>
                      <a:pt x="11222" y="7989"/>
                      <a:pt x="11235" y="7764"/>
                    </a:cubicBezTo>
                    <a:lnTo>
                      <a:pt x="11322" y="7764"/>
                    </a:lnTo>
                    <a:cubicBezTo>
                      <a:pt x="11359" y="7989"/>
                      <a:pt x="11084" y="7836"/>
                      <a:pt x="11148" y="8085"/>
                    </a:cubicBezTo>
                    <a:cubicBezTo>
                      <a:pt x="11395" y="8344"/>
                      <a:pt x="11406" y="7764"/>
                      <a:pt x="11656" y="7732"/>
                    </a:cubicBezTo>
                    <a:cubicBezTo>
                      <a:pt x="11954" y="7686"/>
                      <a:pt x="12068" y="7097"/>
                      <a:pt x="12362" y="7126"/>
                    </a:cubicBezTo>
                    <a:lnTo>
                      <a:pt x="12874" y="6470"/>
                    </a:lnTo>
                    <a:cubicBezTo>
                      <a:pt x="12848" y="6418"/>
                      <a:pt x="12710" y="6454"/>
                      <a:pt x="12747" y="6319"/>
                    </a:cubicBezTo>
                    <a:cubicBezTo>
                      <a:pt x="12958" y="6013"/>
                      <a:pt x="13195" y="5866"/>
                      <a:pt x="13470" y="5661"/>
                    </a:cubicBezTo>
                    <a:cubicBezTo>
                      <a:pt x="13644" y="6086"/>
                      <a:pt x="13818" y="5544"/>
                      <a:pt x="14002" y="5544"/>
                    </a:cubicBezTo>
                    <a:cubicBezTo>
                      <a:pt x="14052" y="5406"/>
                      <a:pt x="14263" y="5243"/>
                      <a:pt x="14126" y="5108"/>
                    </a:cubicBezTo>
                    <a:cubicBezTo>
                      <a:pt x="14065" y="5108"/>
                      <a:pt x="14116" y="5004"/>
                      <a:pt x="14092" y="4935"/>
                    </a:cubicBezTo>
                    <a:cubicBezTo>
                      <a:pt x="14152" y="4854"/>
                      <a:pt x="14236" y="4841"/>
                      <a:pt x="14336" y="4854"/>
                    </a:cubicBezTo>
                    <a:cubicBezTo>
                      <a:pt x="14360" y="4919"/>
                      <a:pt x="14350" y="5017"/>
                      <a:pt x="14423" y="5017"/>
                    </a:cubicBezTo>
                    <a:cubicBezTo>
                      <a:pt x="14413" y="4719"/>
                      <a:pt x="14648" y="4515"/>
                      <a:pt x="14808" y="4369"/>
                    </a:cubicBezTo>
                    <a:lnTo>
                      <a:pt x="14959" y="4369"/>
                    </a:lnTo>
                    <a:cubicBezTo>
                      <a:pt x="14945" y="4418"/>
                      <a:pt x="14972" y="4429"/>
                      <a:pt x="14982" y="4449"/>
                    </a:cubicBezTo>
                    <a:lnTo>
                      <a:pt x="15320" y="3962"/>
                    </a:lnTo>
                    <a:cubicBezTo>
                      <a:pt x="15354" y="3991"/>
                      <a:pt x="15260" y="4211"/>
                      <a:pt x="15380" y="4245"/>
                    </a:cubicBezTo>
                    <a:cubicBezTo>
                      <a:pt x="15762" y="4063"/>
                      <a:pt x="16073" y="3653"/>
                      <a:pt x="16424" y="3355"/>
                    </a:cubicBezTo>
                    <a:cubicBezTo>
                      <a:pt x="16571" y="3459"/>
                      <a:pt x="16732" y="3218"/>
                      <a:pt x="16772" y="3036"/>
                    </a:cubicBezTo>
                    <a:cubicBezTo>
                      <a:pt x="16993" y="2845"/>
                      <a:pt x="17331" y="2780"/>
                      <a:pt x="17465" y="2476"/>
                    </a:cubicBezTo>
                    <a:cubicBezTo>
                      <a:pt x="17799" y="2536"/>
                      <a:pt x="17997" y="1885"/>
                      <a:pt x="18358" y="1903"/>
                    </a:cubicBezTo>
                    <a:cubicBezTo>
                      <a:pt x="18582" y="1683"/>
                      <a:pt x="18856" y="1532"/>
                      <a:pt x="19040" y="1263"/>
                    </a:cubicBezTo>
                    <a:cubicBezTo>
                      <a:pt x="19004" y="1180"/>
                      <a:pt x="18930" y="1232"/>
                      <a:pt x="18893" y="1219"/>
                    </a:cubicBezTo>
                    <a:cubicBezTo>
                      <a:pt x="18907" y="959"/>
                      <a:pt x="19154" y="767"/>
                      <a:pt x="19342" y="659"/>
                    </a:cubicBezTo>
                    <a:cubicBezTo>
                      <a:pt x="19365" y="866"/>
                      <a:pt x="19127" y="793"/>
                      <a:pt x="19191" y="1011"/>
                    </a:cubicBezTo>
                    <a:cubicBezTo>
                      <a:pt x="19365" y="1284"/>
                      <a:pt x="19566" y="879"/>
                      <a:pt x="19726" y="723"/>
                    </a:cubicBezTo>
                    <a:cubicBezTo>
                      <a:pt x="19850" y="659"/>
                      <a:pt x="20034" y="822"/>
                      <a:pt x="20144" y="659"/>
                    </a:cubicBezTo>
                    <a:cubicBezTo>
                      <a:pt x="19924" y="1263"/>
                      <a:pt x="19214" y="993"/>
                      <a:pt x="19101" y="1735"/>
                    </a:cubicBezTo>
                    <a:cubicBezTo>
                      <a:pt x="19526" y="1501"/>
                      <a:pt x="19957" y="1284"/>
                      <a:pt x="20322" y="866"/>
                    </a:cubicBezTo>
                    <a:cubicBezTo>
                      <a:pt x="20406" y="879"/>
                      <a:pt x="20469" y="809"/>
                      <a:pt x="20533" y="778"/>
                    </a:cubicBezTo>
                    <a:cubicBezTo>
                      <a:pt x="20479" y="625"/>
                      <a:pt x="20295" y="508"/>
                      <a:pt x="20406" y="327"/>
                    </a:cubicBezTo>
                    <a:cubicBezTo>
                      <a:pt x="20419" y="254"/>
                      <a:pt x="20479" y="306"/>
                      <a:pt x="20533" y="288"/>
                    </a:cubicBezTo>
                    <a:cubicBezTo>
                      <a:pt x="20717" y="404"/>
                      <a:pt x="20533" y="625"/>
                      <a:pt x="20593" y="778"/>
                    </a:cubicBezTo>
                    <a:cubicBezTo>
                      <a:pt x="20780" y="674"/>
                      <a:pt x="20941" y="83"/>
                      <a:pt x="21215" y="373"/>
                    </a:cubicBezTo>
                    <a:cubicBezTo>
                      <a:pt x="21352" y="254"/>
                      <a:pt x="21486" y="70"/>
                      <a:pt x="21600" y="0"/>
                    </a:cubicBezTo>
                    <a:cubicBezTo>
                      <a:pt x="21600" y="508"/>
                      <a:pt x="21088" y="625"/>
                      <a:pt x="20830" y="897"/>
                    </a:cubicBezTo>
                    <a:cubicBezTo>
                      <a:pt x="19402" y="2025"/>
                      <a:pt x="17926" y="2990"/>
                      <a:pt x="16595" y="4418"/>
                    </a:cubicBezTo>
                    <a:cubicBezTo>
                      <a:pt x="16444" y="4400"/>
                      <a:pt x="16361" y="4719"/>
                      <a:pt x="16210" y="4618"/>
                    </a:cubicBezTo>
                    <a:cubicBezTo>
                      <a:pt x="15802" y="5033"/>
                      <a:pt x="15320" y="5373"/>
                      <a:pt x="15022" y="5866"/>
                    </a:cubicBezTo>
                    <a:cubicBezTo>
                      <a:pt x="14611" y="6068"/>
                      <a:pt x="14263" y="6433"/>
                      <a:pt x="13891" y="6724"/>
                    </a:cubicBezTo>
                    <a:cubicBezTo>
                      <a:pt x="13851" y="6872"/>
                      <a:pt x="13768" y="6978"/>
                      <a:pt x="13704" y="7126"/>
                    </a:cubicBezTo>
                    <a:cubicBezTo>
                      <a:pt x="13644" y="7097"/>
                      <a:pt x="13604" y="6991"/>
                      <a:pt x="13530" y="7045"/>
                    </a:cubicBezTo>
                    <a:cubicBezTo>
                      <a:pt x="13493" y="7535"/>
                      <a:pt x="13008" y="7380"/>
                      <a:pt x="12995" y="7852"/>
                    </a:cubicBezTo>
                    <a:cubicBezTo>
                      <a:pt x="12637" y="8041"/>
                      <a:pt x="12352" y="8492"/>
                      <a:pt x="12001" y="8658"/>
                    </a:cubicBezTo>
                    <a:cubicBezTo>
                      <a:pt x="11820" y="9044"/>
                      <a:pt x="11506" y="9166"/>
                      <a:pt x="11235" y="9351"/>
                    </a:cubicBezTo>
                    <a:cubicBezTo>
                      <a:pt x="11235" y="9688"/>
                      <a:pt x="10850" y="9472"/>
                      <a:pt x="10910" y="9872"/>
                    </a:cubicBezTo>
                    <a:cubicBezTo>
                      <a:pt x="10315" y="10533"/>
                      <a:pt x="9659" y="11039"/>
                      <a:pt x="9064" y="11775"/>
                    </a:cubicBezTo>
                    <a:cubicBezTo>
                      <a:pt x="8876" y="12286"/>
                      <a:pt x="8327" y="12296"/>
                      <a:pt x="8190" y="12786"/>
                    </a:cubicBezTo>
                    <a:cubicBezTo>
                      <a:pt x="7645" y="13839"/>
                      <a:pt x="6842" y="14065"/>
                      <a:pt x="6233" y="15079"/>
                    </a:cubicBezTo>
                    <a:lnTo>
                      <a:pt x="6233" y="15286"/>
                    </a:lnTo>
                    <a:lnTo>
                      <a:pt x="6086" y="15286"/>
                    </a:lnTo>
                    <a:cubicBezTo>
                      <a:pt x="5276" y="16170"/>
                      <a:pt x="4607" y="17303"/>
                      <a:pt x="3761" y="18045"/>
                    </a:cubicBezTo>
                    <a:cubicBezTo>
                      <a:pt x="3553" y="18615"/>
                      <a:pt x="2994" y="18820"/>
                      <a:pt x="2767" y="19375"/>
                    </a:cubicBezTo>
                    <a:cubicBezTo>
                      <a:pt x="2643" y="19277"/>
                      <a:pt x="2496" y="19523"/>
                      <a:pt x="2359" y="19614"/>
                    </a:cubicBezTo>
                    <a:cubicBezTo>
                      <a:pt x="2295" y="19761"/>
                      <a:pt x="2372" y="19998"/>
                      <a:pt x="2235" y="20101"/>
                    </a:cubicBezTo>
                    <a:cubicBezTo>
                      <a:pt x="2148" y="19982"/>
                      <a:pt x="2372" y="19909"/>
                      <a:pt x="2295" y="19736"/>
                    </a:cubicBezTo>
                    <a:cubicBezTo>
                      <a:pt x="2048" y="19663"/>
                      <a:pt x="1877" y="20138"/>
                      <a:pt x="1613" y="20138"/>
                    </a:cubicBezTo>
                    <a:cubicBezTo>
                      <a:pt x="1392" y="20490"/>
                      <a:pt x="1114" y="20625"/>
                      <a:pt x="870" y="20825"/>
                    </a:cubicBezTo>
                    <a:cubicBezTo>
                      <a:pt x="820" y="20786"/>
                      <a:pt x="830" y="20573"/>
                      <a:pt x="746" y="20703"/>
                    </a:cubicBezTo>
                    <a:cubicBezTo>
                      <a:pt x="559" y="20991"/>
                      <a:pt x="298" y="21483"/>
                      <a:pt x="0" y="21600"/>
                    </a:cubicBezTo>
                    <a:lnTo>
                      <a:pt x="0" y="21483"/>
                    </a:lnTo>
                    <a:cubicBezTo>
                      <a:pt x="238" y="21102"/>
                      <a:pt x="595" y="20703"/>
                      <a:pt x="780" y="20272"/>
                    </a:cubicBezTo>
                    <a:cubicBezTo>
                      <a:pt x="733" y="20119"/>
                      <a:pt x="532" y="20218"/>
                      <a:pt x="659" y="20018"/>
                    </a:cubicBezTo>
                    <a:cubicBezTo>
                      <a:pt x="709" y="19982"/>
                      <a:pt x="723" y="19899"/>
                      <a:pt x="780" y="19899"/>
                    </a:cubicBezTo>
                    <a:lnTo>
                      <a:pt x="830" y="19982"/>
                    </a:lnTo>
                    <a:cubicBezTo>
                      <a:pt x="1007" y="19899"/>
                      <a:pt x="870" y="19559"/>
                      <a:pt x="1081" y="19577"/>
                    </a:cubicBezTo>
                    <a:cubicBezTo>
                      <a:pt x="1104" y="19736"/>
                      <a:pt x="933" y="19863"/>
                      <a:pt x="1081" y="19982"/>
                    </a:cubicBezTo>
                    <a:cubicBezTo>
                      <a:pt x="1378" y="19523"/>
                      <a:pt x="1402" y="18600"/>
                      <a:pt x="1997" y="18652"/>
                    </a:cubicBezTo>
                    <a:cubicBezTo>
                      <a:pt x="2074" y="18302"/>
                      <a:pt x="2088" y="17993"/>
                      <a:pt x="2272" y="17755"/>
                    </a:cubicBezTo>
                    <a:cubicBezTo>
                      <a:pt x="2570" y="17653"/>
                      <a:pt x="2733" y="17163"/>
                      <a:pt x="3045" y="17355"/>
                    </a:cubicBezTo>
                    <a:lnTo>
                      <a:pt x="3192" y="17151"/>
                    </a:lnTo>
                    <a:cubicBezTo>
                      <a:pt x="3178" y="17106"/>
                      <a:pt x="3128" y="17106"/>
                      <a:pt x="3105" y="17106"/>
                    </a:cubicBezTo>
                    <a:cubicBezTo>
                      <a:pt x="3105" y="16985"/>
                      <a:pt x="3142" y="16901"/>
                      <a:pt x="3215" y="16831"/>
                    </a:cubicBezTo>
                    <a:lnTo>
                      <a:pt x="3316" y="16985"/>
                    </a:lnTo>
                    <a:lnTo>
                      <a:pt x="3660" y="16497"/>
                    </a:lnTo>
                    <a:cubicBezTo>
                      <a:pt x="3577" y="16375"/>
                      <a:pt x="3513" y="16567"/>
                      <a:pt x="3426" y="16549"/>
                    </a:cubicBezTo>
                    <a:cubicBezTo>
                      <a:pt x="3426" y="16347"/>
                      <a:pt x="3560" y="16222"/>
                      <a:pt x="3637" y="16056"/>
                    </a:cubicBezTo>
                    <a:lnTo>
                      <a:pt x="3613" y="16025"/>
                    </a:lnTo>
                    <a:cubicBezTo>
                      <a:pt x="3362" y="16160"/>
                      <a:pt x="3178" y="16528"/>
                      <a:pt x="2981" y="16699"/>
                    </a:cubicBezTo>
                    <a:cubicBezTo>
                      <a:pt x="3055" y="16245"/>
                      <a:pt x="3416" y="15955"/>
                      <a:pt x="3700" y="15566"/>
                    </a:cubicBezTo>
                    <a:lnTo>
                      <a:pt x="3811" y="15566"/>
                    </a:lnTo>
                    <a:lnTo>
                      <a:pt x="3700" y="15888"/>
                    </a:lnTo>
                    <a:cubicBezTo>
                      <a:pt x="3884" y="15921"/>
                      <a:pt x="3684" y="16274"/>
                      <a:pt x="3871" y="16261"/>
                    </a:cubicBezTo>
                    <a:cubicBezTo>
                      <a:pt x="3935" y="16038"/>
                      <a:pt x="3961" y="15641"/>
                      <a:pt x="4209" y="15654"/>
                    </a:cubicBezTo>
                    <a:lnTo>
                      <a:pt x="4256" y="15737"/>
                    </a:lnTo>
                    <a:cubicBezTo>
                      <a:pt x="4306" y="15654"/>
                      <a:pt x="4406" y="15618"/>
                      <a:pt x="4383" y="15486"/>
                    </a:cubicBezTo>
                    <a:cubicBezTo>
                      <a:pt x="4356" y="15416"/>
                      <a:pt x="4279" y="15465"/>
                      <a:pt x="4236" y="15449"/>
                    </a:cubicBezTo>
                    <a:cubicBezTo>
                      <a:pt x="4209" y="15335"/>
                      <a:pt x="4279" y="15268"/>
                      <a:pt x="4319" y="15216"/>
                    </a:cubicBezTo>
                    <a:cubicBezTo>
                      <a:pt x="4430" y="15216"/>
                      <a:pt x="4533" y="15185"/>
                      <a:pt x="4594" y="15335"/>
                    </a:cubicBezTo>
                    <a:cubicBezTo>
                      <a:pt x="4768" y="14817"/>
                      <a:pt x="5276" y="14817"/>
                      <a:pt x="5300" y="14236"/>
                    </a:cubicBezTo>
                    <a:cubicBezTo>
                      <a:pt x="5363" y="14155"/>
                      <a:pt x="5437" y="14259"/>
                      <a:pt x="5450" y="14065"/>
                    </a:cubicBezTo>
                    <a:cubicBezTo>
                      <a:pt x="5437" y="14002"/>
                      <a:pt x="5487" y="13953"/>
                      <a:pt x="5514" y="13914"/>
                    </a:cubicBezTo>
                    <a:lnTo>
                      <a:pt x="5661" y="14002"/>
                    </a:lnTo>
                    <a:lnTo>
                      <a:pt x="5701" y="13632"/>
                    </a:lnTo>
                    <a:lnTo>
                      <a:pt x="5781" y="13632"/>
                    </a:lnTo>
                    <a:cubicBezTo>
                      <a:pt x="5701" y="13907"/>
                      <a:pt x="5949" y="13766"/>
                      <a:pt x="5959" y="13914"/>
                    </a:cubicBezTo>
                    <a:cubicBezTo>
                      <a:pt x="6032" y="13938"/>
                      <a:pt x="6169" y="13907"/>
                      <a:pt x="6233" y="13751"/>
                    </a:cubicBezTo>
                    <a:cubicBezTo>
                      <a:pt x="6233" y="13531"/>
                      <a:pt x="6169" y="13349"/>
                      <a:pt x="6317" y="131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77" name="Kształt"/>
              <p:cNvSpPr/>
              <p:nvPr/>
            </p:nvSpPr>
            <p:spPr>
              <a:xfrm>
                <a:off x="710973" y="486968"/>
                <a:ext cx="443" cy="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98" h="21600" extrusionOk="0">
                    <a:moveTo>
                      <a:pt x="15624" y="0"/>
                    </a:moveTo>
                    <a:cubicBezTo>
                      <a:pt x="18939" y="9182"/>
                      <a:pt x="15624" y="18087"/>
                      <a:pt x="654" y="21600"/>
                    </a:cubicBezTo>
                    <a:cubicBezTo>
                      <a:pt x="-2661" y="12970"/>
                      <a:pt x="7290" y="2156"/>
                      <a:pt x="1562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78" name="Kształt"/>
              <p:cNvSpPr/>
              <p:nvPr/>
            </p:nvSpPr>
            <p:spPr>
              <a:xfrm>
                <a:off x="681755" y="516186"/>
                <a:ext cx="1732" cy="1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55" h="21600" extrusionOk="0">
                    <a:moveTo>
                      <a:pt x="646" y="21600"/>
                    </a:moveTo>
                    <a:cubicBezTo>
                      <a:pt x="-3018" y="15029"/>
                      <a:pt x="9900" y="6829"/>
                      <a:pt x="14344" y="0"/>
                    </a:cubicBezTo>
                    <a:cubicBezTo>
                      <a:pt x="18582" y="8213"/>
                      <a:pt x="7007" y="16801"/>
                      <a:pt x="64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79" name="Kształt"/>
              <p:cNvSpPr/>
              <p:nvPr/>
            </p:nvSpPr>
            <p:spPr>
              <a:xfrm>
                <a:off x="662276" y="467489"/>
                <a:ext cx="14209" cy="11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33" y="19068"/>
                      <a:pt x="1498" y="17451"/>
                      <a:pt x="3463" y="16302"/>
                    </a:cubicBezTo>
                    <a:cubicBezTo>
                      <a:pt x="6390" y="12875"/>
                      <a:pt x="10118" y="8407"/>
                      <a:pt x="14179" y="6640"/>
                    </a:cubicBezTo>
                    <a:cubicBezTo>
                      <a:pt x="14411" y="6810"/>
                      <a:pt x="14544" y="7492"/>
                      <a:pt x="15043" y="7322"/>
                    </a:cubicBezTo>
                    <a:cubicBezTo>
                      <a:pt x="15810" y="6640"/>
                      <a:pt x="14944" y="5960"/>
                      <a:pt x="14811" y="5406"/>
                    </a:cubicBezTo>
                    <a:cubicBezTo>
                      <a:pt x="15943" y="3064"/>
                      <a:pt x="17008" y="150"/>
                      <a:pt x="19770" y="0"/>
                    </a:cubicBezTo>
                    <a:cubicBezTo>
                      <a:pt x="20368" y="808"/>
                      <a:pt x="20867" y="915"/>
                      <a:pt x="21600" y="447"/>
                    </a:cubicBezTo>
                    <a:cubicBezTo>
                      <a:pt x="20368" y="5108"/>
                      <a:pt x="14411" y="5810"/>
                      <a:pt x="12947" y="10961"/>
                    </a:cubicBezTo>
                    <a:cubicBezTo>
                      <a:pt x="8621" y="15344"/>
                      <a:pt x="5426" y="19621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0" name="Kształt"/>
              <p:cNvSpPr/>
              <p:nvPr/>
            </p:nvSpPr>
            <p:spPr>
              <a:xfrm>
                <a:off x="662276" y="535664"/>
                <a:ext cx="2092" cy="1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54" h="20344" extrusionOk="0">
                    <a:moveTo>
                      <a:pt x="1527" y="20216"/>
                    </a:moveTo>
                    <a:lnTo>
                      <a:pt x="0" y="20216"/>
                    </a:lnTo>
                    <a:cubicBezTo>
                      <a:pt x="949" y="10859"/>
                      <a:pt x="9366" y="8541"/>
                      <a:pt x="13565" y="0"/>
                    </a:cubicBezTo>
                    <a:lnTo>
                      <a:pt x="17196" y="0"/>
                    </a:lnTo>
                    <a:cubicBezTo>
                      <a:pt x="21600" y="11545"/>
                      <a:pt x="11461" y="21600"/>
                      <a:pt x="1527" y="202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1" name="Kształt"/>
              <p:cNvSpPr/>
              <p:nvPr/>
            </p:nvSpPr>
            <p:spPr>
              <a:xfrm>
                <a:off x="662276" y="535664"/>
                <a:ext cx="987" cy="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5775" y="11881"/>
                      <a:pt x="7691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2" name="Kształt"/>
              <p:cNvSpPr/>
              <p:nvPr/>
            </p:nvSpPr>
            <p:spPr>
              <a:xfrm>
                <a:off x="662276" y="545404"/>
                <a:ext cx="605" cy="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3" h="18006" extrusionOk="0">
                    <a:moveTo>
                      <a:pt x="18033" y="1370"/>
                    </a:moveTo>
                    <a:cubicBezTo>
                      <a:pt x="18033" y="5611"/>
                      <a:pt x="18033" y="15180"/>
                      <a:pt x="13444" y="18006"/>
                    </a:cubicBezTo>
                    <a:lnTo>
                      <a:pt x="1022" y="18006"/>
                    </a:lnTo>
                    <a:cubicBezTo>
                      <a:pt x="-3567" y="5611"/>
                      <a:pt x="8221" y="-3594"/>
                      <a:pt x="18033" y="137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3" name="Kształt"/>
              <p:cNvSpPr/>
              <p:nvPr/>
            </p:nvSpPr>
            <p:spPr>
              <a:xfrm>
                <a:off x="662276" y="477228"/>
                <a:ext cx="2236" cy="2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30" h="21600" extrusionOk="0">
                    <a:moveTo>
                      <a:pt x="17613" y="0"/>
                    </a:moveTo>
                    <a:cubicBezTo>
                      <a:pt x="21600" y="9659"/>
                      <a:pt x="11618" y="16220"/>
                      <a:pt x="6171" y="21600"/>
                    </a:cubicBezTo>
                    <a:lnTo>
                      <a:pt x="0" y="21600"/>
                    </a:lnTo>
                    <a:cubicBezTo>
                      <a:pt x="4173" y="13632"/>
                      <a:pt x="7445" y="2190"/>
                      <a:pt x="1761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4" name="Kształt"/>
              <p:cNvSpPr/>
              <p:nvPr/>
            </p:nvSpPr>
            <p:spPr>
              <a:xfrm>
                <a:off x="662276" y="457749"/>
                <a:ext cx="1139" cy="1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2" h="19275" extrusionOk="0">
                    <a:moveTo>
                      <a:pt x="8194" y="18718"/>
                    </a:moveTo>
                    <a:cubicBezTo>
                      <a:pt x="0" y="21600"/>
                      <a:pt x="2296" y="12538"/>
                      <a:pt x="0" y="8885"/>
                    </a:cubicBezTo>
                    <a:cubicBezTo>
                      <a:pt x="2296" y="3869"/>
                      <a:pt x="9501" y="3869"/>
                      <a:pt x="14076" y="0"/>
                    </a:cubicBezTo>
                    <a:cubicBezTo>
                      <a:pt x="21600" y="6179"/>
                      <a:pt x="12768" y="13880"/>
                      <a:pt x="8194" y="187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5" name="Kształt"/>
              <p:cNvSpPr/>
              <p:nvPr/>
            </p:nvSpPr>
            <p:spPr>
              <a:xfrm>
                <a:off x="662276" y="457749"/>
                <a:ext cx="2076" cy="2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88" h="21600" extrusionOk="0">
                    <a:moveTo>
                      <a:pt x="22" y="21600"/>
                    </a:moveTo>
                    <a:cubicBezTo>
                      <a:pt x="-491" y="13828"/>
                      <a:pt x="7800" y="4537"/>
                      <a:pt x="15411" y="0"/>
                    </a:cubicBezTo>
                    <a:cubicBezTo>
                      <a:pt x="21109" y="15543"/>
                      <a:pt x="22" y="8382"/>
                      <a:pt x="2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6" name="Kształt"/>
              <p:cNvSpPr/>
              <p:nvPr/>
            </p:nvSpPr>
            <p:spPr>
              <a:xfrm>
                <a:off x="662276" y="467489"/>
                <a:ext cx="1492" cy="1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4" h="21600" extrusionOk="0">
                    <a:moveTo>
                      <a:pt x="17934" y="0"/>
                    </a:moveTo>
                    <a:cubicBezTo>
                      <a:pt x="12136" y="6383"/>
                      <a:pt x="10033" y="17696"/>
                      <a:pt x="1080" y="21600"/>
                    </a:cubicBezTo>
                    <a:cubicBezTo>
                      <a:pt x="-3666" y="11580"/>
                      <a:pt x="8186" y="5730"/>
                      <a:pt x="1793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7" name="Kształt"/>
              <p:cNvSpPr/>
              <p:nvPr/>
            </p:nvSpPr>
            <p:spPr>
              <a:xfrm>
                <a:off x="662276" y="545404"/>
                <a:ext cx="2369" cy="2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0" h="21600" extrusionOk="0">
                    <a:moveTo>
                      <a:pt x="21022" y="0"/>
                    </a:moveTo>
                    <a:cubicBezTo>
                      <a:pt x="21600" y="8317"/>
                      <a:pt x="13042" y="18249"/>
                      <a:pt x="3697" y="21600"/>
                    </a:cubicBezTo>
                    <a:lnTo>
                      <a:pt x="0" y="21600"/>
                    </a:lnTo>
                    <a:cubicBezTo>
                      <a:pt x="4473" y="14909"/>
                      <a:pt x="10900" y="1405"/>
                      <a:pt x="2102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8" name="Kształt"/>
              <p:cNvSpPr/>
              <p:nvPr/>
            </p:nvSpPr>
            <p:spPr>
              <a:xfrm>
                <a:off x="662276" y="448010"/>
                <a:ext cx="2389" cy="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4" h="21600" extrusionOk="0">
                    <a:moveTo>
                      <a:pt x="0" y="17299"/>
                    </a:moveTo>
                    <a:cubicBezTo>
                      <a:pt x="1264" y="7328"/>
                      <a:pt x="11618" y="4760"/>
                      <a:pt x="19602" y="0"/>
                    </a:cubicBezTo>
                    <a:cubicBezTo>
                      <a:pt x="21600" y="8424"/>
                      <a:pt x="8160" y="13269"/>
                      <a:pt x="8160" y="21600"/>
                    </a:cubicBezTo>
                    <a:cubicBezTo>
                      <a:pt x="5437" y="20316"/>
                      <a:pt x="1264" y="20316"/>
                      <a:pt x="0" y="172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9" name="Kształt"/>
              <p:cNvSpPr/>
              <p:nvPr/>
            </p:nvSpPr>
            <p:spPr>
              <a:xfrm>
                <a:off x="672015" y="448010"/>
                <a:ext cx="2630" cy="2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3" h="21600" extrusionOk="0">
                    <a:moveTo>
                      <a:pt x="16686" y="0"/>
                    </a:moveTo>
                    <a:lnTo>
                      <a:pt x="17883" y="2961"/>
                    </a:lnTo>
                    <a:cubicBezTo>
                      <a:pt x="16243" y="9668"/>
                      <a:pt x="3430" y="14198"/>
                      <a:pt x="600" y="21600"/>
                    </a:cubicBezTo>
                    <a:cubicBezTo>
                      <a:pt x="-3717" y="8017"/>
                      <a:pt x="16686" y="12459"/>
                      <a:pt x="1668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0" name="Kształt"/>
              <p:cNvSpPr/>
              <p:nvPr/>
            </p:nvSpPr>
            <p:spPr>
              <a:xfrm>
                <a:off x="681755" y="448010"/>
                <a:ext cx="1252" cy="1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29" h="18550" extrusionOk="0">
                    <a:moveTo>
                      <a:pt x="10327" y="0"/>
                    </a:moveTo>
                    <a:cubicBezTo>
                      <a:pt x="13092" y="3370"/>
                      <a:pt x="19460" y="3370"/>
                      <a:pt x="13092" y="8912"/>
                    </a:cubicBezTo>
                    <a:cubicBezTo>
                      <a:pt x="8937" y="11490"/>
                      <a:pt x="6993" y="21600"/>
                      <a:pt x="909" y="17642"/>
                    </a:cubicBezTo>
                    <a:cubicBezTo>
                      <a:pt x="-2140" y="7328"/>
                      <a:pt x="2852" y="995"/>
                      <a:pt x="1032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1" name="Kształt"/>
              <p:cNvSpPr/>
              <p:nvPr/>
            </p:nvSpPr>
            <p:spPr>
              <a:xfrm>
                <a:off x="691494" y="438271"/>
                <a:ext cx="1179" cy="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82" h="21600" extrusionOk="0">
                    <a:moveTo>
                      <a:pt x="0" y="21600"/>
                    </a:moveTo>
                    <a:lnTo>
                      <a:pt x="14297" y="0"/>
                    </a:lnTo>
                    <a:cubicBezTo>
                      <a:pt x="21600" y="10947"/>
                      <a:pt x="13013" y="20152"/>
                      <a:pt x="6034" y="21600"/>
                    </a:cubicBezTo>
                    <a:cubicBezTo>
                      <a:pt x="6034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2" name="Kształt"/>
              <p:cNvSpPr/>
              <p:nvPr/>
            </p:nvSpPr>
            <p:spPr>
              <a:xfrm>
                <a:off x="701233" y="438271"/>
                <a:ext cx="1685" cy="1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0" h="20743" extrusionOk="0">
                    <a:moveTo>
                      <a:pt x="0" y="8028"/>
                    </a:moveTo>
                    <a:lnTo>
                      <a:pt x="9612" y="0"/>
                    </a:lnTo>
                    <a:cubicBezTo>
                      <a:pt x="14937" y="0"/>
                      <a:pt x="9612" y="11198"/>
                      <a:pt x="19744" y="8028"/>
                    </a:cubicBezTo>
                    <a:cubicBezTo>
                      <a:pt x="21600" y="11859"/>
                      <a:pt x="20536" y="21600"/>
                      <a:pt x="11469" y="20682"/>
                    </a:cubicBezTo>
                    <a:cubicBezTo>
                      <a:pt x="1870" y="18308"/>
                      <a:pt x="13599" y="5262"/>
                      <a:pt x="0" y="80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3" name="Kształt"/>
              <p:cNvSpPr/>
              <p:nvPr/>
            </p:nvSpPr>
            <p:spPr>
              <a:xfrm>
                <a:off x="701233" y="418792"/>
                <a:ext cx="1249" cy="1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4" h="18817" extrusionOk="0">
                    <a:moveTo>
                      <a:pt x="7417" y="0"/>
                    </a:moveTo>
                    <a:cubicBezTo>
                      <a:pt x="12876" y="2312"/>
                      <a:pt x="17804" y="2312"/>
                      <a:pt x="14514" y="12727"/>
                    </a:cubicBezTo>
                    <a:cubicBezTo>
                      <a:pt x="11505" y="13893"/>
                      <a:pt x="8509" y="21600"/>
                      <a:pt x="2490" y="17747"/>
                    </a:cubicBezTo>
                    <a:cubicBezTo>
                      <a:pt x="-3796" y="12727"/>
                      <a:pt x="3316" y="4999"/>
                      <a:pt x="741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4" name="Kształt"/>
              <p:cNvSpPr/>
              <p:nvPr/>
            </p:nvSpPr>
            <p:spPr>
              <a:xfrm>
                <a:off x="681755" y="428531"/>
                <a:ext cx="1006" cy="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51" h="14248" extrusionOk="0">
                    <a:moveTo>
                      <a:pt x="19062" y="4008"/>
                    </a:moveTo>
                    <a:cubicBezTo>
                      <a:pt x="21600" y="14248"/>
                      <a:pt x="11017" y="9801"/>
                      <a:pt x="7634" y="14248"/>
                    </a:cubicBezTo>
                    <a:lnTo>
                      <a:pt x="0" y="14248"/>
                    </a:lnTo>
                    <a:cubicBezTo>
                      <a:pt x="1692" y="8455"/>
                      <a:pt x="11017" y="-7352"/>
                      <a:pt x="19062" y="40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5" name="Kształt"/>
              <p:cNvSpPr/>
              <p:nvPr/>
            </p:nvSpPr>
            <p:spPr>
              <a:xfrm>
                <a:off x="681755" y="438271"/>
                <a:ext cx="570" cy="9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79" h="19751" extrusionOk="0">
                    <a:moveTo>
                      <a:pt x="11979" y="137"/>
                    </a:moveTo>
                    <a:cubicBezTo>
                      <a:pt x="8755" y="7202"/>
                      <a:pt x="15202" y="16004"/>
                      <a:pt x="6920" y="19751"/>
                    </a:cubicBezTo>
                    <a:cubicBezTo>
                      <a:pt x="-6398" y="18442"/>
                      <a:pt x="1862" y="-1849"/>
                      <a:pt x="11979" y="1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6" name="Kształt"/>
              <p:cNvSpPr/>
              <p:nvPr/>
            </p:nvSpPr>
            <p:spPr>
              <a:xfrm>
                <a:off x="672015" y="438271"/>
                <a:ext cx="2003" cy="1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0" h="16214" extrusionOk="0">
                    <a:moveTo>
                      <a:pt x="18460" y="1780"/>
                    </a:moveTo>
                    <a:cubicBezTo>
                      <a:pt x="14222" y="7540"/>
                      <a:pt x="8776" y="16849"/>
                      <a:pt x="498" y="16180"/>
                    </a:cubicBezTo>
                    <a:cubicBezTo>
                      <a:pt x="-3140" y="8209"/>
                      <a:pt x="14222" y="-4751"/>
                      <a:pt x="18460" y="178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7" name="Kształt"/>
              <p:cNvSpPr/>
              <p:nvPr/>
            </p:nvSpPr>
            <p:spPr>
              <a:xfrm>
                <a:off x="652537" y="448010"/>
                <a:ext cx="1446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2" h="21600" extrusionOk="0">
                    <a:moveTo>
                      <a:pt x="14566" y="0"/>
                    </a:moveTo>
                    <a:cubicBezTo>
                      <a:pt x="19901" y="5052"/>
                      <a:pt x="14566" y="15450"/>
                      <a:pt x="9478" y="21600"/>
                    </a:cubicBezTo>
                    <a:lnTo>
                      <a:pt x="331" y="21600"/>
                    </a:lnTo>
                    <a:cubicBezTo>
                      <a:pt x="-1699" y="14190"/>
                      <a:pt x="5926" y="3003"/>
                      <a:pt x="145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8" name="Kształt"/>
              <p:cNvSpPr/>
              <p:nvPr/>
            </p:nvSpPr>
            <p:spPr>
              <a:xfrm>
                <a:off x="642797" y="457749"/>
                <a:ext cx="1381" cy="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99" extrusionOk="0">
                    <a:moveTo>
                      <a:pt x="3439" y="0"/>
                    </a:moveTo>
                    <a:lnTo>
                      <a:pt x="21600" y="3954"/>
                    </a:lnTo>
                    <a:cubicBezTo>
                      <a:pt x="16459" y="8100"/>
                      <a:pt x="11317" y="21600"/>
                      <a:pt x="0" y="16605"/>
                    </a:cubicBezTo>
                    <a:cubicBezTo>
                      <a:pt x="0" y="16605"/>
                      <a:pt x="3439" y="0"/>
                      <a:pt x="34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9" name="Kształt"/>
              <p:cNvSpPr/>
              <p:nvPr/>
            </p:nvSpPr>
            <p:spPr>
              <a:xfrm>
                <a:off x="623319" y="477228"/>
                <a:ext cx="394" cy="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2693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00" name="Kształt"/>
              <p:cNvSpPr/>
              <p:nvPr/>
            </p:nvSpPr>
            <p:spPr>
              <a:xfrm>
                <a:off x="623319" y="477228"/>
                <a:ext cx="1155" cy="19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79" h="21600" extrusionOk="0">
                    <a:moveTo>
                      <a:pt x="18079" y="0"/>
                    </a:moveTo>
                    <a:cubicBezTo>
                      <a:pt x="18079" y="9425"/>
                      <a:pt x="7797" y="15512"/>
                      <a:pt x="253" y="21600"/>
                    </a:cubicBezTo>
                    <a:cubicBezTo>
                      <a:pt x="253" y="16833"/>
                      <a:pt x="-3521" y="0"/>
                      <a:pt x="1807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01" name="Kształt"/>
              <p:cNvSpPr/>
              <p:nvPr/>
            </p:nvSpPr>
            <p:spPr>
              <a:xfrm>
                <a:off x="623319" y="486968"/>
                <a:ext cx="4210" cy="5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06" h="17213" extrusionOk="0">
                    <a:moveTo>
                      <a:pt x="5764" y="5679"/>
                    </a:moveTo>
                    <a:cubicBezTo>
                      <a:pt x="8977" y="4425"/>
                      <a:pt x="10048" y="-4387"/>
                      <a:pt x="11797" y="2778"/>
                    </a:cubicBezTo>
                    <a:cubicBezTo>
                      <a:pt x="11508" y="3207"/>
                      <a:pt x="9655" y="3746"/>
                      <a:pt x="10048" y="4425"/>
                    </a:cubicBezTo>
                    <a:lnTo>
                      <a:pt x="18706" y="2348"/>
                    </a:lnTo>
                    <a:cubicBezTo>
                      <a:pt x="15398" y="8188"/>
                      <a:pt x="6058" y="12627"/>
                      <a:pt x="608" y="17213"/>
                    </a:cubicBezTo>
                    <a:cubicBezTo>
                      <a:pt x="-2894" y="13093"/>
                      <a:pt x="10048" y="9762"/>
                      <a:pt x="5764" y="56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02" name="Kształt"/>
              <p:cNvSpPr/>
              <p:nvPr/>
            </p:nvSpPr>
            <p:spPr>
              <a:xfrm>
                <a:off x="613579" y="486968"/>
                <a:ext cx="1227" cy="1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4" h="21600" extrusionOk="0">
                    <a:moveTo>
                      <a:pt x="17794" y="0"/>
                    </a:moveTo>
                    <a:cubicBezTo>
                      <a:pt x="15566" y="5499"/>
                      <a:pt x="21600" y="14701"/>
                      <a:pt x="8572" y="21600"/>
                    </a:cubicBezTo>
                    <a:lnTo>
                      <a:pt x="0" y="19807"/>
                    </a:lnTo>
                    <a:cubicBezTo>
                      <a:pt x="0" y="19807"/>
                      <a:pt x="17794" y="0"/>
                      <a:pt x="177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03" name="Kształt"/>
              <p:cNvSpPr/>
              <p:nvPr/>
            </p:nvSpPr>
            <p:spPr>
              <a:xfrm>
                <a:off x="603840" y="418792"/>
                <a:ext cx="96383" cy="85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7" h="21600" extrusionOk="0">
                    <a:moveTo>
                      <a:pt x="1023" y="19636"/>
                    </a:moveTo>
                    <a:lnTo>
                      <a:pt x="1100" y="19636"/>
                    </a:lnTo>
                    <a:cubicBezTo>
                      <a:pt x="1242" y="19972"/>
                      <a:pt x="628" y="20206"/>
                      <a:pt x="808" y="20581"/>
                    </a:cubicBezTo>
                    <a:lnTo>
                      <a:pt x="1154" y="20311"/>
                    </a:lnTo>
                    <a:cubicBezTo>
                      <a:pt x="2402" y="18666"/>
                      <a:pt x="3846" y="17017"/>
                      <a:pt x="5147" y="15460"/>
                    </a:cubicBezTo>
                    <a:cubicBezTo>
                      <a:pt x="4826" y="15320"/>
                      <a:pt x="4899" y="15909"/>
                      <a:pt x="4533" y="15807"/>
                    </a:cubicBezTo>
                    <a:cubicBezTo>
                      <a:pt x="4933" y="15157"/>
                      <a:pt x="5313" y="14463"/>
                      <a:pt x="5967" y="14011"/>
                    </a:cubicBezTo>
                    <a:lnTo>
                      <a:pt x="6089" y="14011"/>
                    </a:lnTo>
                    <a:lnTo>
                      <a:pt x="6147" y="14353"/>
                    </a:lnTo>
                    <a:lnTo>
                      <a:pt x="7176" y="13185"/>
                    </a:lnTo>
                    <a:cubicBezTo>
                      <a:pt x="6961" y="13114"/>
                      <a:pt x="7122" y="12907"/>
                      <a:pt x="7142" y="12761"/>
                    </a:cubicBezTo>
                    <a:cubicBezTo>
                      <a:pt x="8156" y="11668"/>
                      <a:pt x="9326" y="10808"/>
                      <a:pt x="10092" y="9574"/>
                    </a:cubicBezTo>
                    <a:cubicBezTo>
                      <a:pt x="10282" y="9558"/>
                      <a:pt x="10248" y="9819"/>
                      <a:pt x="10306" y="9930"/>
                    </a:cubicBezTo>
                    <a:cubicBezTo>
                      <a:pt x="10526" y="9877"/>
                      <a:pt x="10740" y="9717"/>
                      <a:pt x="10867" y="9503"/>
                    </a:cubicBezTo>
                    <a:lnTo>
                      <a:pt x="10648" y="9448"/>
                    </a:lnTo>
                    <a:cubicBezTo>
                      <a:pt x="11281" y="8481"/>
                      <a:pt x="12169" y="7481"/>
                      <a:pt x="13183" y="6924"/>
                    </a:cubicBezTo>
                    <a:cubicBezTo>
                      <a:pt x="13529" y="6566"/>
                      <a:pt x="13671" y="6139"/>
                      <a:pt x="13905" y="5768"/>
                    </a:cubicBezTo>
                    <a:cubicBezTo>
                      <a:pt x="14012" y="5696"/>
                      <a:pt x="14178" y="5803"/>
                      <a:pt x="14212" y="5927"/>
                    </a:cubicBezTo>
                    <a:lnTo>
                      <a:pt x="14178" y="6139"/>
                    </a:lnTo>
                    <a:cubicBezTo>
                      <a:pt x="14426" y="5853"/>
                      <a:pt x="15041" y="5545"/>
                      <a:pt x="15172" y="5063"/>
                    </a:cubicBezTo>
                    <a:cubicBezTo>
                      <a:pt x="15499" y="5007"/>
                      <a:pt x="15533" y="4456"/>
                      <a:pt x="15948" y="4633"/>
                    </a:cubicBezTo>
                    <a:cubicBezTo>
                      <a:pt x="16386" y="4404"/>
                      <a:pt x="16074" y="3870"/>
                      <a:pt x="16601" y="3611"/>
                    </a:cubicBezTo>
                    <a:cubicBezTo>
                      <a:pt x="16781" y="3490"/>
                      <a:pt x="16928" y="3399"/>
                      <a:pt x="17001" y="3189"/>
                    </a:cubicBezTo>
                    <a:cubicBezTo>
                      <a:pt x="17664" y="2922"/>
                      <a:pt x="18176" y="2195"/>
                      <a:pt x="18737" y="1807"/>
                    </a:cubicBezTo>
                    <a:cubicBezTo>
                      <a:pt x="18751" y="1664"/>
                      <a:pt x="18990" y="1611"/>
                      <a:pt x="19117" y="1506"/>
                    </a:cubicBezTo>
                    <a:lnTo>
                      <a:pt x="19644" y="950"/>
                    </a:lnTo>
                    <a:cubicBezTo>
                      <a:pt x="19517" y="912"/>
                      <a:pt x="19532" y="713"/>
                      <a:pt x="19604" y="647"/>
                    </a:cubicBezTo>
                    <a:cubicBezTo>
                      <a:pt x="19731" y="498"/>
                      <a:pt x="19858" y="413"/>
                      <a:pt x="20039" y="341"/>
                    </a:cubicBezTo>
                    <a:cubicBezTo>
                      <a:pt x="20058" y="515"/>
                      <a:pt x="19804" y="515"/>
                      <a:pt x="19765" y="697"/>
                    </a:cubicBezTo>
                    <a:cubicBezTo>
                      <a:pt x="20360" y="1143"/>
                      <a:pt x="20312" y="107"/>
                      <a:pt x="20902" y="173"/>
                    </a:cubicBezTo>
                    <a:lnTo>
                      <a:pt x="20599" y="553"/>
                    </a:lnTo>
                    <a:cubicBezTo>
                      <a:pt x="20965" y="611"/>
                      <a:pt x="21121" y="127"/>
                      <a:pt x="21467" y="0"/>
                    </a:cubicBezTo>
                    <a:cubicBezTo>
                      <a:pt x="21345" y="498"/>
                      <a:pt x="20511" y="587"/>
                      <a:pt x="20385" y="1198"/>
                    </a:cubicBezTo>
                    <a:cubicBezTo>
                      <a:pt x="20277" y="1253"/>
                      <a:pt x="20199" y="1341"/>
                      <a:pt x="20077" y="1341"/>
                    </a:cubicBezTo>
                    <a:lnTo>
                      <a:pt x="20039" y="1071"/>
                    </a:lnTo>
                    <a:lnTo>
                      <a:pt x="19517" y="1471"/>
                    </a:lnTo>
                    <a:cubicBezTo>
                      <a:pt x="19604" y="1523"/>
                      <a:pt x="19712" y="1719"/>
                      <a:pt x="19604" y="1848"/>
                    </a:cubicBezTo>
                    <a:cubicBezTo>
                      <a:pt x="19551" y="2024"/>
                      <a:pt x="19332" y="2057"/>
                      <a:pt x="19205" y="1986"/>
                    </a:cubicBezTo>
                    <a:cubicBezTo>
                      <a:pt x="19151" y="1895"/>
                      <a:pt x="19044" y="1950"/>
                      <a:pt x="18990" y="2024"/>
                    </a:cubicBezTo>
                    <a:cubicBezTo>
                      <a:pt x="18790" y="2057"/>
                      <a:pt x="18932" y="2435"/>
                      <a:pt x="18678" y="2236"/>
                    </a:cubicBezTo>
                    <a:cubicBezTo>
                      <a:pt x="18610" y="2647"/>
                      <a:pt x="18356" y="3057"/>
                      <a:pt x="17957" y="3129"/>
                    </a:cubicBezTo>
                    <a:cubicBezTo>
                      <a:pt x="17810" y="3297"/>
                      <a:pt x="18137" y="3451"/>
                      <a:pt x="17903" y="3611"/>
                    </a:cubicBezTo>
                    <a:cubicBezTo>
                      <a:pt x="17810" y="3600"/>
                      <a:pt x="17757" y="3506"/>
                      <a:pt x="17688" y="3435"/>
                    </a:cubicBezTo>
                    <a:cubicBezTo>
                      <a:pt x="17454" y="3600"/>
                      <a:pt x="17269" y="3870"/>
                      <a:pt x="17001" y="3870"/>
                    </a:cubicBezTo>
                    <a:cubicBezTo>
                      <a:pt x="16981" y="3815"/>
                      <a:pt x="17035" y="3721"/>
                      <a:pt x="16942" y="3704"/>
                    </a:cubicBezTo>
                    <a:lnTo>
                      <a:pt x="16820" y="3831"/>
                    </a:lnTo>
                    <a:cubicBezTo>
                      <a:pt x="17128" y="3950"/>
                      <a:pt x="16801" y="4186"/>
                      <a:pt x="16781" y="4388"/>
                    </a:cubicBezTo>
                    <a:cubicBezTo>
                      <a:pt x="16187" y="4561"/>
                      <a:pt x="16040" y="5173"/>
                      <a:pt x="15480" y="5371"/>
                    </a:cubicBezTo>
                    <a:cubicBezTo>
                      <a:pt x="15153" y="5891"/>
                      <a:pt x="14485" y="5974"/>
                      <a:pt x="14212" y="6624"/>
                    </a:cubicBezTo>
                    <a:cubicBezTo>
                      <a:pt x="13636" y="6886"/>
                      <a:pt x="13251" y="7605"/>
                      <a:pt x="12749" y="7944"/>
                    </a:cubicBezTo>
                    <a:cubicBezTo>
                      <a:pt x="12642" y="8373"/>
                      <a:pt x="12057" y="8464"/>
                      <a:pt x="11915" y="8891"/>
                    </a:cubicBezTo>
                    <a:cubicBezTo>
                      <a:pt x="11301" y="9323"/>
                      <a:pt x="10726" y="9841"/>
                      <a:pt x="10360" y="10486"/>
                    </a:cubicBezTo>
                    <a:cubicBezTo>
                      <a:pt x="10033" y="10472"/>
                      <a:pt x="9892" y="10825"/>
                      <a:pt x="9741" y="11042"/>
                    </a:cubicBezTo>
                    <a:lnTo>
                      <a:pt x="9785" y="11081"/>
                    </a:lnTo>
                    <a:cubicBezTo>
                      <a:pt x="9433" y="11150"/>
                      <a:pt x="9219" y="11455"/>
                      <a:pt x="9058" y="11717"/>
                    </a:cubicBezTo>
                    <a:cubicBezTo>
                      <a:pt x="8731" y="12045"/>
                      <a:pt x="8531" y="12439"/>
                      <a:pt x="8098" y="12670"/>
                    </a:cubicBezTo>
                    <a:cubicBezTo>
                      <a:pt x="7990" y="12866"/>
                      <a:pt x="7771" y="12995"/>
                      <a:pt x="7790" y="13224"/>
                    </a:cubicBezTo>
                    <a:cubicBezTo>
                      <a:pt x="6961" y="13540"/>
                      <a:pt x="6800" y="14444"/>
                      <a:pt x="6089" y="14942"/>
                    </a:cubicBezTo>
                    <a:cubicBezTo>
                      <a:pt x="5333" y="15444"/>
                      <a:pt x="4957" y="16375"/>
                      <a:pt x="4280" y="16920"/>
                    </a:cubicBezTo>
                    <a:cubicBezTo>
                      <a:pt x="3885" y="17590"/>
                      <a:pt x="3100" y="18223"/>
                      <a:pt x="2763" y="18895"/>
                    </a:cubicBezTo>
                    <a:cubicBezTo>
                      <a:pt x="2295" y="19275"/>
                      <a:pt x="1822" y="19757"/>
                      <a:pt x="1622" y="20311"/>
                    </a:cubicBezTo>
                    <a:cubicBezTo>
                      <a:pt x="1257" y="20829"/>
                      <a:pt x="754" y="21283"/>
                      <a:pt x="194" y="21600"/>
                    </a:cubicBezTo>
                    <a:lnTo>
                      <a:pt x="667" y="20829"/>
                    </a:lnTo>
                    <a:cubicBezTo>
                      <a:pt x="428" y="20774"/>
                      <a:pt x="267" y="21115"/>
                      <a:pt x="13" y="21173"/>
                    </a:cubicBezTo>
                    <a:cubicBezTo>
                      <a:pt x="-133" y="20451"/>
                      <a:pt x="974" y="20382"/>
                      <a:pt x="1023" y="1963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04" name="Kształt"/>
              <p:cNvSpPr/>
              <p:nvPr/>
            </p:nvSpPr>
            <p:spPr>
              <a:xfrm>
                <a:off x="652537" y="467489"/>
                <a:ext cx="991" cy="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8" h="18869" extrusionOk="0">
                    <a:moveTo>
                      <a:pt x="20368" y="527"/>
                    </a:moveTo>
                    <a:cubicBezTo>
                      <a:pt x="16772" y="5167"/>
                      <a:pt x="16772" y="13993"/>
                      <a:pt x="8657" y="18869"/>
                    </a:cubicBezTo>
                    <a:lnTo>
                      <a:pt x="105" y="18869"/>
                    </a:lnTo>
                    <a:cubicBezTo>
                      <a:pt x="-1232" y="9805"/>
                      <a:pt x="10456" y="-2731"/>
                      <a:pt x="20368" y="5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05" name="Kształt"/>
              <p:cNvSpPr/>
              <p:nvPr/>
            </p:nvSpPr>
            <p:spPr>
              <a:xfrm>
                <a:off x="652537" y="467489"/>
                <a:ext cx="2277" cy="27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825" y="8191"/>
                      <a:pt x="9976" y="14764"/>
                      <a:pt x="0" y="21600"/>
                    </a:cubicBezTo>
                    <a:cubicBezTo>
                      <a:pt x="1659" y="12632"/>
                      <a:pt x="12262" y="35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06" name="Kształt"/>
              <p:cNvSpPr/>
              <p:nvPr/>
            </p:nvSpPr>
            <p:spPr>
              <a:xfrm>
                <a:off x="652537" y="467489"/>
                <a:ext cx="574" cy="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40" h="21600" extrusionOk="0">
                    <a:moveTo>
                      <a:pt x="11772" y="21600"/>
                    </a:moveTo>
                    <a:lnTo>
                      <a:pt x="0" y="21600"/>
                    </a:lnTo>
                    <a:cubicBezTo>
                      <a:pt x="5232" y="12678"/>
                      <a:pt x="2615" y="0"/>
                      <a:pt x="17039" y="0"/>
                    </a:cubicBezTo>
                    <a:cubicBezTo>
                      <a:pt x="14389" y="8219"/>
                      <a:pt x="21600" y="19211"/>
                      <a:pt x="1177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07" name="Kształt"/>
              <p:cNvSpPr/>
              <p:nvPr/>
            </p:nvSpPr>
            <p:spPr>
              <a:xfrm>
                <a:off x="642797" y="477228"/>
                <a:ext cx="2107" cy="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7" h="20842" extrusionOk="0">
                    <a:moveTo>
                      <a:pt x="5306" y="20842"/>
                    </a:moveTo>
                    <a:lnTo>
                      <a:pt x="0" y="20842"/>
                    </a:lnTo>
                    <a:cubicBezTo>
                      <a:pt x="7322" y="14614"/>
                      <a:pt x="6037" y="-758"/>
                      <a:pt x="16294" y="29"/>
                    </a:cubicBezTo>
                    <a:cubicBezTo>
                      <a:pt x="21600" y="13678"/>
                      <a:pt x="9516" y="14614"/>
                      <a:pt x="5306" y="2084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08" name="Kształt"/>
              <p:cNvSpPr/>
              <p:nvPr/>
            </p:nvSpPr>
            <p:spPr>
              <a:xfrm>
                <a:off x="642797" y="564882"/>
                <a:ext cx="812" cy="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090" extrusionOk="0">
                    <a:moveTo>
                      <a:pt x="15128" y="11559"/>
                    </a:moveTo>
                    <a:cubicBezTo>
                      <a:pt x="9708" y="13311"/>
                      <a:pt x="7550" y="21600"/>
                      <a:pt x="0" y="19849"/>
                    </a:cubicBezTo>
                    <a:lnTo>
                      <a:pt x="15128" y="0"/>
                    </a:lnTo>
                    <a:cubicBezTo>
                      <a:pt x="21600" y="2009"/>
                      <a:pt x="21600" y="10041"/>
                      <a:pt x="15128" y="1155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09" name="Kształt"/>
              <p:cNvSpPr/>
              <p:nvPr/>
            </p:nvSpPr>
            <p:spPr>
              <a:xfrm>
                <a:off x="633058" y="477228"/>
                <a:ext cx="4077" cy="4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70" h="21600" extrusionOk="0">
                    <a:moveTo>
                      <a:pt x="4198" y="16544"/>
                    </a:moveTo>
                    <a:cubicBezTo>
                      <a:pt x="3076" y="18280"/>
                      <a:pt x="3384" y="21192"/>
                      <a:pt x="834" y="21600"/>
                    </a:cubicBezTo>
                    <a:cubicBezTo>
                      <a:pt x="-2630" y="13229"/>
                      <a:pt x="5319" y="5208"/>
                      <a:pt x="13264" y="0"/>
                    </a:cubicBezTo>
                    <a:cubicBezTo>
                      <a:pt x="15100" y="1328"/>
                      <a:pt x="18256" y="1584"/>
                      <a:pt x="18970" y="3880"/>
                    </a:cubicBezTo>
                    <a:cubicBezTo>
                      <a:pt x="6133" y="1940"/>
                      <a:pt x="14792" y="15932"/>
                      <a:pt x="4198" y="165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10" name="Kształt"/>
              <p:cNvSpPr/>
              <p:nvPr/>
            </p:nvSpPr>
            <p:spPr>
              <a:xfrm>
                <a:off x="642797" y="564882"/>
                <a:ext cx="569" cy="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10" extrusionOk="0">
                    <a:moveTo>
                      <a:pt x="21600" y="803"/>
                    </a:moveTo>
                    <a:cubicBezTo>
                      <a:pt x="21600" y="9795"/>
                      <a:pt x="6646" y="11174"/>
                      <a:pt x="0" y="18210"/>
                    </a:cubicBezTo>
                    <a:cubicBezTo>
                      <a:pt x="0" y="9795"/>
                      <a:pt x="3322" y="-3390"/>
                      <a:pt x="21600" y="8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11" name="Kształt"/>
              <p:cNvSpPr/>
              <p:nvPr/>
            </p:nvSpPr>
            <p:spPr>
              <a:xfrm>
                <a:off x="642797" y="564882"/>
                <a:ext cx="1949" cy="2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897" y="8369"/>
                      <a:pt x="5580" y="13231"/>
                      <a:pt x="0" y="21600"/>
                    </a:cubicBezTo>
                    <a:cubicBezTo>
                      <a:pt x="2672" y="12724"/>
                      <a:pt x="11645" y="563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12" name="Kształt"/>
              <p:cNvSpPr/>
              <p:nvPr/>
            </p:nvSpPr>
            <p:spPr>
              <a:xfrm>
                <a:off x="642797" y="477228"/>
                <a:ext cx="417" cy="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72" extrusionOk="0">
                    <a:moveTo>
                      <a:pt x="0" y="19772"/>
                    </a:moveTo>
                    <a:lnTo>
                      <a:pt x="0" y="681"/>
                    </a:lnTo>
                    <a:cubicBezTo>
                      <a:pt x="9082" y="-1828"/>
                      <a:pt x="13625" y="3189"/>
                      <a:pt x="21600" y="6079"/>
                    </a:cubicBezTo>
                    <a:cubicBezTo>
                      <a:pt x="21600" y="6079"/>
                      <a:pt x="0" y="19772"/>
                      <a:pt x="0" y="197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13" name="Kształt"/>
              <p:cNvSpPr/>
              <p:nvPr/>
            </p:nvSpPr>
            <p:spPr>
              <a:xfrm>
                <a:off x="623319" y="574622"/>
                <a:ext cx="13551" cy="203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7" h="21600" extrusionOk="0">
                    <a:moveTo>
                      <a:pt x="5589" y="15406"/>
                    </a:moveTo>
                    <a:cubicBezTo>
                      <a:pt x="9744" y="10119"/>
                      <a:pt x="15162" y="4984"/>
                      <a:pt x="21021" y="0"/>
                    </a:cubicBezTo>
                    <a:cubicBezTo>
                      <a:pt x="21600" y="1688"/>
                      <a:pt x="18228" y="2864"/>
                      <a:pt x="17070" y="4518"/>
                    </a:cubicBezTo>
                    <a:cubicBezTo>
                      <a:pt x="11992" y="10352"/>
                      <a:pt x="4600" y="15779"/>
                      <a:pt x="0" y="21600"/>
                    </a:cubicBezTo>
                    <a:cubicBezTo>
                      <a:pt x="1807" y="19505"/>
                      <a:pt x="2658" y="17233"/>
                      <a:pt x="5589" y="1540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14" name="Kształt"/>
              <p:cNvSpPr/>
              <p:nvPr/>
            </p:nvSpPr>
            <p:spPr>
              <a:xfrm>
                <a:off x="623319" y="496707"/>
                <a:ext cx="1210" cy="1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45" h="20239" extrusionOk="0">
                    <a:moveTo>
                      <a:pt x="2495" y="18009"/>
                    </a:moveTo>
                    <a:cubicBezTo>
                      <a:pt x="-3559" y="11879"/>
                      <a:pt x="2495" y="3468"/>
                      <a:pt x="9075" y="0"/>
                    </a:cubicBezTo>
                    <a:cubicBezTo>
                      <a:pt x="18041" y="669"/>
                      <a:pt x="13026" y="11073"/>
                      <a:pt x="14091" y="16535"/>
                    </a:cubicBezTo>
                    <a:cubicBezTo>
                      <a:pt x="11974" y="20672"/>
                      <a:pt x="6189" y="21600"/>
                      <a:pt x="2495" y="1800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15" name="Kształt"/>
              <p:cNvSpPr/>
              <p:nvPr/>
            </p:nvSpPr>
            <p:spPr>
              <a:xfrm>
                <a:off x="623319" y="496707"/>
                <a:ext cx="1968" cy="1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2" h="17710" extrusionOk="0">
                    <a:moveTo>
                      <a:pt x="19412" y="7976"/>
                    </a:moveTo>
                    <a:lnTo>
                      <a:pt x="19412" y="17439"/>
                    </a:lnTo>
                    <a:cubicBezTo>
                      <a:pt x="12290" y="18484"/>
                      <a:pt x="6019" y="16534"/>
                      <a:pt x="190" y="10987"/>
                    </a:cubicBezTo>
                    <a:cubicBezTo>
                      <a:pt x="-2188" y="-3116"/>
                      <a:pt x="18549" y="-3116"/>
                      <a:pt x="19412" y="79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16" name="Kształt"/>
              <p:cNvSpPr/>
              <p:nvPr/>
            </p:nvSpPr>
            <p:spPr>
              <a:xfrm>
                <a:off x="623319" y="486968"/>
                <a:ext cx="4343" cy="4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1" h="15051" extrusionOk="0">
                    <a:moveTo>
                      <a:pt x="60" y="14464"/>
                    </a:moveTo>
                    <a:cubicBezTo>
                      <a:pt x="-763" y="11100"/>
                      <a:pt x="7223" y="11529"/>
                      <a:pt x="7223" y="8263"/>
                    </a:cubicBezTo>
                    <a:cubicBezTo>
                      <a:pt x="16330" y="7770"/>
                      <a:pt x="12547" y="-6015"/>
                      <a:pt x="20119" y="3120"/>
                    </a:cubicBezTo>
                    <a:cubicBezTo>
                      <a:pt x="20837" y="5133"/>
                      <a:pt x="19401" y="5987"/>
                      <a:pt x="16330" y="6416"/>
                    </a:cubicBezTo>
                    <a:cubicBezTo>
                      <a:pt x="10598" y="5987"/>
                      <a:pt x="13260" y="10739"/>
                      <a:pt x="7223" y="10442"/>
                    </a:cubicBezTo>
                    <a:cubicBezTo>
                      <a:pt x="6201" y="11992"/>
                      <a:pt x="6814" y="14464"/>
                      <a:pt x="3744" y="14893"/>
                    </a:cubicBezTo>
                    <a:cubicBezTo>
                      <a:pt x="2208" y="14727"/>
                      <a:pt x="364" y="15585"/>
                      <a:pt x="60" y="144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17" name="Kształt"/>
              <p:cNvSpPr/>
              <p:nvPr/>
            </p:nvSpPr>
            <p:spPr>
              <a:xfrm>
                <a:off x="633058" y="486968"/>
                <a:ext cx="1249" cy="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03" h="21600" extrusionOk="0">
                    <a:moveTo>
                      <a:pt x="12629" y="0"/>
                    </a:moveTo>
                    <a:cubicBezTo>
                      <a:pt x="18760" y="7125"/>
                      <a:pt x="12629" y="15959"/>
                      <a:pt x="7824" y="21600"/>
                    </a:cubicBezTo>
                    <a:lnTo>
                      <a:pt x="887" y="21600"/>
                    </a:lnTo>
                    <a:cubicBezTo>
                      <a:pt x="-2840" y="12038"/>
                      <a:pt x="5966" y="3192"/>
                      <a:pt x="126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18" name="Kształt"/>
              <p:cNvSpPr/>
              <p:nvPr/>
            </p:nvSpPr>
            <p:spPr>
              <a:xfrm>
                <a:off x="623319" y="496707"/>
                <a:ext cx="1008" cy="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8" h="21600" extrusionOk="0">
                    <a:moveTo>
                      <a:pt x="16038" y="0"/>
                    </a:moveTo>
                    <a:cubicBezTo>
                      <a:pt x="11169" y="7832"/>
                      <a:pt x="11169" y="17343"/>
                      <a:pt x="3499" y="21600"/>
                    </a:cubicBezTo>
                    <a:cubicBezTo>
                      <a:pt x="-5562" y="12575"/>
                      <a:pt x="4533" y="0"/>
                      <a:pt x="1603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19" name="Kształt"/>
              <p:cNvSpPr/>
              <p:nvPr/>
            </p:nvSpPr>
            <p:spPr>
              <a:xfrm>
                <a:off x="613579" y="496707"/>
                <a:ext cx="3329" cy="3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340" y="7614"/>
                      <a:pt x="7391" y="14880"/>
                      <a:pt x="0" y="21600"/>
                    </a:cubicBezTo>
                    <a:cubicBezTo>
                      <a:pt x="5827" y="17233"/>
                      <a:pt x="13219" y="4984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20" name="Kształt"/>
              <p:cNvSpPr/>
              <p:nvPr/>
            </p:nvSpPr>
            <p:spPr>
              <a:xfrm>
                <a:off x="613579" y="506446"/>
                <a:ext cx="1775" cy="2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94" extrusionOk="0">
                    <a:moveTo>
                      <a:pt x="21600" y="118"/>
                    </a:moveTo>
                    <a:cubicBezTo>
                      <a:pt x="14677" y="6806"/>
                      <a:pt x="13872" y="16829"/>
                      <a:pt x="0" y="20094"/>
                    </a:cubicBezTo>
                    <a:cubicBezTo>
                      <a:pt x="10677" y="14090"/>
                      <a:pt x="7741" y="-1506"/>
                      <a:pt x="21600" y="1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21" name="Kształt"/>
              <p:cNvSpPr/>
              <p:nvPr/>
            </p:nvSpPr>
            <p:spPr>
              <a:xfrm>
                <a:off x="603840" y="506446"/>
                <a:ext cx="1795" cy="1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938"/>
                      <a:pt x="13694" y="17003"/>
                      <a:pt x="5005" y="21600"/>
                    </a:cubicBezTo>
                    <a:lnTo>
                      <a:pt x="0" y="21600"/>
                    </a:lnTo>
                    <a:cubicBezTo>
                      <a:pt x="6840" y="13377"/>
                      <a:pt x="10794" y="4312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22" name="Kształt"/>
              <p:cNvSpPr/>
              <p:nvPr/>
            </p:nvSpPr>
            <p:spPr>
              <a:xfrm>
                <a:off x="603840" y="496707"/>
                <a:ext cx="428" cy="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4" h="21600" extrusionOk="0">
                    <a:moveTo>
                      <a:pt x="0" y="0"/>
                    </a:moveTo>
                    <a:lnTo>
                      <a:pt x="18636" y="0"/>
                    </a:lnTo>
                    <a:cubicBezTo>
                      <a:pt x="21600" y="9677"/>
                      <a:pt x="10800" y="17143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23" name="Kształt"/>
              <p:cNvSpPr/>
              <p:nvPr/>
            </p:nvSpPr>
            <p:spPr>
              <a:xfrm>
                <a:off x="603840" y="506446"/>
                <a:ext cx="635" cy="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33" extrusionOk="0">
                    <a:moveTo>
                      <a:pt x="21600" y="1088"/>
                    </a:moveTo>
                    <a:cubicBezTo>
                      <a:pt x="21600" y="6719"/>
                      <a:pt x="11182" y="12606"/>
                      <a:pt x="13396" y="17633"/>
                    </a:cubicBezTo>
                    <a:lnTo>
                      <a:pt x="0" y="17633"/>
                    </a:lnTo>
                    <a:cubicBezTo>
                      <a:pt x="0" y="9792"/>
                      <a:pt x="5191" y="-3967"/>
                      <a:pt x="21600" y="10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24" name="Kształt"/>
              <p:cNvSpPr/>
              <p:nvPr/>
            </p:nvSpPr>
            <p:spPr>
              <a:xfrm>
                <a:off x="594100" y="506446"/>
                <a:ext cx="12261" cy="12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138" y="12595"/>
                    </a:moveTo>
                    <a:cubicBezTo>
                      <a:pt x="12883" y="8218"/>
                      <a:pt x="16007" y="2361"/>
                      <a:pt x="21600" y="0"/>
                    </a:cubicBezTo>
                    <a:lnTo>
                      <a:pt x="18166" y="4473"/>
                    </a:lnTo>
                    <a:cubicBezTo>
                      <a:pt x="11995" y="9984"/>
                      <a:pt x="9141" y="18739"/>
                      <a:pt x="0" y="21600"/>
                    </a:cubicBezTo>
                    <a:cubicBezTo>
                      <a:pt x="271" y="17337"/>
                      <a:pt x="7020" y="17243"/>
                      <a:pt x="8138" y="12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25" name="Kształt"/>
              <p:cNvSpPr/>
              <p:nvPr/>
            </p:nvSpPr>
            <p:spPr>
              <a:xfrm>
                <a:off x="584361" y="516186"/>
                <a:ext cx="7062" cy="8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933" extrusionOk="0">
                    <a:moveTo>
                      <a:pt x="21139" y="0"/>
                    </a:moveTo>
                    <a:cubicBezTo>
                      <a:pt x="21600" y="1062"/>
                      <a:pt x="17200" y="2580"/>
                      <a:pt x="20417" y="4122"/>
                    </a:cubicBezTo>
                    <a:cubicBezTo>
                      <a:pt x="15822" y="9311"/>
                      <a:pt x="7287" y="12795"/>
                      <a:pt x="4595" y="18968"/>
                    </a:cubicBezTo>
                    <a:cubicBezTo>
                      <a:pt x="2824" y="19233"/>
                      <a:pt x="2363" y="21600"/>
                      <a:pt x="0" y="20750"/>
                    </a:cubicBezTo>
                    <a:cubicBezTo>
                      <a:pt x="8205" y="14019"/>
                      <a:pt x="11882" y="6252"/>
                      <a:pt x="211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26" name="Kształt"/>
              <p:cNvSpPr/>
              <p:nvPr/>
            </p:nvSpPr>
            <p:spPr>
              <a:xfrm>
                <a:off x="584361" y="525925"/>
                <a:ext cx="1393" cy="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55" h="21600" extrusionOk="0">
                    <a:moveTo>
                      <a:pt x="10687" y="0"/>
                    </a:moveTo>
                    <a:cubicBezTo>
                      <a:pt x="21600" y="6832"/>
                      <a:pt x="7204" y="13523"/>
                      <a:pt x="6276" y="19682"/>
                    </a:cubicBezTo>
                    <a:lnTo>
                      <a:pt x="0" y="21600"/>
                    </a:lnTo>
                    <a:cubicBezTo>
                      <a:pt x="0" y="21600"/>
                      <a:pt x="10687" y="0"/>
                      <a:pt x="106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27" name="Kształt"/>
              <p:cNvSpPr/>
              <p:nvPr/>
            </p:nvSpPr>
            <p:spPr>
              <a:xfrm>
                <a:off x="584361" y="525925"/>
                <a:ext cx="548" cy="1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97" extrusionOk="0">
                    <a:moveTo>
                      <a:pt x="21600" y="830"/>
                    </a:moveTo>
                    <a:lnTo>
                      <a:pt x="21600" y="9464"/>
                    </a:lnTo>
                    <a:lnTo>
                      <a:pt x="12970" y="17920"/>
                    </a:lnTo>
                    <a:cubicBezTo>
                      <a:pt x="6905" y="18097"/>
                      <a:pt x="3454" y="18097"/>
                      <a:pt x="0" y="18097"/>
                    </a:cubicBezTo>
                    <a:cubicBezTo>
                      <a:pt x="8630" y="10154"/>
                      <a:pt x="21600" y="-3503"/>
                      <a:pt x="21600" y="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28" name="Kształt"/>
              <p:cNvSpPr/>
              <p:nvPr/>
            </p:nvSpPr>
            <p:spPr>
              <a:xfrm>
                <a:off x="691494" y="603840"/>
                <a:ext cx="20864" cy="16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25" y="3104"/>
                    </a:moveTo>
                    <a:cubicBezTo>
                      <a:pt x="16228" y="4393"/>
                      <a:pt x="15412" y="8390"/>
                      <a:pt x="12692" y="9751"/>
                    </a:cubicBezTo>
                    <a:cubicBezTo>
                      <a:pt x="11605" y="12600"/>
                      <a:pt x="8181" y="12431"/>
                      <a:pt x="7230" y="15732"/>
                    </a:cubicBezTo>
                    <a:cubicBezTo>
                      <a:pt x="5144" y="16484"/>
                      <a:pt x="4963" y="19687"/>
                      <a:pt x="2606" y="19872"/>
                    </a:cubicBezTo>
                    <a:cubicBezTo>
                      <a:pt x="2447" y="20990"/>
                      <a:pt x="1427" y="21600"/>
                      <a:pt x="407" y="21600"/>
                    </a:cubicBezTo>
                    <a:lnTo>
                      <a:pt x="0" y="21600"/>
                    </a:lnTo>
                    <a:cubicBezTo>
                      <a:pt x="1518" y="19872"/>
                      <a:pt x="3286" y="17207"/>
                      <a:pt x="5462" y="16101"/>
                    </a:cubicBezTo>
                    <a:cubicBezTo>
                      <a:pt x="6323" y="13606"/>
                      <a:pt x="9156" y="12515"/>
                      <a:pt x="10290" y="10233"/>
                    </a:cubicBezTo>
                    <a:cubicBezTo>
                      <a:pt x="11876" y="10304"/>
                      <a:pt x="11786" y="8547"/>
                      <a:pt x="13304" y="8206"/>
                    </a:cubicBezTo>
                    <a:lnTo>
                      <a:pt x="21600" y="0"/>
                    </a:lnTo>
                    <a:cubicBezTo>
                      <a:pt x="21374" y="1730"/>
                      <a:pt x="19265" y="1573"/>
                      <a:pt x="18925" y="3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29" name="Kształt"/>
              <p:cNvSpPr/>
              <p:nvPr/>
            </p:nvSpPr>
            <p:spPr>
              <a:xfrm>
                <a:off x="710973" y="662276"/>
                <a:ext cx="1949" cy="1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8" h="17495" extrusionOk="0">
                    <a:moveTo>
                      <a:pt x="3782" y="17495"/>
                    </a:moveTo>
                    <a:cubicBezTo>
                      <a:pt x="-1782" y="17495"/>
                      <a:pt x="-220" y="11325"/>
                      <a:pt x="2220" y="9340"/>
                    </a:cubicBezTo>
                    <a:cubicBezTo>
                      <a:pt x="7352" y="5483"/>
                      <a:pt x="12028" y="-4105"/>
                      <a:pt x="19818" y="1963"/>
                    </a:cubicBezTo>
                    <a:cubicBezTo>
                      <a:pt x="17149" y="7682"/>
                      <a:pt x="12917" y="16389"/>
                      <a:pt x="3782" y="174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30" name="Kształt"/>
              <p:cNvSpPr/>
              <p:nvPr/>
            </p:nvSpPr>
            <p:spPr>
              <a:xfrm>
                <a:off x="710973" y="662276"/>
                <a:ext cx="2290" cy="2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5" h="21600" extrusionOk="0">
                    <a:moveTo>
                      <a:pt x="5473" y="21600"/>
                    </a:moveTo>
                    <a:lnTo>
                      <a:pt x="554" y="21600"/>
                    </a:lnTo>
                    <a:cubicBezTo>
                      <a:pt x="-2871" y="6061"/>
                      <a:pt x="10537" y="6623"/>
                      <a:pt x="14709" y="0"/>
                    </a:cubicBezTo>
                    <a:cubicBezTo>
                      <a:pt x="18729" y="9021"/>
                      <a:pt x="7555" y="13596"/>
                      <a:pt x="547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31" name="Kształt"/>
              <p:cNvSpPr/>
              <p:nvPr/>
            </p:nvSpPr>
            <p:spPr>
              <a:xfrm>
                <a:off x="710973" y="594100"/>
                <a:ext cx="3329" cy="2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32" y="13643"/>
                      <a:pt x="15351" y="6169"/>
                      <a:pt x="21600" y="0"/>
                    </a:cubicBezTo>
                    <a:cubicBezTo>
                      <a:pt x="18050" y="10476"/>
                      <a:pt x="8956" y="1526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32" name="Kształt"/>
              <p:cNvSpPr/>
              <p:nvPr/>
            </p:nvSpPr>
            <p:spPr>
              <a:xfrm>
                <a:off x="720712" y="652537"/>
                <a:ext cx="11538" cy="9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01" y="11808"/>
                    </a:moveTo>
                    <a:cubicBezTo>
                      <a:pt x="10698" y="16338"/>
                      <a:pt x="5368" y="12411"/>
                      <a:pt x="4140" y="17699"/>
                    </a:cubicBezTo>
                    <a:cubicBezTo>
                      <a:pt x="3402" y="17699"/>
                      <a:pt x="2336" y="17320"/>
                      <a:pt x="1845" y="18354"/>
                    </a:cubicBezTo>
                    <a:cubicBezTo>
                      <a:pt x="2008" y="19285"/>
                      <a:pt x="2623" y="20594"/>
                      <a:pt x="1845" y="21600"/>
                    </a:cubicBezTo>
                    <a:cubicBezTo>
                      <a:pt x="655" y="21600"/>
                      <a:pt x="942" y="19661"/>
                      <a:pt x="0" y="18857"/>
                    </a:cubicBezTo>
                    <a:cubicBezTo>
                      <a:pt x="4140" y="11909"/>
                      <a:pt x="11762" y="9214"/>
                      <a:pt x="16148" y="3120"/>
                    </a:cubicBezTo>
                    <a:cubicBezTo>
                      <a:pt x="18116" y="2442"/>
                      <a:pt x="19795" y="1006"/>
                      <a:pt x="21600" y="0"/>
                    </a:cubicBezTo>
                    <a:cubicBezTo>
                      <a:pt x="20576" y="5285"/>
                      <a:pt x="14346" y="6242"/>
                      <a:pt x="12501" y="1180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33" name="Kształt"/>
              <p:cNvSpPr/>
              <p:nvPr/>
            </p:nvSpPr>
            <p:spPr>
              <a:xfrm>
                <a:off x="720712" y="584361"/>
                <a:ext cx="2127" cy="2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2" h="21600" extrusionOk="0">
                    <a:moveTo>
                      <a:pt x="0" y="21600"/>
                    </a:moveTo>
                    <a:cubicBezTo>
                      <a:pt x="1726" y="11156"/>
                      <a:pt x="11237" y="4413"/>
                      <a:pt x="20947" y="0"/>
                    </a:cubicBezTo>
                    <a:cubicBezTo>
                      <a:pt x="21600" y="9408"/>
                      <a:pt x="8858" y="13357"/>
                      <a:pt x="5618" y="21600"/>
                    </a:cubicBezTo>
                    <a:cubicBezTo>
                      <a:pt x="5618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34" name="Kształt"/>
              <p:cNvSpPr/>
              <p:nvPr/>
            </p:nvSpPr>
            <p:spPr>
              <a:xfrm>
                <a:off x="730452" y="584361"/>
                <a:ext cx="2518" cy="2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00" y="11551"/>
                      <a:pt x="17464" y="9751"/>
                      <a:pt x="21600" y="0"/>
                    </a:cubicBezTo>
                    <a:cubicBezTo>
                      <a:pt x="17464" y="4721"/>
                      <a:pt x="11829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35" name="Kształt"/>
              <p:cNvSpPr/>
              <p:nvPr/>
            </p:nvSpPr>
            <p:spPr>
              <a:xfrm>
                <a:off x="730452" y="584361"/>
                <a:ext cx="1253" cy="1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1600" extrusionOk="0">
                    <a:moveTo>
                      <a:pt x="2445" y="19895"/>
                    </a:moveTo>
                    <a:lnTo>
                      <a:pt x="0" y="21600"/>
                    </a:lnTo>
                    <a:lnTo>
                      <a:pt x="15823" y="0"/>
                    </a:lnTo>
                    <a:cubicBezTo>
                      <a:pt x="21600" y="5100"/>
                      <a:pt x="10355" y="16658"/>
                      <a:pt x="2445" y="198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36" name="Kształt"/>
              <p:cNvSpPr/>
              <p:nvPr/>
            </p:nvSpPr>
            <p:spPr>
              <a:xfrm>
                <a:off x="730452" y="564882"/>
                <a:ext cx="11384" cy="10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7" h="21600" extrusionOk="0">
                    <a:moveTo>
                      <a:pt x="15240" y="7831"/>
                    </a:moveTo>
                    <a:cubicBezTo>
                      <a:pt x="12347" y="9515"/>
                      <a:pt x="10111" y="13722"/>
                      <a:pt x="6639" y="14608"/>
                    </a:cubicBezTo>
                    <a:cubicBezTo>
                      <a:pt x="4941" y="17262"/>
                      <a:pt x="3361" y="19074"/>
                      <a:pt x="1083" y="21600"/>
                    </a:cubicBezTo>
                    <a:lnTo>
                      <a:pt x="351" y="21600"/>
                    </a:lnTo>
                    <a:cubicBezTo>
                      <a:pt x="-921" y="19894"/>
                      <a:pt x="1662" y="19074"/>
                      <a:pt x="1779" y="17521"/>
                    </a:cubicBezTo>
                    <a:cubicBezTo>
                      <a:pt x="3783" y="16529"/>
                      <a:pt x="5790" y="16226"/>
                      <a:pt x="5944" y="13444"/>
                    </a:cubicBezTo>
                    <a:cubicBezTo>
                      <a:pt x="9647" y="8415"/>
                      <a:pt x="14661" y="4596"/>
                      <a:pt x="18943" y="0"/>
                    </a:cubicBezTo>
                    <a:lnTo>
                      <a:pt x="19986" y="0"/>
                    </a:lnTo>
                    <a:cubicBezTo>
                      <a:pt x="20679" y="4444"/>
                      <a:pt x="16089" y="3863"/>
                      <a:pt x="15240" y="783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37" name="Kształt"/>
              <p:cNvSpPr/>
              <p:nvPr/>
            </p:nvSpPr>
            <p:spPr>
              <a:xfrm>
                <a:off x="808367" y="496707"/>
                <a:ext cx="8351" cy="10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85" h="21600" extrusionOk="0">
                    <a:moveTo>
                      <a:pt x="4999" y="17710"/>
                    </a:moveTo>
                    <a:cubicBezTo>
                      <a:pt x="3307" y="18890"/>
                      <a:pt x="2761" y="20882"/>
                      <a:pt x="570" y="21600"/>
                    </a:cubicBezTo>
                    <a:cubicBezTo>
                      <a:pt x="-2615" y="15880"/>
                      <a:pt x="8683" y="16297"/>
                      <a:pt x="6642" y="11134"/>
                    </a:cubicBezTo>
                    <a:cubicBezTo>
                      <a:pt x="9029" y="9283"/>
                      <a:pt x="12913" y="10812"/>
                      <a:pt x="13262" y="7199"/>
                    </a:cubicBezTo>
                    <a:cubicBezTo>
                      <a:pt x="11071" y="2524"/>
                      <a:pt x="16595" y="2802"/>
                      <a:pt x="18985" y="0"/>
                    </a:cubicBezTo>
                    <a:cubicBezTo>
                      <a:pt x="18835" y="7965"/>
                      <a:pt x="9379" y="10928"/>
                      <a:pt x="4999" y="177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38" name="Kształt"/>
              <p:cNvSpPr/>
              <p:nvPr/>
            </p:nvSpPr>
            <p:spPr>
              <a:xfrm>
                <a:off x="827845" y="594100"/>
                <a:ext cx="904" cy="1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51" h="20677" extrusionOk="0">
                    <a:moveTo>
                      <a:pt x="3566" y="0"/>
                    </a:moveTo>
                    <a:cubicBezTo>
                      <a:pt x="8967" y="1976"/>
                      <a:pt x="16892" y="10877"/>
                      <a:pt x="14368" y="18138"/>
                    </a:cubicBezTo>
                    <a:cubicBezTo>
                      <a:pt x="11491" y="19287"/>
                      <a:pt x="10054" y="21600"/>
                      <a:pt x="7530" y="20283"/>
                    </a:cubicBezTo>
                    <a:cubicBezTo>
                      <a:pt x="-4708" y="17142"/>
                      <a:pt x="1062" y="5270"/>
                      <a:pt x="35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39" name="Kształt"/>
              <p:cNvSpPr/>
              <p:nvPr/>
            </p:nvSpPr>
            <p:spPr>
              <a:xfrm>
                <a:off x="827845" y="594100"/>
                <a:ext cx="2125" cy="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7569" y="0"/>
                      <a:pt x="4229" y="2537"/>
                      <a:pt x="7569" y="3716"/>
                    </a:cubicBezTo>
                    <a:cubicBezTo>
                      <a:pt x="10020" y="9396"/>
                      <a:pt x="19823" y="15468"/>
                      <a:pt x="21600" y="21600"/>
                    </a:cubicBezTo>
                    <a:cubicBezTo>
                      <a:pt x="2450" y="15468"/>
                      <a:pt x="10020" y="6614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40" name="Kształt"/>
              <p:cNvSpPr/>
              <p:nvPr/>
            </p:nvSpPr>
            <p:spPr>
              <a:xfrm>
                <a:off x="827845" y="448010"/>
                <a:ext cx="1955" cy="6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93" h="21600" extrusionOk="0">
                    <a:moveTo>
                      <a:pt x="9234" y="17427"/>
                    </a:moveTo>
                    <a:cubicBezTo>
                      <a:pt x="5214" y="18114"/>
                      <a:pt x="6259" y="21600"/>
                      <a:pt x="2385" y="21600"/>
                    </a:cubicBezTo>
                    <a:cubicBezTo>
                      <a:pt x="-6402" y="13710"/>
                      <a:pt x="11919" y="7737"/>
                      <a:pt x="11919" y="0"/>
                    </a:cubicBezTo>
                    <a:cubicBezTo>
                      <a:pt x="15198" y="4443"/>
                      <a:pt x="11919" y="11910"/>
                      <a:pt x="9234" y="174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41" name="Kształt"/>
              <p:cNvSpPr/>
              <p:nvPr/>
            </p:nvSpPr>
            <p:spPr>
              <a:xfrm>
                <a:off x="827845" y="438271"/>
                <a:ext cx="1012" cy="1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37" h="21600" extrusionOk="0">
                    <a:moveTo>
                      <a:pt x="2781" y="21600"/>
                    </a:moveTo>
                    <a:cubicBezTo>
                      <a:pt x="-5240" y="20694"/>
                      <a:pt x="6177" y="5992"/>
                      <a:pt x="10803" y="0"/>
                    </a:cubicBezTo>
                    <a:cubicBezTo>
                      <a:pt x="16360" y="2995"/>
                      <a:pt x="13266" y="9295"/>
                      <a:pt x="14197" y="11999"/>
                    </a:cubicBezTo>
                    <a:cubicBezTo>
                      <a:pt x="14197" y="11999"/>
                      <a:pt x="2781" y="21600"/>
                      <a:pt x="278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42" name="Kształt"/>
              <p:cNvSpPr/>
              <p:nvPr/>
            </p:nvSpPr>
            <p:spPr>
              <a:xfrm>
                <a:off x="827845" y="438271"/>
                <a:ext cx="571" cy="2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900"/>
                    </a:moveTo>
                    <a:lnTo>
                      <a:pt x="14966" y="0"/>
                    </a:lnTo>
                    <a:lnTo>
                      <a:pt x="21600" y="21600"/>
                    </a:lnTo>
                    <a:cubicBezTo>
                      <a:pt x="19131" y="19900"/>
                      <a:pt x="9143" y="19900"/>
                      <a:pt x="0" y="199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43" name="Kształt"/>
              <p:cNvSpPr/>
              <p:nvPr/>
            </p:nvSpPr>
            <p:spPr>
              <a:xfrm>
                <a:off x="603840" y="418792"/>
                <a:ext cx="228737" cy="249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3" h="21554" extrusionOk="0">
                    <a:moveTo>
                      <a:pt x="21356" y="1295"/>
                    </a:moveTo>
                    <a:cubicBezTo>
                      <a:pt x="21196" y="1315"/>
                      <a:pt x="21272" y="1415"/>
                      <a:pt x="21227" y="1498"/>
                    </a:cubicBezTo>
                    <a:cubicBezTo>
                      <a:pt x="21005" y="1633"/>
                      <a:pt x="20913" y="1848"/>
                      <a:pt x="20952" y="2065"/>
                    </a:cubicBezTo>
                    <a:cubicBezTo>
                      <a:pt x="20960" y="2034"/>
                      <a:pt x="20999" y="2015"/>
                      <a:pt x="21005" y="1990"/>
                    </a:cubicBezTo>
                    <a:lnTo>
                      <a:pt x="21042" y="1990"/>
                    </a:lnTo>
                    <a:cubicBezTo>
                      <a:pt x="21134" y="2151"/>
                      <a:pt x="20875" y="2143"/>
                      <a:pt x="20875" y="2286"/>
                    </a:cubicBezTo>
                    <a:cubicBezTo>
                      <a:pt x="20890" y="2328"/>
                      <a:pt x="20853" y="2433"/>
                      <a:pt x="20913" y="2416"/>
                    </a:cubicBezTo>
                    <a:lnTo>
                      <a:pt x="20822" y="2583"/>
                    </a:lnTo>
                    <a:cubicBezTo>
                      <a:pt x="20795" y="2751"/>
                      <a:pt x="20699" y="2963"/>
                      <a:pt x="20736" y="3090"/>
                    </a:cubicBezTo>
                    <a:cubicBezTo>
                      <a:pt x="20635" y="3070"/>
                      <a:pt x="20415" y="4321"/>
                      <a:pt x="20565" y="4072"/>
                    </a:cubicBezTo>
                    <a:cubicBezTo>
                      <a:pt x="20744" y="4107"/>
                      <a:pt x="20473" y="4680"/>
                      <a:pt x="20442" y="4983"/>
                    </a:cubicBezTo>
                    <a:cubicBezTo>
                      <a:pt x="20341" y="5092"/>
                      <a:pt x="20167" y="5198"/>
                      <a:pt x="20111" y="5333"/>
                    </a:cubicBezTo>
                    <a:lnTo>
                      <a:pt x="20128" y="5351"/>
                    </a:lnTo>
                    <a:cubicBezTo>
                      <a:pt x="20282" y="5307"/>
                      <a:pt x="20319" y="5173"/>
                      <a:pt x="20417" y="5085"/>
                    </a:cubicBezTo>
                    <a:cubicBezTo>
                      <a:pt x="20555" y="5683"/>
                      <a:pt x="19779" y="5940"/>
                      <a:pt x="19489" y="6413"/>
                    </a:cubicBezTo>
                    <a:cubicBezTo>
                      <a:pt x="19160" y="6846"/>
                      <a:pt x="18675" y="7260"/>
                      <a:pt x="18300" y="7692"/>
                    </a:cubicBezTo>
                    <a:cubicBezTo>
                      <a:pt x="18193" y="7924"/>
                      <a:pt x="17942" y="8077"/>
                      <a:pt x="17765" y="8269"/>
                    </a:cubicBezTo>
                    <a:cubicBezTo>
                      <a:pt x="17439" y="8634"/>
                      <a:pt x="17065" y="8945"/>
                      <a:pt x="16705" y="9288"/>
                    </a:cubicBezTo>
                    <a:cubicBezTo>
                      <a:pt x="16714" y="9308"/>
                      <a:pt x="16691" y="9339"/>
                      <a:pt x="16730" y="9344"/>
                    </a:cubicBezTo>
                    <a:cubicBezTo>
                      <a:pt x="17599" y="8613"/>
                      <a:pt x="18283" y="7816"/>
                      <a:pt x="19121" y="7058"/>
                    </a:cubicBezTo>
                    <a:cubicBezTo>
                      <a:pt x="19405" y="6734"/>
                      <a:pt x="19770" y="6419"/>
                      <a:pt x="20074" y="6089"/>
                    </a:cubicBezTo>
                    <a:cubicBezTo>
                      <a:pt x="20212" y="6021"/>
                      <a:pt x="20208" y="5967"/>
                      <a:pt x="20300" y="5862"/>
                    </a:cubicBezTo>
                    <a:cubicBezTo>
                      <a:pt x="20393" y="6145"/>
                      <a:pt x="20136" y="6216"/>
                      <a:pt x="19998" y="6436"/>
                    </a:cubicBezTo>
                    <a:cubicBezTo>
                      <a:pt x="19748" y="6622"/>
                      <a:pt x="19526" y="6910"/>
                      <a:pt x="19304" y="7131"/>
                    </a:cubicBezTo>
                    <a:cubicBezTo>
                      <a:pt x="17897" y="8556"/>
                      <a:pt x="16371" y="9952"/>
                      <a:pt x="14824" y="11351"/>
                    </a:cubicBezTo>
                    <a:lnTo>
                      <a:pt x="11716" y="13976"/>
                    </a:lnTo>
                    <a:cubicBezTo>
                      <a:pt x="11356" y="14285"/>
                      <a:pt x="10952" y="14541"/>
                      <a:pt x="10670" y="14871"/>
                    </a:cubicBezTo>
                    <a:cubicBezTo>
                      <a:pt x="10498" y="14969"/>
                      <a:pt x="10220" y="15058"/>
                      <a:pt x="10198" y="15260"/>
                    </a:cubicBezTo>
                    <a:cubicBezTo>
                      <a:pt x="10144" y="15333"/>
                      <a:pt x="10038" y="15198"/>
                      <a:pt x="10017" y="15315"/>
                    </a:cubicBezTo>
                    <a:cubicBezTo>
                      <a:pt x="10038" y="15376"/>
                      <a:pt x="9978" y="15448"/>
                      <a:pt x="9902" y="15492"/>
                    </a:cubicBezTo>
                    <a:cubicBezTo>
                      <a:pt x="9777" y="15432"/>
                      <a:pt x="9686" y="15560"/>
                      <a:pt x="9610" y="15628"/>
                    </a:cubicBezTo>
                    <a:cubicBezTo>
                      <a:pt x="9596" y="15868"/>
                      <a:pt x="9208" y="15873"/>
                      <a:pt x="9138" y="16093"/>
                    </a:cubicBezTo>
                    <a:cubicBezTo>
                      <a:pt x="9245" y="16107"/>
                      <a:pt x="9323" y="15940"/>
                      <a:pt x="9444" y="15936"/>
                    </a:cubicBezTo>
                    <a:cubicBezTo>
                      <a:pt x="9672" y="15837"/>
                      <a:pt x="9902" y="15602"/>
                      <a:pt x="10124" y="15506"/>
                    </a:cubicBezTo>
                    <a:cubicBezTo>
                      <a:pt x="10305" y="15371"/>
                      <a:pt x="10397" y="15148"/>
                      <a:pt x="10633" y="15050"/>
                    </a:cubicBezTo>
                    <a:cubicBezTo>
                      <a:pt x="10878" y="14645"/>
                      <a:pt x="11494" y="14594"/>
                      <a:pt x="11677" y="14165"/>
                    </a:cubicBezTo>
                    <a:cubicBezTo>
                      <a:pt x="11860" y="14196"/>
                      <a:pt x="11975" y="14019"/>
                      <a:pt x="12081" y="13915"/>
                    </a:cubicBezTo>
                    <a:cubicBezTo>
                      <a:pt x="12125" y="13809"/>
                      <a:pt x="12295" y="13833"/>
                      <a:pt x="12279" y="13692"/>
                    </a:cubicBezTo>
                    <a:cubicBezTo>
                      <a:pt x="12394" y="13472"/>
                      <a:pt x="12737" y="13472"/>
                      <a:pt x="12811" y="13250"/>
                    </a:cubicBezTo>
                    <a:cubicBezTo>
                      <a:pt x="13133" y="13221"/>
                      <a:pt x="13078" y="12919"/>
                      <a:pt x="13345" y="12849"/>
                    </a:cubicBezTo>
                    <a:cubicBezTo>
                      <a:pt x="13345" y="12703"/>
                      <a:pt x="13544" y="12697"/>
                      <a:pt x="13597" y="12575"/>
                    </a:cubicBezTo>
                    <a:cubicBezTo>
                      <a:pt x="13643" y="12604"/>
                      <a:pt x="13673" y="12594"/>
                      <a:pt x="13710" y="12556"/>
                    </a:cubicBezTo>
                    <a:cubicBezTo>
                      <a:pt x="13719" y="12404"/>
                      <a:pt x="13916" y="12334"/>
                      <a:pt x="14053" y="12277"/>
                    </a:cubicBezTo>
                    <a:cubicBezTo>
                      <a:pt x="14156" y="12187"/>
                      <a:pt x="14140" y="11984"/>
                      <a:pt x="14351" y="12041"/>
                    </a:cubicBezTo>
                    <a:cubicBezTo>
                      <a:pt x="14444" y="11990"/>
                      <a:pt x="14444" y="11856"/>
                      <a:pt x="14565" y="11867"/>
                    </a:cubicBezTo>
                    <a:cubicBezTo>
                      <a:pt x="14641" y="11689"/>
                      <a:pt x="14931" y="11625"/>
                      <a:pt x="15007" y="11427"/>
                    </a:cubicBezTo>
                    <a:cubicBezTo>
                      <a:pt x="15198" y="11389"/>
                      <a:pt x="15113" y="11168"/>
                      <a:pt x="15319" y="11186"/>
                    </a:cubicBezTo>
                    <a:cubicBezTo>
                      <a:pt x="15327" y="11095"/>
                      <a:pt x="15418" y="10965"/>
                      <a:pt x="15555" y="10965"/>
                    </a:cubicBezTo>
                    <a:cubicBezTo>
                      <a:pt x="15974" y="10585"/>
                      <a:pt x="16362" y="10227"/>
                      <a:pt x="16730" y="9828"/>
                    </a:cubicBezTo>
                    <a:lnTo>
                      <a:pt x="16851" y="9775"/>
                    </a:lnTo>
                    <a:cubicBezTo>
                      <a:pt x="17277" y="9380"/>
                      <a:pt x="17599" y="8977"/>
                      <a:pt x="18078" y="8627"/>
                    </a:cubicBezTo>
                    <a:cubicBezTo>
                      <a:pt x="18072" y="8519"/>
                      <a:pt x="18217" y="8553"/>
                      <a:pt x="18263" y="8461"/>
                    </a:cubicBezTo>
                    <a:cubicBezTo>
                      <a:pt x="18314" y="8207"/>
                      <a:pt x="18727" y="8158"/>
                      <a:pt x="18774" y="7899"/>
                    </a:cubicBezTo>
                    <a:cubicBezTo>
                      <a:pt x="18969" y="7745"/>
                      <a:pt x="19129" y="7544"/>
                      <a:pt x="19359" y="7427"/>
                    </a:cubicBezTo>
                    <a:cubicBezTo>
                      <a:pt x="19489" y="7355"/>
                      <a:pt x="19434" y="7131"/>
                      <a:pt x="19618" y="7164"/>
                    </a:cubicBezTo>
                    <a:cubicBezTo>
                      <a:pt x="19588" y="7022"/>
                      <a:pt x="19846" y="6967"/>
                      <a:pt x="19894" y="6837"/>
                    </a:cubicBezTo>
                    <a:cubicBezTo>
                      <a:pt x="20181" y="6794"/>
                      <a:pt x="20117" y="6356"/>
                      <a:pt x="20407" y="6317"/>
                    </a:cubicBezTo>
                    <a:cubicBezTo>
                      <a:pt x="20452" y="6698"/>
                      <a:pt x="19756" y="7028"/>
                      <a:pt x="19596" y="7355"/>
                    </a:cubicBezTo>
                    <a:cubicBezTo>
                      <a:pt x="19298" y="7606"/>
                      <a:pt x="19076" y="7870"/>
                      <a:pt x="18774" y="8133"/>
                    </a:cubicBezTo>
                    <a:cubicBezTo>
                      <a:pt x="18764" y="8218"/>
                      <a:pt x="18727" y="8300"/>
                      <a:pt x="18649" y="8341"/>
                    </a:cubicBezTo>
                    <a:cubicBezTo>
                      <a:pt x="18466" y="8333"/>
                      <a:pt x="18406" y="8531"/>
                      <a:pt x="18283" y="8608"/>
                    </a:cubicBezTo>
                    <a:cubicBezTo>
                      <a:pt x="18162" y="8817"/>
                      <a:pt x="17903" y="8932"/>
                      <a:pt x="17790" y="9141"/>
                    </a:cubicBezTo>
                    <a:cubicBezTo>
                      <a:pt x="17521" y="9234"/>
                      <a:pt x="17461" y="9454"/>
                      <a:pt x="17201" y="9582"/>
                    </a:cubicBezTo>
                    <a:cubicBezTo>
                      <a:pt x="17164" y="9706"/>
                      <a:pt x="16890" y="9825"/>
                      <a:pt x="17020" y="9933"/>
                    </a:cubicBezTo>
                    <a:cubicBezTo>
                      <a:pt x="17012" y="9971"/>
                      <a:pt x="16958" y="9994"/>
                      <a:pt x="16927" y="10025"/>
                    </a:cubicBezTo>
                    <a:lnTo>
                      <a:pt x="16890" y="9921"/>
                    </a:lnTo>
                    <a:cubicBezTo>
                      <a:pt x="16827" y="9952"/>
                      <a:pt x="16761" y="10002"/>
                      <a:pt x="16782" y="10068"/>
                    </a:cubicBezTo>
                    <a:cubicBezTo>
                      <a:pt x="16418" y="10232"/>
                      <a:pt x="16348" y="10522"/>
                      <a:pt x="16013" y="10745"/>
                    </a:cubicBezTo>
                    <a:lnTo>
                      <a:pt x="16089" y="10789"/>
                    </a:lnTo>
                    <a:cubicBezTo>
                      <a:pt x="16073" y="10898"/>
                      <a:pt x="15929" y="10965"/>
                      <a:pt x="15906" y="11069"/>
                    </a:cubicBezTo>
                    <a:cubicBezTo>
                      <a:pt x="16021" y="11021"/>
                      <a:pt x="16227" y="10861"/>
                      <a:pt x="16272" y="10712"/>
                    </a:cubicBezTo>
                    <a:cubicBezTo>
                      <a:pt x="16210" y="10712"/>
                      <a:pt x="16165" y="10664"/>
                      <a:pt x="16210" y="10628"/>
                    </a:cubicBezTo>
                    <a:lnTo>
                      <a:pt x="16362" y="10522"/>
                    </a:lnTo>
                    <a:cubicBezTo>
                      <a:pt x="16426" y="10585"/>
                      <a:pt x="16249" y="10634"/>
                      <a:pt x="16303" y="10700"/>
                    </a:cubicBezTo>
                    <a:cubicBezTo>
                      <a:pt x="16989" y="10082"/>
                      <a:pt x="17757" y="9448"/>
                      <a:pt x="18339" y="8773"/>
                    </a:cubicBezTo>
                    <a:cubicBezTo>
                      <a:pt x="18704" y="8589"/>
                      <a:pt x="18803" y="8256"/>
                      <a:pt x="19138" y="8048"/>
                    </a:cubicBezTo>
                    <a:cubicBezTo>
                      <a:pt x="19160" y="8004"/>
                      <a:pt x="19214" y="7981"/>
                      <a:pt x="19253" y="7942"/>
                    </a:cubicBezTo>
                    <a:cubicBezTo>
                      <a:pt x="19320" y="7942"/>
                      <a:pt x="19368" y="7987"/>
                      <a:pt x="19434" y="7929"/>
                    </a:cubicBezTo>
                    <a:cubicBezTo>
                      <a:pt x="19411" y="8020"/>
                      <a:pt x="19275" y="8090"/>
                      <a:pt x="19228" y="8183"/>
                    </a:cubicBezTo>
                    <a:cubicBezTo>
                      <a:pt x="19062" y="8232"/>
                      <a:pt x="19160" y="8484"/>
                      <a:pt x="18901" y="8427"/>
                    </a:cubicBezTo>
                    <a:cubicBezTo>
                      <a:pt x="18840" y="8453"/>
                      <a:pt x="18924" y="8528"/>
                      <a:pt x="18864" y="8564"/>
                    </a:cubicBezTo>
                    <a:cubicBezTo>
                      <a:pt x="18696" y="8665"/>
                      <a:pt x="18589" y="8896"/>
                      <a:pt x="18376" y="8888"/>
                    </a:cubicBezTo>
                    <a:cubicBezTo>
                      <a:pt x="18293" y="9005"/>
                      <a:pt x="18109" y="9104"/>
                      <a:pt x="18156" y="9240"/>
                    </a:cubicBezTo>
                    <a:lnTo>
                      <a:pt x="17529" y="9806"/>
                    </a:lnTo>
                    <a:cubicBezTo>
                      <a:pt x="17385" y="9706"/>
                      <a:pt x="17357" y="9915"/>
                      <a:pt x="17277" y="9966"/>
                    </a:cubicBezTo>
                    <a:cubicBezTo>
                      <a:pt x="17240" y="10082"/>
                      <a:pt x="17118" y="10154"/>
                      <a:pt x="17003" y="10261"/>
                    </a:cubicBezTo>
                    <a:lnTo>
                      <a:pt x="16927" y="10261"/>
                    </a:lnTo>
                    <a:cubicBezTo>
                      <a:pt x="16699" y="10406"/>
                      <a:pt x="16514" y="10590"/>
                      <a:pt x="16362" y="10789"/>
                    </a:cubicBezTo>
                    <a:lnTo>
                      <a:pt x="15754" y="11260"/>
                    </a:lnTo>
                    <a:cubicBezTo>
                      <a:pt x="15709" y="11211"/>
                      <a:pt x="15847" y="11186"/>
                      <a:pt x="15830" y="11132"/>
                    </a:cubicBezTo>
                    <a:cubicBezTo>
                      <a:pt x="15693" y="11063"/>
                      <a:pt x="15724" y="11250"/>
                      <a:pt x="15609" y="11250"/>
                    </a:cubicBezTo>
                    <a:cubicBezTo>
                      <a:pt x="15693" y="11139"/>
                      <a:pt x="15769" y="11025"/>
                      <a:pt x="15869" y="10922"/>
                    </a:cubicBezTo>
                    <a:cubicBezTo>
                      <a:pt x="15724" y="10885"/>
                      <a:pt x="15664" y="11059"/>
                      <a:pt x="15594" y="11113"/>
                    </a:cubicBezTo>
                    <a:cubicBezTo>
                      <a:pt x="15319" y="11292"/>
                      <a:pt x="15091" y="11518"/>
                      <a:pt x="14918" y="11734"/>
                    </a:cubicBezTo>
                    <a:cubicBezTo>
                      <a:pt x="14853" y="11746"/>
                      <a:pt x="14793" y="11777"/>
                      <a:pt x="14748" y="11820"/>
                    </a:cubicBezTo>
                    <a:cubicBezTo>
                      <a:pt x="14733" y="11856"/>
                      <a:pt x="14779" y="11881"/>
                      <a:pt x="14787" y="11911"/>
                    </a:cubicBezTo>
                    <a:cubicBezTo>
                      <a:pt x="14816" y="11795"/>
                      <a:pt x="15015" y="11795"/>
                      <a:pt x="15023" y="11672"/>
                    </a:cubicBezTo>
                    <a:cubicBezTo>
                      <a:pt x="15274" y="11625"/>
                      <a:pt x="15268" y="11389"/>
                      <a:pt x="15518" y="11303"/>
                    </a:cubicBezTo>
                    <a:cubicBezTo>
                      <a:pt x="15243" y="11587"/>
                      <a:pt x="14968" y="11881"/>
                      <a:pt x="14627" y="12090"/>
                    </a:cubicBezTo>
                    <a:lnTo>
                      <a:pt x="14694" y="11984"/>
                    </a:lnTo>
                    <a:cubicBezTo>
                      <a:pt x="14604" y="11905"/>
                      <a:pt x="14565" y="12090"/>
                      <a:pt x="14458" y="12041"/>
                    </a:cubicBezTo>
                    <a:cubicBezTo>
                      <a:pt x="14306" y="12200"/>
                      <a:pt x="14084" y="12334"/>
                      <a:pt x="13986" y="12513"/>
                    </a:cubicBezTo>
                    <a:cubicBezTo>
                      <a:pt x="14140" y="12518"/>
                      <a:pt x="14191" y="12330"/>
                      <a:pt x="14351" y="12293"/>
                    </a:cubicBezTo>
                    <a:cubicBezTo>
                      <a:pt x="14427" y="12256"/>
                      <a:pt x="14458" y="12144"/>
                      <a:pt x="14565" y="12134"/>
                    </a:cubicBezTo>
                    <a:cubicBezTo>
                      <a:pt x="14536" y="12256"/>
                      <a:pt x="14351" y="12299"/>
                      <a:pt x="14314" y="12427"/>
                    </a:cubicBezTo>
                    <a:cubicBezTo>
                      <a:pt x="14171" y="12433"/>
                      <a:pt x="14053" y="12543"/>
                      <a:pt x="13963" y="12629"/>
                    </a:cubicBezTo>
                    <a:cubicBezTo>
                      <a:pt x="13986" y="12685"/>
                      <a:pt x="13926" y="12716"/>
                      <a:pt x="13910" y="12754"/>
                    </a:cubicBezTo>
                    <a:cubicBezTo>
                      <a:pt x="13828" y="12716"/>
                      <a:pt x="13789" y="12697"/>
                      <a:pt x="13688" y="12703"/>
                    </a:cubicBezTo>
                    <a:cubicBezTo>
                      <a:pt x="13536" y="12815"/>
                      <a:pt x="13398" y="12962"/>
                      <a:pt x="13308" y="13092"/>
                    </a:cubicBezTo>
                    <a:cubicBezTo>
                      <a:pt x="13002" y="13176"/>
                      <a:pt x="12942" y="13428"/>
                      <a:pt x="12644" y="13564"/>
                    </a:cubicBezTo>
                    <a:cubicBezTo>
                      <a:pt x="11745" y="14299"/>
                      <a:pt x="10816" y="15080"/>
                      <a:pt x="9832" y="15816"/>
                    </a:cubicBezTo>
                    <a:cubicBezTo>
                      <a:pt x="9651" y="15847"/>
                      <a:pt x="9559" y="16009"/>
                      <a:pt x="9481" y="16124"/>
                    </a:cubicBezTo>
                    <a:cubicBezTo>
                      <a:pt x="9717" y="16124"/>
                      <a:pt x="9777" y="15824"/>
                      <a:pt x="10031" y="15788"/>
                    </a:cubicBezTo>
                    <a:cubicBezTo>
                      <a:pt x="10214" y="15487"/>
                      <a:pt x="10648" y="15406"/>
                      <a:pt x="10853" y="15122"/>
                    </a:cubicBezTo>
                    <a:cubicBezTo>
                      <a:pt x="11036" y="14988"/>
                      <a:pt x="11219" y="14792"/>
                      <a:pt x="11441" y="14694"/>
                    </a:cubicBezTo>
                    <a:cubicBezTo>
                      <a:pt x="11334" y="14871"/>
                      <a:pt x="11114" y="14969"/>
                      <a:pt x="10984" y="15135"/>
                    </a:cubicBezTo>
                    <a:cubicBezTo>
                      <a:pt x="10670" y="15315"/>
                      <a:pt x="10426" y="15498"/>
                      <a:pt x="10198" y="15755"/>
                    </a:cubicBezTo>
                    <a:cubicBezTo>
                      <a:pt x="10031" y="15755"/>
                      <a:pt x="10068" y="15922"/>
                      <a:pt x="9959" y="15964"/>
                    </a:cubicBezTo>
                    <a:cubicBezTo>
                      <a:pt x="9846" y="16046"/>
                      <a:pt x="9742" y="16186"/>
                      <a:pt x="9596" y="16156"/>
                    </a:cubicBezTo>
                    <a:cubicBezTo>
                      <a:pt x="9520" y="16526"/>
                      <a:pt x="8978" y="16482"/>
                      <a:pt x="8803" y="16807"/>
                    </a:cubicBezTo>
                    <a:cubicBezTo>
                      <a:pt x="8522" y="16967"/>
                      <a:pt x="8384" y="17220"/>
                      <a:pt x="8074" y="17335"/>
                    </a:cubicBezTo>
                    <a:cubicBezTo>
                      <a:pt x="8018" y="17380"/>
                      <a:pt x="7965" y="17422"/>
                      <a:pt x="7965" y="17482"/>
                    </a:cubicBezTo>
                    <a:cubicBezTo>
                      <a:pt x="8119" y="17513"/>
                      <a:pt x="8248" y="17342"/>
                      <a:pt x="8369" y="17307"/>
                    </a:cubicBezTo>
                    <a:lnTo>
                      <a:pt x="8409" y="17335"/>
                    </a:lnTo>
                    <a:cubicBezTo>
                      <a:pt x="8193" y="17434"/>
                      <a:pt x="8133" y="17629"/>
                      <a:pt x="7926" y="17766"/>
                    </a:cubicBezTo>
                    <a:cubicBezTo>
                      <a:pt x="7774" y="17732"/>
                      <a:pt x="7768" y="17893"/>
                      <a:pt x="7638" y="17923"/>
                    </a:cubicBezTo>
                    <a:cubicBezTo>
                      <a:pt x="7418" y="18098"/>
                      <a:pt x="7096" y="18262"/>
                      <a:pt x="6884" y="18380"/>
                    </a:cubicBezTo>
                    <a:cubicBezTo>
                      <a:pt x="6884" y="18343"/>
                      <a:pt x="6958" y="18336"/>
                      <a:pt x="6944" y="18295"/>
                    </a:cubicBezTo>
                    <a:cubicBezTo>
                      <a:pt x="6851" y="18267"/>
                      <a:pt x="6759" y="18400"/>
                      <a:pt x="6646" y="18356"/>
                    </a:cubicBezTo>
                    <a:cubicBezTo>
                      <a:pt x="6623" y="18575"/>
                      <a:pt x="6356" y="18441"/>
                      <a:pt x="6266" y="18632"/>
                    </a:cubicBezTo>
                    <a:cubicBezTo>
                      <a:pt x="6213" y="18760"/>
                      <a:pt x="6044" y="18771"/>
                      <a:pt x="5939" y="18884"/>
                    </a:cubicBezTo>
                    <a:cubicBezTo>
                      <a:pt x="5954" y="18857"/>
                      <a:pt x="5993" y="18853"/>
                      <a:pt x="5993" y="18822"/>
                    </a:cubicBezTo>
                    <a:cubicBezTo>
                      <a:pt x="5755" y="18817"/>
                      <a:pt x="5631" y="19135"/>
                      <a:pt x="5405" y="19135"/>
                    </a:cubicBezTo>
                    <a:cubicBezTo>
                      <a:pt x="5329" y="19252"/>
                      <a:pt x="5085" y="19262"/>
                      <a:pt x="5146" y="19386"/>
                    </a:cubicBezTo>
                    <a:cubicBezTo>
                      <a:pt x="5192" y="19375"/>
                      <a:pt x="5231" y="19320"/>
                      <a:pt x="5276" y="19356"/>
                    </a:cubicBezTo>
                    <a:lnTo>
                      <a:pt x="5276" y="19386"/>
                    </a:lnTo>
                    <a:cubicBezTo>
                      <a:pt x="5068" y="19478"/>
                      <a:pt x="4888" y="19670"/>
                      <a:pt x="4658" y="19681"/>
                    </a:cubicBezTo>
                    <a:lnTo>
                      <a:pt x="4750" y="19589"/>
                    </a:lnTo>
                    <a:cubicBezTo>
                      <a:pt x="4680" y="19554"/>
                      <a:pt x="4610" y="19620"/>
                      <a:pt x="4582" y="19664"/>
                    </a:cubicBezTo>
                    <a:cubicBezTo>
                      <a:pt x="4658" y="19791"/>
                      <a:pt x="4444" y="19736"/>
                      <a:pt x="4452" y="19842"/>
                    </a:cubicBezTo>
                    <a:cubicBezTo>
                      <a:pt x="4337" y="19865"/>
                      <a:pt x="4261" y="20040"/>
                      <a:pt x="4109" y="20019"/>
                    </a:cubicBezTo>
                    <a:cubicBezTo>
                      <a:pt x="4002" y="20001"/>
                      <a:pt x="4002" y="20179"/>
                      <a:pt x="3904" y="20075"/>
                    </a:cubicBezTo>
                    <a:lnTo>
                      <a:pt x="3980" y="19977"/>
                    </a:lnTo>
                    <a:lnTo>
                      <a:pt x="3743" y="20060"/>
                    </a:lnTo>
                    <a:cubicBezTo>
                      <a:pt x="3766" y="20092"/>
                      <a:pt x="3803" y="20172"/>
                      <a:pt x="3704" y="20208"/>
                    </a:cubicBezTo>
                    <a:lnTo>
                      <a:pt x="3665" y="20208"/>
                    </a:lnTo>
                    <a:lnTo>
                      <a:pt x="3719" y="20092"/>
                    </a:lnTo>
                    <a:cubicBezTo>
                      <a:pt x="3704" y="20060"/>
                      <a:pt x="3659" y="20086"/>
                      <a:pt x="3628" y="20075"/>
                    </a:cubicBezTo>
                    <a:cubicBezTo>
                      <a:pt x="3561" y="20203"/>
                      <a:pt x="3331" y="20253"/>
                      <a:pt x="3211" y="20359"/>
                    </a:cubicBezTo>
                    <a:cubicBezTo>
                      <a:pt x="3012" y="20285"/>
                      <a:pt x="3117" y="20589"/>
                      <a:pt x="2897" y="20495"/>
                    </a:cubicBezTo>
                    <a:cubicBezTo>
                      <a:pt x="2858" y="20516"/>
                      <a:pt x="2852" y="20578"/>
                      <a:pt x="2807" y="20589"/>
                    </a:cubicBezTo>
                    <a:lnTo>
                      <a:pt x="2698" y="20547"/>
                    </a:lnTo>
                    <a:cubicBezTo>
                      <a:pt x="2667" y="20659"/>
                      <a:pt x="2570" y="20553"/>
                      <a:pt x="2492" y="20608"/>
                    </a:cubicBezTo>
                    <a:cubicBezTo>
                      <a:pt x="2388" y="20665"/>
                      <a:pt x="2357" y="20807"/>
                      <a:pt x="2203" y="20769"/>
                    </a:cubicBezTo>
                    <a:cubicBezTo>
                      <a:pt x="2158" y="20800"/>
                      <a:pt x="2143" y="20832"/>
                      <a:pt x="2127" y="20872"/>
                    </a:cubicBezTo>
                    <a:cubicBezTo>
                      <a:pt x="2258" y="20899"/>
                      <a:pt x="2371" y="20807"/>
                      <a:pt x="2476" y="20757"/>
                    </a:cubicBezTo>
                    <a:lnTo>
                      <a:pt x="3080" y="20608"/>
                    </a:lnTo>
                    <a:lnTo>
                      <a:pt x="3080" y="20622"/>
                    </a:lnTo>
                    <a:cubicBezTo>
                      <a:pt x="3226" y="20604"/>
                      <a:pt x="3423" y="20542"/>
                      <a:pt x="3522" y="20419"/>
                    </a:cubicBezTo>
                    <a:cubicBezTo>
                      <a:pt x="3589" y="20499"/>
                      <a:pt x="3665" y="20394"/>
                      <a:pt x="3743" y="20388"/>
                    </a:cubicBezTo>
                    <a:cubicBezTo>
                      <a:pt x="3485" y="20690"/>
                      <a:pt x="3012" y="20641"/>
                      <a:pt x="2714" y="20903"/>
                    </a:cubicBezTo>
                    <a:cubicBezTo>
                      <a:pt x="2607" y="20948"/>
                      <a:pt x="2402" y="20862"/>
                      <a:pt x="2462" y="21033"/>
                    </a:cubicBezTo>
                    <a:cubicBezTo>
                      <a:pt x="2476" y="21094"/>
                      <a:pt x="2394" y="21131"/>
                      <a:pt x="2349" y="21156"/>
                    </a:cubicBezTo>
                    <a:lnTo>
                      <a:pt x="2295" y="21156"/>
                    </a:lnTo>
                    <a:cubicBezTo>
                      <a:pt x="2264" y="21131"/>
                      <a:pt x="2357" y="21069"/>
                      <a:pt x="2281" y="21052"/>
                    </a:cubicBezTo>
                    <a:cubicBezTo>
                      <a:pt x="2221" y="21052"/>
                      <a:pt x="2172" y="21102"/>
                      <a:pt x="2151" y="21140"/>
                    </a:cubicBezTo>
                    <a:lnTo>
                      <a:pt x="2221" y="21180"/>
                    </a:lnTo>
                    <a:cubicBezTo>
                      <a:pt x="1763" y="21311"/>
                      <a:pt x="1396" y="21600"/>
                      <a:pt x="847" y="21548"/>
                    </a:cubicBezTo>
                    <a:cubicBezTo>
                      <a:pt x="894" y="21496"/>
                      <a:pt x="1046" y="21496"/>
                      <a:pt x="1120" y="21434"/>
                    </a:cubicBezTo>
                    <a:cubicBezTo>
                      <a:pt x="1246" y="21328"/>
                      <a:pt x="1381" y="21395"/>
                      <a:pt x="1510" y="21316"/>
                    </a:cubicBezTo>
                    <a:cubicBezTo>
                      <a:pt x="1519" y="21207"/>
                      <a:pt x="1685" y="21311"/>
                      <a:pt x="1691" y="21196"/>
                    </a:cubicBezTo>
                    <a:cubicBezTo>
                      <a:pt x="1578" y="21169"/>
                      <a:pt x="1457" y="21248"/>
                      <a:pt x="1342" y="21230"/>
                    </a:cubicBezTo>
                    <a:cubicBezTo>
                      <a:pt x="1204" y="21390"/>
                      <a:pt x="954" y="21340"/>
                      <a:pt x="724" y="21390"/>
                    </a:cubicBezTo>
                    <a:lnTo>
                      <a:pt x="648" y="21316"/>
                    </a:lnTo>
                    <a:cubicBezTo>
                      <a:pt x="611" y="21357"/>
                      <a:pt x="654" y="21470"/>
                      <a:pt x="543" y="21452"/>
                    </a:cubicBezTo>
                    <a:cubicBezTo>
                      <a:pt x="428" y="21316"/>
                      <a:pt x="551" y="21126"/>
                      <a:pt x="299" y="21082"/>
                    </a:cubicBezTo>
                    <a:cubicBezTo>
                      <a:pt x="299" y="20979"/>
                      <a:pt x="153" y="20903"/>
                      <a:pt x="208" y="20800"/>
                    </a:cubicBezTo>
                    <a:cubicBezTo>
                      <a:pt x="-137" y="20203"/>
                      <a:pt x="1" y="19468"/>
                      <a:pt x="229" y="18822"/>
                    </a:cubicBezTo>
                    <a:cubicBezTo>
                      <a:pt x="389" y="18231"/>
                      <a:pt x="757" y="17705"/>
                      <a:pt x="962" y="17125"/>
                    </a:cubicBezTo>
                    <a:cubicBezTo>
                      <a:pt x="1342" y="16590"/>
                      <a:pt x="1570" y="15984"/>
                      <a:pt x="2020" y="15478"/>
                    </a:cubicBezTo>
                    <a:cubicBezTo>
                      <a:pt x="2059" y="15161"/>
                      <a:pt x="2388" y="14975"/>
                      <a:pt x="2492" y="14680"/>
                    </a:cubicBezTo>
                    <a:cubicBezTo>
                      <a:pt x="2981" y="13955"/>
                      <a:pt x="3544" y="13288"/>
                      <a:pt x="4199" y="12629"/>
                    </a:cubicBezTo>
                    <a:cubicBezTo>
                      <a:pt x="4354" y="12594"/>
                      <a:pt x="4436" y="12462"/>
                      <a:pt x="4528" y="12366"/>
                    </a:cubicBezTo>
                    <a:cubicBezTo>
                      <a:pt x="4477" y="12330"/>
                      <a:pt x="4415" y="12371"/>
                      <a:pt x="4362" y="12385"/>
                    </a:cubicBezTo>
                    <a:cubicBezTo>
                      <a:pt x="4460" y="12126"/>
                      <a:pt x="4779" y="12065"/>
                      <a:pt x="4986" y="11881"/>
                    </a:cubicBezTo>
                    <a:cubicBezTo>
                      <a:pt x="4902" y="11843"/>
                      <a:pt x="4849" y="11946"/>
                      <a:pt x="4764" y="11955"/>
                    </a:cubicBezTo>
                    <a:cubicBezTo>
                      <a:pt x="4888" y="11683"/>
                      <a:pt x="5222" y="11609"/>
                      <a:pt x="5459" y="11396"/>
                    </a:cubicBezTo>
                    <a:lnTo>
                      <a:pt x="6266" y="10565"/>
                    </a:lnTo>
                    <a:cubicBezTo>
                      <a:pt x="6371" y="10445"/>
                      <a:pt x="6167" y="10290"/>
                      <a:pt x="6426" y="10261"/>
                    </a:cubicBezTo>
                    <a:cubicBezTo>
                      <a:pt x="6494" y="10297"/>
                      <a:pt x="6328" y="10297"/>
                      <a:pt x="6410" y="10344"/>
                    </a:cubicBezTo>
                    <a:cubicBezTo>
                      <a:pt x="6677" y="10215"/>
                      <a:pt x="6868" y="9966"/>
                      <a:pt x="7065" y="9755"/>
                    </a:cubicBezTo>
                    <a:cubicBezTo>
                      <a:pt x="6930" y="9713"/>
                      <a:pt x="6921" y="9895"/>
                      <a:pt x="6775" y="9878"/>
                    </a:cubicBezTo>
                    <a:cubicBezTo>
                      <a:pt x="6691" y="9891"/>
                      <a:pt x="6745" y="10007"/>
                      <a:pt x="6630" y="9966"/>
                    </a:cubicBezTo>
                    <a:lnTo>
                      <a:pt x="6609" y="9878"/>
                    </a:lnTo>
                    <a:lnTo>
                      <a:pt x="6502" y="9978"/>
                    </a:lnTo>
                    <a:cubicBezTo>
                      <a:pt x="6510" y="10007"/>
                      <a:pt x="6547" y="9987"/>
                      <a:pt x="6578" y="9994"/>
                    </a:cubicBezTo>
                    <a:cubicBezTo>
                      <a:pt x="6586" y="10025"/>
                      <a:pt x="6558" y="10037"/>
                      <a:pt x="6539" y="10051"/>
                    </a:cubicBezTo>
                    <a:lnTo>
                      <a:pt x="6502" y="10051"/>
                    </a:lnTo>
                    <a:cubicBezTo>
                      <a:pt x="6502" y="10037"/>
                      <a:pt x="6502" y="10012"/>
                      <a:pt x="6517" y="10007"/>
                    </a:cubicBezTo>
                    <a:cubicBezTo>
                      <a:pt x="6465" y="9966"/>
                      <a:pt x="6418" y="10025"/>
                      <a:pt x="6371" y="10037"/>
                    </a:cubicBezTo>
                    <a:cubicBezTo>
                      <a:pt x="6379" y="10051"/>
                      <a:pt x="6410" y="10051"/>
                      <a:pt x="6426" y="10051"/>
                    </a:cubicBezTo>
                    <a:cubicBezTo>
                      <a:pt x="6410" y="10120"/>
                      <a:pt x="6328" y="10143"/>
                      <a:pt x="6266" y="10173"/>
                    </a:cubicBezTo>
                    <a:cubicBezTo>
                      <a:pt x="6151" y="10068"/>
                      <a:pt x="6379" y="10037"/>
                      <a:pt x="6395" y="9952"/>
                    </a:cubicBezTo>
                    <a:cubicBezTo>
                      <a:pt x="6630" y="9841"/>
                      <a:pt x="6642" y="9596"/>
                      <a:pt x="6905" y="9509"/>
                    </a:cubicBezTo>
                    <a:lnTo>
                      <a:pt x="6921" y="9415"/>
                    </a:lnTo>
                    <a:cubicBezTo>
                      <a:pt x="7088" y="9570"/>
                      <a:pt x="7141" y="9339"/>
                      <a:pt x="7217" y="9271"/>
                    </a:cubicBezTo>
                    <a:cubicBezTo>
                      <a:pt x="7217" y="9314"/>
                      <a:pt x="7217" y="9362"/>
                      <a:pt x="7273" y="9387"/>
                    </a:cubicBezTo>
                    <a:cubicBezTo>
                      <a:pt x="7295" y="9160"/>
                      <a:pt x="7745" y="9225"/>
                      <a:pt x="7690" y="8977"/>
                    </a:cubicBezTo>
                    <a:cubicBezTo>
                      <a:pt x="7731" y="8993"/>
                      <a:pt x="7768" y="9050"/>
                      <a:pt x="7821" y="9005"/>
                    </a:cubicBezTo>
                    <a:cubicBezTo>
                      <a:pt x="7844" y="9013"/>
                      <a:pt x="7858" y="8982"/>
                      <a:pt x="7874" y="8977"/>
                    </a:cubicBezTo>
                    <a:lnTo>
                      <a:pt x="7768" y="8964"/>
                    </a:lnTo>
                    <a:cubicBezTo>
                      <a:pt x="7811" y="8864"/>
                      <a:pt x="8002" y="8779"/>
                      <a:pt x="7926" y="8681"/>
                    </a:cubicBezTo>
                    <a:cubicBezTo>
                      <a:pt x="7874" y="8671"/>
                      <a:pt x="7866" y="8722"/>
                      <a:pt x="7821" y="8722"/>
                    </a:cubicBezTo>
                    <a:cubicBezTo>
                      <a:pt x="7768" y="8627"/>
                      <a:pt x="7959" y="8589"/>
                      <a:pt x="8018" y="8519"/>
                    </a:cubicBezTo>
                    <a:lnTo>
                      <a:pt x="8041" y="8519"/>
                    </a:lnTo>
                    <a:cubicBezTo>
                      <a:pt x="8096" y="8589"/>
                      <a:pt x="7913" y="8697"/>
                      <a:pt x="8041" y="8722"/>
                    </a:cubicBezTo>
                    <a:cubicBezTo>
                      <a:pt x="8041" y="8643"/>
                      <a:pt x="8285" y="8575"/>
                      <a:pt x="8096" y="8503"/>
                    </a:cubicBezTo>
                    <a:cubicBezTo>
                      <a:pt x="8119" y="8373"/>
                      <a:pt x="8176" y="8515"/>
                      <a:pt x="8277" y="8446"/>
                    </a:cubicBezTo>
                    <a:cubicBezTo>
                      <a:pt x="8269" y="8479"/>
                      <a:pt x="8232" y="8496"/>
                      <a:pt x="8240" y="8531"/>
                    </a:cubicBezTo>
                    <a:cubicBezTo>
                      <a:pt x="8423" y="8589"/>
                      <a:pt x="8485" y="8384"/>
                      <a:pt x="8606" y="8311"/>
                    </a:cubicBezTo>
                    <a:cubicBezTo>
                      <a:pt x="8598" y="8282"/>
                      <a:pt x="8561" y="8306"/>
                      <a:pt x="8530" y="8300"/>
                    </a:cubicBezTo>
                    <a:cubicBezTo>
                      <a:pt x="8505" y="8096"/>
                      <a:pt x="8795" y="8090"/>
                      <a:pt x="8895" y="7942"/>
                    </a:cubicBezTo>
                    <a:cubicBezTo>
                      <a:pt x="8955" y="7962"/>
                      <a:pt x="8978" y="7924"/>
                      <a:pt x="9010" y="7899"/>
                    </a:cubicBezTo>
                    <a:cubicBezTo>
                      <a:pt x="8978" y="7828"/>
                      <a:pt x="9056" y="7857"/>
                      <a:pt x="9099" y="7828"/>
                    </a:cubicBezTo>
                    <a:lnTo>
                      <a:pt x="9208" y="7740"/>
                    </a:lnTo>
                    <a:lnTo>
                      <a:pt x="9191" y="7721"/>
                    </a:lnTo>
                    <a:cubicBezTo>
                      <a:pt x="9259" y="7672"/>
                      <a:pt x="9286" y="7555"/>
                      <a:pt x="9413" y="7574"/>
                    </a:cubicBezTo>
                    <a:cubicBezTo>
                      <a:pt x="9902" y="7188"/>
                      <a:pt x="10327" y="6782"/>
                      <a:pt x="10785" y="6382"/>
                    </a:cubicBezTo>
                    <a:cubicBezTo>
                      <a:pt x="10746" y="6353"/>
                      <a:pt x="10670" y="6382"/>
                      <a:pt x="10633" y="6353"/>
                    </a:cubicBezTo>
                    <a:cubicBezTo>
                      <a:pt x="10662" y="6290"/>
                      <a:pt x="10878" y="6360"/>
                      <a:pt x="10878" y="6232"/>
                    </a:cubicBezTo>
                    <a:lnTo>
                      <a:pt x="10909" y="6206"/>
                    </a:lnTo>
                    <a:lnTo>
                      <a:pt x="10943" y="6246"/>
                    </a:lnTo>
                    <a:cubicBezTo>
                      <a:pt x="14123" y="3686"/>
                      <a:pt x="17414" y="1236"/>
                      <a:pt x="21303" y="0"/>
                    </a:cubicBezTo>
                    <a:lnTo>
                      <a:pt x="21286" y="130"/>
                    </a:lnTo>
                    <a:lnTo>
                      <a:pt x="21264" y="307"/>
                    </a:lnTo>
                    <a:lnTo>
                      <a:pt x="21463" y="234"/>
                    </a:lnTo>
                    <a:cubicBezTo>
                      <a:pt x="21438" y="337"/>
                      <a:pt x="21303" y="271"/>
                      <a:pt x="21241" y="351"/>
                    </a:cubicBezTo>
                    <a:cubicBezTo>
                      <a:pt x="21241" y="351"/>
                      <a:pt x="21159" y="551"/>
                      <a:pt x="21180" y="692"/>
                    </a:cubicBezTo>
                    <a:cubicBezTo>
                      <a:pt x="21099" y="750"/>
                      <a:pt x="21120" y="1045"/>
                      <a:pt x="21120" y="1045"/>
                    </a:cubicBezTo>
                    <a:cubicBezTo>
                      <a:pt x="21180" y="1112"/>
                      <a:pt x="21258" y="1045"/>
                      <a:pt x="21317" y="1033"/>
                    </a:cubicBezTo>
                    <a:cubicBezTo>
                      <a:pt x="21173" y="1154"/>
                      <a:pt x="20999" y="1295"/>
                      <a:pt x="21058" y="1474"/>
                    </a:cubicBezTo>
                    <a:cubicBezTo>
                      <a:pt x="21210" y="1421"/>
                      <a:pt x="21134" y="1256"/>
                      <a:pt x="21278" y="1192"/>
                    </a:cubicBezTo>
                    <a:lnTo>
                      <a:pt x="21424" y="1131"/>
                    </a:lnTo>
                    <a:cubicBezTo>
                      <a:pt x="21455" y="1187"/>
                      <a:pt x="21401" y="1256"/>
                      <a:pt x="21356" y="12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44" name="Kształt"/>
              <p:cNvSpPr/>
              <p:nvPr/>
            </p:nvSpPr>
            <p:spPr>
              <a:xfrm>
                <a:off x="779148" y="535664"/>
                <a:ext cx="263" cy="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634"/>
                      <a:pt x="21600" y="15659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45" name="Kształt"/>
              <p:cNvSpPr/>
              <p:nvPr/>
            </p:nvSpPr>
            <p:spPr>
              <a:xfrm>
                <a:off x="827845" y="428531"/>
                <a:ext cx="242" cy="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21600" y="2385"/>
                      <a:pt x="21600" y="10818"/>
                      <a:pt x="21600" y="15863"/>
                    </a:cubicBezTo>
                    <a:cubicBezTo>
                      <a:pt x="21600" y="15863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46" name="Kształt"/>
              <p:cNvSpPr/>
              <p:nvPr/>
            </p:nvSpPr>
            <p:spPr>
              <a:xfrm>
                <a:off x="827845" y="428531"/>
                <a:ext cx="1969" cy="3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40" h="21600" extrusionOk="0">
                    <a:moveTo>
                      <a:pt x="5357" y="21600"/>
                    </a:moveTo>
                    <a:lnTo>
                      <a:pt x="1810" y="21600"/>
                    </a:lnTo>
                    <a:cubicBezTo>
                      <a:pt x="-3025" y="13055"/>
                      <a:pt x="1810" y="2309"/>
                      <a:pt x="16524" y="0"/>
                    </a:cubicBezTo>
                    <a:cubicBezTo>
                      <a:pt x="18575" y="6825"/>
                      <a:pt x="5357" y="13468"/>
                      <a:pt x="535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47" name="Kształt"/>
              <p:cNvSpPr/>
              <p:nvPr/>
            </p:nvSpPr>
            <p:spPr>
              <a:xfrm>
                <a:off x="827845" y="418792"/>
                <a:ext cx="4682" cy="8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4" h="21600" extrusionOk="0">
                    <a:moveTo>
                      <a:pt x="17322" y="11607"/>
                    </a:moveTo>
                    <a:lnTo>
                      <a:pt x="13221" y="9933"/>
                    </a:lnTo>
                    <a:cubicBezTo>
                      <a:pt x="6478" y="11261"/>
                      <a:pt x="13496" y="18944"/>
                      <a:pt x="3380" y="16780"/>
                    </a:cubicBezTo>
                    <a:cubicBezTo>
                      <a:pt x="6" y="17847"/>
                      <a:pt x="4015" y="20417"/>
                      <a:pt x="281" y="21600"/>
                    </a:cubicBezTo>
                    <a:cubicBezTo>
                      <a:pt x="-633" y="14987"/>
                      <a:pt x="281" y="7189"/>
                      <a:pt x="9119" y="2626"/>
                    </a:cubicBezTo>
                    <a:lnTo>
                      <a:pt x="9119" y="0"/>
                    </a:lnTo>
                    <a:cubicBezTo>
                      <a:pt x="12493" y="375"/>
                      <a:pt x="12129" y="3957"/>
                      <a:pt x="17322" y="2626"/>
                    </a:cubicBezTo>
                    <a:cubicBezTo>
                      <a:pt x="19329" y="5631"/>
                      <a:pt x="20967" y="8981"/>
                      <a:pt x="17322" y="116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48" name="Kształt"/>
              <p:cNvSpPr/>
              <p:nvPr/>
            </p:nvSpPr>
            <p:spPr>
              <a:xfrm>
                <a:off x="866803" y="331138"/>
                <a:ext cx="329" cy="1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6039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49" name="Kształt"/>
              <p:cNvSpPr/>
              <p:nvPr/>
            </p:nvSpPr>
            <p:spPr>
              <a:xfrm>
                <a:off x="886281" y="564882"/>
                <a:ext cx="1129" cy="1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2" h="20330" extrusionOk="0">
                    <a:moveTo>
                      <a:pt x="5212" y="512"/>
                    </a:moveTo>
                    <a:cubicBezTo>
                      <a:pt x="12537" y="-1270"/>
                      <a:pt x="15618" y="2034"/>
                      <a:pt x="19862" y="3815"/>
                    </a:cubicBezTo>
                    <a:lnTo>
                      <a:pt x="5212" y="20330"/>
                    </a:lnTo>
                    <a:cubicBezTo>
                      <a:pt x="-1738" y="12957"/>
                      <a:pt x="-1738" y="7248"/>
                      <a:pt x="5212" y="5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0" name="Kształt"/>
              <p:cNvSpPr/>
              <p:nvPr/>
            </p:nvSpPr>
            <p:spPr>
              <a:xfrm>
                <a:off x="886281" y="525925"/>
                <a:ext cx="155" cy="1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1" name="Kształt"/>
              <p:cNvSpPr/>
              <p:nvPr/>
            </p:nvSpPr>
            <p:spPr>
              <a:xfrm>
                <a:off x="886281" y="506446"/>
                <a:ext cx="4662" cy="8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03" h="21600" extrusionOk="0">
                    <a:moveTo>
                      <a:pt x="17175" y="11595"/>
                    </a:moveTo>
                    <a:lnTo>
                      <a:pt x="13255" y="9975"/>
                    </a:lnTo>
                    <a:cubicBezTo>
                      <a:pt x="6419" y="11308"/>
                      <a:pt x="13530" y="18941"/>
                      <a:pt x="3414" y="16800"/>
                    </a:cubicBezTo>
                    <a:cubicBezTo>
                      <a:pt x="-48" y="17869"/>
                      <a:pt x="3960" y="20472"/>
                      <a:pt x="315" y="21600"/>
                    </a:cubicBezTo>
                    <a:cubicBezTo>
                      <a:pt x="-688" y="15009"/>
                      <a:pt x="315" y="7231"/>
                      <a:pt x="9065" y="2632"/>
                    </a:cubicBezTo>
                    <a:lnTo>
                      <a:pt x="9065" y="0"/>
                    </a:lnTo>
                    <a:cubicBezTo>
                      <a:pt x="12434" y="376"/>
                      <a:pt x="12070" y="3962"/>
                      <a:pt x="17175" y="2632"/>
                    </a:cubicBezTo>
                    <a:cubicBezTo>
                      <a:pt x="19269" y="5638"/>
                      <a:pt x="20912" y="8963"/>
                      <a:pt x="17175" y="11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2" name="Kształt"/>
              <p:cNvSpPr/>
              <p:nvPr/>
            </p:nvSpPr>
            <p:spPr>
              <a:xfrm>
                <a:off x="886281" y="496707"/>
                <a:ext cx="1226" cy="3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0" h="21600" extrusionOk="0">
                    <a:moveTo>
                      <a:pt x="0" y="21600"/>
                    </a:moveTo>
                    <a:cubicBezTo>
                      <a:pt x="4835" y="14541"/>
                      <a:pt x="2573" y="5844"/>
                      <a:pt x="11931" y="0"/>
                    </a:cubicBezTo>
                    <a:cubicBezTo>
                      <a:pt x="21600" y="1888"/>
                      <a:pt x="17723" y="7850"/>
                      <a:pt x="14191" y="11438"/>
                    </a:cubicBezTo>
                    <a:cubicBezTo>
                      <a:pt x="5809" y="14180"/>
                      <a:pt x="2573" y="1782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3" name="Kształt"/>
              <p:cNvSpPr/>
              <p:nvPr/>
            </p:nvSpPr>
            <p:spPr>
              <a:xfrm>
                <a:off x="896021" y="496707"/>
                <a:ext cx="1390" cy="3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382" h="21600" extrusionOk="0">
                    <a:moveTo>
                      <a:pt x="4109" y="21600"/>
                    </a:moveTo>
                    <a:cubicBezTo>
                      <a:pt x="7215" y="14066"/>
                      <a:pt x="-9205" y="0"/>
                      <a:pt x="7958" y="0"/>
                    </a:cubicBezTo>
                    <a:cubicBezTo>
                      <a:pt x="12395" y="8004"/>
                      <a:pt x="5148" y="14607"/>
                      <a:pt x="410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4" name="Kształt"/>
              <p:cNvSpPr/>
              <p:nvPr/>
            </p:nvSpPr>
            <p:spPr>
              <a:xfrm>
                <a:off x="896021" y="311659"/>
                <a:ext cx="347" cy="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744" h="21600" extrusionOk="0">
                    <a:moveTo>
                      <a:pt x="11744" y="0"/>
                    </a:moveTo>
                    <a:lnTo>
                      <a:pt x="6526" y="21600"/>
                    </a:lnTo>
                    <a:cubicBezTo>
                      <a:pt x="-9856" y="18997"/>
                      <a:pt x="9496" y="7832"/>
                      <a:pt x="1174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5" name="Kształt"/>
              <p:cNvSpPr/>
              <p:nvPr/>
            </p:nvSpPr>
            <p:spPr>
              <a:xfrm>
                <a:off x="896021" y="477228"/>
                <a:ext cx="397" cy="2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16" h="21600" extrusionOk="0">
                    <a:moveTo>
                      <a:pt x="3282" y="21600"/>
                    </a:moveTo>
                    <a:lnTo>
                      <a:pt x="0" y="0"/>
                    </a:lnTo>
                    <a:cubicBezTo>
                      <a:pt x="21600" y="5858"/>
                      <a:pt x="7869" y="13476"/>
                      <a:pt x="328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6" name="Kształt"/>
              <p:cNvSpPr/>
              <p:nvPr/>
            </p:nvSpPr>
            <p:spPr>
              <a:xfrm>
                <a:off x="896021" y="477228"/>
                <a:ext cx="395" cy="1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5631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7" name="Kształt"/>
              <p:cNvSpPr/>
              <p:nvPr/>
            </p:nvSpPr>
            <p:spPr>
              <a:xfrm>
                <a:off x="896021" y="438271"/>
                <a:ext cx="840" cy="1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8" h="21600" extrusionOk="0">
                    <a:moveTo>
                      <a:pt x="25" y="21600"/>
                    </a:moveTo>
                    <a:cubicBezTo>
                      <a:pt x="25" y="16738"/>
                      <a:pt x="-1457" y="1666"/>
                      <a:pt x="18661" y="0"/>
                    </a:cubicBezTo>
                    <a:cubicBezTo>
                      <a:pt x="20143" y="9141"/>
                      <a:pt x="9345" y="14368"/>
                      <a:pt x="2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8" name="Kształt"/>
              <p:cNvSpPr/>
              <p:nvPr/>
            </p:nvSpPr>
            <p:spPr>
              <a:xfrm>
                <a:off x="905760" y="457749"/>
                <a:ext cx="882" cy="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9" h="17697" extrusionOk="0">
                    <a:moveTo>
                      <a:pt x="8542" y="17307"/>
                    </a:moveTo>
                    <a:cubicBezTo>
                      <a:pt x="5571" y="18767"/>
                      <a:pt x="1753" y="15848"/>
                      <a:pt x="496" y="13120"/>
                    </a:cubicBezTo>
                    <a:cubicBezTo>
                      <a:pt x="-2477" y="7238"/>
                      <a:pt x="8542" y="-2833"/>
                      <a:pt x="16587" y="753"/>
                    </a:cubicBezTo>
                    <a:cubicBezTo>
                      <a:pt x="19123" y="8718"/>
                      <a:pt x="10232" y="11639"/>
                      <a:pt x="8542" y="173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9" name="Kształt"/>
              <p:cNvSpPr/>
              <p:nvPr/>
            </p:nvSpPr>
            <p:spPr>
              <a:xfrm>
                <a:off x="905760" y="438271"/>
                <a:ext cx="1621" cy="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61" h="21600" extrusionOk="0">
                    <a:moveTo>
                      <a:pt x="5239" y="21600"/>
                    </a:moveTo>
                    <a:cubicBezTo>
                      <a:pt x="-2887" y="19063"/>
                      <a:pt x="1080" y="8524"/>
                      <a:pt x="289" y="0"/>
                    </a:cubicBezTo>
                    <a:lnTo>
                      <a:pt x="12575" y="1653"/>
                    </a:lnTo>
                    <a:cubicBezTo>
                      <a:pt x="18713" y="10046"/>
                      <a:pt x="9796" y="15758"/>
                      <a:pt x="523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60" name="Kształt"/>
              <p:cNvSpPr/>
              <p:nvPr/>
            </p:nvSpPr>
            <p:spPr>
              <a:xfrm>
                <a:off x="905760" y="262962"/>
                <a:ext cx="13136" cy="33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39" h="21600" extrusionOk="0">
                    <a:moveTo>
                      <a:pt x="88" y="21600"/>
                    </a:moveTo>
                    <a:cubicBezTo>
                      <a:pt x="-710" y="20122"/>
                      <a:pt x="4209" y="19167"/>
                      <a:pt x="2846" y="17504"/>
                    </a:cubicBezTo>
                    <a:cubicBezTo>
                      <a:pt x="4308" y="15864"/>
                      <a:pt x="5703" y="14117"/>
                      <a:pt x="7930" y="12547"/>
                    </a:cubicBezTo>
                    <a:lnTo>
                      <a:pt x="7532" y="11896"/>
                    </a:lnTo>
                    <a:cubicBezTo>
                      <a:pt x="7930" y="12179"/>
                      <a:pt x="8760" y="12179"/>
                      <a:pt x="8993" y="11896"/>
                    </a:cubicBezTo>
                    <a:cubicBezTo>
                      <a:pt x="10256" y="11443"/>
                      <a:pt x="9126" y="10623"/>
                      <a:pt x="9858" y="10164"/>
                    </a:cubicBezTo>
                    <a:cubicBezTo>
                      <a:pt x="12682" y="7575"/>
                      <a:pt x="15008" y="5001"/>
                      <a:pt x="17036" y="2285"/>
                    </a:cubicBezTo>
                    <a:lnTo>
                      <a:pt x="19728" y="0"/>
                    </a:lnTo>
                    <a:cubicBezTo>
                      <a:pt x="20890" y="1754"/>
                      <a:pt x="16869" y="3027"/>
                      <a:pt x="17036" y="4718"/>
                    </a:cubicBezTo>
                    <a:cubicBezTo>
                      <a:pt x="16305" y="5856"/>
                      <a:pt x="15307" y="6945"/>
                      <a:pt x="13812" y="7950"/>
                    </a:cubicBezTo>
                    <a:cubicBezTo>
                      <a:pt x="10589" y="11670"/>
                      <a:pt x="8030" y="15482"/>
                      <a:pt x="3710" y="19075"/>
                    </a:cubicBezTo>
                    <a:cubicBezTo>
                      <a:pt x="1383" y="19534"/>
                      <a:pt x="2347" y="20956"/>
                      <a:pt x="8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61" name="Kształt"/>
              <p:cNvSpPr/>
              <p:nvPr/>
            </p:nvSpPr>
            <p:spPr>
              <a:xfrm>
                <a:off x="915499" y="253223"/>
                <a:ext cx="1989" cy="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5" h="20247" extrusionOk="0">
                    <a:moveTo>
                      <a:pt x="51" y="14939"/>
                    </a:moveTo>
                    <a:cubicBezTo>
                      <a:pt x="-770" y="6748"/>
                      <a:pt x="8282" y="1626"/>
                      <a:pt x="18364" y="0"/>
                    </a:cubicBezTo>
                    <a:cubicBezTo>
                      <a:pt x="20830" y="8199"/>
                      <a:pt x="8282" y="12552"/>
                      <a:pt x="7660" y="19895"/>
                    </a:cubicBezTo>
                    <a:cubicBezTo>
                      <a:pt x="3139" y="21600"/>
                      <a:pt x="2517" y="16644"/>
                      <a:pt x="51" y="149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62" name="Kształt"/>
              <p:cNvSpPr/>
              <p:nvPr/>
            </p:nvSpPr>
            <p:spPr>
              <a:xfrm>
                <a:off x="915499" y="243484"/>
                <a:ext cx="1845" cy="5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890" h="21600" extrusionOk="0">
                    <a:moveTo>
                      <a:pt x="10085" y="0"/>
                    </a:moveTo>
                    <a:cubicBezTo>
                      <a:pt x="14872" y="5968"/>
                      <a:pt x="-3748" y="10718"/>
                      <a:pt x="7628" y="16936"/>
                    </a:cubicBezTo>
                    <a:cubicBezTo>
                      <a:pt x="7628" y="19879"/>
                      <a:pt x="2847" y="19879"/>
                      <a:pt x="0" y="21600"/>
                    </a:cubicBezTo>
                    <a:cubicBezTo>
                      <a:pt x="4271" y="15253"/>
                      <a:pt x="-6728" y="2689"/>
                      <a:pt x="1008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63" name="Kształt"/>
              <p:cNvSpPr/>
              <p:nvPr/>
            </p:nvSpPr>
            <p:spPr>
              <a:xfrm>
                <a:off x="915499" y="253223"/>
                <a:ext cx="2632" cy="3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5" h="21600" extrusionOk="0">
                    <a:moveTo>
                      <a:pt x="15780" y="0"/>
                    </a:moveTo>
                    <a:lnTo>
                      <a:pt x="17535" y="3183"/>
                    </a:lnTo>
                    <a:lnTo>
                      <a:pt x="17535" y="6231"/>
                    </a:lnTo>
                    <a:lnTo>
                      <a:pt x="754" y="21600"/>
                    </a:lnTo>
                    <a:cubicBezTo>
                      <a:pt x="-4065" y="8103"/>
                      <a:pt x="15780" y="10804"/>
                      <a:pt x="1578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64" name="Kształt"/>
              <p:cNvSpPr/>
              <p:nvPr/>
            </p:nvSpPr>
            <p:spPr>
              <a:xfrm>
                <a:off x="915499" y="272702"/>
                <a:ext cx="417" cy="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6247"/>
                    </a:lnTo>
                    <a:cubicBezTo>
                      <a:pt x="13679" y="14663"/>
                      <a:pt x="10244" y="17585"/>
                      <a:pt x="0" y="21600"/>
                    </a:cubicBez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65" name="Kształt"/>
              <p:cNvSpPr/>
              <p:nvPr/>
            </p:nvSpPr>
            <p:spPr>
              <a:xfrm>
                <a:off x="925239" y="233744"/>
                <a:ext cx="3503" cy="11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15" h="20246" extrusionOk="0">
                    <a:moveTo>
                      <a:pt x="9127" y="607"/>
                    </a:moveTo>
                    <a:cubicBezTo>
                      <a:pt x="12913" y="2201"/>
                      <a:pt x="16145" y="-1354"/>
                      <a:pt x="17815" y="607"/>
                    </a:cubicBezTo>
                    <a:cubicBezTo>
                      <a:pt x="14030" y="3056"/>
                      <a:pt x="17479" y="5387"/>
                      <a:pt x="12023" y="7776"/>
                    </a:cubicBezTo>
                    <a:cubicBezTo>
                      <a:pt x="8797" y="11776"/>
                      <a:pt x="6123" y="16479"/>
                      <a:pt x="7793" y="20246"/>
                    </a:cubicBezTo>
                    <a:cubicBezTo>
                      <a:pt x="-3785" y="19120"/>
                      <a:pt x="10353" y="16479"/>
                      <a:pt x="2896" y="14420"/>
                    </a:cubicBezTo>
                    <a:cubicBezTo>
                      <a:pt x="2896" y="13312"/>
                      <a:pt x="5342" y="11311"/>
                      <a:pt x="0" y="11213"/>
                    </a:cubicBezTo>
                    <a:cubicBezTo>
                      <a:pt x="0" y="10806"/>
                      <a:pt x="0" y="10438"/>
                      <a:pt x="1226" y="10280"/>
                    </a:cubicBezTo>
                    <a:cubicBezTo>
                      <a:pt x="2896" y="10030"/>
                      <a:pt x="5120" y="10280"/>
                      <a:pt x="6123" y="10806"/>
                    </a:cubicBezTo>
                    <a:cubicBezTo>
                      <a:pt x="7793" y="8902"/>
                      <a:pt x="6123" y="6630"/>
                      <a:pt x="7793" y="4222"/>
                    </a:cubicBezTo>
                    <a:cubicBezTo>
                      <a:pt x="6123" y="3056"/>
                      <a:pt x="2446" y="1327"/>
                      <a:pt x="9127" y="6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66" name="Kształt"/>
              <p:cNvSpPr/>
              <p:nvPr/>
            </p:nvSpPr>
            <p:spPr>
              <a:xfrm>
                <a:off x="925239" y="233744"/>
                <a:ext cx="1233" cy="2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11" h="21600" extrusionOk="0">
                    <a:moveTo>
                      <a:pt x="5188" y="1766"/>
                    </a:moveTo>
                    <a:lnTo>
                      <a:pt x="7148" y="0"/>
                    </a:lnTo>
                    <a:cubicBezTo>
                      <a:pt x="13536" y="4823"/>
                      <a:pt x="15987" y="14374"/>
                      <a:pt x="11574" y="21600"/>
                    </a:cubicBezTo>
                    <a:cubicBezTo>
                      <a:pt x="-5613" y="21144"/>
                      <a:pt x="32" y="7330"/>
                      <a:pt x="5188" y="17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67" name="Kształt"/>
              <p:cNvSpPr/>
              <p:nvPr/>
            </p:nvSpPr>
            <p:spPr>
              <a:xfrm>
                <a:off x="925239" y="224005"/>
                <a:ext cx="17050" cy="45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6" h="21502" extrusionOk="0">
                    <a:moveTo>
                      <a:pt x="5691" y="14139"/>
                    </a:moveTo>
                    <a:cubicBezTo>
                      <a:pt x="5691" y="12735"/>
                      <a:pt x="6299" y="11409"/>
                      <a:pt x="8735" y="10370"/>
                    </a:cubicBezTo>
                    <a:cubicBezTo>
                      <a:pt x="8338" y="9217"/>
                      <a:pt x="12097" y="8286"/>
                      <a:pt x="11779" y="6949"/>
                    </a:cubicBezTo>
                    <a:cubicBezTo>
                      <a:pt x="12282" y="6913"/>
                      <a:pt x="12467" y="7021"/>
                      <a:pt x="12759" y="7118"/>
                    </a:cubicBezTo>
                    <a:cubicBezTo>
                      <a:pt x="13659" y="6683"/>
                      <a:pt x="12097" y="5782"/>
                      <a:pt x="13976" y="5418"/>
                    </a:cubicBezTo>
                    <a:cubicBezTo>
                      <a:pt x="14823" y="4153"/>
                      <a:pt x="15697" y="2796"/>
                      <a:pt x="17180" y="1593"/>
                    </a:cubicBezTo>
                    <a:lnTo>
                      <a:pt x="18000" y="1828"/>
                    </a:lnTo>
                    <a:lnTo>
                      <a:pt x="20541" y="0"/>
                    </a:lnTo>
                    <a:cubicBezTo>
                      <a:pt x="21044" y="932"/>
                      <a:pt x="18847" y="1623"/>
                      <a:pt x="18661" y="2571"/>
                    </a:cubicBezTo>
                    <a:cubicBezTo>
                      <a:pt x="15300" y="5695"/>
                      <a:pt x="12865" y="8982"/>
                      <a:pt x="9926" y="12075"/>
                    </a:cubicBezTo>
                    <a:cubicBezTo>
                      <a:pt x="7358" y="12772"/>
                      <a:pt x="9820" y="13939"/>
                      <a:pt x="7358" y="14610"/>
                    </a:cubicBezTo>
                    <a:cubicBezTo>
                      <a:pt x="6168" y="16177"/>
                      <a:pt x="5982" y="17862"/>
                      <a:pt x="3838" y="19260"/>
                    </a:cubicBezTo>
                    <a:cubicBezTo>
                      <a:pt x="1588" y="19531"/>
                      <a:pt x="4235" y="20258"/>
                      <a:pt x="2355" y="20591"/>
                    </a:cubicBezTo>
                    <a:cubicBezTo>
                      <a:pt x="978" y="20724"/>
                      <a:pt x="1455" y="21600"/>
                      <a:pt x="0" y="21492"/>
                    </a:cubicBezTo>
                    <a:cubicBezTo>
                      <a:pt x="1270" y="20463"/>
                      <a:pt x="-556" y="19802"/>
                      <a:pt x="688" y="18763"/>
                    </a:cubicBezTo>
                    <a:cubicBezTo>
                      <a:pt x="1217" y="18809"/>
                      <a:pt x="2170" y="19193"/>
                      <a:pt x="2647" y="18763"/>
                    </a:cubicBezTo>
                    <a:cubicBezTo>
                      <a:pt x="2461" y="17595"/>
                      <a:pt x="4817" y="16592"/>
                      <a:pt x="3547" y="15506"/>
                    </a:cubicBezTo>
                    <a:cubicBezTo>
                      <a:pt x="4605" y="15004"/>
                      <a:pt x="4235" y="14518"/>
                      <a:pt x="5691" y="141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68" name="Kształt"/>
              <p:cNvSpPr/>
              <p:nvPr/>
            </p:nvSpPr>
            <p:spPr>
              <a:xfrm>
                <a:off x="925239" y="214265"/>
                <a:ext cx="1990" cy="2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16" h="20228" extrusionOk="0">
                    <a:moveTo>
                      <a:pt x="1589" y="4026"/>
                    </a:moveTo>
                    <a:lnTo>
                      <a:pt x="5064" y="1368"/>
                    </a:lnTo>
                    <a:cubicBezTo>
                      <a:pt x="9309" y="5883"/>
                      <a:pt x="12389" y="-1372"/>
                      <a:pt x="17207" y="238"/>
                    </a:cubicBezTo>
                    <a:cubicBezTo>
                      <a:pt x="18757" y="7014"/>
                      <a:pt x="14314" y="14343"/>
                      <a:pt x="7375" y="20228"/>
                    </a:cubicBezTo>
                    <a:cubicBezTo>
                      <a:pt x="2941" y="17083"/>
                      <a:pt x="-2843" y="9671"/>
                      <a:pt x="1589" y="402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69" name="Kształt"/>
              <p:cNvSpPr/>
              <p:nvPr/>
            </p:nvSpPr>
            <p:spPr>
              <a:xfrm>
                <a:off x="934978" y="214265"/>
                <a:ext cx="861" cy="1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457" h="20837" extrusionOk="0">
                    <a:moveTo>
                      <a:pt x="6177" y="20837"/>
                    </a:moveTo>
                    <a:cubicBezTo>
                      <a:pt x="-3773" y="19472"/>
                      <a:pt x="2736" y="9967"/>
                      <a:pt x="0" y="4166"/>
                    </a:cubicBezTo>
                    <a:cubicBezTo>
                      <a:pt x="3771" y="1701"/>
                      <a:pt x="6177" y="-763"/>
                      <a:pt x="13018" y="222"/>
                    </a:cubicBezTo>
                    <a:cubicBezTo>
                      <a:pt x="11651" y="6643"/>
                      <a:pt x="17827" y="16022"/>
                      <a:pt x="6177" y="2083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0" name="Kształt"/>
              <p:cNvSpPr/>
              <p:nvPr/>
            </p:nvSpPr>
            <p:spPr>
              <a:xfrm>
                <a:off x="934978" y="214265"/>
                <a:ext cx="635" cy="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92" h="21600" extrusionOk="0">
                    <a:moveTo>
                      <a:pt x="17392" y="14484"/>
                    </a:moveTo>
                    <a:cubicBezTo>
                      <a:pt x="9003" y="13367"/>
                      <a:pt x="7190" y="20049"/>
                      <a:pt x="0" y="21600"/>
                    </a:cubicBezTo>
                    <a:lnTo>
                      <a:pt x="10788" y="0"/>
                    </a:lnTo>
                    <a:cubicBezTo>
                      <a:pt x="21600" y="0"/>
                      <a:pt x="13212" y="8690"/>
                      <a:pt x="17392" y="1448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1" name="Kształt"/>
              <p:cNvSpPr/>
              <p:nvPr/>
            </p:nvSpPr>
            <p:spPr>
              <a:xfrm>
                <a:off x="934978" y="204526"/>
                <a:ext cx="1886" cy="5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extrusionOk="0">
                    <a:moveTo>
                      <a:pt x="685" y="3279"/>
                    </a:moveTo>
                    <a:cubicBezTo>
                      <a:pt x="5586" y="1304"/>
                      <a:pt x="5586" y="4036"/>
                      <a:pt x="10920" y="4036"/>
                    </a:cubicBezTo>
                    <a:lnTo>
                      <a:pt x="19161" y="0"/>
                    </a:lnTo>
                    <a:cubicBezTo>
                      <a:pt x="10032" y="5714"/>
                      <a:pt x="12265" y="15042"/>
                      <a:pt x="685" y="21600"/>
                    </a:cubicBezTo>
                    <a:cubicBezTo>
                      <a:pt x="-2439" y="16303"/>
                      <a:pt x="6474" y="8571"/>
                      <a:pt x="685" y="32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2" name="Kształt"/>
              <p:cNvSpPr/>
              <p:nvPr/>
            </p:nvSpPr>
            <p:spPr>
              <a:xfrm>
                <a:off x="934978" y="204526"/>
                <a:ext cx="2169" cy="2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69" h="20733" extrusionOk="0">
                    <a:moveTo>
                      <a:pt x="10390" y="0"/>
                    </a:moveTo>
                    <a:cubicBezTo>
                      <a:pt x="19299" y="3748"/>
                      <a:pt x="5261" y="10107"/>
                      <a:pt x="6608" y="16467"/>
                    </a:cubicBezTo>
                    <a:cubicBezTo>
                      <a:pt x="4860" y="18011"/>
                      <a:pt x="3644" y="21600"/>
                      <a:pt x="672" y="20540"/>
                    </a:cubicBezTo>
                    <a:cubicBezTo>
                      <a:pt x="-2301" y="12795"/>
                      <a:pt x="5261" y="5133"/>
                      <a:pt x="103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3" name="Kształt"/>
              <p:cNvSpPr/>
              <p:nvPr/>
            </p:nvSpPr>
            <p:spPr>
              <a:xfrm>
                <a:off x="934978" y="214265"/>
                <a:ext cx="763" cy="1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753" h="21600" extrusionOk="0">
                    <a:moveTo>
                      <a:pt x="10209" y="16753"/>
                    </a:moveTo>
                    <a:lnTo>
                      <a:pt x="5579" y="21600"/>
                    </a:lnTo>
                    <a:cubicBezTo>
                      <a:pt x="5579" y="14258"/>
                      <a:pt x="-8311" y="4989"/>
                      <a:pt x="7743" y="0"/>
                    </a:cubicBezTo>
                    <a:cubicBezTo>
                      <a:pt x="13289" y="2353"/>
                      <a:pt x="9292" y="11353"/>
                      <a:pt x="10209" y="1675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4" name="Kształt"/>
              <p:cNvSpPr/>
              <p:nvPr/>
            </p:nvSpPr>
            <p:spPr>
              <a:xfrm>
                <a:off x="934978" y="214265"/>
                <a:ext cx="417" cy="1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05" h="21600" extrusionOk="0">
                    <a:moveTo>
                      <a:pt x="15805" y="15448"/>
                    </a:moveTo>
                    <a:lnTo>
                      <a:pt x="0" y="21600"/>
                    </a:lnTo>
                    <a:lnTo>
                      <a:pt x="4982" y="0"/>
                    </a:lnTo>
                    <a:cubicBezTo>
                      <a:pt x="21600" y="0"/>
                      <a:pt x="11630" y="11287"/>
                      <a:pt x="15805" y="15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5" name="Kształt"/>
              <p:cNvSpPr/>
              <p:nvPr/>
            </p:nvSpPr>
            <p:spPr>
              <a:xfrm>
                <a:off x="944718" y="185047"/>
                <a:ext cx="438" cy="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85" h="21600" extrusionOk="0">
                    <a:moveTo>
                      <a:pt x="6392" y="21600"/>
                    </a:moveTo>
                    <a:lnTo>
                      <a:pt x="0" y="0"/>
                    </a:lnTo>
                    <a:lnTo>
                      <a:pt x="15985" y="0"/>
                    </a:lnTo>
                    <a:cubicBezTo>
                      <a:pt x="9593" y="6838"/>
                      <a:pt x="21600" y="19347"/>
                      <a:pt x="639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6" name="Kształt"/>
              <p:cNvSpPr/>
              <p:nvPr/>
            </p:nvSpPr>
            <p:spPr>
              <a:xfrm>
                <a:off x="944718" y="185047"/>
                <a:ext cx="1172" cy="2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08" h="21600" extrusionOk="0">
                    <a:moveTo>
                      <a:pt x="4017" y="21600"/>
                    </a:moveTo>
                    <a:lnTo>
                      <a:pt x="2247" y="21600"/>
                    </a:lnTo>
                    <a:cubicBezTo>
                      <a:pt x="-3348" y="13666"/>
                      <a:pt x="2247" y="3210"/>
                      <a:pt x="10887" y="0"/>
                    </a:cubicBezTo>
                    <a:cubicBezTo>
                      <a:pt x="18252" y="7532"/>
                      <a:pt x="8858" y="15775"/>
                      <a:pt x="40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7" name="Kształt"/>
              <p:cNvSpPr/>
              <p:nvPr/>
            </p:nvSpPr>
            <p:spPr>
              <a:xfrm>
                <a:off x="934978" y="165569"/>
                <a:ext cx="22451" cy="56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512" extrusionOk="0">
                    <a:moveTo>
                      <a:pt x="3674" y="16324"/>
                    </a:moveTo>
                    <a:cubicBezTo>
                      <a:pt x="4407" y="15858"/>
                      <a:pt x="3674" y="15152"/>
                      <a:pt x="4937" y="14824"/>
                    </a:cubicBezTo>
                    <a:lnTo>
                      <a:pt x="5181" y="15618"/>
                    </a:lnTo>
                    <a:cubicBezTo>
                      <a:pt x="5832" y="15378"/>
                      <a:pt x="6830" y="14824"/>
                      <a:pt x="5466" y="14500"/>
                    </a:cubicBezTo>
                    <a:cubicBezTo>
                      <a:pt x="5832" y="13537"/>
                      <a:pt x="5913" y="12536"/>
                      <a:pt x="8194" y="11931"/>
                    </a:cubicBezTo>
                    <a:cubicBezTo>
                      <a:pt x="8927" y="11221"/>
                      <a:pt x="9029" y="10414"/>
                      <a:pt x="9456" y="9636"/>
                    </a:cubicBezTo>
                    <a:cubicBezTo>
                      <a:pt x="9924" y="9590"/>
                      <a:pt x="10657" y="9564"/>
                      <a:pt x="10759" y="9312"/>
                    </a:cubicBezTo>
                    <a:cubicBezTo>
                      <a:pt x="10372" y="8904"/>
                      <a:pt x="10372" y="8547"/>
                      <a:pt x="10901" y="8135"/>
                    </a:cubicBezTo>
                    <a:cubicBezTo>
                      <a:pt x="13853" y="7479"/>
                      <a:pt x="12632" y="5869"/>
                      <a:pt x="14749" y="4940"/>
                    </a:cubicBezTo>
                    <a:cubicBezTo>
                      <a:pt x="14688" y="3797"/>
                      <a:pt x="16112" y="2863"/>
                      <a:pt x="17844" y="1985"/>
                    </a:cubicBezTo>
                    <a:cubicBezTo>
                      <a:pt x="17925" y="2043"/>
                      <a:pt x="18169" y="2043"/>
                      <a:pt x="18372" y="2043"/>
                    </a:cubicBezTo>
                    <a:cubicBezTo>
                      <a:pt x="19431" y="1501"/>
                      <a:pt x="18536" y="543"/>
                      <a:pt x="18902" y="21"/>
                    </a:cubicBezTo>
                    <a:cubicBezTo>
                      <a:pt x="19675" y="-88"/>
                      <a:pt x="19899" y="249"/>
                      <a:pt x="20347" y="349"/>
                    </a:cubicBezTo>
                    <a:cubicBezTo>
                      <a:pt x="20185" y="707"/>
                      <a:pt x="19370" y="1362"/>
                      <a:pt x="20572" y="1774"/>
                    </a:cubicBezTo>
                    <a:cubicBezTo>
                      <a:pt x="20653" y="1741"/>
                      <a:pt x="20713" y="1690"/>
                      <a:pt x="20877" y="1720"/>
                    </a:cubicBezTo>
                    <a:cubicBezTo>
                      <a:pt x="20877" y="2018"/>
                      <a:pt x="20185" y="2266"/>
                      <a:pt x="19431" y="2174"/>
                    </a:cubicBezTo>
                    <a:cubicBezTo>
                      <a:pt x="18902" y="3073"/>
                      <a:pt x="17558" y="3868"/>
                      <a:pt x="17844" y="4940"/>
                    </a:cubicBezTo>
                    <a:cubicBezTo>
                      <a:pt x="15339" y="5129"/>
                      <a:pt x="15828" y="6269"/>
                      <a:pt x="15279" y="6907"/>
                    </a:cubicBezTo>
                    <a:cubicBezTo>
                      <a:pt x="13161" y="7429"/>
                      <a:pt x="14382" y="8400"/>
                      <a:pt x="12713" y="8988"/>
                    </a:cubicBezTo>
                    <a:cubicBezTo>
                      <a:pt x="13161" y="9421"/>
                      <a:pt x="12041" y="9779"/>
                      <a:pt x="11675" y="10187"/>
                    </a:cubicBezTo>
                    <a:cubicBezTo>
                      <a:pt x="10372" y="11276"/>
                      <a:pt x="11370" y="12482"/>
                      <a:pt x="8784" y="13378"/>
                    </a:cubicBezTo>
                    <a:cubicBezTo>
                      <a:pt x="8031" y="13962"/>
                      <a:pt x="8031" y="14638"/>
                      <a:pt x="6606" y="15097"/>
                    </a:cubicBezTo>
                    <a:cubicBezTo>
                      <a:pt x="7054" y="15551"/>
                      <a:pt x="5751" y="15757"/>
                      <a:pt x="5689" y="16140"/>
                    </a:cubicBezTo>
                    <a:cubicBezTo>
                      <a:pt x="6972" y="17283"/>
                      <a:pt x="3369" y="17834"/>
                      <a:pt x="3369" y="18897"/>
                    </a:cubicBezTo>
                    <a:cubicBezTo>
                      <a:pt x="2148" y="19717"/>
                      <a:pt x="2066" y="20667"/>
                      <a:pt x="621" y="21436"/>
                    </a:cubicBezTo>
                    <a:lnTo>
                      <a:pt x="396" y="21512"/>
                    </a:lnTo>
                    <a:cubicBezTo>
                      <a:pt x="1394" y="20667"/>
                      <a:pt x="-723" y="20339"/>
                      <a:pt x="275" y="19406"/>
                    </a:cubicBezTo>
                    <a:cubicBezTo>
                      <a:pt x="3369" y="18897"/>
                      <a:pt x="3797" y="17556"/>
                      <a:pt x="3674" y="163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8" name="Kształt"/>
              <p:cNvSpPr/>
              <p:nvPr/>
            </p:nvSpPr>
            <p:spPr>
              <a:xfrm>
                <a:off x="944718" y="185047"/>
                <a:ext cx="1095" cy="3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270" h="21600" extrusionOk="0">
                    <a:moveTo>
                      <a:pt x="7473" y="0"/>
                    </a:moveTo>
                    <a:cubicBezTo>
                      <a:pt x="7473" y="7507"/>
                      <a:pt x="18267" y="13546"/>
                      <a:pt x="7473" y="21600"/>
                    </a:cubicBezTo>
                    <a:cubicBezTo>
                      <a:pt x="-1612" y="15092"/>
                      <a:pt x="-3333" y="7507"/>
                      <a:pt x="747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9" name="Kształt"/>
              <p:cNvSpPr/>
              <p:nvPr/>
            </p:nvSpPr>
            <p:spPr>
              <a:xfrm>
                <a:off x="944718" y="175308"/>
                <a:ext cx="1202" cy="1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13" h="19717" extrusionOk="0">
                    <a:moveTo>
                      <a:pt x="7480" y="0"/>
                    </a:moveTo>
                    <a:cubicBezTo>
                      <a:pt x="21600" y="679"/>
                      <a:pt x="12969" y="11204"/>
                      <a:pt x="15270" y="17713"/>
                    </a:cubicBezTo>
                    <a:cubicBezTo>
                      <a:pt x="11804" y="21600"/>
                      <a:pt x="5178" y="18404"/>
                      <a:pt x="0" y="19657"/>
                    </a:cubicBezTo>
                    <a:cubicBezTo>
                      <a:pt x="0" y="12796"/>
                      <a:pt x="0" y="5139"/>
                      <a:pt x="748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0" name="Kształt"/>
              <p:cNvSpPr/>
              <p:nvPr/>
            </p:nvSpPr>
            <p:spPr>
              <a:xfrm>
                <a:off x="944718" y="165569"/>
                <a:ext cx="1114" cy="2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57" h="21600" extrusionOk="0">
                    <a:moveTo>
                      <a:pt x="4575" y="2945"/>
                    </a:moveTo>
                    <a:lnTo>
                      <a:pt x="7399" y="0"/>
                    </a:lnTo>
                    <a:cubicBezTo>
                      <a:pt x="5753" y="6282"/>
                      <a:pt x="18434" y="18555"/>
                      <a:pt x="7399" y="21600"/>
                    </a:cubicBezTo>
                    <a:cubicBezTo>
                      <a:pt x="-3166" y="19148"/>
                      <a:pt x="-822" y="7558"/>
                      <a:pt x="4575" y="29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1" name="Kształt"/>
              <p:cNvSpPr/>
              <p:nvPr/>
            </p:nvSpPr>
            <p:spPr>
              <a:xfrm>
                <a:off x="944718" y="185047"/>
                <a:ext cx="441" cy="1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806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7643" y="0"/>
                    </a:lnTo>
                    <a:cubicBezTo>
                      <a:pt x="21600" y="7118"/>
                      <a:pt x="3187" y="1426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2" name="Kształt"/>
              <p:cNvSpPr/>
              <p:nvPr/>
            </p:nvSpPr>
            <p:spPr>
              <a:xfrm>
                <a:off x="944718" y="175308"/>
                <a:ext cx="1170" cy="1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93" h="21600" extrusionOk="0">
                    <a:moveTo>
                      <a:pt x="14393" y="0"/>
                    </a:moveTo>
                    <a:cubicBezTo>
                      <a:pt x="21600" y="6200"/>
                      <a:pt x="15381" y="15132"/>
                      <a:pt x="4590" y="17344"/>
                    </a:cubicBezTo>
                    <a:lnTo>
                      <a:pt x="0" y="21600"/>
                    </a:lnTo>
                    <a:cubicBezTo>
                      <a:pt x="3601" y="14456"/>
                      <a:pt x="989" y="971"/>
                      <a:pt x="1439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3" name="Kształt"/>
              <p:cNvSpPr/>
              <p:nvPr/>
            </p:nvSpPr>
            <p:spPr>
              <a:xfrm>
                <a:off x="944718" y="165569"/>
                <a:ext cx="2924" cy="4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61" h="20989" extrusionOk="0">
                    <a:moveTo>
                      <a:pt x="10628" y="198"/>
                    </a:moveTo>
                    <a:cubicBezTo>
                      <a:pt x="12798" y="-611"/>
                      <a:pt x="14969" y="1245"/>
                      <a:pt x="14969" y="2531"/>
                    </a:cubicBezTo>
                    <a:cubicBezTo>
                      <a:pt x="17028" y="11714"/>
                      <a:pt x="7655" y="13804"/>
                      <a:pt x="3882" y="20989"/>
                    </a:cubicBezTo>
                    <a:lnTo>
                      <a:pt x="1828" y="20989"/>
                    </a:lnTo>
                    <a:cubicBezTo>
                      <a:pt x="-4572" y="11714"/>
                      <a:pt x="7655" y="7714"/>
                      <a:pt x="10628" y="1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4" name="Kształt"/>
              <p:cNvSpPr/>
              <p:nvPr/>
            </p:nvSpPr>
            <p:spPr>
              <a:xfrm>
                <a:off x="954457" y="165569"/>
                <a:ext cx="1227" cy="1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5" h="21600" extrusionOk="0">
                    <a:moveTo>
                      <a:pt x="0" y="9803"/>
                    </a:moveTo>
                    <a:lnTo>
                      <a:pt x="19195" y="0"/>
                    </a:lnTo>
                    <a:cubicBezTo>
                      <a:pt x="17825" y="7953"/>
                      <a:pt x="13703" y="19906"/>
                      <a:pt x="3771" y="21600"/>
                    </a:cubicBezTo>
                    <a:cubicBezTo>
                      <a:pt x="-2405" y="18839"/>
                      <a:pt x="2736" y="13177"/>
                      <a:pt x="0" y="980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5" name="Kształt"/>
              <p:cNvSpPr/>
              <p:nvPr/>
            </p:nvSpPr>
            <p:spPr>
              <a:xfrm>
                <a:off x="954457" y="155829"/>
                <a:ext cx="329" cy="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6" name="Kształt"/>
              <p:cNvSpPr/>
              <p:nvPr/>
            </p:nvSpPr>
            <p:spPr>
              <a:xfrm>
                <a:off x="954457" y="155829"/>
                <a:ext cx="1610" cy="23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38" h="21049" extrusionOk="0">
                    <a:moveTo>
                      <a:pt x="6467" y="3298"/>
                    </a:moveTo>
                    <a:lnTo>
                      <a:pt x="11365" y="0"/>
                    </a:lnTo>
                    <a:cubicBezTo>
                      <a:pt x="17359" y="6002"/>
                      <a:pt x="7916" y="13202"/>
                      <a:pt x="6467" y="18906"/>
                    </a:cubicBezTo>
                    <a:cubicBezTo>
                      <a:pt x="5918" y="19603"/>
                      <a:pt x="5016" y="21600"/>
                      <a:pt x="3195" y="20904"/>
                    </a:cubicBezTo>
                    <a:cubicBezTo>
                      <a:pt x="-4241" y="14902"/>
                      <a:pt x="3195" y="7998"/>
                      <a:pt x="6467" y="32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7" name="Kształt"/>
              <p:cNvSpPr/>
              <p:nvPr/>
            </p:nvSpPr>
            <p:spPr>
              <a:xfrm>
                <a:off x="964196" y="146090"/>
                <a:ext cx="6372" cy="13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21600" extrusionOk="0">
                    <a:moveTo>
                      <a:pt x="5940" y="8000"/>
                    </a:moveTo>
                    <a:cubicBezTo>
                      <a:pt x="5701" y="7554"/>
                      <a:pt x="6837" y="7453"/>
                      <a:pt x="7076" y="7126"/>
                    </a:cubicBezTo>
                    <a:cubicBezTo>
                      <a:pt x="8991" y="7126"/>
                      <a:pt x="7257" y="8342"/>
                      <a:pt x="8513" y="8787"/>
                    </a:cubicBezTo>
                    <a:cubicBezTo>
                      <a:pt x="9888" y="8787"/>
                      <a:pt x="11025" y="8445"/>
                      <a:pt x="11625" y="8000"/>
                    </a:cubicBezTo>
                    <a:cubicBezTo>
                      <a:pt x="11025" y="6116"/>
                      <a:pt x="8991" y="5413"/>
                      <a:pt x="10786" y="3443"/>
                    </a:cubicBezTo>
                    <a:cubicBezTo>
                      <a:pt x="15035" y="4146"/>
                      <a:pt x="14079" y="977"/>
                      <a:pt x="16591" y="0"/>
                    </a:cubicBezTo>
                    <a:cubicBezTo>
                      <a:pt x="20840" y="5106"/>
                      <a:pt x="7076" y="7744"/>
                      <a:pt x="9649" y="13362"/>
                    </a:cubicBezTo>
                    <a:cubicBezTo>
                      <a:pt x="796" y="14903"/>
                      <a:pt x="11625" y="21172"/>
                      <a:pt x="2172" y="21051"/>
                    </a:cubicBezTo>
                    <a:lnTo>
                      <a:pt x="1035" y="21600"/>
                    </a:lnTo>
                    <a:cubicBezTo>
                      <a:pt x="-760" y="20127"/>
                      <a:pt x="376" y="18483"/>
                      <a:pt x="138" y="16478"/>
                    </a:cubicBezTo>
                    <a:cubicBezTo>
                      <a:pt x="5042" y="14030"/>
                      <a:pt x="3189" y="10997"/>
                      <a:pt x="5940" y="80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8" name="Kształt"/>
              <p:cNvSpPr/>
              <p:nvPr/>
            </p:nvSpPr>
            <p:spPr>
              <a:xfrm>
                <a:off x="964196" y="146090"/>
                <a:ext cx="1296" cy="3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6" h="21600" extrusionOk="0">
                    <a:moveTo>
                      <a:pt x="0" y="21600"/>
                    </a:moveTo>
                    <a:cubicBezTo>
                      <a:pt x="0" y="14734"/>
                      <a:pt x="4508" y="5248"/>
                      <a:pt x="18693" y="0"/>
                    </a:cubicBezTo>
                    <a:cubicBezTo>
                      <a:pt x="21600" y="7370"/>
                      <a:pt x="6772" y="143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9" name="Kształt"/>
              <p:cNvSpPr/>
              <p:nvPr/>
            </p:nvSpPr>
            <p:spPr>
              <a:xfrm>
                <a:off x="964196" y="136351"/>
                <a:ext cx="417" cy="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92" h="21600" extrusionOk="0">
                    <a:moveTo>
                      <a:pt x="997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4952" y="0"/>
                    </a:lnTo>
                    <a:cubicBezTo>
                      <a:pt x="11630" y="8334"/>
                      <a:pt x="21600" y="19934"/>
                      <a:pt x="997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0" name="Kształt"/>
              <p:cNvSpPr/>
              <p:nvPr/>
            </p:nvSpPr>
            <p:spPr>
              <a:xfrm>
                <a:off x="964196" y="155829"/>
                <a:ext cx="1425" cy="2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8083" extrusionOk="0">
                    <a:moveTo>
                      <a:pt x="283" y="2813"/>
                    </a:moveTo>
                    <a:cubicBezTo>
                      <a:pt x="4436" y="-3517"/>
                      <a:pt x="11905" y="2813"/>
                      <a:pt x="17999" y="2813"/>
                    </a:cubicBezTo>
                    <a:cubicBezTo>
                      <a:pt x="17999" y="8783"/>
                      <a:pt x="8589" y="13474"/>
                      <a:pt x="5541" y="18083"/>
                    </a:cubicBezTo>
                    <a:cubicBezTo>
                      <a:pt x="-3601" y="15825"/>
                      <a:pt x="1659" y="7607"/>
                      <a:pt x="283" y="281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1" name="Kształt"/>
              <p:cNvSpPr/>
              <p:nvPr/>
            </p:nvSpPr>
            <p:spPr>
              <a:xfrm>
                <a:off x="964196" y="126611"/>
                <a:ext cx="417" cy="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3679" y="21600"/>
                    </a:lnTo>
                    <a:cubicBezTo>
                      <a:pt x="13679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2" name="Kształt"/>
              <p:cNvSpPr/>
              <p:nvPr/>
            </p:nvSpPr>
            <p:spPr>
              <a:xfrm>
                <a:off x="973936" y="126611"/>
                <a:ext cx="1686" cy="2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16" h="20875" extrusionOk="0">
                    <a:moveTo>
                      <a:pt x="10721" y="16699"/>
                    </a:moveTo>
                    <a:cubicBezTo>
                      <a:pt x="7573" y="18100"/>
                      <a:pt x="6397" y="21600"/>
                      <a:pt x="1881" y="20741"/>
                    </a:cubicBezTo>
                    <a:cubicBezTo>
                      <a:pt x="-3026" y="13127"/>
                      <a:pt x="2474" y="5983"/>
                      <a:pt x="9151" y="0"/>
                    </a:cubicBezTo>
                    <a:cubicBezTo>
                      <a:pt x="18574" y="3882"/>
                      <a:pt x="15045" y="11496"/>
                      <a:pt x="10721" y="166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3" name="Kształt"/>
              <p:cNvSpPr/>
              <p:nvPr/>
            </p:nvSpPr>
            <p:spPr>
              <a:xfrm>
                <a:off x="973936" y="107132"/>
                <a:ext cx="329" cy="1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16248"/>
                    </a:lnTo>
                    <a:cubicBezTo>
                      <a:pt x="21600" y="1624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4" name="Kształt"/>
              <p:cNvSpPr/>
              <p:nvPr/>
            </p:nvSpPr>
            <p:spPr>
              <a:xfrm>
                <a:off x="973936" y="126611"/>
                <a:ext cx="832" cy="2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8450" h="21600" extrusionOk="0">
                    <a:moveTo>
                      <a:pt x="6093" y="21600"/>
                    </a:moveTo>
                    <a:cubicBezTo>
                      <a:pt x="9204" y="13704"/>
                      <a:pt x="-9056" y="6204"/>
                      <a:pt x="6093" y="0"/>
                    </a:cubicBezTo>
                    <a:cubicBezTo>
                      <a:pt x="3413" y="8465"/>
                      <a:pt x="12544" y="14670"/>
                      <a:pt x="609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5" name="Kształt"/>
              <p:cNvSpPr/>
              <p:nvPr/>
            </p:nvSpPr>
            <p:spPr>
              <a:xfrm>
                <a:off x="973936" y="107132"/>
                <a:ext cx="1199" cy="2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72" h="21600" extrusionOk="0">
                    <a:moveTo>
                      <a:pt x="13988" y="0"/>
                    </a:moveTo>
                    <a:cubicBezTo>
                      <a:pt x="18365" y="7374"/>
                      <a:pt x="15438" y="15278"/>
                      <a:pt x="5818" y="21600"/>
                    </a:cubicBezTo>
                    <a:lnTo>
                      <a:pt x="1142" y="21600"/>
                    </a:lnTo>
                    <a:cubicBezTo>
                      <a:pt x="-3235" y="14226"/>
                      <a:pt x="5818" y="5089"/>
                      <a:pt x="1398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6" name="Kształt"/>
              <p:cNvSpPr/>
              <p:nvPr/>
            </p:nvSpPr>
            <p:spPr>
              <a:xfrm>
                <a:off x="973936" y="116872"/>
                <a:ext cx="3327" cy="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41" h="21600" extrusionOk="0">
                    <a:moveTo>
                      <a:pt x="15039" y="0"/>
                    </a:moveTo>
                    <a:cubicBezTo>
                      <a:pt x="17477" y="1039"/>
                      <a:pt x="20038" y="4436"/>
                      <a:pt x="17477" y="6478"/>
                    </a:cubicBezTo>
                    <a:cubicBezTo>
                      <a:pt x="11497" y="11531"/>
                      <a:pt x="5518" y="11302"/>
                      <a:pt x="6492" y="18092"/>
                    </a:cubicBezTo>
                    <a:cubicBezTo>
                      <a:pt x="6005" y="19518"/>
                      <a:pt x="3812" y="21292"/>
                      <a:pt x="1125" y="21600"/>
                    </a:cubicBezTo>
                    <a:cubicBezTo>
                      <a:pt x="-1562" y="18282"/>
                      <a:pt x="1125" y="14233"/>
                      <a:pt x="3324" y="11302"/>
                    </a:cubicBezTo>
                    <a:cubicBezTo>
                      <a:pt x="5518" y="12033"/>
                      <a:pt x="7835" y="10531"/>
                      <a:pt x="7835" y="9488"/>
                    </a:cubicBezTo>
                    <a:cubicBezTo>
                      <a:pt x="4299" y="5052"/>
                      <a:pt x="13815" y="3468"/>
                      <a:pt x="1503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7" name="Kształt"/>
              <p:cNvSpPr/>
              <p:nvPr/>
            </p:nvSpPr>
            <p:spPr>
              <a:xfrm>
                <a:off x="973936" y="253223"/>
                <a:ext cx="811" cy="1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65" h="21600" extrusionOk="0">
                    <a:moveTo>
                      <a:pt x="17765" y="14310"/>
                    </a:moveTo>
                    <a:lnTo>
                      <a:pt x="8158" y="21600"/>
                    </a:lnTo>
                    <a:lnTo>
                      <a:pt x="0" y="14310"/>
                    </a:lnTo>
                    <a:lnTo>
                      <a:pt x="12015" y="0"/>
                    </a:lnTo>
                    <a:cubicBezTo>
                      <a:pt x="21600" y="0"/>
                      <a:pt x="15358" y="8802"/>
                      <a:pt x="17765" y="143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8" name="Kształt"/>
              <p:cNvSpPr/>
              <p:nvPr/>
            </p:nvSpPr>
            <p:spPr>
              <a:xfrm>
                <a:off x="973936" y="155829"/>
                <a:ext cx="767" cy="1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00" h="21600" extrusionOk="0">
                    <a:moveTo>
                      <a:pt x="6360" y="21600"/>
                    </a:moveTo>
                    <a:cubicBezTo>
                      <a:pt x="-7146" y="17204"/>
                      <a:pt x="4818" y="7439"/>
                      <a:pt x="6360" y="0"/>
                    </a:cubicBezTo>
                    <a:cubicBezTo>
                      <a:pt x="10603" y="3579"/>
                      <a:pt x="14454" y="11146"/>
                      <a:pt x="13289" y="17204"/>
                    </a:cubicBezTo>
                    <a:cubicBezTo>
                      <a:pt x="13289" y="17204"/>
                      <a:pt x="6360" y="21600"/>
                      <a:pt x="636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9" name="Kształt"/>
              <p:cNvSpPr/>
              <p:nvPr/>
            </p:nvSpPr>
            <p:spPr>
              <a:xfrm>
                <a:off x="964196" y="262962"/>
                <a:ext cx="17933" cy="40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8" h="21600" extrusionOk="0">
                    <a:moveTo>
                      <a:pt x="17421" y="3464"/>
                    </a:moveTo>
                    <a:cubicBezTo>
                      <a:pt x="19151" y="2364"/>
                      <a:pt x="19229" y="948"/>
                      <a:pt x="21138" y="0"/>
                    </a:cubicBezTo>
                    <a:cubicBezTo>
                      <a:pt x="20699" y="2399"/>
                      <a:pt x="15718" y="4342"/>
                      <a:pt x="15615" y="6911"/>
                    </a:cubicBezTo>
                    <a:cubicBezTo>
                      <a:pt x="11976" y="8479"/>
                      <a:pt x="14557" y="11253"/>
                      <a:pt x="9861" y="12476"/>
                    </a:cubicBezTo>
                    <a:cubicBezTo>
                      <a:pt x="9319" y="14027"/>
                      <a:pt x="5654" y="14840"/>
                      <a:pt x="5757" y="16509"/>
                    </a:cubicBezTo>
                    <a:cubicBezTo>
                      <a:pt x="3152" y="18065"/>
                      <a:pt x="3048" y="20014"/>
                      <a:pt x="648" y="21600"/>
                    </a:cubicBezTo>
                    <a:cubicBezTo>
                      <a:pt x="184" y="21255"/>
                      <a:pt x="-462" y="20535"/>
                      <a:pt x="493" y="20084"/>
                    </a:cubicBezTo>
                    <a:cubicBezTo>
                      <a:pt x="3152" y="19704"/>
                      <a:pt x="2765" y="18363"/>
                      <a:pt x="2765" y="17492"/>
                    </a:cubicBezTo>
                    <a:cubicBezTo>
                      <a:pt x="7487" y="14302"/>
                      <a:pt x="9396" y="10727"/>
                      <a:pt x="13113" y="7368"/>
                    </a:cubicBezTo>
                    <a:cubicBezTo>
                      <a:pt x="12363" y="6782"/>
                      <a:pt x="14248" y="6847"/>
                      <a:pt x="14248" y="6396"/>
                    </a:cubicBezTo>
                    <a:cubicBezTo>
                      <a:pt x="15718" y="5483"/>
                      <a:pt x="14944" y="4102"/>
                      <a:pt x="17421" y="34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0" name="Kształt"/>
              <p:cNvSpPr/>
              <p:nvPr/>
            </p:nvSpPr>
            <p:spPr>
              <a:xfrm>
                <a:off x="973936" y="175308"/>
                <a:ext cx="418" cy="6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12288"/>
                    </a:lnTo>
                    <a:cubicBezTo>
                      <a:pt x="21600" y="12288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1" name="Kształt"/>
              <p:cNvSpPr/>
              <p:nvPr/>
            </p:nvSpPr>
            <p:spPr>
              <a:xfrm>
                <a:off x="973936" y="165569"/>
                <a:ext cx="1615" cy="2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26" h="21600" extrusionOk="0">
                    <a:moveTo>
                      <a:pt x="6902" y="21600"/>
                    </a:moveTo>
                    <a:lnTo>
                      <a:pt x="1885" y="21600"/>
                    </a:lnTo>
                    <a:cubicBezTo>
                      <a:pt x="-3903" y="11924"/>
                      <a:pt x="4779" y="4844"/>
                      <a:pt x="12492" y="0"/>
                    </a:cubicBezTo>
                    <a:cubicBezTo>
                      <a:pt x="17697" y="7913"/>
                      <a:pt x="9796" y="14630"/>
                      <a:pt x="690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2" name="Kształt"/>
              <p:cNvSpPr/>
              <p:nvPr/>
            </p:nvSpPr>
            <p:spPr>
              <a:xfrm>
                <a:off x="973936" y="165569"/>
                <a:ext cx="351" cy="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768" y="0"/>
                    </a:lnTo>
                    <a:cubicBezTo>
                      <a:pt x="21600" y="1646"/>
                      <a:pt x="21600" y="8855"/>
                      <a:pt x="21600" y="12461"/>
                    </a:cubicBezTo>
                    <a:cubicBezTo>
                      <a:pt x="21600" y="12461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3" name="Kształt"/>
              <p:cNvSpPr/>
              <p:nvPr/>
            </p:nvSpPr>
            <p:spPr>
              <a:xfrm>
                <a:off x="973936" y="262962"/>
                <a:ext cx="874" cy="1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7" h="13121" extrusionOk="0">
                    <a:moveTo>
                      <a:pt x="9009" y="13121"/>
                    </a:moveTo>
                    <a:lnTo>
                      <a:pt x="636" y="13121"/>
                    </a:lnTo>
                    <a:cubicBezTo>
                      <a:pt x="-2886" y="9156"/>
                      <a:pt x="9009" y="-8479"/>
                      <a:pt x="16954" y="4988"/>
                    </a:cubicBezTo>
                    <a:cubicBezTo>
                      <a:pt x="18714" y="8429"/>
                      <a:pt x="16954" y="11871"/>
                      <a:pt x="9009" y="131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4" name="Kształt"/>
              <p:cNvSpPr/>
              <p:nvPr/>
            </p:nvSpPr>
            <p:spPr>
              <a:xfrm>
                <a:off x="973936" y="136351"/>
                <a:ext cx="2157" cy="4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44" h="21046" extrusionOk="0">
                    <a:moveTo>
                      <a:pt x="3211" y="21046"/>
                    </a:moveTo>
                    <a:cubicBezTo>
                      <a:pt x="-3714" y="15023"/>
                      <a:pt x="1395" y="5566"/>
                      <a:pt x="10632" y="144"/>
                    </a:cubicBezTo>
                    <a:cubicBezTo>
                      <a:pt x="12937" y="-554"/>
                      <a:pt x="16079" y="1438"/>
                      <a:pt x="16079" y="2733"/>
                    </a:cubicBezTo>
                    <a:cubicBezTo>
                      <a:pt x="17886" y="10493"/>
                      <a:pt x="4367" y="14325"/>
                      <a:pt x="3211" y="2104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5" name="Kształt"/>
              <p:cNvSpPr/>
              <p:nvPr/>
            </p:nvSpPr>
            <p:spPr>
              <a:xfrm>
                <a:off x="973936" y="165569"/>
                <a:ext cx="832" cy="1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545" h="21600" extrusionOk="0">
                    <a:moveTo>
                      <a:pt x="2429" y="21600"/>
                    </a:moveTo>
                    <a:cubicBezTo>
                      <a:pt x="-2832" y="13924"/>
                      <a:pt x="1606" y="6903"/>
                      <a:pt x="4925" y="0"/>
                    </a:cubicBezTo>
                    <a:cubicBezTo>
                      <a:pt x="5479" y="8328"/>
                      <a:pt x="18768" y="16923"/>
                      <a:pt x="242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6" name="Kształt"/>
              <p:cNvSpPr/>
              <p:nvPr/>
            </p:nvSpPr>
            <p:spPr>
              <a:xfrm>
                <a:off x="964196" y="175308"/>
                <a:ext cx="9537" cy="22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45" h="21600" extrusionOk="0">
                    <a:moveTo>
                      <a:pt x="19220" y="0"/>
                    </a:moveTo>
                    <a:cubicBezTo>
                      <a:pt x="20303" y="379"/>
                      <a:pt x="19086" y="1022"/>
                      <a:pt x="18140" y="1075"/>
                    </a:cubicBezTo>
                    <a:cubicBezTo>
                      <a:pt x="17777" y="2169"/>
                      <a:pt x="18590" y="3411"/>
                      <a:pt x="16740" y="4232"/>
                    </a:cubicBezTo>
                    <a:lnTo>
                      <a:pt x="17597" y="4558"/>
                    </a:lnTo>
                    <a:lnTo>
                      <a:pt x="18770" y="3558"/>
                    </a:lnTo>
                    <a:cubicBezTo>
                      <a:pt x="19086" y="4980"/>
                      <a:pt x="17283" y="6537"/>
                      <a:pt x="15567" y="7832"/>
                    </a:cubicBezTo>
                    <a:lnTo>
                      <a:pt x="14124" y="7495"/>
                    </a:lnTo>
                    <a:cubicBezTo>
                      <a:pt x="12277" y="8264"/>
                      <a:pt x="11420" y="9168"/>
                      <a:pt x="11238" y="10116"/>
                    </a:cubicBezTo>
                    <a:lnTo>
                      <a:pt x="13268" y="10116"/>
                    </a:lnTo>
                    <a:cubicBezTo>
                      <a:pt x="13448" y="10811"/>
                      <a:pt x="13088" y="11348"/>
                      <a:pt x="12051" y="11747"/>
                    </a:cubicBezTo>
                    <a:lnTo>
                      <a:pt x="10744" y="11600"/>
                    </a:lnTo>
                    <a:cubicBezTo>
                      <a:pt x="9119" y="13926"/>
                      <a:pt x="10067" y="17410"/>
                      <a:pt x="5196" y="19126"/>
                    </a:cubicBezTo>
                    <a:cubicBezTo>
                      <a:pt x="5062" y="18926"/>
                      <a:pt x="5512" y="18599"/>
                      <a:pt x="4699" y="18504"/>
                    </a:cubicBezTo>
                    <a:cubicBezTo>
                      <a:pt x="686" y="19326"/>
                      <a:pt x="6595" y="21389"/>
                      <a:pt x="326" y="21600"/>
                    </a:cubicBezTo>
                    <a:cubicBezTo>
                      <a:pt x="1003" y="21053"/>
                      <a:pt x="-1297" y="20516"/>
                      <a:pt x="1183" y="20295"/>
                    </a:cubicBezTo>
                    <a:cubicBezTo>
                      <a:pt x="4159" y="17011"/>
                      <a:pt x="4699" y="14021"/>
                      <a:pt x="8398" y="10811"/>
                    </a:cubicBezTo>
                    <a:cubicBezTo>
                      <a:pt x="10067" y="9695"/>
                      <a:pt x="8218" y="7832"/>
                      <a:pt x="11600" y="7169"/>
                    </a:cubicBezTo>
                    <a:cubicBezTo>
                      <a:pt x="13630" y="4716"/>
                      <a:pt x="13448" y="1495"/>
                      <a:pt x="1922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7" name="Kształt"/>
              <p:cNvSpPr/>
              <p:nvPr/>
            </p:nvSpPr>
            <p:spPr>
              <a:xfrm>
                <a:off x="944718" y="301920"/>
                <a:ext cx="19389" cy="39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398" extrusionOk="0">
                    <a:moveTo>
                      <a:pt x="91" y="20688"/>
                    </a:moveTo>
                    <a:cubicBezTo>
                      <a:pt x="-324" y="20184"/>
                      <a:pt x="803" y="20454"/>
                      <a:pt x="1125" y="20312"/>
                    </a:cubicBezTo>
                    <a:cubicBezTo>
                      <a:pt x="711" y="18547"/>
                      <a:pt x="5312" y="17949"/>
                      <a:pt x="4783" y="16106"/>
                    </a:cubicBezTo>
                    <a:cubicBezTo>
                      <a:pt x="6531" y="15003"/>
                      <a:pt x="8371" y="13830"/>
                      <a:pt x="8463" y="12375"/>
                    </a:cubicBezTo>
                    <a:cubicBezTo>
                      <a:pt x="10349" y="12076"/>
                      <a:pt x="8210" y="10845"/>
                      <a:pt x="10534" y="10703"/>
                    </a:cubicBezTo>
                    <a:cubicBezTo>
                      <a:pt x="10418" y="8944"/>
                      <a:pt x="13937" y="8022"/>
                      <a:pt x="13823" y="6239"/>
                    </a:cubicBezTo>
                    <a:cubicBezTo>
                      <a:pt x="15709" y="5829"/>
                      <a:pt x="14099" y="4485"/>
                      <a:pt x="16238" y="4139"/>
                    </a:cubicBezTo>
                    <a:cubicBezTo>
                      <a:pt x="15709" y="2989"/>
                      <a:pt x="18607" y="2473"/>
                      <a:pt x="18539" y="1394"/>
                    </a:cubicBezTo>
                    <a:cubicBezTo>
                      <a:pt x="18286" y="971"/>
                      <a:pt x="16744" y="1476"/>
                      <a:pt x="17250" y="948"/>
                    </a:cubicBezTo>
                    <a:cubicBezTo>
                      <a:pt x="19114" y="1088"/>
                      <a:pt x="18607" y="-202"/>
                      <a:pt x="20171" y="27"/>
                    </a:cubicBezTo>
                    <a:cubicBezTo>
                      <a:pt x="21276" y="1968"/>
                      <a:pt x="17504" y="2989"/>
                      <a:pt x="17089" y="4767"/>
                    </a:cubicBezTo>
                    <a:cubicBezTo>
                      <a:pt x="15709" y="6515"/>
                      <a:pt x="14099" y="8187"/>
                      <a:pt x="12144" y="9795"/>
                    </a:cubicBezTo>
                    <a:cubicBezTo>
                      <a:pt x="9521" y="12182"/>
                      <a:pt x="8579" y="14939"/>
                      <a:pt x="4967" y="17109"/>
                    </a:cubicBezTo>
                    <a:lnTo>
                      <a:pt x="1907" y="21081"/>
                    </a:lnTo>
                    <a:lnTo>
                      <a:pt x="873" y="21398"/>
                    </a:lnTo>
                    <a:cubicBezTo>
                      <a:pt x="-232" y="21216"/>
                      <a:pt x="1631" y="20647"/>
                      <a:pt x="91" y="206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8" name="Kształt"/>
              <p:cNvSpPr/>
              <p:nvPr/>
            </p:nvSpPr>
            <p:spPr>
              <a:xfrm>
                <a:off x="925239" y="204526"/>
                <a:ext cx="21395" cy="54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extrusionOk="0">
                    <a:moveTo>
                      <a:pt x="13992" y="6116"/>
                    </a:moveTo>
                    <a:cubicBezTo>
                      <a:pt x="15064" y="5865"/>
                      <a:pt x="14407" y="5360"/>
                      <a:pt x="14582" y="4984"/>
                    </a:cubicBezTo>
                    <a:cubicBezTo>
                      <a:pt x="17668" y="4151"/>
                      <a:pt x="16770" y="2803"/>
                      <a:pt x="18303" y="1745"/>
                    </a:cubicBezTo>
                    <a:cubicBezTo>
                      <a:pt x="19112" y="1175"/>
                      <a:pt x="19682" y="536"/>
                      <a:pt x="20666" y="0"/>
                    </a:cubicBezTo>
                    <a:cubicBezTo>
                      <a:pt x="21388" y="376"/>
                      <a:pt x="18959" y="1214"/>
                      <a:pt x="21236" y="1080"/>
                    </a:cubicBezTo>
                    <a:cubicBezTo>
                      <a:pt x="21236" y="1464"/>
                      <a:pt x="20251" y="1996"/>
                      <a:pt x="21388" y="2220"/>
                    </a:cubicBezTo>
                    <a:lnTo>
                      <a:pt x="21388" y="2419"/>
                    </a:lnTo>
                    <a:lnTo>
                      <a:pt x="20666" y="2419"/>
                    </a:lnTo>
                    <a:cubicBezTo>
                      <a:pt x="20404" y="3170"/>
                      <a:pt x="16924" y="3676"/>
                      <a:pt x="18697" y="4432"/>
                    </a:cubicBezTo>
                    <a:lnTo>
                      <a:pt x="19266" y="4371"/>
                    </a:lnTo>
                    <a:cubicBezTo>
                      <a:pt x="19769" y="5218"/>
                      <a:pt x="17712" y="6064"/>
                      <a:pt x="17318" y="6881"/>
                    </a:cubicBezTo>
                    <a:cubicBezTo>
                      <a:pt x="15939" y="7377"/>
                      <a:pt x="16442" y="8133"/>
                      <a:pt x="14977" y="8621"/>
                    </a:cubicBezTo>
                    <a:cubicBezTo>
                      <a:pt x="15546" y="9428"/>
                      <a:pt x="11475" y="9485"/>
                      <a:pt x="12612" y="10297"/>
                    </a:cubicBezTo>
                    <a:cubicBezTo>
                      <a:pt x="12963" y="10133"/>
                      <a:pt x="13117" y="9964"/>
                      <a:pt x="13620" y="9817"/>
                    </a:cubicBezTo>
                    <a:cubicBezTo>
                      <a:pt x="14341" y="10154"/>
                      <a:pt x="13291" y="10604"/>
                      <a:pt x="13028" y="10984"/>
                    </a:cubicBezTo>
                    <a:cubicBezTo>
                      <a:pt x="12065" y="11109"/>
                      <a:pt x="11365" y="11593"/>
                      <a:pt x="11650" y="11921"/>
                    </a:cubicBezTo>
                    <a:lnTo>
                      <a:pt x="11891" y="11986"/>
                    </a:lnTo>
                    <a:cubicBezTo>
                      <a:pt x="10446" y="13584"/>
                      <a:pt x="7995" y="15039"/>
                      <a:pt x="5806" y="16559"/>
                    </a:cubicBezTo>
                    <a:cubicBezTo>
                      <a:pt x="4012" y="17644"/>
                      <a:pt x="5150" y="19198"/>
                      <a:pt x="2130" y="20058"/>
                    </a:cubicBezTo>
                    <a:cubicBezTo>
                      <a:pt x="1911" y="20654"/>
                      <a:pt x="1823" y="21190"/>
                      <a:pt x="773" y="21600"/>
                    </a:cubicBezTo>
                    <a:lnTo>
                      <a:pt x="182" y="21600"/>
                    </a:lnTo>
                    <a:cubicBezTo>
                      <a:pt x="-146" y="20818"/>
                      <a:pt x="-212" y="19868"/>
                      <a:pt x="1583" y="19250"/>
                    </a:cubicBezTo>
                    <a:cubicBezTo>
                      <a:pt x="2720" y="18071"/>
                      <a:pt x="3115" y="16815"/>
                      <a:pt x="4821" y="15687"/>
                    </a:cubicBezTo>
                    <a:cubicBezTo>
                      <a:pt x="5062" y="14754"/>
                      <a:pt x="6770" y="14080"/>
                      <a:pt x="6638" y="13074"/>
                    </a:cubicBezTo>
                    <a:cubicBezTo>
                      <a:pt x="9352" y="12271"/>
                      <a:pt x="8082" y="10776"/>
                      <a:pt x="10337" y="9817"/>
                    </a:cubicBezTo>
                    <a:cubicBezTo>
                      <a:pt x="9680" y="8306"/>
                      <a:pt x="13445" y="7433"/>
                      <a:pt x="13992" y="611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9" name="Kształt"/>
              <p:cNvSpPr/>
              <p:nvPr/>
            </p:nvSpPr>
            <p:spPr>
              <a:xfrm>
                <a:off x="944718" y="175308"/>
                <a:ext cx="11473" cy="24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05" extrusionOk="0">
                    <a:moveTo>
                      <a:pt x="21600" y="0"/>
                    </a:moveTo>
                    <a:cubicBezTo>
                      <a:pt x="21104" y="1958"/>
                      <a:pt x="17436" y="3480"/>
                      <a:pt x="16571" y="5419"/>
                    </a:cubicBezTo>
                    <a:cubicBezTo>
                      <a:pt x="16653" y="7046"/>
                      <a:pt x="12120" y="7046"/>
                      <a:pt x="12120" y="8654"/>
                    </a:cubicBezTo>
                    <a:cubicBezTo>
                      <a:pt x="14262" y="10857"/>
                      <a:pt x="6595" y="11803"/>
                      <a:pt x="9233" y="13712"/>
                    </a:cubicBezTo>
                    <a:cubicBezTo>
                      <a:pt x="8410" y="13873"/>
                      <a:pt x="8904" y="14262"/>
                      <a:pt x="8739" y="14573"/>
                    </a:cubicBezTo>
                    <a:cubicBezTo>
                      <a:pt x="8904" y="14762"/>
                      <a:pt x="9482" y="14762"/>
                      <a:pt x="9811" y="14762"/>
                    </a:cubicBezTo>
                    <a:cubicBezTo>
                      <a:pt x="10265" y="14573"/>
                      <a:pt x="10719" y="14450"/>
                      <a:pt x="10594" y="14129"/>
                    </a:cubicBezTo>
                    <a:cubicBezTo>
                      <a:pt x="11955" y="14450"/>
                      <a:pt x="11337" y="15113"/>
                      <a:pt x="11048" y="15472"/>
                    </a:cubicBezTo>
                    <a:cubicBezTo>
                      <a:pt x="8904" y="15302"/>
                      <a:pt x="8904" y="16228"/>
                      <a:pt x="7956" y="16645"/>
                    </a:cubicBezTo>
                    <a:lnTo>
                      <a:pt x="6926" y="15728"/>
                    </a:lnTo>
                    <a:cubicBezTo>
                      <a:pt x="6431" y="16947"/>
                      <a:pt x="1855" y="18318"/>
                      <a:pt x="5112" y="19718"/>
                    </a:cubicBezTo>
                    <a:cubicBezTo>
                      <a:pt x="5194" y="21439"/>
                      <a:pt x="454" y="19368"/>
                      <a:pt x="1361" y="21203"/>
                    </a:cubicBezTo>
                    <a:lnTo>
                      <a:pt x="2927" y="21392"/>
                    </a:lnTo>
                    <a:cubicBezTo>
                      <a:pt x="2186" y="21600"/>
                      <a:pt x="908" y="21439"/>
                      <a:pt x="0" y="21505"/>
                    </a:cubicBezTo>
                    <a:cubicBezTo>
                      <a:pt x="1361" y="17080"/>
                      <a:pt x="6926" y="13344"/>
                      <a:pt x="9482" y="9098"/>
                    </a:cubicBezTo>
                    <a:cubicBezTo>
                      <a:pt x="12243" y="8360"/>
                      <a:pt x="9605" y="6336"/>
                      <a:pt x="13933" y="6147"/>
                    </a:cubicBezTo>
                    <a:cubicBezTo>
                      <a:pt x="14963" y="4681"/>
                      <a:pt x="14262" y="2960"/>
                      <a:pt x="18384" y="1891"/>
                    </a:cubicBezTo>
                    <a:cubicBezTo>
                      <a:pt x="17601" y="871"/>
                      <a:pt x="19416" y="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0" name="Kształt"/>
              <p:cNvSpPr/>
              <p:nvPr/>
            </p:nvSpPr>
            <p:spPr>
              <a:xfrm>
                <a:off x="964196" y="165569"/>
                <a:ext cx="992" cy="3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625" h="21600" extrusionOk="0">
                    <a:moveTo>
                      <a:pt x="0" y="21600"/>
                    </a:moveTo>
                    <a:lnTo>
                      <a:pt x="3991" y="0"/>
                    </a:lnTo>
                    <a:lnTo>
                      <a:pt x="8450" y="0"/>
                    </a:lnTo>
                    <a:cubicBezTo>
                      <a:pt x="2583" y="8325"/>
                      <a:pt x="21600" y="1760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1" name="Kształt"/>
              <p:cNvSpPr/>
              <p:nvPr/>
            </p:nvSpPr>
            <p:spPr>
              <a:xfrm>
                <a:off x="964196" y="204526"/>
                <a:ext cx="242" cy="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022"/>
                      <a:pt x="21600" y="17365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2" name="Kształt"/>
              <p:cNvSpPr/>
              <p:nvPr/>
            </p:nvSpPr>
            <p:spPr>
              <a:xfrm>
                <a:off x="954457" y="204526"/>
                <a:ext cx="7227" cy="1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8" h="21600" extrusionOk="0">
                    <a:moveTo>
                      <a:pt x="8926" y="12373"/>
                    </a:moveTo>
                    <a:lnTo>
                      <a:pt x="8455" y="12137"/>
                    </a:lnTo>
                    <a:cubicBezTo>
                      <a:pt x="7455" y="13000"/>
                      <a:pt x="6099" y="13970"/>
                      <a:pt x="6337" y="14762"/>
                    </a:cubicBezTo>
                    <a:lnTo>
                      <a:pt x="7455" y="14762"/>
                    </a:lnTo>
                    <a:cubicBezTo>
                      <a:pt x="8043" y="17448"/>
                      <a:pt x="1980" y="19093"/>
                      <a:pt x="1097" y="21600"/>
                    </a:cubicBezTo>
                    <a:lnTo>
                      <a:pt x="627" y="21600"/>
                    </a:lnTo>
                    <a:cubicBezTo>
                      <a:pt x="-434" y="21151"/>
                      <a:pt x="214" y="20381"/>
                      <a:pt x="39" y="19766"/>
                    </a:cubicBezTo>
                    <a:cubicBezTo>
                      <a:pt x="1510" y="19766"/>
                      <a:pt x="3333" y="19152"/>
                      <a:pt x="3333" y="18607"/>
                    </a:cubicBezTo>
                    <a:cubicBezTo>
                      <a:pt x="3863" y="17696"/>
                      <a:pt x="2157" y="17058"/>
                      <a:pt x="627" y="17294"/>
                    </a:cubicBezTo>
                    <a:cubicBezTo>
                      <a:pt x="39" y="15437"/>
                      <a:pt x="4806" y="14762"/>
                      <a:pt x="4806" y="12692"/>
                    </a:cubicBezTo>
                    <a:cubicBezTo>
                      <a:pt x="8926" y="11427"/>
                      <a:pt x="7455" y="9380"/>
                      <a:pt x="10044" y="7913"/>
                    </a:cubicBezTo>
                    <a:cubicBezTo>
                      <a:pt x="13105" y="5324"/>
                      <a:pt x="13280" y="2082"/>
                      <a:pt x="18342" y="0"/>
                    </a:cubicBezTo>
                    <a:cubicBezTo>
                      <a:pt x="21166" y="2259"/>
                      <a:pt x="17637" y="5146"/>
                      <a:pt x="17225" y="7760"/>
                    </a:cubicBezTo>
                    <a:cubicBezTo>
                      <a:pt x="11339" y="8469"/>
                      <a:pt x="13928" y="11427"/>
                      <a:pt x="8926" y="1237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3" name="Kształt"/>
              <p:cNvSpPr/>
              <p:nvPr/>
            </p:nvSpPr>
            <p:spPr>
              <a:xfrm>
                <a:off x="954457" y="301920"/>
                <a:ext cx="398" cy="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84" h="19586" extrusionOk="0">
                    <a:moveTo>
                      <a:pt x="14957" y="228"/>
                    </a:moveTo>
                    <a:cubicBezTo>
                      <a:pt x="18407" y="10686"/>
                      <a:pt x="8936" y="15135"/>
                      <a:pt x="263" y="19586"/>
                    </a:cubicBezTo>
                    <a:cubicBezTo>
                      <a:pt x="263" y="12893"/>
                      <a:pt x="-3193" y="-2014"/>
                      <a:pt x="14957" y="2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4" name="Kształt"/>
              <p:cNvSpPr/>
              <p:nvPr/>
            </p:nvSpPr>
            <p:spPr>
              <a:xfrm>
                <a:off x="944718" y="204526"/>
                <a:ext cx="6594" cy="16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2" h="21600" extrusionOk="0">
                    <a:moveTo>
                      <a:pt x="0" y="21600"/>
                    </a:moveTo>
                    <a:cubicBezTo>
                      <a:pt x="481" y="18839"/>
                      <a:pt x="3016" y="15807"/>
                      <a:pt x="7405" y="13243"/>
                    </a:cubicBezTo>
                    <a:cubicBezTo>
                      <a:pt x="9873" y="8924"/>
                      <a:pt x="16593" y="5355"/>
                      <a:pt x="18310" y="921"/>
                    </a:cubicBezTo>
                    <a:lnTo>
                      <a:pt x="20571" y="0"/>
                    </a:lnTo>
                    <a:cubicBezTo>
                      <a:pt x="21600" y="2889"/>
                      <a:pt x="12412" y="6345"/>
                      <a:pt x="18310" y="9278"/>
                    </a:cubicBezTo>
                    <a:cubicBezTo>
                      <a:pt x="18858" y="9844"/>
                      <a:pt x="17211" y="10028"/>
                      <a:pt x="17008" y="10382"/>
                    </a:cubicBezTo>
                    <a:lnTo>
                      <a:pt x="13988" y="9929"/>
                    </a:lnTo>
                    <a:cubicBezTo>
                      <a:pt x="10698" y="12535"/>
                      <a:pt x="8915" y="15269"/>
                      <a:pt x="4870" y="17648"/>
                    </a:cubicBezTo>
                    <a:cubicBezTo>
                      <a:pt x="6927" y="19306"/>
                      <a:pt x="1987" y="2039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5" name="Kształt"/>
              <p:cNvSpPr/>
              <p:nvPr/>
            </p:nvSpPr>
            <p:spPr>
              <a:xfrm>
                <a:off x="944718" y="233744"/>
                <a:ext cx="1401" cy="3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78" h="21600" extrusionOk="0">
                    <a:moveTo>
                      <a:pt x="10660" y="0"/>
                    </a:moveTo>
                    <a:cubicBezTo>
                      <a:pt x="19179" y="7392"/>
                      <a:pt x="4427" y="14214"/>
                      <a:pt x="1524" y="21600"/>
                    </a:cubicBezTo>
                    <a:cubicBezTo>
                      <a:pt x="-2421" y="15028"/>
                      <a:pt x="1524" y="6136"/>
                      <a:pt x="1066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6" name="Kształt"/>
              <p:cNvSpPr/>
              <p:nvPr/>
            </p:nvSpPr>
            <p:spPr>
              <a:xfrm>
                <a:off x="954457" y="224005"/>
                <a:ext cx="177" cy="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7" name="Kształt"/>
              <p:cNvSpPr/>
              <p:nvPr/>
            </p:nvSpPr>
            <p:spPr>
              <a:xfrm>
                <a:off x="954457" y="311659"/>
                <a:ext cx="219" cy="1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8548"/>
                    </a:lnTo>
                    <a:lnTo>
                      <a:pt x="0" y="21600"/>
                    </a:ln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8" name="Kształt"/>
              <p:cNvSpPr/>
              <p:nvPr/>
            </p:nvSpPr>
            <p:spPr>
              <a:xfrm>
                <a:off x="954457" y="194787"/>
                <a:ext cx="1179" cy="2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40" h="21600" extrusionOk="0">
                    <a:moveTo>
                      <a:pt x="0" y="21600"/>
                    </a:moveTo>
                    <a:cubicBezTo>
                      <a:pt x="5226" y="14286"/>
                      <a:pt x="1052" y="5103"/>
                      <a:pt x="15679" y="0"/>
                    </a:cubicBezTo>
                    <a:cubicBezTo>
                      <a:pt x="21600" y="5103"/>
                      <a:pt x="19174" y="16605"/>
                      <a:pt x="6279" y="21600"/>
                    </a:cubicBezTo>
                    <a:cubicBezTo>
                      <a:pt x="6279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9" name="Kształt"/>
              <p:cNvSpPr/>
              <p:nvPr/>
            </p:nvSpPr>
            <p:spPr>
              <a:xfrm>
                <a:off x="954457" y="194787"/>
                <a:ext cx="1062" cy="2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76" h="21600" extrusionOk="0">
                    <a:moveTo>
                      <a:pt x="0" y="21600"/>
                    </a:moveTo>
                    <a:cubicBezTo>
                      <a:pt x="5226" y="18818"/>
                      <a:pt x="2443" y="5469"/>
                      <a:pt x="15321" y="0"/>
                    </a:cubicBezTo>
                    <a:cubicBezTo>
                      <a:pt x="21600" y="6674"/>
                      <a:pt x="7312" y="15115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20" name="Kształt"/>
              <p:cNvSpPr/>
              <p:nvPr/>
            </p:nvSpPr>
            <p:spPr>
              <a:xfrm>
                <a:off x="934978" y="214265"/>
                <a:ext cx="11538" cy="29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3" y="14362"/>
                    </a:moveTo>
                    <a:cubicBezTo>
                      <a:pt x="8688" y="12015"/>
                      <a:pt x="10656" y="9528"/>
                      <a:pt x="14018" y="7263"/>
                    </a:cubicBezTo>
                    <a:cubicBezTo>
                      <a:pt x="13361" y="5307"/>
                      <a:pt x="18853" y="4198"/>
                      <a:pt x="17953" y="2168"/>
                    </a:cubicBezTo>
                    <a:lnTo>
                      <a:pt x="21600" y="0"/>
                    </a:lnTo>
                    <a:cubicBezTo>
                      <a:pt x="21600" y="1900"/>
                      <a:pt x="16230" y="3921"/>
                      <a:pt x="18280" y="6089"/>
                    </a:cubicBezTo>
                    <a:cubicBezTo>
                      <a:pt x="14878" y="6130"/>
                      <a:pt x="16436" y="7686"/>
                      <a:pt x="14018" y="8273"/>
                    </a:cubicBezTo>
                    <a:cubicBezTo>
                      <a:pt x="11886" y="10393"/>
                      <a:pt x="10042" y="12446"/>
                      <a:pt x="7788" y="14500"/>
                    </a:cubicBezTo>
                    <a:cubicBezTo>
                      <a:pt x="8854" y="15682"/>
                      <a:pt x="4959" y="16530"/>
                      <a:pt x="4138" y="17688"/>
                    </a:cubicBezTo>
                    <a:cubicBezTo>
                      <a:pt x="2787" y="19000"/>
                      <a:pt x="4138" y="20663"/>
                      <a:pt x="0" y="21600"/>
                    </a:cubicBezTo>
                    <a:cubicBezTo>
                      <a:pt x="615" y="19277"/>
                      <a:pt x="4589" y="16864"/>
                      <a:pt x="5943" y="1436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21" name="Kształt"/>
              <p:cNvSpPr/>
              <p:nvPr/>
            </p:nvSpPr>
            <p:spPr>
              <a:xfrm>
                <a:off x="944718" y="233744"/>
                <a:ext cx="5605" cy="1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11" extrusionOk="0">
                    <a:moveTo>
                      <a:pt x="6579" y="14025"/>
                    </a:moveTo>
                    <a:cubicBezTo>
                      <a:pt x="3374" y="8772"/>
                      <a:pt x="19319" y="6080"/>
                      <a:pt x="17803" y="1150"/>
                    </a:cubicBezTo>
                    <a:cubicBezTo>
                      <a:pt x="19742" y="795"/>
                      <a:pt x="19742" y="-189"/>
                      <a:pt x="21600" y="31"/>
                    </a:cubicBezTo>
                    <a:cubicBezTo>
                      <a:pt x="20334" y="5452"/>
                      <a:pt x="10295" y="10077"/>
                      <a:pt x="10295" y="15362"/>
                    </a:cubicBezTo>
                    <a:cubicBezTo>
                      <a:pt x="3629" y="17022"/>
                      <a:pt x="5650" y="19801"/>
                      <a:pt x="0" y="21411"/>
                    </a:cubicBezTo>
                    <a:cubicBezTo>
                      <a:pt x="1603" y="19191"/>
                      <a:pt x="0" y="16126"/>
                      <a:pt x="6579" y="140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22" name="Kształt"/>
              <p:cNvSpPr/>
              <p:nvPr/>
            </p:nvSpPr>
            <p:spPr>
              <a:xfrm>
                <a:off x="944718" y="233744"/>
                <a:ext cx="788" cy="1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612" h="21600" extrusionOk="0">
                    <a:moveTo>
                      <a:pt x="8872" y="0"/>
                    </a:moveTo>
                    <a:cubicBezTo>
                      <a:pt x="15967" y="6697"/>
                      <a:pt x="7271" y="14609"/>
                      <a:pt x="5323" y="21600"/>
                    </a:cubicBezTo>
                    <a:cubicBezTo>
                      <a:pt x="-5633" y="17645"/>
                      <a:pt x="2751" y="5638"/>
                      <a:pt x="887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23" name="Kształt"/>
              <p:cNvSpPr/>
              <p:nvPr/>
            </p:nvSpPr>
            <p:spPr>
              <a:xfrm>
                <a:off x="944718" y="331138"/>
                <a:ext cx="2362" cy="4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40" h="21600" extrusionOk="0">
                    <a:moveTo>
                      <a:pt x="15531" y="0"/>
                    </a:moveTo>
                    <a:cubicBezTo>
                      <a:pt x="20625" y="8555"/>
                      <a:pt x="6891" y="14732"/>
                      <a:pt x="107" y="21600"/>
                    </a:cubicBezTo>
                    <a:cubicBezTo>
                      <a:pt x="-975" y="14364"/>
                      <a:pt x="6275" y="5543"/>
                      <a:pt x="155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24" name="Kształt"/>
              <p:cNvSpPr/>
              <p:nvPr/>
            </p:nvSpPr>
            <p:spPr>
              <a:xfrm>
                <a:off x="944718" y="340877"/>
                <a:ext cx="1196" cy="2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5" h="21600" extrusionOk="0">
                    <a:moveTo>
                      <a:pt x="2714" y="0"/>
                    </a:moveTo>
                    <a:cubicBezTo>
                      <a:pt x="12571" y="0"/>
                      <a:pt x="12571" y="9765"/>
                      <a:pt x="17335" y="13906"/>
                    </a:cubicBezTo>
                    <a:cubicBezTo>
                      <a:pt x="13514" y="18612"/>
                      <a:pt x="12571" y="19188"/>
                      <a:pt x="5267" y="21600"/>
                    </a:cubicBezTo>
                    <a:cubicBezTo>
                      <a:pt x="4307" y="13906"/>
                      <a:pt x="-4265" y="7706"/>
                      <a:pt x="271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25" name="Kształt"/>
              <p:cNvSpPr/>
              <p:nvPr/>
            </p:nvSpPr>
            <p:spPr>
              <a:xfrm>
                <a:off x="944718" y="340877"/>
                <a:ext cx="2425" cy="5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394" h="21600" extrusionOk="0">
                    <a:moveTo>
                      <a:pt x="4256" y="6810"/>
                    </a:moveTo>
                    <a:cubicBezTo>
                      <a:pt x="7391" y="5295"/>
                      <a:pt x="6944" y="2788"/>
                      <a:pt x="6944" y="0"/>
                    </a:cubicBezTo>
                    <a:lnTo>
                      <a:pt x="9179" y="0"/>
                    </a:lnTo>
                    <a:cubicBezTo>
                      <a:pt x="2130" y="6476"/>
                      <a:pt x="18245" y="8605"/>
                      <a:pt x="9963" y="16354"/>
                    </a:cubicBezTo>
                    <a:lnTo>
                      <a:pt x="2909" y="21600"/>
                    </a:lnTo>
                    <a:cubicBezTo>
                      <a:pt x="-3355" y="17535"/>
                      <a:pt x="2130" y="11107"/>
                      <a:pt x="4256" y="681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26" name="Kształt"/>
              <p:cNvSpPr/>
              <p:nvPr/>
            </p:nvSpPr>
            <p:spPr>
              <a:xfrm>
                <a:off x="964196" y="155829"/>
                <a:ext cx="1050" cy="1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14" h="21600" extrusionOk="0">
                    <a:moveTo>
                      <a:pt x="6397" y="21600"/>
                    </a:moveTo>
                    <a:cubicBezTo>
                      <a:pt x="-1238" y="19510"/>
                      <a:pt x="88" y="11552"/>
                      <a:pt x="88" y="7497"/>
                    </a:cubicBezTo>
                    <a:lnTo>
                      <a:pt x="12709" y="0"/>
                    </a:lnTo>
                    <a:cubicBezTo>
                      <a:pt x="20362" y="4808"/>
                      <a:pt x="12709" y="15609"/>
                      <a:pt x="639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27" name="Kształt"/>
              <p:cNvSpPr/>
              <p:nvPr/>
            </p:nvSpPr>
            <p:spPr>
              <a:xfrm>
                <a:off x="964196" y="175308"/>
                <a:ext cx="2522" cy="6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extrusionOk="0">
                    <a:moveTo>
                      <a:pt x="21047" y="0"/>
                    </a:moveTo>
                    <a:cubicBezTo>
                      <a:pt x="21600" y="4341"/>
                      <a:pt x="12810" y="9636"/>
                      <a:pt x="16108" y="15423"/>
                    </a:cubicBezTo>
                    <a:cubicBezTo>
                      <a:pt x="5857" y="16236"/>
                      <a:pt x="9333" y="20895"/>
                      <a:pt x="0" y="21600"/>
                    </a:cubicBezTo>
                    <a:cubicBezTo>
                      <a:pt x="0" y="13305"/>
                      <a:pt x="10617" y="6918"/>
                      <a:pt x="210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28" name="Kształt"/>
              <p:cNvSpPr/>
              <p:nvPr/>
            </p:nvSpPr>
            <p:spPr>
              <a:xfrm>
                <a:off x="964196" y="185047"/>
                <a:ext cx="637" cy="1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798" h="20479" extrusionOk="0">
                    <a:moveTo>
                      <a:pt x="7148" y="20479"/>
                    </a:moveTo>
                    <a:cubicBezTo>
                      <a:pt x="5816" y="16933"/>
                      <a:pt x="-6079" y="7439"/>
                      <a:pt x="4054" y="176"/>
                    </a:cubicBezTo>
                    <a:cubicBezTo>
                      <a:pt x="9359" y="-1121"/>
                      <a:pt x="14189" y="5019"/>
                      <a:pt x="12430" y="9860"/>
                    </a:cubicBezTo>
                    <a:cubicBezTo>
                      <a:pt x="9359" y="13407"/>
                      <a:pt x="15521" y="19354"/>
                      <a:pt x="7148" y="204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29" name="Kształt"/>
              <p:cNvSpPr/>
              <p:nvPr/>
            </p:nvSpPr>
            <p:spPr>
              <a:xfrm>
                <a:off x="964196" y="175308"/>
                <a:ext cx="960" cy="17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40" h="21600" extrusionOk="0">
                    <a:moveTo>
                      <a:pt x="11475" y="0"/>
                    </a:moveTo>
                    <a:cubicBezTo>
                      <a:pt x="18890" y="8027"/>
                      <a:pt x="9213" y="18693"/>
                      <a:pt x="2128" y="21600"/>
                    </a:cubicBezTo>
                    <a:cubicBezTo>
                      <a:pt x="-2710" y="14537"/>
                      <a:pt x="824" y="5404"/>
                      <a:pt x="1147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30" name="Kształt"/>
              <p:cNvSpPr/>
              <p:nvPr/>
            </p:nvSpPr>
            <p:spPr>
              <a:xfrm>
                <a:off x="964196" y="175308"/>
                <a:ext cx="429" cy="1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806" h="21600" extrusionOk="0">
                    <a:moveTo>
                      <a:pt x="12806" y="0"/>
                    </a:moveTo>
                    <a:lnTo>
                      <a:pt x="4939" y="21600"/>
                    </a:lnTo>
                    <a:cubicBezTo>
                      <a:pt x="-8794" y="17062"/>
                      <a:pt x="10195" y="6820"/>
                      <a:pt x="1280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31" name="Kształt"/>
              <p:cNvSpPr/>
              <p:nvPr/>
            </p:nvSpPr>
            <p:spPr>
              <a:xfrm>
                <a:off x="964196" y="165569"/>
                <a:ext cx="1118" cy="1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08" h="21600" extrusionOk="0">
                    <a:moveTo>
                      <a:pt x="11663" y="0"/>
                    </a:moveTo>
                    <a:cubicBezTo>
                      <a:pt x="18125" y="8191"/>
                      <a:pt x="11103" y="15803"/>
                      <a:pt x="8014" y="21600"/>
                    </a:cubicBezTo>
                    <a:lnTo>
                      <a:pt x="2687" y="21600"/>
                    </a:lnTo>
                    <a:cubicBezTo>
                      <a:pt x="-3475" y="14156"/>
                      <a:pt x="1567" y="0"/>
                      <a:pt x="116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32" name="Kształt"/>
              <p:cNvSpPr/>
              <p:nvPr/>
            </p:nvSpPr>
            <p:spPr>
              <a:xfrm>
                <a:off x="964196" y="146090"/>
                <a:ext cx="1013" cy="4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670" h="21600" extrusionOk="0">
                    <a:moveTo>
                      <a:pt x="5451" y="21600"/>
                    </a:moveTo>
                    <a:cubicBezTo>
                      <a:pt x="-9654" y="15318"/>
                      <a:pt x="11946" y="8234"/>
                      <a:pt x="7126" y="0"/>
                    </a:cubicBezTo>
                    <a:cubicBezTo>
                      <a:pt x="9639" y="6677"/>
                      <a:pt x="11946" y="16758"/>
                      <a:pt x="545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33" name="Kształt"/>
              <p:cNvSpPr/>
              <p:nvPr/>
            </p:nvSpPr>
            <p:spPr>
              <a:xfrm>
                <a:off x="964196" y="136351"/>
                <a:ext cx="1177" cy="3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606" h="21600" extrusionOk="0">
                    <a:moveTo>
                      <a:pt x="4245" y="21600"/>
                    </a:moveTo>
                    <a:lnTo>
                      <a:pt x="26" y="21600"/>
                    </a:lnTo>
                    <a:cubicBezTo>
                      <a:pt x="26" y="14014"/>
                      <a:pt x="-911" y="5961"/>
                      <a:pt x="8476" y="0"/>
                    </a:cubicBezTo>
                    <a:cubicBezTo>
                      <a:pt x="20689" y="6428"/>
                      <a:pt x="1672" y="14014"/>
                      <a:pt x="424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34" name="Kształt"/>
              <p:cNvSpPr/>
              <p:nvPr/>
            </p:nvSpPr>
            <p:spPr>
              <a:xfrm>
                <a:off x="934978" y="194787"/>
                <a:ext cx="1223" cy="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17" h="12677" extrusionOk="0">
                    <a:moveTo>
                      <a:pt x="11713" y="11793"/>
                    </a:moveTo>
                    <a:cubicBezTo>
                      <a:pt x="3132" y="15422"/>
                      <a:pt x="3132" y="6880"/>
                      <a:pt x="0" y="4165"/>
                    </a:cubicBezTo>
                    <a:cubicBezTo>
                      <a:pt x="2346" y="-6178"/>
                      <a:pt x="21600" y="5198"/>
                      <a:pt x="11713" y="1179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35" name="Kształt"/>
              <p:cNvSpPr/>
              <p:nvPr/>
            </p:nvSpPr>
            <p:spPr>
              <a:xfrm>
                <a:off x="925239" y="253223"/>
                <a:ext cx="5966" cy="15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1" h="21600" extrusionOk="0">
                    <a:moveTo>
                      <a:pt x="7032" y="15679"/>
                    </a:moveTo>
                    <a:lnTo>
                      <a:pt x="0" y="21600"/>
                    </a:lnTo>
                    <a:cubicBezTo>
                      <a:pt x="5383" y="14228"/>
                      <a:pt x="8825" y="6586"/>
                      <a:pt x="19230" y="0"/>
                    </a:cubicBezTo>
                    <a:cubicBezTo>
                      <a:pt x="21600" y="5590"/>
                      <a:pt x="10188" y="10287"/>
                      <a:pt x="7032" y="156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36" name="Kształt"/>
              <p:cNvSpPr/>
              <p:nvPr/>
            </p:nvSpPr>
            <p:spPr>
              <a:xfrm>
                <a:off x="915499" y="243484"/>
                <a:ext cx="2343" cy="4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87" h="21600" extrusionOk="0">
                    <a:moveTo>
                      <a:pt x="9394" y="0"/>
                    </a:moveTo>
                    <a:cubicBezTo>
                      <a:pt x="19598" y="3596"/>
                      <a:pt x="1908" y="13018"/>
                      <a:pt x="18065" y="13018"/>
                    </a:cubicBezTo>
                    <a:cubicBezTo>
                      <a:pt x="19598" y="17777"/>
                      <a:pt x="6165" y="17335"/>
                      <a:pt x="3100" y="21600"/>
                    </a:cubicBezTo>
                    <a:cubicBezTo>
                      <a:pt x="-2002" y="20159"/>
                      <a:pt x="384" y="14402"/>
                      <a:pt x="1908" y="11906"/>
                    </a:cubicBezTo>
                    <a:cubicBezTo>
                      <a:pt x="10587" y="9302"/>
                      <a:pt x="2595" y="2933"/>
                      <a:pt x="93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37" name="Kształt"/>
              <p:cNvSpPr/>
              <p:nvPr/>
            </p:nvSpPr>
            <p:spPr>
              <a:xfrm>
                <a:off x="915499" y="409053"/>
                <a:ext cx="564" cy="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1" h="12897" extrusionOk="0">
                    <a:moveTo>
                      <a:pt x="0" y="10299"/>
                    </a:moveTo>
                    <a:lnTo>
                      <a:pt x="16899" y="74"/>
                    </a:lnTo>
                    <a:cubicBezTo>
                      <a:pt x="16899" y="-1419"/>
                      <a:pt x="21600" y="20181"/>
                      <a:pt x="0" y="1029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38" name="Kształt"/>
              <p:cNvSpPr/>
              <p:nvPr/>
            </p:nvSpPr>
            <p:spPr>
              <a:xfrm>
                <a:off x="915499" y="428531"/>
                <a:ext cx="611" cy="1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31" h="21600" extrusionOk="0">
                    <a:moveTo>
                      <a:pt x="4317" y="21600"/>
                    </a:moveTo>
                    <a:cubicBezTo>
                      <a:pt x="-7381" y="13340"/>
                      <a:pt x="7911" y="6583"/>
                      <a:pt x="12399" y="0"/>
                    </a:cubicBezTo>
                    <a:cubicBezTo>
                      <a:pt x="12399" y="4390"/>
                      <a:pt x="14219" y="16381"/>
                      <a:pt x="431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39" name="Kształt"/>
              <p:cNvSpPr/>
              <p:nvPr/>
            </p:nvSpPr>
            <p:spPr>
              <a:xfrm>
                <a:off x="925239" y="418792"/>
                <a:ext cx="394" cy="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80" h="19977" extrusionOk="0">
                    <a:moveTo>
                      <a:pt x="792" y="19977"/>
                    </a:moveTo>
                    <a:cubicBezTo>
                      <a:pt x="792" y="11676"/>
                      <a:pt x="-4435" y="-1623"/>
                      <a:pt x="11974" y="162"/>
                    </a:cubicBezTo>
                    <a:cubicBezTo>
                      <a:pt x="17165" y="9616"/>
                      <a:pt x="6747" y="15522"/>
                      <a:pt x="792" y="199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40" name="Kształt"/>
              <p:cNvSpPr/>
              <p:nvPr/>
            </p:nvSpPr>
            <p:spPr>
              <a:xfrm>
                <a:off x="925239" y="399313"/>
                <a:ext cx="621" cy="1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06" h="21600" extrusionOk="0">
                    <a:moveTo>
                      <a:pt x="13516" y="15543"/>
                    </a:moveTo>
                    <a:lnTo>
                      <a:pt x="4691" y="21600"/>
                    </a:lnTo>
                    <a:cubicBezTo>
                      <a:pt x="-713" y="16349"/>
                      <a:pt x="-4160" y="3431"/>
                      <a:pt x="10072" y="0"/>
                    </a:cubicBezTo>
                    <a:cubicBezTo>
                      <a:pt x="17440" y="0"/>
                      <a:pt x="11556" y="11720"/>
                      <a:pt x="13516" y="155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41" name="Kształt"/>
              <p:cNvSpPr/>
              <p:nvPr/>
            </p:nvSpPr>
            <p:spPr>
              <a:xfrm>
                <a:off x="944718" y="379835"/>
                <a:ext cx="857" cy="1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05" h="20595" extrusionOk="0">
                    <a:moveTo>
                      <a:pt x="3384" y="20595"/>
                    </a:moveTo>
                    <a:cubicBezTo>
                      <a:pt x="-5480" y="17954"/>
                      <a:pt x="5693" y="7820"/>
                      <a:pt x="7253" y="327"/>
                    </a:cubicBezTo>
                    <a:cubicBezTo>
                      <a:pt x="10335" y="-1005"/>
                      <a:pt x="11874" y="2088"/>
                      <a:pt x="14955" y="3194"/>
                    </a:cubicBezTo>
                    <a:cubicBezTo>
                      <a:pt x="16120" y="12222"/>
                      <a:pt x="10335" y="19489"/>
                      <a:pt x="3384" y="205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42" name="Kształt"/>
              <p:cNvSpPr/>
              <p:nvPr/>
            </p:nvSpPr>
            <p:spPr>
              <a:xfrm>
                <a:off x="944718" y="370095"/>
                <a:ext cx="981" cy="2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79" h="21600" extrusionOk="0">
                    <a:moveTo>
                      <a:pt x="14068" y="21600"/>
                    </a:moveTo>
                    <a:lnTo>
                      <a:pt x="3277" y="21600"/>
                    </a:lnTo>
                    <a:cubicBezTo>
                      <a:pt x="-4921" y="13037"/>
                      <a:pt x="3277" y="5372"/>
                      <a:pt x="16679" y="0"/>
                    </a:cubicBezTo>
                    <a:cubicBezTo>
                      <a:pt x="16679" y="0"/>
                      <a:pt x="14068" y="21600"/>
                      <a:pt x="1406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43" name="Kształt"/>
              <p:cNvSpPr/>
              <p:nvPr/>
            </p:nvSpPr>
            <p:spPr>
              <a:xfrm>
                <a:off x="954457" y="350616"/>
                <a:ext cx="1436" cy="3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0" h="21600" extrusionOk="0">
                    <a:moveTo>
                      <a:pt x="236" y="21600"/>
                    </a:moveTo>
                    <a:cubicBezTo>
                      <a:pt x="-696" y="14503"/>
                      <a:pt x="236" y="4091"/>
                      <a:pt x="19988" y="0"/>
                    </a:cubicBezTo>
                    <a:cubicBezTo>
                      <a:pt x="20904" y="7221"/>
                      <a:pt x="19988" y="18052"/>
                      <a:pt x="23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44" name="Kształt"/>
              <p:cNvSpPr/>
              <p:nvPr/>
            </p:nvSpPr>
            <p:spPr>
              <a:xfrm>
                <a:off x="964196" y="321398"/>
                <a:ext cx="3081" cy="6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600" extrusionOk="0">
                    <a:moveTo>
                      <a:pt x="13640" y="20841"/>
                    </a:moveTo>
                    <a:cubicBezTo>
                      <a:pt x="10520" y="20611"/>
                      <a:pt x="6256" y="19053"/>
                      <a:pt x="2699" y="21600"/>
                    </a:cubicBezTo>
                    <a:lnTo>
                      <a:pt x="0" y="21600"/>
                    </a:lnTo>
                    <a:cubicBezTo>
                      <a:pt x="4263" y="14147"/>
                      <a:pt x="12077" y="7453"/>
                      <a:pt x="16340" y="0"/>
                    </a:cubicBezTo>
                    <a:lnTo>
                      <a:pt x="18755" y="0"/>
                    </a:lnTo>
                    <a:cubicBezTo>
                      <a:pt x="20465" y="8976"/>
                      <a:pt x="21600" y="13917"/>
                      <a:pt x="13640" y="2084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45" name="Kształt"/>
              <p:cNvSpPr/>
              <p:nvPr/>
            </p:nvSpPr>
            <p:spPr>
              <a:xfrm>
                <a:off x="973936" y="301920"/>
                <a:ext cx="5198" cy="10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39" h="21600" extrusionOk="0">
                    <a:moveTo>
                      <a:pt x="4500" y="20589"/>
                    </a:moveTo>
                    <a:lnTo>
                      <a:pt x="2080" y="21600"/>
                    </a:lnTo>
                    <a:cubicBezTo>
                      <a:pt x="-2501" y="20039"/>
                      <a:pt x="1883" y="17465"/>
                      <a:pt x="2080" y="15442"/>
                    </a:cubicBezTo>
                    <a:cubicBezTo>
                      <a:pt x="8365" y="13902"/>
                      <a:pt x="5026" y="10163"/>
                      <a:pt x="7905" y="7852"/>
                    </a:cubicBezTo>
                    <a:lnTo>
                      <a:pt x="14518" y="0"/>
                    </a:lnTo>
                    <a:cubicBezTo>
                      <a:pt x="19099" y="7568"/>
                      <a:pt x="6923" y="13615"/>
                      <a:pt x="4500" y="2058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46" name="Kształt"/>
              <p:cNvSpPr/>
              <p:nvPr/>
            </p:nvSpPr>
            <p:spPr>
              <a:xfrm>
                <a:off x="983675" y="282441"/>
                <a:ext cx="428" cy="1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extrusionOk="0">
                    <a:moveTo>
                      <a:pt x="16200" y="21600"/>
                    </a:moveTo>
                    <a:cubicBezTo>
                      <a:pt x="-5400" y="21600"/>
                      <a:pt x="-5400" y="2291"/>
                      <a:pt x="16200" y="0"/>
                    </a:cubicBezTo>
                    <a:cubicBezTo>
                      <a:pt x="16200" y="0"/>
                      <a:pt x="16200" y="21600"/>
                      <a:pt x="162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47" name="Kształt"/>
              <p:cNvSpPr/>
              <p:nvPr/>
            </p:nvSpPr>
            <p:spPr>
              <a:xfrm>
                <a:off x="993414" y="272702"/>
                <a:ext cx="922" cy="2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43" h="21600" extrusionOk="0">
                    <a:moveTo>
                      <a:pt x="8019" y="21600"/>
                    </a:moveTo>
                    <a:cubicBezTo>
                      <a:pt x="-4096" y="16453"/>
                      <a:pt x="-1799" y="4444"/>
                      <a:pt x="10317" y="0"/>
                    </a:cubicBezTo>
                    <a:cubicBezTo>
                      <a:pt x="12929" y="5953"/>
                      <a:pt x="17504" y="16453"/>
                      <a:pt x="80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48" name="Kształt"/>
              <p:cNvSpPr/>
              <p:nvPr/>
            </p:nvSpPr>
            <p:spPr>
              <a:xfrm>
                <a:off x="993414" y="272702"/>
                <a:ext cx="920" cy="1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39" h="20024" extrusionOk="0">
                    <a:moveTo>
                      <a:pt x="5817" y="20024"/>
                    </a:moveTo>
                    <a:cubicBezTo>
                      <a:pt x="-1488" y="17026"/>
                      <a:pt x="-5161" y="-1576"/>
                      <a:pt x="14976" y="108"/>
                    </a:cubicBezTo>
                    <a:cubicBezTo>
                      <a:pt x="16439" y="8020"/>
                      <a:pt x="13496" y="14740"/>
                      <a:pt x="5817" y="200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49" name="Kształt"/>
              <p:cNvSpPr/>
              <p:nvPr/>
            </p:nvSpPr>
            <p:spPr>
              <a:xfrm>
                <a:off x="1022632" y="194787"/>
                <a:ext cx="472" cy="1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19" h="21600" extrusionOk="0">
                    <a:moveTo>
                      <a:pt x="9326" y="21600"/>
                    </a:moveTo>
                    <a:lnTo>
                      <a:pt x="4502" y="21600"/>
                    </a:lnTo>
                    <a:cubicBezTo>
                      <a:pt x="-8681" y="13781"/>
                      <a:pt x="11106" y="8218"/>
                      <a:pt x="12919" y="0"/>
                    </a:cubicBezTo>
                    <a:cubicBezTo>
                      <a:pt x="12919" y="0"/>
                      <a:pt x="9326" y="21600"/>
                      <a:pt x="932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50" name="Kształt"/>
              <p:cNvSpPr/>
              <p:nvPr/>
            </p:nvSpPr>
            <p:spPr>
              <a:xfrm>
                <a:off x="1032372" y="194787"/>
                <a:ext cx="657" cy="1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220" h="21600" extrusionOk="0">
                    <a:moveTo>
                      <a:pt x="4203" y="21600"/>
                    </a:moveTo>
                    <a:cubicBezTo>
                      <a:pt x="930" y="18926"/>
                      <a:pt x="-5179" y="2884"/>
                      <a:pt x="8664" y="0"/>
                    </a:cubicBezTo>
                    <a:cubicBezTo>
                      <a:pt x="16421" y="2884"/>
                      <a:pt x="9895" y="16652"/>
                      <a:pt x="420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51" name="Kształt"/>
              <p:cNvSpPr/>
              <p:nvPr/>
            </p:nvSpPr>
            <p:spPr>
              <a:xfrm>
                <a:off x="1032372" y="146090"/>
                <a:ext cx="12974" cy="37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6" h="21321" extrusionOk="0">
                    <a:moveTo>
                      <a:pt x="12351" y="10781"/>
                    </a:moveTo>
                    <a:cubicBezTo>
                      <a:pt x="10630" y="12228"/>
                      <a:pt x="10912" y="13974"/>
                      <a:pt x="7014" y="15159"/>
                    </a:cubicBezTo>
                    <a:cubicBezTo>
                      <a:pt x="8172" y="16487"/>
                      <a:pt x="2973" y="17104"/>
                      <a:pt x="4940" y="18357"/>
                    </a:cubicBezTo>
                    <a:cubicBezTo>
                      <a:pt x="2832" y="18731"/>
                      <a:pt x="4660" y="19274"/>
                      <a:pt x="4519" y="19741"/>
                    </a:cubicBezTo>
                    <a:cubicBezTo>
                      <a:pt x="3079" y="20259"/>
                      <a:pt x="3782" y="21600"/>
                      <a:pt x="270" y="21269"/>
                    </a:cubicBezTo>
                    <a:cubicBezTo>
                      <a:pt x="-784" y="20209"/>
                      <a:pt x="1428" y="18950"/>
                      <a:pt x="3886" y="18183"/>
                    </a:cubicBezTo>
                    <a:cubicBezTo>
                      <a:pt x="2832" y="17135"/>
                      <a:pt x="4413" y="16007"/>
                      <a:pt x="5221" y="14947"/>
                    </a:cubicBezTo>
                    <a:lnTo>
                      <a:pt x="3359" y="15283"/>
                    </a:lnTo>
                    <a:lnTo>
                      <a:pt x="4940" y="13225"/>
                    </a:lnTo>
                    <a:lnTo>
                      <a:pt x="5854" y="13225"/>
                    </a:lnTo>
                    <a:cubicBezTo>
                      <a:pt x="5960" y="13562"/>
                      <a:pt x="5327" y="14098"/>
                      <a:pt x="6487" y="14198"/>
                    </a:cubicBezTo>
                    <a:cubicBezTo>
                      <a:pt x="6661" y="13381"/>
                      <a:pt x="8452" y="12752"/>
                      <a:pt x="8593" y="11953"/>
                    </a:cubicBezTo>
                    <a:cubicBezTo>
                      <a:pt x="8312" y="11667"/>
                      <a:pt x="6731" y="11748"/>
                      <a:pt x="7399" y="11386"/>
                    </a:cubicBezTo>
                    <a:cubicBezTo>
                      <a:pt x="10630" y="11417"/>
                      <a:pt x="10806" y="9971"/>
                      <a:pt x="12351" y="9247"/>
                    </a:cubicBezTo>
                    <a:cubicBezTo>
                      <a:pt x="11965" y="8842"/>
                      <a:pt x="11157" y="9203"/>
                      <a:pt x="10560" y="9247"/>
                    </a:cubicBezTo>
                    <a:cubicBezTo>
                      <a:pt x="10139" y="9521"/>
                      <a:pt x="9859" y="9814"/>
                      <a:pt x="9612" y="10095"/>
                    </a:cubicBezTo>
                    <a:lnTo>
                      <a:pt x="8979" y="10095"/>
                    </a:lnTo>
                    <a:cubicBezTo>
                      <a:pt x="8312" y="8873"/>
                      <a:pt x="10912" y="8050"/>
                      <a:pt x="13018" y="7096"/>
                    </a:cubicBezTo>
                    <a:cubicBezTo>
                      <a:pt x="10560" y="6647"/>
                      <a:pt x="13651" y="6410"/>
                      <a:pt x="13651" y="5918"/>
                    </a:cubicBezTo>
                    <a:cubicBezTo>
                      <a:pt x="14284" y="4945"/>
                      <a:pt x="16250" y="4016"/>
                      <a:pt x="15513" y="3000"/>
                    </a:cubicBezTo>
                    <a:cubicBezTo>
                      <a:pt x="17691" y="2071"/>
                      <a:pt x="17164" y="561"/>
                      <a:pt x="20816" y="0"/>
                    </a:cubicBezTo>
                    <a:cubicBezTo>
                      <a:pt x="20185" y="1054"/>
                      <a:pt x="20816" y="2669"/>
                      <a:pt x="17059" y="3293"/>
                    </a:cubicBezTo>
                    <a:cubicBezTo>
                      <a:pt x="18744" y="4459"/>
                      <a:pt x="16005" y="5793"/>
                      <a:pt x="15196" y="7009"/>
                    </a:cubicBezTo>
                    <a:cubicBezTo>
                      <a:pt x="16146" y="8511"/>
                      <a:pt x="12351" y="9435"/>
                      <a:pt x="12351" y="1078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52" name="Kształt"/>
              <p:cNvSpPr/>
              <p:nvPr/>
            </p:nvSpPr>
            <p:spPr>
              <a:xfrm>
                <a:off x="1042111" y="165569"/>
                <a:ext cx="2568" cy="7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01" h="21600" extrusionOk="0">
                    <a:moveTo>
                      <a:pt x="3594" y="21600"/>
                    </a:moveTo>
                    <a:cubicBezTo>
                      <a:pt x="-6699" y="17716"/>
                      <a:pt x="8298" y="13831"/>
                      <a:pt x="9183" y="9650"/>
                    </a:cubicBezTo>
                    <a:lnTo>
                      <a:pt x="14901" y="0"/>
                    </a:lnTo>
                    <a:cubicBezTo>
                      <a:pt x="14524" y="6521"/>
                      <a:pt x="12618" y="15608"/>
                      <a:pt x="359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53" name="Kształt"/>
              <p:cNvSpPr/>
              <p:nvPr/>
            </p:nvSpPr>
            <p:spPr>
              <a:xfrm>
                <a:off x="1042111" y="155829"/>
                <a:ext cx="727" cy="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11" h="21600" extrusionOk="0">
                    <a:moveTo>
                      <a:pt x="3778" y="21600"/>
                    </a:moveTo>
                    <a:cubicBezTo>
                      <a:pt x="-5188" y="13239"/>
                      <a:pt x="3778" y="5578"/>
                      <a:pt x="10302" y="0"/>
                    </a:cubicBezTo>
                    <a:cubicBezTo>
                      <a:pt x="16412" y="6548"/>
                      <a:pt x="13556" y="16306"/>
                      <a:pt x="377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54" name="Kształt"/>
              <p:cNvSpPr/>
              <p:nvPr/>
            </p:nvSpPr>
            <p:spPr>
              <a:xfrm>
                <a:off x="1051851" y="116872"/>
                <a:ext cx="961" cy="4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691" h="21600" extrusionOk="0">
                    <a:moveTo>
                      <a:pt x="8903" y="0"/>
                    </a:moveTo>
                    <a:cubicBezTo>
                      <a:pt x="17437" y="6969"/>
                      <a:pt x="3824" y="14685"/>
                      <a:pt x="1968" y="21600"/>
                    </a:cubicBezTo>
                    <a:cubicBezTo>
                      <a:pt x="-4163" y="14954"/>
                      <a:pt x="5696" y="6969"/>
                      <a:pt x="890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55" name="Kształt"/>
              <p:cNvSpPr/>
              <p:nvPr/>
            </p:nvSpPr>
            <p:spPr>
              <a:xfrm>
                <a:off x="1042111" y="126611"/>
                <a:ext cx="7380" cy="21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7" h="21529" extrusionOk="0">
                    <a:moveTo>
                      <a:pt x="16082" y="0"/>
                    </a:moveTo>
                    <a:lnTo>
                      <a:pt x="17257" y="3183"/>
                    </a:lnTo>
                    <a:cubicBezTo>
                      <a:pt x="18784" y="3031"/>
                      <a:pt x="18489" y="2249"/>
                      <a:pt x="19370" y="1836"/>
                    </a:cubicBezTo>
                    <a:cubicBezTo>
                      <a:pt x="18255" y="2966"/>
                      <a:pt x="21600" y="3954"/>
                      <a:pt x="18255" y="4726"/>
                    </a:cubicBezTo>
                    <a:lnTo>
                      <a:pt x="17257" y="4227"/>
                    </a:lnTo>
                    <a:lnTo>
                      <a:pt x="13500" y="5454"/>
                    </a:lnTo>
                    <a:cubicBezTo>
                      <a:pt x="13323" y="5292"/>
                      <a:pt x="13089" y="5150"/>
                      <a:pt x="12443" y="5226"/>
                    </a:cubicBezTo>
                    <a:cubicBezTo>
                      <a:pt x="15027" y="10659"/>
                      <a:pt x="1758" y="14950"/>
                      <a:pt x="3757" y="20470"/>
                    </a:cubicBezTo>
                    <a:cubicBezTo>
                      <a:pt x="2876" y="20828"/>
                      <a:pt x="3051" y="21600"/>
                      <a:pt x="1055" y="21523"/>
                    </a:cubicBezTo>
                    <a:lnTo>
                      <a:pt x="0" y="20969"/>
                    </a:lnTo>
                    <a:cubicBezTo>
                      <a:pt x="469" y="18199"/>
                      <a:pt x="5458" y="15613"/>
                      <a:pt x="3757" y="12853"/>
                    </a:cubicBezTo>
                    <a:cubicBezTo>
                      <a:pt x="643" y="9898"/>
                      <a:pt x="14850" y="9453"/>
                      <a:pt x="8274" y="6573"/>
                    </a:cubicBezTo>
                    <a:cubicBezTo>
                      <a:pt x="12031" y="4465"/>
                      <a:pt x="8274" y="1499"/>
                      <a:pt x="1608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56" name="Kształt"/>
              <p:cNvSpPr/>
              <p:nvPr/>
            </p:nvSpPr>
            <p:spPr>
              <a:xfrm>
                <a:off x="1042111" y="136351"/>
                <a:ext cx="403" cy="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90" h="19820" extrusionOk="0">
                    <a:moveTo>
                      <a:pt x="15579" y="15664"/>
                    </a:moveTo>
                    <a:cubicBezTo>
                      <a:pt x="12129" y="17343"/>
                      <a:pt x="9518" y="21600"/>
                      <a:pt x="0" y="18997"/>
                    </a:cubicBezTo>
                    <a:lnTo>
                      <a:pt x="9518" y="0"/>
                    </a:lnTo>
                    <a:cubicBezTo>
                      <a:pt x="21600" y="3307"/>
                      <a:pt x="12129" y="9730"/>
                      <a:pt x="15579" y="156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57" name="Kształt"/>
              <p:cNvSpPr/>
              <p:nvPr/>
            </p:nvSpPr>
            <p:spPr>
              <a:xfrm>
                <a:off x="1042111" y="116872"/>
                <a:ext cx="417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58" name="Kształt"/>
              <p:cNvSpPr/>
              <p:nvPr/>
            </p:nvSpPr>
            <p:spPr>
              <a:xfrm>
                <a:off x="1042111" y="87654"/>
                <a:ext cx="1446" cy="4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76" h="21600" extrusionOk="0">
                    <a:moveTo>
                      <a:pt x="7329" y="0"/>
                    </a:moveTo>
                    <a:lnTo>
                      <a:pt x="10600" y="0"/>
                    </a:lnTo>
                    <a:cubicBezTo>
                      <a:pt x="12596" y="7298"/>
                      <a:pt x="13870" y="16494"/>
                      <a:pt x="3706" y="21600"/>
                    </a:cubicBezTo>
                    <a:cubicBezTo>
                      <a:pt x="-7730" y="14013"/>
                      <a:pt x="11324" y="8269"/>
                      <a:pt x="73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59" name="Kształt"/>
              <p:cNvSpPr/>
              <p:nvPr/>
            </p:nvSpPr>
            <p:spPr>
              <a:xfrm>
                <a:off x="1032372" y="107132"/>
                <a:ext cx="2592" cy="10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5" h="21600" extrusionOk="0">
                    <a:moveTo>
                      <a:pt x="16290" y="0"/>
                    </a:moveTo>
                    <a:lnTo>
                      <a:pt x="18655" y="704"/>
                    </a:lnTo>
                    <a:cubicBezTo>
                      <a:pt x="14402" y="7866"/>
                      <a:pt x="11084" y="15118"/>
                      <a:pt x="527" y="21600"/>
                    </a:cubicBezTo>
                    <a:cubicBezTo>
                      <a:pt x="-2945" y="13865"/>
                      <a:pt x="11714" y="7164"/>
                      <a:pt x="1629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0" name="Kształt"/>
              <p:cNvSpPr/>
              <p:nvPr/>
            </p:nvSpPr>
            <p:spPr>
              <a:xfrm>
                <a:off x="1032372" y="126611"/>
                <a:ext cx="1179" cy="4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0" h="21600" extrusionOk="0">
                    <a:moveTo>
                      <a:pt x="19710" y="0"/>
                    </a:moveTo>
                    <a:cubicBezTo>
                      <a:pt x="18624" y="7570"/>
                      <a:pt x="11292" y="15083"/>
                      <a:pt x="678" y="21600"/>
                    </a:cubicBezTo>
                    <a:cubicBezTo>
                      <a:pt x="-1890" y="15745"/>
                      <a:pt x="2496" y="6133"/>
                      <a:pt x="1971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1" name="Kształt"/>
              <p:cNvSpPr/>
              <p:nvPr/>
            </p:nvSpPr>
            <p:spPr>
              <a:xfrm>
                <a:off x="1032372" y="136351"/>
                <a:ext cx="566" cy="1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942" h="20634" extrusionOk="0">
                    <a:moveTo>
                      <a:pt x="2248" y="140"/>
                    </a:moveTo>
                    <a:cubicBezTo>
                      <a:pt x="7343" y="-966"/>
                      <a:pt x="12007" y="4716"/>
                      <a:pt x="10728" y="8559"/>
                    </a:cubicBezTo>
                    <a:cubicBezTo>
                      <a:pt x="7343" y="13134"/>
                      <a:pt x="13698" y="19359"/>
                      <a:pt x="6064" y="20634"/>
                    </a:cubicBezTo>
                    <a:cubicBezTo>
                      <a:pt x="-7902" y="18253"/>
                      <a:pt x="7343" y="8559"/>
                      <a:pt x="2248" y="14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2" name="Kształt"/>
              <p:cNvSpPr/>
              <p:nvPr/>
            </p:nvSpPr>
            <p:spPr>
              <a:xfrm>
                <a:off x="1022632" y="146090"/>
                <a:ext cx="2126" cy="6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63" h="21600" extrusionOk="0">
                    <a:moveTo>
                      <a:pt x="14163" y="0"/>
                    </a:moveTo>
                    <a:cubicBezTo>
                      <a:pt x="8325" y="7420"/>
                      <a:pt x="16353" y="15323"/>
                      <a:pt x="2922" y="21600"/>
                    </a:cubicBezTo>
                    <a:cubicBezTo>
                      <a:pt x="-5247" y="18028"/>
                      <a:pt x="6135" y="14041"/>
                      <a:pt x="7743" y="10086"/>
                    </a:cubicBezTo>
                    <a:cubicBezTo>
                      <a:pt x="7743" y="6550"/>
                      <a:pt x="6719" y="1353"/>
                      <a:pt x="1416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3" name="Kształt"/>
              <p:cNvSpPr/>
              <p:nvPr/>
            </p:nvSpPr>
            <p:spPr>
              <a:xfrm>
                <a:off x="905760" y="97393"/>
                <a:ext cx="135329" cy="331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extrusionOk="0">
                    <a:moveTo>
                      <a:pt x="18372" y="4104"/>
                    </a:moveTo>
                    <a:cubicBezTo>
                      <a:pt x="18861" y="4062"/>
                      <a:pt x="18552" y="3817"/>
                      <a:pt x="18903" y="3705"/>
                    </a:cubicBezTo>
                    <a:cubicBezTo>
                      <a:pt x="19017" y="3514"/>
                      <a:pt x="18986" y="3306"/>
                      <a:pt x="19364" y="3149"/>
                    </a:cubicBezTo>
                    <a:cubicBezTo>
                      <a:pt x="19977" y="2185"/>
                      <a:pt x="20543" y="1220"/>
                      <a:pt x="21177" y="255"/>
                    </a:cubicBezTo>
                    <a:cubicBezTo>
                      <a:pt x="21524" y="204"/>
                      <a:pt x="21136" y="64"/>
                      <a:pt x="21424" y="0"/>
                    </a:cubicBezTo>
                    <a:cubicBezTo>
                      <a:pt x="21472" y="199"/>
                      <a:pt x="21372" y="427"/>
                      <a:pt x="21264" y="636"/>
                    </a:cubicBezTo>
                    <a:cubicBezTo>
                      <a:pt x="21482" y="673"/>
                      <a:pt x="21257" y="724"/>
                      <a:pt x="21240" y="766"/>
                    </a:cubicBezTo>
                    <a:cubicBezTo>
                      <a:pt x="21406" y="891"/>
                      <a:pt x="21101" y="940"/>
                      <a:pt x="20959" y="1036"/>
                    </a:cubicBezTo>
                    <a:cubicBezTo>
                      <a:pt x="20997" y="1173"/>
                      <a:pt x="20789" y="1294"/>
                      <a:pt x="20841" y="1423"/>
                    </a:cubicBezTo>
                    <a:lnTo>
                      <a:pt x="21084" y="1146"/>
                    </a:lnTo>
                    <a:cubicBezTo>
                      <a:pt x="21101" y="1670"/>
                      <a:pt x="20480" y="2125"/>
                      <a:pt x="20314" y="2638"/>
                    </a:cubicBezTo>
                    <a:cubicBezTo>
                      <a:pt x="20265" y="2668"/>
                      <a:pt x="20286" y="2699"/>
                      <a:pt x="20186" y="2713"/>
                    </a:cubicBezTo>
                    <a:cubicBezTo>
                      <a:pt x="20147" y="2519"/>
                      <a:pt x="20244" y="2369"/>
                      <a:pt x="20407" y="2195"/>
                    </a:cubicBezTo>
                    <a:lnTo>
                      <a:pt x="20342" y="2170"/>
                    </a:lnTo>
                    <a:cubicBezTo>
                      <a:pt x="20133" y="2277"/>
                      <a:pt x="20186" y="2425"/>
                      <a:pt x="20002" y="2536"/>
                    </a:cubicBezTo>
                    <a:cubicBezTo>
                      <a:pt x="20186" y="2671"/>
                      <a:pt x="19749" y="2778"/>
                      <a:pt x="19849" y="2915"/>
                    </a:cubicBezTo>
                    <a:cubicBezTo>
                      <a:pt x="19762" y="2955"/>
                      <a:pt x="19773" y="3027"/>
                      <a:pt x="19783" y="3070"/>
                    </a:cubicBezTo>
                    <a:cubicBezTo>
                      <a:pt x="19925" y="2991"/>
                      <a:pt x="19943" y="2893"/>
                      <a:pt x="20133" y="2815"/>
                    </a:cubicBezTo>
                    <a:cubicBezTo>
                      <a:pt x="20224" y="2915"/>
                      <a:pt x="20057" y="2991"/>
                      <a:pt x="19977" y="3084"/>
                    </a:cubicBezTo>
                    <a:cubicBezTo>
                      <a:pt x="19953" y="3450"/>
                      <a:pt x="19402" y="3737"/>
                      <a:pt x="19391" y="4104"/>
                    </a:cubicBezTo>
                    <a:cubicBezTo>
                      <a:pt x="19027" y="4559"/>
                      <a:pt x="18462" y="4985"/>
                      <a:pt x="18330" y="5454"/>
                    </a:cubicBezTo>
                    <a:lnTo>
                      <a:pt x="17997" y="5517"/>
                    </a:lnTo>
                    <a:cubicBezTo>
                      <a:pt x="18164" y="5531"/>
                      <a:pt x="18049" y="5588"/>
                      <a:pt x="18060" y="5619"/>
                    </a:cubicBezTo>
                    <a:cubicBezTo>
                      <a:pt x="17793" y="5719"/>
                      <a:pt x="17949" y="5884"/>
                      <a:pt x="17689" y="5977"/>
                    </a:cubicBezTo>
                    <a:cubicBezTo>
                      <a:pt x="17599" y="6297"/>
                      <a:pt x="17006" y="6544"/>
                      <a:pt x="16981" y="6876"/>
                    </a:cubicBezTo>
                    <a:cubicBezTo>
                      <a:pt x="16669" y="7011"/>
                      <a:pt x="16697" y="7187"/>
                      <a:pt x="16482" y="7332"/>
                    </a:cubicBezTo>
                    <a:cubicBezTo>
                      <a:pt x="16236" y="7785"/>
                      <a:pt x="15761" y="8193"/>
                      <a:pt x="15376" y="8624"/>
                    </a:cubicBezTo>
                    <a:cubicBezTo>
                      <a:pt x="15376" y="8802"/>
                      <a:pt x="14998" y="8945"/>
                      <a:pt x="14911" y="9125"/>
                    </a:cubicBezTo>
                    <a:cubicBezTo>
                      <a:pt x="14925" y="9289"/>
                      <a:pt x="14651" y="9418"/>
                      <a:pt x="14668" y="9570"/>
                    </a:cubicBezTo>
                    <a:cubicBezTo>
                      <a:pt x="14457" y="9732"/>
                      <a:pt x="14062" y="9862"/>
                      <a:pt x="14048" y="10058"/>
                    </a:cubicBezTo>
                    <a:cubicBezTo>
                      <a:pt x="13531" y="10238"/>
                      <a:pt x="13531" y="10490"/>
                      <a:pt x="13215" y="10692"/>
                    </a:cubicBezTo>
                    <a:cubicBezTo>
                      <a:pt x="13032" y="10943"/>
                      <a:pt x="12852" y="11188"/>
                      <a:pt x="12529" y="11417"/>
                    </a:cubicBezTo>
                    <a:cubicBezTo>
                      <a:pt x="12338" y="11462"/>
                      <a:pt x="12338" y="11533"/>
                      <a:pt x="12262" y="11597"/>
                    </a:cubicBezTo>
                    <a:cubicBezTo>
                      <a:pt x="12415" y="11570"/>
                      <a:pt x="12505" y="11634"/>
                      <a:pt x="12505" y="11686"/>
                    </a:cubicBezTo>
                    <a:cubicBezTo>
                      <a:pt x="12449" y="11741"/>
                      <a:pt x="12262" y="11764"/>
                      <a:pt x="12158" y="11708"/>
                    </a:cubicBezTo>
                    <a:cubicBezTo>
                      <a:pt x="11659" y="11968"/>
                      <a:pt x="11669" y="12306"/>
                      <a:pt x="11208" y="12575"/>
                    </a:cubicBezTo>
                    <a:cubicBezTo>
                      <a:pt x="11281" y="12781"/>
                      <a:pt x="10649" y="12891"/>
                      <a:pt x="10833" y="13099"/>
                    </a:cubicBezTo>
                    <a:cubicBezTo>
                      <a:pt x="10535" y="13369"/>
                      <a:pt x="10178" y="13633"/>
                      <a:pt x="9907" y="13910"/>
                    </a:cubicBezTo>
                    <a:cubicBezTo>
                      <a:pt x="9661" y="13995"/>
                      <a:pt x="9491" y="14091"/>
                      <a:pt x="9567" y="14221"/>
                    </a:cubicBezTo>
                    <a:cubicBezTo>
                      <a:pt x="9249" y="14277"/>
                      <a:pt x="9138" y="14421"/>
                      <a:pt x="9176" y="14534"/>
                    </a:cubicBezTo>
                    <a:cubicBezTo>
                      <a:pt x="8645" y="14620"/>
                      <a:pt x="9186" y="14843"/>
                      <a:pt x="8669" y="14944"/>
                    </a:cubicBezTo>
                    <a:cubicBezTo>
                      <a:pt x="8635" y="14997"/>
                      <a:pt x="8659" y="15055"/>
                      <a:pt x="8513" y="15088"/>
                    </a:cubicBezTo>
                    <a:cubicBezTo>
                      <a:pt x="8066" y="15121"/>
                      <a:pt x="8222" y="15316"/>
                      <a:pt x="8142" y="15445"/>
                    </a:cubicBezTo>
                    <a:cubicBezTo>
                      <a:pt x="8094" y="15484"/>
                      <a:pt x="8142" y="15557"/>
                      <a:pt x="7962" y="15557"/>
                    </a:cubicBezTo>
                    <a:lnTo>
                      <a:pt x="7872" y="15493"/>
                    </a:lnTo>
                    <a:cubicBezTo>
                      <a:pt x="7667" y="15674"/>
                      <a:pt x="7553" y="15891"/>
                      <a:pt x="7258" y="16066"/>
                    </a:cubicBezTo>
                    <a:cubicBezTo>
                      <a:pt x="7334" y="16058"/>
                      <a:pt x="7411" y="16080"/>
                      <a:pt x="7372" y="16123"/>
                    </a:cubicBezTo>
                    <a:lnTo>
                      <a:pt x="7317" y="16146"/>
                    </a:lnTo>
                    <a:lnTo>
                      <a:pt x="7258" y="16066"/>
                    </a:lnTo>
                    <a:cubicBezTo>
                      <a:pt x="7047" y="16202"/>
                      <a:pt x="6856" y="16341"/>
                      <a:pt x="6856" y="16504"/>
                    </a:cubicBezTo>
                    <a:cubicBezTo>
                      <a:pt x="6793" y="16527"/>
                      <a:pt x="6675" y="16486"/>
                      <a:pt x="6669" y="16535"/>
                    </a:cubicBezTo>
                    <a:cubicBezTo>
                      <a:pt x="6821" y="16632"/>
                      <a:pt x="6780" y="16744"/>
                      <a:pt x="6703" y="16846"/>
                    </a:cubicBezTo>
                    <a:cubicBezTo>
                      <a:pt x="6637" y="16855"/>
                      <a:pt x="6599" y="16837"/>
                      <a:pt x="6575" y="16828"/>
                    </a:cubicBezTo>
                    <a:cubicBezTo>
                      <a:pt x="6471" y="16846"/>
                      <a:pt x="6561" y="16929"/>
                      <a:pt x="6353" y="16917"/>
                    </a:cubicBezTo>
                    <a:cubicBezTo>
                      <a:pt x="6291" y="16898"/>
                      <a:pt x="6353" y="16860"/>
                      <a:pt x="6266" y="16846"/>
                    </a:cubicBezTo>
                    <a:cubicBezTo>
                      <a:pt x="6096" y="16999"/>
                      <a:pt x="6096" y="17180"/>
                      <a:pt x="5708" y="17291"/>
                    </a:cubicBezTo>
                    <a:lnTo>
                      <a:pt x="5403" y="17527"/>
                    </a:lnTo>
                    <a:lnTo>
                      <a:pt x="5521" y="17536"/>
                    </a:lnTo>
                    <a:cubicBezTo>
                      <a:pt x="5559" y="17588"/>
                      <a:pt x="5469" y="17612"/>
                      <a:pt x="5493" y="17661"/>
                    </a:cubicBezTo>
                    <a:cubicBezTo>
                      <a:pt x="5327" y="17626"/>
                      <a:pt x="5184" y="17704"/>
                      <a:pt x="5160" y="17760"/>
                    </a:cubicBezTo>
                    <a:cubicBezTo>
                      <a:pt x="5198" y="17819"/>
                      <a:pt x="4980" y="17810"/>
                      <a:pt x="4966" y="17862"/>
                    </a:cubicBezTo>
                    <a:cubicBezTo>
                      <a:pt x="4480" y="18311"/>
                      <a:pt x="3718" y="18724"/>
                      <a:pt x="3357" y="19196"/>
                    </a:cubicBezTo>
                    <a:cubicBezTo>
                      <a:pt x="3114" y="19285"/>
                      <a:pt x="3125" y="19405"/>
                      <a:pt x="2958" y="19508"/>
                    </a:cubicBezTo>
                    <a:cubicBezTo>
                      <a:pt x="2587" y="19458"/>
                      <a:pt x="2792" y="19628"/>
                      <a:pt x="2559" y="19674"/>
                    </a:cubicBezTo>
                    <a:cubicBezTo>
                      <a:pt x="2071" y="19921"/>
                      <a:pt x="1998" y="20227"/>
                      <a:pt x="1481" y="20462"/>
                    </a:cubicBezTo>
                    <a:cubicBezTo>
                      <a:pt x="1349" y="20649"/>
                      <a:pt x="926" y="20786"/>
                      <a:pt x="839" y="20978"/>
                    </a:cubicBezTo>
                    <a:cubicBezTo>
                      <a:pt x="694" y="21065"/>
                      <a:pt x="475" y="21119"/>
                      <a:pt x="427" y="21223"/>
                    </a:cubicBezTo>
                    <a:cubicBezTo>
                      <a:pt x="642" y="21250"/>
                      <a:pt x="427" y="21316"/>
                      <a:pt x="399" y="21354"/>
                    </a:cubicBezTo>
                    <a:cubicBezTo>
                      <a:pt x="305" y="21390"/>
                      <a:pt x="115" y="21376"/>
                      <a:pt x="91" y="21432"/>
                    </a:cubicBezTo>
                    <a:cubicBezTo>
                      <a:pt x="153" y="21489"/>
                      <a:pt x="219" y="21423"/>
                      <a:pt x="271" y="21423"/>
                    </a:cubicBezTo>
                    <a:cubicBezTo>
                      <a:pt x="475" y="21549"/>
                      <a:pt x="-76" y="21474"/>
                      <a:pt x="28" y="21600"/>
                    </a:cubicBezTo>
                    <a:lnTo>
                      <a:pt x="0" y="21600"/>
                    </a:lnTo>
                    <a:cubicBezTo>
                      <a:pt x="-14" y="21423"/>
                      <a:pt x="371" y="21260"/>
                      <a:pt x="305" y="21075"/>
                    </a:cubicBezTo>
                    <a:cubicBezTo>
                      <a:pt x="427" y="21028"/>
                      <a:pt x="708" y="20992"/>
                      <a:pt x="642" y="20898"/>
                    </a:cubicBezTo>
                    <a:cubicBezTo>
                      <a:pt x="562" y="20863"/>
                      <a:pt x="541" y="20926"/>
                      <a:pt x="461" y="20922"/>
                    </a:cubicBezTo>
                    <a:cubicBezTo>
                      <a:pt x="718" y="20825"/>
                      <a:pt x="708" y="20677"/>
                      <a:pt x="839" y="20555"/>
                    </a:cubicBezTo>
                    <a:lnTo>
                      <a:pt x="860" y="20732"/>
                    </a:lnTo>
                    <a:cubicBezTo>
                      <a:pt x="1238" y="20599"/>
                      <a:pt x="1269" y="20420"/>
                      <a:pt x="1481" y="20264"/>
                    </a:cubicBezTo>
                    <a:cubicBezTo>
                      <a:pt x="1405" y="20227"/>
                      <a:pt x="1380" y="20290"/>
                      <a:pt x="1301" y="20286"/>
                    </a:cubicBezTo>
                    <a:cubicBezTo>
                      <a:pt x="1169" y="20260"/>
                      <a:pt x="1269" y="20200"/>
                      <a:pt x="1197" y="20166"/>
                    </a:cubicBezTo>
                    <a:cubicBezTo>
                      <a:pt x="1155" y="20193"/>
                      <a:pt x="1096" y="20222"/>
                      <a:pt x="1079" y="20255"/>
                    </a:cubicBezTo>
                    <a:lnTo>
                      <a:pt x="1016" y="20255"/>
                    </a:lnTo>
                    <a:cubicBezTo>
                      <a:pt x="964" y="20204"/>
                      <a:pt x="964" y="20138"/>
                      <a:pt x="1016" y="20088"/>
                    </a:cubicBezTo>
                    <a:lnTo>
                      <a:pt x="1238" y="20166"/>
                    </a:lnTo>
                    <a:cubicBezTo>
                      <a:pt x="1321" y="20148"/>
                      <a:pt x="1249" y="20128"/>
                      <a:pt x="1238" y="20111"/>
                    </a:cubicBezTo>
                    <a:cubicBezTo>
                      <a:pt x="1169" y="19999"/>
                      <a:pt x="1321" y="19892"/>
                      <a:pt x="1453" y="19794"/>
                    </a:cubicBezTo>
                    <a:cubicBezTo>
                      <a:pt x="1530" y="19814"/>
                      <a:pt x="1415" y="19879"/>
                      <a:pt x="1568" y="19896"/>
                    </a:cubicBezTo>
                    <a:cubicBezTo>
                      <a:pt x="1946" y="19861"/>
                      <a:pt x="1582" y="19655"/>
                      <a:pt x="2008" y="19620"/>
                    </a:cubicBezTo>
                    <a:cubicBezTo>
                      <a:pt x="2098" y="19540"/>
                      <a:pt x="1966" y="19472"/>
                      <a:pt x="1883" y="19405"/>
                    </a:cubicBezTo>
                    <a:lnTo>
                      <a:pt x="1699" y="19429"/>
                    </a:lnTo>
                    <a:cubicBezTo>
                      <a:pt x="1738" y="19388"/>
                      <a:pt x="1710" y="19318"/>
                      <a:pt x="1852" y="19293"/>
                    </a:cubicBezTo>
                    <a:lnTo>
                      <a:pt x="1914" y="19375"/>
                    </a:lnTo>
                    <a:cubicBezTo>
                      <a:pt x="2150" y="19308"/>
                      <a:pt x="2032" y="19101"/>
                      <a:pt x="2407" y="19151"/>
                    </a:cubicBezTo>
                    <a:cubicBezTo>
                      <a:pt x="2459" y="19096"/>
                      <a:pt x="2664" y="19127"/>
                      <a:pt x="2622" y="19063"/>
                    </a:cubicBezTo>
                    <a:cubicBezTo>
                      <a:pt x="2507" y="18989"/>
                      <a:pt x="2417" y="19101"/>
                      <a:pt x="2379" y="19086"/>
                    </a:cubicBezTo>
                    <a:cubicBezTo>
                      <a:pt x="2355" y="19058"/>
                      <a:pt x="2407" y="19014"/>
                      <a:pt x="2341" y="18997"/>
                    </a:cubicBezTo>
                    <a:cubicBezTo>
                      <a:pt x="2279" y="18989"/>
                      <a:pt x="2254" y="19007"/>
                      <a:pt x="2227" y="19014"/>
                    </a:cubicBezTo>
                    <a:cubicBezTo>
                      <a:pt x="2417" y="18888"/>
                      <a:pt x="2497" y="18729"/>
                      <a:pt x="2743" y="18594"/>
                    </a:cubicBezTo>
                    <a:cubicBezTo>
                      <a:pt x="2844" y="18594"/>
                      <a:pt x="3010" y="18600"/>
                      <a:pt x="3000" y="18552"/>
                    </a:cubicBezTo>
                    <a:cubicBezTo>
                      <a:pt x="2896" y="18412"/>
                      <a:pt x="3281" y="18284"/>
                      <a:pt x="3152" y="18149"/>
                    </a:cubicBezTo>
                    <a:cubicBezTo>
                      <a:pt x="3152" y="18094"/>
                      <a:pt x="3190" y="18052"/>
                      <a:pt x="3267" y="18006"/>
                    </a:cubicBezTo>
                    <a:lnTo>
                      <a:pt x="3357" y="18029"/>
                    </a:lnTo>
                    <a:cubicBezTo>
                      <a:pt x="3499" y="17926"/>
                      <a:pt x="3884" y="17862"/>
                      <a:pt x="3822" y="17727"/>
                    </a:cubicBezTo>
                    <a:cubicBezTo>
                      <a:pt x="3964" y="17704"/>
                      <a:pt x="3974" y="17612"/>
                      <a:pt x="4168" y="17661"/>
                    </a:cubicBezTo>
                    <a:cubicBezTo>
                      <a:pt x="4231" y="17555"/>
                      <a:pt x="4463" y="17453"/>
                      <a:pt x="4415" y="17347"/>
                    </a:cubicBezTo>
                    <a:cubicBezTo>
                      <a:pt x="4643" y="17362"/>
                      <a:pt x="4557" y="17263"/>
                      <a:pt x="4654" y="17227"/>
                    </a:cubicBezTo>
                    <a:cubicBezTo>
                      <a:pt x="4435" y="16973"/>
                      <a:pt x="5341" y="16910"/>
                      <a:pt x="5212" y="16668"/>
                    </a:cubicBezTo>
                    <a:cubicBezTo>
                      <a:pt x="5288" y="16674"/>
                      <a:pt x="5275" y="16641"/>
                      <a:pt x="5275" y="16624"/>
                    </a:cubicBezTo>
                    <a:cubicBezTo>
                      <a:pt x="5316" y="16567"/>
                      <a:pt x="5091" y="16559"/>
                      <a:pt x="5212" y="16504"/>
                    </a:cubicBezTo>
                    <a:cubicBezTo>
                      <a:pt x="5507" y="16527"/>
                      <a:pt x="5403" y="16387"/>
                      <a:pt x="5559" y="16336"/>
                    </a:cubicBezTo>
                    <a:cubicBezTo>
                      <a:pt x="5469" y="16317"/>
                      <a:pt x="5389" y="16280"/>
                      <a:pt x="5469" y="16249"/>
                    </a:cubicBezTo>
                    <a:cubicBezTo>
                      <a:pt x="5812" y="16173"/>
                      <a:pt x="5646" y="16022"/>
                      <a:pt x="5864" y="15924"/>
                    </a:cubicBezTo>
                    <a:cubicBezTo>
                      <a:pt x="6096" y="15825"/>
                      <a:pt x="6110" y="15690"/>
                      <a:pt x="6353" y="15590"/>
                    </a:cubicBezTo>
                    <a:cubicBezTo>
                      <a:pt x="6395" y="15367"/>
                      <a:pt x="7026" y="15241"/>
                      <a:pt x="6908" y="15001"/>
                    </a:cubicBezTo>
                    <a:cubicBezTo>
                      <a:pt x="7192" y="15033"/>
                      <a:pt x="6960" y="14922"/>
                      <a:pt x="7168" y="14900"/>
                    </a:cubicBezTo>
                    <a:lnTo>
                      <a:pt x="7216" y="14977"/>
                    </a:lnTo>
                    <a:cubicBezTo>
                      <a:pt x="7317" y="14900"/>
                      <a:pt x="7015" y="14727"/>
                      <a:pt x="7473" y="14713"/>
                    </a:cubicBezTo>
                    <a:cubicBezTo>
                      <a:pt x="7445" y="14565"/>
                      <a:pt x="8056" y="14534"/>
                      <a:pt x="7744" y="14389"/>
                    </a:cubicBezTo>
                    <a:cubicBezTo>
                      <a:pt x="7757" y="14250"/>
                      <a:pt x="8167" y="14190"/>
                      <a:pt x="8142" y="14046"/>
                    </a:cubicBezTo>
                    <a:cubicBezTo>
                      <a:pt x="8531" y="14000"/>
                      <a:pt x="8181" y="13856"/>
                      <a:pt x="8555" y="13809"/>
                    </a:cubicBezTo>
                    <a:cubicBezTo>
                      <a:pt x="8635" y="13613"/>
                      <a:pt x="8669" y="13377"/>
                      <a:pt x="9041" y="13220"/>
                    </a:cubicBezTo>
                    <a:cubicBezTo>
                      <a:pt x="9404" y="12933"/>
                      <a:pt x="9661" y="12618"/>
                      <a:pt x="10251" y="12376"/>
                    </a:cubicBezTo>
                    <a:cubicBezTo>
                      <a:pt x="10265" y="12347"/>
                      <a:pt x="10306" y="12311"/>
                      <a:pt x="10251" y="12284"/>
                    </a:cubicBezTo>
                    <a:lnTo>
                      <a:pt x="10192" y="12284"/>
                    </a:lnTo>
                    <a:cubicBezTo>
                      <a:pt x="10192" y="12275"/>
                      <a:pt x="10192" y="12257"/>
                      <a:pt x="10212" y="12251"/>
                    </a:cubicBezTo>
                    <a:lnTo>
                      <a:pt x="10278" y="12297"/>
                    </a:lnTo>
                    <a:cubicBezTo>
                      <a:pt x="10344" y="12257"/>
                      <a:pt x="10421" y="12228"/>
                      <a:pt x="10525" y="12210"/>
                    </a:cubicBezTo>
                    <a:cubicBezTo>
                      <a:pt x="10369" y="12195"/>
                      <a:pt x="10192" y="12155"/>
                      <a:pt x="10306" y="12084"/>
                    </a:cubicBezTo>
                    <a:cubicBezTo>
                      <a:pt x="10448" y="12028"/>
                      <a:pt x="10587" y="11968"/>
                      <a:pt x="10525" y="11885"/>
                    </a:cubicBezTo>
                    <a:cubicBezTo>
                      <a:pt x="11125" y="11659"/>
                      <a:pt x="10972" y="11301"/>
                      <a:pt x="11485" y="11050"/>
                    </a:cubicBezTo>
                    <a:cubicBezTo>
                      <a:pt x="11541" y="11054"/>
                      <a:pt x="11617" y="11095"/>
                      <a:pt x="11669" y="11050"/>
                    </a:cubicBezTo>
                    <a:cubicBezTo>
                      <a:pt x="11617" y="11013"/>
                      <a:pt x="11659" y="10958"/>
                      <a:pt x="11516" y="10930"/>
                    </a:cubicBezTo>
                    <a:cubicBezTo>
                      <a:pt x="11697" y="10916"/>
                      <a:pt x="11659" y="10836"/>
                      <a:pt x="11697" y="10772"/>
                    </a:cubicBezTo>
                    <a:cubicBezTo>
                      <a:pt x="11745" y="10777"/>
                      <a:pt x="11811" y="10763"/>
                      <a:pt x="11822" y="10781"/>
                    </a:cubicBezTo>
                    <a:cubicBezTo>
                      <a:pt x="11988" y="10711"/>
                      <a:pt x="11853" y="10595"/>
                      <a:pt x="12068" y="10526"/>
                    </a:cubicBezTo>
                    <a:cubicBezTo>
                      <a:pt x="12144" y="10248"/>
                      <a:pt x="12467" y="10011"/>
                      <a:pt x="12879" y="9779"/>
                    </a:cubicBezTo>
                    <a:cubicBezTo>
                      <a:pt x="12813" y="9774"/>
                      <a:pt x="12852" y="9751"/>
                      <a:pt x="12841" y="9738"/>
                    </a:cubicBezTo>
                    <a:cubicBezTo>
                      <a:pt x="13122" y="9771"/>
                      <a:pt x="13059" y="9625"/>
                      <a:pt x="13184" y="9570"/>
                    </a:cubicBezTo>
                    <a:cubicBezTo>
                      <a:pt x="13288" y="9356"/>
                      <a:pt x="13687" y="9196"/>
                      <a:pt x="13763" y="8981"/>
                    </a:cubicBezTo>
                    <a:cubicBezTo>
                      <a:pt x="13847" y="8903"/>
                      <a:pt x="14037" y="8825"/>
                      <a:pt x="13958" y="8735"/>
                    </a:cubicBezTo>
                    <a:cubicBezTo>
                      <a:pt x="13725" y="8768"/>
                      <a:pt x="13902" y="8890"/>
                      <a:pt x="13677" y="8927"/>
                    </a:cubicBezTo>
                    <a:cubicBezTo>
                      <a:pt x="13819" y="8833"/>
                      <a:pt x="13604" y="8600"/>
                      <a:pt x="14114" y="8624"/>
                    </a:cubicBezTo>
                    <a:cubicBezTo>
                      <a:pt x="14447" y="8557"/>
                      <a:pt x="14062" y="8388"/>
                      <a:pt x="14512" y="8370"/>
                    </a:cubicBezTo>
                    <a:lnTo>
                      <a:pt x="14537" y="8356"/>
                    </a:lnTo>
                    <a:cubicBezTo>
                      <a:pt x="14627" y="8373"/>
                      <a:pt x="14589" y="8406"/>
                      <a:pt x="14603" y="8435"/>
                    </a:cubicBezTo>
                    <a:cubicBezTo>
                      <a:pt x="14318" y="8469"/>
                      <a:pt x="14495" y="8596"/>
                      <a:pt x="14426" y="8666"/>
                    </a:cubicBezTo>
                    <a:cubicBezTo>
                      <a:pt x="14433" y="8676"/>
                      <a:pt x="14447" y="8687"/>
                      <a:pt x="14474" y="8682"/>
                    </a:cubicBezTo>
                    <a:lnTo>
                      <a:pt x="14693" y="8458"/>
                    </a:lnTo>
                    <a:cubicBezTo>
                      <a:pt x="14911" y="8431"/>
                      <a:pt x="14668" y="8352"/>
                      <a:pt x="14783" y="8301"/>
                    </a:cubicBezTo>
                    <a:cubicBezTo>
                      <a:pt x="14845" y="8269"/>
                      <a:pt x="14859" y="8221"/>
                      <a:pt x="14845" y="8181"/>
                    </a:cubicBezTo>
                    <a:lnTo>
                      <a:pt x="14783" y="8157"/>
                    </a:lnTo>
                    <a:lnTo>
                      <a:pt x="14755" y="8166"/>
                    </a:lnTo>
                    <a:cubicBezTo>
                      <a:pt x="14811" y="8092"/>
                      <a:pt x="14755" y="7940"/>
                      <a:pt x="15040" y="7878"/>
                    </a:cubicBezTo>
                    <a:cubicBezTo>
                      <a:pt x="14859" y="7729"/>
                      <a:pt x="15352" y="7646"/>
                      <a:pt x="15220" y="7487"/>
                    </a:cubicBezTo>
                    <a:cubicBezTo>
                      <a:pt x="15591" y="7424"/>
                      <a:pt x="15359" y="7220"/>
                      <a:pt x="15705" y="7132"/>
                    </a:cubicBezTo>
                    <a:cubicBezTo>
                      <a:pt x="15785" y="6938"/>
                      <a:pt x="16021" y="6737"/>
                      <a:pt x="16236" y="6552"/>
                    </a:cubicBezTo>
                    <a:lnTo>
                      <a:pt x="16277" y="6544"/>
                    </a:lnTo>
                    <a:cubicBezTo>
                      <a:pt x="16277" y="6567"/>
                      <a:pt x="16250" y="6599"/>
                      <a:pt x="16326" y="6606"/>
                    </a:cubicBezTo>
                    <a:cubicBezTo>
                      <a:pt x="16392" y="6590"/>
                      <a:pt x="16506" y="6552"/>
                      <a:pt x="16454" y="6509"/>
                    </a:cubicBezTo>
                    <a:cubicBezTo>
                      <a:pt x="16427" y="6488"/>
                      <a:pt x="16350" y="6483"/>
                      <a:pt x="16302" y="6497"/>
                    </a:cubicBezTo>
                    <a:cubicBezTo>
                      <a:pt x="16073" y="6380"/>
                      <a:pt x="16596" y="6371"/>
                      <a:pt x="16544" y="6265"/>
                    </a:cubicBezTo>
                    <a:cubicBezTo>
                      <a:pt x="16739" y="6265"/>
                      <a:pt x="16815" y="6186"/>
                      <a:pt x="16891" y="6143"/>
                    </a:cubicBezTo>
                    <a:cubicBezTo>
                      <a:pt x="16867" y="6107"/>
                      <a:pt x="16916" y="6072"/>
                      <a:pt x="16853" y="6042"/>
                    </a:cubicBezTo>
                    <a:cubicBezTo>
                      <a:pt x="16711" y="6072"/>
                      <a:pt x="16749" y="6148"/>
                      <a:pt x="16635" y="6186"/>
                    </a:cubicBezTo>
                    <a:cubicBezTo>
                      <a:pt x="16635" y="6124"/>
                      <a:pt x="16624" y="6066"/>
                      <a:pt x="16763" y="6018"/>
                    </a:cubicBezTo>
                    <a:lnTo>
                      <a:pt x="16829" y="6042"/>
                    </a:lnTo>
                    <a:cubicBezTo>
                      <a:pt x="17047" y="5903"/>
                      <a:pt x="17304" y="5783"/>
                      <a:pt x="17290" y="5607"/>
                    </a:cubicBezTo>
                    <a:cubicBezTo>
                      <a:pt x="17741" y="5407"/>
                      <a:pt x="17280" y="5113"/>
                      <a:pt x="17907" y="4939"/>
                    </a:cubicBezTo>
                    <a:cubicBezTo>
                      <a:pt x="17987" y="4675"/>
                      <a:pt x="18254" y="4433"/>
                      <a:pt x="18462" y="4184"/>
                    </a:cubicBezTo>
                    <a:cubicBezTo>
                      <a:pt x="18462" y="4154"/>
                      <a:pt x="18320" y="4145"/>
                      <a:pt x="18372" y="41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4" name="Kształt"/>
              <p:cNvSpPr/>
              <p:nvPr/>
            </p:nvSpPr>
            <p:spPr>
              <a:xfrm>
                <a:off x="925239" y="399313"/>
                <a:ext cx="1044" cy="1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90" h="21600" extrusionOk="0">
                    <a:moveTo>
                      <a:pt x="13437" y="0"/>
                    </a:moveTo>
                    <a:cubicBezTo>
                      <a:pt x="16695" y="7583"/>
                      <a:pt x="6940" y="14032"/>
                      <a:pt x="2502" y="21600"/>
                    </a:cubicBezTo>
                    <a:cubicBezTo>
                      <a:pt x="-4905" y="13185"/>
                      <a:pt x="5759" y="1824"/>
                      <a:pt x="1343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5" name="Kształt"/>
              <p:cNvSpPr/>
              <p:nvPr/>
            </p:nvSpPr>
            <p:spPr>
              <a:xfrm>
                <a:off x="983675" y="253223"/>
                <a:ext cx="1691" cy="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430" h="21600" extrusionOk="0">
                    <a:moveTo>
                      <a:pt x="9694" y="0"/>
                    </a:moveTo>
                    <a:cubicBezTo>
                      <a:pt x="12666" y="7225"/>
                      <a:pt x="5644" y="13846"/>
                      <a:pt x="6052" y="21600"/>
                    </a:cubicBezTo>
                    <a:cubicBezTo>
                      <a:pt x="-8934" y="17224"/>
                      <a:pt x="8478" y="6099"/>
                      <a:pt x="96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6" name="Kształt"/>
              <p:cNvSpPr/>
              <p:nvPr/>
            </p:nvSpPr>
            <p:spPr>
              <a:xfrm>
                <a:off x="1003154" y="214265"/>
                <a:ext cx="378" cy="1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76" h="21600" extrusionOk="0">
                    <a:moveTo>
                      <a:pt x="0" y="21600"/>
                    </a:moveTo>
                    <a:lnTo>
                      <a:pt x="0" y="0"/>
                    </a:lnTo>
                    <a:cubicBezTo>
                      <a:pt x="9117" y="2868"/>
                      <a:pt x="21600" y="13603"/>
                      <a:pt x="9117" y="19519"/>
                    </a:cubicBezTo>
                    <a:cubicBezTo>
                      <a:pt x="9117" y="19519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7" name="Kształt"/>
              <p:cNvSpPr/>
              <p:nvPr/>
            </p:nvSpPr>
            <p:spPr>
              <a:xfrm>
                <a:off x="1012893" y="155829"/>
                <a:ext cx="813" cy="1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44" h="19465" extrusionOk="0">
                    <a:moveTo>
                      <a:pt x="15977" y="267"/>
                    </a:moveTo>
                    <a:cubicBezTo>
                      <a:pt x="17737" y="8381"/>
                      <a:pt x="12883" y="14491"/>
                      <a:pt x="7604" y="19465"/>
                    </a:cubicBezTo>
                    <a:lnTo>
                      <a:pt x="4058" y="19465"/>
                    </a:lnTo>
                    <a:cubicBezTo>
                      <a:pt x="-3863" y="12259"/>
                      <a:pt x="-341" y="-2135"/>
                      <a:pt x="15977" y="26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8" name="Kształt"/>
              <p:cNvSpPr/>
              <p:nvPr/>
            </p:nvSpPr>
            <p:spPr>
              <a:xfrm>
                <a:off x="1012893" y="165569"/>
                <a:ext cx="810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101" y="0"/>
                    </a:moveTo>
                    <a:lnTo>
                      <a:pt x="21600" y="9410"/>
                    </a:lnTo>
                    <a:cubicBezTo>
                      <a:pt x="15167" y="10801"/>
                      <a:pt x="15167" y="16327"/>
                      <a:pt x="15167" y="21600"/>
                    </a:cubicBezTo>
                    <a:cubicBezTo>
                      <a:pt x="11101" y="21600"/>
                      <a:pt x="2336" y="21600"/>
                      <a:pt x="0" y="16327"/>
                    </a:cubicBezTo>
                    <a:cubicBezTo>
                      <a:pt x="0" y="16327"/>
                      <a:pt x="11101" y="0"/>
                      <a:pt x="1110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9" name="Kształt"/>
              <p:cNvSpPr/>
              <p:nvPr/>
            </p:nvSpPr>
            <p:spPr>
              <a:xfrm>
                <a:off x="1012893" y="175308"/>
                <a:ext cx="1160" cy="3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21" h="21600" extrusionOk="0">
                    <a:moveTo>
                      <a:pt x="0" y="21600"/>
                    </a:moveTo>
                    <a:cubicBezTo>
                      <a:pt x="3350" y="16353"/>
                      <a:pt x="1511" y="5587"/>
                      <a:pt x="15818" y="0"/>
                    </a:cubicBezTo>
                    <a:cubicBezTo>
                      <a:pt x="14915" y="5587"/>
                      <a:pt x="21600" y="1695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0" name="Kształt"/>
              <p:cNvSpPr/>
              <p:nvPr/>
            </p:nvSpPr>
            <p:spPr>
              <a:xfrm>
                <a:off x="1003154" y="9739"/>
                <a:ext cx="7810" cy="6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7" h="21600" extrusionOk="0">
                    <a:moveTo>
                      <a:pt x="7986" y="3566"/>
                    </a:moveTo>
                    <a:cubicBezTo>
                      <a:pt x="9194" y="2630"/>
                      <a:pt x="7161" y="900"/>
                      <a:pt x="8754" y="383"/>
                    </a:cubicBezTo>
                    <a:cubicBezTo>
                      <a:pt x="10460" y="0"/>
                      <a:pt x="10460" y="900"/>
                      <a:pt x="10843" y="1974"/>
                    </a:cubicBezTo>
                    <a:cubicBezTo>
                      <a:pt x="10570" y="4225"/>
                      <a:pt x="7986" y="3566"/>
                      <a:pt x="8754" y="6267"/>
                    </a:cubicBezTo>
                    <a:cubicBezTo>
                      <a:pt x="12219" y="8273"/>
                      <a:pt x="16725" y="3566"/>
                      <a:pt x="17716" y="10765"/>
                    </a:cubicBezTo>
                    <a:cubicBezTo>
                      <a:pt x="19364" y="13465"/>
                      <a:pt x="20572" y="17931"/>
                      <a:pt x="18540" y="20873"/>
                    </a:cubicBezTo>
                    <a:lnTo>
                      <a:pt x="18154" y="21600"/>
                    </a:lnTo>
                    <a:cubicBezTo>
                      <a:pt x="13646" y="14366"/>
                      <a:pt x="7986" y="10938"/>
                      <a:pt x="1004" y="8099"/>
                    </a:cubicBezTo>
                    <a:cubicBezTo>
                      <a:pt x="-1028" y="5781"/>
                      <a:pt x="784" y="1974"/>
                      <a:pt x="16" y="0"/>
                    </a:cubicBezTo>
                    <a:cubicBezTo>
                      <a:pt x="1994" y="1801"/>
                      <a:pt x="4688" y="3566"/>
                      <a:pt x="7986" y="356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1" name="Kształt"/>
              <p:cNvSpPr/>
              <p:nvPr/>
            </p:nvSpPr>
            <p:spPr>
              <a:xfrm>
                <a:off x="1003154" y="185047"/>
                <a:ext cx="3120" cy="7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7" h="21600" extrusionOk="0">
                    <a:moveTo>
                      <a:pt x="20117" y="0"/>
                    </a:moveTo>
                    <a:cubicBezTo>
                      <a:pt x="16162" y="7614"/>
                      <a:pt x="7408" y="13920"/>
                      <a:pt x="3881" y="21600"/>
                    </a:cubicBezTo>
                    <a:lnTo>
                      <a:pt x="1199" y="21600"/>
                    </a:lnTo>
                    <a:cubicBezTo>
                      <a:pt x="-1483" y="18313"/>
                      <a:pt x="71" y="13920"/>
                      <a:pt x="8544" y="12680"/>
                    </a:cubicBezTo>
                    <a:cubicBezTo>
                      <a:pt x="13199" y="8422"/>
                      <a:pt x="9526" y="2116"/>
                      <a:pt x="2011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2" name="Kształt"/>
              <p:cNvSpPr/>
              <p:nvPr/>
            </p:nvSpPr>
            <p:spPr>
              <a:xfrm>
                <a:off x="1003154" y="194787"/>
                <a:ext cx="1413" cy="2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409" h="18731" extrusionOk="0">
                    <a:moveTo>
                      <a:pt x="13195" y="448"/>
                    </a:moveTo>
                    <a:cubicBezTo>
                      <a:pt x="14024" y="7504"/>
                      <a:pt x="12567" y="13475"/>
                      <a:pt x="6548" y="18731"/>
                    </a:cubicBezTo>
                    <a:lnTo>
                      <a:pt x="2389" y="18731"/>
                    </a:lnTo>
                    <a:cubicBezTo>
                      <a:pt x="2389" y="13114"/>
                      <a:pt x="-7576" y="-2869"/>
                      <a:pt x="13195" y="44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3" name="Kształt"/>
              <p:cNvSpPr/>
              <p:nvPr/>
            </p:nvSpPr>
            <p:spPr>
              <a:xfrm>
                <a:off x="993414" y="204526"/>
                <a:ext cx="2959" cy="7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7" h="21600" extrusionOk="0">
                    <a:moveTo>
                      <a:pt x="14068" y="4830"/>
                    </a:moveTo>
                    <a:cubicBezTo>
                      <a:pt x="12358" y="2584"/>
                      <a:pt x="17051" y="1815"/>
                      <a:pt x="19182" y="0"/>
                    </a:cubicBezTo>
                    <a:cubicBezTo>
                      <a:pt x="19182" y="2429"/>
                      <a:pt x="19750" y="4830"/>
                      <a:pt x="14068" y="6214"/>
                    </a:cubicBezTo>
                    <a:cubicBezTo>
                      <a:pt x="13493" y="11999"/>
                      <a:pt x="11791" y="18184"/>
                      <a:pt x="282" y="21600"/>
                    </a:cubicBezTo>
                    <a:cubicBezTo>
                      <a:pt x="-1850" y="15601"/>
                      <a:pt x="8662" y="10153"/>
                      <a:pt x="14068" y="4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4" name="Kształt"/>
              <p:cNvSpPr/>
              <p:nvPr/>
            </p:nvSpPr>
            <p:spPr>
              <a:xfrm>
                <a:off x="993414" y="214265"/>
                <a:ext cx="1217" cy="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52" h="21600" extrusionOk="0">
                    <a:moveTo>
                      <a:pt x="17612" y="0"/>
                    </a:moveTo>
                    <a:cubicBezTo>
                      <a:pt x="17612" y="7956"/>
                      <a:pt x="18880" y="15555"/>
                      <a:pt x="7120" y="21600"/>
                    </a:cubicBezTo>
                    <a:lnTo>
                      <a:pt x="1086" y="21600"/>
                    </a:lnTo>
                    <a:cubicBezTo>
                      <a:pt x="-2720" y="12997"/>
                      <a:pt x="3640" y="3111"/>
                      <a:pt x="1761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5" name="Kształt"/>
              <p:cNvSpPr/>
              <p:nvPr/>
            </p:nvSpPr>
            <p:spPr>
              <a:xfrm>
                <a:off x="993414" y="214265"/>
                <a:ext cx="436" cy="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03" h="21600" extrusionOk="0">
                    <a:moveTo>
                      <a:pt x="13434" y="0"/>
                    </a:moveTo>
                    <a:cubicBezTo>
                      <a:pt x="10418" y="7191"/>
                      <a:pt x="21600" y="18713"/>
                      <a:pt x="7443" y="21600"/>
                    </a:cubicBezTo>
                    <a:lnTo>
                      <a:pt x="0" y="21600"/>
                    </a:lnTo>
                    <a:cubicBezTo>
                      <a:pt x="0" y="21600"/>
                      <a:pt x="13434" y="0"/>
                      <a:pt x="1343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6" name="Kształt"/>
              <p:cNvSpPr/>
              <p:nvPr/>
            </p:nvSpPr>
            <p:spPr>
              <a:xfrm>
                <a:off x="983675" y="146090"/>
                <a:ext cx="39931" cy="102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37" y="13287"/>
                    </a:moveTo>
                    <a:cubicBezTo>
                      <a:pt x="10184" y="12030"/>
                      <a:pt x="11060" y="10629"/>
                      <a:pt x="12482" y="9317"/>
                    </a:cubicBezTo>
                    <a:cubicBezTo>
                      <a:pt x="12813" y="8912"/>
                      <a:pt x="13441" y="8526"/>
                      <a:pt x="13298" y="8092"/>
                    </a:cubicBezTo>
                    <a:cubicBezTo>
                      <a:pt x="13926" y="8014"/>
                      <a:pt x="13962" y="7750"/>
                      <a:pt x="14222" y="7550"/>
                    </a:cubicBezTo>
                    <a:cubicBezTo>
                      <a:pt x="15927" y="5776"/>
                      <a:pt x="17656" y="3995"/>
                      <a:pt x="18900" y="2183"/>
                    </a:cubicBezTo>
                    <a:cubicBezTo>
                      <a:pt x="20427" y="1535"/>
                      <a:pt x="20155" y="641"/>
                      <a:pt x="21600" y="0"/>
                    </a:cubicBezTo>
                    <a:cubicBezTo>
                      <a:pt x="21304" y="391"/>
                      <a:pt x="20996" y="866"/>
                      <a:pt x="20996" y="1362"/>
                    </a:cubicBezTo>
                    <a:cubicBezTo>
                      <a:pt x="19421" y="1551"/>
                      <a:pt x="20546" y="2151"/>
                      <a:pt x="19634" y="2431"/>
                    </a:cubicBezTo>
                    <a:cubicBezTo>
                      <a:pt x="18710" y="3269"/>
                      <a:pt x="18047" y="4152"/>
                      <a:pt x="16981" y="4977"/>
                    </a:cubicBezTo>
                    <a:cubicBezTo>
                      <a:pt x="16732" y="5252"/>
                      <a:pt x="17124" y="5657"/>
                      <a:pt x="16555" y="5907"/>
                    </a:cubicBezTo>
                    <a:cubicBezTo>
                      <a:pt x="17124" y="6240"/>
                      <a:pt x="15927" y="6479"/>
                      <a:pt x="16034" y="6835"/>
                    </a:cubicBezTo>
                    <a:cubicBezTo>
                      <a:pt x="15288" y="6895"/>
                      <a:pt x="15643" y="7166"/>
                      <a:pt x="15501" y="7297"/>
                    </a:cubicBezTo>
                    <a:cubicBezTo>
                      <a:pt x="15193" y="7584"/>
                      <a:pt x="14353" y="7883"/>
                      <a:pt x="14885" y="8200"/>
                    </a:cubicBezTo>
                    <a:cubicBezTo>
                      <a:pt x="14139" y="8697"/>
                      <a:pt x="13796" y="9271"/>
                      <a:pt x="13547" y="9855"/>
                    </a:cubicBezTo>
                    <a:cubicBezTo>
                      <a:pt x="12292" y="9953"/>
                      <a:pt x="12375" y="10495"/>
                      <a:pt x="11806" y="10806"/>
                    </a:cubicBezTo>
                    <a:cubicBezTo>
                      <a:pt x="11498" y="11378"/>
                      <a:pt x="11724" y="12065"/>
                      <a:pt x="10444" y="12421"/>
                    </a:cubicBezTo>
                    <a:lnTo>
                      <a:pt x="10361" y="12389"/>
                    </a:lnTo>
                    <a:cubicBezTo>
                      <a:pt x="9343" y="12761"/>
                      <a:pt x="10634" y="13230"/>
                      <a:pt x="9616" y="13611"/>
                    </a:cubicBezTo>
                    <a:cubicBezTo>
                      <a:pt x="9224" y="13940"/>
                      <a:pt x="8159" y="14241"/>
                      <a:pt x="8431" y="14617"/>
                    </a:cubicBezTo>
                    <a:cubicBezTo>
                      <a:pt x="8123" y="14606"/>
                      <a:pt x="7911" y="14716"/>
                      <a:pt x="7804" y="14792"/>
                    </a:cubicBezTo>
                    <a:cubicBezTo>
                      <a:pt x="7804" y="15491"/>
                      <a:pt x="6714" y="16152"/>
                      <a:pt x="5921" y="16761"/>
                    </a:cubicBezTo>
                    <a:cubicBezTo>
                      <a:pt x="6146" y="17476"/>
                      <a:pt x="4085" y="17956"/>
                      <a:pt x="4346" y="18732"/>
                    </a:cubicBezTo>
                    <a:cubicBezTo>
                      <a:pt x="2724" y="19050"/>
                      <a:pt x="3161" y="19884"/>
                      <a:pt x="2321" y="20424"/>
                    </a:cubicBezTo>
                    <a:cubicBezTo>
                      <a:pt x="1752" y="20603"/>
                      <a:pt x="2226" y="20915"/>
                      <a:pt x="1480" y="21067"/>
                    </a:cubicBezTo>
                    <a:cubicBezTo>
                      <a:pt x="1575" y="21274"/>
                      <a:pt x="1397" y="21446"/>
                      <a:pt x="959" y="21600"/>
                    </a:cubicBezTo>
                    <a:lnTo>
                      <a:pt x="426" y="21423"/>
                    </a:lnTo>
                    <a:lnTo>
                      <a:pt x="0" y="21524"/>
                    </a:lnTo>
                    <a:cubicBezTo>
                      <a:pt x="2368" y="18721"/>
                      <a:pt x="6229" y="16122"/>
                      <a:pt x="8337" y="132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7" name="Kształt"/>
              <p:cNvSpPr/>
              <p:nvPr/>
            </p:nvSpPr>
            <p:spPr>
              <a:xfrm>
                <a:off x="983675" y="87654"/>
                <a:ext cx="618" cy="1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48" h="21600" extrusionOk="0">
                    <a:moveTo>
                      <a:pt x="14848" y="0"/>
                    </a:moveTo>
                    <a:lnTo>
                      <a:pt x="14848" y="21600"/>
                    </a:lnTo>
                    <a:lnTo>
                      <a:pt x="4844" y="21600"/>
                    </a:lnTo>
                    <a:cubicBezTo>
                      <a:pt x="-6752" y="14928"/>
                      <a:pt x="4844" y="5791"/>
                      <a:pt x="1484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8" name="Kształt"/>
              <p:cNvSpPr/>
              <p:nvPr/>
            </p:nvSpPr>
            <p:spPr>
              <a:xfrm>
                <a:off x="993414" y="214265"/>
                <a:ext cx="2391" cy="7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12" h="21600" extrusionOk="0">
                    <a:moveTo>
                      <a:pt x="10278" y="6554"/>
                    </a:moveTo>
                    <a:cubicBezTo>
                      <a:pt x="16106" y="4905"/>
                      <a:pt x="15476" y="2370"/>
                      <a:pt x="17212" y="0"/>
                    </a:cubicBezTo>
                    <a:cubicBezTo>
                      <a:pt x="16743" y="7211"/>
                      <a:pt x="9020" y="14982"/>
                      <a:pt x="819" y="21600"/>
                    </a:cubicBezTo>
                    <a:cubicBezTo>
                      <a:pt x="-4388" y="16428"/>
                      <a:pt x="17212" y="12578"/>
                      <a:pt x="10278" y="65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9" name="Kształt"/>
              <p:cNvSpPr/>
              <p:nvPr/>
            </p:nvSpPr>
            <p:spPr>
              <a:xfrm>
                <a:off x="993414" y="224005"/>
                <a:ext cx="217" cy="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63" h="21600" extrusionOk="0">
                    <a:moveTo>
                      <a:pt x="0" y="0"/>
                    </a:moveTo>
                    <a:lnTo>
                      <a:pt x="7952" y="0"/>
                    </a:lnTo>
                    <a:cubicBezTo>
                      <a:pt x="4588" y="8887"/>
                      <a:pt x="21600" y="19879"/>
                      <a:pt x="0" y="21600"/>
                    </a:cubicBez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0" name="Kształt"/>
              <p:cNvSpPr/>
              <p:nvPr/>
            </p:nvSpPr>
            <p:spPr>
              <a:xfrm>
                <a:off x="983675" y="224005"/>
                <a:ext cx="3202" cy="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extrusionOk="0">
                    <a:moveTo>
                      <a:pt x="15243" y="0"/>
                    </a:moveTo>
                    <a:cubicBezTo>
                      <a:pt x="19093" y="463"/>
                      <a:pt x="15589" y="2892"/>
                      <a:pt x="16056" y="4184"/>
                    </a:cubicBezTo>
                    <a:cubicBezTo>
                      <a:pt x="10455" y="6062"/>
                      <a:pt x="12672" y="9385"/>
                      <a:pt x="8703" y="11383"/>
                    </a:cubicBezTo>
                    <a:cubicBezTo>
                      <a:pt x="4847" y="14584"/>
                      <a:pt x="4847" y="18399"/>
                      <a:pt x="411" y="21600"/>
                    </a:cubicBezTo>
                    <a:cubicBezTo>
                      <a:pt x="-2507" y="13846"/>
                      <a:pt x="10921" y="7385"/>
                      <a:pt x="1524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1" name="Kształt"/>
              <p:cNvSpPr/>
              <p:nvPr/>
            </p:nvSpPr>
            <p:spPr>
              <a:xfrm>
                <a:off x="983675" y="68175"/>
                <a:ext cx="2913" cy="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1" h="21600" extrusionOk="0">
                    <a:moveTo>
                      <a:pt x="19411" y="0"/>
                    </a:moveTo>
                    <a:cubicBezTo>
                      <a:pt x="11969" y="6103"/>
                      <a:pt x="21600" y="13160"/>
                      <a:pt x="5402" y="17319"/>
                    </a:cubicBezTo>
                    <a:cubicBezTo>
                      <a:pt x="4819" y="18865"/>
                      <a:pt x="3063" y="21162"/>
                      <a:pt x="0" y="21600"/>
                    </a:cubicBezTo>
                    <a:cubicBezTo>
                      <a:pt x="2630" y="13671"/>
                      <a:pt x="8024" y="6103"/>
                      <a:pt x="1941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2" name="Kształt"/>
              <p:cNvSpPr/>
              <p:nvPr/>
            </p:nvSpPr>
            <p:spPr>
              <a:xfrm>
                <a:off x="983675" y="77914"/>
                <a:ext cx="628" cy="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66" h="21600" extrusionOk="0">
                    <a:moveTo>
                      <a:pt x="15607" y="0"/>
                    </a:moveTo>
                    <a:cubicBezTo>
                      <a:pt x="21600" y="11153"/>
                      <a:pt x="9003" y="17323"/>
                      <a:pt x="0" y="21600"/>
                    </a:cubicBezTo>
                    <a:cubicBezTo>
                      <a:pt x="0" y="12343"/>
                      <a:pt x="9003" y="3329"/>
                      <a:pt x="1560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3" name="Kształt"/>
              <p:cNvSpPr/>
              <p:nvPr/>
            </p:nvSpPr>
            <p:spPr>
              <a:xfrm>
                <a:off x="983675" y="77914"/>
                <a:ext cx="1084" cy="2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6" h="21600" extrusionOk="0">
                    <a:moveTo>
                      <a:pt x="11929" y="0"/>
                    </a:moveTo>
                    <a:cubicBezTo>
                      <a:pt x="14360" y="6646"/>
                      <a:pt x="18923" y="15692"/>
                      <a:pt x="8582" y="21600"/>
                    </a:cubicBezTo>
                    <a:lnTo>
                      <a:pt x="670" y="21600"/>
                    </a:lnTo>
                    <a:cubicBezTo>
                      <a:pt x="-2677" y="12648"/>
                      <a:pt x="7366" y="5445"/>
                      <a:pt x="1192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4" name="Kształt"/>
              <p:cNvSpPr/>
              <p:nvPr/>
            </p:nvSpPr>
            <p:spPr>
              <a:xfrm>
                <a:off x="983675" y="233744"/>
                <a:ext cx="5611" cy="12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1" h="21600" extrusionOk="0">
                    <a:moveTo>
                      <a:pt x="14231" y="2496"/>
                    </a:moveTo>
                    <a:lnTo>
                      <a:pt x="18881" y="0"/>
                    </a:lnTo>
                    <a:cubicBezTo>
                      <a:pt x="21131" y="3899"/>
                      <a:pt x="11458" y="5987"/>
                      <a:pt x="12284" y="9665"/>
                    </a:cubicBezTo>
                    <a:cubicBezTo>
                      <a:pt x="10256" y="13617"/>
                      <a:pt x="5606" y="17110"/>
                      <a:pt x="3582" y="20972"/>
                    </a:cubicBezTo>
                    <a:lnTo>
                      <a:pt x="1409" y="21600"/>
                    </a:lnTo>
                    <a:cubicBezTo>
                      <a:pt x="-469" y="20972"/>
                      <a:pt x="-469" y="18921"/>
                      <a:pt x="1409" y="18109"/>
                    </a:cubicBezTo>
                    <a:cubicBezTo>
                      <a:pt x="4857" y="12860"/>
                      <a:pt x="14008" y="8499"/>
                      <a:pt x="14231" y="249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5" name="Kształt"/>
              <p:cNvSpPr/>
              <p:nvPr/>
            </p:nvSpPr>
            <p:spPr>
              <a:xfrm>
                <a:off x="983675" y="116872"/>
                <a:ext cx="773" cy="1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47" h="20349" extrusionOk="0">
                    <a:moveTo>
                      <a:pt x="0" y="13369"/>
                    </a:moveTo>
                    <a:lnTo>
                      <a:pt x="3615" y="0"/>
                    </a:lnTo>
                    <a:cubicBezTo>
                      <a:pt x="11699" y="2273"/>
                      <a:pt x="21600" y="13369"/>
                      <a:pt x="11699" y="20147"/>
                    </a:cubicBezTo>
                    <a:cubicBezTo>
                      <a:pt x="4952" y="21600"/>
                      <a:pt x="3615" y="14801"/>
                      <a:pt x="0" y="133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6" name="Kształt"/>
              <p:cNvSpPr/>
              <p:nvPr/>
            </p:nvSpPr>
            <p:spPr>
              <a:xfrm>
                <a:off x="964196" y="58436"/>
                <a:ext cx="3527" cy="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8" h="21600" extrusionOk="0">
                    <a:moveTo>
                      <a:pt x="20951" y="0"/>
                    </a:moveTo>
                    <a:cubicBezTo>
                      <a:pt x="21344" y="6747"/>
                      <a:pt x="6507" y="11870"/>
                      <a:pt x="5074" y="18888"/>
                    </a:cubicBezTo>
                    <a:lnTo>
                      <a:pt x="4" y="21600"/>
                    </a:lnTo>
                    <a:cubicBezTo>
                      <a:pt x="-256" y="16922"/>
                      <a:pt x="13662" y="6983"/>
                      <a:pt x="209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7" name="Kształt"/>
              <p:cNvSpPr/>
              <p:nvPr/>
            </p:nvSpPr>
            <p:spPr>
              <a:xfrm>
                <a:off x="964196" y="97393"/>
                <a:ext cx="785" cy="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8" h="21600" extrusionOk="0">
                    <a:moveTo>
                      <a:pt x="11916" y="0"/>
                    </a:moveTo>
                    <a:cubicBezTo>
                      <a:pt x="21600" y="7461"/>
                      <a:pt x="10133" y="13555"/>
                      <a:pt x="8825" y="21600"/>
                    </a:cubicBezTo>
                    <a:lnTo>
                      <a:pt x="0" y="21600"/>
                    </a:lnTo>
                    <a:cubicBezTo>
                      <a:pt x="5303" y="13555"/>
                      <a:pt x="2211" y="2152"/>
                      <a:pt x="119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8" name="Kształt"/>
              <p:cNvSpPr/>
              <p:nvPr/>
            </p:nvSpPr>
            <p:spPr>
              <a:xfrm>
                <a:off x="964196" y="77914"/>
                <a:ext cx="1640" cy="3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80" h="21600" extrusionOk="0">
                    <a:moveTo>
                      <a:pt x="16487" y="0"/>
                    </a:moveTo>
                    <a:cubicBezTo>
                      <a:pt x="19970" y="7646"/>
                      <a:pt x="13004" y="17222"/>
                      <a:pt x="0" y="21600"/>
                    </a:cubicBezTo>
                    <a:cubicBezTo>
                      <a:pt x="4409" y="15368"/>
                      <a:pt x="-1630" y="2007"/>
                      <a:pt x="1648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9" name="Kształt"/>
              <p:cNvSpPr/>
              <p:nvPr/>
            </p:nvSpPr>
            <p:spPr>
              <a:xfrm>
                <a:off x="964196" y="87654"/>
                <a:ext cx="1977" cy="2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98" h="20775" extrusionOk="0">
                    <a:moveTo>
                      <a:pt x="6049" y="10958"/>
                    </a:moveTo>
                    <a:cubicBezTo>
                      <a:pt x="8703" y="6944"/>
                      <a:pt x="9205" y="1928"/>
                      <a:pt x="13527" y="0"/>
                    </a:cubicBezTo>
                    <a:cubicBezTo>
                      <a:pt x="19839" y="9489"/>
                      <a:pt x="3719" y="10958"/>
                      <a:pt x="4884" y="20525"/>
                    </a:cubicBezTo>
                    <a:cubicBezTo>
                      <a:pt x="1728" y="21600"/>
                      <a:pt x="-1267" y="18977"/>
                      <a:pt x="561" y="17128"/>
                    </a:cubicBezTo>
                    <a:cubicBezTo>
                      <a:pt x="-1761" y="12420"/>
                      <a:pt x="3719" y="11961"/>
                      <a:pt x="6049" y="1095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0" name="Kształt"/>
              <p:cNvSpPr/>
              <p:nvPr/>
            </p:nvSpPr>
            <p:spPr>
              <a:xfrm>
                <a:off x="964196" y="97393"/>
                <a:ext cx="1184" cy="2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80" h="20484" extrusionOk="0">
                    <a:moveTo>
                      <a:pt x="17680" y="187"/>
                    </a:moveTo>
                    <a:cubicBezTo>
                      <a:pt x="14076" y="7363"/>
                      <a:pt x="15383" y="15945"/>
                      <a:pt x="6871" y="20484"/>
                    </a:cubicBezTo>
                    <a:cubicBezTo>
                      <a:pt x="-3920" y="17961"/>
                      <a:pt x="655" y="10692"/>
                      <a:pt x="2950" y="6753"/>
                    </a:cubicBezTo>
                    <a:cubicBezTo>
                      <a:pt x="10808" y="4737"/>
                      <a:pt x="10808" y="-1116"/>
                      <a:pt x="17680" y="1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1" name="Kształt"/>
              <p:cNvSpPr/>
              <p:nvPr/>
            </p:nvSpPr>
            <p:spPr>
              <a:xfrm>
                <a:off x="954457" y="97393"/>
                <a:ext cx="1153" cy="2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66" h="21600" extrusionOk="0">
                    <a:moveTo>
                      <a:pt x="13365" y="0"/>
                    </a:moveTo>
                    <a:cubicBezTo>
                      <a:pt x="9815" y="6914"/>
                      <a:pt x="18202" y="19657"/>
                      <a:pt x="2194" y="21600"/>
                    </a:cubicBezTo>
                    <a:cubicBezTo>
                      <a:pt x="-3398" y="13919"/>
                      <a:pt x="2194" y="5160"/>
                      <a:pt x="1336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2" name="Kształt"/>
              <p:cNvSpPr/>
              <p:nvPr/>
            </p:nvSpPr>
            <p:spPr>
              <a:xfrm>
                <a:off x="954457" y="107132"/>
                <a:ext cx="6087" cy="13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93" y="8982"/>
                    </a:moveTo>
                    <a:cubicBezTo>
                      <a:pt x="17017" y="7407"/>
                      <a:pt x="15617" y="2924"/>
                      <a:pt x="21600" y="0"/>
                    </a:cubicBezTo>
                    <a:cubicBezTo>
                      <a:pt x="20745" y="2579"/>
                      <a:pt x="17017" y="5849"/>
                      <a:pt x="14687" y="8671"/>
                    </a:cubicBezTo>
                    <a:cubicBezTo>
                      <a:pt x="13286" y="13500"/>
                      <a:pt x="2641" y="16754"/>
                      <a:pt x="2255" y="21600"/>
                    </a:cubicBezTo>
                    <a:lnTo>
                      <a:pt x="0" y="21600"/>
                    </a:lnTo>
                    <a:cubicBezTo>
                      <a:pt x="6603" y="18121"/>
                      <a:pt x="3186" y="13032"/>
                      <a:pt x="6993" y="89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3" name="Kształt"/>
              <p:cNvSpPr/>
              <p:nvPr/>
            </p:nvSpPr>
            <p:spPr>
              <a:xfrm>
                <a:off x="954457" y="87654"/>
                <a:ext cx="1060" cy="2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91" h="21600" extrusionOk="0">
                    <a:moveTo>
                      <a:pt x="10091" y="0"/>
                    </a:moveTo>
                    <a:cubicBezTo>
                      <a:pt x="20338" y="8214"/>
                      <a:pt x="3727" y="14367"/>
                      <a:pt x="681" y="21600"/>
                    </a:cubicBezTo>
                    <a:cubicBezTo>
                      <a:pt x="-1262" y="15437"/>
                      <a:pt x="681" y="3622"/>
                      <a:pt x="1009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4" name="Kształt"/>
              <p:cNvSpPr/>
              <p:nvPr/>
            </p:nvSpPr>
            <p:spPr>
              <a:xfrm>
                <a:off x="954457" y="97393"/>
                <a:ext cx="2343" cy="4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572" y="7011"/>
                      <a:pt x="9085" y="14496"/>
                      <a:pt x="0" y="21600"/>
                    </a:cubicBezTo>
                    <a:cubicBezTo>
                      <a:pt x="3638" y="13593"/>
                      <a:pt x="10294" y="5248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5" name="Kształt"/>
              <p:cNvSpPr/>
              <p:nvPr/>
            </p:nvSpPr>
            <p:spPr>
              <a:xfrm>
                <a:off x="954457" y="116872"/>
                <a:ext cx="1483" cy="2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78" h="20245" extrusionOk="0">
                    <a:moveTo>
                      <a:pt x="14971" y="0"/>
                    </a:moveTo>
                    <a:cubicBezTo>
                      <a:pt x="14298" y="6907"/>
                      <a:pt x="17640" y="15390"/>
                      <a:pt x="9178" y="19732"/>
                    </a:cubicBezTo>
                    <a:cubicBezTo>
                      <a:pt x="5164" y="21600"/>
                      <a:pt x="1161" y="17954"/>
                      <a:pt x="1161" y="15390"/>
                    </a:cubicBezTo>
                    <a:cubicBezTo>
                      <a:pt x="-3960" y="3757"/>
                      <a:pt x="9178" y="6907"/>
                      <a:pt x="149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6" name="Kształt"/>
              <p:cNvSpPr/>
              <p:nvPr/>
            </p:nvSpPr>
            <p:spPr>
              <a:xfrm>
                <a:off x="954457" y="107132"/>
                <a:ext cx="579" cy="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61" h="21600" extrusionOk="0">
                    <a:moveTo>
                      <a:pt x="17013" y="5124"/>
                    </a:moveTo>
                    <a:cubicBezTo>
                      <a:pt x="14401" y="10800"/>
                      <a:pt x="21600" y="19913"/>
                      <a:pt x="12425" y="21600"/>
                    </a:cubicBezTo>
                    <a:lnTo>
                      <a:pt x="0" y="0"/>
                    </a:lnTo>
                    <a:cubicBezTo>
                      <a:pt x="4587" y="0"/>
                      <a:pt x="14401" y="0"/>
                      <a:pt x="17013" y="512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7" name="Kształt"/>
              <p:cNvSpPr/>
              <p:nvPr/>
            </p:nvSpPr>
            <p:spPr>
              <a:xfrm>
                <a:off x="944718" y="116872"/>
                <a:ext cx="2719" cy="5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72" h="21600" extrusionOk="0">
                    <a:moveTo>
                      <a:pt x="16051" y="0"/>
                    </a:moveTo>
                    <a:cubicBezTo>
                      <a:pt x="19313" y="3578"/>
                      <a:pt x="11842" y="9194"/>
                      <a:pt x="11432" y="13952"/>
                    </a:cubicBezTo>
                    <a:cubicBezTo>
                      <a:pt x="8851" y="16842"/>
                      <a:pt x="5317" y="18959"/>
                      <a:pt x="1240" y="21600"/>
                    </a:cubicBezTo>
                    <a:cubicBezTo>
                      <a:pt x="-2287" y="17084"/>
                      <a:pt x="2736" y="13060"/>
                      <a:pt x="3689" y="8869"/>
                    </a:cubicBezTo>
                    <a:cubicBezTo>
                      <a:pt x="10485" y="7811"/>
                      <a:pt x="14423" y="3578"/>
                      <a:pt x="1605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8" name="Kształt"/>
              <p:cNvSpPr/>
              <p:nvPr/>
            </p:nvSpPr>
            <p:spPr>
              <a:xfrm>
                <a:off x="944718" y="107132"/>
                <a:ext cx="932" cy="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16" h="21600" extrusionOk="0">
                    <a:moveTo>
                      <a:pt x="14894" y="0"/>
                    </a:moveTo>
                    <a:cubicBezTo>
                      <a:pt x="16700" y="8946"/>
                      <a:pt x="12370" y="15184"/>
                      <a:pt x="8406" y="21600"/>
                    </a:cubicBezTo>
                    <a:lnTo>
                      <a:pt x="3005" y="21600"/>
                    </a:lnTo>
                    <a:cubicBezTo>
                      <a:pt x="-4900" y="12653"/>
                      <a:pt x="4093" y="0"/>
                      <a:pt x="1489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9" name="Kształt"/>
              <p:cNvSpPr/>
              <p:nvPr/>
            </p:nvSpPr>
            <p:spPr>
              <a:xfrm>
                <a:off x="944718" y="126611"/>
                <a:ext cx="663" cy="1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34" h="12823" extrusionOk="0">
                    <a:moveTo>
                      <a:pt x="14534" y="4620"/>
                    </a:moveTo>
                    <a:cubicBezTo>
                      <a:pt x="12120" y="7363"/>
                      <a:pt x="17877" y="11732"/>
                      <a:pt x="10668" y="12823"/>
                    </a:cubicBezTo>
                    <a:lnTo>
                      <a:pt x="2034" y="12823"/>
                    </a:lnTo>
                    <a:cubicBezTo>
                      <a:pt x="-3723" y="11045"/>
                      <a:pt x="3463" y="-8777"/>
                      <a:pt x="14534" y="46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0" name="Kształt"/>
              <p:cNvSpPr/>
              <p:nvPr/>
            </p:nvSpPr>
            <p:spPr>
              <a:xfrm>
                <a:off x="944718" y="126611"/>
                <a:ext cx="3355" cy="6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3" h="21600" extrusionOk="0">
                    <a:moveTo>
                      <a:pt x="8939" y="3330"/>
                    </a:moveTo>
                    <a:lnTo>
                      <a:pt x="18995" y="0"/>
                    </a:lnTo>
                    <a:cubicBezTo>
                      <a:pt x="19491" y="3813"/>
                      <a:pt x="13160" y="7938"/>
                      <a:pt x="13407" y="12344"/>
                    </a:cubicBezTo>
                    <a:cubicBezTo>
                      <a:pt x="3352" y="14425"/>
                      <a:pt x="12169" y="21220"/>
                      <a:pt x="249" y="21600"/>
                    </a:cubicBezTo>
                    <a:cubicBezTo>
                      <a:pt x="-2109" y="14631"/>
                      <a:pt x="13160" y="10818"/>
                      <a:pt x="8939" y="33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1" name="Kształt"/>
              <p:cNvSpPr/>
              <p:nvPr/>
            </p:nvSpPr>
            <p:spPr>
              <a:xfrm>
                <a:off x="944718" y="136351"/>
                <a:ext cx="992" cy="2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065" h="21600" extrusionOk="0">
                    <a:moveTo>
                      <a:pt x="7170" y="0"/>
                    </a:moveTo>
                    <a:cubicBezTo>
                      <a:pt x="16769" y="6001"/>
                      <a:pt x="10107" y="14266"/>
                      <a:pt x="5300" y="19431"/>
                    </a:cubicBezTo>
                    <a:cubicBezTo>
                      <a:pt x="2364" y="18817"/>
                      <a:pt x="1299" y="20161"/>
                      <a:pt x="235" y="21600"/>
                    </a:cubicBezTo>
                    <a:cubicBezTo>
                      <a:pt x="2364" y="16224"/>
                      <a:pt x="-4831" y="4138"/>
                      <a:pt x="717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2" name="Kształt"/>
              <p:cNvSpPr/>
              <p:nvPr/>
            </p:nvSpPr>
            <p:spPr>
              <a:xfrm>
                <a:off x="934978" y="136351"/>
                <a:ext cx="770" cy="2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81" h="21600" extrusionOk="0">
                    <a:moveTo>
                      <a:pt x="10840" y="0"/>
                    </a:moveTo>
                    <a:cubicBezTo>
                      <a:pt x="20384" y="7275"/>
                      <a:pt x="8754" y="15011"/>
                      <a:pt x="7925" y="21600"/>
                    </a:cubicBezTo>
                    <a:lnTo>
                      <a:pt x="441" y="21600"/>
                    </a:lnTo>
                    <a:cubicBezTo>
                      <a:pt x="-1216" y="13509"/>
                      <a:pt x="1696" y="6577"/>
                      <a:pt x="1084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3" name="Kształt"/>
              <p:cNvSpPr/>
              <p:nvPr/>
            </p:nvSpPr>
            <p:spPr>
              <a:xfrm>
                <a:off x="934978" y="136351"/>
                <a:ext cx="5595" cy="13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6" h="21600" extrusionOk="0">
                    <a:moveTo>
                      <a:pt x="9024" y="7083"/>
                    </a:moveTo>
                    <a:cubicBezTo>
                      <a:pt x="12027" y="4793"/>
                      <a:pt x="11742" y="1339"/>
                      <a:pt x="18037" y="0"/>
                    </a:cubicBezTo>
                    <a:cubicBezTo>
                      <a:pt x="19751" y="4247"/>
                      <a:pt x="11742" y="7682"/>
                      <a:pt x="9024" y="11541"/>
                    </a:cubicBezTo>
                    <a:cubicBezTo>
                      <a:pt x="5589" y="14746"/>
                      <a:pt x="7021" y="18887"/>
                      <a:pt x="297" y="21600"/>
                    </a:cubicBezTo>
                    <a:cubicBezTo>
                      <a:pt x="-1849" y="16579"/>
                      <a:pt x="8306" y="12298"/>
                      <a:pt x="9024" y="708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4" name="Kształt"/>
              <p:cNvSpPr/>
              <p:nvPr/>
            </p:nvSpPr>
            <p:spPr>
              <a:xfrm>
                <a:off x="934978" y="155829"/>
                <a:ext cx="928" cy="1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35" h="21600" extrusionOk="0">
                    <a:moveTo>
                      <a:pt x="10524" y="21600"/>
                    </a:moveTo>
                    <a:lnTo>
                      <a:pt x="2455" y="21600"/>
                    </a:lnTo>
                    <a:cubicBezTo>
                      <a:pt x="-3666" y="13816"/>
                      <a:pt x="3429" y="8119"/>
                      <a:pt x="4718" y="0"/>
                    </a:cubicBezTo>
                    <a:cubicBezTo>
                      <a:pt x="10524" y="2760"/>
                      <a:pt x="17934" y="15018"/>
                      <a:pt x="1052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5" name="Kształt"/>
              <p:cNvSpPr/>
              <p:nvPr/>
            </p:nvSpPr>
            <p:spPr>
              <a:xfrm>
                <a:off x="934978" y="155829"/>
                <a:ext cx="199" cy="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8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12980" y="0"/>
                    </a:lnTo>
                    <a:cubicBezTo>
                      <a:pt x="7223" y="8507"/>
                      <a:pt x="21600" y="17347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6" name="Kształt"/>
              <p:cNvSpPr/>
              <p:nvPr/>
            </p:nvSpPr>
            <p:spPr>
              <a:xfrm>
                <a:off x="934978" y="155829"/>
                <a:ext cx="389" cy="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46" h="19304" extrusionOk="0">
                    <a:moveTo>
                      <a:pt x="8469" y="19304"/>
                    </a:moveTo>
                    <a:lnTo>
                      <a:pt x="0" y="19304"/>
                    </a:lnTo>
                    <a:lnTo>
                      <a:pt x="0" y="997"/>
                    </a:lnTo>
                    <a:cubicBezTo>
                      <a:pt x="8469" y="-2296"/>
                      <a:pt x="10344" y="3416"/>
                      <a:pt x="14094" y="5876"/>
                    </a:cubicBezTo>
                    <a:cubicBezTo>
                      <a:pt x="21600" y="14010"/>
                      <a:pt x="10344" y="17261"/>
                      <a:pt x="8469" y="1930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7" name="Kształt"/>
              <p:cNvSpPr/>
              <p:nvPr/>
            </p:nvSpPr>
            <p:spPr>
              <a:xfrm>
                <a:off x="934978" y="146090"/>
                <a:ext cx="1052" cy="1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331" h="21019" extrusionOk="0">
                    <a:moveTo>
                      <a:pt x="10061" y="18"/>
                    </a:moveTo>
                    <a:cubicBezTo>
                      <a:pt x="15722" y="6823"/>
                      <a:pt x="9298" y="13738"/>
                      <a:pt x="6982" y="21019"/>
                    </a:cubicBezTo>
                    <a:lnTo>
                      <a:pt x="3638" y="21019"/>
                    </a:lnTo>
                    <a:cubicBezTo>
                      <a:pt x="1321" y="14459"/>
                      <a:pt x="-5878" y="-581"/>
                      <a:pt x="10061" y="1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8" name="Kształt"/>
              <p:cNvSpPr/>
              <p:nvPr/>
            </p:nvSpPr>
            <p:spPr>
              <a:xfrm>
                <a:off x="934978" y="146090"/>
                <a:ext cx="884" cy="2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191" h="21600" extrusionOk="0">
                    <a:moveTo>
                      <a:pt x="3683" y="0"/>
                    </a:moveTo>
                    <a:cubicBezTo>
                      <a:pt x="8662" y="5587"/>
                      <a:pt x="15866" y="15661"/>
                      <a:pt x="7002" y="21600"/>
                    </a:cubicBezTo>
                    <a:cubicBezTo>
                      <a:pt x="-5734" y="16779"/>
                      <a:pt x="2577" y="7738"/>
                      <a:pt x="36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09" name="Kształt"/>
              <p:cNvSpPr/>
              <p:nvPr/>
            </p:nvSpPr>
            <p:spPr>
              <a:xfrm>
                <a:off x="925239" y="155829"/>
                <a:ext cx="1043" cy="2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84" h="21600" extrusionOk="0">
                    <a:moveTo>
                      <a:pt x="8813" y="0"/>
                    </a:moveTo>
                    <a:cubicBezTo>
                      <a:pt x="17939" y="5650"/>
                      <a:pt x="15494" y="15440"/>
                      <a:pt x="5463" y="19907"/>
                    </a:cubicBezTo>
                    <a:lnTo>
                      <a:pt x="3330" y="21600"/>
                    </a:lnTo>
                    <a:cubicBezTo>
                      <a:pt x="-314" y="14844"/>
                      <a:pt x="-3661" y="5650"/>
                      <a:pt x="881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10" name="Kształt"/>
              <p:cNvSpPr/>
              <p:nvPr/>
            </p:nvSpPr>
            <p:spPr>
              <a:xfrm>
                <a:off x="925239" y="155829"/>
                <a:ext cx="7378" cy="1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8" extrusionOk="0">
                    <a:moveTo>
                      <a:pt x="9806" y="8190"/>
                    </a:moveTo>
                    <a:cubicBezTo>
                      <a:pt x="14997" y="5601"/>
                      <a:pt x="17882" y="2772"/>
                      <a:pt x="21600" y="0"/>
                    </a:cubicBezTo>
                    <a:cubicBezTo>
                      <a:pt x="17370" y="7441"/>
                      <a:pt x="10255" y="14541"/>
                      <a:pt x="2435" y="21416"/>
                    </a:cubicBezTo>
                    <a:cubicBezTo>
                      <a:pt x="962" y="21600"/>
                      <a:pt x="768" y="20950"/>
                      <a:pt x="0" y="20667"/>
                    </a:cubicBezTo>
                    <a:cubicBezTo>
                      <a:pt x="768" y="16083"/>
                      <a:pt x="9999" y="12844"/>
                      <a:pt x="9806" y="819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11" name="Kształt"/>
              <p:cNvSpPr/>
              <p:nvPr/>
            </p:nvSpPr>
            <p:spPr>
              <a:xfrm>
                <a:off x="925239" y="175308"/>
                <a:ext cx="6319" cy="14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7" h="21600" extrusionOk="0">
                    <a:moveTo>
                      <a:pt x="15803" y="8568"/>
                    </a:moveTo>
                    <a:lnTo>
                      <a:pt x="19519" y="8791"/>
                    </a:lnTo>
                    <a:cubicBezTo>
                      <a:pt x="13771" y="10416"/>
                      <a:pt x="20783" y="13340"/>
                      <a:pt x="15803" y="15043"/>
                    </a:cubicBezTo>
                    <a:lnTo>
                      <a:pt x="14611" y="15043"/>
                    </a:lnTo>
                    <a:cubicBezTo>
                      <a:pt x="13279" y="13789"/>
                      <a:pt x="14611" y="11796"/>
                      <a:pt x="13279" y="10848"/>
                    </a:cubicBezTo>
                    <a:cubicBezTo>
                      <a:pt x="7527" y="14112"/>
                      <a:pt x="7527" y="18371"/>
                      <a:pt x="1567" y="21600"/>
                    </a:cubicBezTo>
                    <a:lnTo>
                      <a:pt x="307" y="21600"/>
                    </a:lnTo>
                    <a:cubicBezTo>
                      <a:pt x="-817" y="19961"/>
                      <a:pt x="1359" y="18162"/>
                      <a:pt x="3391" y="16796"/>
                    </a:cubicBezTo>
                    <a:cubicBezTo>
                      <a:pt x="3951" y="14112"/>
                      <a:pt x="6547" y="11171"/>
                      <a:pt x="10895" y="9611"/>
                    </a:cubicBezTo>
                    <a:cubicBezTo>
                      <a:pt x="12507" y="9820"/>
                      <a:pt x="13771" y="9065"/>
                      <a:pt x="13979" y="8568"/>
                    </a:cubicBezTo>
                    <a:cubicBezTo>
                      <a:pt x="14259" y="5449"/>
                      <a:pt x="12507" y="1560"/>
                      <a:pt x="20223" y="0"/>
                    </a:cubicBezTo>
                    <a:cubicBezTo>
                      <a:pt x="20571" y="3135"/>
                      <a:pt x="14611" y="5321"/>
                      <a:pt x="15803" y="856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12" name="Kształt"/>
              <p:cNvSpPr/>
              <p:nvPr/>
            </p:nvSpPr>
            <p:spPr>
              <a:xfrm>
                <a:off x="925239" y="185047"/>
                <a:ext cx="835" cy="1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29" h="21600" extrusionOk="0">
                    <a:moveTo>
                      <a:pt x="7438" y="21600"/>
                    </a:moveTo>
                    <a:lnTo>
                      <a:pt x="1083" y="21600"/>
                    </a:lnTo>
                    <a:cubicBezTo>
                      <a:pt x="-1887" y="13603"/>
                      <a:pt x="1083" y="3031"/>
                      <a:pt x="12102" y="0"/>
                    </a:cubicBezTo>
                    <a:cubicBezTo>
                      <a:pt x="16743" y="3031"/>
                      <a:pt x="19713" y="16471"/>
                      <a:pt x="743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13" name="Kształt"/>
              <p:cNvSpPr/>
              <p:nvPr/>
            </p:nvSpPr>
            <p:spPr>
              <a:xfrm>
                <a:off x="915499" y="185047"/>
                <a:ext cx="6240" cy="14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82" h="21600" extrusionOk="0">
                    <a:moveTo>
                      <a:pt x="14110" y="8340"/>
                    </a:moveTo>
                    <a:cubicBezTo>
                      <a:pt x="11702" y="12977"/>
                      <a:pt x="7169" y="17470"/>
                      <a:pt x="1505" y="21600"/>
                    </a:cubicBezTo>
                    <a:lnTo>
                      <a:pt x="443" y="21600"/>
                    </a:lnTo>
                    <a:cubicBezTo>
                      <a:pt x="-619" y="18747"/>
                      <a:pt x="-126" y="15136"/>
                      <a:pt x="5897" y="13308"/>
                    </a:cubicBezTo>
                    <a:cubicBezTo>
                      <a:pt x="11702" y="8972"/>
                      <a:pt x="9367" y="2822"/>
                      <a:pt x="19919" y="0"/>
                    </a:cubicBezTo>
                    <a:cubicBezTo>
                      <a:pt x="20981" y="2933"/>
                      <a:pt x="18783" y="6040"/>
                      <a:pt x="14110" y="834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14" name="Kształt"/>
              <p:cNvSpPr/>
              <p:nvPr/>
            </p:nvSpPr>
            <p:spPr>
              <a:xfrm>
                <a:off x="925239" y="194787"/>
                <a:ext cx="1267" cy="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53" h="21600" extrusionOk="0">
                    <a:moveTo>
                      <a:pt x="4269" y="21600"/>
                    </a:moveTo>
                    <a:lnTo>
                      <a:pt x="366" y="21600"/>
                    </a:lnTo>
                    <a:cubicBezTo>
                      <a:pt x="366" y="14805"/>
                      <a:pt x="-3538" y="0"/>
                      <a:pt x="14158" y="0"/>
                    </a:cubicBezTo>
                    <a:cubicBezTo>
                      <a:pt x="18062" y="8367"/>
                      <a:pt x="8174" y="14438"/>
                      <a:pt x="426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15" name="Kształt"/>
              <p:cNvSpPr/>
              <p:nvPr/>
            </p:nvSpPr>
            <p:spPr>
              <a:xfrm>
                <a:off x="915499" y="194787"/>
                <a:ext cx="1452" cy="3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2" h="21600" extrusionOk="0">
                    <a:moveTo>
                      <a:pt x="916" y="21600"/>
                    </a:moveTo>
                    <a:cubicBezTo>
                      <a:pt x="-3018" y="14251"/>
                      <a:pt x="6246" y="5234"/>
                      <a:pt x="18582" y="0"/>
                    </a:cubicBezTo>
                    <a:cubicBezTo>
                      <a:pt x="6246" y="5673"/>
                      <a:pt x="12406" y="16507"/>
                      <a:pt x="91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16" name="Kształt"/>
              <p:cNvSpPr/>
              <p:nvPr/>
            </p:nvSpPr>
            <p:spPr>
              <a:xfrm>
                <a:off x="915499" y="194787"/>
                <a:ext cx="777" cy="1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24" h="21600" extrusionOk="0">
                    <a:moveTo>
                      <a:pt x="13831" y="0"/>
                    </a:moveTo>
                    <a:cubicBezTo>
                      <a:pt x="15878" y="8843"/>
                      <a:pt x="12622" y="15928"/>
                      <a:pt x="4045" y="21600"/>
                    </a:cubicBezTo>
                    <a:cubicBezTo>
                      <a:pt x="-5722" y="15928"/>
                      <a:pt x="4045" y="0"/>
                      <a:pt x="138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17" name="Kształt"/>
              <p:cNvSpPr/>
              <p:nvPr/>
            </p:nvSpPr>
            <p:spPr>
              <a:xfrm>
                <a:off x="925239" y="155829"/>
                <a:ext cx="1790" cy="4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0" h="21600" extrusionOk="0">
                    <a:moveTo>
                      <a:pt x="19166" y="0"/>
                    </a:moveTo>
                    <a:cubicBezTo>
                      <a:pt x="21600" y="7200"/>
                      <a:pt x="17228" y="16374"/>
                      <a:pt x="6311" y="21600"/>
                    </a:cubicBezTo>
                    <a:cubicBezTo>
                      <a:pt x="4610" y="16784"/>
                      <a:pt x="0" y="12598"/>
                      <a:pt x="0" y="7200"/>
                    </a:cubicBezTo>
                    <a:cubicBezTo>
                      <a:pt x="10199" y="6100"/>
                      <a:pt x="11887" y="1569"/>
                      <a:pt x="1916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18" name="Kształt"/>
              <p:cNvSpPr/>
              <p:nvPr/>
            </p:nvSpPr>
            <p:spPr>
              <a:xfrm>
                <a:off x="915499" y="155829"/>
                <a:ext cx="11932" cy="286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06" y="2945"/>
                    </a:moveTo>
                    <a:cubicBezTo>
                      <a:pt x="19104" y="2277"/>
                      <a:pt x="18984" y="924"/>
                      <a:pt x="20847" y="0"/>
                    </a:cubicBezTo>
                    <a:lnTo>
                      <a:pt x="20847" y="1122"/>
                    </a:lnTo>
                    <a:lnTo>
                      <a:pt x="21600" y="1122"/>
                    </a:lnTo>
                    <a:lnTo>
                      <a:pt x="21600" y="1411"/>
                    </a:lnTo>
                    <a:cubicBezTo>
                      <a:pt x="18787" y="1122"/>
                      <a:pt x="19816" y="2368"/>
                      <a:pt x="18073" y="2690"/>
                    </a:cubicBezTo>
                    <a:cubicBezTo>
                      <a:pt x="18073" y="5421"/>
                      <a:pt x="12326" y="7195"/>
                      <a:pt x="12326" y="9909"/>
                    </a:cubicBezTo>
                    <a:cubicBezTo>
                      <a:pt x="8838" y="13894"/>
                      <a:pt x="3407" y="17541"/>
                      <a:pt x="0" y="21600"/>
                    </a:cubicBezTo>
                    <a:cubicBezTo>
                      <a:pt x="5627" y="15379"/>
                      <a:pt x="11731" y="9273"/>
                      <a:pt x="16606" y="29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19" name="Kształt"/>
              <p:cNvSpPr/>
              <p:nvPr/>
            </p:nvSpPr>
            <p:spPr>
              <a:xfrm>
                <a:off x="915499" y="194787"/>
                <a:ext cx="3171" cy="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7" h="21600" extrusionOk="0">
                    <a:moveTo>
                      <a:pt x="10685" y="5171"/>
                    </a:moveTo>
                    <a:lnTo>
                      <a:pt x="14965" y="0"/>
                    </a:lnTo>
                    <a:cubicBezTo>
                      <a:pt x="21600" y="7985"/>
                      <a:pt x="1013" y="13667"/>
                      <a:pt x="2811" y="21600"/>
                    </a:cubicBezTo>
                    <a:lnTo>
                      <a:pt x="0" y="21600"/>
                    </a:lnTo>
                    <a:cubicBezTo>
                      <a:pt x="674" y="16099"/>
                      <a:pt x="674" y="9162"/>
                      <a:pt x="10685" y="51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20" name="Kształt"/>
              <p:cNvSpPr/>
              <p:nvPr/>
            </p:nvSpPr>
            <p:spPr>
              <a:xfrm>
                <a:off x="915499" y="194787"/>
                <a:ext cx="964" cy="1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56" y="0"/>
                    </a:moveTo>
                    <a:lnTo>
                      <a:pt x="21600" y="8306"/>
                    </a:lnTo>
                    <a:lnTo>
                      <a:pt x="8349" y="21600"/>
                    </a:lnTo>
                    <a:lnTo>
                      <a:pt x="0" y="21600"/>
                    </a:lnTo>
                    <a:cubicBezTo>
                      <a:pt x="8349" y="15626"/>
                      <a:pt x="16698" y="4647"/>
                      <a:pt x="1815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21" name="Kształt"/>
              <p:cNvSpPr/>
              <p:nvPr/>
            </p:nvSpPr>
            <p:spPr>
              <a:xfrm>
                <a:off x="915499" y="204526"/>
                <a:ext cx="1639" cy="2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54" h="21600" extrusionOk="0">
                    <a:moveTo>
                      <a:pt x="12718" y="0"/>
                    </a:moveTo>
                    <a:cubicBezTo>
                      <a:pt x="16215" y="4478"/>
                      <a:pt x="13495" y="10980"/>
                      <a:pt x="14272" y="16600"/>
                    </a:cubicBezTo>
                    <a:lnTo>
                      <a:pt x="2595" y="21600"/>
                    </a:lnTo>
                    <a:cubicBezTo>
                      <a:pt x="-5385" y="14316"/>
                      <a:pt x="7068" y="4127"/>
                      <a:pt x="1271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22" name="Kształt"/>
              <p:cNvSpPr/>
              <p:nvPr/>
            </p:nvSpPr>
            <p:spPr>
              <a:xfrm>
                <a:off x="905760" y="214265"/>
                <a:ext cx="1528" cy="4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86" h="21600" extrusionOk="0">
                    <a:moveTo>
                      <a:pt x="10298" y="0"/>
                    </a:moveTo>
                    <a:cubicBezTo>
                      <a:pt x="21600" y="7837"/>
                      <a:pt x="4436" y="15358"/>
                      <a:pt x="0" y="21600"/>
                    </a:cubicBezTo>
                    <a:cubicBezTo>
                      <a:pt x="599" y="15625"/>
                      <a:pt x="4436" y="6668"/>
                      <a:pt x="1029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23" name="Kształt"/>
              <p:cNvSpPr/>
              <p:nvPr/>
            </p:nvSpPr>
            <p:spPr>
              <a:xfrm>
                <a:off x="905760" y="233744"/>
                <a:ext cx="847" cy="1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85" h="21600" extrusionOk="0">
                    <a:moveTo>
                      <a:pt x="6571" y="0"/>
                    </a:moveTo>
                    <a:cubicBezTo>
                      <a:pt x="17562" y="1538"/>
                      <a:pt x="12248" y="12753"/>
                      <a:pt x="13318" y="18929"/>
                    </a:cubicBezTo>
                    <a:lnTo>
                      <a:pt x="9418" y="21600"/>
                    </a:lnTo>
                    <a:cubicBezTo>
                      <a:pt x="-864" y="18929"/>
                      <a:pt x="-4038" y="5473"/>
                      <a:pt x="657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24" name="Kształt"/>
              <p:cNvSpPr/>
              <p:nvPr/>
            </p:nvSpPr>
            <p:spPr>
              <a:xfrm>
                <a:off x="905760" y="214265"/>
                <a:ext cx="865" cy="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72" h="21600" extrusionOk="0">
                    <a:moveTo>
                      <a:pt x="10058" y="0"/>
                    </a:moveTo>
                    <a:cubicBezTo>
                      <a:pt x="17143" y="6555"/>
                      <a:pt x="14298" y="16585"/>
                      <a:pt x="4041" y="21600"/>
                    </a:cubicBezTo>
                    <a:cubicBezTo>
                      <a:pt x="-199" y="15940"/>
                      <a:pt x="-4457" y="3093"/>
                      <a:pt x="10058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25" name="Kształt"/>
              <p:cNvSpPr/>
              <p:nvPr/>
            </p:nvSpPr>
            <p:spPr>
              <a:xfrm>
                <a:off x="905760" y="224005"/>
                <a:ext cx="617" cy="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95" h="18499" extrusionOk="0">
                    <a:moveTo>
                      <a:pt x="15547" y="687"/>
                    </a:moveTo>
                    <a:cubicBezTo>
                      <a:pt x="13273" y="7714"/>
                      <a:pt x="20086" y="16620"/>
                      <a:pt x="11559" y="18499"/>
                    </a:cubicBezTo>
                    <a:lnTo>
                      <a:pt x="756" y="18499"/>
                    </a:lnTo>
                    <a:cubicBezTo>
                      <a:pt x="-1514" y="9593"/>
                      <a:pt x="756" y="-3101"/>
                      <a:pt x="15547" y="68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26" name="Kształt"/>
              <p:cNvSpPr/>
              <p:nvPr/>
            </p:nvSpPr>
            <p:spPr>
              <a:xfrm>
                <a:off x="896021" y="233744"/>
                <a:ext cx="1279" cy="1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66" h="19891" extrusionOk="0">
                    <a:moveTo>
                      <a:pt x="7286" y="427"/>
                    </a:moveTo>
                    <a:cubicBezTo>
                      <a:pt x="14392" y="-1709"/>
                      <a:pt x="15983" y="4698"/>
                      <a:pt x="14392" y="7966"/>
                    </a:cubicBezTo>
                    <a:cubicBezTo>
                      <a:pt x="18087" y="14372"/>
                      <a:pt x="10441" y="17627"/>
                      <a:pt x="5184" y="19891"/>
                    </a:cubicBezTo>
                    <a:lnTo>
                      <a:pt x="2542" y="19891"/>
                    </a:lnTo>
                    <a:cubicBezTo>
                      <a:pt x="-3513" y="12609"/>
                      <a:pt x="2542" y="4698"/>
                      <a:pt x="7286" y="4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27" name="Kształt"/>
              <p:cNvSpPr/>
              <p:nvPr/>
            </p:nvSpPr>
            <p:spPr>
              <a:xfrm>
                <a:off x="896021" y="243484"/>
                <a:ext cx="87" cy="3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41" h="19366" extrusionOk="0">
                    <a:moveTo>
                      <a:pt x="13141" y="319"/>
                    </a:moveTo>
                    <a:lnTo>
                      <a:pt x="13141" y="19366"/>
                    </a:lnTo>
                    <a:cubicBezTo>
                      <a:pt x="228" y="11114"/>
                      <a:pt x="-8459" y="-2234"/>
                      <a:pt x="13141" y="31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28" name="Kształt"/>
              <p:cNvSpPr/>
              <p:nvPr/>
            </p:nvSpPr>
            <p:spPr>
              <a:xfrm>
                <a:off x="896021" y="233744"/>
                <a:ext cx="10112" cy="27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5" h="21600" extrusionOk="0">
                    <a:moveTo>
                      <a:pt x="11625" y="7254"/>
                    </a:moveTo>
                    <a:cubicBezTo>
                      <a:pt x="9763" y="6180"/>
                      <a:pt x="15259" y="5595"/>
                      <a:pt x="13993" y="4297"/>
                    </a:cubicBezTo>
                    <a:cubicBezTo>
                      <a:pt x="16148" y="2948"/>
                      <a:pt x="17120" y="1435"/>
                      <a:pt x="18853" y="0"/>
                    </a:cubicBezTo>
                    <a:cubicBezTo>
                      <a:pt x="21600" y="3008"/>
                      <a:pt x="15090" y="4942"/>
                      <a:pt x="14287" y="7624"/>
                    </a:cubicBezTo>
                    <a:cubicBezTo>
                      <a:pt x="9510" y="9257"/>
                      <a:pt x="11159" y="11706"/>
                      <a:pt x="9763" y="13838"/>
                    </a:cubicBezTo>
                    <a:cubicBezTo>
                      <a:pt x="10525" y="14517"/>
                      <a:pt x="11625" y="15403"/>
                      <a:pt x="10229" y="16073"/>
                    </a:cubicBezTo>
                    <a:cubicBezTo>
                      <a:pt x="9257" y="16245"/>
                      <a:pt x="8792" y="15867"/>
                      <a:pt x="8285" y="15686"/>
                    </a:cubicBezTo>
                    <a:cubicBezTo>
                      <a:pt x="4692" y="17577"/>
                      <a:pt x="4692" y="20096"/>
                      <a:pt x="0" y="21600"/>
                    </a:cubicBezTo>
                    <a:cubicBezTo>
                      <a:pt x="2537" y="16563"/>
                      <a:pt x="8792" y="12222"/>
                      <a:pt x="11625" y="72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29" name="Kształt"/>
              <p:cNvSpPr/>
              <p:nvPr/>
            </p:nvSpPr>
            <p:spPr>
              <a:xfrm>
                <a:off x="905760" y="243484"/>
                <a:ext cx="1430" cy="2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21600" extrusionOk="0">
                    <a:moveTo>
                      <a:pt x="17862" y="14372"/>
                    </a:moveTo>
                    <a:cubicBezTo>
                      <a:pt x="12601" y="18028"/>
                      <a:pt x="6771" y="19584"/>
                      <a:pt x="402" y="21600"/>
                    </a:cubicBezTo>
                    <a:cubicBezTo>
                      <a:pt x="-1526" y="14372"/>
                      <a:pt x="3452" y="3196"/>
                      <a:pt x="15920" y="0"/>
                    </a:cubicBezTo>
                    <a:cubicBezTo>
                      <a:pt x="20074" y="3656"/>
                      <a:pt x="16755" y="9609"/>
                      <a:pt x="17862" y="1437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30" name="Kształt"/>
              <p:cNvSpPr/>
              <p:nvPr/>
            </p:nvSpPr>
            <p:spPr>
              <a:xfrm>
                <a:off x="886281" y="262962"/>
                <a:ext cx="6000" cy="15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62" y="4020"/>
                    </a:moveTo>
                    <a:cubicBezTo>
                      <a:pt x="16160" y="2725"/>
                      <a:pt x="14348" y="287"/>
                      <a:pt x="19078" y="0"/>
                    </a:cubicBezTo>
                    <a:cubicBezTo>
                      <a:pt x="20179" y="587"/>
                      <a:pt x="18525" y="1762"/>
                      <a:pt x="21600" y="2153"/>
                    </a:cubicBezTo>
                    <a:cubicBezTo>
                      <a:pt x="13718" y="4681"/>
                      <a:pt x="17342" y="8234"/>
                      <a:pt x="13165" y="11064"/>
                    </a:cubicBezTo>
                    <a:cubicBezTo>
                      <a:pt x="14348" y="12885"/>
                      <a:pt x="11983" y="14165"/>
                      <a:pt x="9145" y="15564"/>
                    </a:cubicBezTo>
                    <a:lnTo>
                      <a:pt x="0" y="21600"/>
                    </a:lnTo>
                    <a:cubicBezTo>
                      <a:pt x="3862" y="15308"/>
                      <a:pt x="5598" y="9498"/>
                      <a:pt x="14662" y="402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31" name="Kształt"/>
              <p:cNvSpPr/>
              <p:nvPr/>
            </p:nvSpPr>
            <p:spPr>
              <a:xfrm>
                <a:off x="886281" y="272702"/>
                <a:ext cx="1051" cy="2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95" h="21600" extrusionOk="0">
                    <a:moveTo>
                      <a:pt x="12015" y="0"/>
                    </a:moveTo>
                    <a:cubicBezTo>
                      <a:pt x="18701" y="7137"/>
                      <a:pt x="10800" y="15109"/>
                      <a:pt x="6234" y="21600"/>
                    </a:cubicBezTo>
                    <a:lnTo>
                      <a:pt x="748" y="21600"/>
                    </a:lnTo>
                    <a:cubicBezTo>
                      <a:pt x="-2899" y="13163"/>
                      <a:pt x="7744" y="7137"/>
                      <a:pt x="120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32" name="Kształt"/>
              <p:cNvSpPr/>
              <p:nvPr/>
            </p:nvSpPr>
            <p:spPr>
              <a:xfrm>
                <a:off x="886281" y="282441"/>
                <a:ext cx="1387" cy="2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58" h="21600" extrusionOk="0">
                    <a:moveTo>
                      <a:pt x="12745" y="0"/>
                    </a:moveTo>
                    <a:cubicBezTo>
                      <a:pt x="17914" y="7235"/>
                      <a:pt x="12745" y="15580"/>
                      <a:pt x="6410" y="21600"/>
                    </a:cubicBezTo>
                    <a:lnTo>
                      <a:pt x="2179" y="21600"/>
                    </a:lnTo>
                    <a:cubicBezTo>
                      <a:pt x="-3686" y="13814"/>
                      <a:pt x="3116" y="2972"/>
                      <a:pt x="1274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33" name="Kształt"/>
              <p:cNvSpPr/>
              <p:nvPr/>
            </p:nvSpPr>
            <p:spPr>
              <a:xfrm>
                <a:off x="876542" y="282441"/>
                <a:ext cx="13094" cy="41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6" h="21600" extrusionOk="0">
                    <a:moveTo>
                      <a:pt x="8177" y="12049"/>
                    </a:moveTo>
                    <a:cubicBezTo>
                      <a:pt x="9369" y="10318"/>
                      <a:pt x="12742" y="8627"/>
                      <a:pt x="11856" y="6890"/>
                    </a:cubicBezTo>
                    <a:cubicBezTo>
                      <a:pt x="15570" y="6004"/>
                      <a:pt x="13662" y="4404"/>
                      <a:pt x="16695" y="3462"/>
                    </a:cubicBezTo>
                    <a:lnTo>
                      <a:pt x="20102" y="0"/>
                    </a:lnTo>
                    <a:cubicBezTo>
                      <a:pt x="21600" y="2531"/>
                      <a:pt x="16557" y="4637"/>
                      <a:pt x="14888" y="6998"/>
                    </a:cubicBezTo>
                    <a:cubicBezTo>
                      <a:pt x="11106" y="9064"/>
                      <a:pt x="10119" y="11538"/>
                      <a:pt x="8553" y="13888"/>
                    </a:cubicBezTo>
                    <a:cubicBezTo>
                      <a:pt x="10358" y="14591"/>
                      <a:pt x="9064" y="15704"/>
                      <a:pt x="8553" y="16356"/>
                    </a:cubicBezTo>
                    <a:lnTo>
                      <a:pt x="7325" y="15840"/>
                    </a:lnTo>
                    <a:cubicBezTo>
                      <a:pt x="4054" y="17656"/>
                      <a:pt x="3510" y="19841"/>
                      <a:pt x="0" y="21600"/>
                    </a:cubicBezTo>
                    <a:cubicBezTo>
                      <a:pt x="511" y="18314"/>
                      <a:pt x="5929" y="15255"/>
                      <a:pt x="8177" y="1204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34" name="Kształt"/>
              <p:cNvSpPr/>
              <p:nvPr/>
            </p:nvSpPr>
            <p:spPr>
              <a:xfrm>
                <a:off x="886281" y="301920"/>
                <a:ext cx="1366" cy="3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79" h="21600" extrusionOk="0">
                    <a:moveTo>
                      <a:pt x="0" y="21600"/>
                    </a:moveTo>
                    <a:cubicBezTo>
                      <a:pt x="3087" y="13672"/>
                      <a:pt x="4208" y="4289"/>
                      <a:pt x="17392" y="0"/>
                    </a:cubicBezTo>
                    <a:cubicBezTo>
                      <a:pt x="16832" y="8192"/>
                      <a:pt x="21600" y="1710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35" name="Kształt"/>
              <p:cNvSpPr/>
              <p:nvPr/>
            </p:nvSpPr>
            <p:spPr>
              <a:xfrm>
                <a:off x="876542" y="321398"/>
                <a:ext cx="876" cy="3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069" h="21600" extrusionOk="0">
                    <a:moveTo>
                      <a:pt x="7499" y="0"/>
                    </a:moveTo>
                    <a:cubicBezTo>
                      <a:pt x="11102" y="7821"/>
                      <a:pt x="14974" y="15313"/>
                      <a:pt x="2791" y="21600"/>
                    </a:cubicBezTo>
                    <a:cubicBezTo>
                      <a:pt x="-6626" y="15313"/>
                      <a:pt x="11102" y="7821"/>
                      <a:pt x="7499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36" name="Kształt"/>
              <p:cNvSpPr/>
              <p:nvPr/>
            </p:nvSpPr>
            <p:spPr>
              <a:xfrm>
                <a:off x="866803" y="321398"/>
                <a:ext cx="420" cy="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41" h="21600" extrusionOk="0">
                    <a:moveTo>
                      <a:pt x="12541" y="0"/>
                    </a:moveTo>
                    <a:lnTo>
                      <a:pt x="12541" y="21600"/>
                    </a:lnTo>
                    <a:lnTo>
                      <a:pt x="5342" y="21600"/>
                    </a:lnTo>
                    <a:cubicBezTo>
                      <a:pt x="-9059" y="13829"/>
                      <a:pt x="9930" y="7393"/>
                      <a:pt x="1254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37" name="Kształt"/>
              <p:cNvSpPr/>
              <p:nvPr/>
            </p:nvSpPr>
            <p:spPr>
              <a:xfrm>
                <a:off x="876542" y="331138"/>
                <a:ext cx="1396" cy="4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665" h="21600" extrusionOk="0">
                    <a:moveTo>
                      <a:pt x="3085" y="21600"/>
                    </a:moveTo>
                    <a:cubicBezTo>
                      <a:pt x="-4453" y="15305"/>
                      <a:pt x="3753" y="6657"/>
                      <a:pt x="7270" y="0"/>
                    </a:cubicBezTo>
                    <a:cubicBezTo>
                      <a:pt x="17147" y="5991"/>
                      <a:pt x="2244" y="13874"/>
                      <a:pt x="3085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38" name="Kształt"/>
              <p:cNvSpPr/>
              <p:nvPr/>
            </p:nvSpPr>
            <p:spPr>
              <a:xfrm>
                <a:off x="876542" y="77914"/>
                <a:ext cx="103208" cy="254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1" h="21600" extrusionOk="0">
                    <a:moveTo>
                      <a:pt x="161" y="21600"/>
                    </a:moveTo>
                    <a:cubicBezTo>
                      <a:pt x="229" y="21342"/>
                      <a:pt x="-176" y="21142"/>
                      <a:pt x="94" y="20876"/>
                    </a:cubicBezTo>
                    <a:cubicBezTo>
                      <a:pt x="242" y="20766"/>
                      <a:pt x="256" y="20647"/>
                      <a:pt x="359" y="20527"/>
                    </a:cubicBezTo>
                    <a:cubicBezTo>
                      <a:pt x="926" y="20079"/>
                      <a:pt x="940" y="19542"/>
                      <a:pt x="1565" y="19094"/>
                    </a:cubicBezTo>
                    <a:cubicBezTo>
                      <a:pt x="1993" y="18587"/>
                      <a:pt x="2213" y="18047"/>
                      <a:pt x="2847" y="17570"/>
                    </a:cubicBezTo>
                    <a:cubicBezTo>
                      <a:pt x="3027" y="17261"/>
                      <a:pt x="3266" y="16966"/>
                      <a:pt x="3297" y="16640"/>
                    </a:cubicBezTo>
                    <a:lnTo>
                      <a:pt x="3050" y="16682"/>
                    </a:lnTo>
                    <a:cubicBezTo>
                      <a:pt x="2865" y="16572"/>
                      <a:pt x="3311" y="16525"/>
                      <a:pt x="3216" y="16408"/>
                    </a:cubicBezTo>
                    <a:cubicBezTo>
                      <a:pt x="3248" y="16403"/>
                      <a:pt x="3266" y="16372"/>
                      <a:pt x="3333" y="16380"/>
                    </a:cubicBezTo>
                    <a:lnTo>
                      <a:pt x="3414" y="16513"/>
                    </a:lnTo>
                    <a:cubicBezTo>
                      <a:pt x="3693" y="16380"/>
                      <a:pt x="3716" y="16183"/>
                      <a:pt x="3932" y="16029"/>
                    </a:cubicBezTo>
                    <a:cubicBezTo>
                      <a:pt x="3747" y="15872"/>
                      <a:pt x="4301" y="15750"/>
                      <a:pt x="4332" y="15581"/>
                    </a:cubicBezTo>
                    <a:cubicBezTo>
                      <a:pt x="4332" y="15315"/>
                      <a:pt x="4620" y="15189"/>
                      <a:pt x="4849" y="14958"/>
                    </a:cubicBezTo>
                    <a:cubicBezTo>
                      <a:pt x="5065" y="14752"/>
                      <a:pt x="5034" y="14519"/>
                      <a:pt x="5421" y="14336"/>
                    </a:cubicBezTo>
                    <a:lnTo>
                      <a:pt x="5421" y="14246"/>
                    </a:lnTo>
                    <a:cubicBezTo>
                      <a:pt x="5700" y="14029"/>
                      <a:pt x="5952" y="13779"/>
                      <a:pt x="6019" y="13552"/>
                    </a:cubicBezTo>
                    <a:cubicBezTo>
                      <a:pt x="6366" y="13408"/>
                      <a:pt x="6420" y="13213"/>
                      <a:pt x="6618" y="13042"/>
                    </a:cubicBezTo>
                    <a:cubicBezTo>
                      <a:pt x="6604" y="12929"/>
                      <a:pt x="6834" y="12784"/>
                      <a:pt x="6568" y="12692"/>
                    </a:cubicBezTo>
                    <a:lnTo>
                      <a:pt x="6456" y="12692"/>
                    </a:lnTo>
                    <a:lnTo>
                      <a:pt x="6537" y="12566"/>
                    </a:lnTo>
                    <a:cubicBezTo>
                      <a:pt x="6298" y="12537"/>
                      <a:pt x="6271" y="12679"/>
                      <a:pt x="6019" y="12668"/>
                    </a:cubicBezTo>
                    <a:cubicBezTo>
                      <a:pt x="6235" y="12475"/>
                      <a:pt x="5902" y="12258"/>
                      <a:pt x="6420" y="12113"/>
                    </a:cubicBezTo>
                    <a:cubicBezTo>
                      <a:pt x="6402" y="12015"/>
                      <a:pt x="6550" y="11919"/>
                      <a:pt x="6735" y="11851"/>
                    </a:cubicBezTo>
                    <a:cubicBezTo>
                      <a:pt x="6672" y="11543"/>
                      <a:pt x="7522" y="11368"/>
                      <a:pt x="7369" y="11041"/>
                    </a:cubicBezTo>
                    <a:cubicBezTo>
                      <a:pt x="7423" y="11026"/>
                      <a:pt x="7441" y="10983"/>
                      <a:pt x="7535" y="11000"/>
                    </a:cubicBezTo>
                    <a:cubicBezTo>
                      <a:pt x="7774" y="11368"/>
                      <a:pt x="7000" y="11629"/>
                      <a:pt x="6815" y="11955"/>
                    </a:cubicBezTo>
                    <a:cubicBezTo>
                      <a:pt x="6806" y="12137"/>
                      <a:pt x="6204" y="12347"/>
                      <a:pt x="6703" y="12491"/>
                    </a:cubicBezTo>
                    <a:lnTo>
                      <a:pt x="6815" y="12609"/>
                    </a:lnTo>
                    <a:cubicBezTo>
                      <a:pt x="6852" y="12528"/>
                      <a:pt x="7054" y="12475"/>
                      <a:pt x="7054" y="12390"/>
                    </a:cubicBezTo>
                    <a:lnTo>
                      <a:pt x="6815" y="12378"/>
                    </a:lnTo>
                    <a:cubicBezTo>
                      <a:pt x="6806" y="12328"/>
                      <a:pt x="6834" y="12306"/>
                      <a:pt x="6937" y="12277"/>
                    </a:cubicBezTo>
                    <a:cubicBezTo>
                      <a:pt x="6973" y="12270"/>
                      <a:pt x="7000" y="12281"/>
                      <a:pt x="7018" y="12289"/>
                    </a:cubicBezTo>
                    <a:cubicBezTo>
                      <a:pt x="7670" y="12039"/>
                      <a:pt x="7522" y="11669"/>
                      <a:pt x="8026" y="11405"/>
                    </a:cubicBezTo>
                    <a:cubicBezTo>
                      <a:pt x="8156" y="11133"/>
                      <a:pt x="8705" y="10916"/>
                      <a:pt x="8741" y="10640"/>
                    </a:cubicBezTo>
                    <a:cubicBezTo>
                      <a:pt x="8872" y="10432"/>
                      <a:pt x="8944" y="10192"/>
                      <a:pt x="9425" y="10069"/>
                    </a:cubicBezTo>
                    <a:cubicBezTo>
                      <a:pt x="9119" y="9734"/>
                      <a:pt x="10271" y="9584"/>
                      <a:pt x="9978" y="9228"/>
                    </a:cubicBezTo>
                    <a:cubicBezTo>
                      <a:pt x="9925" y="8981"/>
                      <a:pt x="10712" y="8937"/>
                      <a:pt x="10658" y="8692"/>
                    </a:cubicBezTo>
                    <a:cubicBezTo>
                      <a:pt x="10442" y="8540"/>
                      <a:pt x="10910" y="8461"/>
                      <a:pt x="10856" y="8317"/>
                    </a:cubicBezTo>
                    <a:cubicBezTo>
                      <a:pt x="11324" y="8256"/>
                      <a:pt x="10946" y="8014"/>
                      <a:pt x="11342" y="7922"/>
                    </a:cubicBezTo>
                    <a:cubicBezTo>
                      <a:pt x="11175" y="7788"/>
                      <a:pt x="11441" y="7701"/>
                      <a:pt x="11630" y="7604"/>
                    </a:cubicBezTo>
                    <a:cubicBezTo>
                      <a:pt x="11909" y="7325"/>
                      <a:pt x="12376" y="7084"/>
                      <a:pt x="12309" y="6747"/>
                    </a:cubicBezTo>
                    <a:cubicBezTo>
                      <a:pt x="12745" y="6671"/>
                      <a:pt x="12849" y="6473"/>
                      <a:pt x="13060" y="6328"/>
                    </a:cubicBezTo>
                    <a:cubicBezTo>
                      <a:pt x="13011" y="6087"/>
                      <a:pt x="13713" y="5964"/>
                      <a:pt x="13632" y="5718"/>
                    </a:cubicBezTo>
                    <a:cubicBezTo>
                      <a:pt x="14415" y="5210"/>
                      <a:pt x="14581" y="4619"/>
                      <a:pt x="15382" y="4111"/>
                    </a:cubicBezTo>
                    <a:cubicBezTo>
                      <a:pt x="15467" y="4013"/>
                      <a:pt x="15548" y="3893"/>
                      <a:pt x="15719" y="3844"/>
                    </a:cubicBezTo>
                    <a:cubicBezTo>
                      <a:pt x="15616" y="4170"/>
                      <a:pt x="15179" y="4455"/>
                      <a:pt x="14950" y="4764"/>
                    </a:cubicBezTo>
                    <a:cubicBezTo>
                      <a:pt x="14513" y="5089"/>
                      <a:pt x="14082" y="5417"/>
                      <a:pt x="13861" y="5779"/>
                    </a:cubicBezTo>
                    <a:cubicBezTo>
                      <a:pt x="13227" y="5943"/>
                      <a:pt x="13479" y="6269"/>
                      <a:pt x="13024" y="6473"/>
                    </a:cubicBezTo>
                    <a:lnTo>
                      <a:pt x="12543" y="7022"/>
                    </a:lnTo>
                    <a:cubicBezTo>
                      <a:pt x="12610" y="7035"/>
                      <a:pt x="12610" y="7066"/>
                      <a:pt x="12664" y="7084"/>
                    </a:cubicBezTo>
                    <a:cubicBezTo>
                      <a:pt x="12777" y="6928"/>
                      <a:pt x="13060" y="6801"/>
                      <a:pt x="13182" y="6650"/>
                    </a:cubicBezTo>
                    <a:cubicBezTo>
                      <a:pt x="13515" y="6274"/>
                      <a:pt x="14014" y="5943"/>
                      <a:pt x="14230" y="5559"/>
                    </a:cubicBezTo>
                    <a:cubicBezTo>
                      <a:pt x="14918" y="5164"/>
                      <a:pt x="15080" y="4697"/>
                      <a:pt x="15670" y="4279"/>
                    </a:cubicBezTo>
                    <a:cubicBezTo>
                      <a:pt x="15967" y="4062"/>
                      <a:pt x="15850" y="3782"/>
                      <a:pt x="16385" y="3602"/>
                    </a:cubicBezTo>
                    <a:cubicBezTo>
                      <a:pt x="16669" y="3431"/>
                      <a:pt x="16453" y="3186"/>
                      <a:pt x="17033" y="3077"/>
                    </a:cubicBezTo>
                    <a:cubicBezTo>
                      <a:pt x="17519" y="2557"/>
                      <a:pt x="18351" y="2079"/>
                      <a:pt x="18756" y="1541"/>
                    </a:cubicBezTo>
                    <a:cubicBezTo>
                      <a:pt x="18657" y="1506"/>
                      <a:pt x="18788" y="1428"/>
                      <a:pt x="18639" y="1397"/>
                    </a:cubicBezTo>
                    <a:cubicBezTo>
                      <a:pt x="18518" y="1433"/>
                      <a:pt x="18554" y="1499"/>
                      <a:pt x="18383" y="1524"/>
                    </a:cubicBezTo>
                    <a:lnTo>
                      <a:pt x="18383" y="1451"/>
                    </a:lnTo>
                    <a:cubicBezTo>
                      <a:pt x="18572" y="1299"/>
                      <a:pt x="18657" y="1119"/>
                      <a:pt x="18954" y="1004"/>
                    </a:cubicBezTo>
                    <a:cubicBezTo>
                      <a:pt x="18972" y="1112"/>
                      <a:pt x="18756" y="1198"/>
                      <a:pt x="18833" y="1294"/>
                    </a:cubicBezTo>
                    <a:cubicBezTo>
                      <a:pt x="19255" y="1226"/>
                      <a:pt x="19458" y="1051"/>
                      <a:pt x="19472" y="889"/>
                    </a:cubicBezTo>
                    <a:lnTo>
                      <a:pt x="20074" y="510"/>
                    </a:lnTo>
                    <a:lnTo>
                      <a:pt x="20236" y="597"/>
                    </a:lnTo>
                    <a:cubicBezTo>
                      <a:pt x="20920" y="519"/>
                      <a:pt x="20038" y="139"/>
                      <a:pt x="20844" y="207"/>
                    </a:cubicBezTo>
                    <a:cubicBezTo>
                      <a:pt x="21042" y="145"/>
                      <a:pt x="20920" y="24"/>
                      <a:pt x="21190" y="0"/>
                    </a:cubicBezTo>
                    <a:cubicBezTo>
                      <a:pt x="21321" y="105"/>
                      <a:pt x="20772" y="200"/>
                      <a:pt x="21190" y="265"/>
                    </a:cubicBezTo>
                    <a:cubicBezTo>
                      <a:pt x="21145" y="326"/>
                      <a:pt x="20997" y="254"/>
                      <a:pt x="20920" y="291"/>
                    </a:cubicBezTo>
                    <a:cubicBezTo>
                      <a:pt x="21424" y="453"/>
                      <a:pt x="20790" y="654"/>
                      <a:pt x="20961" y="817"/>
                    </a:cubicBezTo>
                    <a:cubicBezTo>
                      <a:pt x="20826" y="1010"/>
                      <a:pt x="20619" y="1209"/>
                      <a:pt x="20155" y="1338"/>
                    </a:cubicBezTo>
                    <a:cubicBezTo>
                      <a:pt x="19840" y="1511"/>
                      <a:pt x="19840" y="1742"/>
                      <a:pt x="19436" y="1905"/>
                    </a:cubicBezTo>
                    <a:cubicBezTo>
                      <a:pt x="19575" y="1970"/>
                      <a:pt x="19521" y="2079"/>
                      <a:pt x="19472" y="2152"/>
                    </a:cubicBezTo>
                    <a:cubicBezTo>
                      <a:pt x="19418" y="2267"/>
                      <a:pt x="19089" y="2152"/>
                      <a:pt x="19076" y="2280"/>
                    </a:cubicBezTo>
                    <a:cubicBezTo>
                      <a:pt x="19337" y="2430"/>
                      <a:pt x="18756" y="2394"/>
                      <a:pt x="18725" y="2514"/>
                    </a:cubicBezTo>
                    <a:cubicBezTo>
                      <a:pt x="18873" y="2720"/>
                      <a:pt x="18117" y="2791"/>
                      <a:pt x="18275" y="3005"/>
                    </a:cubicBezTo>
                    <a:cubicBezTo>
                      <a:pt x="17919" y="3209"/>
                      <a:pt x="18036" y="3475"/>
                      <a:pt x="17550" y="3657"/>
                    </a:cubicBezTo>
                    <a:cubicBezTo>
                      <a:pt x="17168" y="3844"/>
                      <a:pt x="16970" y="4055"/>
                      <a:pt x="17033" y="4308"/>
                    </a:cubicBezTo>
                    <a:cubicBezTo>
                      <a:pt x="16367" y="4345"/>
                      <a:pt x="16983" y="4563"/>
                      <a:pt x="16669" y="4659"/>
                    </a:cubicBezTo>
                    <a:lnTo>
                      <a:pt x="16633" y="4528"/>
                    </a:lnTo>
                    <a:cubicBezTo>
                      <a:pt x="16349" y="4659"/>
                      <a:pt x="16165" y="4847"/>
                      <a:pt x="16322" y="5004"/>
                    </a:cubicBezTo>
                    <a:cubicBezTo>
                      <a:pt x="15836" y="5203"/>
                      <a:pt x="15616" y="5466"/>
                      <a:pt x="15548" y="5730"/>
                    </a:cubicBezTo>
                    <a:cubicBezTo>
                      <a:pt x="15179" y="5980"/>
                      <a:pt x="14734" y="6231"/>
                      <a:pt x="14752" y="6515"/>
                    </a:cubicBezTo>
                    <a:cubicBezTo>
                      <a:pt x="14612" y="6629"/>
                      <a:pt x="14486" y="6722"/>
                      <a:pt x="14262" y="6816"/>
                    </a:cubicBezTo>
                    <a:cubicBezTo>
                      <a:pt x="14248" y="7272"/>
                      <a:pt x="13249" y="7598"/>
                      <a:pt x="13317" y="8039"/>
                    </a:cubicBezTo>
                    <a:cubicBezTo>
                      <a:pt x="13281" y="8158"/>
                      <a:pt x="13042" y="8256"/>
                      <a:pt x="12862" y="8359"/>
                    </a:cubicBezTo>
                    <a:cubicBezTo>
                      <a:pt x="12579" y="8582"/>
                      <a:pt x="12579" y="8793"/>
                      <a:pt x="12147" y="8994"/>
                    </a:cubicBezTo>
                    <a:cubicBezTo>
                      <a:pt x="12106" y="9247"/>
                      <a:pt x="11616" y="9428"/>
                      <a:pt x="11513" y="9678"/>
                    </a:cubicBezTo>
                    <a:cubicBezTo>
                      <a:pt x="11576" y="9678"/>
                      <a:pt x="11675" y="9731"/>
                      <a:pt x="11576" y="9749"/>
                    </a:cubicBezTo>
                    <a:cubicBezTo>
                      <a:pt x="11207" y="9700"/>
                      <a:pt x="11342" y="9924"/>
                      <a:pt x="11139" y="9998"/>
                    </a:cubicBezTo>
                    <a:cubicBezTo>
                      <a:pt x="11576" y="10135"/>
                      <a:pt x="10775" y="10238"/>
                      <a:pt x="10824" y="10401"/>
                    </a:cubicBezTo>
                    <a:cubicBezTo>
                      <a:pt x="10824" y="10540"/>
                      <a:pt x="10527" y="10640"/>
                      <a:pt x="10577" y="10785"/>
                    </a:cubicBezTo>
                    <a:cubicBezTo>
                      <a:pt x="10041" y="11229"/>
                      <a:pt x="10073" y="11775"/>
                      <a:pt x="9308" y="12184"/>
                    </a:cubicBezTo>
                    <a:cubicBezTo>
                      <a:pt x="9456" y="12614"/>
                      <a:pt x="8053" y="12832"/>
                      <a:pt x="8341" y="13261"/>
                    </a:cubicBezTo>
                    <a:cubicBezTo>
                      <a:pt x="8120" y="13515"/>
                      <a:pt x="7639" y="13736"/>
                      <a:pt x="7652" y="14029"/>
                    </a:cubicBezTo>
                    <a:cubicBezTo>
                      <a:pt x="7423" y="14131"/>
                      <a:pt x="7301" y="14232"/>
                      <a:pt x="7220" y="14348"/>
                    </a:cubicBezTo>
                    <a:cubicBezTo>
                      <a:pt x="7054" y="14252"/>
                      <a:pt x="7423" y="14173"/>
                      <a:pt x="7171" y="14088"/>
                    </a:cubicBezTo>
                    <a:lnTo>
                      <a:pt x="7018" y="14143"/>
                    </a:lnTo>
                    <a:cubicBezTo>
                      <a:pt x="7036" y="14280"/>
                      <a:pt x="6519" y="14430"/>
                      <a:pt x="6937" y="14535"/>
                    </a:cubicBezTo>
                    <a:cubicBezTo>
                      <a:pt x="7054" y="14505"/>
                      <a:pt x="7000" y="14425"/>
                      <a:pt x="7171" y="14430"/>
                    </a:cubicBezTo>
                    <a:cubicBezTo>
                      <a:pt x="7571" y="14589"/>
                      <a:pt x="6901" y="14681"/>
                      <a:pt x="6901" y="14826"/>
                    </a:cubicBezTo>
                    <a:cubicBezTo>
                      <a:pt x="6771" y="15146"/>
                      <a:pt x="6352" y="15431"/>
                      <a:pt x="6168" y="15738"/>
                    </a:cubicBezTo>
                    <a:cubicBezTo>
                      <a:pt x="5830" y="15883"/>
                      <a:pt x="6073" y="16191"/>
                      <a:pt x="5502" y="16277"/>
                    </a:cubicBezTo>
                    <a:lnTo>
                      <a:pt x="5335" y="16221"/>
                    </a:lnTo>
                    <a:cubicBezTo>
                      <a:pt x="4795" y="16497"/>
                      <a:pt x="4746" y="16862"/>
                      <a:pt x="4449" y="17188"/>
                    </a:cubicBezTo>
                    <a:cubicBezTo>
                      <a:pt x="4769" y="17182"/>
                      <a:pt x="4719" y="17020"/>
                      <a:pt x="4904" y="16960"/>
                    </a:cubicBezTo>
                    <a:cubicBezTo>
                      <a:pt x="4769" y="17167"/>
                      <a:pt x="4831" y="17395"/>
                      <a:pt x="4535" y="17570"/>
                    </a:cubicBezTo>
                    <a:cubicBezTo>
                      <a:pt x="4598" y="17697"/>
                      <a:pt x="4449" y="17798"/>
                      <a:pt x="4251" y="17889"/>
                    </a:cubicBezTo>
                    <a:cubicBezTo>
                      <a:pt x="3729" y="18149"/>
                      <a:pt x="4220" y="18568"/>
                      <a:pt x="3500" y="18784"/>
                    </a:cubicBezTo>
                    <a:lnTo>
                      <a:pt x="3446" y="18543"/>
                    </a:lnTo>
                    <a:cubicBezTo>
                      <a:pt x="3131" y="18852"/>
                      <a:pt x="2762" y="19165"/>
                      <a:pt x="2699" y="19511"/>
                    </a:cubicBezTo>
                    <a:cubicBezTo>
                      <a:pt x="2524" y="19672"/>
                      <a:pt x="2254" y="19819"/>
                      <a:pt x="2119" y="19981"/>
                    </a:cubicBezTo>
                    <a:cubicBezTo>
                      <a:pt x="2110" y="19965"/>
                      <a:pt x="2087" y="19948"/>
                      <a:pt x="2046" y="19932"/>
                    </a:cubicBezTo>
                    <a:cubicBezTo>
                      <a:pt x="1831" y="20011"/>
                      <a:pt x="1813" y="20114"/>
                      <a:pt x="1763" y="20223"/>
                    </a:cubicBezTo>
                    <a:cubicBezTo>
                      <a:pt x="1813" y="20229"/>
                      <a:pt x="1831" y="20258"/>
                      <a:pt x="1898" y="20254"/>
                    </a:cubicBezTo>
                    <a:lnTo>
                      <a:pt x="1930" y="20235"/>
                    </a:lnTo>
                    <a:lnTo>
                      <a:pt x="1763" y="20440"/>
                    </a:lnTo>
                    <a:cubicBezTo>
                      <a:pt x="1795" y="20414"/>
                      <a:pt x="1714" y="20410"/>
                      <a:pt x="1696" y="20398"/>
                    </a:cubicBezTo>
                    <a:cubicBezTo>
                      <a:pt x="1547" y="20426"/>
                      <a:pt x="1511" y="20488"/>
                      <a:pt x="1529" y="20555"/>
                    </a:cubicBezTo>
                    <a:cubicBezTo>
                      <a:pt x="1813" y="20615"/>
                      <a:pt x="1511" y="20721"/>
                      <a:pt x="1498" y="20803"/>
                    </a:cubicBezTo>
                    <a:cubicBezTo>
                      <a:pt x="1295" y="20900"/>
                      <a:pt x="1061" y="21033"/>
                      <a:pt x="1043" y="21180"/>
                    </a:cubicBezTo>
                    <a:cubicBezTo>
                      <a:pt x="809" y="21311"/>
                      <a:pt x="440" y="21420"/>
                      <a:pt x="328" y="21569"/>
                    </a:cubicBezTo>
                    <a:cubicBezTo>
                      <a:pt x="256" y="21577"/>
                      <a:pt x="211" y="21577"/>
                      <a:pt x="161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39" name="Kształt"/>
              <p:cNvSpPr/>
              <p:nvPr/>
            </p:nvSpPr>
            <p:spPr>
              <a:xfrm>
                <a:off x="905760" y="233744"/>
                <a:ext cx="631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46" h="21600" extrusionOk="0">
                    <a:moveTo>
                      <a:pt x="12946" y="19852"/>
                    </a:moveTo>
                    <a:cubicBezTo>
                      <a:pt x="11149" y="21600"/>
                      <a:pt x="4394" y="21600"/>
                      <a:pt x="1237" y="21600"/>
                    </a:cubicBezTo>
                    <a:cubicBezTo>
                      <a:pt x="2597" y="15160"/>
                      <a:pt x="-5958" y="4709"/>
                      <a:pt x="8890" y="0"/>
                    </a:cubicBezTo>
                    <a:cubicBezTo>
                      <a:pt x="15642" y="4709"/>
                      <a:pt x="11149" y="12896"/>
                      <a:pt x="12946" y="198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40" name="Kształt"/>
              <p:cNvSpPr/>
              <p:nvPr/>
            </p:nvSpPr>
            <p:spPr>
              <a:xfrm>
                <a:off x="886281" y="594100"/>
                <a:ext cx="242" cy="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41" name="Kształt"/>
              <p:cNvSpPr/>
              <p:nvPr/>
            </p:nvSpPr>
            <p:spPr>
              <a:xfrm>
                <a:off x="886281" y="564882"/>
                <a:ext cx="4332" cy="21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19" h="21600" extrusionOk="0">
                    <a:moveTo>
                      <a:pt x="10618" y="15612"/>
                    </a:moveTo>
                    <a:lnTo>
                      <a:pt x="7776" y="14439"/>
                    </a:lnTo>
                    <a:cubicBezTo>
                      <a:pt x="-2118" y="16289"/>
                      <a:pt x="7776" y="19364"/>
                      <a:pt x="2270" y="21600"/>
                    </a:cubicBezTo>
                    <a:cubicBezTo>
                      <a:pt x="979" y="18676"/>
                      <a:pt x="-2118" y="16020"/>
                      <a:pt x="2270" y="13214"/>
                    </a:cubicBezTo>
                    <a:cubicBezTo>
                      <a:pt x="-4013" y="10623"/>
                      <a:pt x="5455" y="7763"/>
                      <a:pt x="31" y="5022"/>
                    </a:cubicBezTo>
                    <a:cubicBezTo>
                      <a:pt x="31" y="3420"/>
                      <a:pt x="-224" y="1495"/>
                      <a:pt x="2956" y="0"/>
                    </a:cubicBezTo>
                    <a:cubicBezTo>
                      <a:pt x="5455" y="2527"/>
                      <a:pt x="979" y="5688"/>
                      <a:pt x="3904" y="8193"/>
                    </a:cubicBezTo>
                    <a:lnTo>
                      <a:pt x="9926" y="7903"/>
                    </a:lnTo>
                    <a:cubicBezTo>
                      <a:pt x="13454" y="8623"/>
                      <a:pt x="10269" y="9580"/>
                      <a:pt x="9926" y="10430"/>
                    </a:cubicBezTo>
                    <a:lnTo>
                      <a:pt x="13199" y="12601"/>
                    </a:lnTo>
                    <a:lnTo>
                      <a:pt x="16984" y="12257"/>
                    </a:lnTo>
                    <a:cubicBezTo>
                      <a:pt x="17587" y="14193"/>
                      <a:pt x="10269" y="13794"/>
                      <a:pt x="10618" y="1561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42" name="Kształt"/>
              <p:cNvSpPr/>
              <p:nvPr/>
            </p:nvSpPr>
            <p:spPr>
              <a:xfrm>
                <a:off x="886281" y="564882"/>
                <a:ext cx="2201" cy="12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92" h="21600" extrusionOk="0">
                    <a:moveTo>
                      <a:pt x="12994" y="19921"/>
                    </a:moveTo>
                    <a:lnTo>
                      <a:pt x="8801" y="19284"/>
                    </a:lnTo>
                    <a:lnTo>
                      <a:pt x="2841" y="21600"/>
                    </a:lnTo>
                    <a:cubicBezTo>
                      <a:pt x="-4901" y="14358"/>
                      <a:pt x="5738" y="6897"/>
                      <a:pt x="4773" y="0"/>
                    </a:cubicBezTo>
                    <a:cubicBezTo>
                      <a:pt x="11541" y="3211"/>
                      <a:pt x="2189" y="7097"/>
                      <a:pt x="7678" y="10181"/>
                    </a:cubicBezTo>
                    <a:cubicBezTo>
                      <a:pt x="2841" y="12826"/>
                      <a:pt x="6383" y="16328"/>
                      <a:pt x="11541" y="18499"/>
                    </a:cubicBezTo>
                    <a:lnTo>
                      <a:pt x="15899" y="18499"/>
                    </a:lnTo>
                    <a:cubicBezTo>
                      <a:pt x="16699" y="18974"/>
                      <a:pt x="15899" y="19575"/>
                      <a:pt x="12994" y="1992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43" name="Kształt"/>
              <p:cNvSpPr/>
              <p:nvPr/>
            </p:nvSpPr>
            <p:spPr>
              <a:xfrm>
                <a:off x="896021" y="642797"/>
                <a:ext cx="643" cy="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26" h="21600" extrusionOk="0">
                    <a:moveTo>
                      <a:pt x="12187" y="21600"/>
                    </a:moveTo>
                    <a:cubicBezTo>
                      <a:pt x="4266" y="21600"/>
                      <a:pt x="-5891" y="7273"/>
                      <a:pt x="4266" y="0"/>
                    </a:cubicBezTo>
                    <a:cubicBezTo>
                      <a:pt x="5573" y="7273"/>
                      <a:pt x="15709" y="10786"/>
                      <a:pt x="12187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44" name="Kształt"/>
              <p:cNvSpPr/>
              <p:nvPr/>
            </p:nvSpPr>
            <p:spPr>
              <a:xfrm>
                <a:off x="934978" y="652537"/>
                <a:ext cx="7247" cy="1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45" extrusionOk="0">
                    <a:moveTo>
                      <a:pt x="0" y="18247"/>
                    </a:moveTo>
                    <a:lnTo>
                      <a:pt x="0" y="14633"/>
                    </a:lnTo>
                    <a:cubicBezTo>
                      <a:pt x="7113" y="9124"/>
                      <a:pt x="14617" y="0"/>
                      <a:pt x="21600" y="0"/>
                    </a:cubicBezTo>
                    <a:cubicBezTo>
                      <a:pt x="16054" y="15568"/>
                      <a:pt x="7765" y="21600"/>
                      <a:pt x="0" y="182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45" name="Kształt"/>
              <p:cNvSpPr/>
              <p:nvPr/>
            </p:nvSpPr>
            <p:spPr>
              <a:xfrm>
                <a:off x="954457" y="642797"/>
                <a:ext cx="1950" cy="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870" extrusionOk="0">
                    <a:moveTo>
                      <a:pt x="21600" y="0"/>
                    </a:moveTo>
                    <a:cubicBezTo>
                      <a:pt x="13353" y="1275"/>
                      <a:pt x="10681" y="21600"/>
                      <a:pt x="0" y="14287"/>
                    </a:cubicBezTo>
                    <a:cubicBezTo>
                      <a:pt x="1701" y="1275"/>
                      <a:pt x="14321" y="384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46" name="Kształt"/>
              <p:cNvSpPr/>
              <p:nvPr/>
            </p:nvSpPr>
            <p:spPr>
              <a:xfrm>
                <a:off x="954457" y="642797"/>
                <a:ext cx="1927" cy="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177" y="0"/>
                    </a:lnTo>
                    <a:lnTo>
                      <a:pt x="21600" y="0"/>
                    </a:ln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47" name="Kształt"/>
              <p:cNvSpPr/>
              <p:nvPr/>
            </p:nvSpPr>
            <p:spPr>
              <a:xfrm>
                <a:off x="964196" y="642797"/>
                <a:ext cx="4861" cy="1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19" y="21600"/>
                    </a:moveTo>
                    <a:lnTo>
                      <a:pt x="0" y="19799"/>
                    </a:lnTo>
                    <a:cubicBezTo>
                      <a:pt x="7298" y="9970"/>
                      <a:pt x="14203" y="3603"/>
                      <a:pt x="21600" y="0"/>
                    </a:cubicBezTo>
                    <a:cubicBezTo>
                      <a:pt x="17027" y="17175"/>
                      <a:pt x="8369" y="10524"/>
                      <a:pt x="2919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48" name="Kształt"/>
              <p:cNvSpPr/>
              <p:nvPr/>
            </p:nvSpPr>
            <p:spPr>
              <a:xfrm>
                <a:off x="964196" y="691494"/>
                <a:ext cx="7225" cy="1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852" extrusionOk="0">
                    <a:moveTo>
                      <a:pt x="2487" y="10852"/>
                    </a:moveTo>
                    <a:lnTo>
                      <a:pt x="0" y="10852"/>
                    </a:lnTo>
                    <a:lnTo>
                      <a:pt x="0" y="5041"/>
                    </a:lnTo>
                    <a:cubicBezTo>
                      <a:pt x="7856" y="7573"/>
                      <a:pt x="14401" y="-4051"/>
                      <a:pt x="21600" y="1540"/>
                    </a:cubicBezTo>
                    <a:cubicBezTo>
                      <a:pt x="17018" y="17549"/>
                      <a:pt x="7527" y="274"/>
                      <a:pt x="2487" y="1085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49" name="Kształt"/>
              <p:cNvSpPr/>
              <p:nvPr/>
            </p:nvSpPr>
            <p:spPr>
              <a:xfrm>
                <a:off x="973936" y="633058"/>
                <a:ext cx="3306" cy="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05" y="0"/>
                    </a:moveTo>
                    <a:lnTo>
                      <a:pt x="21600" y="0"/>
                    </a:lnTo>
                    <a:cubicBezTo>
                      <a:pt x="18172" y="12397"/>
                      <a:pt x="6871" y="12397"/>
                      <a:pt x="0" y="21600"/>
                    </a:cubicBezTo>
                    <a:cubicBezTo>
                      <a:pt x="0" y="10315"/>
                      <a:pt x="9588" y="8075"/>
                      <a:pt x="1430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50" name="Kształt"/>
              <p:cNvSpPr/>
              <p:nvPr/>
            </p:nvSpPr>
            <p:spPr>
              <a:xfrm>
                <a:off x="973936" y="681755"/>
                <a:ext cx="6018" cy="1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14995" extrusionOk="0">
                    <a:moveTo>
                      <a:pt x="15067" y="11743"/>
                    </a:moveTo>
                    <a:cubicBezTo>
                      <a:pt x="10300" y="8168"/>
                      <a:pt x="5380" y="19259"/>
                      <a:pt x="0" y="13087"/>
                    </a:cubicBezTo>
                    <a:cubicBezTo>
                      <a:pt x="5152" y="1610"/>
                      <a:pt x="13685" y="-2341"/>
                      <a:pt x="21065" y="1323"/>
                    </a:cubicBezTo>
                    <a:cubicBezTo>
                      <a:pt x="21600" y="8168"/>
                      <a:pt x="18833" y="18202"/>
                      <a:pt x="15067" y="1174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51" name="Kształt"/>
              <p:cNvSpPr/>
              <p:nvPr/>
            </p:nvSpPr>
            <p:spPr>
              <a:xfrm>
                <a:off x="983675" y="633058"/>
                <a:ext cx="1052" cy="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6" h="18106" extrusionOk="0">
                    <a:moveTo>
                      <a:pt x="16908" y="39"/>
                    </a:moveTo>
                    <a:cubicBezTo>
                      <a:pt x="18345" y="8944"/>
                      <a:pt x="15452" y="19921"/>
                      <a:pt x="10420" y="17852"/>
                    </a:cubicBezTo>
                    <a:lnTo>
                      <a:pt x="709" y="17852"/>
                    </a:lnTo>
                    <a:cubicBezTo>
                      <a:pt x="-3255" y="-1679"/>
                      <a:pt x="10420" y="39"/>
                      <a:pt x="16908" y="3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52" name="Kształt"/>
              <p:cNvSpPr/>
              <p:nvPr/>
            </p:nvSpPr>
            <p:spPr>
              <a:xfrm>
                <a:off x="983675" y="681755"/>
                <a:ext cx="3894" cy="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3" h="18871" extrusionOk="0">
                    <a:moveTo>
                      <a:pt x="2129" y="18871"/>
                    </a:moveTo>
                    <a:cubicBezTo>
                      <a:pt x="937" y="15233"/>
                      <a:pt x="-377" y="10906"/>
                      <a:pt x="100" y="4697"/>
                    </a:cubicBezTo>
                    <a:cubicBezTo>
                      <a:pt x="6662" y="-2729"/>
                      <a:pt x="14184" y="1046"/>
                      <a:pt x="21223" y="382"/>
                    </a:cubicBezTo>
                    <a:cubicBezTo>
                      <a:pt x="17282" y="13478"/>
                      <a:pt x="8098" y="10366"/>
                      <a:pt x="2129" y="1887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53" name="Kształt"/>
              <p:cNvSpPr/>
              <p:nvPr/>
            </p:nvSpPr>
            <p:spPr>
              <a:xfrm>
                <a:off x="1003154" y="672015"/>
                <a:ext cx="1330" cy="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71" h="16366" extrusionOk="0">
                    <a:moveTo>
                      <a:pt x="14346" y="10027"/>
                    </a:moveTo>
                    <a:cubicBezTo>
                      <a:pt x="11471" y="17677"/>
                      <a:pt x="4271" y="17677"/>
                      <a:pt x="905" y="13861"/>
                    </a:cubicBezTo>
                    <a:cubicBezTo>
                      <a:pt x="-4612" y="-3923"/>
                      <a:pt x="16988" y="-3923"/>
                      <a:pt x="14346" y="100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54" name="Kształt"/>
              <p:cNvSpPr/>
              <p:nvPr/>
            </p:nvSpPr>
            <p:spPr>
              <a:xfrm>
                <a:off x="1061590" y="642797"/>
                <a:ext cx="1831" cy="1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16254" extrusionOk="0">
                    <a:moveTo>
                      <a:pt x="20609" y="1947"/>
                    </a:moveTo>
                    <a:cubicBezTo>
                      <a:pt x="21600" y="5843"/>
                      <a:pt x="16886" y="13524"/>
                      <a:pt x="9681" y="16254"/>
                    </a:cubicBezTo>
                    <a:lnTo>
                      <a:pt x="0" y="16254"/>
                    </a:lnTo>
                    <a:cubicBezTo>
                      <a:pt x="2237" y="9728"/>
                      <a:pt x="5960" y="-5346"/>
                      <a:pt x="20609" y="194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55" name="Kształt"/>
              <p:cNvSpPr/>
              <p:nvPr/>
            </p:nvSpPr>
            <p:spPr>
              <a:xfrm>
                <a:off x="1071329" y="564882"/>
                <a:ext cx="834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30" y="0"/>
                    </a:moveTo>
                    <a:cubicBezTo>
                      <a:pt x="16485" y="1730"/>
                      <a:pt x="21018" y="5922"/>
                      <a:pt x="21600" y="10791"/>
                    </a:cubicBezTo>
                    <a:cubicBezTo>
                      <a:pt x="14219" y="14447"/>
                      <a:pt x="7385" y="17944"/>
                      <a:pt x="0" y="21600"/>
                    </a:cubicBezTo>
                    <a:cubicBezTo>
                      <a:pt x="0" y="21600"/>
                      <a:pt x="3430" y="0"/>
                      <a:pt x="343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56" name="Kształt"/>
              <p:cNvSpPr/>
              <p:nvPr/>
            </p:nvSpPr>
            <p:spPr>
              <a:xfrm>
                <a:off x="1042111" y="594100"/>
                <a:ext cx="1189" cy="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2" h="20578" extrusionOk="0">
                    <a:moveTo>
                      <a:pt x="17447" y="0"/>
                    </a:moveTo>
                    <a:cubicBezTo>
                      <a:pt x="21600" y="1552"/>
                      <a:pt x="21600" y="9760"/>
                      <a:pt x="17447" y="11313"/>
                    </a:cubicBezTo>
                    <a:cubicBezTo>
                      <a:pt x="12887" y="20048"/>
                      <a:pt x="6073" y="21600"/>
                      <a:pt x="0" y="20048"/>
                    </a:cubicBezTo>
                    <a:cubicBezTo>
                      <a:pt x="0" y="20048"/>
                      <a:pt x="17447" y="0"/>
                      <a:pt x="1744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57" name="Kształt"/>
              <p:cNvSpPr/>
              <p:nvPr/>
            </p:nvSpPr>
            <p:spPr>
              <a:xfrm>
                <a:off x="1032372" y="594100"/>
                <a:ext cx="5605" cy="3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934" y="9349"/>
                      <a:pt x="8100" y="15802"/>
                      <a:pt x="0" y="21600"/>
                    </a:cubicBezTo>
                    <a:cubicBezTo>
                      <a:pt x="5823" y="13075"/>
                      <a:pt x="13418" y="5859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58" name="Kształt"/>
              <p:cNvSpPr/>
              <p:nvPr/>
            </p:nvSpPr>
            <p:spPr>
              <a:xfrm>
                <a:off x="1032372" y="603840"/>
                <a:ext cx="1190" cy="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1" h="21600" extrusionOk="0">
                    <a:moveTo>
                      <a:pt x="5400" y="21600"/>
                    </a:moveTo>
                    <a:lnTo>
                      <a:pt x="0" y="21600"/>
                    </a:lnTo>
                    <a:cubicBezTo>
                      <a:pt x="0" y="7296"/>
                      <a:pt x="9363" y="1407"/>
                      <a:pt x="19073" y="0"/>
                    </a:cubicBezTo>
                    <a:cubicBezTo>
                      <a:pt x="21600" y="10370"/>
                      <a:pt x="13676" y="15998"/>
                      <a:pt x="540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59" name="Kształt"/>
              <p:cNvSpPr/>
              <p:nvPr/>
            </p:nvSpPr>
            <p:spPr>
              <a:xfrm>
                <a:off x="1032372" y="594100"/>
                <a:ext cx="4139" cy="2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200" y="7799"/>
                      <a:pt x="8799" y="16645"/>
                      <a:pt x="0" y="21600"/>
                    </a:cubicBezTo>
                    <a:cubicBezTo>
                      <a:pt x="4569" y="11939"/>
                      <a:pt x="13942" y="5687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60" name="Kształt"/>
              <p:cNvSpPr/>
              <p:nvPr/>
            </p:nvSpPr>
            <p:spPr>
              <a:xfrm>
                <a:off x="1032372" y="603840"/>
                <a:ext cx="3919" cy="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7016" y="7172"/>
                      <a:pt x="8934" y="14249"/>
                      <a:pt x="3138" y="21600"/>
                    </a:cubicBezTo>
                    <a:lnTo>
                      <a:pt x="0" y="21600"/>
                    </a:lnTo>
                    <a:cubicBezTo>
                      <a:pt x="4591" y="10579"/>
                      <a:pt x="15688" y="9101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61" name="Kształt"/>
              <p:cNvSpPr/>
              <p:nvPr/>
            </p:nvSpPr>
            <p:spPr>
              <a:xfrm>
                <a:off x="1022632" y="603840"/>
                <a:ext cx="1178" cy="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7" h="17983" extrusionOk="0">
                    <a:moveTo>
                      <a:pt x="19049" y="954"/>
                    </a:moveTo>
                    <a:cubicBezTo>
                      <a:pt x="21600" y="9266"/>
                      <a:pt x="16106" y="14858"/>
                      <a:pt x="9525" y="17983"/>
                    </a:cubicBezTo>
                    <a:lnTo>
                      <a:pt x="0" y="17983"/>
                    </a:lnTo>
                    <a:cubicBezTo>
                      <a:pt x="1106" y="9266"/>
                      <a:pt x="8418" y="-3617"/>
                      <a:pt x="19049" y="95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62" name="Kształt"/>
              <p:cNvSpPr/>
              <p:nvPr/>
            </p:nvSpPr>
            <p:spPr>
              <a:xfrm>
                <a:off x="1022632" y="603840"/>
                <a:ext cx="5869" cy="3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939" y="9739"/>
                      <a:pt x="8462" y="12488"/>
                      <a:pt x="2179" y="20667"/>
                    </a:cubicBezTo>
                    <a:lnTo>
                      <a:pt x="0" y="21600"/>
                    </a:lnTo>
                    <a:cubicBezTo>
                      <a:pt x="4514" y="15794"/>
                      <a:pt x="14425" y="5179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63" name="Kształt"/>
              <p:cNvSpPr/>
              <p:nvPr/>
            </p:nvSpPr>
            <p:spPr>
              <a:xfrm>
                <a:off x="1012893" y="613579"/>
                <a:ext cx="3481" cy="2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879"/>
                    </a:moveTo>
                    <a:lnTo>
                      <a:pt x="21600" y="0"/>
                    </a:lnTo>
                    <a:cubicBezTo>
                      <a:pt x="16167" y="10128"/>
                      <a:pt x="8146" y="15398"/>
                      <a:pt x="0" y="21600"/>
                    </a:cubicBezTo>
                    <a:cubicBezTo>
                      <a:pt x="0" y="21600"/>
                      <a:pt x="0" y="14879"/>
                      <a:pt x="0" y="148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64" name="Kształt"/>
              <p:cNvSpPr/>
              <p:nvPr/>
            </p:nvSpPr>
            <p:spPr>
              <a:xfrm>
                <a:off x="1012893" y="613579"/>
                <a:ext cx="1177" cy="1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16" h="21600" extrusionOk="0">
                    <a:moveTo>
                      <a:pt x="18716" y="0"/>
                    </a:moveTo>
                    <a:lnTo>
                      <a:pt x="595" y="21600"/>
                    </a:lnTo>
                    <a:cubicBezTo>
                      <a:pt x="-2884" y="14097"/>
                      <a:pt x="9656" y="0"/>
                      <a:pt x="18716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65" name="Kształt"/>
              <p:cNvSpPr/>
              <p:nvPr/>
            </p:nvSpPr>
            <p:spPr>
              <a:xfrm>
                <a:off x="1003154" y="623319"/>
                <a:ext cx="1441" cy="1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5" h="21600" extrusionOk="0">
                    <a:moveTo>
                      <a:pt x="8222" y="21600"/>
                    </a:moveTo>
                    <a:lnTo>
                      <a:pt x="0" y="21600"/>
                    </a:lnTo>
                    <a:cubicBezTo>
                      <a:pt x="3659" y="12499"/>
                      <a:pt x="10341" y="0"/>
                      <a:pt x="19777" y="0"/>
                    </a:cubicBezTo>
                    <a:cubicBezTo>
                      <a:pt x="21600" y="11359"/>
                      <a:pt x="12474" y="13849"/>
                      <a:pt x="822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66" name="Kształt"/>
              <p:cNvSpPr/>
              <p:nvPr/>
            </p:nvSpPr>
            <p:spPr>
              <a:xfrm>
                <a:off x="1012893" y="662276"/>
                <a:ext cx="3587" cy="1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9" h="18536" extrusionOk="0">
                    <a:moveTo>
                      <a:pt x="15306" y="10279"/>
                    </a:moveTo>
                    <a:cubicBezTo>
                      <a:pt x="8392" y="5311"/>
                      <a:pt x="6541" y="21600"/>
                      <a:pt x="0" y="18015"/>
                    </a:cubicBezTo>
                    <a:cubicBezTo>
                      <a:pt x="3336" y="6009"/>
                      <a:pt x="12469" y="3809"/>
                      <a:pt x="19749" y="0"/>
                    </a:cubicBezTo>
                    <a:cubicBezTo>
                      <a:pt x="21600" y="5311"/>
                      <a:pt x="17530" y="9014"/>
                      <a:pt x="15306" y="1027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67" name="Kształt"/>
              <p:cNvSpPr/>
              <p:nvPr/>
            </p:nvSpPr>
            <p:spPr>
              <a:xfrm>
                <a:off x="1012893" y="662276"/>
                <a:ext cx="4467" cy="1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686" extrusionOk="0">
                    <a:moveTo>
                      <a:pt x="13343" y="9745"/>
                    </a:moveTo>
                    <a:cubicBezTo>
                      <a:pt x="11331" y="18568"/>
                      <a:pt x="5823" y="17945"/>
                      <a:pt x="1908" y="13597"/>
                    </a:cubicBezTo>
                    <a:lnTo>
                      <a:pt x="0" y="9745"/>
                    </a:lnTo>
                    <a:cubicBezTo>
                      <a:pt x="4234" y="-3032"/>
                      <a:pt x="15674" y="-681"/>
                      <a:pt x="21600" y="2549"/>
                    </a:cubicBezTo>
                    <a:cubicBezTo>
                      <a:pt x="20331" y="8258"/>
                      <a:pt x="15674" y="6897"/>
                      <a:pt x="13343" y="974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68" name="Kształt"/>
              <p:cNvSpPr/>
              <p:nvPr/>
            </p:nvSpPr>
            <p:spPr>
              <a:xfrm>
                <a:off x="1022632" y="662276"/>
                <a:ext cx="1206" cy="1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41" h="19992" extrusionOk="0">
                    <a:moveTo>
                      <a:pt x="10987" y="19888"/>
                    </a:moveTo>
                    <a:cubicBezTo>
                      <a:pt x="5726" y="20741"/>
                      <a:pt x="2676" y="16145"/>
                      <a:pt x="1018" y="13936"/>
                    </a:cubicBezTo>
                    <a:cubicBezTo>
                      <a:pt x="-3422" y="2726"/>
                      <a:pt x="7653" y="-859"/>
                      <a:pt x="15143" y="168"/>
                    </a:cubicBezTo>
                    <a:cubicBezTo>
                      <a:pt x="13752" y="6973"/>
                      <a:pt x="18178" y="15293"/>
                      <a:pt x="10987" y="1988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69" name="Kształt"/>
              <p:cNvSpPr/>
              <p:nvPr/>
            </p:nvSpPr>
            <p:spPr>
              <a:xfrm>
                <a:off x="1022632" y="662276"/>
                <a:ext cx="5568" cy="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8" h="19589" extrusionOk="0">
                    <a:moveTo>
                      <a:pt x="4764" y="16797"/>
                    </a:moveTo>
                    <a:cubicBezTo>
                      <a:pt x="3186" y="17265"/>
                      <a:pt x="1608" y="21600"/>
                      <a:pt x="111" y="18452"/>
                    </a:cubicBezTo>
                    <a:cubicBezTo>
                      <a:pt x="-472" y="14271"/>
                      <a:pt x="1357" y="13326"/>
                      <a:pt x="3186" y="13326"/>
                    </a:cubicBezTo>
                    <a:cubicBezTo>
                      <a:pt x="6674" y="13875"/>
                      <a:pt x="6674" y="7095"/>
                      <a:pt x="8418" y="4577"/>
                    </a:cubicBezTo>
                    <a:cubicBezTo>
                      <a:pt x="13735" y="7095"/>
                      <a:pt x="16479" y="395"/>
                      <a:pt x="21128" y="0"/>
                    </a:cubicBezTo>
                    <a:cubicBezTo>
                      <a:pt x="17389" y="7095"/>
                      <a:pt x="11826" y="20421"/>
                      <a:pt x="4764" y="1679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0" name="Kształt"/>
              <p:cNvSpPr/>
              <p:nvPr/>
            </p:nvSpPr>
            <p:spPr>
              <a:xfrm>
                <a:off x="1032372" y="662276"/>
                <a:ext cx="1068" cy="1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49" h="17329" extrusionOk="0">
                    <a:moveTo>
                      <a:pt x="3333" y="17291"/>
                    </a:moveTo>
                    <a:cubicBezTo>
                      <a:pt x="-4427" y="11146"/>
                      <a:pt x="1983" y="-3556"/>
                      <a:pt x="16153" y="792"/>
                    </a:cubicBezTo>
                    <a:cubicBezTo>
                      <a:pt x="17173" y="7398"/>
                      <a:pt x="16153" y="18044"/>
                      <a:pt x="3333" y="172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1" name="Kształt"/>
              <p:cNvSpPr/>
              <p:nvPr/>
            </p:nvSpPr>
            <p:spPr>
              <a:xfrm>
                <a:off x="1032372" y="662276"/>
                <a:ext cx="745" cy="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3" y="21600"/>
                    </a:moveTo>
                    <a:lnTo>
                      <a:pt x="0" y="16491"/>
                    </a:lnTo>
                    <a:lnTo>
                      <a:pt x="17175" y="0"/>
                    </a:lnTo>
                    <a:cubicBezTo>
                      <a:pt x="21600" y="2373"/>
                      <a:pt x="21600" y="12187"/>
                      <a:pt x="21600" y="16491"/>
                    </a:cubicBezTo>
                    <a:cubicBezTo>
                      <a:pt x="20328" y="21600"/>
                      <a:pt x="12719" y="21600"/>
                      <a:pt x="57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2" name="Kształt"/>
              <p:cNvSpPr/>
              <p:nvPr/>
            </p:nvSpPr>
            <p:spPr>
              <a:xfrm>
                <a:off x="1032372" y="652537"/>
                <a:ext cx="2277" cy="1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196" extrusionOk="0">
                    <a:moveTo>
                      <a:pt x="1447" y="18164"/>
                    </a:moveTo>
                    <a:lnTo>
                      <a:pt x="0" y="16505"/>
                    </a:lnTo>
                    <a:cubicBezTo>
                      <a:pt x="1447" y="5428"/>
                      <a:pt x="11625" y="-2741"/>
                      <a:pt x="21600" y="862"/>
                    </a:cubicBezTo>
                    <a:cubicBezTo>
                      <a:pt x="15996" y="8066"/>
                      <a:pt x="11625" y="18859"/>
                      <a:pt x="1447" y="1816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3" name="Kształt"/>
              <p:cNvSpPr/>
              <p:nvPr/>
            </p:nvSpPr>
            <p:spPr>
              <a:xfrm>
                <a:off x="1100547" y="535664"/>
                <a:ext cx="1556" cy="8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838" y="15772"/>
                      <a:pt x="4563" y="5934"/>
                      <a:pt x="21600" y="0"/>
                    </a:cubicBezTo>
                    <a:cubicBezTo>
                      <a:pt x="19170" y="6764"/>
                      <a:pt x="19170" y="15156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4" name="Kształt"/>
              <p:cNvSpPr/>
              <p:nvPr/>
            </p:nvSpPr>
            <p:spPr>
              <a:xfrm>
                <a:off x="1129765" y="584361"/>
                <a:ext cx="5867" cy="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85" extrusionOk="0">
                    <a:moveTo>
                      <a:pt x="2096" y="20785"/>
                    </a:moveTo>
                    <a:lnTo>
                      <a:pt x="0" y="19137"/>
                    </a:lnTo>
                    <a:cubicBezTo>
                      <a:pt x="6285" y="12760"/>
                      <a:pt x="8703" y="5872"/>
                      <a:pt x="17411" y="3198"/>
                    </a:cubicBezTo>
                    <a:cubicBezTo>
                      <a:pt x="18860" y="2165"/>
                      <a:pt x="19426" y="-815"/>
                      <a:pt x="21600" y="212"/>
                    </a:cubicBezTo>
                    <a:cubicBezTo>
                      <a:pt x="16202" y="8237"/>
                      <a:pt x="10234" y="16204"/>
                      <a:pt x="2096" y="207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5" name="Kształt"/>
              <p:cNvSpPr/>
              <p:nvPr/>
            </p:nvSpPr>
            <p:spPr>
              <a:xfrm>
                <a:off x="1139505" y="584361"/>
                <a:ext cx="2169" cy="1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7" h="16777" extrusionOk="0">
                    <a:moveTo>
                      <a:pt x="12722" y="13582"/>
                    </a:moveTo>
                    <a:cubicBezTo>
                      <a:pt x="7472" y="8588"/>
                      <a:pt x="3835" y="21600"/>
                      <a:pt x="0" y="14722"/>
                    </a:cubicBezTo>
                    <a:cubicBezTo>
                      <a:pt x="8082" y="10752"/>
                      <a:pt x="12722" y="6984"/>
                      <a:pt x="17972" y="0"/>
                    </a:cubicBezTo>
                    <a:cubicBezTo>
                      <a:pt x="21600" y="1883"/>
                      <a:pt x="18779" y="5661"/>
                      <a:pt x="19987" y="7264"/>
                    </a:cubicBezTo>
                    <a:cubicBezTo>
                      <a:pt x="19987" y="7264"/>
                      <a:pt x="12722" y="13582"/>
                      <a:pt x="12722" y="135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6" name="Kształt"/>
              <p:cNvSpPr/>
              <p:nvPr/>
            </p:nvSpPr>
            <p:spPr>
              <a:xfrm>
                <a:off x="1149244" y="564882"/>
                <a:ext cx="3067" cy="2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48" y="15369"/>
                      <a:pt x="13576" y="5824"/>
                      <a:pt x="21600" y="0"/>
                    </a:cubicBezTo>
                    <a:cubicBezTo>
                      <a:pt x="18670" y="9951"/>
                      <a:pt x="6792" y="15369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7" name="Kształt"/>
              <p:cNvSpPr/>
              <p:nvPr/>
            </p:nvSpPr>
            <p:spPr>
              <a:xfrm>
                <a:off x="1149244" y="564882"/>
                <a:ext cx="3503" cy="3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700" y="13792"/>
                      <a:pt x="12690" y="5835"/>
                      <a:pt x="21600" y="0"/>
                    </a:cubicBezTo>
                    <a:cubicBezTo>
                      <a:pt x="15524" y="8174"/>
                      <a:pt x="9587" y="17072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8" name="Kształt"/>
              <p:cNvSpPr/>
              <p:nvPr/>
            </p:nvSpPr>
            <p:spPr>
              <a:xfrm>
                <a:off x="1158983" y="545404"/>
                <a:ext cx="16778" cy="16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0" h="21600" extrusionOk="0">
                    <a:moveTo>
                      <a:pt x="21322" y="923"/>
                    </a:moveTo>
                    <a:cubicBezTo>
                      <a:pt x="21126" y="1914"/>
                      <a:pt x="19455" y="826"/>
                      <a:pt x="19873" y="2013"/>
                    </a:cubicBezTo>
                    <a:cubicBezTo>
                      <a:pt x="18535" y="3270"/>
                      <a:pt x="18032" y="6344"/>
                      <a:pt x="15107" y="6344"/>
                    </a:cubicBezTo>
                    <a:lnTo>
                      <a:pt x="15107" y="7182"/>
                    </a:lnTo>
                    <a:cubicBezTo>
                      <a:pt x="9309" y="12086"/>
                      <a:pt x="5379" y="17241"/>
                      <a:pt x="0" y="21600"/>
                    </a:cubicBezTo>
                    <a:cubicBezTo>
                      <a:pt x="836" y="19351"/>
                      <a:pt x="4348" y="17548"/>
                      <a:pt x="5490" y="14628"/>
                    </a:cubicBezTo>
                    <a:cubicBezTo>
                      <a:pt x="7972" y="13427"/>
                      <a:pt x="9531" y="10884"/>
                      <a:pt x="11706" y="9627"/>
                    </a:cubicBezTo>
                    <a:cubicBezTo>
                      <a:pt x="14186" y="6889"/>
                      <a:pt x="16973" y="3382"/>
                      <a:pt x="19649" y="923"/>
                    </a:cubicBezTo>
                    <a:cubicBezTo>
                      <a:pt x="19761" y="1104"/>
                      <a:pt x="20067" y="1104"/>
                      <a:pt x="20403" y="1104"/>
                    </a:cubicBezTo>
                    <a:lnTo>
                      <a:pt x="21126" y="0"/>
                    </a:lnTo>
                    <a:cubicBezTo>
                      <a:pt x="21600" y="0"/>
                      <a:pt x="21182" y="559"/>
                      <a:pt x="21322" y="92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9" name="Kształt"/>
              <p:cNvSpPr/>
              <p:nvPr/>
            </p:nvSpPr>
            <p:spPr>
              <a:xfrm>
                <a:off x="1178462" y="535664"/>
                <a:ext cx="23382" cy="24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6" extrusionOk="0">
                    <a:moveTo>
                      <a:pt x="18748" y="3344"/>
                    </a:moveTo>
                    <a:cubicBezTo>
                      <a:pt x="17555" y="5191"/>
                      <a:pt x="15067" y="6562"/>
                      <a:pt x="14097" y="8467"/>
                    </a:cubicBezTo>
                    <a:cubicBezTo>
                      <a:pt x="10517" y="10975"/>
                      <a:pt x="9142" y="15019"/>
                      <a:pt x="4712" y="16798"/>
                    </a:cubicBezTo>
                    <a:cubicBezTo>
                      <a:pt x="3984" y="18188"/>
                      <a:pt x="2629" y="19695"/>
                      <a:pt x="1254" y="20453"/>
                    </a:cubicBezTo>
                    <a:cubicBezTo>
                      <a:pt x="769" y="20823"/>
                      <a:pt x="910" y="21600"/>
                      <a:pt x="0" y="21532"/>
                    </a:cubicBezTo>
                    <a:cubicBezTo>
                      <a:pt x="1092" y="19753"/>
                      <a:pt x="1659" y="17799"/>
                      <a:pt x="4186" y="16973"/>
                    </a:cubicBezTo>
                    <a:cubicBezTo>
                      <a:pt x="7180" y="14251"/>
                      <a:pt x="9445" y="11043"/>
                      <a:pt x="12317" y="8331"/>
                    </a:cubicBezTo>
                    <a:lnTo>
                      <a:pt x="12843" y="8331"/>
                    </a:lnTo>
                    <a:cubicBezTo>
                      <a:pt x="14097" y="7485"/>
                      <a:pt x="13894" y="5716"/>
                      <a:pt x="15674" y="5444"/>
                    </a:cubicBezTo>
                    <a:cubicBezTo>
                      <a:pt x="17252" y="4861"/>
                      <a:pt x="15593" y="3490"/>
                      <a:pt x="17474" y="3344"/>
                    </a:cubicBezTo>
                    <a:cubicBezTo>
                      <a:pt x="18000" y="1438"/>
                      <a:pt x="20851" y="2012"/>
                      <a:pt x="21316" y="0"/>
                    </a:cubicBezTo>
                    <a:lnTo>
                      <a:pt x="21600" y="0"/>
                    </a:lnTo>
                    <a:cubicBezTo>
                      <a:pt x="21095" y="1438"/>
                      <a:pt x="19820" y="2129"/>
                      <a:pt x="18748" y="33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0" name="Kształt"/>
              <p:cNvSpPr/>
              <p:nvPr/>
            </p:nvSpPr>
            <p:spPr>
              <a:xfrm>
                <a:off x="1207680" y="428531"/>
                <a:ext cx="2737" cy="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577"/>
                    </a:moveTo>
                    <a:lnTo>
                      <a:pt x="21600" y="0"/>
                    </a:lnTo>
                    <a:cubicBezTo>
                      <a:pt x="19698" y="6793"/>
                      <a:pt x="6911" y="13996"/>
                      <a:pt x="3106" y="21600"/>
                    </a:cubicBezTo>
                    <a:cubicBezTo>
                      <a:pt x="3106" y="21600"/>
                      <a:pt x="0" y="19577"/>
                      <a:pt x="0" y="1957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1" name="Kształt"/>
              <p:cNvSpPr/>
              <p:nvPr/>
            </p:nvSpPr>
            <p:spPr>
              <a:xfrm>
                <a:off x="1227159" y="506446"/>
                <a:ext cx="394" cy="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31" y="14830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13231" y="14830"/>
                      <a:pt x="13231" y="1483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2" name="Kształt"/>
              <p:cNvSpPr/>
              <p:nvPr/>
            </p:nvSpPr>
            <p:spPr>
              <a:xfrm>
                <a:off x="1246638" y="389574"/>
                <a:ext cx="832" cy="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301"/>
                    </a:moveTo>
                    <a:lnTo>
                      <a:pt x="21600" y="21600"/>
                    </a:lnTo>
                    <a:lnTo>
                      <a:pt x="0" y="0"/>
                    </a:lnTo>
                    <a:cubicBezTo>
                      <a:pt x="9081" y="1906"/>
                      <a:pt x="14758" y="1906"/>
                      <a:pt x="21600" y="930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3" name="Kształt"/>
              <p:cNvSpPr/>
              <p:nvPr/>
            </p:nvSpPr>
            <p:spPr>
              <a:xfrm>
                <a:off x="1207680" y="360356"/>
                <a:ext cx="1440" cy="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7" h="21600" extrusionOk="0">
                    <a:moveTo>
                      <a:pt x="3283" y="0"/>
                    </a:moveTo>
                    <a:cubicBezTo>
                      <a:pt x="9141" y="5928"/>
                      <a:pt x="14699" y="15223"/>
                      <a:pt x="20257" y="21600"/>
                    </a:cubicBezTo>
                    <a:lnTo>
                      <a:pt x="1136" y="21600"/>
                    </a:lnTo>
                    <a:cubicBezTo>
                      <a:pt x="-95" y="2964"/>
                      <a:pt x="-1343" y="11806"/>
                      <a:pt x="3283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4" name="Kształt"/>
              <p:cNvSpPr/>
              <p:nvPr/>
            </p:nvSpPr>
            <p:spPr>
              <a:xfrm>
                <a:off x="1129765" y="409053"/>
                <a:ext cx="85297" cy="119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extrusionOk="0">
                    <a:moveTo>
                      <a:pt x="17824" y="1295"/>
                    </a:moveTo>
                    <a:cubicBezTo>
                      <a:pt x="17698" y="1116"/>
                      <a:pt x="18021" y="1116"/>
                      <a:pt x="18124" y="1039"/>
                    </a:cubicBezTo>
                    <a:cubicBezTo>
                      <a:pt x="18370" y="1156"/>
                      <a:pt x="18556" y="998"/>
                      <a:pt x="18753" y="922"/>
                    </a:cubicBezTo>
                    <a:cubicBezTo>
                      <a:pt x="19196" y="501"/>
                      <a:pt x="20070" y="489"/>
                      <a:pt x="20655" y="152"/>
                    </a:cubicBezTo>
                    <a:lnTo>
                      <a:pt x="21229" y="0"/>
                    </a:lnTo>
                    <a:cubicBezTo>
                      <a:pt x="21475" y="238"/>
                      <a:pt x="20967" y="303"/>
                      <a:pt x="20841" y="459"/>
                    </a:cubicBezTo>
                    <a:cubicBezTo>
                      <a:pt x="21169" y="501"/>
                      <a:pt x="20841" y="718"/>
                      <a:pt x="20939" y="831"/>
                    </a:cubicBezTo>
                    <a:cubicBezTo>
                      <a:pt x="20863" y="810"/>
                      <a:pt x="20841" y="871"/>
                      <a:pt x="20808" y="883"/>
                    </a:cubicBezTo>
                    <a:cubicBezTo>
                      <a:pt x="20781" y="1015"/>
                      <a:pt x="20967" y="1102"/>
                      <a:pt x="20907" y="1192"/>
                    </a:cubicBezTo>
                    <a:lnTo>
                      <a:pt x="20655" y="1295"/>
                    </a:lnTo>
                    <a:cubicBezTo>
                      <a:pt x="19873" y="2605"/>
                      <a:pt x="19136" y="3933"/>
                      <a:pt x="18021" y="5152"/>
                    </a:cubicBezTo>
                    <a:cubicBezTo>
                      <a:pt x="18065" y="5182"/>
                      <a:pt x="18141" y="5204"/>
                      <a:pt x="18124" y="5271"/>
                    </a:cubicBezTo>
                    <a:lnTo>
                      <a:pt x="18065" y="5307"/>
                    </a:lnTo>
                    <a:lnTo>
                      <a:pt x="18065" y="5204"/>
                    </a:lnTo>
                    <a:cubicBezTo>
                      <a:pt x="17737" y="5271"/>
                      <a:pt x="17660" y="5582"/>
                      <a:pt x="17534" y="5797"/>
                    </a:cubicBezTo>
                    <a:lnTo>
                      <a:pt x="17578" y="5821"/>
                    </a:lnTo>
                    <a:lnTo>
                      <a:pt x="17983" y="5398"/>
                    </a:lnTo>
                    <a:cubicBezTo>
                      <a:pt x="17338" y="6567"/>
                      <a:pt x="16031" y="7870"/>
                      <a:pt x="14900" y="9063"/>
                    </a:cubicBezTo>
                    <a:cubicBezTo>
                      <a:pt x="14900" y="9190"/>
                      <a:pt x="15064" y="9255"/>
                      <a:pt x="14900" y="9372"/>
                    </a:cubicBezTo>
                    <a:lnTo>
                      <a:pt x="14758" y="9255"/>
                    </a:lnTo>
                    <a:lnTo>
                      <a:pt x="13747" y="10336"/>
                    </a:lnTo>
                    <a:lnTo>
                      <a:pt x="13889" y="10364"/>
                    </a:lnTo>
                    <a:lnTo>
                      <a:pt x="13747" y="10516"/>
                    </a:lnTo>
                    <a:cubicBezTo>
                      <a:pt x="13719" y="10476"/>
                      <a:pt x="13561" y="10476"/>
                      <a:pt x="13539" y="10516"/>
                    </a:cubicBezTo>
                    <a:cubicBezTo>
                      <a:pt x="11353" y="12563"/>
                      <a:pt x="9183" y="14609"/>
                      <a:pt x="6827" y="16575"/>
                    </a:cubicBezTo>
                    <a:cubicBezTo>
                      <a:pt x="6543" y="16844"/>
                      <a:pt x="6018" y="16879"/>
                      <a:pt x="5953" y="17242"/>
                    </a:cubicBezTo>
                    <a:cubicBezTo>
                      <a:pt x="5330" y="17628"/>
                      <a:pt x="4887" y="18043"/>
                      <a:pt x="4400" y="18477"/>
                    </a:cubicBezTo>
                    <a:cubicBezTo>
                      <a:pt x="3952" y="18528"/>
                      <a:pt x="3663" y="18835"/>
                      <a:pt x="3531" y="19069"/>
                    </a:cubicBezTo>
                    <a:lnTo>
                      <a:pt x="3531" y="19154"/>
                    </a:lnTo>
                    <a:cubicBezTo>
                      <a:pt x="3198" y="19047"/>
                      <a:pt x="3078" y="19389"/>
                      <a:pt x="2936" y="19532"/>
                    </a:cubicBezTo>
                    <a:lnTo>
                      <a:pt x="17" y="21600"/>
                    </a:lnTo>
                    <a:cubicBezTo>
                      <a:pt x="-125" y="21355"/>
                      <a:pt x="668" y="21139"/>
                      <a:pt x="263" y="20832"/>
                    </a:cubicBezTo>
                    <a:cubicBezTo>
                      <a:pt x="121" y="20432"/>
                      <a:pt x="826" y="20163"/>
                      <a:pt x="848" y="19775"/>
                    </a:cubicBezTo>
                    <a:cubicBezTo>
                      <a:pt x="1132" y="19623"/>
                      <a:pt x="1154" y="19377"/>
                      <a:pt x="1433" y="19247"/>
                    </a:cubicBezTo>
                    <a:cubicBezTo>
                      <a:pt x="1274" y="19201"/>
                      <a:pt x="1154" y="19356"/>
                      <a:pt x="1028" y="19403"/>
                    </a:cubicBezTo>
                    <a:cubicBezTo>
                      <a:pt x="1192" y="18322"/>
                      <a:pt x="2192" y="17297"/>
                      <a:pt x="2493" y="16224"/>
                    </a:cubicBezTo>
                    <a:cubicBezTo>
                      <a:pt x="2597" y="16121"/>
                      <a:pt x="2837" y="16008"/>
                      <a:pt x="2733" y="15826"/>
                    </a:cubicBezTo>
                    <a:cubicBezTo>
                      <a:pt x="3078" y="15662"/>
                      <a:pt x="3100" y="15379"/>
                      <a:pt x="3078" y="15147"/>
                    </a:cubicBezTo>
                    <a:cubicBezTo>
                      <a:pt x="4242" y="13356"/>
                      <a:pt x="5723" y="11632"/>
                      <a:pt x="6969" y="9896"/>
                    </a:cubicBezTo>
                    <a:cubicBezTo>
                      <a:pt x="7215" y="9669"/>
                      <a:pt x="7483" y="9489"/>
                      <a:pt x="7559" y="9190"/>
                    </a:cubicBezTo>
                    <a:cubicBezTo>
                      <a:pt x="8166" y="8665"/>
                      <a:pt x="8450" y="8060"/>
                      <a:pt x="9117" y="7559"/>
                    </a:cubicBezTo>
                    <a:cubicBezTo>
                      <a:pt x="9997" y="6775"/>
                      <a:pt x="10888" y="5928"/>
                      <a:pt x="11839" y="5113"/>
                    </a:cubicBezTo>
                    <a:cubicBezTo>
                      <a:pt x="13506" y="3699"/>
                      <a:pt x="15709" y="2456"/>
                      <a:pt x="17824" y="12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5" name="Kształt"/>
              <p:cNvSpPr/>
              <p:nvPr/>
            </p:nvSpPr>
            <p:spPr>
              <a:xfrm>
                <a:off x="1168723" y="389574"/>
                <a:ext cx="7597" cy="4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344"/>
                    </a:moveTo>
                    <a:cubicBezTo>
                      <a:pt x="7033" y="12049"/>
                      <a:pt x="15064" y="6528"/>
                      <a:pt x="21600" y="0"/>
                    </a:cubicBezTo>
                    <a:cubicBezTo>
                      <a:pt x="14130" y="5904"/>
                      <a:pt x="7470" y="15937"/>
                      <a:pt x="0" y="21600"/>
                    </a:cubicBezTo>
                    <a:cubicBezTo>
                      <a:pt x="0" y="21600"/>
                      <a:pt x="0" y="19344"/>
                      <a:pt x="0" y="1934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6" name="Kształt"/>
              <p:cNvSpPr/>
              <p:nvPr/>
            </p:nvSpPr>
            <p:spPr>
              <a:xfrm>
                <a:off x="1168723" y="389574"/>
                <a:ext cx="3875" cy="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3384"/>
                    </a:lnTo>
                    <a:cubicBezTo>
                      <a:pt x="12565" y="6694"/>
                      <a:pt x="10003" y="19728"/>
                      <a:pt x="0" y="21600"/>
                    </a:cubicBezTo>
                    <a:cubicBezTo>
                      <a:pt x="4998" y="10439"/>
                      <a:pt x="15377" y="849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7" name="Kształt"/>
              <p:cNvSpPr/>
              <p:nvPr/>
            </p:nvSpPr>
            <p:spPr>
              <a:xfrm>
                <a:off x="1168723" y="418792"/>
                <a:ext cx="2343" cy="2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53" y="8441"/>
                      <a:pt x="9695" y="18173"/>
                      <a:pt x="0" y="21600"/>
                    </a:cubicBezTo>
                    <a:cubicBezTo>
                      <a:pt x="3834" y="12075"/>
                      <a:pt x="18769" y="10587"/>
                      <a:pt x="17962" y="0"/>
                    </a:cubicBezTo>
                    <a:cubicBezTo>
                      <a:pt x="17962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8" name="Kształt"/>
              <p:cNvSpPr/>
              <p:nvPr/>
            </p:nvSpPr>
            <p:spPr>
              <a:xfrm>
                <a:off x="1168723" y="399313"/>
                <a:ext cx="3350" cy="3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354" y="10494"/>
                      <a:pt x="6636" y="14478"/>
                      <a:pt x="0" y="21600"/>
                    </a:cubicBezTo>
                    <a:cubicBezTo>
                      <a:pt x="6636" y="14478"/>
                      <a:pt x="10872" y="6133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9" name="Kształt"/>
              <p:cNvSpPr/>
              <p:nvPr/>
            </p:nvSpPr>
            <p:spPr>
              <a:xfrm>
                <a:off x="1168723" y="418792"/>
                <a:ext cx="822" cy="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5" h="21600" extrusionOk="0">
                    <a:moveTo>
                      <a:pt x="17815" y="0"/>
                    </a:moveTo>
                    <a:cubicBezTo>
                      <a:pt x="19733" y="5843"/>
                      <a:pt x="8688" y="15120"/>
                      <a:pt x="51" y="21600"/>
                    </a:cubicBezTo>
                    <a:cubicBezTo>
                      <a:pt x="51" y="12583"/>
                      <a:pt x="-1867" y="4828"/>
                      <a:pt x="1781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0" name="Kształt"/>
              <p:cNvSpPr/>
              <p:nvPr/>
            </p:nvSpPr>
            <p:spPr>
              <a:xfrm>
                <a:off x="1158983" y="399313"/>
                <a:ext cx="6114" cy="5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275" extrusionOk="0">
                    <a:moveTo>
                      <a:pt x="1347" y="21275"/>
                    </a:moveTo>
                    <a:lnTo>
                      <a:pt x="1347" y="16454"/>
                    </a:lnTo>
                    <a:lnTo>
                      <a:pt x="0" y="16454"/>
                    </a:lnTo>
                    <a:cubicBezTo>
                      <a:pt x="226" y="14299"/>
                      <a:pt x="6279" y="8508"/>
                      <a:pt x="9340" y="4665"/>
                    </a:cubicBezTo>
                    <a:cubicBezTo>
                      <a:pt x="7997" y="4410"/>
                      <a:pt x="9118" y="2973"/>
                      <a:pt x="8594" y="1874"/>
                    </a:cubicBezTo>
                    <a:lnTo>
                      <a:pt x="9941" y="1874"/>
                    </a:lnTo>
                    <a:cubicBezTo>
                      <a:pt x="8594" y="4115"/>
                      <a:pt x="11062" y="4665"/>
                      <a:pt x="11284" y="6608"/>
                    </a:cubicBezTo>
                    <a:cubicBezTo>
                      <a:pt x="15768" y="6102"/>
                      <a:pt x="16067" y="-325"/>
                      <a:pt x="20777" y="12"/>
                    </a:cubicBezTo>
                    <a:cubicBezTo>
                      <a:pt x="21600" y="4115"/>
                      <a:pt x="16591" y="2973"/>
                      <a:pt x="15244" y="6102"/>
                    </a:cubicBezTo>
                    <a:cubicBezTo>
                      <a:pt x="10763" y="10962"/>
                      <a:pt x="7699" y="18401"/>
                      <a:pt x="1347" y="2127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1" name="Kształt"/>
              <p:cNvSpPr/>
              <p:nvPr/>
            </p:nvSpPr>
            <p:spPr>
              <a:xfrm>
                <a:off x="1158983" y="409053"/>
                <a:ext cx="2817" cy="30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02" h="21600" extrusionOk="0">
                    <a:moveTo>
                      <a:pt x="7783" y="13096"/>
                    </a:moveTo>
                    <a:lnTo>
                      <a:pt x="17616" y="0"/>
                    </a:lnTo>
                    <a:cubicBezTo>
                      <a:pt x="19693" y="8967"/>
                      <a:pt x="3764" y="13096"/>
                      <a:pt x="581" y="21600"/>
                    </a:cubicBezTo>
                    <a:cubicBezTo>
                      <a:pt x="-1907" y="18087"/>
                      <a:pt x="4183" y="15675"/>
                      <a:pt x="7783" y="1309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2" name="Kształt"/>
              <p:cNvSpPr/>
              <p:nvPr/>
            </p:nvSpPr>
            <p:spPr>
              <a:xfrm>
                <a:off x="1149244" y="418792"/>
                <a:ext cx="1976" cy="2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extrusionOk="0">
                    <a:moveTo>
                      <a:pt x="20681" y="0"/>
                    </a:moveTo>
                    <a:cubicBezTo>
                      <a:pt x="21600" y="10805"/>
                      <a:pt x="7811" y="14593"/>
                      <a:pt x="0" y="21600"/>
                    </a:cubicBezTo>
                    <a:cubicBezTo>
                      <a:pt x="2530" y="13427"/>
                      <a:pt x="12634" y="5542"/>
                      <a:pt x="2068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3" name="Kształt"/>
              <p:cNvSpPr/>
              <p:nvPr/>
            </p:nvSpPr>
            <p:spPr>
              <a:xfrm>
                <a:off x="1149244" y="428531"/>
                <a:ext cx="1855" cy="1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2" h="21600" extrusionOk="0">
                    <a:moveTo>
                      <a:pt x="18031" y="0"/>
                    </a:moveTo>
                    <a:cubicBezTo>
                      <a:pt x="20408" y="13419"/>
                      <a:pt x="5930" y="12397"/>
                      <a:pt x="103" y="21600"/>
                    </a:cubicBezTo>
                    <a:cubicBezTo>
                      <a:pt x="-1192" y="13419"/>
                      <a:pt x="10035" y="5878"/>
                      <a:pt x="18031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4" name="Kształt"/>
              <p:cNvSpPr/>
              <p:nvPr/>
            </p:nvSpPr>
            <p:spPr>
              <a:xfrm>
                <a:off x="1139505" y="428531"/>
                <a:ext cx="6656" cy="9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92" y="2432"/>
                    </a:moveTo>
                    <a:lnTo>
                      <a:pt x="21600" y="0"/>
                    </a:lnTo>
                    <a:cubicBezTo>
                      <a:pt x="15844" y="7635"/>
                      <a:pt x="7673" y="13938"/>
                      <a:pt x="1350" y="21600"/>
                    </a:cubicBezTo>
                    <a:lnTo>
                      <a:pt x="0" y="21600"/>
                    </a:lnTo>
                    <a:cubicBezTo>
                      <a:pt x="4475" y="14774"/>
                      <a:pt x="11864" y="8604"/>
                      <a:pt x="17692" y="243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5" name="Kształt"/>
              <p:cNvSpPr/>
              <p:nvPr/>
            </p:nvSpPr>
            <p:spPr>
              <a:xfrm>
                <a:off x="1129765" y="457749"/>
                <a:ext cx="1975" cy="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2610" extrusionOk="0">
                    <a:moveTo>
                      <a:pt x="13531" y="3569"/>
                    </a:moveTo>
                    <a:lnTo>
                      <a:pt x="19209" y="225"/>
                    </a:lnTo>
                    <a:cubicBezTo>
                      <a:pt x="18549" y="3569"/>
                      <a:pt x="21600" y="7421"/>
                      <a:pt x="17455" y="9447"/>
                    </a:cubicBezTo>
                    <a:lnTo>
                      <a:pt x="13531" y="3569"/>
                    </a:lnTo>
                    <a:cubicBezTo>
                      <a:pt x="7196" y="828"/>
                      <a:pt x="7196" y="10464"/>
                      <a:pt x="0" y="12593"/>
                    </a:cubicBezTo>
                    <a:cubicBezTo>
                      <a:pt x="3051" y="13299"/>
                      <a:pt x="1519" y="-8301"/>
                      <a:pt x="13531" y="3569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6" name="Kształt"/>
              <p:cNvSpPr/>
              <p:nvPr/>
            </p:nvSpPr>
            <p:spPr>
              <a:xfrm>
                <a:off x="1129765" y="457749"/>
                <a:ext cx="809" cy="1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99" h="21600" extrusionOk="0">
                    <a:moveTo>
                      <a:pt x="11064" y="0"/>
                    </a:moveTo>
                    <a:cubicBezTo>
                      <a:pt x="19712" y="4808"/>
                      <a:pt x="9496" y="13658"/>
                      <a:pt x="7928" y="21600"/>
                    </a:cubicBezTo>
                    <a:lnTo>
                      <a:pt x="867" y="21600"/>
                    </a:lnTo>
                    <a:cubicBezTo>
                      <a:pt x="-1888" y="15609"/>
                      <a:pt x="2035" y="5546"/>
                      <a:pt x="11064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7" name="Kształt"/>
              <p:cNvSpPr/>
              <p:nvPr/>
            </p:nvSpPr>
            <p:spPr>
              <a:xfrm>
                <a:off x="1120026" y="457749"/>
                <a:ext cx="155" cy="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8" name="Kształt"/>
              <p:cNvSpPr/>
              <p:nvPr/>
            </p:nvSpPr>
            <p:spPr>
              <a:xfrm>
                <a:off x="1120026" y="457749"/>
                <a:ext cx="3308" cy="5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169" y="8373"/>
                      <a:pt x="7586" y="14538"/>
                      <a:pt x="0" y="21600"/>
                    </a:cubicBezTo>
                    <a:cubicBezTo>
                      <a:pt x="6436" y="14329"/>
                      <a:pt x="12301" y="6675"/>
                      <a:pt x="2160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9" name="Kształt"/>
              <p:cNvSpPr/>
              <p:nvPr/>
            </p:nvSpPr>
            <p:spPr>
              <a:xfrm>
                <a:off x="1120026" y="457749"/>
                <a:ext cx="436" cy="1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19" h="21600" extrusionOk="0">
                    <a:moveTo>
                      <a:pt x="16897" y="0"/>
                    </a:moveTo>
                    <a:cubicBezTo>
                      <a:pt x="21600" y="8075"/>
                      <a:pt x="16897" y="17211"/>
                      <a:pt x="0" y="21600"/>
                    </a:cubicBezTo>
                    <a:lnTo>
                      <a:pt x="0" y="0"/>
                    </a:lnTo>
                    <a:cubicBezTo>
                      <a:pt x="0" y="0"/>
                      <a:pt x="16897" y="0"/>
                      <a:pt x="1689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0" name="Kształt"/>
              <p:cNvSpPr/>
              <p:nvPr/>
            </p:nvSpPr>
            <p:spPr>
              <a:xfrm>
                <a:off x="1110287" y="477228"/>
                <a:ext cx="1781" cy="4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67" h="21600" extrusionOk="0">
                    <a:moveTo>
                      <a:pt x="17567" y="0"/>
                    </a:moveTo>
                    <a:cubicBezTo>
                      <a:pt x="15411" y="6024"/>
                      <a:pt x="10445" y="15181"/>
                      <a:pt x="934" y="21600"/>
                    </a:cubicBezTo>
                    <a:cubicBezTo>
                      <a:pt x="-4033" y="14341"/>
                      <a:pt x="12171" y="7087"/>
                      <a:pt x="17567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1" name="Kształt"/>
              <p:cNvSpPr/>
              <p:nvPr/>
            </p:nvSpPr>
            <p:spPr>
              <a:xfrm>
                <a:off x="1110287" y="496707"/>
                <a:ext cx="965" cy="2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0" h="21600" extrusionOk="0">
                    <a:moveTo>
                      <a:pt x="20230" y="0"/>
                    </a:moveTo>
                    <a:cubicBezTo>
                      <a:pt x="18842" y="7996"/>
                      <a:pt x="4607" y="14739"/>
                      <a:pt x="18" y="21600"/>
                    </a:cubicBezTo>
                    <a:cubicBezTo>
                      <a:pt x="18" y="16917"/>
                      <a:pt x="-1370" y="1370"/>
                      <a:pt x="20230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2" name="Kształt"/>
              <p:cNvSpPr/>
              <p:nvPr/>
            </p:nvSpPr>
            <p:spPr>
              <a:xfrm>
                <a:off x="1100547" y="496707"/>
                <a:ext cx="1637" cy="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3" h="21600" extrusionOk="0">
                    <a:moveTo>
                      <a:pt x="8302" y="5734"/>
                    </a:moveTo>
                    <a:cubicBezTo>
                      <a:pt x="4167" y="3634"/>
                      <a:pt x="8869" y="1083"/>
                      <a:pt x="11870" y="0"/>
                    </a:cubicBezTo>
                    <a:cubicBezTo>
                      <a:pt x="19380" y="10001"/>
                      <a:pt x="4917" y="10509"/>
                      <a:pt x="4917" y="19943"/>
                    </a:cubicBezTo>
                    <a:lnTo>
                      <a:pt x="1916" y="21600"/>
                    </a:lnTo>
                    <a:cubicBezTo>
                      <a:pt x="-709" y="15226"/>
                      <a:pt x="-2220" y="9113"/>
                      <a:pt x="8302" y="5734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3" name="Kształt"/>
              <p:cNvSpPr/>
              <p:nvPr/>
            </p:nvSpPr>
            <p:spPr>
              <a:xfrm>
                <a:off x="1100547" y="496707"/>
                <a:ext cx="2147" cy="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69" extrusionOk="0">
                    <a:moveTo>
                      <a:pt x="0" y="18198"/>
                    </a:moveTo>
                    <a:lnTo>
                      <a:pt x="7278" y="0"/>
                    </a:lnTo>
                    <a:cubicBezTo>
                      <a:pt x="9705" y="5115"/>
                      <a:pt x="15428" y="-539"/>
                      <a:pt x="21600" y="1546"/>
                    </a:cubicBezTo>
                    <a:cubicBezTo>
                      <a:pt x="14546" y="6582"/>
                      <a:pt x="19400" y="21061"/>
                      <a:pt x="0" y="181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4" name="Kształt"/>
              <p:cNvSpPr/>
              <p:nvPr/>
            </p:nvSpPr>
            <p:spPr>
              <a:xfrm>
                <a:off x="1100547" y="418792"/>
                <a:ext cx="65806" cy="113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4" h="21462" extrusionOk="0">
                    <a:moveTo>
                      <a:pt x="7019" y="11885"/>
                    </a:moveTo>
                    <a:cubicBezTo>
                      <a:pt x="6357" y="12265"/>
                      <a:pt x="6335" y="12794"/>
                      <a:pt x="5765" y="13207"/>
                    </a:cubicBezTo>
                    <a:cubicBezTo>
                      <a:pt x="5708" y="13367"/>
                      <a:pt x="5581" y="13603"/>
                      <a:pt x="5257" y="13645"/>
                    </a:cubicBezTo>
                    <a:cubicBezTo>
                      <a:pt x="4792" y="13734"/>
                      <a:pt x="5419" y="13940"/>
                      <a:pt x="4870" y="14021"/>
                    </a:cubicBezTo>
                    <a:cubicBezTo>
                      <a:pt x="4996" y="14419"/>
                      <a:pt x="4136" y="14857"/>
                      <a:pt x="4461" y="15150"/>
                    </a:cubicBezTo>
                    <a:cubicBezTo>
                      <a:pt x="4066" y="15017"/>
                      <a:pt x="4327" y="15313"/>
                      <a:pt x="4066" y="15355"/>
                    </a:cubicBezTo>
                    <a:cubicBezTo>
                      <a:pt x="3460" y="15836"/>
                      <a:pt x="3460" y="16548"/>
                      <a:pt x="2882" y="17040"/>
                    </a:cubicBezTo>
                    <a:cubicBezTo>
                      <a:pt x="2650" y="17698"/>
                      <a:pt x="1670" y="18225"/>
                      <a:pt x="1867" y="18943"/>
                    </a:cubicBezTo>
                    <a:cubicBezTo>
                      <a:pt x="1057" y="19640"/>
                      <a:pt x="1029" y="20476"/>
                      <a:pt x="373" y="21205"/>
                    </a:cubicBezTo>
                    <a:cubicBezTo>
                      <a:pt x="275" y="21284"/>
                      <a:pt x="317" y="21406"/>
                      <a:pt x="169" y="21462"/>
                    </a:cubicBezTo>
                    <a:cubicBezTo>
                      <a:pt x="-416" y="20864"/>
                      <a:pt x="712" y="20387"/>
                      <a:pt x="683" y="19787"/>
                    </a:cubicBezTo>
                    <a:cubicBezTo>
                      <a:pt x="867" y="19723"/>
                      <a:pt x="839" y="19507"/>
                      <a:pt x="754" y="19462"/>
                    </a:cubicBezTo>
                    <a:lnTo>
                      <a:pt x="683" y="19489"/>
                    </a:lnTo>
                    <a:cubicBezTo>
                      <a:pt x="683" y="18522"/>
                      <a:pt x="1670" y="17617"/>
                      <a:pt x="1994" y="16644"/>
                    </a:cubicBezTo>
                    <a:cubicBezTo>
                      <a:pt x="2255" y="16421"/>
                      <a:pt x="2417" y="16123"/>
                      <a:pt x="2678" y="15934"/>
                    </a:cubicBezTo>
                    <a:cubicBezTo>
                      <a:pt x="2650" y="16064"/>
                      <a:pt x="2466" y="16324"/>
                      <a:pt x="2621" y="16444"/>
                    </a:cubicBezTo>
                    <a:cubicBezTo>
                      <a:pt x="2988" y="16403"/>
                      <a:pt x="2678" y="16144"/>
                      <a:pt x="2882" y="16027"/>
                    </a:cubicBezTo>
                    <a:cubicBezTo>
                      <a:pt x="3665" y="14975"/>
                      <a:pt x="4482" y="13906"/>
                      <a:pt x="5257" y="12861"/>
                    </a:cubicBezTo>
                    <a:lnTo>
                      <a:pt x="5130" y="12794"/>
                    </a:lnTo>
                    <a:lnTo>
                      <a:pt x="5631" y="12508"/>
                    </a:lnTo>
                    <a:cubicBezTo>
                      <a:pt x="5603" y="12473"/>
                      <a:pt x="5497" y="12473"/>
                      <a:pt x="5441" y="12473"/>
                    </a:cubicBezTo>
                    <a:cubicBezTo>
                      <a:pt x="5546" y="12292"/>
                      <a:pt x="6039" y="12199"/>
                      <a:pt x="5765" y="11956"/>
                    </a:cubicBezTo>
                    <a:cubicBezTo>
                      <a:pt x="5708" y="11777"/>
                      <a:pt x="6124" y="11777"/>
                      <a:pt x="6075" y="11591"/>
                    </a:cubicBezTo>
                    <a:cubicBezTo>
                      <a:pt x="6286" y="11670"/>
                      <a:pt x="5920" y="11806"/>
                      <a:pt x="6201" y="11862"/>
                    </a:cubicBezTo>
                    <a:cubicBezTo>
                      <a:pt x="6836" y="11576"/>
                      <a:pt x="6483" y="11014"/>
                      <a:pt x="7202" y="10752"/>
                    </a:cubicBezTo>
                    <a:cubicBezTo>
                      <a:pt x="7273" y="10673"/>
                      <a:pt x="7273" y="10568"/>
                      <a:pt x="7273" y="10458"/>
                    </a:cubicBezTo>
                    <a:cubicBezTo>
                      <a:pt x="7456" y="10416"/>
                      <a:pt x="7667" y="10429"/>
                      <a:pt x="7830" y="10337"/>
                    </a:cubicBezTo>
                    <a:cubicBezTo>
                      <a:pt x="7850" y="10364"/>
                      <a:pt x="7956" y="10364"/>
                      <a:pt x="8006" y="10364"/>
                    </a:cubicBezTo>
                    <a:cubicBezTo>
                      <a:pt x="8006" y="10269"/>
                      <a:pt x="8062" y="10038"/>
                      <a:pt x="7773" y="9974"/>
                    </a:cubicBezTo>
                    <a:cubicBezTo>
                      <a:pt x="7745" y="9920"/>
                      <a:pt x="7773" y="9850"/>
                      <a:pt x="7900" y="9812"/>
                    </a:cubicBezTo>
                    <a:cubicBezTo>
                      <a:pt x="7956" y="9812"/>
                      <a:pt x="8006" y="9920"/>
                      <a:pt x="8140" y="9879"/>
                    </a:cubicBezTo>
                    <a:cubicBezTo>
                      <a:pt x="8287" y="9850"/>
                      <a:pt x="8266" y="9758"/>
                      <a:pt x="8266" y="9686"/>
                    </a:cubicBezTo>
                    <a:cubicBezTo>
                      <a:pt x="7900" y="9569"/>
                      <a:pt x="8217" y="9377"/>
                      <a:pt x="8217" y="9231"/>
                    </a:cubicBezTo>
                    <a:cubicBezTo>
                      <a:pt x="8605" y="8962"/>
                      <a:pt x="9183" y="8675"/>
                      <a:pt x="9337" y="8326"/>
                    </a:cubicBezTo>
                    <a:cubicBezTo>
                      <a:pt x="9549" y="8314"/>
                      <a:pt x="9577" y="8181"/>
                      <a:pt x="9655" y="8098"/>
                    </a:cubicBezTo>
                    <a:lnTo>
                      <a:pt x="9704" y="8258"/>
                    </a:lnTo>
                    <a:cubicBezTo>
                      <a:pt x="10021" y="8231"/>
                      <a:pt x="9965" y="8034"/>
                      <a:pt x="10141" y="7936"/>
                    </a:cubicBezTo>
                    <a:lnTo>
                      <a:pt x="9831" y="7978"/>
                    </a:lnTo>
                    <a:cubicBezTo>
                      <a:pt x="10120" y="7708"/>
                      <a:pt x="10282" y="7409"/>
                      <a:pt x="10648" y="7196"/>
                    </a:cubicBezTo>
                    <a:cubicBezTo>
                      <a:pt x="10599" y="7086"/>
                      <a:pt x="10754" y="7009"/>
                      <a:pt x="10916" y="6967"/>
                    </a:cubicBezTo>
                    <a:cubicBezTo>
                      <a:pt x="10937" y="7034"/>
                      <a:pt x="11057" y="6980"/>
                      <a:pt x="11142" y="7009"/>
                    </a:cubicBezTo>
                    <a:cubicBezTo>
                      <a:pt x="11353" y="6926"/>
                      <a:pt x="10987" y="6855"/>
                      <a:pt x="11043" y="6776"/>
                    </a:cubicBezTo>
                    <a:cubicBezTo>
                      <a:pt x="11226" y="6710"/>
                      <a:pt x="11121" y="6388"/>
                      <a:pt x="11536" y="6548"/>
                    </a:cubicBezTo>
                    <a:cubicBezTo>
                      <a:pt x="11931" y="6359"/>
                      <a:pt x="11726" y="5984"/>
                      <a:pt x="12220" y="5876"/>
                    </a:cubicBezTo>
                    <a:lnTo>
                      <a:pt x="12347" y="6133"/>
                    </a:lnTo>
                    <a:cubicBezTo>
                      <a:pt x="12537" y="6011"/>
                      <a:pt x="12847" y="5915"/>
                      <a:pt x="12713" y="5737"/>
                    </a:cubicBezTo>
                    <a:lnTo>
                      <a:pt x="12608" y="5672"/>
                    </a:lnTo>
                    <a:cubicBezTo>
                      <a:pt x="12537" y="5724"/>
                      <a:pt x="12396" y="5737"/>
                      <a:pt x="12396" y="5807"/>
                    </a:cubicBezTo>
                    <a:cubicBezTo>
                      <a:pt x="12347" y="5820"/>
                      <a:pt x="12319" y="5793"/>
                      <a:pt x="12290" y="5766"/>
                    </a:cubicBezTo>
                    <a:cubicBezTo>
                      <a:pt x="12664" y="5496"/>
                      <a:pt x="12953" y="5189"/>
                      <a:pt x="13411" y="4959"/>
                    </a:cubicBezTo>
                    <a:lnTo>
                      <a:pt x="13030" y="5347"/>
                    </a:lnTo>
                    <a:cubicBezTo>
                      <a:pt x="13496" y="5428"/>
                      <a:pt x="13446" y="5089"/>
                      <a:pt x="13658" y="4959"/>
                    </a:cubicBezTo>
                    <a:cubicBezTo>
                      <a:pt x="13474" y="4743"/>
                      <a:pt x="13728" y="4527"/>
                      <a:pt x="13918" y="4349"/>
                    </a:cubicBezTo>
                    <a:cubicBezTo>
                      <a:pt x="14066" y="4349"/>
                      <a:pt x="14101" y="4218"/>
                      <a:pt x="14285" y="4257"/>
                    </a:cubicBezTo>
                    <a:lnTo>
                      <a:pt x="14412" y="4307"/>
                    </a:lnTo>
                    <a:cubicBezTo>
                      <a:pt x="14538" y="4056"/>
                      <a:pt x="15377" y="3811"/>
                      <a:pt x="14997" y="3608"/>
                    </a:cubicBezTo>
                    <a:cubicBezTo>
                      <a:pt x="15328" y="3394"/>
                      <a:pt x="15518" y="3207"/>
                      <a:pt x="16061" y="3147"/>
                    </a:cubicBezTo>
                    <a:lnTo>
                      <a:pt x="16244" y="3243"/>
                    </a:lnTo>
                    <a:cubicBezTo>
                      <a:pt x="16681" y="2975"/>
                      <a:pt x="16611" y="2574"/>
                      <a:pt x="17315" y="2373"/>
                    </a:cubicBezTo>
                    <a:cubicBezTo>
                      <a:pt x="16928" y="2033"/>
                      <a:pt x="18288" y="2020"/>
                      <a:pt x="17992" y="1668"/>
                    </a:cubicBezTo>
                    <a:cubicBezTo>
                      <a:pt x="18365" y="1062"/>
                      <a:pt x="20035" y="1159"/>
                      <a:pt x="20141" y="470"/>
                    </a:cubicBezTo>
                    <a:cubicBezTo>
                      <a:pt x="19979" y="344"/>
                      <a:pt x="20092" y="232"/>
                      <a:pt x="20240" y="146"/>
                    </a:cubicBezTo>
                    <a:cubicBezTo>
                      <a:pt x="20402" y="92"/>
                      <a:pt x="20141" y="252"/>
                      <a:pt x="20325" y="302"/>
                    </a:cubicBezTo>
                    <a:cubicBezTo>
                      <a:pt x="20691" y="252"/>
                      <a:pt x="20825" y="-138"/>
                      <a:pt x="21184" y="51"/>
                    </a:cubicBezTo>
                    <a:cubicBezTo>
                      <a:pt x="21135" y="290"/>
                      <a:pt x="20557" y="344"/>
                      <a:pt x="20507" y="588"/>
                    </a:cubicBezTo>
                    <a:cubicBezTo>
                      <a:pt x="19930" y="632"/>
                      <a:pt x="20141" y="1043"/>
                      <a:pt x="19556" y="1115"/>
                    </a:cubicBezTo>
                    <a:cubicBezTo>
                      <a:pt x="18598" y="1802"/>
                      <a:pt x="17393" y="2475"/>
                      <a:pt x="16554" y="3243"/>
                    </a:cubicBezTo>
                    <a:lnTo>
                      <a:pt x="16371" y="3243"/>
                    </a:lnTo>
                    <a:cubicBezTo>
                      <a:pt x="15765" y="3718"/>
                      <a:pt x="15307" y="4272"/>
                      <a:pt x="14538" y="4672"/>
                    </a:cubicBezTo>
                    <a:cubicBezTo>
                      <a:pt x="14412" y="4986"/>
                      <a:pt x="13890" y="5174"/>
                      <a:pt x="13601" y="5486"/>
                    </a:cubicBezTo>
                    <a:cubicBezTo>
                      <a:pt x="12770" y="5793"/>
                      <a:pt x="12713" y="6320"/>
                      <a:pt x="12037" y="6685"/>
                    </a:cubicBezTo>
                    <a:lnTo>
                      <a:pt x="12037" y="6577"/>
                    </a:lnTo>
                    <a:cubicBezTo>
                      <a:pt x="11875" y="6494"/>
                      <a:pt x="11726" y="6818"/>
                      <a:pt x="11536" y="6617"/>
                    </a:cubicBezTo>
                    <a:cubicBezTo>
                      <a:pt x="11388" y="6644"/>
                      <a:pt x="11304" y="6764"/>
                      <a:pt x="11275" y="6841"/>
                    </a:cubicBezTo>
                    <a:cubicBezTo>
                      <a:pt x="11508" y="7086"/>
                      <a:pt x="11832" y="6787"/>
                      <a:pt x="11980" y="6741"/>
                    </a:cubicBezTo>
                    <a:cubicBezTo>
                      <a:pt x="11558" y="7306"/>
                      <a:pt x="10895" y="7789"/>
                      <a:pt x="10331" y="8326"/>
                    </a:cubicBezTo>
                    <a:cubicBezTo>
                      <a:pt x="10331" y="8422"/>
                      <a:pt x="10465" y="8557"/>
                      <a:pt x="10141" y="8557"/>
                    </a:cubicBezTo>
                    <a:cubicBezTo>
                      <a:pt x="9105" y="9673"/>
                      <a:pt x="7745" y="10700"/>
                      <a:pt x="7019" y="1188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5" name="Kształt"/>
              <p:cNvSpPr/>
              <p:nvPr/>
            </p:nvSpPr>
            <p:spPr>
              <a:xfrm>
                <a:off x="1207680" y="691494"/>
                <a:ext cx="11538" cy="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175" extrusionOk="0">
                    <a:moveTo>
                      <a:pt x="14918" y="15176"/>
                    </a:moveTo>
                    <a:lnTo>
                      <a:pt x="0" y="12712"/>
                    </a:lnTo>
                    <a:lnTo>
                      <a:pt x="0" y="8344"/>
                    </a:lnTo>
                    <a:cubicBezTo>
                      <a:pt x="4262" y="-1091"/>
                      <a:pt x="9099" y="18591"/>
                      <a:pt x="12786" y="0"/>
                    </a:cubicBezTo>
                    <a:cubicBezTo>
                      <a:pt x="15369" y="9982"/>
                      <a:pt x="18526" y="7252"/>
                      <a:pt x="21600" y="10947"/>
                    </a:cubicBezTo>
                    <a:cubicBezTo>
                      <a:pt x="19714" y="20509"/>
                      <a:pt x="16436" y="9982"/>
                      <a:pt x="14918" y="151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6" name="Kształt"/>
              <p:cNvSpPr/>
              <p:nvPr/>
            </p:nvSpPr>
            <p:spPr>
              <a:xfrm>
                <a:off x="1227159" y="691494"/>
                <a:ext cx="1512" cy="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0863" extrusionOk="0">
                    <a:moveTo>
                      <a:pt x="0" y="10863"/>
                    </a:moveTo>
                    <a:cubicBezTo>
                      <a:pt x="4695" y="5149"/>
                      <a:pt x="14710" y="-6865"/>
                      <a:pt x="21600" y="5149"/>
                    </a:cubicBezTo>
                    <a:cubicBezTo>
                      <a:pt x="15959" y="14735"/>
                      <a:pt x="6571" y="8744"/>
                      <a:pt x="0" y="10863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7" name="Kształt"/>
              <p:cNvSpPr/>
              <p:nvPr/>
            </p:nvSpPr>
            <p:spPr>
              <a:xfrm>
                <a:off x="1227159" y="642797"/>
                <a:ext cx="4489" cy="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25" extrusionOk="0">
                    <a:moveTo>
                      <a:pt x="0" y="17625"/>
                    </a:moveTo>
                    <a:cubicBezTo>
                      <a:pt x="5583" y="7350"/>
                      <a:pt x="14646" y="-3975"/>
                      <a:pt x="21600" y="1369"/>
                    </a:cubicBezTo>
                    <a:cubicBezTo>
                      <a:pt x="17700" y="10790"/>
                      <a:pt x="6743" y="7350"/>
                      <a:pt x="0" y="1762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8" name="Kształt"/>
              <p:cNvSpPr/>
              <p:nvPr/>
            </p:nvSpPr>
            <p:spPr>
              <a:xfrm>
                <a:off x="1334292" y="662276"/>
                <a:ext cx="1970" cy="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45" extrusionOk="0">
                    <a:moveTo>
                      <a:pt x="0" y="18582"/>
                    </a:moveTo>
                    <a:cubicBezTo>
                      <a:pt x="2632" y="3018"/>
                      <a:pt x="14396" y="9529"/>
                      <a:pt x="21600" y="0"/>
                    </a:cubicBezTo>
                    <a:cubicBezTo>
                      <a:pt x="17998" y="12071"/>
                      <a:pt x="8877" y="21600"/>
                      <a:pt x="0" y="18582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9" name="Kształt"/>
              <p:cNvSpPr/>
              <p:nvPr/>
            </p:nvSpPr>
            <p:spPr>
              <a:xfrm>
                <a:off x="1402467" y="691494"/>
                <a:ext cx="1018" cy="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99" h="21600" extrusionOk="0">
                    <a:moveTo>
                      <a:pt x="7118" y="21600"/>
                    </a:moveTo>
                    <a:cubicBezTo>
                      <a:pt x="3461" y="17210"/>
                      <a:pt x="-4601" y="5737"/>
                      <a:pt x="3461" y="0"/>
                    </a:cubicBezTo>
                    <a:cubicBezTo>
                      <a:pt x="8579" y="5737"/>
                      <a:pt x="16999" y="3352"/>
                      <a:pt x="16999" y="17210"/>
                    </a:cubicBezTo>
                    <a:cubicBezTo>
                      <a:pt x="15910" y="21600"/>
                      <a:pt x="10416" y="21600"/>
                      <a:pt x="711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0" name="Kształt"/>
              <p:cNvSpPr/>
              <p:nvPr/>
            </p:nvSpPr>
            <p:spPr>
              <a:xfrm>
                <a:off x="1412207" y="691494"/>
                <a:ext cx="2187" cy="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6" h="17421" extrusionOk="0">
                    <a:moveTo>
                      <a:pt x="855" y="0"/>
                    </a:moveTo>
                    <a:lnTo>
                      <a:pt x="17536" y="11359"/>
                    </a:lnTo>
                    <a:cubicBezTo>
                      <a:pt x="13670" y="20227"/>
                      <a:pt x="-4064" y="21600"/>
                      <a:pt x="855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1" name="Kształt"/>
              <p:cNvSpPr/>
              <p:nvPr/>
            </p:nvSpPr>
            <p:spPr>
              <a:xfrm>
                <a:off x="1460904" y="642797"/>
                <a:ext cx="1402" cy="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696" extrusionOk="0">
                    <a:moveTo>
                      <a:pt x="0" y="12695"/>
                    </a:moveTo>
                    <a:lnTo>
                      <a:pt x="0" y="246"/>
                    </a:lnTo>
                    <a:cubicBezTo>
                      <a:pt x="7760" y="2797"/>
                      <a:pt x="16864" y="-4517"/>
                      <a:pt x="21600" y="5347"/>
                    </a:cubicBezTo>
                    <a:cubicBezTo>
                      <a:pt x="16864" y="17083"/>
                      <a:pt x="7760" y="10108"/>
                      <a:pt x="0" y="126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2" name="Kształt"/>
              <p:cNvSpPr/>
              <p:nvPr/>
            </p:nvSpPr>
            <p:spPr>
              <a:xfrm>
                <a:off x="1548558" y="672015"/>
                <a:ext cx="811" cy="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53" extrusionOk="0">
                    <a:moveTo>
                      <a:pt x="0" y="18527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12252" y="7295"/>
                      <a:pt x="19271" y="21600"/>
                      <a:pt x="0" y="1852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3" name="Kształt"/>
              <p:cNvSpPr/>
              <p:nvPr/>
            </p:nvSpPr>
            <p:spPr>
              <a:xfrm>
                <a:off x="1548558" y="672015"/>
                <a:ext cx="657" cy="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23" y="21600"/>
                    </a:move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7923" y="21600"/>
                      <a:pt x="79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4" name="Kształt"/>
              <p:cNvSpPr/>
              <p:nvPr/>
            </p:nvSpPr>
            <p:spPr>
              <a:xfrm>
                <a:off x="1548558" y="672015"/>
                <a:ext cx="1510" cy="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18574" extrusionOk="0">
                    <a:moveTo>
                      <a:pt x="18385" y="15376"/>
                    </a:moveTo>
                    <a:cubicBezTo>
                      <a:pt x="14006" y="21600"/>
                      <a:pt x="6413" y="16557"/>
                      <a:pt x="0" y="18009"/>
                    </a:cubicBezTo>
                    <a:lnTo>
                      <a:pt x="15173" y="0"/>
                    </a:lnTo>
                    <a:cubicBezTo>
                      <a:pt x="21600" y="2879"/>
                      <a:pt x="20718" y="7675"/>
                      <a:pt x="18385" y="15376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5" name="Kształt"/>
              <p:cNvSpPr/>
              <p:nvPr/>
            </p:nvSpPr>
            <p:spPr>
              <a:xfrm>
                <a:off x="1558297" y="662276"/>
                <a:ext cx="996" cy="5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17998" extrusionOk="0">
                    <a:moveTo>
                      <a:pt x="181" y="17998"/>
                    </a:moveTo>
                    <a:cubicBezTo>
                      <a:pt x="-1582" y="3597"/>
                      <a:pt x="9885" y="-3602"/>
                      <a:pt x="20018" y="1788"/>
                    </a:cubicBezTo>
                    <a:cubicBezTo>
                      <a:pt x="20018" y="15117"/>
                      <a:pt x="8102" y="17998"/>
                      <a:pt x="181" y="1799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6" name="Kształt"/>
              <p:cNvSpPr/>
              <p:nvPr/>
            </p:nvSpPr>
            <p:spPr>
              <a:xfrm>
                <a:off x="1568037" y="662276"/>
                <a:ext cx="2934" cy="1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3" y="21600"/>
                    </a:moveTo>
                    <a:lnTo>
                      <a:pt x="0" y="19942"/>
                    </a:lnTo>
                    <a:cubicBezTo>
                      <a:pt x="3707" y="5542"/>
                      <a:pt x="13701" y="4848"/>
                      <a:pt x="21600" y="0"/>
                    </a:cubicBezTo>
                    <a:cubicBezTo>
                      <a:pt x="19182" y="14669"/>
                      <a:pt x="9665" y="19942"/>
                      <a:pt x="112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7" name="Kształt"/>
              <p:cNvSpPr/>
              <p:nvPr/>
            </p:nvSpPr>
            <p:spPr>
              <a:xfrm>
                <a:off x="1568037" y="603840"/>
                <a:ext cx="1750" cy="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9" h="21600" extrusionOk="0">
                    <a:moveTo>
                      <a:pt x="153" y="21600"/>
                    </a:moveTo>
                    <a:cubicBezTo>
                      <a:pt x="-1626" y="15678"/>
                      <a:pt x="12622" y="5226"/>
                      <a:pt x="17523" y="0"/>
                    </a:cubicBezTo>
                    <a:cubicBezTo>
                      <a:pt x="19974" y="13414"/>
                      <a:pt x="4836" y="12539"/>
                      <a:pt x="153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8" name="Kształt"/>
              <p:cNvSpPr/>
              <p:nvPr/>
            </p:nvSpPr>
            <p:spPr>
              <a:xfrm>
                <a:off x="1568037" y="662276"/>
                <a:ext cx="1398" cy="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3" h="21600" extrusionOk="0">
                    <a:moveTo>
                      <a:pt x="7544" y="21600"/>
                    </a:moveTo>
                    <a:lnTo>
                      <a:pt x="45" y="21600"/>
                    </a:lnTo>
                    <a:cubicBezTo>
                      <a:pt x="-861" y="1645"/>
                      <a:pt x="12043" y="5534"/>
                      <a:pt x="18942" y="0"/>
                    </a:cubicBezTo>
                    <a:cubicBezTo>
                      <a:pt x="20739" y="14418"/>
                      <a:pt x="9939" y="10814"/>
                      <a:pt x="7544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9" name="Kształt"/>
              <p:cNvSpPr/>
              <p:nvPr/>
            </p:nvSpPr>
            <p:spPr>
              <a:xfrm>
                <a:off x="1606994" y="564882"/>
                <a:ext cx="1081" cy="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28" h="21600" extrusionOk="0">
                    <a:moveTo>
                      <a:pt x="6848" y="21600"/>
                    </a:moveTo>
                    <a:lnTo>
                      <a:pt x="0" y="21600"/>
                    </a:lnTo>
                    <a:lnTo>
                      <a:pt x="15083" y="0"/>
                    </a:lnTo>
                    <a:cubicBezTo>
                      <a:pt x="21600" y="7115"/>
                      <a:pt x="8920" y="13952"/>
                      <a:pt x="6848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0" name="Kształt"/>
              <p:cNvSpPr/>
              <p:nvPr/>
            </p:nvSpPr>
            <p:spPr>
              <a:xfrm>
                <a:off x="1616734" y="555143"/>
                <a:ext cx="964" cy="1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251"/>
                    </a:moveTo>
                    <a:lnTo>
                      <a:pt x="0" y="21600"/>
                    </a:lnTo>
                    <a:lnTo>
                      <a:pt x="21600" y="0"/>
                    </a:lnTo>
                    <a:cubicBezTo>
                      <a:pt x="21600" y="0"/>
                      <a:pt x="21600" y="9251"/>
                      <a:pt x="21600" y="925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1" name="Kształt"/>
              <p:cNvSpPr/>
              <p:nvPr/>
            </p:nvSpPr>
            <p:spPr>
              <a:xfrm>
                <a:off x="1626473" y="545404"/>
                <a:ext cx="1533" cy="2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918" y="16792"/>
                      <a:pt x="8943" y="4381"/>
                      <a:pt x="21600" y="0"/>
                    </a:cubicBezTo>
                    <a:cubicBezTo>
                      <a:pt x="19434" y="8664"/>
                      <a:pt x="7095" y="14228"/>
                      <a:pt x="0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2" name="Kształt"/>
              <p:cNvSpPr/>
              <p:nvPr/>
            </p:nvSpPr>
            <p:spPr>
              <a:xfrm>
                <a:off x="1645952" y="594100"/>
                <a:ext cx="3952" cy="5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4" h="21600" extrusionOk="0">
                    <a:moveTo>
                      <a:pt x="12086" y="12007"/>
                    </a:moveTo>
                    <a:lnTo>
                      <a:pt x="0" y="21600"/>
                    </a:lnTo>
                    <a:cubicBezTo>
                      <a:pt x="3020" y="14639"/>
                      <a:pt x="9175" y="4196"/>
                      <a:pt x="20035" y="0"/>
                    </a:cubicBezTo>
                    <a:cubicBezTo>
                      <a:pt x="21600" y="5265"/>
                      <a:pt x="11754" y="6741"/>
                      <a:pt x="12086" y="12007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3" name="Kształt"/>
              <p:cNvSpPr/>
              <p:nvPr/>
            </p:nvSpPr>
            <p:spPr>
              <a:xfrm>
                <a:off x="1665430" y="555143"/>
                <a:ext cx="1762" cy="3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4" h="21600" extrusionOk="0">
                    <a:moveTo>
                      <a:pt x="18692" y="0"/>
                    </a:moveTo>
                    <a:cubicBezTo>
                      <a:pt x="21600" y="7716"/>
                      <a:pt x="17237" y="17268"/>
                      <a:pt x="0" y="21600"/>
                    </a:cubicBezTo>
                    <a:cubicBezTo>
                      <a:pt x="3641" y="15013"/>
                      <a:pt x="3641" y="5638"/>
                      <a:pt x="18692" y="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4" name="Kształt"/>
              <p:cNvSpPr/>
              <p:nvPr/>
            </p:nvSpPr>
            <p:spPr>
              <a:xfrm>
                <a:off x="1655691" y="564882"/>
                <a:ext cx="19152" cy="29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458" extrusionOk="0">
                    <a:moveTo>
                      <a:pt x="20095" y="3691"/>
                    </a:moveTo>
                    <a:cubicBezTo>
                      <a:pt x="16673" y="7145"/>
                      <a:pt x="14974" y="11217"/>
                      <a:pt x="10630" y="14566"/>
                    </a:cubicBezTo>
                    <a:cubicBezTo>
                      <a:pt x="9101" y="16404"/>
                      <a:pt x="7669" y="18377"/>
                      <a:pt x="5242" y="19858"/>
                    </a:cubicBezTo>
                    <a:cubicBezTo>
                      <a:pt x="3883" y="18970"/>
                      <a:pt x="3155" y="20277"/>
                      <a:pt x="2645" y="20737"/>
                    </a:cubicBezTo>
                    <a:cubicBezTo>
                      <a:pt x="2645" y="21600"/>
                      <a:pt x="922" y="21196"/>
                      <a:pt x="0" y="21458"/>
                    </a:cubicBezTo>
                    <a:cubicBezTo>
                      <a:pt x="3713" y="17086"/>
                      <a:pt x="10338" y="13260"/>
                      <a:pt x="12377" y="8642"/>
                    </a:cubicBezTo>
                    <a:cubicBezTo>
                      <a:pt x="13882" y="8642"/>
                      <a:pt x="12449" y="8016"/>
                      <a:pt x="13154" y="7620"/>
                    </a:cubicBezTo>
                    <a:cubicBezTo>
                      <a:pt x="13615" y="7913"/>
                      <a:pt x="14125" y="7565"/>
                      <a:pt x="14513" y="7406"/>
                    </a:cubicBezTo>
                    <a:cubicBezTo>
                      <a:pt x="14221" y="6678"/>
                      <a:pt x="13615" y="5648"/>
                      <a:pt x="15606" y="5648"/>
                    </a:cubicBezTo>
                    <a:cubicBezTo>
                      <a:pt x="18201" y="3889"/>
                      <a:pt x="19270" y="1751"/>
                      <a:pt x="21163" y="0"/>
                    </a:cubicBezTo>
                    <a:cubicBezTo>
                      <a:pt x="21600" y="1228"/>
                      <a:pt x="19803" y="2258"/>
                      <a:pt x="20095" y="3691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5" name="Kształt"/>
              <p:cNvSpPr/>
              <p:nvPr/>
            </p:nvSpPr>
            <p:spPr>
              <a:xfrm>
                <a:off x="1675170" y="477228"/>
                <a:ext cx="1215" cy="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67" h="21600" extrusionOk="0">
                    <a:moveTo>
                      <a:pt x="10206" y="21600"/>
                    </a:moveTo>
                    <a:cubicBezTo>
                      <a:pt x="5886" y="18598"/>
                      <a:pt x="-5054" y="8508"/>
                      <a:pt x="2715" y="0"/>
                    </a:cubicBezTo>
                    <a:cubicBezTo>
                      <a:pt x="7905" y="1421"/>
                      <a:pt x="12226" y="6296"/>
                      <a:pt x="15676" y="9606"/>
                    </a:cubicBezTo>
                    <a:cubicBezTo>
                      <a:pt x="16546" y="14820"/>
                      <a:pt x="15676" y="19857"/>
                      <a:pt x="10206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6" name="Kształt"/>
              <p:cNvSpPr/>
              <p:nvPr/>
            </p:nvSpPr>
            <p:spPr>
              <a:xfrm>
                <a:off x="1675170" y="545404"/>
                <a:ext cx="417" cy="2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887" h="21045" extrusionOk="0">
                    <a:moveTo>
                      <a:pt x="7886" y="20828"/>
                    </a:moveTo>
                    <a:cubicBezTo>
                      <a:pt x="2911" y="21600"/>
                      <a:pt x="1657" y="20159"/>
                      <a:pt x="0" y="18832"/>
                    </a:cubicBezTo>
                    <a:cubicBezTo>
                      <a:pt x="18685" y="13739"/>
                      <a:pt x="-2915" y="8089"/>
                      <a:pt x="2911" y="0"/>
                    </a:cubicBezTo>
                    <a:lnTo>
                      <a:pt x="7886" y="0"/>
                    </a:lnTo>
                    <a:cubicBezTo>
                      <a:pt x="7886" y="0"/>
                      <a:pt x="7886" y="20828"/>
                      <a:pt x="7886" y="20828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7" name="Kształt"/>
              <p:cNvSpPr/>
              <p:nvPr/>
            </p:nvSpPr>
            <p:spPr>
              <a:xfrm>
                <a:off x="1684909" y="525925"/>
                <a:ext cx="709" cy="1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817" h="21600" extrusionOk="0">
                    <a:moveTo>
                      <a:pt x="6312" y="21600"/>
                    </a:moveTo>
                    <a:lnTo>
                      <a:pt x="3385" y="21600"/>
                    </a:lnTo>
                    <a:cubicBezTo>
                      <a:pt x="1192" y="15287"/>
                      <a:pt x="-4302" y="5057"/>
                      <a:pt x="6312" y="0"/>
                    </a:cubicBezTo>
                    <a:cubicBezTo>
                      <a:pt x="17298" y="6571"/>
                      <a:pt x="8880" y="13891"/>
                      <a:pt x="6312" y="21600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8" name="Kształt"/>
              <p:cNvSpPr/>
              <p:nvPr/>
            </p:nvSpPr>
            <p:spPr>
              <a:xfrm>
                <a:off x="0" y="29218"/>
                <a:ext cx="1605927" cy="662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6" extrusionOk="0">
                    <a:moveTo>
                      <a:pt x="13066" y="8407"/>
                    </a:moveTo>
                    <a:lnTo>
                      <a:pt x="13064" y="8407"/>
                    </a:lnTo>
                    <a:lnTo>
                      <a:pt x="13064" y="8429"/>
                    </a:lnTo>
                    <a:lnTo>
                      <a:pt x="13066" y="8429"/>
                    </a:lnTo>
                    <a:cubicBezTo>
                      <a:pt x="13066" y="8429"/>
                      <a:pt x="13066" y="8407"/>
                      <a:pt x="13066" y="8407"/>
                    </a:cubicBezTo>
                    <a:close/>
                    <a:moveTo>
                      <a:pt x="13289" y="7176"/>
                    </a:moveTo>
                    <a:lnTo>
                      <a:pt x="13287" y="7188"/>
                    </a:lnTo>
                    <a:cubicBezTo>
                      <a:pt x="13282" y="7227"/>
                      <a:pt x="13285" y="7260"/>
                      <a:pt x="13295" y="7295"/>
                    </a:cubicBezTo>
                    <a:cubicBezTo>
                      <a:pt x="13296" y="7273"/>
                      <a:pt x="13305" y="7260"/>
                      <a:pt x="13302" y="7238"/>
                    </a:cubicBezTo>
                    <a:cubicBezTo>
                      <a:pt x="13282" y="7241"/>
                      <a:pt x="13298" y="7188"/>
                      <a:pt x="13289" y="7176"/>
                    </a:cubicBezTo>
                    <a:close/>
                    <a:moveTo>
                      <a:pt x="13468" y="6163"/>
                    </a:moveTo>
                    <a:cubicBezTo>
                      <a:pt x="13473" y="6168"/>
                      <a:pt x="13476" y="6158"/>
                      <a:pt x="13478" y="6154"/>
                    </a:cubicBezTo>
                    <a:cubicBezTo>
                      <a:pt x="13477" y="6136"/>
                      <a:pt x="13482" y="6118"/>
                      <a:pt x="13476" y="6103"/>
                    </a:cubicBezTo>
                    <a:cubicBezTo>
                      <a:pt x="13469" y="6115"/>
                      <a:pt x="13466" y="6141"/>
                      <a:pt x="13468" y="6163"/>
                    </a:cubicBezTo>
                    <a:close/>
                    <a:moveTo>
                      <a:pt x="13259" y="7406"/>
                    </a:moveTo>
                    <a:lnTo>
                      <a:pt x="13263" y="7350"/>
                    </a:lnTo>
                    <a:cubicBezTo>
                      <a:pt x="13259" y="7367"/>
                      <a:pt x="13245" y="7394"/>
                      <a:pt x="13259" y="7406"/>
                    </a:cubicBezTo>
                    <a:close/>
                    <a:moveTo>
                      <a:pt x="13090" y="8429"/>
                    </a:moveTo>
                    <a:cubicBezTo>
                      <a:pt x="13075" y="8458"/>
                      <a:pt x="13075" y="8506"/>
                      <a:pt x="13066" y="8547"/>
                    </a:cubicBezTo>
                    <a:cubicBezTo>
                      <a:pt x="13075" y="8506"/>
                      <a:pt x="13090" y="8477"/>
                      <a:pt x="13090" y="8429"/>
                    </a:cubicBezTo>
                    <a:close/>
                    <a:moveTo>
                      <a:pt x="13085" y="8296"/>
                    </a:moveTo>
                    <a:lnTo>
                      <a:pt x="13090" y="8272"/>
                    </a:lnTo>
                    <a:lnTo>
                      <a:pt x="13085" y="8272"/>
                    </a:lnTo>
                    <a:cubicBezTo>
                      <a:pt x="13085" y="8272"/>
                      <a:pt x="13085" y="8296"/>
                      <a:pt x="13085" y="8296"/>
                    </a:cubicBezTo>
                    <a:close/>
                    <a:moveTo>
                      <a:pt x="13038" y="2176"/>
                    </a:moveTo>
                    <a:cubicBezTo>
                      <a:pt x="13034" y="2179"/>
                      <a:pt x="13020" y="2172"/>
                      <a:pt x="13023" y="2153"/>
                    </a:cubicBezTo>
                    <a:cubicBezTo>
                      <a:pt x="13014" y="2172"/>
                      <a:pt x="13014" y="2218"/>
                      <a:pt x="13023" y="2232"/>
                    </a:cubicBezTo>
                    <a:cubicBezTo>
                      <a:pt x="13023" y="2232"/>
                      <a:pt x="13038" y="2176"/>
                      <a:pt x="13038" y="2176"/>
                    </a:cubicBezTo>
                    <a:close/>
                    <a:moveTo>
                      <a:pt x="13180" y="7839"/>
                    </a:moveTo>
                    <a:lnTo>
                      <a:pt x="13180" y="7899"/>
                    </a:lnTo>
                    <a:cubicBezTo>
                      <a:pt x="13178" y="7910"/>
                      <a:pt x="13170" y="7923"/>
                      <a:pt x="13177" y="7935"/>
                    </a:cubicBezTo>
                    <a:cubicBezTo>
                      <a:pt x="13176" y="7899"/>
                      <a:pt x="13206" y="7860"/>
                      <a:pt x="13180" y="7839"/>
                    </a:cubicBezTo>
                    <a:close/>
                    <a:moveTo>
                      <a:pt x="13399" y="6600"/>
                    </a:moveTo>
                    <a:cubicBezTo>
                      <a:pt x="13403" y="6587"/>
                      <a:pt x="13405" y="6578"/>
                      <a:pt x="13405" y="6565"/>
                    </a:cubicBezTo>
                    <a:lnTo>
                      <a:pt x="13399" y="6565"/>
                    </a:lnTo>
                    <a:cubicBezTo>
                      <a:pt x="13399" y="6565"/>
                      <a:pt x="13399" y="6600"/>
                      <a:pt x="13399" y="6600"/>
                    </a:cubicBezTo>
                    <a:close/>
                    <a:moveTo>
                      <a:pt x="12015" y="8463"/>
                    </a:moveTo>
                    <a:lnTo>
                      <a:pt x="12000" y="8590"/>
                    </a:lnTo>
                    <a:lnTo>
                      <a:pt x="12010" y="8562"/>
                    </a:lnTo>
                    <a:cubicBezTo>
                      <a:pt x="12010" y="8562"/>
                      <a:pt x="12015" y="8463"/>
                      <a:pt x="12015" y="8463"/>
                    </a:cubicBezTo>
                    <a:close/>
                    <a:moveTo>
                      <a:pt x="11845" y="17790"/>
                    </a:moveTo>
                    <a:cubicBezTo>
                      <a:pt x="11841" y="17802"/>
                      <a:pt x="11839" y="17832"/>
                      <a:pt x="11847" y="17836"/>
                    </a:cubicBezTo>
                    <a:cubicBezTo>
                      <a:pt x="11849" y="17822"/>
                      <a:pt x="11859" y="17811"/>
                      <a:pt x="11852" y="17798"/>
                    </a:cubicBezTo>
                    <a:cubicBezTo>
                      <a:pt x="11852" y="17798"/>
                      <a:pt x="11845" y="17790"/>
                      <a:pt x="11845" y="17790"/>
                    </a:cubicBezTo>
                    <a:close/>
                    <a:moveTo>
                      <a:pt x="16116" y="13391"/>
                    </a:moveTo>
                    <a:cubicBezTo>
                      <a:pt x="16107" y="13386"/>
                      <a:pt x="16104" y="13416"/>
                      <a:pt x="16105" y="13418"/>
                    </a:cubicBezTo>
                    <a:cubicBezTo>
                      <a:pt x="16113" y="13418"/>
                      <a:pt x="16112" y="13401"/>
                      <a:pt x="16116" y="13391"/>
                    </a:cubicBezTo>
                    <a:close/>
                    <a:moveTo>
                      <a:pt x="13010" y="2225"/>
                    </a:moveTo>
                    <a:lnTo>
                      <a:pt x="13006" y="2225"/>
                    </a:lnTo>
                    <a:lnTo>
                      <a:pt x="13006" y="2248"/>
                    </a:lnTo>
                    <a:cubicBezTo>
                      <a:pt x="13012" y="2246"/>
                      <a:pt x="13007" y="2234"/>
                      <a:pt x="13010" y="2225"/>
                    </a:cubicBezTo>
                    <a:close/>
                    <a:moveTo>
                      <a:pt x="12534" y="4569"/>
                    </a:moveTo>
                    <a:cubicBezTo>
                      <a:pt x="12512" y="4652"/>
                      <a:pt x="12481" y="4750"/>
                      <a:pt x="12490" y="4851"/>
                    </a:cubicBezTo>
                    <a:cubicBezTo>
                      <a:pt x="12498" y="4752"/>
                      <a:pt x="12526" y="4668"/>
                      <a:pt x="12534" y="4569"/>
                    </a:cubicBezTo>
                    <a:close/>
                    <a:moveTo>
                      <a:pt x="12369" y="5575"/>
                    </a:moveTo>
                    <a:cubicBezTo>
                      <a:pt x="12364" y="5591"/>
                      <a:pt x="12354" y="5614"/>
                      <a:pt x="12362" y="5635"/>
                    </a:cubicBezTo>
                    <a:cubicBezTo>
                      <a:pt x="12368" y="5619"/>
                      <a:pt x="12370" y="5586"/>
                      <a:pt x="12369" y="5575"/>
                    </a:cubicBezTo>
                    <a:close/>
                    <a:moveTo>
                      <a:pt x="12199" y="7144"/>
                    </a:moveTo>
                    <a:cubicBezTo>
                      <a:pt x="12187" y="7169"/>
                      <a:pt x="12194" y="7213"/>
                      <a:pt x="12188" y="7244"/>
                    </a:cubicBezTo>
                    <a:lnTo>
                      <a:pt x="12197" y="7244"/>
                    </a:lnTo>
                    <a:cubicBezTo>
                      <a:pt x="12182" y="7203"/>
                      <a:pt x="12213" y="7172"/>
                      <a:pt x="12199" y="7144"/>
                    </a:cubicBezTo>
                    <a:close/>
                    <a:moveTo>
                      <a:pt x="12401" y="5413"/>
                    </a:moveTo>
                    <a:cubicBezTo>
                      <a:pt x="12430" y="5301"/>
                      <a:pt x="12437" y="5169"/>
                      <a:pt x="12456" y="5046"/>
                    </a:cubicBezTo>
                    <a:lnTo>
                      <a:pt x="12446" y="5090"/>
                    </a:lnTo>
                    <a:cubicBezTo>
                      <a:pt x="12417" y="5173"/>
                      <a:pt x="12415" y="5280"/>
                      <a:pt x="12401" y="5376"/>
                    </a:cubicBezTo>
                    <a:cubicBezTo>
                      <a:pt x="12401" y="5406"/>
                      <a:pt x="12374" y="5396"/>
                      <a:pt x="12385" y="5431"/>
                    </a:cubicBezTo>
                    <a:cubicBezTo>
                      <a:pt x="12385" y="5431"/>
                      <a:pt x="12401" y="5413"/>
                      <a:pt x="12401" y="5413"/>
                    </a:cubicBezTo>
                    <a:close/>
                    <a:moveTo>
                      <a:pt x="13072" y="8379"/>
                    </a:moveTo>
                    <a:cubicBezTo>
                      <a:pt x="13075" y="8357"/>
                      <a:pt x="13089" y="8331"/>
                      <a:pt x="13079" y="8312"/>
                    </a:cubicBezTo>
                    <a:cubicBezTo>
                      <a:pt x="13072" y="8333"/>
                      <a:pt x="13063" y="8357"/>
                      <a:pt x="13066" y="8389"/>
                    </a:cubicBezTo>
                    <a:cubicBezTo>
                      <a:pt x="13066" y="8389"/>
                      <a:pt x="13072" y="8379"/>
                      <a:pt x="13072" y="8379"/>
                    </a:cubicBezTo>
                    <a:close/>
                    <a:moveTo>
                      <a:pt x="10912" y="14619"/>
                    </a:moveTo>
                    <a:lnTo>
                      <a:pt x="10912" y="14602"/>
                    </a:lnTo>
                    <a:lnTo>
                      <a:pt x="10901" y="14643"/>
                    </a:lnTo>
                    <a:cubicBezTo>
                      <a:pt x="10901" y="14643"/>
                      <a:pt x="10912" y="14619"/>
                      <a:pt x="10912" y="14619"/>
                    </a:cubicBezTo>
                    <a:close/>
                    <a:moveTo>
                      <a:pt x="12673" y="5987"/>
                    </a:moveTo>
                    <a:lnTo>
                      <a:pt x="12674" y="5978"/>
                    </a:lnTo>
                    <a:cubicBezTo>
                      <a:pt x="12673" y="5981"/>
                      <a:pt x="12672" y="5984"/>
                      <a:pt x="12671" y="5987"/>
                    </a:cubicBezTo>
                    <a:cubicBezTo>
                      <a:pt x="12671" y="5987"/>
                      <a:pt x="12673" y="5987"/>
                      <a:pt x="12673" y="5987"/>
                    </a:cubicBezTo>
                    <a:close/>
                    <a:moveTo>
                      <a:pt x="805" y="15815"/>
                    </a:moveTo>
                    <a:cubicBezTo>
                      <a:pt x="813" y="15787"/>
                      <a:pt x="826" y="15755"/>
                      <a:pt x="820" y="15727"/>
                    </a:cubicBezTo>
                    <a:lnTo>
                      <a:pt x="800" y="15811"/>
                    </a:lnTo>
                    <a:cubicBezTo>
                      <a:pt x="802" y="15809"/>
                      <a:pt x="803" y="15813"/>
                      <a:pt x="805" y="15815"/>
                    </a:cubicBezTo>
                    <a:close/>
                    <a:moveTo>
                      <a:pt x="11937" y="15592"/>
                    </a:moveTo>
                    <a:lnTo>
                      <a:pt x="11939" y="15548"/>
                    </a:lnTo>
                    <a:cubicBezTo>
                      <a:pt x="11935" y="15560"/>
                      <a:pt x="11932" y="15579"/>
                      <a:pt x="11937" y="15592"/>
                    </a:cubicBezTo>
                    <a:close/>
                    <a:moveTo>
                      <a:pt x="12927" y="9274"/>
                    </a:moveTo>
                    <a:cubicBezTo>
                      <a:pt x="12933" y="9241"/>
                      <a:pt x="12950" y="9206"/>
                      <a:pt x="12948" y="9163"/>
                    </a:cubicBezTo>
                    <a:cubicBezTo>
                      <a:pt x="12931" y="9186"/>
                      <a:pt x="12938" y="9237"/>
                      <a:pt x="12927" y="9274"/>
                    </a:cubicBezTo>
                    <a:close/>
                    <a:moveTo>
                      <a:pt x="13001" y="8880"/>
                    </a:moveTo>
                    <a:cubicBezTo>
                      <a:pt x="13004" y="8866"/>
                      <a:pt x="13010" y="8857"/>
                      <a:pt x="13010" y="8840"/>
                    </a:cubicBezTo>
                    <a:cubicBezTo>
                      <a:pt x="13038" y="8804"/>
                      <a:pt x="13039" y="8720"/>
                      <a:pt x="13040" y="8667"/>
                    </a:cubicBezTo>
                    <a:lnTo>
                      <a:pt x="13023" y="8773"/>
                    </a:lnTo>
                    <a:cubicBezTo>
                      <a:pt x="13013" y="8813"/>
                      <a:pt x="12983" y="8831"/>
                      <a:pt x="13001" y="8880"/>
                    </a:cubicBezTo>
                    <a:close/>
                    <a:moveTo>
                      <a:pt x="12970" y="9068"/>
                    </a:moveTo>
                    <a:cubicBezTo>
                      <a:pt x="12980" y="9014"/>
                      <a:pt x="12994" y="8966"/>
                      <a:pt x="12997" y="8908"/>
                    </a:cubicBezTo>
                    <a:cubicBezTo>
                      <a:pt x="12987" y="8959"/>
                      <a:pt x="12959" y="9010"/>
                      <a:pt x="12970" y="9068"/>
                    </a:cubicBezTo>
                    <a:close/>
                    <a:moveTo>
                      <a:pt x="12671" y="5830"/>
                    </a:moveTo>
                    <a:cubicBezTo>
                      <a:pt x="12669" y="5816"/>
                      <a:pt x="12663" y="5830"/>
                      <a:pt x="12660" y="5836"/>
                    </a:cubicBezTo>
                    <a:cubicBezTo>
                      <a:pt x="12663" y="5841"/>
                      <a:pt x="12665" y="5850"/>
                      <a:pt x="12671" y="5848"/>
                    </a:cubicBezTo>
                    <a:cubicBezTo>
                      <a:pt x="12671" y="5848"/>
                      <a:pt x="12671" y="5830"/>
                      <a:pt x="12671" y="5830"/>
                    </a:cubicBezTo>
                    <a:close/>
                    <a:moveTo>
                      <a:pt x="12920" y="9334"/>
                    </a:moveTo>
                    <a:cubicBezTo>
                      <a:pt x="12921" y="9319"/>
                      <a:pt x="12927" y="9313"/>
                      <a:pt x="12925" y="9297"/>
                    </a:cubicBezTo>
                    <a:cubicBezTo>
                      <a:pt x="12919" y="9304"/>
                      <a:pt x="12914" y="9327"/>
                      <a:pt x="12920" y="9334"/>
                    </a:cubicBezTo>
                    <a:close/>
                    <a:moveTo>
                      <a:pt x="12865" y="9568"/>
                    </a:moveTo>
                    <a:lnTo>
                      <a:pt x="12867" y="9564"/>
                    </a:lnTo>
                    <a:cubicBezTo>
                      <a:pt x="12874" y="9520"/>
                      <a:pt x="12898" y="9473"/>
                      <a:pt x="12888" y="9430"/>
                    </a:cubicBezTo>
                    <a:cubicBezTo>
                      <a:pt x="12888" y="9430"/>
                      <a:pt x="12865" y="9568"/>
                      <a:pt x="12865" y="9568"/>
                    </a:cubicBezTo>
                    <a:close/>
                    <a:moveTo>
                      <a:pt x="12660" y="5920"/>
                    </a:moveTo>
                    <a:cubicBezTo>
                      <a:pt x="12646" y="5939"/>
                      <a:pt x="12633" y="5982"/>
                      <a:pt x="12643" y="6024"/>
                    </a:cubicBezTo>
                    <a:cubicBezTo>
                      <a:pt x="12662" y="6001"/>
                      <a:pt x="12656" y="5950"/>
                      <a:pt x="12660" y="5920"/>
                    </a:cubicBezTo>
                    <a:close/>
                    <a:moveTo>
                      <a:pt x="15390" y="13256"/>
                    </a:moveTo>
                    <a:lnTo>
                      <a:pt x="15387" y="13256"/>
                    </a:lnTo>
                    <a:lnTo>
                      <a:pt x="15387" y="13274"/>
                    </a:lnTo>
                    <a:lnTo>
                      <a:pt x="15390" y="13274"/>
                    </a:lnTo>
                    <a:cubicBezTo>
                      <a:pt x="15390" y="13274"/>
                      <a:pt x="15390" y="13256"/>
                      <a:pt x="15390" y="13256"/>
                    </a:cubicBezTo>
                    <a:close/>
                    <a:moveTo>
                      <a:pt x="584" y="16834"/>
                    </a:moveTo>
                    <a:cubicBezTo>
                      <a:pt x="587" y="16824"/>
                      <a:pt x="593" y="16808"/>
                      <a:pt x="587" y="16796"/>
                    </a:cubicBezTo>
                    <a:lnTo>
                      <a:pt x="577" y="16828"/>
                    </a:lnTo>
                    <a:cubicBezTo>
                      <a:pt x="578" y="16834"/>
                      <a:pt x="582" y="16834"/>
                      <a:pt x="584" y="16834"/>
                    </a:cubicBezTo>
                    <a:close/>
                    <a:moveTo>
                      <a:pt x="569" y="16734"/>
                    </a:moveTo>
                    <a:lnTo>
                      <a:pt x="569" y="16717"/>
                    </a:lnTo>
                    <a:lnTo>
                      <a:pt x="566" y="16740"/>
                    </a:lnTo>
                    <a:cubicBezTo>
                      <a:pt x="566" y="16740"/>
                      <a:pt x="569" y="16734"/>
                      <a:pt x="569" y="16734"/>
                    </a:cubicBezTo>
                    <a:close/>
                    <a:moveTo>
                      <a:pt x="566" y="16617"/>
                    </a:moveTo>
                    <a:cubicBezTo>
                      <a:pt x="580" y="16603"/>
                      <a:pt x="584" y="16573"/>
                      <a:pt x="590" y="16546"/>
                    </a:cubicBezTo>
                    <a:cubicBezTo>
                      <a:pt x="571" y="16546"/>
                      <a:pt x="570" y="16589"/>
                      <a:pt x="566" y="16617"/>
                    </a:cubicBezTo>
                    <a:close/>
                    <a:moveTo>
                      <a:pt x="560" y="16661"/>
                    </a:moveTo>
                    <a:cubicBezTo>
                      <a:pt x="558" y="16675"/>
                      <a:pt x="547" y="16689"/>
                      <a:pt x="556" y="16705"/>
                    </a:cubicBezTo>
                    <a:lnTo>
                      <a:pt x="560" y="16705"/>
                    </a:lnTo>
                    <a:cubicBezTo>
                      <a:pt x="560" y="16705"/>
                      <a:pt x="560" y="16661"/>
                      <a:pt x="560" y="16661"/>
                    </a:cubicBezTo>
                    <a:close/>
                    <a:moveTo>
                      <a:pt x="521" y="16990"/>
                    </a:moveTo>
                    <a:cubicBezTo>
                      <a:pt x="511" y="17009"/>
                      <a:pt x="506" y="17048"/>
                      <a:pt x="495" y="17067"/>
                    </a:cubicBezTo>
                    <a:lnTo>
                      <a:pt x="504" y="17067"/>
                    </a:lnTo>
                    <a:cubicBezTo>
                      <a:pt x="512" y="17048"/>
                      <a:pt x="528" y="17020"/>
                      <a:pt x="521" y="16990"/>
                    </a:cubicBezTo>
                    <a:close/>
                    <a:moveTo>
                      <a:pt x="514" y="17206"/>
                    </a:moveTo>
                    <a:lnTo>
                      <a:pt x="511" y="17190"/>
                    </a:lnTo>
                    <a:lnTo>
                      <a:pt x="500" y="17252"/>
                    </a:lnTo>
                    <a:cubicBezTo>
                      <a:pt x="500" y="17252"/>
                      <a:pt x="514" y="17206"/>
                      <a:pt x="514" y="17206"/>
                    </a:cubicBezTo>
                    <a:close/>
                    <a:moveTo>
                      <a:pt x="558" y="16907"/>
                    </a:moveTo>
                    <a:cubicBezTo>
                      <a:pt x="544" y="16969"/>
                      <a:pt x="533" y="17023"/>
                      <a:pt x="530" y="17090"/>
                    </a:cubicBezTo>
                    <a:cubicBezTo>
                      <a:pt x="539" y="17029"/>
                      <a:pt x="565" y="16969"/>
                      <a:pt x="558" y="16907"/>
                    </a:cubicBezTo>
                    <a:close/>
                    <a:moveTo>
                      <a:pt x="624" y="16390"/>
                    </a:moveTo>
                    <a:cubicBezTo>
                      <a:pt x="616" y="16392"/>
                      <a:pt x="610" y="16404"/>
                      <a:pt x="603" y="16410"/>
                    </a:cubicBezTo>
                    <a:cubicBezTo>
                      <a:pt x="592" y="16439"/>
                      <a:pt x="590" y="16478"/>
                      <a:pt x="595" y="16511"/>
                    </a:cubicBezTo>
                    <a:lnTo>
                      <a:pt x="631" y="16427"/>
                    </a:lnTo>
                    <a:cubicBezTo>
                      <a:pt x="625" y="16418"/>
                      <a:pt x="623" y="16406"/>
                      <a:pt x="624" y="16390"/>
                    </a:cubicBezTo>
                    <a:close/>
                    <a:moveTo>
                      <a:pt x="852" y="15578"/>
                    </a:moveTo>
                    <a:cubicBezTo>
                      <a:pt x="846" y="15618"/>
                      <a:pt x="828" y="15659"/>
                      <a:pt x="831" y="15699"/>
                    </a:cubicBezTo>
                    <a:cubicBezTo>
                      <a:pt x="846" y="15667"/>
                      <a:pt x="857" y="15616"/>
                      <a:pt x="852" y="15578"/>
                    </a:cubicBezTo>
                    <a:close/>
                    <a:moveTo>
                      <a:pt x="789" y="15715"/>
                    </a:moveTo>
                    <a:cubicBezTo>
                      <a:pt x="782" y="15722"/>
                      <a:pt x="781" y="15746"/>
                      <a:pt x="781" y="15755"/>
                    </a:cubicBezTo>
                    <a:lnTo>
                      <a:pt x="783" y="15755"/>
                    </a:lnTo>
                    <a:cubicBezTo>
                      <a:pt x="789" y="15746"/>
                      <a:pt x="795" y="15729"/>
                      <a:pt x="789" y="15715"/>
                    </a:cubicBezTo>
                    <a:close/>
                    <a:moveTo>
                      <a:pt x="794" y="15628"/>
                    </a:moveTo>
                    <a:cubicBezTo>
                      <a:pt x="799" y="15648"/>
                      <a:pt x="800" y="15676"/>
                      <a:pt x="796" y="15696"/>
                    </a:cubicBezTo>
                    <a:lnTo>
                      <a:pt x="800" y="15696"/>
                    </a:lnTo>
                    <a:cubicBezTo>
                      <a:pt x="805" y="15689"/>
                      <a:pt x="801" y="15681"/>
                      <a:pt x="802" y="15671"/>
                    </a:cubicBezTo>
                    <a:cubicBezTo>
                      <a:pt x="815" y="15635"/>
                      <a:pt x="819" y="15601"/>
                      <a:pt x="831" y="15572"/>
                    </a:cubicBezTo>
                    <a:cubicBezTo>
                      <a:pt x="815" y="15572"/>
                      <a:pt x="807" y="15613"/>
                      <a:pt x="794" y="15628"/>
                    </a:cubicBezTo>
                    <a:close/>
                    <a:moveTo>
                      <a:pt x="482" y="17029"/>
                    </a:moveTo>
                    <a:cubicBezTo>
                      <a:pt x="480" y="17053"/>
                      <a:pt x="466" y="17078"/>
                      <a:pt x="474" y="17101"/>
                    </a:cubicBezTo>
                    <a:lnTo>
                      <a:pt x="490" y="17046"/>
                    </a:lnTo>
                    <a:cubicBezTo>
                      <a:pt x="487" y="17039"/>
                      <a:pt x="490" y="17023"/>
                      <a:pt x="482" y="17029"/>
                    </a:cubicBezTo>
                    <a:close/>
                    <a:moveTo>
                      <a:pt x="749" y="16045"/>
                    </a:moveTo>
                    <a:cubicBezTo>
                      <a:pt x="747" y="16047"/>
                      <a:pt x="746" y="16042"/>
                      <a:pt x="744" y="16038"/>
                    </a:cubicBezTo>
                    <a:lnTo>
                      <a:pt x="742" y="16066"/>
                    </a:lnTo>
                    <a:cubicBezTo>
                      <a:pt x="744" y="16061"/>
                      <a:pt x="753" y="16059"/>
                      <a:pt x="749" y="16045"/>
                    </a:cubicBezTo>
                    <a:close/>
                    <a:moveTo>
                      <a:pt x="708" y="16232"/>
                    </a:moveTo>
                    <a:cubicBezTo>
                      <a:pt x="713" y="16197"/>
                      <a:pt x="733" y="16163"/>
                      <a:pt x="728" y="16117"/>
                    </a:cubicBezTo>
                    <a:cubicBezTo>
                      <a:pt x="722" y="16156"/>
                      <a:pt x="701" y="16189"/>
                      <a:pt x="708" y="16232"/>
                    </a:cubicBezTo>
                    <a:close/>
                    <a:moveTo>
                      <a:pt x="6927" y="21156"/>
                    </a:moveTo>
                    <a:lnTo>
                      <a:pt x="6908" y="21203"/>
                    </a:lnTo>
                    <a:cubicBezTo>
                      <a:pt x="6903" y="21220"/>
                      <a:pt x="6879" y="21198"/>
                      <a:pt x="6888" y="21231"/>
                    </a:cubicBezTo>
                    <a:cubicBezTo>
                      <a:pt x="6905" y="21223"/>
                      <a:pt x="6920" y="21198"/>
                      <a:pt x="6937" y="21184"/>
                    </a:cubicBezTo>
                    <a:cubicBezTo>
                      <a:pt x="6934" y="21178"/>
                      <a:pt x="6928" y="21167"/>
                      <a:pt x="6927" y="21156"/>
                    </a:cubicBezTo>
                    <a:close/>
                    <a:moveTo>
                      <a:pt x="603" y="16550"/>
                    </a:moveTo>
                    <a:lnTo>
                      <a:pt x="611" y="16550"/>
                    </a:lnTo>
                    <a:lnTo>
                      <a:pt x="611" y="16534"/>
                    </a:lnTo>
                    <a:cubicBezTo>
                      <a:pt x="605" y="16529"/>
                      <a:pt x="600" y="16538"/>
                      <a:pt x="603" y="16550"/>
                    </a:cubicBezTo>
                    <a:close/>
                    <a:moveTo>
                      <a:pt x="682" y="16195"/>
                    </a:moveTo>
                    <a:lnTo>
                      <a:pt x="674" y="16228"/>
                    </a:lnTo>
                    <a:lnTo>
                      <a:pt x="678" y="16228"/>
                    </a:lnTo>
                    <a:cubicBezTo>
                      <a:pt x="680" y="16217"/>
                      <a:pt x="688" y="16200"/>
                      <a:pt x="682" y="16195"/>
                    </a:cubicBezTo>
                    <a:close/>
                    <a:moveTo>
                      <a:pt x="15321" y="13502"/>
                    </a:moveTo>
                    <a:lnTo>
                      <a:pt x="15321" y="13497"/>
                    </a:lnTo>
                    <a:cubicBezTo>
                      <a:pt x="15327" y="13485"/>
                      <a:pt x="15333" y="13463"/>
                      <a:pt x="15327" y="13451"/>
                    </a:cubicBezTo>
                    <a:lnTo>
                      <a:pt x="15317" y="13497"/>
                    </a:lnTo>
                    <a:cubicBezTo>
                      <a:pt x="15318" y="13500"/>
                      <a:pt x="15319" y="13505"/>
                      <a:pt x="15321" y="13502"/>
                    </a:cubicBezTo>
                    <a:close/>
                    <a:moveTo>
                      <a:pt x="663" y="16284"/>
                    </a:moveTo>
                    <a:cubicBezTo>
                      <a:pt x="665" y="16279"/>
                      <a:pt x="670" y="16272"/>
                      <a:pt x="668" y="16260"/>
                    </a:cubicBezTo>
                    <a:cubicBezTo>
                      <a:pt x="668" y="16259"/>
                      <a:pt x="665" y="16253"/>
                      <a:pt x="663" y="16256"/>
                    </a:cubicBezTo>
                    <a:cubicBezTo>
                      <a:pt x="663" y="16256"/>
                      <a:pt x="663" y="16284"/>
                      <a:pt x="663" y="16284"/>
                    </a:cubicBezTo>
                    <a:close/>
                    <a:moveTo>
                      <a:pt x="16501" y="21552"/>
                    </a:moveTo>
                    <a:cubicBezTo>
                      <a:pt x="16503" y="21550"/>
                      <a:pt x="16505" y="21545"/>
                      <a:pt x="16504" y="21540"/>
                    </a:cubicBezTo>
                    <a:cubicBezTo>
                      <a:pt x="16503" y="21536"/>
                      <a:pt x="16498" y="21536"/>
                      <a:pt x="16496" y="21536"/>
                    </a:cubicBezTo>
                    <a:lnTo>
                      <a:pt x="16496" y="21552"/>
                    </a:lnTo>
                    <a:cubicBezTo>
                      <a:pt x="16496" y="21552"/>
                      <a:pt x="16501" y="21552"/>
                      <a:pt x="16501" y="21552"/>
                    </a:cubicBezTo>
                    <a:close/>
                    <a:moveTo>
                      <a:pt x="14433" y="19621"/>
                    </a:moveTo>
                    <a:lnTo>
                      <a:pt x="14428" y="19621"/>
                    </a:lnTo>
                    <a:lnTo>
                      <a:pt x="14396" y="19682"/>
                    </a:lnTo>
                    <a:cubicBezTo>
                      <a:pt x="14396" y="19682"/>
                      <a:pt x="14433" y="19621"/>
                      <a:pt x="14433" y="19621"/>
                    </a:cubicBezTo>
                    <a:close/>
                    <a:moveTo>
                      <a:pt x="15127" y="14164"/>
                    </a:moveTo>
                    <a:cubicBezTo>
                      <a:pt x="15131" y="14158"/>
                      <a:pt x="15131" y="14147"/>
                      <a:pt x="15135" y="14142"/>
                    </a:cubicBezTo>
                    <a:cubicBezTo>
                      <a:pt x="15122" y="14130"/>
                      <a:pt x="15129" y="14183"/>
                      <a:pt x="15127" y="14164"/>
                    </a:cubicBezTo>
                    <a:close/>
                    <a:moveTo>
                      <a:pt x="14388" y="19687"/>
                    </a:moveTo>
                    <a:cubicBezTo>
                      <a:pt x="14380" y="19702"/>
                      <a:pt x="14364" y="19696"/>
                      <a:pt x="14364" y="19729"/>
                    </a:cubicBezTo>
                    <a:cubicBezTo>
                      <a:pt x="14364" y="19729"/>
                      <a:pt x="14388" y="19687"/>
                      <a:pt x="14388" y="19687"/>
                    </a:cubicBezTo>
                    <a:close/>
                    <a:moveTo>
                      <a:pt x="15199" y="13903"/>
                    </a:moveTo>
                    <a:cubicBezTo>
                      <a:pt x="15193" y="13896"/>
                      <a:pt x="15187" y="13915"/>
                      <a:pt x="15185" y="13924"/>
                    </a:cubicBezTo>
                    <a:lnTo>
                      <a:pt x="15190" y="13935"/>
                    </a:lnTo>
                    <a:cubicBezTo>
                      <a:pt x="15196" y="13933"/>
                      <a:pt x="15194" y="13910"/>
                      <a:pt x="15199" y="13903"/>
                    </a:cubicBezTo>
                    <a:close/>
                    <a:moveTo>
                      <a:pt x="14797" y="15838"/>
                    </a:moveTo>
                    <a:cubicBezTo>
                      <a:pt x="14792" y="15882"/>
                      <a:pt x="14775" y="15922"/>
                      <a:pt x="14779" y="15966"/>
                    </a:cubicBezTo>
                    <a:cubicBezTo>
                      <a:pt x="14789" y="15934"/>
                      <a:pt x="14790" y="15881"/>
                      <a:pt x="14797" y="15838"/>
                    </a:cubicBezTo>
                    <a:close/>
                    <a:moveTo>
                      <a:pt x="15190" y="13959"/>
                    </a:moveTo>
                    <a:lnTo>
                      <a:pt x="15175" y="13974"/>
                    </a:lnTo>
                    <a:lnTo>
                      <a:pt x="15180" y="13974"/>
                    </a:lnTo>
                    <a:cubicBezTo>
                      <a:pt x="15180" y="13974"/>
                      <a:pt x="15190" y="13959"/>
                      <a:pt x="15190" y="13959"/>
                    </a:cubicBezTo>
                    <a:close/>
                    <a:moveTo>
                      <a:pt x="14800" y="15823"/>
                    </a:moveTo>
                    <a:lnTo>
                      <a:pt x="14815" y="15755"/>
                    </a:lnTo>
                    <a:cubicBezTo>
                      <a:pt x="14821" y="15681"/>
                      <a:pt x="14836" y="15601"/>
                      <a:pt x="14841" y="15537"/>
                    </a:cubicBezTo>
                    <a:cubicBezTo>
                      <a:pt x="14826" y="15604"/>
                      <a:pt x="14819" y="15676"/>
                      <a:pt x="14810" y="15751"/>
                    </a:cubicBezTo>
                    <a:cubicBezTo>
                      <a:pt x="14806" y="15773"/>
                      <a:pt x="14793" y="15794"/>
                      <a:pt x="14800" y="15823"/>
                    </a:cubicBezTo>
                    <a:close/>
                    <a:moveTo>
                      <a:pt x="419" y="17535"/>
                    </a:moveTo>
                    <a:cubicBezTo>
                      <a:pt x="413" y="17549"/>
                      <a:pt x="409" y="17568"/>
                      <a:pt x="414" y="17586"/>
                    </a:cubicBezTo>
                    <a:cubicBezTo>
                      <a:pt x="415" y="17568"/>
                      <a:pt x="423" y="17549"/>
                      <a:pt x="419" y="17535"/>
                    </a:cubicBezTo>
                    <a:close/>
                    <a:moveTo>
                      <a:pt x="466" y="17157"/>
                    </a:moveTo>
                    <a:cubicBezTo>
                      <a:pt x="472" y="17148"/>
                      <a:pt x="467" y="17134"/>
                      <a:pt x="468" y="17123"/>
                    </a:cubicBezTo>
                    <a:cubicBezTo>
                      <a:pt x="467" y="17134"/>
                      <a:pt x="460" y="17150"/>
                      <a:pt x="466" y="17157"/>
                    </a:cubicBezTo>
                    <a:close/>
                    <a:moveTo>
                      <a:pt x="453" y="17512"/>
                    </a:moveTo>
                    <a:cubicBezTo>
                      <a:pt x="447" y="17549"/>
                      <a:pt x="434" y="17579"/>
                      <a:pt x="435" y="17623"/>
                    </a:cubicBezTo>
                    <a:cubicBezTo>
                      <a:pt x="451" y="17590"/>
                      <a:pt x="456" y="17560"/>
                      <a:pt x="453" y="17512"/>
                    </a:cubicBezTo>
                    <a:close/>
                    <a:moveTo>
                      <a:pt x="425" y="17503"/>
                    </a:moveTo>
                    <a:lnTo>
                      <a:pt x="435" y="17485"/>
                    </a:lnTo>
                    <a:cubicBezTo>
                      <a:pt x="430" y="17451"/>
                      <a:pt x="460" y="17454"/>
                      <a:pt x="446" y="17424"/>
                    </a:cubicBezTo>
                    <a:cubicBezTo>
                      <a:pt x="427" y="17447"/>
                      <a:pt x="436" y="17468"/>
                      <a:pt x="425" y="17503"/>
                    </a:cubicBezTo>
                    <a:close/>
                    <a:moveTo>
                      <a:pt x="399" y="17662"/>
                    </a:moveTo>
                    <a:lnTo>
                      <a:pt x="395" y="17691"/>
                    </a:lnTo>
                    <a:lnTo>
                      <a:pt x="399" y="17686"/>
                    </a:lnTo>
                    <a:cubicBezTo>
                      <a:pt x="399" y="17686"/>
                      <a:pt x="399" y="17662"/>
                      <a:pt x="399" y="17662"/>
                    </a:cubicBezTo>
                    <a:close/>
                    <a:moveTo>
                      <a:pt x="14126" y="20106"/>
                    </a:moveTo>
                    <a:cubicBezTo>
                      <a:pt x="14135" y="20092"/>
                      <a:pt x="14146" y="20075"/>
                      <a:pt x="14154" y="20061"/>
                    </a:cubicBezTo>
                    <a:cubicBezTo>
                      <a:pt x="14143" y="20047"/>
                      <a:pt x="14128" y="20097"/>
                      <a:pt x="14126" y="20106"/>
                    </a:cubicBezTo>
                    <a:close/>
                    <a:moveTo>
                      <a:pt x="14336" y="19765"/>
                    </a:moveTo>
                    <a:lnTo>
                      <a:pt x="14328" y="19765"/>
                    </a:lnTo>
                    <a:lnTo>
                      <a:pt x="14325" y="19788"/>
                    </a:lnTo>
                    <a:cubicBezTo>
                      <a:pt x="14325" y="19788"/>
                      <a:pt x="14336" y="19765"/>
                      <a:pt x="14336" y="19765"/>
                    </a:cubicBezTo>
                    <a:close/>
                    <a:moveTo>
                      <a:pt x="386" y="17590"/>
                    </a:moveTo>
                    <a:cubicBezTo>
                      <a:pt x="390" y="17560"/>
                      <a:pt x="396" y="17517"/>
                      <a:pt x="399" y="17485"/>
                    </a:cubicBezTo>
                    <a:cubicBezTo>
                      <a:pt x="394" y="17521"/>
                      <a:pt x="380" y="17558"/>
                      <a:pt x="386" y="17590"/>
                    </a:cubicBezTo>
                    <a:close/>
                    <a:moveTo>
                      <a:pt x="375" y="17635"/>
                    </a:moveTo>
                    <a:lnTo>
                      <a:pt x="356" y="17758"/>
                    </a:lnTo>
                    <a:cubicBezTo>
                      <a:pt x="374" y="17727"/>
                      <a:pt x="375" y="17672"/>
                      <a:pt x="375" y="17635"/>
                    </a:cubicBezTo>
                    <a:close/>
                    <a:moveTo>
                      <a:pt x="270" y="18441"/>
                    </a:moveTo>
                    <a:cubicBezTo>
                      <a:pt x="259" y="18523"/>
                      <a:pt x="237" y="18603"/>
                      <a:pt x="238" y="18680"/>
                    </a:cubicBezTo>
                    <a:lnTo>
                      <a:pt x="249" y="18575"/>
                    </a:lnTo>
                    <a:cubicBezTo>
                      <a:pt x="270" y="18541"/>
                      <a:pt x="263" y="18486"/>
                      <a:pt x="270" y="18441"/>
                    </a:cubicBezTo>
                    <a:close/>
                    <a:moveTo>
                      <a:pt x="12674" y="5971"/>
                    </a:moveTo>
                    <a:lnTo>
                      <a:pt x="12678" y="5903"/>
                    </a:lnTo>
                    <a:cubicBezTo>
                      <a:pt x="12657" y="5911"/>
                      <a:pt x="12674" y="5945"/>
                      <a:pt x="12674" y="5971"/>
                    </a:cubicBezTo>
                    <a:close/>
                    <a:moveTo>
                      <a:pt x="3974" y="18553"/>
                    </a:moveTo>
                    <a:cubicBezTo>
                      <a:pt x="3969" y="18566"/>
                      <a:pt x="3954" y="18566"/>
                      <a:pt x="3959" y="18592"/>
                    </a:cubicBezTo>
                    <a:lnTo>
                      <a:pt x="3972" y="18592"/>
                    </a:lnTo>
                    <a:cubicBezTo>
                      <a:pt x="3972" y="18592"/>
                      <a:pt x="3974" y="18553"/>
                      <a:pt x="3974" y="18553"/>
                    </a:cubicBezTo>
                    <a:close/>
                    <a:moveTo>
                      <a:pt x="3943" y="18631"/>
                    </a:moveTo>
                    <a:cubicBezTo>
                      <a:pt x="3946" y="18629"/>
                      <a:pt x="3946" y="18620"/>
                      <a:pt x="3946" y="18615"/>
                    </a:cubicBezTo>
                    <a:lnTo>
                      <a:pt x="3943" y="18615"/>
                    </a:lnTo>
                    <a:cubicBezTo>
                      <a:pt x="3943" y="18615"/>
                      <a:pt x="3943" y="18631"/>
                      <a:pt x="3943" y="18631"/>
                    </a:cubicBezTo>
                    <a:close/>
                    <a:moveTo>
                      <a:pt x="3581" y="19442"/>
                    </a:moveTo>
                    <a:lnTo>
                      <a:pt x="3605" y="19403"/>
                    </a:lnTo>
                    <a:lnTo>
                      <a:pt x="3597" y="19403"/>
                    </a:lnTo>
                    <a:cubicBezTo>
                      <a:pt x="3597" y="19403"/>
                      <a:pt x="3581" y="19442"/>
                      <a:pt x="3581" y="19442"/>
                    </a:cubicBezTo>
                    <a:close/>
                    <a:moveTo>
                      <a:pt x="10875" y="14714"/>
                    </a:moveTo>
                    <a:cubicBezTo>
                      <a:pt x="10884" y="14698"/>
                      <a:pt x="10892" y="14675"/>
                      <a:pt x="10896" y="14654"/>
                    </a:cubicBezTo>
                    <a:cubicBezTo>
                      <a:pt x="10887" y="14672"/>
                      <a:pt x="10873" y="14698"/>
                      <a:pt x="10875" y="14714"/>
                    </a:cubicBezTo>
                    <a:close/>
                    <a:moveTo>
                      <a:pt x="4034" y="18437"/>
                    </a:moveTo>
                    <a:cubicBezTo>
                      <a:pt x="4024" y="18439"/>
                      <a:pt x="4014" y="18448"/>
                      <a:pt x="4006" y="18465"/>
                    </a:cubicBezTo>
                    <a:cubicBezTo>
                      <a:pt x="4002" y="18470"/>
                      <a:pt x="3998" y="18483"/>
                      <a:pt x="4004" y="18492"/>
                    </a:cubicBezTo>
                    <a:cubicBezTo>
                      <a:pt x="4024" y="18500"/>
                      <a:pt x="4027" y="18458"/>
                      <a:pt x="4034" y="18437"/>
                    </a:cubicBezTo>
                    <a:close/>
                    <a:moveTo>
                      <a:pt x="3966" y="18736"/>
                    </a:moveTo>
                    <a:lnTo>
                      <a:pt x="3972" y="18736"/>
                    </a:lnTo>
                    <a:cubicBezTo>
                      <a:pt x="3974" y="18729"/>
                      <a:pt x="3982" y="18722"/>
                      <a:pt x="3979" y="18708"/>
                    </a:cubicBezTo>
                    <a:cubicBezTo>
                      <a:pt x="3974" y="18712"/>
                      <a:pt x="3962" y="18727"/>
                      <a:pt x="3966" y="18736"/>
                    </a:cubicBezTo>
                    <a:close/>
                    <a:moveTo>
                      <a:pt x="4069" y="18437"/>
                    </a:moveTo>
                    <a:lnTo>
                      <a:pt x="4060" y="18437"/>
                    </a:lnTo>
                    <a:lnTo>
                      <a:pt x="4053" y="18470"/>
                    </a:lnTo>
                    <a:cubicBezTo>
                      <a:pt x="4053" y="18470"/>
                      <a:pt x="4069" y="18437"/>
                      <a:pt x="4069" y="18437"/>
                    </a:cubicBezTo>
                    <a:close/>
                    <a:moveTo>
                      <a:pt x="4043" y="18425"/>
                    </a:moveTo>
                    <a:lnTo>
                      <a:pt x="4053" y="18425"/>
                    </a:lnTo>
                    <a:cubicBezTo>
                      <a:pt x="4059" y="18413"/>
                      <a:pt x="4064" y="18402"/>
                      <a:pt x="4064" y="18386"/>
                    </a:cubicBezTo>
                    <a:cubicBezTo>
                      <a:pt x="4054" y="18386"/>
                      <a:pt x="4046" y="18409"/>
                      <a:pt x="4043" y="18425"/>
                    </a:cubicBezTo>
                    <a:close/>
                    <a:moveTo>
                      <a:pt x="3744" y="19004"/>
                    </a:moveTo>
                    <a:cubicBezTo>
                      <a:pt x="3736" y="19006"/>
                      <a:pt x="3730" y="19017"/>
                      <a:pt x="3726" y="19030"/>
                    </a:cubicBezTo>
                    <a:cubicBezTo>
                      <a:pt x="3732" y="19019"/>
                      <a:pt x="3745" y="19033"/>
                      <a:pt x="3744" y="19004"/>
                    </a:cubicBezTo>
                    <a:close/>
                    <a:moveTo>
                      <a:pt x="3495" y="19582"/>
                    </a:moveTo>
                    <a:cubicBezTo>
                      <a:pt x="3508" y="19588"/>
                      <a:pt x="3510" y="19554"/>
                      <a:pt x="3518" y="19542"/>
                    </a:cubicBezTo>
                    <a:cubicBezTo>
                      <a:pt x="3510" y="19550"/>
                      <a:pt x="3502" y="19570"/>
                      <a:pt x="3495" y="19582"/>
                    </a:cubicBezTo>
                    <a:close/>
                    <a:moveTo>
                      <a:pt x="3602" y="19271"/>
                    </a:moveTo>
                    <a:lnTo>
                      <a:pt x="3607" y="19271"/>
                    </a:lnTo>
                    <a:cubicBezTo>
                      <a:pt x="3611" y="19265"/>
                      <a:pt x="3611" y="19255"/>
                      <a:pt x="3615" y="19248"/>
                    </a:cubicBezTo>
                    <a:cubicBezTo>
                      <a:pt x="3608" y="19243"/>
                      <a:pt x="3600" y="19257"/>
                      <a:pt x="3602" y="19271"/>
                    </a:cubicBezTo>
                    <a:close/>
                    <a:moveTo>
                      <a:pt x="3676" y="19137"/>
                    </a:moveTo>
                    <a:cubicBezTo>
                      <a:pt x="3679" y="19139"/>
                      <a:pt x="3686" y="19132"/>
                      <a:pt x="3689" y="19144"/>
                    </a:cubicBezTo>
                    <a:lnTo>
                      <a:pt x="3696" y="19093"/>
                    </a:lnTo>
                    <a:cubicBezTo>
                      <a:pt x="3689" y="19105"/>
                      <a:pt x="3677" y="19112"/>
                      <a:pt x="3676" y="19137"/>
                    </a:cubicBezTo>
                    <a:close/>
                    <a:moveTo>
                      <a:pt x="3637" y="19204"/>
                    </a:moveTo>
                    <a:cubicBezTo>
                      <a:pt x="3630" y="19206"/>
                      <a:pt x="3623" y="19220"/>
                      <a:pt x="3626" y="19232"/>
                    </a:cubicBezTo>
                    <a:lnTo>
                      <a:pt x="3628" y="19232"/>
                    </a:lnTo>
                    <a:cubicBezTo>
                      <a:pt x="3634" y="19229"/>
                      <a:pt x="3643" y="19218"/>
                      <a:pt x="3637" y="19204"/>
                    </a:cubicBezTo>
                    <a:close/>
                    <a:moveTo>
                      <a:pt x="3908" y="18664"/>
                    </a:moveTo>
                    <a:cubicBezTo>
                      <a:pt x="3881" y="18732"/>
                      <a:pt x="3841" y="18791"/>
                      <a:pt x="3815" y="18866"/>
                    </a:cubicBezTo>
                    <a:lnTo>
                      <a:pt x="3838" y="18838"/>
                    </a:lnTo>
                    <a:cubicBezTo>
                      <a:pt x="3857" y="18771"/>
                      <a:pt x="3894" y="18717"/>
                      <a:pt x="3908" y="18664"/>
                    </a:cubicBezTo>
                    <a:close/>
                    <a:moveTo>
                      <a:pt x="3746" y="19153"/>
                    </a:moveTo>
                    <a:cubicBezTo>
                      <a:pt x="3748" y="19148"/>
                      <a:pt x="3752" y="19146"/>
                      <a:pt x="3751" y="19137"/>
                    </a:cubicBezTo>
                    <a:cubicBezTo>
                      <a:pt x="3749" y="19137"/>
                      <a:pt x="3738" y="19151"/>
                      <a:pt x="3746" y="19153"/>
                    </a:cubicBezTo>
                    <a:close/>
                    <a:moveTo>
                      <a:pt x="4090" y="18392"/>
                    </a:moveTo>
                    <a:lnTo>
                      <a:pt x="4137" y="18303"/>
                    </a:lnTo>
                    <a:cubicBezTo>
                      <a:pt x="4118" y="18323"/>
                      <a:pt x="4099" y="18351"/>
                      <a:pt x="4090" y="18392"/>
                    </a:cubicBezTo>
                    <a:close/>
                    <a:moveTo>
                      <a:pt x="3540" y="19438"/>
                    </a:moveTo>
                    <a:cubicBezTo>
                      <a:pt x="3560" y="19401"/>
                      <a:pt x="3578" y="19359"/>
                      <a:pt x="3602" y="19331"/>
                    </a:cubicBezTo>
                    <a:cubicBezTo>
                      <a:pt x="3644" y="19259"/>
                      <a:pt x="3679" y="19189"/>
                      <a:pt x="3719" y="19109"/>
                    </a:cubicBezTo>
                    <a:cubicBezTo>
                      <a:pt x="3738" y="19056"/>
                      <a:pt x="3775" y="19019"/>
                      <a:pt x="3794" y="18965"/>
                    </a:cubicBezTo>
                    <a:cubicBezTo>
                      <a:pt x="3833" y="18898"/>
                      <a:pt x="3869" y="18831"/>
                      <a:pt x="3899" y="18759"/>
                    </a:cubicBezTo>
                    <a:cubicBezTo>
                      <a:pt x="3877" y="18805"/>
                      <a:pt x="3848" y="18840"/>
                      <a:pt x="3828" y="18893"/>
                    </a:cubicBezTo>
                    <a:cubicBezTo>
                      <a:pt x="3802" y="18901"/>
                      <a:pt x="3796" y="19014"/>
                      <a:pt x="3770" y="18949"/>
                    </a:cubicBezTo>
                    <a:cubicBezTo>
                      <a:pt x="3766" y="19033"/>
                      <a:pt x="3722" y="19098"/>
                      <a:pt x="3689" y="19144"/>
                    </a:cubicBezTo>
                    <a:cubicBezTo>
                      <a:pt x="3667" y="19227"/>
                      <a:pt x="3619" y="19269"/>
                      <a:pt x="3592" y="19331"/>
                    </a:cubicBezTo>
                    <a:cubicBezTo>
                      <a:pt x="3574" y="19369"/>
                      <a:pt x="3542" y="19390"/>
                      <a:pt x="3540" y="19438"/>
                    </a:cubicBezTo>
                    <a:close/>
                    <a:moveTo>
                      <a:pt x="4441" y="17642"/>
                    </a:moveTo>
                    <a:cubicBezTo>
                      <a:pt x="4428" y="17646"/>
                      <a:pt x="4424" y="17679"/>
                      <a:pt x="4418" y="17702"/>
                    </a:cubicBezTo>
                    <a:cubicBezTo>
                      <a:pt x="4423" y="17675"/>
                      <a:pt x="4438" y="17670"/>
                      <a:pt x="4441" y="17642"/>
                    </a:cubicBezTo>
                    <a:close/>
                    <a:moveTo>
                      <a:pt x="4472" y="17568"/>
                    </a:moveTo>
                    <a:lnTo>
                      <a:pt x="4451" y="17623"/>
                    </a:lnTo>
                    <a:lnTo>
                      <a:pt x="4470" y="17590"/>
                    </a:lnTo>
                    <a:cubicBezTo>
                      <a:pt x="4470" y="17590"/>
                      <a:pt x="4472" y="17568"/>
                      <a:pt x="4472" y="17568"/>
                    </a:cubicBezTo>
                    <a:close/>
                    <a:moveTo>
                      <a:pt x="4399" y="17679"/>
                    </a:moveTo>
                    <a:cubicBezTo>
                      <a:pt x="4408" y="17683"/>
                      <a:pt x="4411" y="17658"/>
                      <a:pt x="4418" y="17646"/>
                    </a:cubicBezTo>
                    <a:cubicBezTo>
                      <a:pt x="4410" y="17651"/>
                      <a:pt x="4399" y="17658"/>
                      <a:pt x="4399" y="17679"/>
                    </a:cubicBezTo>
                    <a:close/>
                    <a:moveTo>
                      <a:pt x="6727" y="21441"/>
                    </a:moveTo>
                    <a:cubicBezTo>
                      <a:pt x="6772" y="21417"/>
                      <a:pt x="6811" y="21371"/>
                      <a:pt x="6853" y="21335"/>
                    </a:cubicBezTo>
                    <a:cubicBezTo>
                      <a:pt x="6832" y="21301"/>
                      <a:pt x="6804" y="21342"/>
                      <a:pt x="6785" y="21369"/>
                    </a:cubicBezTo>
                    <a:cubicBezTo>
                      <a:pt x="6764" y="21387"/>
                      <a:pt x="6730" y="21392"/>
                      <a:pt x="6727" y="21441"/>
                    </a:cubicBezTo>
                    <a:close/>
                    <a:moveTo>
                      <a:pt x="4562" y="17369"/>
                    </a:moveTo>
                    <a:cubicBezTo>
                      <a:pt x="4537" y="17426"/>
                      <a:pt x="4499" y="17482"/>
                      <a:pt x="4489" y="17547"/>
                    </a:cubicBezTo>
                    <a:cubicBezTo>
                      <a:pt x="4522" y="17499"/>
                      <a:pt x="4542" y="17410"/>
                      <a:pt x="4562" y="17369"/>
                    </a:cubicBezTo>
                    <a:close/>
                    <a:moveTo>
                      <a:pt x="6822" y="21262"/>
                    </a:moveTo>
                    <a:cubicBezTo>
                      <a:pt x="6810" y="21262"/>
                      <a:pt x="6796" y="21299"/>
                      <a:pt x="6793" y="21286"/>
                    </a:cubicBezTo>
                    <a:lnTo>
                      <a:pt x="6813" y="21301"/>
                    </a:lnTo>
                    <a:cubicBezTo>
                      <a:pt x="6824" y="21301"/>
                      <a:pt x="6816" y="21272"/>
                      <a:pt x="6822" y="21262"/>
                    </a:cubicBezTo>
                    <a:close/>
                    <a:moveTo>
                      <a:pt x="4339" y="17813"/>
                    </a:moveTo>
                    <a:lnTo>
                      <a:pt x="4345" y="17802"/>
                    </a:lnTo>
                    <a:lnTo>
                      <a:pt x="4345" y="17790"/>
                    </a:lnTo>
                    <a:cubicBezTo>
                      <a:pt x="4345" y="17790"/>
                      <a:pt x="4339" y="17813"/>
                      <a:pt x="4339" y="17813"/>
                    </a:cubicBezTo>
                    <a:close/>
                    <a:moveTo>
                      <a:pt x="4515" y="17419"/>
                    </a:moveTo>
                    <a:lnTo>
                      <a:pt x="4493" y="17463"/>
                    </a:lnTo>
                    <a:cubicBezTo>
                      <a:pt x="4505" y="17468"/>
                      <a:pt x="4512" y="17441"/>
                      <a:pt x="4517" y="17424"/>
                    </a:cubicBezTo>
                    <a:cubicBezTo>
                      <a:pt x="4517" y="17424"/>
                      <a:pt x="4515" y="17419"/>
                      <a:pt x="4515" y="17419"/>
                    </a:cubicBezTo>
                    <a:close/>
                    <a:moveTo>
                      <a:pt x="4258" y="18045"/>
                    </a:moveTo>
                    <a:lnTo>
                      <a:pt x="4257" y="18049"/>
                    </a:lnTo>
                    <a:lnTo>
                      <a:pt x="4257" y="18048"/>
                    </a:lnTo>
                    <a:cubicBezTo>
                      <a:pt x="4257" y="18047"/>
                      <a:pt x="4258" y="18047"/>
                      <a:pt x="4258" y="18045"/>
                    </a:cubicBezTo>
                    <a:close/>
                    <a:moveTo>
                      <a:pt x="4231" y="18059"/>
                    </a:moveTo>
                    <a:lnTo>
                      <a:pt x="4239" y="18059"/>
                    </a:lnTo>
                    <a:cubicBezTo>
                      <a:pt x="4244" y="18052"/>
                      <a:pt x="4241" y="18038"/>
                      <a:pt x="4242" y="18031"/>
                    </a:cubicBezTo>
                    <a:cubicBezTo>
                      <a:pt x="4233" y="18020"/>
                      <a:pt x="4227" y="18050"/>
                      <a:pt x="4231" y="18059"/>
                    </a:cubicBezTo>
                    <a:close/>
                    <a:moveTo>
                      <a:pt x="4205" y="18115"/>
                    </a:moveTo>
                    <a:cubicBezTo>
                      <a:pt x="4210" y="18110"/>
                      <a:pt x="4218" y="18101"/>
                      <a:pt x="4216" y="18087"/>
                    </a:cubicBezTo>
                    <a:cubicBezTo>
                      <a:pt x="4207" y="18078"/>
                      <a:pt x="4204" y="18101"/>
                      <a:pt x="4205" y="18115"/>
                    </a:cubicBezTo>
                    <a:close/>
                    <a:moveTo>
                      <a:pt x="4187" y="18147"/>
                    </a:moveTo>
                    <a:cubicBezTo>
                      <a:pt x="4161" y="18161"/>
                      <a:pt x="4156" y="18222"/>
                      <a:pt x="4137" y="18254"/>
                    </a:cubicBezTo>
                    <a:cubicBezTo>
                      <a:pt x="4149" y="18240"/>
                      <a:pt x="4156" y="18203"/>
                      <a:pt x="4171" y="18207"/>
                    </a:cubicBezTo>
                    <a:cubicBezTo>
                      <a:pt x="4170" y="18206"/>
                      <a:pt x="4169" y="18205"/>
                      <a:pt x="4169" y="18202"/>
                    </a:cubicBezTo>
                    <a:cubicBezTo>
                      <a:pt x="4172" y="18194"/>
                      <a:pt x="4176" y="18184"/>
                      <a:pt x="4182" y="18179"/>
                    </a:cubicBezTo>
                    <a:cubicBezTo>
                      <a:pt x="4184" y="18184"/>
                      <a:pt x="4184" y="18191"/>
                      <a:pt x="4184" y="18198"/>
                    </a:cubicBezTo>
                    <a:cubicBezTo>
                      <a:pt x="4196" y="18191"/>
                      <a:pt x="4209" y="18166"/>
                      <a:pt x="4213" y="18142"/>
                    </a:cubicBezTo>
                    <a:lnTo>
                      <a:pt x="4187" y="18175"/>
                    </a:lnTo>
                    <a:cubicBezTo>
                      <a:pt x="4178" y="18166"/>
                      <a:pt x="4191" y="18161"/>
                      <a:pt x="4187" y="18147"/>
                    </a:cubicBezTo>
                    <a:close/>
                    <a:moveTo>
                      <a:pt x="4182" y="18207"/>
                    </a:moveTo>
                    <a:cubicBezTo>
                      <a:pt x="4178" y="18205"/>
                      <a:pt x="4174" y="18210"/>
                      <a:pt x="4171" y="18207"/>
                    </a:cubicBezTo>
                    <a:lnTo>
                      <a:pt x="4152" y="18263"/>
                    </a:lnTo>
                    <a:cubicBezTo>
                      <a:pt x="4169" y="18261"/>
                      <a:pt x="4174" y="18228"/>
                      <a:pt x="4182" y="18207"/>
                    </a:cubicBezTo>
                    <a:close/>
                    <a:moveTo>
                      <a:pt x="4229" y="18119"/>
                    </a:moveTo>
                    <a:cubicBezTo>
                      <a:pt x="4230" y="18115"/>
                      <a:pt x="4235" y="18110"/>
                      <a:pt x="4234" y="18103"/>
                    </a:cubicBezTo>
                    <a:cubicBezTo>
                      <a:pt x="4231" y="18103"/>
                      <a:pt x="4221" y="18116"/>
                      <a:pt x="4229" y="18119"/>
                    </a:cubicBezTo>
                    <a:close/>
                    <a:moveTo>
                      <a:pt x="4244" y="18074"/>
                    </a:moveTo>
                    <a:lnTo>
                      <a:pt x="4257" y="18049"/>
                    </a:lnTo>
                    <a:cubicBezTo>
                      <a:pt x="4252" y="18055"/>
                      <a:pt x="4242" y="18056"/>
                      <a:pt x="4244" y="18074"/>
                    </a:cubicBezTo>
                    <a:close/>
                    <a:moveTo>
                      <a:pt x="4407" y="17718"/>
                    </a:moveTo>
                    <a:cubicBezTo>
                      <a:pt x="4390" y="17741"/>
                      <a:pt x="4378" y="17795"/>
                      <a:pt x="4358" y="17813"/>
                    </a:cubicBezTo>
                    <a:cubicBezTo>
                      <a:pt x="4332" y="17900"/>
                      <a:pt x="4283" y="17952"/>
                      <a:pt x="4258" y="18045"/>
                    </a:cubicBezTo>
                    <a:lnTo>
                      <a:pt x="4397" y="17758"/>
                    </a:lnTo>
                    <a:cubicBezTo>
                      <a:pt x="4397" y="17758"/>
                      <a:pt x="4407" y="17718"/>
                      <a:pt x="4407" y="17718"/>
                    </a:cubicBezTo>
                    <a:close/>
                    <a:moveTo>
                      <a:pt x="4294" y="17901"/>
                    </a:moveTo>
                    <a:lnTo>
                      <a:pt x="4289" y="17901"/>
                    </a:lnTo>
                    <a:cubicBezTo>
                      <a:pt x="4286" y="17953"/>
                      <a:pt x="4254" y="17964"/>
                      <a:pt x="4249" y="18013"/>
                    </a:cubicBezTo>
                    <a:lnTo>
                      <a:pt x="4276" y="17964"/>
                    </a:lnTo>
                    <a:cubicBezTo>
                      <a:pt x="4276" y="17934"/>
                      <a:pt x="4299" y="17936"/>
                      <a:pt x="4294" y="17901"/>
                    </a:cubicBezTo>
                    <a:close/>
                    <a:moveTo>
                      <a:pt x="4171" y="18207"/>
                    </a:moveTo>
                    <a:lnTo>
                      <a:pt x="4171" y="18207"/>
                    </a:lnTo>
                    <a:lnTo>
                      <a:pt x="4171" y="18207"/>
                    </a:lnTo>
                    <a:cubicBezTo>
                      <a:pt x="4171" y="18207"/>
                      <a:pt x="4171" y="18207"/>
                      <a:pt x="4171" y="18207"/>
                    </a:cubicBezTo>
                    <a:close/>
                    <a:moveTo>
                      <a:pt x="3916" y="18732"/>
                    </a:moveTo>
                    <a:cubicBezTo>
                      <a:pt x="3940" y="18685"/>
                      <a:pt x="3966" y="18643"/>
                      <a:pt x="3987" y="18592"/>
                    </a:cubicBezTo>
                    <a:lnTo>
                      <a:pt x="3979" y="18592"/>
                    </a:lnTo>
                    <a:cubicBezTo>
                      <a:pt x="3962" y="18648"/>
                      <a:pt x="3933" y="18680"/>
                      <a:pt x="3916" y="18732"/>
                    </a:cubicBezTo>
                    <a:close/>
                    <a:moveTo>
                      <a:pt x="10345" y="16307"/>
                    </a:moveTo>
                    <a:cubicBezTo>
                      <a:pt x="10355" y="16300"/>
                      <a:pt x="10356" y="16281"/>
                      <a:pt x="10361" y="16267"/>
                    </a:cubicBezTo>
                    <a:cubicBezTo>
                      <a:pt x="10352" y="16267"/>
                      <a:pt x="10348" y="16288"/>
                      <a:pt x="10345" y="16307"/>
                    </a:cubicBezTo>
                    <a:close/>
                    <a:moveTo>
                      <a:pt x="10382" y="16217"/>
                    </a:moveTo>
                    <a:cubicBezTo>
                      <a:pt x="10395" y="16177"/>
                      <a:pt x="10418" y="16156"/>
                      <a:pt x="10427" y="16104"/>
                    </a:cubicBezTo>
                    <a:cubicBezTo>
                      <a:pt x="10402" y="16126"/>
                      <a:pt x="10397" y="16187"/>
                      <a:pt x="10382" y="16217"/>
                    </a:cubicBezTo>
                    <a:close/>
                    <a:moveTo>
                      <a:pt x="10613" y="16066"/>
                    </a:moveTo>
                    <a:cubicBezTo>
                      <a:pt x="10614" y="16061"/>
                      <a:pt x="10619" y="16059"/>
                      <a:pt x="10618" y="16050"/>
                    </a:cubicBezTo>
                    <a:cubicBezTo>
                      <a:pt x="10615" y="16056"/>
                      <a:pt x="10607" y="16050"/>
                      <a:pt x="10610" y="16066"/>
                    </a:cubicBezTo>
                    <a:cubicBezTo>
                      <a:pt x="10610" y="16066"/>
                      <a:pt x="10613" y="16066"/>
                      <a:pt x="10613" y="16066"/>
                    </a:cubicBezTo>
                    <a:close/>
                    <a:moveTo>
                      <a:pt x="10811" y="14888"/>
                    </a:moveTo>
                    <a:lnTo>
                      <a:pt x="10762" y="15016"/>
                    </a:lnTo>
                    <a:cubicBezTo>
                      <a:pt x="10783" y="14988"/>
                      <a:pt x="10807" y="14939"/>
                      <a:pt x="10811" y="14888"/>
                    </a:cubicBezTo>
                    <a:close/>
                    <a:moveTo>
                      <a:pt x="8736" y="19923"/>
                    </a:moveTo>
                    <a:cubicBezTo>
                      <a:pt x="8747" y="19916"/>
                      <a:pt x="8757" y="19885"/>
                      <a:pt x="8764" y="19871"/>
                    </a:cubicBezTo>
                    <a:cubicBezTo>
                      <a:pt x="8749" y="19869"/>
                      <a:pt x="8746" y="19911"/>
                      <a:pt x="8736" y="19923"/>
                    </a:cubicBezTo>
                    <a:close/>
                    <a:moveTo>
                      <a:pt x="9205" y="18921"/>
                    </a:moveTo>
                    <a:lnTo>
                      <a:pt x="9218" y="18898"/>
                    </a:lnTo>
                    <a:cubicBezTo>
                      <a:pt x="9245" y="18923"/>
                      <a:pt x="9237" y="18842"/>
                      <a:pt x="9252" y="18819"/>
                    </a:cubicBezTo>
                    <a:cubicBezTo>
                      <a:pt x="9234" y="18853"/>
                      <a:pt x="9214" y="18893"/>
                      <a:pt x="9205" y="18921"/>
                    </a:cubicBezTo>
                    <a:close/>
                    <a:moveTo>
                      <a:pt x="9268" y="18803"/>
                    </a:moveTo>
                    <a:cubicBezTo>
                      <a:pt x="9293" y="18749"/>
                      <a:pt x="9324" y="18715"/>
                      <a:pt x="9336" y="18652"/>
                    </a:cubicBezTo>
                    <a:lnTo>
                      <a:pt x="9260" y="18810"/>
                    </a:lnTo>
                    <a:cubicBezTo>
                      <a:pt x="9263" y="18810"/>
                      <a:pt x="9267" y="18810"/>
                      <a:pt x="9268" y="18803"/>
                    </a:cubicBezTo>
                    <a:close/>
                    <a:moveTo>
                      <a:pt x="9163" y="18982"/>
                    </a:moveTo>
                    <a:cubicBezTo>
                      <a:pt x="9160" y="19025"/>
                      <a:pt x="9127" y="19025"/>
                      <a:pt x="9139" y="19069"/>
                    </a:cubicBezTo>
                    <a:cubicBezTo>
                      <a:pt x="9158" y="19033"/>
                      <a:pt x="9197" y="19006"/>
                      <a:pt x="9186" y="18942"/>
                    </a:cubicBezTo>
                    <a:cubicBezTo>
                      <a:pt x="9186" y="18942"/>
                      <a:pt x="9163" y="18982"/>
                      <a:pt x="9163" y="18982"/>
                    </a:cubicBezTo>
                    <a:close/>
                    <a:moveTo>
                      <a:pt x="2146" y="21279"/>
                    </a:moveTo>
                    <a:cubicBezTo>
                      <a:pt x="2140" y="21279"/>
                      <a:pt x="2130" y="21293"/>
                      <a:pt x="2134" y="21314"/>
                    </a:cubicBezTo>
                    <a:cubicBezTo>
                      <a:pt x="2142" y="21308"/>
                      <a:pt x="2152" y="21294"/>
                      <a:pt x="2146" y="21279"/>
                    </a:cubicBezTo>
                    <a:close/>
                    <a:moveTo>
                      <a:pt x="2063" y="21378"/>
                    </a:moveTo>
                    <a:cubicBezTo>
                      <a:pt x="2079" y="21371"/>
                      <a:pt x="2097" y="21355"/>
                      <a:pt x="2105" y="21335"/>
                    </a:cubicBezTo>
                    <a:cubicBezTo>
                      <a:pt x="2090" y="21320"/>
                      <a:pt x="2073" y="21357"/>
                      <a:pt x="2063" y="21378"/>
                    </a:cubicBezTo>
                    <a:close/>
                    <a:moveTo>
                      <a:pt x="3084" y="20114"/>
                    </a:moveTo>
                    <a:cubicBezTo>
                      <a:pt x="3103" y="20091"/>
                      <a:pt x="3123" y="20072"/>
                      <a:pt x="3138" y="20034"/>
                    </a:cubicBezTo>
                    <a:cubicBezTo>
                      <a:pt x="3118" y="20052"/>
                      <a:pt x="3101" y="20085"/>
                      <a:pt x="3084" y="20114"/>
                    </a:cubicBezTo>
                    <a:close/>
                    <a:moveTo>
                      <a:pt x="3186" y="19960"/>
                    </a:moveTo>
                    <a:cubicBezTo>
                      <a:pt x="3207" y="19941"/>
                      <a:pt x="3232" y="19902"/>
                      <a:pt x="3246" y="19867"/>
                    </a:cubicBezTo>
                    <a:cubicBezTo>
                      <a:pt x="3217" y="19902"/>
                      <a:pt x="3189" y="19946"/>
                      <a:pt x="3161" y="19988"/>
                    </a:cubicBezTo>
                    <a:lnTo>
                      <a:pt x="3161" y="20006"/>
                    </a:lnTo>
                    <a:cubicBezTo>
                      <a:pt x="3171" y="19997"/>
                      <a:pt x="3178" y="19974"/>
                      <a:pt x="3186" y="19960"/>
                    </a:cubicBezTo>
                    <a:close/>
                    <a:moveTo>
                      <a:pt x="2171" y="21275"/>
                    </a:moveTo>
                    <a:cubicBezTo>
                      <a:pt x="2165" y="21275"/>
                      <a:pt x="2155" y="21272"/>
                      <a:pt x="2157" y="21290"/>
                    </a:cubicBezTo>
                    <a:lnTo>
                      <a:pt x="2163" y="21290"/>
                    </a:lnTo>
                    <a:cubicBezTo>
                      <a:pt x="2165" y="21286"/>
                      <a:pt x="2173" y="21290"/>
                      <a:pt x="2171" y="21275"/>
                    </a:cubicBezTo>
                    <a:close/>
                    <a:moveTo>
                      <a:pt x="3300" y="19784"/>
                    </a:moveTo>
                    <a:cubicBezTo>
                      <a:pt x="3283" y="19798"/>
                      <a:pt x="3263" y="19820"/>
                      <a:pt x="3251" y="19860"/>
                    </a:cubicBezTo>
                    <a:cubicBezTo>
                      <a:pt x="3277" y="19862"/>
                      <a:pt x="3278" y="19804"/>
                      <a:pt x="3300" y="19784"/>
                    </a:cubicBezTo>
                    <a:close/>
                    <a:moveTo>
                      <a:pt x="3060" y="20151"/>
                    </a:moveTo>
                    <a:cubicBezTo>
                      <a:pt x="3068" y="20140"/>
                      <a:pt x="3076" y="20127"/>
                      <a:pt x="3084" y="20114"/>
                    </a:cubicBezTo>
                    <a:cubicBezTo>
                      <a:pt x="3075" y="20124"/>
                      <a:pt x="3067" y="20136"/>
                      <a:pt x="3060" y="20151"/>
                    </a:cubicBezTo>
                    <a:close/>
                    <a:moveTo>
                      <a:pt x="682" y="16367"/>
                    </a:moveTo>
                    <a:lnTo>
                      <a:pt x="682" y="16323"/>
                    </a:lnTo>
                    <a:cubicBezTo>
                      <a:pt x="659" y="16410"/>
                      <a:pt x="641" y="16506"/>
                      <a:pt x="618" y="16593"/>
                    </a:cubicBezTo>
                    <a:cubicBezTo>
                      <a:pt x="622" y="16664"/>
                      <a:pt x="593" y="16696"/>
                      <a:pt x="592" y="16761"/>
                    </a:cubicBezTo>
                    <a:cubicBezTo>
                      <a:pt x="628" y="16633"/>
                      <a:pt x="651" y="16497"/>
                      <a:pt x="682" y="16367"/>
                    </a:cubicBezTo>
                    <a:close/>
                    <a:moveTo>
                      <a:pt x="6523" y="12929"/>
                    </a:moveTo>
                    <a:cubicBezTo>
                      <a:pt x="6517" y="12931"/>
                      <a:pt x="6514" y="12946"/>
                      <a:pt x="6510" y="12929"/>
                    </a:cubicBezTo>
                    <a:cubicBezTo>
                      <a:pt x="6514" y="12974"/>
                      <a:pt x="6504" y="13020"/>
                      <a:pt x="6496" y="13062"/>
                    </a:cubicBezTo>
                    <a:cubicBezTo>
                      <a:pt x="6508" y="13025"/>
                      <a:pt x="6534" y="12985"/>
                      <a:pt x="6523" y="12929"/>
                    </a:cubicBezTo>
                    <a:close/>
                    <a:moveTo>
                      <a:pt x="6525" y="13096"/>
                    </a:moveTo>
                    <a:lnTo>
                      <a:pt x="6531" y="13085"/>
                    </a:lnTo>
                    <a:cubicBezTo>
                      <a:pt x="6535" y="13048"/>
                      <a:pt x="6560" y="12996"/>
                      <a:pt x="6536" y="12969"/>
                    </a:cubicBezTo>
                    <a:cubicBezTo>
                      <a:pt x="6543" y="13015"/>
                      <a:pt x="6522" y="13062"/>
                      <a:pt x="6525" y="13096"/>
                    </a:cubicBezTo>
                    <a:close/>
                    <a:moveTo>
                      <a:pt x="6486" y="13280"/>
                    </a:moveTo>
                    <a:cubicBezTo>
                      <a:pt x="6488" y="13209"/>
                      <a:pt x="6521" y="13182"/>
                      <a:pt x="6523" y="13112"/>
                    </a:cubicBezTo>
                    <a:lnTo>
                      <a:pt x="6504" y="13145"/>
                    </a:lnTo>
                    <a:cubicBezTo>
                      <a:pt x="6510" y="13187"/>
                      <a:pt x="6488" y="13228"/>
                      <a:pt x="6481" y="13274"/>
                    </a:cubicBezTo>
                    <a:cubicBezTo>
                      <a:pt x="6482" y="13277"/>
                      <a:pt x="6483" y="13282"/>
                      <a:pt x="6486" y="13280"/>
                    </a:cubicBezTo>
                    <a:close/>
                    <a:moveTo>
                      <a:pt x="6386" y="13526"/>
                    </a:moveTo>
                    <a:lnTo>
                      <a:pt x="6386" y="13546"/>
                    </a:lnTo>
                    <a:lnTo>
                      <a:pt x="6389" y="13546"/>
                    </a:lnTo>
                    <a:lnTo>
                      <a:pt x="6389" y="13526"/>
                    </a:lnTo>
                    <a:cubicBezTo>
                      <a:pt x="6389" y="13526"/>
                      <a:pt x="6386" y="13526"/>
                      <a:pt x="6386" y="13526"/>
                    </a:cubicBezTo>
                    <a:close/>
                    <a:moveTo>
                      <a:pt x="6412" y="13574"/>
                    </a:moveTo>
                    <a:cubicBezTo>
                      <a:pt x="6433" y="13527"/>
                      <a:pt x="6444" y="13472"/>
                      <a:pt x="6452" y="13414"/>
                    </a:cubicBezTo>
                    <a:cubicBezTo>
                      <a:pt x="6444" y="13479"/>
                      <a:pt x="6405" y="13500"/>
                      <a:pt x="6412" y="13574"/>
                    </a:cubicBezTo>
                    <a:close/>
                    <a:moveTo>
                      <a:pt x="6410" y="13367"/>
                    </a:moveTo>
                    <a:lnTo>
                      <a:pt x="6412" y="13363"/>
                    </a:lnTo>
                    <a:lnTo>
                      <a:pt x="6412" y="13347"/>
                    </a:lnTo>
                    <a:cubicBezTo>
                      <a:pt x="6412" y="13347"/>
                      <a:pt x="6410" y="13367"/>
                      <a:pt x="6410" y="13367"/>
                    </a:cubicBezTo>
                    <a:close/>
                    <a:moveTo>
                      <a:pt x="6342" y="13852"/>
                    </a:moveTo>
                    <a:cubicBezTo>
                      <a:pt x="6324" y="13878"/>
                      <a:pt x="6335" y="13935"/>
                      <a:pt x="6319" y="13959"/>
                    </a:cubicBezTo>
                    <a:cubicBezTo>
                      <a:pt x="6346" y="13956"/>
                      <a:pt x="6329" y="13882"/>
                      <a:pt x="6342" y="13852"/>
                    </a:cubicBezTo>
                    <a:close/>
                    <a:moveTo>
                      <a:pt x="6354" y="13785"/>
                    </a:moveTo>
                    <a:cubicBezTo>
                      <a:pt x="6344" y="13827"/>
                      <a:pt x="6364" y="13820"/>
                      <a:pt x="6371" y="13824"/>
                    </a:cubicBezTo>
                    <a:cubicBezTo>
                      <a:pt x="6377" y="13810"/>
                      <a:pt x="6380" y="13806"/>
                      <a:pt x="6371" y="13792"/>
                    </a:cubicBezTo>
                    <a:cubicBezTo>
                      <a:pt x="6377" y="13747"/>
                      <a:pt x="6387" y="13706"/>
                      <a:pt x="6397" y="13664"/>
                    </a:cubicBezTo>
                    <a:cubicBezTo>
                      <a:pt x="6389" y="13708"/>
                      <a:pt x="6359" y="13733"/>
                      <a:pt x="6354" y="13785"/>
                    </a:cubicBezTo>
                    <a:close/>
                    <a:moveTo>
                      <a:pt x="6442" y="13335"/>
                    </a:moveTo>
                    <a:lnTo>
                      <a:pt x="6450" y="13335"/>
                    </a:lnTo>
                    <a:cubicBezTo>
                      <a:pt x="6458" y="13354"/>
                      <a:pt x="6453" y="13367"/>
                      <a:pt x="6455" y="13395"/>
                    </a:cubicBezTo>
                    <a:cubicBezTo>
                      <a:pt x="6465" y="13395"/>
                      <a:pt x="6466" y="13372"/>
                      <a:pt x="6468" y="13351"/>
                    </a:cubicBezTo>
                    <a:lnTo>
                      <a:pt x="6463" y="13351"/>
                    </a:lnTo>
                    <a:cubicBezTo>
                      <a:pt x="6452" y="13326"/>
                      <a:pt x="6470" y="13335"/>
                      <a:pt x="6473" y="13319"/>
                    </a:cubicBezTo>
                    <a:cubicBezTo>
                      <a:pt x="6477" y="13291"/>
                      <a:pt x="6468" y="13268"/>
                      <a:pt x="6463" y="13252"/>
                    </a:cubicBezTo>
                    <a:cubicBezTo>
                      <a:pt x="6471" y="13196"/>
                      <a:pt x="6488" y="13140"/>
                      <a:pt x="6489" y="13085"/>
                    </a:cubicBezTo>
                    <a:cubicBezTo>
                      <a:pt x="6479" y="13087"/>
                      <a:pt x="6481" y="13110"/>
                      <a:pt x="6481" y="13125"/>
                    </a:cubicBezTo>
                    <a:cubicBezTo>
                      <a:pt x="6452" y="13184"/>
                      <a:pt x="6452" y="13280"/>
                      <a:pt x="6431" y="13351"/>
                    </a:cubicBezTo>
                    <a:cubicBezTo>
                      <a:pt x="6416" y="13395"/>
                      <a:pt x="6414" y="13456"/>
                      <a:pt x="6397" y="13497"/>
                    </a:cubicBezTo>
                    <a:cubicBezTo>
                      <a:pt x="6414" y="13456"/>
                      <a:pt x="6432" y="13393"/>
                      <a:pt x="6442" y="13335"/>
                    </a:cubicBezTo>
                    <a:close/>
                    <a:moveTo>
                      <a:pt x="5830" y="20484"/>
                    </a:moveTo>
                    <a:cubicBezTo>
                      <a:pt x="5835" y="20481"/>
                      <a:pt x="5841" y="20488"/>
                      <a:pt x="5843" y="20479"/>
                    </a:cubicBezTo>
                    <a:cubicBezTo>
                      <a:pt x="5843" y="20456"/>
                      <a:pt x="5834" y="20474"/>
                      <a:pt x="5830" y="20484"/>
                    </a:cubicBezTo>
                    <a:close/>
                    <a:moveTo>
                      <a:pt x="5652" y="20534"/>
                    </a:moveTo>
                    <a:cubicBezTo>
                      <a:pt x="5658" y="20530"/>
                      <a:pt x="5664" y="20539"/>
                      <a:pt x="5668" y="20528"/>
                    </a:cubicBezTo>
                    <a:cubicBezTo>
                      <a:pt x="5663" y="20530"/>
                      <a:pt x="5656" y="20523"/>
                      <a:pt x="5652" y="20534"/>
                    </a:cubicBezTo>
                    <a:close/>
                    <a:moveTo>
                      <a:pt x="5826" y="20484"/>
                    </a:moveTo>
                    <a:lnTo>
                      <a:pt x="5822" y="20479"/>
                    </a:lnTo>
                    <a:cubicBezTo>
                      <a:pt x="5784" y="20502"/>
                      <a:pt x="5731" y="20495"/>
                      <a:pt x="5695" y="20528"/>
                    </a:cubicBezTo>
                    <a:cubicBezTo>
                      <a:pt x="5737" y="20528"/>
                      <a:pt x="5784" y="20511"/>
                      <a:pt x="5826" y="20484"/>
                    </a:cubicBezTo>
                    <a:close/>
                    <a:moveTo>
                      <a:pt x="5901" y="20439"/>
                    </a:moveTo>
                    <a:cubicBezTo>
                      <a:pt x="5889" y="20442"/>
                      <a:pt x="5873" y="20453"/>
                      <a:pt x="5859" y="20468"/>
                    </a:cubicBezTo>
                    <a:cubicBezTo>
                      <a:pt x="5874" y="20458"/>
                      <a:pt x="5891" y="20465"/>
                      <a:pt x="5901" y="20439"/>
                    </a:cubicBezTo>
                    <a:close/>
                    <a:moveTo>
                      <a:pt x="5983" y="15433"/>
                    </a:moveTo>
                    <a:lnTo>
                      <a:pt x="5974" y="15433"/>
                    </a:lnTo>
                    <a:cubicBezTo>
                      <a:pt x="5968" y="15479"/>
                      <a:pt x="5955" y="15521"/>
                      <a:pt x="5951" y="15572"/>
                    </a:cubicBezTo>
                    <a:cubicBezTo>
                      <a:pt x="5957" y="15521"/>
                      <a:pt x="5986" y="15490"/>
                      <a:pt x="5983" y="15433"/>
                    </a:cubicBezTo>
                    <a:close/>
                    <a:moveTo>
                      <a:pt x="6043" y="15242"/>
                    </a:moveTo>
                    <a:cubicBezTo>
                      <a:pt x="6056" y="15222"/>
                      <a:pt x="6064" y="15187"/>
                      <a:pt x="6071" y="15166"/>
                    </a:cubicBezTo>
                    <a:lnTo>
                      <a:pt x="6071" y="15143"/>
                    </a:lnTo>
                    <a:lnTo>
                      <a:pt x="6066" y="15159"/>
                    </a:lnTo>
                    <a:cubicBezTo>
                      <a:pt x="6043" y="15154"/>
                      <a:pt x="6057" y="15222"/>
                      <a:pt x="6043" y="15242"/>
                    </a:cubicBezTo>
                    <a:close/>
                    <a:moveTo>
                      <a:pt x="5930" y="20417"/>
                    </a:moveTo>
                    <a:cubicBezTo>
                      <a:pt x="5921" y="20412"/>
                      <a:pt x="5915" y="20427"/>
                      <a:pt x="5909" y="20427"/>
                    </a:cubicBezTo>
                    <a:cubicBezTo>
                      <a:pt x="5917" y="20427"/>
                      <a:pt x="5927" y="20432"/>
                      <a:pt x="5930" y="20417"/>
                    </a:cubicBezTo>
                    <a:close/>
                    <a:moveTo>
                      <a:pt x="6234" y="14197"/>
                    </a:moveTo>
                    <a:cubicBezTo>
                      <a:pt x="6246" y="14160"/>
                      <a:pt x="6254" y="14111"/>
                      <a:pt x="6258" y="14074"/>
                    </a:cubicBezTo>
                    <a:cubicBezTo>
                      <a:pt x="6246" y="14114"/>
                      <a:pt x="6239" y="14153"/>
                      <a:pt x="6234" y="14197"/>
                    </a:cubicBezTo>
                    <a:close/>
                    <a:moveTo>
                      <a:pt x="6167" y="14284"/>
                    </a:moveTo>
                    <a:lnTo>
                      <a:pt x="6156" y="14332"/>
                    </a:lnTo>
                    <a:lnTo>
                      <a:pt x="6161" y="14332"/>
                    </a:lnTo>
                    <a:cubicBezTo>
                      <a:pt x="6167" y="14320"/>
                      <a:pt x="6173" y="14297"/>
                      <a:pt x="6167" y="14284"/>
                    </a:cubicBezTo>
                    <a:close/>
                    <a:moveTo>
                      <a:pt x="6193" y="14130"/>
                    </a:moveTo>
                    <a:cubicBezTo>
                      <a:pt x="6202" y="14138"/>
                      <a:pt x="6206" y="14158"/>
                      <a:pt x="6208" y="14173"/>
                    </a:cubicBezTo>
                    <a:cubicBezTo>
                      <a:pt x="6215" y="14147"/>
                      <a:pt x="6230" y="14116"/>
                      <a:pt x="6221" y="14074"/>
                    </a:cubicBezTo>
                    <a:cubicBezTo>
                      <a:pt x="6213" y="14097"/>
                      <a:pt x="6217" y="14118"/>
                      <a:pt x="6215" y="14142"/>
                    </a:cubicBezTo>
                    <a:cubicBezTo>
                      <a:pt x="6207" y="14144"/>
                      <a:pt x="6202" y="14111"/>
                      <a:pt x="6193" y="14130"/>
                    </a:cubicBezTo>
                    <a:close/>
                    <a:moveTo>
                      <a:pt x="6339" y="13586"/>
                    </a:moveTo>
                    <a:cubicBezTo>
                      <a:pt x="6342" y="13581"/>
                      <a:pt x="6346" y="13574"/>
                      <a:pt x="6345" y="13562"/>
                    </a:cubicBezTo>
                    <a:cubicBezTo>
                      <a:pt x="6338" y="13559"/>
                      <a:pt x="6339" y="13577"/>
                      <a:pt x="6339" y="13586"/>
                    </a:cubicBezTo>
                    <a:close/>
                    <a:moveTo>
                      <a:pt x="6129" y="20285"/>
                    </a:moveTo>
                    <a:cubicBezTo>
                      <a:pt x="6137" y="20280"/>
                      <a:pt x="6145" y="20263"/>
                      <a:pt x="6150" y="20261"/>
                    </a:cubicBezTo>
                    <a:cubicBezTo>
                      <a:pt x="6141" y="20256"/>
                      <a:pt x="6134" y="20272"/>
                      <a:pt x="6129" y="20285"/>
                    </a:cubicBezTo>
                    <a:close/>
                    <a:moveTo>
                      <a:pt x="6101" y="14675"/>
                    </a:moveTo>
                    <a:lnTo>
                      <a:pt x="6101" y="14698"/>
                    </a:lnTo>
                    <a:cubicBezTo>
                      <a:pt x="6115" y="14670"/>
                      <a:pt x="6122" y="14626"/>
                      <a:pt x="6127" y="14602"/>
                    </a:cubicBezTo>
                    <a:cubicBezTo>
                      <a:pt x="6115" y="14626"/>
                      <a:pt x="6117" y="14672"/>
                      <a:pt x="6101" y="14675"/>
                    </a:cubicBezTo>
                    <a:close/>
                    <a:moveTo>
                      <a:pt x="6193" y="14347"/>
                    </a:moveTo>
                    <a:cubicBezTo>
                      <a:pt x="6180" y="14362"/>
                      <a:pt x="6184" y="14403"/>
                      <a:pt x="6177" y="14424"/>
                    </a:cubicBezTo>
                    <a:cubicBezTo>
                      <a:pt x="6184" y="14401"/>
                      <a:pt x="6193" y="14366"/>
                      <a:pt x="6193" y="14347"/>
                    </a:cubicBezTo>
                    <a:close/>
                    <a:moveTo>
                      <a:pt x="6190" y="14220"/>
                    </a:moveTo>
                    <a:lnTo>
                      <a:pt x="6193" y="14220"/>
                    </a:lnTo>
                    <a:lnTo>
                      <a:pt x="6193" y="14213"/>
                    </a:lnTo>
                    <a:cubicBezTo>
                      <a:pt x="6194" y="14203"/>
                      <a:pt x="6203" y="14188"/>
                      <a:pt x="6193" y="14181"/>
                    </a:cubicBezTo>
                    <a:cubicBezTo>
                      <a:pt x="6193" y="14181"/>
                      <a:pt x="6190" y="14220"/>
                      <a:pt x="6190" y="14220"/>
                    </a:cubicBezTo>
                    <a:close/>
                    <a:moveTo>
                      <a:pt x="6287" y="14095"/>
                    </a:moveTo>
                    <a:cubicBezTo>
                      <a:pt x="6294" y="14057"/>
                      <a:pt x="6315" y="14035"/>
                      <a:pt x="6313" y="13991"/>
                    </a:cubicBezTo>
                    <a:cubicBezTo>
                      <a:pt x="6303" y="14015"/>
                      <a:pt x="6292" y="14059"/>
                      <a:pt x="6287" y="14095"/>
                    </a:cubicBezTo>
                    <a:close/>
                    <a:moveTo>
                      <a:pt x="6384" y="13581"/>
                    </a:moveTo>
                    <a:lnTo>
                      <a:pt x="6376" y="13581"/>
                    </a:lnTo>
                    <a:lnTo>
                      <a:pt x="6352" y="13685"/>
                    </a:lnTo>
                    <a:cubicBezTo>
                      <a:pt x="6350" y="13685"/>
                      <a:pt x="6346" y="13685"/>
                      <a:pt x="6345" y="13680"/>
                    </a:cubicBezTo>
                    <a:cubicBezTo>
                      <a:pt x="6335" y="13678"/>
                      <a:pt x="6352" y="13711"/>
                      <a:pt x="6337" y="13719"/>
                    </a:cubicBezTo>
                    <a:cubicBezTo>
                      <a:pt x="6342" y="13771"/>
                      <a:pt x="6317" y="13822"/>
                      <a:pt x="6319" y="13847"/>
                    </a:cubicBezTo>
                    <a:cubicBezTo>
                      <a:pt x="6333" y="13753"/>
                      <a:pt x="6373" y="13680"/>
                      <a:pt x="6384" y="13581"/>
                    </a:cubicBezTo>
                    <a:close/>
                    <a:moveTo>
                      <a:pt x="6214" y="14225"/>
                    </a:moveTo>
                    <a:cubicBezTo>
                      <a:pt x="6215" y="14258"/>
                      <a:pt x="6195" y="14283"/>
                      <a:pt x="6206" y="14314"/>
                    </a:cubicBezTo>
                    <a:cubicBezTo>
                      <a:pt x="6210" y="14283"/>
                      <a:pt x="6221" y="14253"/>
                      <a:pt x="6221" y="14225"/>
                    </a:cubicBezTo>
                    <a:cubicBezTo>
                      <a:pt x="6221" y="14225"/>
                      <a:pt x="6214" y="14225"/>
                      <a:pt x="6214" y="14225"/>
                    </a:cubicBezTo>
                    <a:close/>
                    <a:moveTo>
                      <a:pt x="6306" y="13919"/>
                    </a:moveTo>
                    <a:lnTo>
                      <a:pt x="6307" y="13880"/>
                    </a:lnTo>
                    <a:lnTo>
                      <a:pt x="6292" y="13963"/>
                    </a:lnTo>
                    <a:cubicBezTo>
                      <a:pt x="6292" y="13963"/>
                      <a:pt x="6306" y="13919"/>
                      <a:pt x="6306" y="13919"/>
                    </a:cubicBezTo>
                    <a:close/>
                    <a:moveTo>
                      <a:pt x="6237" y="14571"/>
                    </a:moveTo>
                    <a:cubicBezTo>
                      <a:pt x="6233" y="14522"/>
                      <a:pt x="6267" y="14501"/>
                      <a:pt x="6255" y="14453"/>
                    </a:cubicBezTo>
                    <a:cubicBezTo>
                      <a:pt x="6254" y="14473"/>
                      <a:pt x="6237" y="14475"/>
                      <a:pt x="6240" y="14503"/>
                    </a:cubicBezTo>
                    <a:cubicBezTo>
                      <a:pt x="6221" y="14517"/>
                      <a:pt x="6233" y="14576"/>
                      <a:pt x="6219" y="14602"/>
                    </a:cubicBezTo>
                    <a:cubicBezTo>
                      <a:pt x="6225" y="14592"/>
                      <a:pt x="6229" y="14576"/>
                      <a:pt x="6237" y="14571"/>
                    </a:cubicBezTo>
                    <a:close/>
                    <a:moveTo>
                      <a:pt x="5283" y="18048"/>
                    </a:moveTo>
                    <a:cubicBezTo>
                      <a:pt x="5276" y="18063"/>
                      <a:pt x="5277" y="18091"/>
                      <a:pt x="5277" y="18115"/>
                    </a:cubicBezTo>
                    <a:cubicBezTo>
                      <a:pt x="5277" y="18115"/>
                      <a:pt x="5283" y="18048"/>
                      <a:pt x="5283" y="18048"/>
                    </a:cubicBezTo>
                    <a:close/>
                    <a:moveTo>
                      <a:pt x="6105" y="15016"/>
                    </a:moveTo>
                    <a:cubicBezTo>
                      <a:pt x="6089" y="15036"/>
                      <a:pt x="6097" y="15083"/>
                      <a:pt x="6085" y="15111"/>
                    </a:cubicBezTo>
                    <a:cubicBezTo>
                      <a:pt x="6097" y="15083"/>
                      <a:pt x="6104" y="15050"/>
                      <a:pt x="6105" y="15016"/>
                    </a:cubicBezTo>
                    <a:close/>
                    <a:moveTo>
                      <a:pt x="13557" y="6531"/>
                    </a:moveTo>
                    <a:cubicBezTo>
                      <a:pt x="13541" y="6525"/>
                      <a:pt x="13544" y="6565"/>
                      <a:pt x="13544" y="6587"/>
                    </a:cubicBezTo>
                    <a:cubicBezTo>
                      <a:pt x="13556" y="6585"/>
                      <a:pt x="13565" y="6553"/>
                      <a:pt x="13557" y="6531"/>
                    </a:cubicBezTo>
                    <a:close/>
                    <a:moveTo>
                      <a:pt x="13583" y="6976"/>
                    </a:moveTo>
                    <a:lnTo>
                      <a:pt x="13573" y="7009"/>
                    </a:lnTo>
                    <a:cubicBezTo>
                      <a:pt x="13571" y="7102"/>
                      <a:pt x="13524" y="7142"/>
                      <a:pt x="13523" y="7232"/>
                    </a:cubicBezTo>
                    <a:cubicBezTo>
                      <a:pt x="13531" y="7322"/>
                      <a:pt x="13490" y="7369"/>
                      <a:pt x="13486" y="7450"/>
                    </a:cubicBezTo>
                    <a:cubicBezTo>
                      <a:pt x="13492" y="7508"/>
                      <a:pt x="13464" y="7547"/>
                      <a:pt x="13473" y="7593"/>
                    </a:cubicBezTo>
                    <a:lnTo>
                      <a:pt x="13491" y="7554"/>
                    </a:lnTo>
                    <a:cubicBezTo>
                      <a:pt x="13497" y="7468"/>
                      <a:pt x="13499" y="7381"/>
                      <a:pt x="13525" y="7311"/>
                    </a:cubicBezTo>
                    <a:cubicBezTo>
                      <a:pt x="13556" y="7290"/>
                      <a:pt x="13535" y="7369"/>
                      <a:pt x="13541" y="7372"/>
                    </a:cubicBezTo>
                    <a:lnTo>
                      <a:pt x="13570" y="7200"/>
                    </a:lnTo>
                    <a:lnTo>
                      <a:pt x="13552" y="7244"/>
                    </a:lnTo>
                    <a:cubicBezTo>
                      <a:pt x="13538" y="7220"/>
                      <a:pt x="13553" y="7192"/>
                      <a:pt x="13557" y="7172"/>
                    </a:cubicBezTo>
                    <a:cubicBezTo>
                      <a:pt x="13555" y="7095"/>
                      <a:pt x="13584" y="7044"/>
                      <a:pt x="13583" y="6976"/>
                    </a:cubicBezTo>
                    <a:close/>
                    <a:moveTo>
                      <a:pt x="13534" y="7065"/>
                    </a:moveTo>
                    <a:cubicBezTo>
                      <a:pt x="13536" y="6980"/>
                      <a:pt x="13560" y="6905"/>
                      <a:pt x="13565" y="6826"/>
                    </a:cubicBezTo>
                    <a:lnTo>
                      <a:pt x="13549" y="6849"/>
                    </a:lnTo>
                    <a:cubicBezTo>
                      <a:pt x="13547" y="6924"/>
                      <a:pt x="13530" y="6984"/>
                      <a:pt x="13515" y="7049"/>
                    </a:cubicBezTo>
                    <a:cubicBezTo>
                      <a:pt x="13497" y="6993"/>
                      <a:pt x="13527" y="6951"/>
                      <a:pt x="13521" y="6893"/>
                    </a:cubicBezTo>
                    <a:cubicBezTo>
                      <a:pt x="13495" y="6936"/>
                      <a:pt x="13504" y="7035"/>
                      <a:pt x="13502" y="7100"/>
                    </a:cubicBezTo>
                    <a:lnTo>
                      <a:pt x="13497" y="7109"/>
                    </a:lnTo>
                    <a:cubicBezTo>
                      <a:pt x="13504" y="7225"/>
                      <a:pt x="13463" y="7301"/>
                      <a:pt x="13465" y="7406"/>
                    </a:cubicBezTo>
                    <a:cubicBezTo>
                      <a:pt x="13497" y="7299"/>
                      <a:pt x="13499" y="7169"/>
                      <a:pt x="13534" y="7065"/>
                    </a:cubicBezTo>
                    <a:close/>
                    <a:moveTo>
                      <a:pt x="13392" y="8018"/>
                    </a:moveTo>
                    <a:cubicBezTo>
                      <a:pt x="13391" y="8066"/>
                      <a:pt x="13371" y="8102"/>
                      <a:pt x="13371" y="8150"/>
                    </a:cubicBezTo>
                    <a:cubicBezTo>
                      <a:pt x="13384" y="8110"/>
                      <a:pt x="13396" y="8063"/>
                      <a:pt x="13392" y="8018"/>
                    </a:cubicBezTo>
                    <a:close/>
                    <a:moveTo>
                      <a:pt x="13463" y="7935"/>
                    </a:moveTo>
                    <a:cubicBezTo>
                      <a:pt x="13464" y="7914"/>
                      <a:pt x="13472" y="7897"/>
                      <a:pt x="13465" y="7879"/>
                    </a:cubicBezTo>
                    <a:cubicBezTo>
                      <a:pt x="13445" y="7875"/>
                      <a:pt x="13457" y="7925"/>
                      <a:pt x="13463" y="7935"/>
                    </a:cubicBezTo>
                    <a:close/>
                    <a:moveTo>
                      <a:pt x="13394" y="7795"/>
                    </a:moveTo>
                    <a:lnTo>
                      <a:pt x="13397" y="7800"/>
                    </a:lnTo>
                    <a:cubicBezTo>
                      <a:pt x="13414" y="7767"/>
                      <a:pt x="13418" y="7718"/>
                      <a:pt x="13420" y="7672"/>
                    </a:cubicBezTo>
                    <a:cubicBezTo>
                      <a:pt x="13420" y="7672"/>
                      <a:pt x="13394" y="7795"/>
                      <a:pt x="13394" y="7795"/>
                    </a:cubicBezTo>
                    <a:close/>
                    <a:moveTo>
                      <a:pt x="13429" y="7628"/>
                    </a:moveTo>
                    <a:cubicBezTo>
                      <a:pt x="13446" y="7575"/>
                      <a:pt x="13457" y="7496"/>
                      <a:pt x="13459" y="7434"/>
                    </a:cubicBezTo>
                    <a:lnTo>
                      <a:pt x="13449" y="7454"/>
                    </a:lnTo>
                    <a:cubicBezTo>
                      <a:pt x="13451" y="7519"/>
                      <a:pt x="13429" y="7568"/>
                      <a:pt x="13429" y="7628"/>
                    </a:cubicBezTo>
                    <a:close/>
                    <a:moveTo>
                      <a:pt x="13420" y="7899"/>
                    </a:moveTo>
                    <a:cubicBezTo>
                      <a:pt x="13435" y="7856"/>
                      <a:pt x="13433" y="7797"/>
                      <a:pt x="13452" y="7756"/>
                    </a:cubicBezTo>
                    <a:cubicBezTo>
                      <a:pt x="13455" y="7717"/>
                      <a:pt x="13479" y="7679"/>
                      <a:pt x="13463" y="7638"/>
                    </a:cubicBezTo>
                    <a:cubicBezTo>
                      <a:pt x="13442" y="7711"/>
                      <a:pt x="13431" y="7805"/>
                      <a:pt x="13416" y="7888"/>
                    </a:cubicBezTo>
                    <a:cubicBezTo>
                      <a:pt x="13416" y="7888"/>
                      <a:pt x="13420" y="7899"/>
                      <a:pt x="13420" y="7899"/>
                    </a:cubicBezTo>
                    <a:close/>
                    <a:moveTo>
                      <a:pt x="13731" y="6226"/>
                    </a:moveTo>
                    <a:cubicBezTo>
                      <a:pt x="13737" y="6211"/>
                      <a:pt x="13737" y="6188"/>
                      <a:pt x="13738" y="6167"/>
                    </a:cubicBezTo>
                    <a:cubicBezTo>
                      <a:pt x="13734" y="6188"/>
                      <a:pt x="13727" y="6206"/>
                      <a:pt x="13731" y="6226"/>
                    </a:cubicBezTo>
                    <a:close/>
                    <a:moveTo>
                      <a:pt x="13695" y="5642"/>
                    </a:moveTo>
                    <a:cubicBezTo>
                      <a:pt x="13713" y="5612"/>
                      <a:pt x="13713" y="5565"/>
                      <a:pt x="13717" y="5521"/>
                    </a:cubicBezTo>
                    <a:cubicBezTo>
                      <a:pt x="13707" y="5560"/>
                      <a:pt x="13695" y="5594"/>
                      <a:pt x="13695" y="5642"/>
                    </a:cubicBezTo>
                    <a:close/>
                    <a:moveTo>
                      <a:pt x="13124" y="9919"/>
                    </a:moveTo>
                    <a:lnTo>
                      <a:pt x="13118" y="9919"/>
                    </a:lnTo>
                    <a:cubicBezTo>
                      <a:pt x="13122" y="9985"/>
                      <a:pt x="13068" y="9944"/>
                      <a:pt x="13088" y="10020"/>
                    </a:cubicBezTo>
                    <a:cubicBezTo>
                      <a:pt x="13091" y="10106"/>
                      <a:pt x="13052" y="10155"/>
                      <a:pt x="13057" y="10243"/>
                    </a:cubicBezTo>
                    <a:lnTo>
                      <a:pt x="13062" y="10232"/>
                    </a:lnTo>
                    <a:cubicBezTo>
                      <a:pt x="13057" y="10145"/>
                      <a:pt x="13091" y="10125"/>
                      <a:pt x="13104" y="10053"/>
                    </a:cubicBezTo>
                    <a:cubicBezTo>
                      <a:pt x="13098" y="9996"/>
                      <a:pt x="13134" y="9979"/>
                      <a:pt x="13124" y="9919"/>
                    </a:cubicBezTo>
                    <a:close/>
                    <a:moveTo>
                      <a:pt x="13688" y="5662"/>
                    </a:moveTo>
                    <a:lnTo>
                      <a:pt x="13691" y="5702"/>
                    </a:lnTo>
                    <a:cubicBezTo>
                      <a:pt x="13695" y="5695"/>
                      <a:pt x="13692" y="5677"/>
                      <a:pt x="13693" y="5662"/>
                    </a:cubicBezTo>
                    <a:cubicBezTo>
                      <a:pt x="13693" y="5662"/>
                      <a:pt x="13688" y="5662"/>
                      <a:pt x="13688" y="5662"/>
                    </a:cubicBezTo>
                    <a:close/>
                    <a:moveTo>
                      <a:pt x="13717" y="5521"/>
                    </a:moveTo>
                    <a:cubicBezTo>
                      <a:pt x="13721" y="5505"/>
                      <a:pt x="13725" y="5487"/>
                      <a:pt x="13727" y="5467"/>
                    </a:cubicBezTo>
                    <a:cubicBezTo>
                      <a:pt x="13721" y="5483"/>
                      <a:pt x="13719" y="5502"/>
                      <a:pt x="13717" y="5521"/>
                    </a:cubicBezTo>
                    <a:close/>
                    <a:moveTo>
                      <a:pt x="13350" y="8289"/>
                    </a:moveTo>
                    <a:cubicBezTo>
                      <a:pt x="13353" y="8259"/>
                      <a:pt x="13365" y="8236"/>
                      <a:pt x="13360" y="8200"/>
                    </a:cubicBezTo>
                    <a:cubicBezTo>
                      <a:pt x="13353" y="8226"/>
                      <a:pt x="13341" y="8261"/>
                      <a:pt x="13350" y="8289"/>
                    </a:cubicBezTo>
                    <a:close/>
                    <a:moveTo>
                      <a:pt x="5264" y="18330"/>
                    </a:moveTo>
                    <a:lnTo>
                      <a:pt x="5262" y="18354"/>
                    </a:lnTo>
                    <a:lnTo>
                      <a:pt x="5264" y="18346"/>
                    </a:lnTo>
                    <a:cubicBezTo>
                      <a:pt x="5264" y="18346"/>
                      <a:pt x="5264" y="18330"/>
                      <a:pt x="5264" y="18330"/>
                    </a:cubicBezTo>
                    <a:close/>
                    <a:moveTo>
                      <a:pt x="13738" y="6167"/>
                    </a:moveTo>
                    <a:cubicBezTo>
                      <a:pt x="13740" y="6155"/>
                      <a:pt x="13742" y="6144"/>
                      <a:pt x="13740" y="6131"/>
                    </a:cubicBezTo>
                    <a:cubicBezTo>
                      <a:pt x="13738" y="6138"/>
                      <a:pt x="13738" y="6152"/>
                      <a:pt x="13738" y="6167"/>
                    </a:cubicBezTo>
                    <a:close/>
                    <a:moveTo>
                      <a:pt x="14210" y="2325"/>
                    </a:moveTo>
                    <a:lnTo>
                      <a:pt x="14204" y="2325"/>
                    </a:lnTo>
                    <a:lnTo>
                      <a:pt x="14207" y="2371"/>
                    </a:lnTo>
                    <a:lnTo>
                      <a:pt x="14210" y="2371"/>
                    </a:lnTo>
                    <a:cubicBezTo>
                      <a:pt x="14210" y="2371"/>
                      <a:pt x="14210" y="2325"/>
                      <a:pt x="14210" y="2325"/>
                    </a:cubicBezTo>
                    <a:close/>
                    <a:moveTo>
                      <a:pt x="14154" y="3039"/>
                    </a:moveTo>
                    <a:lnTo>
                      <a:pt x="14154" y="3067"/>
                    </a:lnTo>
                    <a:lnTo>
                      <a:pt x="14158" y="3067"/>
                    </a:lnTo>
                    <a:lnTo>
                      <a:pt x="14158" y="3039"/>
                    </a:lnTo>
                    <a:cubicBezTo>
                      <a:pt x="14158" y="3039"/>
                      <a:pt x="14154" y="3039"/>
                      <a:pt x="14154" y="3039"/>
                    </a:cubicBezTo>
                    <a:close/>
                    <a:moveTo>
                      <a:pt x="13416" y="7438"/>
                    </a:moveTo>
                    <a:lnTo>
                      <a:pt x="13413" y="7489"/>
                    </a:lnTo>
                    <a:lnTo>
                      <a:pt x="13418" y="7478"/>
                    </a:lnTo>
                    <a:cubicBezTo>
                      <a:pt x="13422" y="7466"/>
                      <a:pt x="13422" y="7441"/>
                      <a:pt x="13416" y="7438"/>
                    </a:cubicBezTo>
                    <a:close/>
                    <a:moveTo>
                      <a:pt x="12817" y="1351"/>
                    </a:moveTo>
                    <a:cubicBezTo>
                      <a:pt x="12810" y="1370"/>
                      <a:pt x="12806" y="1400"/>
                      <a:pt x="12810" y="1414"/>
                    </a:cubicBezTo>
                    <a:cubicBezTo>
                      <a:pt x="12810" y="1391"/>
                      <a:pt x="12828" y="1372"/>
                      <a:pt x="12817" y="1351"/>
                    </a:cubicBezTo>
                    <a:close/>
                    <a:moveTo>
                      <a:pt x="11483" y="9736"/>
                    </a:moveTo>
                    <a:cubicBezTo>
                      <a:pt x="11489" y="9717"/>
                      <a:pt x="11484" y="9690"/>
                      <a:pt x="11485" y="9668"/>
                    </a:cubicBezTo>
                    <a:cubicBezTo>
                      <a:pt x="11477" y="9687"/>
                      <a:pt x="11480" y="9717"/>
                      <a:pt x="11483" y="9736"/>
                    </a:cubicBezTo>
                    <a:close/>
                    <a:moveTo>
                      <a:pt x="13405" y="8435"/>
                    </a:moveTo>
                    <a:cubicBezTo>
                      <a:pt x="13393" y="8440"/>
                      <a:pt x="13384" y="8481"/>
                      <a:pt x="13392" y="8500"/>
                    </a:cubicBezTo>
                    <a:cubicBezTo>
                      <a:pt x="13404" y="8491"/>
                      <a:pt x="13413" y="8458"/>
                      <a:pt x="13405" y="8435"/>
                    </a:cubicBezTo>
                    <a:close/>
                    <a:moveTo>
                      <a:pt x="13444" y="8340"/>
                    </a:moveTo>
                    <a:cubicBezTo>
                      <a:pt x="13439" y="8354"/>
                      <a:pt x="13432" y="8379"/>
                      <a:pt x="13439" y="8389"/>
                    </a:cubicBezTo>
                    <a:cubicBezTo>
                      <a:pt x="13439" y="8389"/>
                      <a:pt x="13444" y="8340"/>
                      <a:pt x="13444" y="8340"/>
                    </a:cubicBezTo>
                    <a:close/>
                    <a:moveTo>
                      <a:pt x="5236" y="18425"/>
                    </a:moveTo>
                    <a:cubicBezTo>
                      <a:pt x="5238" y="18405"/>
                      <a:pt x="5238" y="18377"/>
                      <a:pt x="5238" y="18354"/>
                    </a:cubicBezTo>
                    <a:cubicBezTo>
                      <a:pt x="5236" y="18378"/>
                      <a:pt x="5233" y="18408"/>
                      <a:pt x="5236" y="18425"/>
                    </a:cubicBezTo>
                    <a:close/>
                    <a:moveTo>
                      <a:pt x="5243" y="19459"/>
                    </a:moveTo>
                    <a:cubicBezTo>
                      <a:pt x="5243" y="19401"/>
                      <a:pt x="5234" y="19346"/>
                      <a:pt x="5231" y="19299"/>
                    </a:cubicBezTo>
                    <a:cubicBezTo>
                      <a:pt x="5238" y="19422"/>
                      <a:pt x="5223" y="19582"/>
                      <a:pt x="5254" y="19682"/>
                    </a:cubicBezTo>
                    <a:cubicBezTo>
                      <a:pt x="5250" y="19633"/>
                      <a:pt x="5251" y="19524"/>
                      <a:pt x="5243" y="19459"/>
                    </a:cubicBezTo>
                    <a:close/>
                    <a:moveTo>
                      <a:pt x="5249" y="19855"/>
                    </a:moveTo>
                    <a:lnTo>
                      <a:pt x="5246" y="19844"/>
                    </a:lnTo>
                    <a:lnTo>
                      <a:pt x="5249" y="19871"/>
                    </a:lnTo>
                    <a:cubicBezTo>
                      <a:pt x="5249" y="19871"/>
                      <a:pt x="5249" y="19855"/>
                      <a:pt x="5249" y="19855"/>
                    </a:cubicBezTo>
                    <a:close/>
                    <a:moveTo>
                      <a:pt x="13392" y="8630"/>
                    </a:moveTo>
                    <a:cubicBezTo>
                      <a:pt x="13394" y="8626"/>
                      <a:pt x="13394" y="8619"/>
                      <a:pt x="13394" y="8611"/>
                    </a:cubicBezTo>
                    <a:lnTo>
                      <a:pt x="13392" y="8611"/>
                    </a:lnTo>
                    <a:cubicBezTo>
                      <a:pt x="13392" y="8611"/>
                      <a:pt x="13392" y="8630"/>
                      <a:pt x="13392" y="8630"/>
                    </a:cubicBezTo>
                    <a:close/>
                    <a:moveTo>
                      <a:pt x="13216" y="8829"/>
                    </a:moveTo>
                    <a:cubicBezTo>
                      <a:pt x="13220" y="8745"/>
                      <a:pt x="13248" y="8685"/>
                      <a:pt x="13253" y="8602"/>
                    </a:cubicBezTo>
                    <a:cubicBezTo>
                      <a:pt x="13226" y="8729"/>
                      <a:pt x="13202" y="8860"/>
                      <a:pt x="13177" y="8991"/>
                    </a:cubicBezTo>
                    <a:cubicBezTo>
                      <a:pt x="13174" y="9012"/>
                      <a:pt x="13162" y="9065"/>
                      <a:pt x="13148" y="9029"/>
                    </a:cubicBezTo>
                    <a:cubicBezTo>
                      <a:pt x="13145" y="9051"/>
                      <a:pt x="13141" y="9088"/>
                      <a:pt x="13151" y="9108"/>
                    </a:cubicBezTo>
                    <a:cubicBezTo>
                      <a:pt x="13136" y="9144"/>
                      <a:pt x="13135" y="9204"/>
                      <a:pt x="13132" y="9235"/>
                    </a:cubicBezTo>
                    <a:cubicBezTo>
                      <a:pt x="13160" y="9098"/>
                      <a:pt x="13186" y="8963"/>
                      <a:pt x="13216" y="8829"/>
                    </a:cubicBezTo>
                    <a:close/>
                    <a:moveTo>
                      <a:pt x="13169" y="9652"/>
                    </a:moveTo>
                    <a:cubicBezTo>
                      <a:pt x="13145" y="9721"/>
                      <a:pt x="13144" y="9811"/>
                      <a:pt x="13132" y="9891"/>
                    </a:cubicBezTo>
                    <a:cubicBezTo>
                      <a:pt x="13151" y="9819"/>
                      <a:pt x="13169" y="9732"/>
                      <a:pt x="13169" y="9652"/>
                    </a:cubicBezTo>
                    <a:close/>
                    <a:moveTo>
                      <a:pt x="13166" y="9222"/>
                    </a:moveTo>
                    <a:lnTo>
                      <a:pt x="13164" y="9262"/>
                    </a:lnTo>
                    <a:lnTo>
                      <a:pt x="13174" y="9241"/>
                    </a:lnTo>
                    <a:cubicBezTo>
                      <a:pt x="13171" y="9235"/>
                      <a:pt x="13174" y="9218"/>
                      <a:pt x="13166" y="9222"/>
                    </a:cubicBezTo>
                    <a:close/>
                    <a:moveTo>
                      <a:pt x="13311" y="8316"/>
                    </a:moveTo>
                    <a:cubicBezTo>
                      <a:pt x="13325" y="8145"/>
                      <a:pt x="13374" y="8006"/>
                      <a:pt x="13390" y="7832"/>
                    </a:cubicBezTo>
                    <a:cubicBezTo>
                      <a:pt x="13384" y="7830"/>
                      <a:pt x="13378" y="7832"/>
                      <a:pt x="13376" y="7844"/>
                    </a:cubicBezTo>
                    <a:cubicBezTo>
                      <a:pt x="13378" y="7925"/>
                      <a:pt x="13339" y="7966"/>
                      <a:pt x="13350" y="8055"/>
                    </a:cubicBezTo>
                    <a:cubicBezTo>
                      <a:pt x="13338" y="8104"/>
                      <a:pt x="13305" y="8124"/>
                      <a:pt x="13313" y="8194"/>
                    </a:cubicBezTo>
                    <a:cubicBezTo>
                      <a:pt x="13286" y="8250"/>
                      <a:pt x="13315" y="8361"/>
                      <a:pt x="13276" y="8399"/>
                    </a:cubicBezTo>
                    <a:cubicBezTo>
                      <a:pt x="13274" y="8468"/>
                      <a:pt x="13262" y="8525"/>
                      <a:pt x="13255" y="8590"/>
                    </a:cubicBezTo>
                    <a:cubicBezTo>
                      <a:pt x="13282" y="8506"/>
                      <a:pt x="13287" y="8403"/>
                      <a:pt x="13311" y="8316"/>
                    </a:cubicBezTo>
                    <a:close/>
                    <a:moveTo>
                      <a:pt x="13148" y="9370"/>
                    </a:moveTo>
                    <a:lnTo>
                      <a:pt x="13154" y="9370"/>
                    </a:lnTo>
                    <a:cubicBezTo>
                      <a:pt x="13157" y="9355"/>
                      <a:pt x="13157" y="9327"/>
                      <a:pt x="13154" y="9313"/>
                    </a:cubicBezTo>
                    <a:cubicBezTo>
                      <a:pt x="13148" y="9327"/>
                      <a:pt x="13141" y="9348"/>
                      <a:pt x="13148" y="9370"/>
                    </a:cubicBezTo>
                    <a:close/>
                    <a:moveTo>
                      <a:pt x="13234" y="19438"/>
                    </a:moveTo>
                    <a:cubicBezTo>
                      <a:pt x="13243" y="19429"/>
                      <a:pt x="13254" y="19431"/>
                      <a:pt x="13261" y="19411"/>
                    </a:cubicBezTo>
                    <a:cubicBezTo>
                      <a:pt x="13250" y="19408"/>
                      <a:pt x="13239" y="19415"/>
                      <a:pt x="13234" y="19438"/>
                    </a:cubicBezTo>
                    <a:close/>
                    <a:moveTo>
                      <a:pt x="13266" y="8233"/>
                    </a:moveTo>
                    <a:lnTo>
                      <a:pt x="13266" y="8261"/>
                    </a:lnTo>
                    <a:lnTo>
                      <a:pt x="13268" y="8257"/>
                    </a:lnTo>
                    <a:cubicBezTo>
                      <a:pt x="13267" y="8247"/>
                      <a:pt x="13272" y="8233"/>
                      <a:pt x="13266" y="8233"/>
                    </a:cubicBezTo>
                    <a:close/>
                    <a:moveTo>
                      <a:pt x="13384" y="8527"/>
                    </a:moveTo>
                    <a:cubicBezTo>
                      <a:pt x="13372" y="8518"/>
                      <a:pt x="13373" y="8549"/>
                      <a:pt x="13373" y="8562"/>
                    </a:cubicBezTo>
                    <a:cubicBezTo>
                      <a:pt x="13347" y="8581"/>
                      <a:pt x="13371" y="8650"/>
                      <a:pt x="13341" y="8662"/>
                    </a:cubicBezTo>
                    <a:cubicBezTo>
                      <a:pt x="13341" y="8729"/>
                      <a:pt x="13337" y="8790"/>
                      <a:pt x="13326" y="8846"/>
                    </a:cubicBezTo>
                    <a:cubicBezTo>
                      <a:pt x="13322" y="8871"/>
                      <a:pt x="13309" y="8882"/>
                      <a:pt x="13300" y="8861"/>
                    </a:cubicBezTo>
                    <a:cubicBezTo>
                      <a:pt x="13291" y="8963"/>
                      <a:pt x="13301" y="9079"/>
                      <a:pt x="13261" y="9151"/>
                    </a:cubicBezTo>
                    <a:cubicBezTo>
                      <a:pt x="13253" y="9230"/>
                      <a:pt x="13233" y="9297"/>
                      <a:pt x="13219" y="9370"/>
                    </a:cubicBezTo>
                    <a:cubicBezTo>
                      <a:pt x="13186" y="9374"/>
                      <a:pt x="13230" y="9480"/>
                      <a:pt x="13190" y="9457"/>
                    </a:cubicBezTo>
                    <a:cubicBezTo>
                      <a:pt x="13184" y="9498"/>
                      <a:pt x="13200" y="9570"/>
                      <a:pt x="13169" y="9585"/>
                    </a:cubicBezTo>
                    <a:cubicBezTo>
                      <a:pt x="13174" y="9599"/>
                      <a:pt x="13184" y="9608"/>
                      <a:pt x="13187" y="9603"/>
                    </a:cubicBezTo>
                    <a:cubicBezTo>
                      <a:pt x="13222" y="9457"/>
                      <a:pt x="13242" y="9300"/>
                      <a:pt x="13282" y="9158"/>
                    </a:cubicBezTo>
                    <a:lnTo>
                      <a:pt x="13287" y="9158"/>
                    </a:lnTo>
                    <a:cubicBezTo>
                      <a:pt x="13289" y="9177"/>
                      <a:pt x="13282" y="9189"/>
                      <a:pt x="13285" y="9206"/>
                    </a:cubicBezTo>
                    <a:cubicBezTo>
                      <a:pt x="13299" y="9112"/>
                      <a:pt x="13344" y="8996"/>
                      <a:pt x="13324" y="8869"/>
                    </a:cubicBezTo>
                    <a:lnTo>
                      <a:pt x="13355" y="8773"/>
                    </a:lnTo>
                    <a:cubicBezTo>
                      <a:pt x="13353" y="8681"/>
                      <a:pt x="13403" y="8630"/>
                      <a:pt x="13384" y="8527"/>
                    </a:cubicBezTo>
                    <a:close/>
                    <a:moveTo>
                      <a:pt x="1824" y="12378"/>
                    </a:moveTo>
                    <a:lnTo>
                      <a:pt x="1830" y="12378"/>
                    </a:lnTo>
                    <a:cubicBezTo>
                      <a:pt x="1829" y="12370"/>
                      <a:pt x="1834" y="12366"/>
                      <a:pt x="1835" y="12361"/>
                    </a:cubicBezTo>
                    <a:cubicBezTo>
                      <a:pt x="1829" y="12357"/>
                      <a:pt x="1828" y="12373"/>
                      <a:pt x="1824" y="12378"/>
                    </a:cubicBezTo>
                    <a:close/>
                    <a:moveTo>
                      <a:pt x="1508" y="13330"/>
                    </a:moveTo>
                    <a:lnTo>
                      <a:pt x="1508" y="13302"/>
                    </a:lnTo>
                    <a:lnTo>
                      <a:pt x="1500" y="13335"/>
                    </a:lnTo>
                    <a:cubicBezTo>
                      <a:pt x="1500" y="13335"/>
                      <a:pt x="1508" y="13330"/>
                      <a:pt x="1508" y="13330"/>
                    </a:cubicBezTo>
                    <a:close/>
                    <a:moveTo>
                      <a:pt x="1489" y="13280"/>
                    </a:moveTo>
                    <a:lnTo>
                      <a:pt x="1494" y="13280"/>
                    </a:lnTo>
                    <a:cubicBezTo>
                      <a:pt x="1498" y="13268"/>
                      <a:pt x="1508" y="13263"/>
                      <a:pt x="1504" y="13247"/>
                    </a:cubicBezTo>
                    <a:cubicBezTo>
                      <a:pt x="1498" y="13252"/>
                      <a:pt x="1491" y="13266"/>
                      <a:pt x="1489" y="13280"/>
                    </a:cubicBezTo>
                    <a:close/>
                    <a:moveTo>
                      <a:pt x="1486" y="13368"/>
                    </a:moveTo>
                    <a:cubicBezTo>
                      <a:pt x="1475" y="13396"/>
                      <a:pt x="1461" y="13415"/>
                      <a:pt x="1465" y="13446"/>
                    </a:cubicBezTo>
                    <a:cubicBezTo>
                      <a:pt x="1478" y="13425"/>
                      <a:pt x="1479" y="13394"/>
                      <a:pt x="1486" y="13368"/>
                    </a:cubicBezTo>
                    <a:close/>
                    <a:moveTo>
                      <a:pt x="1373" y="13836"/>
                    </a:moveTo>
                    <a:cubicBezTo>
                      <a:pt x="1378" y="13839"/>
                      <a:pt x="1382" y="13831"/>
                      <a:pt x="1384" y="13824"/>
                    </a:cubicBezTo>
                    <a:cubicBezTo>
                      <a:pt x="1383" y="13789"/>
                      <a:pt x="1423" y="13755"/>
                      <a:pt x="1397" y="13736"/>
                    </a:cubicBezTo>
                    <a:cubicBezTo>
                      <a:pt x="1389" y="13764"/>
                      <a:pt x="1370" y="13792"/>
                      <a:pt x="1373" y="13836"/>
                    </a:cubicBezTo>
                    <a:close/>
                    <a:moveTo>
                      <a:pt x="1366" y="13629"/>
                    </a:moveTo>
                    <a:lnTo>
                      <a:pt x="1369" y="13601"/>
                    </a:lnTo>
                    <a:lnTo>
                      <a:pt x="1360" y="13641"/>
                    </a:lnTo>
                    <a:cubicBezTo>
                      <a:pt x="1360" y="13641"/>
                      <a:pt x="1366" y="13629"/>
                      <a:pt x="1366" y="13629"/>
                    </a:cubicBezTo>
                    <a:close/>
                    <a:moveTo>
                      <a:pt x="1494" y="13497"/>
                    </a:moveTo>
                    <a:cubicBezTo>
                      <a:pt x="1509" y="13485"/>
                      <a:pt x="1514" y="13444"/>
                      <a:pt x="1517" y="13430"/>
                    </a:cubicBezTo>
                    <a:cubicBezTo>
                      <a:pt x="1498" y="13393"/>
                      <a:pt x="1489" y="13470"/>
                      <a:pt x="1494" y="13497"/>
                    </a:cubicBezTo>
                    <a:close/>
                    <a:moveTo>
                      <a:pt x="1515" y="13526"/>
                    </a:moveTo>
                    <a:lnTo>
                      <a:pt x="1483" y="13629"/>
                    </a:lnTo>
                    <a:cubicBezTo>
                      <a:pt x="1495" y="13603"/>
                      <a:pt x="1510" y="13553"/>
                      <a:pt x="1515" y="13526"/>
                    </a:cubicBezTo>
                    <a:close/>
                    <a:moveTo>
                      <a:pt x="1554" y="13173"/>
                    </a:moveTo>
                    <a:lnTo>
                      <a:pt x="1543" y="13219"/>
                    </a:lnTo>
                    <a:lnTo>
                      <a:pt x="1554" y="13201"/>
                    </a:lnTo>
                    <a:cubicBezTo>
                      <a:pt x="1554" y="13201"/>
                      <a:pt x="1554" y="13173"/>
                      <a:pt x="1554" y="13173"/>
                    </a:cubicBezTo>
                    <a:close/>
                    <a:moveTo>
                      <a:pt x="1620" y="13136"/>
                    </a:moveTo>
                    <a:cubicBezTo>
                      <a:pt x="1626" y="13140"/>
                      <a:pt x="1628" y="13125"/>
                      <a:pt x="1628" y="13112"/>
                    </a:cubicBezTo>
                    <a:cubicBezTo>
                      <a:pt x="1621" y="13107"/>
                      <a:pt x="1620" y="13125"/>
                      <a:pt x="1620" y="13136"/>
                    </a:cubicBezTo>
                    <a:close/>
                    <a:moveTo>
                      <a:pt x="1586" y="13096"/>
                    </a:moveTo>
                    <a:cubicBezTo>
                      <a:pt x="1599" y="13071"/>
                      <a:pt x="1613" y="13034"/>
                      <a:pt x="1622" y="13001"/>
                    </a:cubicBezTo>
                    <a:cubicBezTo>
                      <a:pt x="1613" y="13034"/>
                      <a:pt x="1583" y="13054"/>
                      <a:pt x="1586" y="13096"/>
                    </a:cubicBezTo>
                    <a:close/>
                    <a:moveTo>
                      <a:pt x="1554" y="13422"/>
                    </a:moveTo>
                    <a:cubicBezTo>
                      <a:pt x="1569" y="13416"/>
                      <a:pt x="1570" y="13379"/>
                      <a:pt x="1579" y="13358"/>
                    </a:cubicBezTo>
                    <a:cubicBezTo>
                      <a:pt x="1566" y="13372"/>
                      <a:pt x="1557" y="13395"/>
                      <a:pt x="1554" y="13422"/>
                    </a:cubicBezTo>
                    <a:close/>
                    <a:moveTo>
                      <a:pt x="1528" y="13490"/>
                    </a:moveTo>
                    <a:lnTo>
                      <a:pt x="1534" y="13490"/>
                    </a:lnTo>
                    <a:cubicBezTo>
                      <a:pt x="1534" y="13476"/>
                      <a:pt x="1548" y="13465"/>
                      <a:pt x="1541" y="13459"/>
                    </a:cubicBezTo>
                    <a:cubicBezTo>
                      <a:pt x="1541" y="13459"/>
                      <a:pt x="1528" y="13490"/>
                      <a:pt x="1528" y="13490"/>
                    </a:cubicBezTo>
                    <a:close/>
                    <a:moveTo>
                      <a:pt x="1465" y="13363"/>
                    </a:moveTo>
                    <a:lnTo>
                      <a:pt x="1465" y="13351"/>
                    </a:lnTo>
                    <a:lnTo>
                      <a:pt x="1461" y="13374"/>
                    </a:lnTo>
                    <a:cubicBezTo>
                      <a:pt x="1461" y="13374"/>
                      <a:pt x="1465" y="13363"/>
                      <a:pt x="1465" y="13363"/>
                    </a:cubicBezTo>
                    <a:close/>
                    <a:moveTo>
                      <a:pt x="1465" y="13553"/>
                    </a:moveTo>
                    <a:cubicBezTo>
                      <a:pt x="1468" y="13555"/>
                      <a:pt x="1469" y="13567"/>
                      <a:pt x="1474" y="13562"/>
                    </a:cubicBezTo>
                    <a:cubicBezTo>
                      <a:pt x="1478" y="13559"/>
                      <a:pt x="1475" y="13548"/>
                      <a:pt x="1476" y="13541"/>
                    </a:cubicBezTo>
                    <a:cubicBezTo>
                      <a:pt x="1471" y="13541"/>
                      <a:pt x="1464" y="13539"/>
                      <a:pt x="1465" y="13553"/>
                    </a:cubicBezTo>
                    <a:close/>
                    <a:moveTo>
                      <a:pt x="1530" y="13395"/>
                    </a:moveTo>
                    <a:cubicBezTo>
                      <a:pt x="1543" y="13354"/>
                      <a:pt x="1569" y="13326"/>
                      <a:pt x="1575" y="13280"/>
                    </a:cubicBezTo>
                    <a:cubicBezTo>
                      <a:pt x="1574" y="13247"/>
                      <a:pt x="1598" y="13238"/>
                      <a:pt x="1594" y="13201"/>
                    </a:cubicBezTo>
                    <a:cubicBezTo>
                      <a:pt x="1573" y="13249"/>
                      <a:pt x="1561" y="13317"/>
                      <a:pt x="1530" y="13335"/>
                    </a:cubicBezTo>
                    <a:cubicBezTo>
                      <a:pt x="1527" y="13358"/>
                      <a:pt x="1515" y="13381"/>
                      <a:pt x="1530" y="13395"/>
                    </a:cubicBezTo>
                    <a:close/>
                    <a:moveTo>
                      <a:pt x="1618" y="12913"/>
                    </a:moveTo>
                    <a:lnTo>
                      <a:pt x="1626" y="12913"/>
                    </a:lnTo>
                    <a:lnTo>
                      <a:pt x="1631" y="12874"/>
                    </a:lnTo>
                    <a:cubicBezTo>
                      <a:pt x="1631" y="12874"/>
                      <a:pt x="1618" y="12913"/>
                      <a:pt x="1618" y="12913"/>
                    </a:cubicBezTo>
                    <a:close/>
                    <a:moveTo>
                      <a:pt x="1429" y="13696"/>
                    </a:moveTo>
                    <a:lnTo>
                      <a:pt x="1434" y="13685"/>
                    </a:lnTo>
                    <a:cubicBezTo>
                      <a:pt x="1443" y="13668"/>
                      <a:pt x="1430" y="13657"/>
                      <a:pt x="1425" y="13646"/>
                    </a:cubicBezTo>
                    <a:cubicBezTo>
                      <a:pt x="1425" y="13646"/>
                      <a:pt x="1429" y="13696"/>
                      <a:pt x="1429" y="13696"/>
                    </a:cubicBezTo>
                    <a:close/>
                    <a:moveTo>
                      <a:pt x="894" y="15327"/>
                    </a:moveTo>
                    <a:cubicBezTo>
                      <a:pt x="897" y="15310"/>
                      <a:pt x="888" y="15308"/>
                      <a:pt x="884" y="15310"/>
                    </a:cubicBezTo>
                    <a:cubicBezTo>
                      <a:pt x="875" y="15327"/>
                      <a:pt x="862" y="15347"/>
                      <a:pt x="865" y="15377"/>
                    </a:cubicBezTo>
                    <a:lnTo>
                      <a:pt x="873" y="15377"/>
                    </a:lnTo>
                    <a:cubicBezTo>
                      <a:pt x="877" y="15354"/>
                      <a:pt x="897" y="15360"/>
                      <a:pt x="894" y="15327"/>
                    </a:cubicBezTo>
                    <a:close/>
                    <a:moveTo>
                      <a:pt x="1019" y="14869"/>
                    </a:moveTo>
                    <a:lnTo>
                      <a:pt x="1025" y="14860"/>
                    </a:lnTo>
                    <a:cubicBezTo>
                      <a:pt x="1023" y="14855"/>
                      <a:pt x="1021" y="14853"/>
                      <a:pt x="1022" y="14849"/>
                    </a:cubicBezTo>
                    <a:cubicBezTo>
                      <a:pt x="1022" y="14849"/>
                      <a:pt x="1019" y="14869"/>
                      <a:pt x="1019" y="14869"/>
                    </a:cubicBezTo>
                    <a:close/>
                    <a:moveTo>
                      <a:pt x="1083" y="14626"/>
                    </a:moveTo>
                    <a:lnTo>
                      <a:pt x="1077" y="14643"/>
                    </a:lnTo>
                    <a:cubicBezTo>
                      <a:pt x="1080" y="14643"/>
                      <a:pt x="1084" y="14643"/>
                      <a:pt x="1085" y="14638"/>
                    </a:cubicBezTo>
                    <a:cubicBezTo>
                      <a:pt x="1087" y="14631"/>
                      <a:pt x="1084" y="14629"/>
                      <a:pt x="1083" y="14626"/>
                    </a:cubicBezTo>
                    <a:close/>
                    <a:moveTo>
                      <a:pt x="1051" y="14888"/>
                    </a:moveTo>
                    <a:cubicBezTo>
                      <a:pt x="1075" y="14869"/>
                      <a:pt x="1063" y="14797"/>
                      <a:pt x="1090" y="14781"/>
                    </a:cubicBezTo>
                    <a:cubicBezTo>
                      <a:pt x="1131" y="14624"/>
                      <a:pt x="1175" y="14475"/>
                      <a:pt x="1221" y="14325"/>
                    </a:cubicBezTo>
                    <a:cubicBezTo>
                      <a:pt x="1224" y="14283"/>
                      <a:pt x="1238" y="14269"/>
                      <a:pt x="1242" y="14229"/>
                    </a:cubicBezTo>
                    <a:cubicBezTo>
                      <a:pt x="1233" y="14258"/>
                      <a:pt x="1220" y="14292"/>
                      <a:pt x="1206" y="14320"/>
                    </a:cubicBezTo>
                    <a:cubicBezTo>
                      <a:pt x="1155" y="14489"/>
                      <a:pt x="1102" y="14658"/>
                      <a:pt x="1054" y="14832"/>
                    </a:cubicBezTo>
                    <a:cubicBezTo>
                      <a:pt x="1051" y="14855"/>
                      <a:pt x="1050" y="14882"/>
                      <a:pt x="1038" y="14897"/>
                    </a:cubicBezTo>
                    <a:cubicBezTo>
                      <a:pt x="1041" y="14953"/>
                      <a:pt x="1015" y="14985"/>
                      <a:pt x="1006" y="15032"/>
                    </a:cubicBezTo>
                    <a:cubicBezTo>
                      <a:pt x="1032" y="15004"/>
                      <a:pt x="1036" y="14930"/>
                      <a:pt x="1051" y="14888"/>
                    </a:cubicBezTo>
                    <a:close/>
                    <a:moveTo>
                      <a:pt x="1043" y="14749"/>
                    </a:moveTo>
                    <a:lnTo>
                      <a:pt x="1051" y="14749"/>
                    </a:lnTo>
                    <a:cubicBezTo>
                      <a:pt x="1056" y="14744"/>
                      <a:pt x="1052" y="14735"/>
                      <a:pt x="1054" y="14725"/>
                    </a:cubicBezTo>
                    <a:cubicBezTo>
                      <a:pt x="1049" y="14710"/>
                      <a:pt x="1039" y="14735"/>
                      <a:pt x="1043" y="14749"/>
                    </a:cubicBezTo>
                    <a:close/>
                    <a:moveTo>
                      <a:pt x="1517" y="13280"/>
                    </a:moveTo>
                    <a:lnTo>
                      <a:pt x="1521" y="13280"/>
                    </a:lnTo>
                    <a:cubicBezTo>
                      <a:pt x="1524" y="13274"/>
                      <a:pt x="1530" y="13254"/>
                      <a:pt x="1526" y="13252"/>
                    </a:cubicBezTo>
                    <a:cubicBezTo>
                      <a:pt x="1526" y="13252"/>
                      <a:pt x="1517" y="13280"/>
                      <a:pt x="1517" y="13280"/>
                    </a:cubicBezTo>
                    <a:close/>
                    <a:moveTo>
                      <a:pt x="964" y="15049"/>
                    </a:moveTo>
                    <a:cubicBezTo>
                      <a:pt x="955" y="15080"/>
                      <a:pt x="939" y="15095"/>
                      <a:pt x="944" y="15131"/>
                    </a:cubicBezTo>
                    <a:cubicBezTo>
                      <a:pt x="962" y="15122"/>
                      <a:pt x="959" y="15079"/>
                      <a:pt x="964" y="15049"/>
                    </a:cubicBezTo>
                    <a:close/>
                    <a:moveTo>
                      <a:pt x="1369" y="13708"/>
                    </a:moveTo>
                    <a:lnTo>
                      <a:pt x="1384" y="13685"/>
                    </a:lnTo>
                    <a:cubicBezTo>
                      <a:pt x="1402" y="13613"/>
                      <a:pt x="1432" y="13555"/>
                      <a:pt x="1447" y="13485"/>
                    </a:cubicBezTo>
                    <a:cubicBezTo>
                      <a:pt x="1410" y="13541"/>
                      <a:pt x="1393" y="13639"/>
                      <a:pt x="1369" y="13708"/>
                    </a:cubicBezTo>
                    <a:close/>
                    <a:moveTo>
                      <a:pt x="940" y="15255"/>
                    </a:moveTo>
                    <a:lnTo>
                      <a:pt x="931" y="15310"/>
                    </a:lnTo>
                    <a:lnTo>
                      <a:pt x="936" y="15310"/>
                    </a:lnTo>
                    <a:cubicBezTo>
                      <a:pt x="940" y="15296"/>
                      <a:pt x="947" y="15268"/>
                      <a:pt x="940" y="15255"/>
                    </a:cubicBezTo>
                    <a:close/>
                    <a:moveTo>
                      <a:pt x="1337" y="13803"/>
                    </a:moveTo>
                    <a:cubicBezTo>
                      <a:pt x="1345" y="13796"/>
                      <a:pt x="1356" y="13771"/>
                      <a:pt x="1352" y="13747"/>
                    </a:cubicBezTo>
                    <a:lnTo>
                      <a:pt x="1332" y="13803"/>
                    </a:lnTo>
                    <a:cubicBezTo>
                      <a:pt x="1332" y="13803"/>
                      <a:pt x="1337" y="13803"/>
                      <a:pt x="1337" y="13803"/>
                    </a:cubicBezTo>
                    <a:close/>
                    <a:moveTo>
                      <a:pt x="1332" y="13948"/>
                    </a:moveTo>
                    <a:cubicBezTo>
                      <a:pt x="1324" y="13991"/>
                      <a:pt x="1280" y="14016"/>
                      <a:pt x="1303" y="14063"/>
                    </a:cubicBezTo>
                    <a:cubicBezTo>
                      <a:pt x="1325" y="14041"/>
                      <a:pt x="1323" y="13986"/>
                      <a:pt x="1332" y="13948"/>
                    </a:cubicBezTo>
                    <a:close/>
                    <a:moveTo>
                      <a:pt x="1332" y="13696"/>
                    </a:moveTo>
                    <a:lnTo>
                      <a:pt x="1334" y="13719"/>
                    </a:lnTo>
                    <a:cubicBezTo>
                      <a:pt x="1337" y="13712"/>
                      <a:pt x="1340" y="13708"/>
                      <a:pt x="1339" y="13696"/>
                    </a:cubicBezTo>
                    <a:cubicBezTo>
                      <a:pt x="1339" y="13696"/>
                      <a:pt x="1332" y="13696"/>
                      <a:pt x="1332" y="13696"/>
                    </a:cubicBezTo>
                    <a:close/>
                    <a:moveTo>
                      <a:pt x="1337" y="13930"/>
                    </a:moveTo>
                    <a:cubicBezTo>
                      <a:pt x="1344" y="13921"/>
                      <a:pt x="1345" y="13887"/>
                      <a:pt x="1358" y="13891"/>
                    </a:cubicBezTo>
                    <a:cubicBezTo>
                      <a:pt x="1351" y="13827"/>
                      <a:pt x="1338" y="13915"/>
                      <a:pt x="1337" y="13930"/>
                    </a:cubicBezTo>
                    <a:close/>
                    <a:moveTo>
                      <a:pt x="1174" y="14308"/>
                    </a:moveTo>
                    <a:lnTo>
                      <a:pt x="1185" y="14258"/>
                    </a:lnTo>
                    <a:lnTo>
                      <a:pt x="1169" y="14320"/>
                    </a:lnTo>
                    <a:cubicBezTo>
                      <a:pt x="1169" y="14320"/>
                      <a:pt x="1174" y="14308"/>
                      <a:pt x="1174" y="14308"/>
                    </a:cubicBezTo>
                    <a:close/>
                    <a:moveTo>
                      <a:pt x="1274" y="14109"/>
                    </a:moveTo>
                    <a:cubicBezTo>
                      <a:pt x="1283" y="14100"/>
                      <a:pt x="1298" y="14102"/>
                      <a:pt x="1298" y="14074"/>
                    </a:cubicBezTo>
                    <a:cubicBezTo>
                      <a:pt x="1290" y="14086"/>
                      <a:pt x="1277" y="14086"/>
                      <a:pt x="1274" y="14109"/>
                    </a:cubicBezTo>
                    <a:close/>
                    <a:moveTo>
                      <a:pt x="1169" y="14237"/>
                    </a:moveTo>
                    <a:cubicBezTo>
                      <a:pt x="1168" y="14225"/>
                      <a:pt x="1170" y="14216"/>
                      <a:pt x="1172" y="14209"/>
                    </a:cubicBezTo>
                    <a:lnTo>
                      <a:pt x="1163" y="14237"/>
                    </a:lnTo>
                    <a:cubicBezTo>
                      <a:pt x="1163" y="14237"/>
                      <a:pt x="1169" y="14237"/>
                      <a:pt x="1169" y="14237"/>
                    </a:cubicBezTo>
                    <a:close/>
                    <a:moveTo>
                      <a:pt x="1127" y="14475"/>
                    </a:moveTo>
                    <a:cubicBezTo>
                      <a:pt x="1139" y="14457"/>
                      <a:pt x="1143" y="14408"/>
                      <a:pt x="1148" y="14392"/>
                    </a:cubicBezTo>
                    <a:cubicBezTo>
                      <a:pt x="1129" y="14405"/>
                      <a:pt x="1129" y="14450"/>
                      <a:pt x="1127" y="14475"/>
                    </a:cubicBezTo>
                    <a:close/>
                    <a:moveTo>
                      <a:pt x="1224" y="14130"/>
                    </a:moveTo>
                    <a:cubicBezTo>
                      <a:pt x="1219" y="14144"/>
                      <a:pt x="1213" y="14167"/>
                      <a:pt x="1216" y="14181"/>
                    </a:cubicBezTo>
                    <a:lnTo>
                      <a:pt x="1219" y="14173"/>
                    </a:lnTo>
                    <a:cubicBezTo>
                      <a:pt x="1220" y="14160"/>
                      <a:pt x="1238" y="14140"/>
                      <a:pt x="1224" y="14130"/>
                    </a:cubicBezTo>
                    <a:close/>
                    <a:moveTo>
                      <a:pt x="6214" y="14619"/>
                    </a:moveTo>
                    <a:cubicBezTo>
                      <a:pt x="6209" y="14617"/>
                      <a:pt x="6203" y="14626"/>
                      <a:pt x="6200" y="14615"/>
                    </a:cubicBezTo>
                    <a:cubicBezTo>
                      <a:pt x="6196" y="14652"/>
                      <a:pt x="6197" y="14688"/>
                      <a:pt x="6190" y="14721"/>
                    </a:cubicBezTo>
                    <a:cubicBezTo>
                      <a:pt x="6162" y="14763"/>
                      <a:pt x="6160" y="14837"/>
                      <a:pt x="6135" y="14882"/>
                    </a:cubicBezTo>
                    <a:cubicBezTo>
                      <a:pt x="6144" y="14920"/>
                      <a:pt x="6119" y="14895"/>
                      <a:pt x="6122" y="14925"/>
                    </a:cubicBezTo>
                    <a:cubicBezTo>
                      <a:pt x="6127" y="14939"/>
                      <a:pt x="6123" y="14967"/>
                      <a:pt x="6114" y="14971"/>
                    </a:cubicBezTo>
                    <a:lnTo>
                      <a:pt x="6119" y="14980"/>
                    </a:lnTo>
                    <a:cubicBezTo>
                      <a:pt x="6149" y="14908"/>
                      <a:pt x="6163" y="14810"/>
                      <a:pt x="6195" y="14738"/>
                    </a:cubicBezTo>
                    <a:cubicBezTo>
                      <a:pt x="6204" y="14752"/>
                      <a:pt x="6188" y="14754"/>
                      <a:pt x="6193" y="14770"/>
                    </a:cubicBezTo>
                    <a:cubicBezTo>
                      <a:pt x="6203" y="14723"/>
                      <a:pt x="6220" y="14675"/>
                      <a:pt x="6214" y="14619"/>
                    </a:cubicBezTo>
                    <a:close/>
                    <a:moveTo>
                      <a:pt x="3023" y="10037"/>
                    </a:moveTo>
                    <a:cubicBezTo>
                      <a:pt x="3017" y="10030"/>
                      <a:pt x="3012" y="10044"/>
                      <a:pt x="3012" y="10053"/>
                    </a:cubicBezTo>
                    <a:cubicBezTo>
                      <a:pt x="3014" y="10055"/>
                      <a:pt x="3015" y="10062"/>
                      <a:pt x="3017" y="10057"/>
                    </a:cubicBezTo>
                    <a:cubicBezTo>
                      <a:pt x="3020" y="10053"/>
                      <a:pt x="3024" y="10049"/>
                      <a:pt x="3023" y="10037"/>
                    </a:cubicBezTo>
                    <a:close/>
                    <a:moveTo>
                      <a:pt x="2317" y="11439"/>
                    </a:moveTo>
                    <a:cubicBezTo>
                      <a:pt x="2334" y="11444"/>
                      <a:pt x="2336" y="11390"/>
                      <a:pt x="2352" y="11383"/>
                    </a:cubicBezTo>
                    <a:cubicBezTo>
                      <a:pt x="2365" y="11309"/>
                      <a:pt x="2392" y="11289"/>
                      <a:pt x="2418" y="11233"/>
                    </a:cubicBezTo>
                    <a:cubicBezTo>
                      <a:pt x="2425" y="11207"/>
                      <a:pt x="2431" y="11166"/>
                      <a:pt x="2448" y="11181"/>
                    </a:cubicBezTo>
                    <a:cubicBezTo>
                      <a:pt x="2465" y="11126"/>
                      <a:pt x="2483" y="11082"/>
                      <a:pt x="2506" y="11043"/>
                    </a:cubicBezTo>
                    <a:cubicBezTo>
                      <a:pt x="2512" y="11015"/>
                      <a:pt x="2523" y="10984"/>
                      <a:pt x="2540" y="10982"/>
                    </a:cubicBezTo>
                    <a:cubicBezTo>
                      <a:pt x="2546" y="10931"/>
                      <a:pt x="2581" y="10919"/>
                      <a:pt x="2588" y="10871"/>
                    </a:cubicBezTo>
                    <a:cubicBezTo>
                      <a:pt x="2637" y="10820"/>
                      <a:pt x="2669" y="10711"/>
                      <a:pt x="2706" y="10632"/>
                    </a:cubicBezTo>
                    <a:cubicBezTo>
                      <a:pt x="2746" y="10599"/>
                      <a:pt x="2775" y="10514"/>
                      <a:pt x="2805" y="10454"/>
                    </a:cubicBezTo>
                    <a:cubicBezTo>
                      <a:pt x="2818" y="10445"/>
                      <a:pt x="2828" y="10426"/>
                      <a:pt x="2839" y="10410"/>
                    </a:cubicBezTo>
                    <a:cubicBezTo>
                      <a:pt x="2841" y="10384"/>
                      <a:pt x="2864" y="10355"/>
                      <a:pt x="2847" y="10335"/>
                    </a:cubicBezTo>
                    <a:lnTo>
                      <a:pt x="2776" y="10486"/>
                    </a:lnTo>
                    <a:cubicBezTo>
                      <a:pt x="2749" y="10473"/>
                      <a:pt x="2767" y="10565"/>
                      <a:pt x="2740" y="10550"/>
                    </a:cubicBezTo>
                    <a:cubicBezTo>
                      <a:pt x="2708" y="10623"/>
                      <a:pt x="2664" y="10666"/>
                      <a:pt x="2643" y="10753"/>
                    </a:cubicBezTo>
                    <a:cubicBezTo>
                      <a:pt x="2632" y="10759"/>
                      <a:pt x="2622" y="10764"/>
                      <a:pt x="2614" y="10788"/>
                    </a:cubicBezTo>
                    <a:cubicBezTo>
                      <a:pt x="2570" y="10913"/>
                      <a:pt x="2512" y="10993"/>
                      <a:pt x="2465" y="11098"/>
                    </a:cubicBezTo>
                    <a:cubicBezTo>
                      <a:pt x="2405" y="11207"/>
                      <a:pt x="2356" y="11332"/>
                      <a:pt x="2307" y="11444"/>
                    </a:cubicBezTo>
                    <a:cubicBezTo>
                      <a:pt x="2288" y="11476"/>
                      <a:pt x="2258" y="11514"/>
                      <a:pt x="2260" y="11566"/>
                    </a:cubicBezTo>
                    <a:lnTo>
                      <a:pt x="2264" y="11566"/>
                    </a:lnTo>
                    <a:cubicBezTo>
                      <a:pt x="2276" y="11502"/>
                      <a:pt x="2311" y="11499"/>
                      <a:pt x="2317" y="11439"/>
                    </a:cubicBezTo>
                    <a:close/>
                    <a:moveTo>
                      <a:pt x="2994" y="10120"/>
                    </a:moveTo>
                    <a:cubicBezTo>
                      <a:pt x="3001" y="10104"/>
                      <a:pt x="3011" y="10090"/>
                      <a:pt x="3007" y="10064"/>
                    </a:cubicBezTo>
                    <a:cubicBezTo>
                      <a:pt x="2999" y="10071"/>
                      <a:pt x="2983" y="10080"/>
                      <a:pt x="2986" y="10109"/>
                    </a:cubicBezTo>
                    <a:cubicBezTo>
                      <a:pt x="2985" y="10118"/>
                      <a:pt x="2990" y="10122"/>
                      <a:pt x="2994" y="10120"/>
                    </a:cubicBezTo>
                    <a:close/>
                    <a:moveTo>
                      <a:pt x="2968" y="10136"/>
                    </a:moveTo>
                    <a:cubicBezTo>
                      <a:pt x="2955" y="10134"/>
                      <a:pt x="2965" y="10174"/>
                      <a:pt x="2952" y="10181"/>
                    </a:cubicBezTo>
                    <a:cubicBezTo>
                      <a:pt x="2930" y="10169"/>
                      <a:pt x="2913" y="10220"/>
                      <a:pt x="2894" y="10232"/>
                    </a:cubicBezTo>
                    <a:cubicBezTo>
                      <a:pt x="2891" y="10259"/>
                      <a:pt x="2872" y="10287"/>
                      <a:pt x="2879" y="10308"/>
                    </a:cubicBezTo>
                    <a:cubicBezTo>
                      <a:pt x="2907" y="10261"/>
                      <a:pt x="2952" y="10222"/>
                      <a:pt x="2968" y="10136"/>
                    </a:cubicBezTo>
                    <a:close/>
                    <a:moveTo>
                      <a:pt x="2231" y="11627"/>
                    </a:moveTo>
                    <a:lnTo>
                      <a:pt x="2236" y="11627"/>
                    </a:lnTo>
                    <a:cubicBezTo>
                      <a:pt x="2242" y="11615"/>
                      <a:pt x="2243" y="11599"/>
                      <a:pt x="2242" y="11583"/>
                    </a:cubicBezTo>
                    <a:cubicBezTo>
                      <a:pt x="2229" y="11587"/>
                      <a:pt x="2236" y="11611"/>
                      <a:pt x="2231" y="11627"/>
                    </a:cubicBezTo>
                    <a:close/>
                    <a:moveTo>
                      <a:pt x="6300" y="13808"/>
                    </a:moveTo>
                    <a:cubicBezTo>
                      <a:pt x="6312" y="13792"/>
                      <a:pt x="6311" y="13764"/>
                      <a:pt x="6311" y="13736"/>
                    </a:cubicBezTo>
                    <a:cubicBezTo>
                      <a:pt x="6300" y="13725"/>
                      <a:pt x="6298" y="13755"/>
                      <a:pt x="6289" y="13757"/>
                    </a:cubicBezTo>
                    <a:cubicBezTo>
                      <a:pt x="6286" y="13750"/>
                      <a:pt x="6279" y="13740"/>
                      <a:pt x="6281" y="13725"/>
                    </a:cubicBezTo>
                    <a:cubicBezTo>
                      <a:pt x="6317" y="13666"/>
                      <a:pt x="6319" y="13569"/>
                      <a:pt x="6315" y="13490"/>
                    </a:cubicBezTo>
                    <a:cubicBezTo>
                      <a:pt x="6319" y="13611"/>
                      <a:pt x="6262" y="13664"/>
                      <a:pt x="6250" y="13769"/>
                    </a:cubicBezTo>
                    <a:lnTo>
                      <a:pt x="6247" y="13764"/>
                    </a:lnTo>
                    <a:cubicBezTo>
                      <a:pt x="6235" y="13820"/>
                      <a:pt x="6204" y="13880"/>
                      <a:pt x="6215" y="13948"/>
                    </a:cubicBezTo>
                    <a:cubicBezTo>
                      <a:pt x="6213" y="13970"/>
                      <a:pt x="6199" y="13983"/>
                      <a:pt x="6193" y="13986"/>
                    </a:cubicBezTo>
                    <a:cubicBezTo>
                      <a:pt x="6188" y="14039"/>
                      <a:pt x="6148" y="14077"/>
                      <a:pt x="6174" y="14130"/>
                    </a:cubicBezTo>
                    <a:cubicBezTo>
                      <a:pt x="6196" y="14128"/>
                      <a:pt x="6174" y="14082"/>
                      <a:pt x="6193" y="14070"/>
                    </a:cubicBezTo>
                    <a:cubicBezTo>
                      <a:pt x="6203" y="14074"/>
                      <a:pt x="6194" y="14100"/>
                      <a:pt x="6200" y="14109"/>
                    </a:cubicBezTo>
                    <a:cubicBezTo>
                      <a:pt x="6202" y="14104"/>
                      <a:pt x="6203" y="14100"/>
                      <a:pt x="6206" y="14102"/>
                    </a:cubicBezTo>
                    <a:cubicBezTo>
                      <a:pt x="6214" y="14068"/>
                      <a:pt x="6188" y="14041"/>
                      <a:pt x="6208" y="14014"/>
                    </a:cubicBezTo>
                    <a:lnTo>
                      <a:pt x="6215" y="14054"/>
                    </a:lnTo>
                    <a:cubicBezTo>
                      <a:pt x="6225" y="14014"/>
                      <a:pt x="6234" y="13986"/>
                      <a:pt x="6234" y="13935"/>
                    </a:cubicBezTo>
                    <a:cubicBezTo>
                      <a:pt x="6240" y="13896"/>
                      <a:pt x="6260" y="13930"/>
                      <a:pt x="6266" y="13896"/>
                    </a:cubicBezTo>
                    <a:cubicBezTo>
                      <a:pt x="6262" y="13849"/>
                      <a:pt x="6292" y="13839"/>
                      <a:pt x="6281" y="13792"/>
                    </a:cubicBezTo>
                    <a:cubicBezTo>
                      <a:pt x="6289" y="13785"/>
                      <a:pt x="6298" y="13798"/>
                      <a:pt x="6300" y="13808"/>
                    </a:cubicBezTo>
                    <a:close/>
                    <a:moveTo>
                      <a:pt x="6206" y="20210"/>
                    </a:moveTo>
                    <a:cubicBezTo>
                      <a:pt x="6188" y="20218"/>
                      <a:pt x="6174" y="20243"/>
                      <a:pt x="6161" y="20256"/>
                    </a:cubicBezTo>
                    <a:cubicBezTo>
                      <a:pt x="6175" y="20243"/>
                      <a:pt x="6204" y="20247"/>
                      <a:pt x="6206" y="20210"/>
                    </a:cubicBezTo>
                    <a:close/>
                    <a:moveTo>
                      <a:pt x="1635" y="13085"/>
                    </a:moveTo>
                    <a:lnTo>
                      <a:pt x="1639" y="13085"/>
                    </a:lnTo>
                    <a:cubicBezTo>
                      <a:pt x="1641" y="13082"/>
                      <a:pt x="1641" y="13073"/>
                      <a:pt x="1641" y="13069"/>
                    </a:cubicBezTo>
                    <a:cubicBezTo>
                      <a:pt x="1641" y="13069"/>
                      <a:pt x="1635" y="13085"/>
                      <a:pt x="1635" y="13085"/>
                    </a:cubicBezTo>
                    <a:close/>
                    <a:moveTo>
                      <a:pt x="6272" y="14046"/>
                    </a:moveTo>
                    <a:lnTo>
                      <a:pt x="6276" y="14035"/>
                    </a:lnTo>
                    <a:lnTo>
                      <a:pt x="6281" y="14003"/>
                    </a:lnTo>
                    <a:cubicBezTo>
                      <a:pt x="6281" y="14003"/>
                      <a:pt x="6272" y="14046"/>
                      <a:pt x="6272" y="14046"/>
                    </a:cubicBezTo>
                    <a:close/>
                    <a:moveTo>
                      <a:pt x="6508" y="19744"/>
                    </a:moveTo>
                    <a:cubicBezTo>
                      <a:pt x="6531" y="19731"/>
                      <a:pt x="6551" y="19686"/>
                      <a:pt x="6575" y="19665"/>
                    </a:cubicBezTo>
                    <a:cubicBezTo>
                      <a:pt x="6550" y="19672"/>
                      <a:pt x="6527" y="19724"/>
                      <a:pt x="6508" y="19744"/>
                    </a:cubicBezTo>
                    <a:close/>
                    <a:moveTo>
                      <a:pt x="3043" y="9996"/>
                    </a:moveTo>
                    <a:cubicBezTo>
                      <a:pt x="3068" y="10000"/>
                      <a:pt x="3081" y="9955"/>
                      <a:pt x="3099" y="9936"/>
                    </a:cubicBezTo>
                    <a:cubicBezTo>
                      <a:pt x="3106" y="9911"/>
                      <a:pt x="3106" y="9876"/>
                      <a:pt x="3125" y="9891"/>
                    </a:cubicBezTo>
                    <a:cubicBezTo>
                      <a:pt x="3167" y="9819"/>
                      <a:pt x="3214" y="9745"/>
                      <a:pt x="3246" y="9640"/>
                    </a:cubicBezTo>
                    <a:cubicBezTo>
                      <a:pt x="3260" y="9649"/>
                      <a:pt x="3271" y="9633"/>
                      <a:pt x="3279" y="9603"/>
                    </a:cubicBezTo>
                    <a:cubicBezTo>
                      <a:pt x="3263" y="9550"/>
                      <a:pt x="3254" y="9668"/>
                      <a:pt x="3232" y="9631"/>
                    </a:cubicBezTo>
                    <a:cubicBezTo>
                      <a:pt x="3218" y="9707"/>
                      <a:pt x="3166" y="9724"/>
                      <a:pt x="3156" y="9807"/>
                    </a:cubicBezTo>
                    <a:cubicBezTo>
                      <a:pt x="3120" y="9807"/>
                      <a:pt x="3099" y="9886"/>
                      <a:pt x="3081" y="9941"/>
                    </a:cubicBezTo>
                    <a:cubicBezTo>
                      <a:pt x="3057" y="9946"/>
                      <a:pt x="3043" y="9988"/>
                      <a:pt x="3028" y="10020"/>
                    </a:cubicBezTo>
                    <a:cubicBezTo>
                      <a:pt x="3036" y="10025"/>
                      <a:pt x="3038" y="10006"/>
                      <a:pt x="3043" y="9996"/>
                    </a:cubicBezTo>
                    <a:close/>
                    <a:moveTo>
                      <a:pt x="6284" y="14360"/>
                    </a:moveTo>
                    <a:lnTo>
                      <a:pt x="6276" y="14375"/>
                    </a:lnTo>
                    <a:lnTo>
                      <a:pt x="6279" y="14380"/>
                    </a:lnTo>
                    <a:cubicBezTo>
                      <a:pt x="6282" y="14375"/>
                      <a:pt x="6282" y="14366"/>
                      <a:pt x="6284" y="14360"/>
                    </a:cubicBezTo>
                    <a:close/>
                    <a:moveTo>
                      <a:pt x="6352" y="14109"/>
                    </a:moveTo>
                    <a:cubicBezTo>
                      <a:pt x="6351" y="14068"/>
                      <a:pt x="6372" y="14061"/>
                      <a:pt x="6367" y="14020"/>
                    </a:cubicBezTo>
                    <a:cubicBezTo>
                      <a:pt x="6348" y="14033"/>
                      <a:pt x="6365" y="14097"/>
                      <a:pt x="6339" y="14086"/>
                    </a:cubicBezTo>
                    <a:cubicBezTo>
                      <a:pt x="6337" y="14140"/>
                      <a:pt x="6326" y="14193"/>
                      <a:pt x="6307" y="14225"/>
                    </a:cubicBezTo>
                    <a:cubicBezTo>
                      <a:pt x="6313" y="14277"/>
                      <a:pt x="6273" y="14294"/>
                      <a:pt x="6289" y="14341"/>
                    </a:cubicBezTo>
                    <a:lnTo>
                      <a:pt x="6307" y="14284"/>
                    </a:lnTo>
                    <a:cubicBezTo>
                      <a:pt x="6320" y="14292"/>
                      <a:pt x="6306" y="14318"/>
                      <a:pt x="6313" y="14308"/>
                    </a:cubicBezTo>
                    <a:lnTo>
                      <a:pt x="6357" y="14125"/>
                    </a:lnTo>
                    <a:lnTo>
                      <a:pt x="6347" y="14125"/>
                    </a:lnTo>
                    <a:lnTo>
                      <a:pt x="6347" y="14114"/>
                    </a:lnTo>
                    <a:cubicBezTo>
                      <a:pt x="6348" y="14111"/>
                      <a:pt x="6350" y="14104"/>
                      <a:pt x="6352" y="14109"/>
                    </a:cubicBezTo>
                    <a:close/>
                    <a:moveTo>
                      <a:pt x="6379" y="14046"/>
                    </a:moveTo>
                    <a:cubicBezTo>
                      <a:pt x="6367" y="14046"/>
                      <a:pt x="6372" y="14084"/>
                      <a:pt x="6371" y="14086"/>
                    </a:cubicBezTo>
                    <a:cubicBezTo>
                      <a:pt x="6371" y="14086"/>
                      <a:pt x="6379" y="14046"/>
                      <a:pt x="6379" y="14046"/>
                    </a:cubicBezTo>
                    <a:close/>
                    <a:moveTo>
                      <a:pt x="6263" y="14432"/>
                    </a:moveTo>
                    <a:cubicBezTo>
                      <a:pt x="6267" y="14434"/>
                      <a:pt x="6268" y="14422"/>
                      <a:pt x="6272" y="14419"/>
                    </a:cubicBezTo>
                    <a:cubicBezTo>
                      <a:pt x="6273" y="14415"/>
                      <a:pt x="6269" y="14410"/>
                      <a:pt x="6268" y="14408"/>
                    </a:cubicBezTo>
                    <a:cubicBezTo>
                      <a:pt x="6268" y="14408"/>
                      <a:pt x="6263" y="14432"/>
                      <a:pt x="6263" y="14432"/>
                    </a:cubicBezTo>
                    <a:close/>
                    <a:moveTo>
                      <a:pt x="1924" y="12223"/>
                    </a:moveTo>
                    <a:lnTo>
                      <a:pt x="1927" y="12223"/>
                    </a:lnTo>
                    <a:cubicBezTo>
                      <a:pt x="1929" y="12218"/>
                      <a:pt x="1934" y="12211"/>
                      <a:pt x="1932" y="12199"/>
                    </a:cubicBezTo>
                    <a:cubicBezTo>
                      <a:pt x="1928" y="12199"/>
                      <a:pt x="1922" y="12211"/>
                      <a:pt x="1924" y="12223"/>
                    </a:cubicBezTo>
                    <a:close/>
                    <a:moveTo>
                      <a:pt x="901" y="15444"/>
                    </a:moveTo>
                    <a:cubicBezTo>
                      <a:pt x="908" y="15409"/>
                      <a:pt x="921" y="15377"/>
                      <a:pt x="920" y="15342"/>
                    </a:cubicBezTo>
                    <a:lnTo>
                      <a:pt x="865" y="15543"/>
                    </a:lnTo>
                    <a:cubicBezTo>
                      <a:pt x="885" y="15534"/>
                      <a:pt x="884" y="15463"/>
                      <a:pt x="901" y="15444"/>
                    </a:cubicBezTo>
                    <a:close/>
                    <a:moveTo>
                      <a:pt x="1845" y="12406"/>
                    </a:moveTo>
                    <a:cubicBezTo>
                      <a:pt x="1838" y="12406"/>
                      <a:pt x="1839" y="12426"/>
                      <a:pt x="1835" y="12433"/>
                    </a:cubicBezTo>
                    <a:cubicBezTo>
                      <a:pt x="1841" y="12431"/>
                      <a:pt x="1848" y="12420"/>
                      <a:pt x="1845" y="12406"/>
                    </a:cubicBezTo>
                    <a:close/>
                    <a:moveTo>
                      <a:pt x="1822" y="12484"/>
                    </a:moveTo>
                    <a:lnTo>
                      <a:pt x="1828" y="12449"/>
                    </a:lnTo>
                    <a:lnTo>
                      <a:pt x="1803" y="12512"/>
                    </a:lnTo>
                    <a:cubicBezTo>
                      <a:pt x="1803" y="12512"/>
                      <a:pt x="1822" y="12484"/>
                      <a:pt x="1822" y="12484"/>
                    </a:cubicBezTo>
                    <a:close/>
                    <a:moveTo>
                      <a:pt x="1814" y="12635"/>
                    </a:moveTo>
                    <a:cubicBezTo>
                      <a:pt x="1817" y="12600"/>
                      <a:pt x="1841" y="12587"/>
                      <a:pt x="1841" y="12551"/>
                    </a:cubicBezTo>
                    <a:cubicBezTo>
                      <a:pt x="1828" y="12573"/>
                      <a:pt x="1811" y="12594"/>
                      <a:pt x="1814" y="12635"/>
                    </a:cubicBezTo>
                    <a:close/>
                    <a:moveTo>
                      <a:pt x="1665" y="13001"/>
                    </a:moveTo>
                    <a:lnTo>
                      <a:pt x="1659" y="13029"/>
                    </a:lnTo>
                    <a:cubicBezTo>
                      <a:pt x="1662" y="13029"/>
                      <a:pt x="1666" y="13029"/>
                      <a:pt x="1667" y="13025"/>
                    </a:cubicBezTo>
                    <a:cubicBezTo>
                      <a:pt x="1666" y="13015"/>
                      <a:pt x="1670" y="13001"/>
                      <a:pt x="1665" y="13001"/>
                    </a:cubicBezTo>
                    <a:close/>
                    <a:moveTo>
                      <a:pt x="1693" y="13034"/>
                    </a:moveTo>
                    <a:lnTo>
                      <a:pt x="1683" y="13069"/>
                    </a:lnTo>
                    <a:lnTo>
                      <a:pt x="1693" y="13052"/>
                    </a:lnTo>
                    <a:cubicBezTo>
                      <a:pt x="1693" y="13052"/>
                      <a:pt x="1693" y="13034"/>
                      <a:pt x="1693" y="13034"/>
                    </a:cubicBezTo>
                    <a:close/>
                    <a:moveTo>
                      <a:pt x="1793" y="12533"/>
                    </a:moveTo>
                    <a:lnTo>
                      <a:pt x="1785" y="12560"/>
                    </a:lnTo>
                    <a:lnTo>
                      <a:pt x="1788" y="12560"/>
                    </a:lnTo>
                    <a:cubicBezTo>
                      <a:pt x="1788" y="12560"/>
                      <a:pt x="1793" y="12533"/>
                      <a:pt x="1793" y="12533"/>
                    </a:cubicBezTo>
                    <a:close/>
                    <a:moveTo>
                      <a:pt x="1779" y="12724"/>
                    </a:moveTo>
                    <a:lnTo>
                      <a:pt x="1730" y="12802"/>
                    </a:lnTo>
                    <a:cubicBezTo>
                      <a:pt x="1730" y="12816"/>
                      <a:pt x="1729" y="12837"/>
                      <a:pt x="1736" y="12840"/>
                    </a:cubicBezTo>
                    <a:cubicBezTo>
                      <a:pt x="1750" y="12802"/>
                      <a:pt x="1762" y="12753"/>
                      <a:pt x="1779" y="12724"/>
                    </a:cubicBezTo>
                    <a:close/>
                    <a:moveTo>
                      <a:pt x="1959" y="12238"/>
                    </a:moveTo>
                    <a:cubicBezTo>
                      <a:pt x="1960" y="12253"/>
                      <a:pt x="1955" y="12268"/>
                      <a:pt x="1961" y="12279"/>
                    </a:cubicBezTo>
                    <a:cubicBezTo>
                      <a:pt x="1980" y="12235"/>
                      <a:pt x="1998" y="12190"/>
                      <a:pt x="2008" y="12139"/>
                    </a:cubicBezTo>
                    <a:cubicBezTo>
                      <a:pt x="1978" y="12141"/>
                      <a:pt x="1986" y="12235"/>
                      <a:pt x="1959" y="12238"/>
                    </a:cubicBezTo>
                    <a:close/>
                    <a:moveTo>
                      <a:pt x="2225" y="11638"/>
                    </a:moveTo>
                    <a:cubicBezTo>
                      <a:pt x="2201" y="11641"/>
                      <a:pt x="2199" y="11694"/>
                      <a:pt x="2178" y="11718"/>
                    </a:cubicBezTo>
                    <a:cubicBezTo>
                      <a:pt x="2177" y="11736"/>
                      <a:pt x="2165" y="11754"/>
                      <a:pt x="2173" y="11773"/>
                    </a:cubicBezTo>
                    <a:cubicBezTo>
                      <a:pt x="2184" y="11738"/>
                      <a:pt x="2201" y="11718"/>
                      <a:pt x="2205" y="11670"/>
                    </a:cubicBezTo>
                    <a:cubicBezTo>
                      <a:pt x="2212" y="11664"/>
                      <a:pt x="2229" y="11668"/>
                      <a:pt x="2225" y="11638"/>
                    </a:cubicBezTo>
                    <a:close/>
                    <a:moveTo>
                      <a:pt x="1940" y="12301"/>
                    </a:moveTo>
                    <a:cubicBezTo>
                      <a:pt x="1924" y="12295"/>
                      <a:pt x="1931" y="12334"/>
                      <a:pt x="1925" y="12353"/>
                    </a:cubicBezTo>
                    <a:cubicBezTo>
                      <a:pt x="1932" y="12340"/>
                      <a:pt x="1941" y="12325"/>
                      <a:pt x="1940" y="12301"/>
                    </a:cubicBezTo>
                    <a:close/>
                    <a:moveTo>
                      <a:pt x="2099" y="11928"/>
                    </a:moveTo>
                    <a:cubicBezTo>
                      <a:pt x="2072" y="11944"/>
                      <a:pt x="2063" y="12016"/>
                      <a:pt x="2037" y="12039"/>
                    </a:cubicBezTo>
                    <a:lnTo>
                      <a:pt x="2032" y="12060"/>
                    </a:lnTo>
                    <a:lnTo>
                      <a:pt x="2042" y="12067"/>
                    </a:lnTo>
                    <a:cubicBezTo>
                      <a:pt x="2068" y="12031"/>
                      <a:pt x="2086" y="11986"/>
                      <a:pt x="2099" y="11928"/>
                    </a:cubicBezTo>
                    <a:close/>
                    <a:moveTo>
                      <a:pt x="1877" y="12457"/>
                    </a:moveTo>
                    <a:cubicBezTo>
                      <a:pt x="1895" y="12459"/>
                      <a:pt x="1894" y="12414"/>
                      <a:pt x="1903" y="12394"/>
                    </a:cubicBezTo>
                    <a:cubicBezTo>
                      <a:pt x="1888" y="12392"/>
                      <a:pt x="1870" y="12418"/>
                      <a:pt x="1877" y="12457"/>
                    </a:cubicBezTo>
                    <a:close/>
                    <a:moveTo>
                      <a:pt x="2129" y="11738"/>
                    </a:moveTo>
                    <a:lnTo>
                      <a:pt x="2137" y="11733"/>
                    </a:lnTo>
                    <a:lnTo>
                      <a:pt x="2142" y="11705"/>
                    </a:lnTo>
                    <a:cubicBezTo>
                      <a:pt x="2142" y="11705"/>
                      <a:pt x="2129" y="11738"/>
                      <a:pt x="2129" y="11738"/>
                    </a:cubicBezTo>
                    <a:close/>
                    <a:moveTo>
                      <a:pt x="1867" y="12366"/>
                    </a:moveTo>
                    <a:cubicBezTo>
                      <a:pt x="1884" y="12339"/>
                      <a:pt x="1890" y="12297"/>
                      <a:pt x="1906" y="12266"/>
                    </a:cubicBezTo>
                    <a:cubicBezTo>
                      <a:pt x="1893" y="12294"/>
                      <a:pt x="1868" y="12337"/>
                      <a:pt x="1867" y="12366"/>
                    </a:cubicBezTo>
                    <a:close/>
                    <a:moveTo>
                      <a:pt x="1895" y="12211"/>
                    </a:moveTo>
                    <a:cubicBezTo>
                      <a:pt x="1910" y="12192"/>
                      <a:pt x="1924" y="12151"/>
                      <a:pt x="1929" y="12127"/>
                    </a:cubicBezTo>
                    <a:cubicBezTo>
                      <a:pt x="1917" y="12164"/>
                      <a:pt x="1899" y="12166"/>
                      <a:pt x="1895" y="12211"/>
                    </a:cubicBezTo>
                    <a:close/>
                    <a:moveTo>
                      <a:pt x="1914" y="12489"/>
                    </a:moveTo>
                    <a:lnTo>
                      <a:pt x="1914" y="12477"/>
                    </a:lnTo>
                    <a:lnTo>
                      <a:pt x="1906" y="12501"/>
                    </a:lnTo>
                    <a:cubicBezTo>
                      <a:pt x="1906" y="12501"/>
                      <a:pt x="1914" y="12489"/>
                      <a:pt x="1914" y="12489"/>
                    </a:cubicBezTo>
                    <a:close/>
                    <a:moveTo>
                      <a:pt x="4869" y="14109"/>
                    </a:moveTo>
                    <a:cubicBezTo>
                      <a:pt x="4862" y="14138"/>
                      <a:pt x="4838" y="14169"/>
                      <a:pt x="4850" y="14197"/>
                    </a:cubicBezTo>
                    <a:lnTo>
                      <a:pt x="4903" y="14070"/>
                    </a:lnTo>
                    <a:cubicBezTo>
                      <a:pt x="4892" y="14089"/>
                      <a:pt x="4882" y="14125"/>
                      <a:pt x="4869" y="14109"/>
                    </a:cubicBezTo>
                    <a:close/>
                    <a:moveTo>
                      <a:pt x="4148" y="15766"/>
                    </a:moveTo>
                    <a:cubicBezTo>
                      <a:pt x="4167" y="15760"/>
                      <a:pt x="4164" y="15704"/>
                      <a:pt x="4161" y="15683"/>
                    </a:cubicBezTo>
                    <a:cubicBezTo>
                      <a:pt x="4150" y="15704"/>
                      <a:pt x="4161" y="15746"/>
                      <a:pt x="4148" y="15766"/>
                    </a:cubicBezTo>
                    <a:close/>
                    <a:moveTo>
                      <a:pt x="4158" y="15616"/>
                    </a:moveTo>
                    <a:lnTo>
                      <a:pt x="4143" y="15655"/>
                    </a:lnTo>
                    <a:lnTo>
                      <a:pt x="4158" y="15639"/>
                    </a:lnTo>
                    <a:cubicBezTo>
                      <a:pt x="4158" y="15639"/>
                      <a:pt x="4158" y="15616"/>
                      <a:pt x="4158" y="15616"/>
                    </a:cubicBezTo>
                    <a:close/>
                    <a:moveTo>
                      <a:pt x="4431" y="14619"/>
                    </a:moveTo>
                    <a:lnTo>
                      <a:pt x="4391" y="14710"/>
                    </a:lnTo>
                    <a:cubicBezTo>
                      <a:pt x="4410" y="14684"/>
                      <a:pt x="4423" y="14665"/>
                      <a:pt x="4431" y="14619"/>
                    </a:cubicBezTo>
                    <a:close/>
                    <a:moveTo>
                      <a:pt x="4489" y="14499"/>
                    </a:moveTo>
                    <a:cubicBezTo>
                      <a:pt x="4482" y="14494"/>
                      <a:pt x="4476" y="14513"/>
                      <a:pt x="4478" y="14526"/>
                    </a:cubicBezTo>
                    <a:cubicBezTo>
                      <a:pt x="4486" y="14526"/>
                      <a:pt x="4484" y="14506"/>
                      <a:pt x="4489" y="14499"/>
                    </a:cubicBezTo>
                    <a:close/>
                    <a:moveTo>
                      <a:pt x="4572" y="14304"/>
                    </a:moveTo>
                    <a:cubicBezTo>
                      <a:pt x="4564" y="14308"/>
                      <a:pt x="4555" y="14334"/>
                      <a:pt x="4559" y="14341"/>
                    </a:cubicBezTo>
                    <a:cubicBezTo>
                      <a:pt x="4563" y="14327"/>
                      <a:pt x="4574" y="14320"/>
                      <a:pt x="4572" y="14304"/>
                    </a:cubicBezTo>
                    <a:close/>
                    <a:moveTo>
                      <a:pt x="4083" y="15572"/>
                    </a:moveTo>
                    <a:cubicBezTo>
                      <a:pt x="4100" y="15565"/>
                      <a:pt x="4105" y="15502"/>
                      <a:pt x="4126" y="15501"/>
                    </a:cubicBezTo>
                    <a:cubicBezTo>
                      <a:pt x="4137" y="15407"/>
                      <a:pt x="4204" y="15388"/>
                      <a:pt x="4197" y="15287"/>
                    </a:cubicBezTo>
                    <a:cubicBezTo>
                      <a:pt x="4157" y="15371"/>
                      <a:pt x="4105" y="15457"/>
                      <a:pt x="4083" y="15572"/>
                    </a:cubicBezTo>
                    <a:close/>
                    <a:moveTo>
                      <a:pt x="4465" y="14554"/>
                    </a:moveTo>
                    <a:cubicBezTo>
                      <a:pt x="4454" y="14547"/>
                      <a:pt x="4447" y="14576"/>
                      <a:pt x="4446" y="14592"/>
                    </a:cubicBezTo>
                    <a:cubicBezTo>
                      <a:pt x="4458" y="14592"/>
                      <a:pt x="4458" y="14568"/>
                      <a:pt x="4465" y="14554"/>
                    </a:cubicBezTo>
                    <a:close/>
                    <a:moveTo>
                      <a:pt x="4509" y="14447"/>
                    </a:moveTo>
                    <a:cubicBezTo>
                      <a:pt x="4505" y="14450"/>
                      <a:pt x="4496" y="14461"/>
                      <a:pt x="4502" y="14470"/>
                    </a:cubicBezTo>
                    <a:cubicBezTo>
                      <a:pt x="4504" y="14464"/>
                      <a:pt x="4512" y="14461"/>
                      <a:pt x="4509" y="14447"/>
                    </a:cubicBezTo>
                    <a:close/>
                    <a:moveTo>
                      <a:pt x="4276" y="15465"/>
                    </a:moveTo>
                    <a:lnTo>
                      <a:pt x="4257" y="15482"/>
                    </a:lnTo>
                    <a:lnTo>
                      <a:pt x="4262" y="15516"/>
                    </a:lnTo>
                    <a:cubicBezTo>
                      <a:pt x="4274" y="15495"/>
                      <a:pt x="4287" y="15465"/>
                      <a:pt x="4281" y="15426"/>
                    </a:cubicBezTo>
                    <a:cubicBezTo>
                      <a:pt x="4266" y="15424"/>
                      <a:pt x="4267" y="15450"/>
                      <a:pt x="4276" y="15465"/>
                    </a:cubicBezTo>
                    <a:close/>
                    <a:moveTo>
                      <a:pt x="4341" y="15333"/>
                    </a:moveTo>
                    <a:lnTo>
                      <a:pt x="4349" y="15315"/>
                    </a:lnTo>
                    <a:lnTo>
                      <a:pt x="4346" y="15315"/>
                    </a:lnTo>
                    <a:cubicBezTo>
                      <a:pt x="4346" y="15315"/>
                      <a:pt x="4341" y="15333"/>
                      <a:pt x="4341" y="15333"/>
                    </a:cubicBezTo>
                    <a:close/>
                    <a:moveTo>
                      <a:pt x="3933" y="16104"/>
                    </a:moveTo>
                    <a:lnTo>
                      <a:pt x="3929" y="16100"/>
                    </a:lnTo>
                    <a:lnTo>
                      <a:pt x="3875" y="16223"/>
                    </a:lnTo>
                    <a:cubicBezTo>
                      <a:pt x="3899" y="16197"/>
                      <a:pt x="3907" y="16130"/>
                      <a:pt x="3933" y="16104"/>
                    </a:cubicBezTo>
                    <a:close/>
                    <a:moveTo>
                      <a:pt x="4414" y="15120"/>
                    </a:moveTo>
                    <a:cubicBezTo>
                      <a:pt x="4413" y="15115"/>
                      <a:pt x="4416" y="15113"/>
                      <a:pt x="4418" y="15111"/>
                    </a:cubicBezTo>
                    <a:lnTo>
                      <a:pt x="4412" y="15099"/>
                    </a:lnTo>
                    <a:cubicBezTo>
                      <a:pt x="4412" y="15099"/>
                      <a:pt x="4414" y="15120"/>
                      <a:pt x="4414" y="15120"/>
                    </a:cubicBezTo>
                    <a:close/>
                    <a:moveTo>
                      <a:pt x="4467" y="15032"/>
                    </a:moveTo>
                    <a:cubicBezTo>
                      <a:pt x="4466" y="15062"/>
                      <a:pt x="4454" y="15079"/>
                      <a:pt x="4441" y="15087"/>
                    </a:cubicBezTo>
                    <a:cubicBezTo>
                      <a:pt x="4436" y="15168"/>
                      <a:pt x="4393" y="15154"/>
                      <a:pt x="4375" y="15211"/>
                    </a:cubicBezTo>
                    <a:cubicBezTo>
                      <a:pt x="4375" y="15246"/>
                      <a:pt x="4366" y="15287"/>
                      <a:pt x="4358" y="15305"/>
                    </a:cubicBezTo>
                    <a:lnTo>
                      <a:pt x="4371" y="15277"/>
                    </a:lnTo>
                    <a:cubicBezTo>
                      <a:pt x="4421" y="15180"/>
                      <a:pt x="4457" y="15065"/>
                      <a:pt x="4506" y="14980"/>
                    </a:cubicBezTo>
                    <a:cubicBezTo>
                      <a:pt x="4492" y="14967"/>
                      <a:pt x="4482" y="15029"/>
                      <a:pt x="4467" y="15032"/>
                    </a:cubicBezTo>
                    <a:close/>
                    <a:moveTo>
                      <a:pt x="4478" y="14908"/>
                    </a:moveTo>
                    <a:cubicBezTo>
                      <a:pt x="4471" y="14912"/>
                      <a:pt x="4460" y="14917"/>
                      <a:pt x="4463" y="14937"/>
                    </a:cubicBezTo>
                    <a:lnTo>
                      <a:pt x="4467" y="14937"/>
                    </a:lnTo>
                    <a:cubicBezTo>
                      <a:pt x="4471" y="14930"/>
                      <a:pt x="4476" y="14920"/>
                      <a:pt x="4478" y="14908"/>
                    </a:cubicBezTo>
                    <a:close/>
                    <a:moveTo>
                      <a:pt x="4326" y="15231"/>
                    </a:moveTo>
                    <a:cubicBezTo>
                      <a:pt x="4359" y="15197"/>
                      <a:pt x="4384" y="15115"/>
                      <a:pt x="4412" y="15060"/>
                    </a:cubicBezTo>
                    <a:lnTo>
                      <a:pt x="4412" y="15028"/>
                    </a:lnTo>
                    <a:cubicBezTo>
                      <a:pt x="4371" y="15073"/>
                      <a:pt x="4361" y="15166"/>
                      <a:pt x="4326" y="15231"/>
                    </a:cubicBezTo>
                    <a:close/>
                    <a:moveTo>
                      <a:pt x="4640" y="14118"/>
                    </a:moveTo>
                    <a:lnTo>
                      <a:pt x="4637" y="14153"/>
                    </a:lnTo>
                    <a:lnTo>
                      <a:pt x="4648" y="14138"/>
                    </a:lnTo>
                    <a:cubicBezTo>
                      <a:pt x="4650" y="14118"/>
                      <a:pt x="4643" y="14125"/>
                      <a:pt x="4640" y="14118"/>
                    </a:cubicBezTo>
                    <a:close/>
                    <a:moveTo>
                      <a:pt x="4289" y="15409"/>
                    </a:moveTo>
                    <a:cubicBezTo>
                      <a:pt x="4288" y="15380"/>
                      <a:pt x="4314" y="15380"/>
                      <a:pt x="4305" y="15349"/>
                    </a:cubicBezTo>
                    <a:cubicBezTo>
                      <a:pt x="4292" y="15351"/>
                      <a:pt x="4287" y="15409"/>
                      <a:pt x="4289" y="15409"/>
                    </a:cubicBezTo>
                    <a:close/>
                    <a:moveTo>
                      <a:pt x="4213" y="15556"/>
                    </a:moveTo>
                    <a:cubicBezTo>
                      <a:pt x="4227" y="15572"/>
                      <a:pt x="4210" y="15592"/>
                      <a:pt x="4203" y="15604"/>
                    </a:cubicBezTo>
                    <a:cubicBezTo>
                      <a:pt x="4201" y="15616"/>
                      <a:pt x="4205" y="15630"/>
                      <a:pt x="4208" y="15632"/>
                    </a:cubicBezTo>
                    <a:cubicBezTo>
                      <a:pt x="4221" y="15601"/>
                      <a:pt x="4235" y="15579"/>
                      <a:pt x="4247" y="15543"/>
                    </a:cubicBezTo>
                    <a:cubicBezTo>
                      <a:pt x="4235" y="15495"/>
                      <a:pt x="4227" y="15560"/>
                      <a:pt x="4213" y="15556"/>
                    </a:cubicBezTo>
                    <a:close/>
                    <a:moveTo>
                      <a:pt x="4216" y="15493"/>
                    </a:moveTo>
                    <a:cubicBezTo>
                      <a:pt x="4254" y="15446"/>
                      <a:pt x="4270" y="15356"/>
                      <a:pt x="4307" y="15305"/>
                    </a:cubicBezTo>
                    <a:lnTo>
                      <a:pt x="4307" y="15270"/>
                    </a:lnTo>
                    <a:cubicBezTo>
                      <a:pt x="4282" y="15356"/>
                      <a:pt x="4234" y="15388"/>
                      <a:pt x="4216" y="15493"/>
                    </a:cubicBezTo>
                    <a:close/>
                    <a:moveTo>
                      <a:pt x="3571" y="16868"/>
                    </a:moveTo>
                    <a:lnTo>
                      <a:pt x="3575" y="16844"/>
                    </a:lnTo>
                    <a:lnTo>
                      <a:pt x="3562" y="16879"/>
                    </a:lnTo>
                    <a:cubicBezTo>
                      <a:pt x="3562" y="16879"/>
                      <a:pt x="3571" y="16868"/>
                      <a:pt x="3571" y="16868"/>
                    </a:cubicBezTo>
                    <a:close/>
                    <a:moveTo>
                      <a:pt x="3599" y="16912"/>
                    </a:moveTo>
                    <a:cubicBezTo>
                      <a:pt x="3604" y="16881"/>
                      <a:pt x="3623" y="16859"/>
                      <a:pt x="3628" y="16834"/>
                    </a:cubicBezTo>
                    <a:cubicBezTo>
                      <a:pt x="3617" y="16859"/>
                      <a:pt x="3594" y="16881"/>
                      <a:pt x="3599" y="16912"/>
                    </a:cubicBezTo>
                    <a:close/>
                    <a:moveTo>
                      <a:pt x="3704" y="16661"/>
                    </a:moveTo>
                    <a:cubicBezTo>
                      <a:pt x="3704" y="16664"/>
                      <a:pt x="3703" y="16671"/>
                      <a:pt x="3702" y="16678"/>
                    </a:cubicBezTo>
                    <a:cubicBezTo>
                      <a:pt x="3704" y="16674"/>
                      <a:pt x="3705" y="16669"/>
                      <a:pt x="3704" y="16661"/>
                    </a:cubicBezTo>
                    <a:close/>
                    <a:moveTo>
                      <a:pt x="3841" y="16288"/>
                    </a:moveTo>
                    <a:cubicBezTo>
                      <a:pt x="3833" y="16295"/>
                      <a:pt x="3823" y="16320"/>
                      <a:pt x="3828" y="16328"/>
                    </a:cubicBezTo>
                    <a:cubicBezTo>
                      <a:pt x="3831" y="16314"/>
                      <a:pt x="3842" y="16307"/>
                      <a:pt x="3841" y="16288"/>
                    </a:cubicBezTo>
                    <a:close/>
                    <a:moveTo>
                      <a:pt x="3864" y="16240"/>
                    </a:moveTo>
                    <a:cubicBezTo>
                      <a:pt x="3860" y="16253"/>
                      <a:pt x="3844" y="16253"/>
                      <a:pt x="3846" y="16279"/>
                    </a:cubicBezTo>
                    <a:cubicBezTo>
                      <a:pt x="3855" y="16279"/>
                      <a:pt x="3860" y="16253"/>
                      <a:pt x="3864" y="16240"/>
                    </a:cubicBezTo>
                    <a:close/>
                    <a:moveTo>
                      <a:pt x="3526" y="17051"/>
                    </a:moveTo>
                    <a:cubicBezTo>
                      <a:pt x="3542" y="17046"/>
                      <a:pt x="3548" y="17004"/>
                      <a:pt x="3560" y="16979"/>
                    </a:cubicBezTo>
                    <a:cubicBezTo>
                      <a:pt x="3551" y="17006"/>
                      <a:pt x="3534" y="17018"/>
                      <a:pt x="3526" y="17051"/>
                    </a:cubicBezTo>
                    <a:close/>
                    <a:moveTo>
                      <a:pt x="3521" y="16966"/>
                    </a:moveTo>
                    <a:lnTo>
                      <a:pt x="3523" y="16951"/>
                    </a:lnTo>
                    <a:lnTo>
                      <a:pt x="3513" y="16979"/>
                    </a:lnTo>
                    <a:cubicBezTo>
                      <a:pt x="3513" y="16979"/>
                      <a:pt x="3521" y="16966"/>
                      <a:pt x="3521" y="16966"/>
                    </a:cubicBezTo>
                    <a:close/>
                    <a:moveTo>
                      <a:pt x="3689" y="16705"/>
                    </a:moveTo>
                    <a:cubicBezTo>
                      <a:pt x="3696" y="16704"/>
                      <a:pt x="3699" y="16690"/>
                      <a:pt x="3702" y="16678"/>
                    </a:cubicBezTo>
                    <a:cubicBezTo>
                      <a:pt x="3696" y="16690"/>
                      <a:pt x="3684" y="16690"/>
                      <a:pt x="3689" y="16705"/>
                    </a:cubicBezTo>
                    <a:close/>
                    <a:moveTo>
                      <a:pt x="4011" y="16077"/>
                    </a:moveTo>
                    <a:cubicBezTo>
                      <a:pt x="4026" y="16066"/>
                      <a:pt x="4027" y="16033"/>
                      <a:pt x="4034" y="16010"/>
                    </a:cubicBezTo>
                    <a:lnTo>
                      <a:pt x="4019" y="16005"/>
                    </a:lnTo>
                    <a:cubicBezTo>
                      <a:pt x="4004" y="16024"/>
                      <a:pt x="4017" y="16056"/>
                      <a:pt x="4011" y="16077"/>
                    </a:cubicBezTo>
                    <a:close/>
                    <a:moveTo>
                      <a:pt x="3985" y="15787"/>
                    </a:moveTo>
                    <a:cubicBezTo>
                      <a:pt x="4000" y="15760"/>
                      <a:pt x="4023" y="15725"/>
                      <a:pt x="4027" y="15688"/>
                    </a:cubicBezTo>
                    <a:cubicBezTo>
                      <a:pt x="4011" y="15715"/>
                      <a:pt x="3984" y="15737"/>
                      <a:pt x="3985" y="15787"/>
                    </a:cubicBezTo>
                    <a:close/>
                    <a:moveTo>
                      <a:pt x="3987" y="15989"/>
                    </a:moveTo>
                    <a:lnTo>
                      <a:pt x="4008" y="15934"/>
                    </a:lnTo>
                    <a:lnTo>
                      <a:pt x="3979" y="16001"/>
                    </a:lnTo>
                    <a:cubicBezTo>
                      <a:pt x="3979" y="16001"/>
                      <a:pt x="3987" y="15989"/>
                      <a:pt x="3987" y="15989"/>
                    </a:cubicBezTo>
                    <a:close/>
                    <a:moveTo>
                      <a:pt x="4024" y="15905"/>
                    </a:moveTo>
                    <a:cubicBezTo>
                      <a:pt x="4031" y="15896"/>
                      <a:pt x="4040" y="15882"/>
                      <a:pt x="4040" y="15866"/>
                    </a:cubicBezTo>
                    <a:cubicBezTo>
                      <a:pt x="4032" y="15878"/>
                      <a:pt x="4026" y="15882"/>
                      <a:pt x="4024" y="15905"/>
                    </a:cubicBezTo>
                    <a:close/>
                    <a:moveTo>
                      <a:pt x="4066" y="15578"/>
                    </a:moveTo>
                    <a:lnTo>
                      <a:pt x="4040" y="15667"/>
                    </a:lnTo>
                    <a:cubicBezTo>
                      <a:pt x="4062" y="15671"/>
                      <a:pt x="4051" y="15612"/>
                      <a:pt x="4071" y="15612"/>
                    </a:cubicBezTo>
                    <a:cubicBezTo>
                      <a:pt x="4071" y="15599"/>
                      <a:pt x="4072" y="15583"/>
                      <a:pt x="4066" y="15578"/>
                    </a:cubicBezTo>
                    <a:close/>
                    <a:moveTo>
                      <a:pt x="19414" y="17058"/>
                    </a:moveTo>
                    <a:cubicBezTo>
                      <a:pt x="19402" y="17071"/>
                      <a:pt x="19400" y="17104"/>
                      <a:pt x="19401" y="17123"/>
                    </a:cubicBezTo>
                    <a:cubicBezTo>
                      <a:pt x="19401" y="17123"/>
                      <a:pt x="19414" y="17058"/>
                      <a:pt x="19414" y="17058"/>
                    </a:cubicBezTo>
                    <a:close/>
                    <a:moveTo>
                      <a:pt x="3966" y="16148"/>
                    </a:moveTo>
                    <a:cubicBezTo>
                      <a:pt x="3943" y="16167"/>
                      <a:pt x="3940" y="16247"/>
                      <a:pt x="3914" y="16260"/>
                    </a:cubicBezTo>
                    <a:cubicBezTo>
                      <a:pt x="3894" y="16223"/>
                      <a:pt x="3892" y="16307"/>
                      <a:pt x="3873" y="16300"/>
                    </a:cubicBezTo>
                    <a:cubicBezTo>
                      <a:pt x="3860" y="16365"/>
                      <a:pt x="3807" y="16381"/>
                      <a:pt x="3822" y="16466"/>
                    </a:cubicBezTo>
                    <a:cubicBezTo>
                      <a:pt x="3838" y="16434"/>
                      <a:pt x="3848" y="16396"/>
                      <a:pt x="3869" y="16372"/>
                    </a:cubicBezTo>
                    <a:cubicBezTo>
                      <a:pt x="3920" y="16309"/>
                      <a:pt x="3949" y="16195"/>
                      <a:pt x="3995" y="16112"/>
                    </a:cubicBezTo>
                    <a:cubicBezTo>
                      <a:pt x="3978" y="16094"/>
                      <a:pt x="3978" y="16140"/>
                      <a:pt x="3966" y="16148"/>
                    </a:cubicBezTo>
                    <a:close/>
                    <a:moveTo>
                      <a:pt x="3728" y="16529"/>
                    </a:moveTo>
                    <a:lnTo>
                      <a:pt x="3749" y="16490"/>
                    </a:lnTo>
                    <a:cubicBezTo>
                      <a:pt x="3742" y="16506"/>
                      <a:pt x="3728" y="16501"/>
                      <a:pt x="3728" y="16529"/>
                    </a:cubicBezTo>
                    <a:close/>
                    <a:moveTo>
                      <a:pt x="3620" y="16757"/>
                    </a:moveTo>
                    <a:cubicBezTo>
                      <a:pt x="3653" y="16691"/>
                      <a:pt x="3696" y="16615"/>
                      <a:pt x="3715" y="16546"/>
                    </a:cubicBezTo>
                    <a:cubicBezTo>
                      <a:pt x="3689" y="16629"/>
                      <a:pt x="3651" y="16671"/>
                      <a:pt x="3620" y="16757"/>
                    </a:cubicBezTo>
                    <a:close/>
                    <a:moveTo>
                      <a:pt x="3775" y="16200"/>
                    </a:moveTo>
                    <a:cubicBezTo>
                      <a:pt x="3704" y="16385"/>
                      <a:pt x="3607" y="16520"/>
                      <a:pt x="3540" y="16711"/>
                    </a:cubicBezTo>
                    <a:lnTo>
                      <a:pt x="3536" y="16752"/>
                    </a:lnTo>
                    <a:lnTo>
                      <a:pt x="3615" y="16589"/>
                    </a:lnTo>
                    <a:cubicBezTo>
                      <a:pt x="3657" y="16534"/>
                      <a:pt x="3673" y="16451"/>
                      <a:pt x="3710" y="16395"/>
                    </a:cubicBezTo>
                    <a:lnTo>
                      <a:pt x="3794" y="16205"/>
                    </a:lnTo>
                    <a:cubicBezTo>
                      <a:pt x="3787" y="16202"/>
                      <a:pt x="3779" y="16211"/>
                      <a:pt x="3775" y="16200"/>
                    </a:cubicBezTo>
                    <a:close/>
                    <a:moveTo>
                      <a:pt x="4449" y="14971"/>
                    </a:moveTo>
                    <a:lnTo>
                      <a:pt x="4444" y="14971"/>
                    </a:lnTo>
                    <a:lnTo>
                      <a:pt x="4423" y="15021"/>
                    </a:lnTo>
                    <a:cubicBezTo>
                      <a:pt x="4437" y="15023"/>
                      <a:pt x="4439" y="14988"/>
                      <a:pt x="4449" y="14971"/>
                    </a:cubicBezTo>
                    <a:close/>
                    <a:moveTo>
                      <a:pt x="5044" y="13740"/>
                    </a:moveTo>
                    <a:cubicBezTo>
                      <a:pt x="5047" y="13733"/>
                      <a:pt x="5053" y="13733"/>
                      <a:pt x="5054" y="13725"/>
                    </a:cubicBezTo>
                    <a:cubicBezTo>
                      <a:pt x="5049" y="13723"/>
                      <a:pt x="5042" y="13725"/>
                      <a:pt x="5044" y="13740"/>
                    </a:cubicBezTo>
                    <a:close/>
                    <a:moveTo>
                      <a:pt x="5118" y="13184"/>
                    </a:moveTo>
                    <a:cubicBezTo>
                      <a:pt x="5118" y="13219"/>
                      <a:pt x="5090" y="13208"/>
                      <a:pt x="5099" y="13252"/>
                    </a:cubicBezTo>
                    <a:cubicBezTo>
                      <a:pt x="5096" y="13274"/>
                      <a:pt x="5085" y="13302"/>
                      <a:pt x="5070" y="13291"/>
                    </a:cubicBezTo>
                    <a:cubicBezTo>
                      <a:pt x="5061" y="13324"/>
                      <a:pt x="5037" y="13349"/>
                      <a:pt x="5047" y="13391"/>
                    </a:cubicBezTo>
                    <a:cubicBezTo>
                      <a:pt x="5086" y="13321"/>
                      <a:pt x="5118" y="13239"/>
                      <a:pt x="5146" y="13152"/>
                    </a:cubicBezTo>
                    <a:cubicBezTo>
                      <a:pt x="5133" y="13152"/>
                      <a:pt x="5131" y="13179"/>
                      <a:pt x="5118" y="13184"/>
                    </a:cubicBezTo>
                    <a:close/>
                    <a:moveTo>
                      <a:pt x="5118" y="13463"/>
                    </a:moveTo>
                    <a:cubicBezTo>
                      <a:pt x="5122" y="13446"/>
                      <a:pt x="5131" y="13446"/>
                      <a:pt x="5138" y="13446"/>
                    </a:cubicBezTo>
                    <a:lnTo>
                      <a:pt x="5138" y="13435"/>
                    </a:lnTo>
                    <a:cubicBezTo>
                      <a:pt x="5129" y="13416"/>
                      <a:pt x="5119" y="13446"/>
                      <a:pt x="5118" y="13463"/>
                    </a:cubicBezTo>
                    <a:close/>
                    <a:moveTo>
                      <a:pt x="5023" y="13435"/>
                    </a:moveTo>
                    <a:cubicBezTo>
                      <a:pt x="4996" y="13451"/>
                      <a:pt x="4977" y="13507"/>
                      <a:pt x="4963" y="13557"/>
                    </a:cubicBezTo>
                    <a:cubicBezTo>
                      <a:pt x="4929" y="13615"/>
                      <a:pt x="4900" y="13692"/>
                      <a:pt x="4860" y="13729"/>
                    </a:cubicBezTo>
                    <a:cubicBezTo>
                      <a:pt x="4856" y="13822"/>
                      <a:pt x="4812" y="13863"/>
                      <a:pt x="4785" y="13935"/>
                    </a:cubicBezTo>
                    <a:cubicBezTo>
                      <a:pt x="4757" y="13948"/>
                      <a:pt x="4775" y="14026"/>
                      <a:pt x="4745" y="14026"/>
                    </a:cubicBezTo>
                    <a:cubicBezTo>
                      <a:pt x="4711" y="14114"/>
                      <a:pt x="4680" y="14225"/>
                      <a:pt x="4635" y="14284"/>
                    </a:cubicBezTo>
                    <a:cubicBezTo>
                      <a:pt x="4577" y="14436"/>
                      <a:pt x="4517" y="14550"/>
                      <a:pt x="4459" y="14694"/>
                    </a:cubicBezTo>
                    <a:cubicBezTo>
                      <a:pt x="4433" y="14754"/>
                      <a:pt x="4394" y="14805"/>
                      <a:pt x="4380" y="14877"/>
                    </a:cubicBezTo>
                    <a:cubicBezTo>
                      <a:pt x="4331" y="14935"/>
                      <a:pt x="4305" y="15060"/>
                      <a:pt x="4260" y="15138"/>
                    </a:cubicBezTo>
                    <a:cubicBezTo>
                      <a:pt x="4249" y="15190"/>
                      <a:pt x="4213" y="15222"/>
                      <a:pt x="4210" y="15281"/>
                    </a:cubicBezTo>
                    <a:cubicBezTo>
                      <a:pt x="4253" y="15250"/>
                      <a:pt x="4269" y="15141"/>
                      <a:pt x="4307" y="15099"/>
                    </a:cubicBezTo>
                    <a:cubicBezTo>
                      <a:pt x="4354" y="15004"/>
                      <a:pt x="4390" y="14893"/>
                      <a:pt x="4436" y="14793"/>
                    </a:cubicBezTo>
                    <a:cubicBezTo>
                      <a:pt x="4446" y="14772"/>
                      <a:pt x="4463" y="14763"/>
                      <a:pt x="4459" y="14725"/>
                    </a:cubicBezTo>
                    <a:cubicBezTo>
                      <a:pt x="4490" y="14694"/>
                      <a:pt x="4509" y="14633"/>
                      <a:pt x="4528" y="14576"/>
                    </a:cubicBezTo>
                    <a:cubicBezTo>
                      <a:pt x="4570" y="14513"/>
                      <a:pt x="4601" y="14417"/>
                      <a:pt x="4640" y="14336"/>
                    </a:cubicBezTo>
                    <a:cubicBezTo>
                      <a:pt x="4662" y="14281"/>
                      <a:pt x="4680" y="14227"/>
                      <a:pt x="4706" y="14186"/>
                    </a:cubicBezTo>
                    <a:cubicBezTo>
                      <a:pt x="4753" y="14089"/>
                      <a:pt x="4784" y="13970"/>
                      <a:pt x="4837" y="13896"/>
                    </a:cubicBezTo>
                    <a:lnTo>
                      <a:pt x="4837" y="13875"/>
                    </a:lnTo>
                    <a:lnTo>
                      <a:pt x="4968" y="13581"/>
                    </a:lnTo>
                    <a:cubicBezTo>
                      <a:pt x="4987" y="13511"/>
                      <a:pt x="5030" y="13465"/>
                      <a:pt x="5042" y="13402"/>
                    </a:cubicBezTo>
                    <a:cubicBezTo>
                      <a:pt x="5042" y="13402"/>
                      <a:pt x="5023" y="13435"/>
                      <a:pt x="5023" y="13435"/>
                    </a:cubicBezTo>
                    <a:close/>
                    <a:moveTo>
                      <a:pt x="5039" y="13629"/>
                    </a:moveTo>
                    <a:lnTo>
                      <a:pt x="5039" y="13641"/>
                    </a:lnTo>
                    <a:lnTo>
                      <a:pt x="5047" y="13641"/>
                    </a:lnTo>
                    <a:cubicBezTo>
                      <a:pt x="5044" y="13639"/>
                      <a:pt x="5042" y="13627"/>
                      <a:pt x="5039" y="13629"/>
                    </a:cubicBezTo>
                    <a:close/>
                    <a:moveTo>
                      <a:pt x="9276" y="21107"/>
                    </a:moveTo>
                    <a:cubicBezTo>
                      <a:pt x="9297" y="21162"/>
                      <a:pt x="9297" y="21048"/>
                      <a:pt x="9323" y="21063"/>
                    </a:cubicBezTo>
                    <a:cubicBezTo>
                      <a:pt x="9314" y="21003"/>
                      <a:pt x="9280" y="21067"/>
                      <a:pt x="9276" y="21107"/>
                    </a:cubicBezTo>
                    <a:close/>
                    <a:moveTo>
                      <a:pt x="5034" y="13685"/>
                    </a:moveTo>
                    <a:cubicBezTo>
                      <a:pt x="5036" y="13680"/>
                      <a:pt x="5040" y="13673"/>
                      <a:pt x="5039" y="13664"/>
                    </a:cubicBezTo>
                    <a:cubicBezTo>
                      <a:pt x="5037" y="13657"/>
                      <a:pt x="5034" y="13657"/>
                      <a:pt x="5030" y="13657"/>
                    </a:cubicBezTo>
                    <a:cubicBezTo>
                      <a:pt x="5030" y="13657"/>
                      <a:pt x="5034" y="13685"/>
                      <a:pt x="5034" y="13685"/>
                    </a:cubicBezTo>
                    <a:close/>
                    <a:moveTo>
                      <a:pt x="8568" y="14292"/>
                    </a:moveTo>
                    <a:lnTo>
                      <a:pt x="8557" y="14332"/>
                    </a:lnTo>
                    <a:lnTo>
                      <a:pt x="8562" y="14320"/>
                    </a:lnTo>
                    <a:cubicBezTo>
                      <a:pt x="8562" y="14320"/>
                      <a:pt x="8568" y="14292"/>
                      <a:pt x="8568" y="14292"/>
                    </a:cubicBezTo>
                    <a:close/>
                    <a:moveTo>
                      <a:pt x="8605" y="14225"/>
                    </a:moveTo>
                    <a:lnTo>
                      <a:pt x="8631" y="14169"/>
                    </a:lnTo>
                    <a:cubicBezTo>
                      <a:pt x="8619" y="14186"/>
                      <a:pt x="8605" y="14203"/>
                      <a:pt x="8605" y="14225"/>
                    </a:cubicBezTo>
                    <a:close/>
                    <a:moveTo>
                      <a:pt x="8667" y="14090"/>
                    </a:moveTo>
                    <a:lnTo>
                      <a:pt x="8688" y="14046"/>
                    </a:lnTo>
                    <a:cubicBezTo>
                      <a:pt x="8679" y="14054"/>
                      <a:pt x="8665" y="14077"/>
                      <a:pt x="8667" y="14090"/>
                    </a:cubicBezTo>
                    <a:close/>
                    <a:moveTo>
                      <a:pt x="4496" y="14865"/>
                    </a:moveTo>
                    <a:cubicBezTo>
                      <a:pt x="4493" y="14865"/>
                      <a:pt x="4483" y="14879"/>
                      <a:pt x="4491" y="14882"/>
                    </a:cubicBezTo>
                    <a:cubicBezTo>
                      <a:pt x="4492" y="14877"/>
                      <a:pt x="4497" y="14874"/>
                      <a:pt x="4496" y="14865"/>
                    </a:cubicBezTo>
                    <a:close/>
                    <a:moveTo>
                      <a:pt x="9087" y="13959"/>
                    </a:moveTo>
                    <a:cubicBezTo>
                      <a:pt x="9092" y="13944"/>
                      <a:pt x="9101" y="13938"/>
                      <a:pt x="9098" y="13924"/>
                    </a:cubicBezTo>
                    <a:cubicBezTo>
                      <a:pt x="9098" y="13924"/>
                      <a:pt x="9087" y="13959"/>
                      <a:pt x="9087" y="13959"/>
                    </a:cubicBezTo>
                    <a:close/>
                    <a:moveTo>
                      <a:pt x="8775" y="13852"/>
                    </a:moveTo>
                    <a:cubicBezTo>
                      <a:pt x="8770" y="13863"/>
                      <a:pt x="8759" y="13863"/>
                      <a:pt x="8759" y="13887"/>
                    </a:cubicBezTo>
                    <a:cubicBezTo>
                      <a:pt x="8764" y="13875"/>
                      <a:pt x="8775" y="13875"/>
                      <a:pt x="8775" y="13852"/>
                    </a:cubicBezTo>
                    <a:close/>
                    <a:moveTo>
                      <a:pt x="9763" y="12691"/>
                    </a:moveTo>
                    <a:lnTo>
                      <a:pt x="9753" y="12719"/>
                    </a:lnTo>
                    <a:lnTo>
                      <a:pt x="9759" y="12719"/>
                    </a:lnTo>
                    <a:cubicBezTo>
                      <a:pt x="9762" y="12711"/>
                      <a:pt x="9767" y="12695"/>
                      <a:pt x="9763" y="12691"/>
                    </a:cubicBezTo>
                    <a:close/>
                    <a:moveTo>
                      <a:pt x="9740" y="12739"/>
                    </a:moveTo>
                    <a:lnTo>
                      <a:pt x="9729" y="12756"/>
                    </a:lnTo>
                    <a:lnTo>
                      <a:pt x="9732" y="12756"/>
                    </a:lnTo>
                    <a:cubicBezTo>
                      <a:pt x="9732" y="12756"/>
                      <a:pt x="9740" y="12739"/>
                      <a:pt x="9740" y="12739"/>
                    </a:cubicBezTo>
                    <a:close/>
                    <a:moveTo>
                      <a:pt x="8436" y="14609"/>
                    </a:moveTo>
                    <a:cubicBezTo>
                      <a:pt x="8419" y="14624"/>
                      <a:pt x="8408" y="14658"/>
                      <a:pt x="8403" y="14694"/>
                    </a:cubicBezTo>
                    <a:cubicBezTo>
                      <a:pt x="8419" y="14675"/>
                      <a:pt x="8424" y="14638"/>
                      <a:pt x="8436" y="14609"/>
                    </a:cubicBezTo>
                    <a:close/>
                    <a:moveTo>
                      <a:pt x="4596" y="14765"/>
                    </a:moveTo>
                    <a:cubicBezTo>
                      <a:pt x="4614" y="14752"/>
                      <a:pt x="4616" y="14721"/>
                      <a:pt x="4630" y="14694"/>
                    </a:cubicBezTo>
                    <a:lnTo>
                      <a:pt x="4624" y="14694"/>
                    </a:lnTo>
                    <a:cubicBezTo>
                      <a:pt x="4622" y="14727"/>
                      <a:pt x="4598" y="14740"/>
                      <a:pt x="4596" y="14765"/>
                    </a:cubicBezTo>
                    <a:close/>
                    <a:moveTo>
                      <a:pt x="4609" y="14609"/>
                    </a:moveTo>
                    <a:cubicBezTo>
                      <a:pt x="4598" y="14629"/>
                      <a:pt x="4578" y="14657"/>
                      <a:pt x="4583" y="14681"/>
                    </a:cubicBezTo>
                    <a:cubicBezTo>
                      <a:pt x="4598" y="14668"/>
                      <a:pt x="4594" y="14624"/>
                      <a:pt x="4609" y="14609"/>
                    </a:cubicBezTo>
                    <a:close/>
                    <a:moveTo>
                      <a:pt x="4640" y="14542"/>
                    </a:moveTo>
                    <a:cubicBezTo>
                      <a:pt x="4635" y="14545"/>
                      <a:pt x="4628" y="14556"/>
                      <a:pt x="4630" y="14571"/>
                    </a:cubicBezTo>
                    <a:lnTo>
                      <a:pt x="4633" y="14571"/>
                    </a:lnTo>
                    <a:cubicBezTo>
                      <a:pt x="4635" y="14562"/>
                      <a:pt x="4643" y="14556"/>
                      <a:pt x="4640" y="14542"/>
                    </a:cubicBezTo>
                    <a:close/>
                    <a:moveTo>
                      <a:pt x="4672" y="14475"/>
                    </a:moveTo>
                    <a:cubicBezTo>
                      <a:pt x="4685" y="14470"/>
                      <a:pt x="4693" y="14439"/>
                      <a:pt x="4695" y="14415"/>
                    </a:cubicBezTo>
                    <a:cubicBezTo>
                      <a:pt x="4695" y="14415"/>
                      <a:pt x="4672" y="14475"/>
                      <a:pt x="4672" y="14475"/>
                    </a:cubicBezTo>
                    <a:close/>
                    <a:moveTo>
                      <a:pt x="4714" y="14492"/>
                    </a:moveTo>
                    <a:cubicBezTo>
                      <a:pt x="4685" y="14550"/>
                      <a:pt x="4642" y="14592"/>
                      <a:pt x="4637" y="14675"/>
                    </a:cubicBezTo>
                    <a:cubicBezTo>
                      <a:pt x="4669" y="14613"/>
                      <a:pt x="4708" y="14529"/>
                      <a:pt x="4727" y="14464"/>
                    </a:cubicBezTo>
                    <a:cubicBezTo>
                      <a:pt x="4718" y="14461"/>
                      <a:pt x="4716" y="14480"/>
                      <a:pt x="4714" y="14492"/>
                    </a:cubicBezTo>
                    <a:close/>
                    <a:moveTo>
                      <a:pt x="4577" y="14814"/>
                    </a:moveTo>
                    <a:lnTo>
                      <a:pt x="4585" y="14797"/>
                    </a:lnTo>
                    <a:lnTo>
                      <a:pt x="4583" y="14797"/>
                    </a:lnTo>
                    <a:cubicBezTo>
                      <a:pt x="4583" y="14797"/>
                      <a:pt x="4577" y="14814"/>
                      <a:pt x="4577" y="14814"/>
                    </a:cubicBezTo>
                    <a:close/>
                    <a:moveTo>
                      <a:pt x="4532" y="14785"/>
                    </a:moveTo>
                    <a:lnTo>
                      <a:pt x="4545" y="14759"/>
                    </a:lnTo>
                    <a:lnTo>
                      <a:pt x="4541" y="14759"/>
                    </a:lnTo>
                    <a:cubicBezTo>
                      <a:pt x="4534" y="14759"/>
                      <a:pt x="4530" y="14781"/>
                      <a:pt x="4532" y="14785"/>
                    </a:cubicBezTo>
                    <a:close/>
                    <a:moveTo>
                      <a:pt x="4562" y="14860"/>
                    </a:moveTo>
                    <a:lnTo>
                      <a:pt x="4567" y="14837"/>
                    </a:lnTo>
                    <a:lnTo>
                      <a:pt x="4554" y="14877"/>
                    </a:lnTo>
                    <a:cubicBezTo>
                      <a:pt x="4554" y="14877"/>
                      <a:pt x="4562" y="14860"/>
                      <a:pt x="4562" y="14860"/>
                    </a:cubicBezTo>
                    <a:close/>
                    <a:moveTo>
                      <a:pt x="4577" y="14694"/>
                    </a:moveTo>
                    <a:cubicBezTo>
                      <a:pt x="4565" y="14694"/>
                      <a:pt x="4547" y="14727"/>
                      <a:pt x="4554" y="14749"/>
                    </a:cubicBezTo>
                    <a:cubicBezTo>
                      <a:pt x="4562" y="14727"/>
                      <a:pt x="4572" y="14714"/>
                      <a:pt x="4577" y="14694"/>
                    </a:cubicBezTo>
                    <a:close/>
                    <a:moveTo>
                      <a:pt x="4863" y="14054"/>
                    </a:moveTo>
                    <a:lnTo>
                      <a:pt x="4852" y="14074"/>
                    </a:lnTo>
                    <a:lnTo>
                      <a:pt x="4856" y="14082"/>
                    </a:lnTo>
                    <a:cubicBezTo>
                      <a:pt x="4859" y="14077"/>
                      <a:pt x="4865" y="14086"/>
                      <a:pt x="4866" y="14074"/>
                    </a:cubicBezTo>
                    <a:cubicBezTo>
                      <a:pt x="4865" y="14068"/>
                      <a:pt x="4869" y="14055"/>
                      <a:pt x="4863" y="14054"/>
                    </a:cubicBezTo>
                    <a:close/>
                    <a:moveTo>
                      <a:pt x="4971" y="13915"/>
                    </a:moveTo>
                    <a:lnTo>
                      <a:pt x="4973" y="13903"/>
                    </a:lnTo>
                    <a:lnTo>
                      <a:pt x="4965" y="13924"/>
                    </a:lnTo>
                    <a:cubicBezTo>
                      <a:pt x="4965" y="13924"/>
                      <a:pt x="4971" y="13915"/>
                      <a:pt x="4971" y="13915"/>
                    </a:cubicBezTo>
                    <a:close/>
                    <a:moveTo>
                      <a:pt x="4742" y="14443"/>
                    </a:moveTo>
                    <a:cubicBezTo>
                      <a:pt x="4748" y="14432"/>
                      <a:pt x="4754" y="14415"/>
                      <a:pt x="4755" y="14403"/>
                    </a:cubicBezTo>
                    <a:cubicBezTo>
                      <a:pt x="4754" y="14417"/>
                      <a:pt x="4738" y="14429"/>
                      <a:pt x="4742" y="14443"/>
                    </a:cubicBezTo>
                    <a:close/>
                    <a:moveTo>
                      <a:pt x="4931" y="14003"/>
                    </a:moveTo>
                    <a:cubicBezTo>
                      <a:pt x="4932" y="13998"/>
                      <a:pt x="4938" y="13993"/>
                      <a:pt x="4937" y="13986"/>
                    </a:cubicBezTo>
                    <a:lnTo>
                      <a:pt x="4931" y="13986"/>
                    </a:lnTo>
                    <a:cubicBezTo>
                      <a:pt x="4931" y="13986"/>
                      <a:pt x="4931" y="14003"/>
                      <a:pt x="4931" y="14003"/>
                    </a:cubicBezTo>
                    <a:close/>
                    <a:moveTo>
                      <a:pt x="4884" y="14026"/>
                    </a:moveTo>
                    <a:cubicBezTo>
                      <a:pt x="4879" y="14028"/>
                      <a:pt x="4875" y="14021"/>
                      <a:pt x="4871" y="14020"/>
                    </a:cubicBezTo>
                    <a:lnTo>
                      <a:pt x="4882" y="14035"/>
                    </a:lnTo>
                    <a:cubicBezTo>
                      <a:pt x="4883" y="14033"/>
                      <a:pt x="4885" y="14030"/>
                      <a:pt x="4884" y="14026"/>
                    </a:cubicBezTo>
                    <a:close/>
                    <a:moveTo>
                      <a:pt x="4766" y="14380"/>
                    </a:moveTo>
                    <a:cubicBezTo>
                      <a:pt x="4772" y="14378"/>
                      <a:pt x="4779" y="14366"/>
                      <a:pt x="4777" y="14353"/>
                    </a:cubicBezTo>
                    <a:cubicBezTo>
                      <a:pt x="4768" y="14347"/>
                      <a:pt x="4765" y="14374"/>
                      <a:pt x="4766" y="14380"/>
                    </a:cubicBezTo>
                    <a:close/>
                    <a:moveTo>
                      <a:pt x="4826" y="14225"/>
                    </a:moveTo>
                    <a:lnTo>
                      <a:pt x="4834" y="14213"/>
                    </a:lnTo>
                    <a:lnTo>
                      <a:pt x="4832" y="14209"/>
                    </a:lnTo>
                    <a:cubicBezTo>
                      <a:pt x="4832" y="14209"/>
                      <a:pt x="4826" y="14225"/>
                      <a:pt x="4826" y="14225"/>
                    </a:cubicBezTo>
                    <a:close/>
                    <a:moveTo>
                      <a:pt x="4800" y="14304"/>
                    </a:moveTo>
                    <a:cubicBezTo>
                      <a:pt x="4810" y="14297"/>
                      <a:pt x="4811" y="14278"/>
                      <a:pt x="4817" y="14265"/>
                    </a:cubicBezTo>
                    <a:cubicBezTo>
                      <a:pt x="4807" y="14265"/>
                      <a:pt x="4803" y="14284"/>
                      <a:pt x="4800" y="14304"/>
                    </a:cubicBezTo>
                    <a:close/>
                    <a:moveTo>
                      <a:pt x="13043" y="9695"/>
                    </a:moveTo>
                    <a:lnTo>
                      <a:pt x="13057" y="9659"/>
                    </a:lnTo>
                    <a:lnTo>
                      <a:pt x="13062" y="9613"/>
                    </a:lnTo>
                    <a:cubicBezTo>
                      <a:pt x="13062" y="9613"/>
                      <a:pt x="13043" y="9695"/>
                      <a:pt x="13043" y="9695"/>
                    </a:cubicBezTo>
                    <a:close/>
                    <a:moveTo>
                      <a:pt x="3764" y="16455"/>
                    </a:moveTo>
                    <a:lnTo>
                      <a:pt x="3815" y="16350"/>
                    </a:lnTo>
                    <a:cubicBezTo>
                      <a:pt x="3800" y="16390"/>
                      <a:pt x="3771" y="16399"/>
                      <a:pt x="3764" y="16455"/>
                    </a:cubicBezTo>
                    <a:close/>
                    <a:moveTo>
                      <a:pt x="5691" y="12235"/>
                    </a:moveTo>
                    <a:lnTo>
                      <a:pt x="5712" y="12199"/>
                    </a:lnTo>
                    <a:cubicBezTo>
                      <a:pt x="5718" y="12186"/>
                      <a:pt x="5715" y="12157"/>
                      <a:pt x="5710" y="12151"/>
                    </a:cubicBezTo>
                    <a:cubicBezTo>
                      <a:pt x="5702" y="12176"/>
                      <a:pt x="5705" y="12213"/>
                      <a:pt x="5691" y="12235"/>
                    </a:cubicBezTo>
                    <a:close/>
                    <a:moveTo>
                      <a:pt x="5747" y="10776"/>
                    </a:moveTo>
                    <a:lnTo>
                      <a:pt x="5742" y="10808"/>
                    </a:lnTo>
                    <a:lnTo>
                      <a:pt x="5747" y="10799"/>
                    </a:lnTo>
                    <a:cubicBezTo>
                      <a:pt x="5747" y="10799"/>
                      <a:pt x="5747" y="10776"/>
                      <a:pt x="5747" y="10776"/>
                    </a:cubicBezTo>
                    <a:close/>
                    <a:moveTo>
                      <a:pt x="5658" y="11332"/>
                    </a:moveTo>
                    <a:cubicBezTo>
                      <a:pt x="5642" y="11402"/>
                      <a:pt x="5624" y="11467"/>
                      <a:pt x="5611" y="11539"/>
                    </a:cubicBezTo>
                    <a:cubicBezTo>
                      <a:pt x="5634" y="11485"/>
                      <a:pt x="5651" y="11397"/>
                      <a:pt x="5658" y="11332"/>
                    </a:cubicBezTo>
                    <a:close/>
                    <a:moveTo>
                      <a:pt x="5684" y="12262"/>
                    </a:moveTo>
                    <a:cubicBezTo>
                      <a:pt x="5678" y="12278"/>
                      <a:pt x="5659" y="12271"/>
                      <a:pt x="5668" y="12305"/>
                    </a:cubicBezTo>
                    <a:cubicBezTo>
                      <a:pt x="5675" y="12303"/>
                      <a:pt x="5679" y="12280"/>
                      <a:pt x="5686" y="12294"/>
                    </a:cubicBezTo>
                    <a:cubicBezTo>
                      <a:pt x="5674" y="12282"/>
                      <a:pt x="5680" y="12273"/>
                      <a:pt x="5684" y="12262"/>
                    </a:cubicBezTo>
                    <a:close/>
                    <a:moveTo>
                      <a:pt x="5796" y="10836"/>
                    </a:moveTo>
                    <a:lnTo>
                      <a:pt x="5789" y="10836"/>
                    </a:lnTo>
                    <a:lnTo>
                      <a:pt x="5778" y="10887"/>
                    </a:lnTo>
                    <a:cubicBezTo>
                      <a:pt x="5778" y="10887"/>
                      <a:pt x="5796" y="10836"/>
                      <a:pt x="5796" y="10836"/>
                    </a:cubicBezTo>
                    <a:close/>
                    <a:moveTo>
                      <a:pt x="5605" y="11550"/>
                    </a:moveTo>
                    <a:cubicBezTo>
                      <a:pt x="5600" y="11563"/>
                      <a:pt x="5597" y="11578"/>
                      <a:pt x="5595" y="11595"/>
                    </a:cubicBezTo>
                    <a:cubicBezTo>
                      <a:pt x="5599" y="11580"/>
                      <a:pt x="5602" y="11566"/>
                      <a:pt x="5605" y="11550"/>
                    </a:cubicBezTo>
                    <a:close/>
                    <a:moveTo>
                      <a:pt x="5778" y="10653"/>
                    </a:moveTo>
                    <a:lnTo>
                      <a:pt x="5749" y="10764"/>
                    </a:lnTo>
                    <a:cubicBezTo>
                      <a:pt x="5763" y="10744"/>
                      <a:pt x="5781" y="10690"/>
                      <a:pt x="5778" y="10653"/>
                    </a:cubicBezTo>
                    <a:close/>
                    <a:moveTo>
                      <a:pt x="5315" y="12433"/>
                    </a:moveTo>
                    <a:lnTo>
                      <a:pt x="5285" y="12501"/>
                    </a:lnTo>
                    <a:lnTo>
                      <a:pt x="5290" y="12512"/>
                    </a:lnTo>
                    <a:cubicBezTo>
                      <a:pt x="5298" y="12491"/>
                      <a:pt x="5323" y="12464"/>
                      <a:pt x="5315" y="12433"/>
                    </a:cubicBezTo>
                    <a:close/>
                    <a:moveTo>
                      <a:pt x="5718" y="11956"/>
                    </a:moveTo>
                    <a:lnTo>
                      <a:pt x="5715" y="11977"/>
                    </a:lnTo>
                    <a:lnTo>
                      <a:pt x="5718" y="11972"/>
                    </a:lnTo>
                    <a:cubicBezTo>
                      <a:pt x="5718" y="11972"/>
                      <a:pt x="5718" y="11956"/>
                      <a:pt x="5718" y="11956"/>
                    </a:cubicBezTo>
                    <a:close/>
                    <a:moveTo>
                      <a:pt x="5191" y="12778"/>
                    </a:moveTo>
                    <a:cubicBezTo>
                      <a:pt x="5197" y="12734"/>
                      <a:pt x="5223" y="12700"/>
                      <a:pt x="5220" y="12656"/>
                    </a:cubicBezTo>
                    <a:lnTo>
                      <a:pt x="5173" y="12778"/>
                    </a:lnTo>
                    <a:cubicBezTo>
                      <a:pt x="5178" y="12792"/>
                      <a:pt x="5183" y="12770"/>
                      <a:pt x="5191" y="12778"/>
                    </a:cubicBezTo>
                    <a:close/>
                    <a:moveTo>
                      <a:pt x="4978" y="13252"/>
                    </a:moveTo>
                    <a:cubicBezTo>
                      <a:pt x="4981" y="13226"/>
                      <a:pt x="4996" y="13228"/>
                      <a:pt x="4996" y="13201"/>
                    </a:cubicBezTo>
                    <a:cubicBezTo>
                      <a:pt x="4989" y="13206"/>
                      <a:pt x="4981" y="13214"/>
                      <a:pt x="4976" y="13228"/>
                    </a:cubicBezTo>
                    <a:cubicBezTo>
                      <a:pt x="4977" y="13238"/>
                      <a:pt x="4973" y="13252"/>
                      <a:pt x="4978" y="13252"/>
                    </a:cubicBezTo>
                    <a:close/>
                    <a:moveTo>
                      <a:pt x="5243" y="12600"/>
                    </a:moveTo>
                    <a:lnTo>
                      <a:pt x="5236" y="12623"/>
                    </a:lnTo>
                    <a:lnTo>
                      <a:pt x="5240" y="12623"/>
                    </a:lnTo>
                    <a:cubicBezTo>
                      <a:pt x="5246" y="12621"/>
                      <a:pt x="5242" y="12609"/>
                      <a:pt x="5243" y="12600"/>
                    </a:cubicBezTo>
                    <a:close/>
                    <a:moveTo>
                      <a:pt x="5742" y="11031"/>
                    </a:moveTo>
                    <a:cubicBezTo>
                      <a:pt x="5755" y="10998"/>
                      <a:pt x="5763" y="10952"/>
                      <a:pt x="5764" y="10919"/>
                    </a:cubicBezTo>
                    <a:cubicBezTo>
                      <a:pt x="5757" y="10957"/>
                      <a:pt x="5742" y="10996"/>
                      <a:pt x="5742" y="11031"/>
                    </a:cubicBezTo>
                    <a:close/>
                    <a:moveTo>
                      <a:pt x="5734" y="11054"/>
                    </a:moveTo>
                    <a:cubicBezTo>
                      <a:pt x="5721" y="11078"/>
                      <a:pt x="5710" y="11110"/>
                      <a:pt x="5708" y="11142"/>
                    </a:cubicBezTo>
                    <a:cubicBezTo>
                      <a:pt x="5712" y="11119"/>
                      <a:pt x="5741" y="11108"/>
                      <a:pt x="5734" y="11054"/>
                    </a:cubicBezTo>
                    <a:close/>
                    <a:moveTo>
                      <a:pt x="5516" y="11718"/>
                    </a:moveTo>
                    <a:cubicBezTo>
                      <a:pt x="5541" y="11710"/>
                      <a:pt x="5532" y="11643"/>
                      <a:pt x="5547" y="11615"/>
                    </a:cubicBezTo>
                    <a:cubicBezTo>
                      <a:pt x="5553" y="11622"/>
                      <a:pt x="5548" y="11635"/>
                      <a:pt x="5551" y="11643"/>
                    </a:cubicBezTo>
                    <a:cubicBezTo>
                      <a:pt x="5564" y="11601"/>
                      <a:pt x="5557" y="11566"/>
                      <a:pt x="5574" y="11527"/>
                    </a:cubicBezTo>
                    <a:cubicBezTo>
                      <a:pt x="5592" y="11483"/>
                      <a:pt x="5579" y="11427"/>
                      <a:pt x="5605" y="11393"/>
                    </a:cubicBezTo>
                    <a:cubicBezTo>
                      <a:pt x="5612" y="11323"/>
                      <a:pt x="5632" y="11258"/>
                      <a:pt x="5647" y="11188"/>
                    </a:cubicBezTo>
                    <a:cubicBezTo>
                      <a:pt x="5676" y="11112"/>
                      <a:pt x="5679" y="11012"/>
                      <a:pt x="5710" y="10942"/>
                    </a:cubicBezTo>
                    <a:cubicBezTo>
                      <a:pt x="5704" y="10899"/>
                      <a:pt x="5731" y="10892"/>
                      <a:pt x="5723" y="10855"/>
                    </a:cubicBezTo>
                    <a:cubicBezTo>
                      <a:pt x="5627" y="11207"/>
                      <a:pt x="5546" y="11571"/>
                      <a:pt x="5461" y="11932"/>
                    </a:cubicBezTo>
                    <a:lnTo>
                      <a:pt x="5482" y="11912"/>
                    </a:lnTo>
                    <a:cubicBezTo>
                      <a:pt x="5486" y="11838"/>
                      <a:pt x="5514" y="11791"/>
                      <a:pt x="5516" y="11718"/>
                    </a:cubicBezTo>
                    <a:close/>
                    <a:moveTo>
                      <a:pt x="5348" y="12345"/>
                    </a:moveTo>
                    <a:lnTo>
                      <a:pt x="5338" y="12373"/>
                    </a:lnTo>
                    <a:lnTo>
                      <a:pt x="5343" y="12373"/>
                    </a:lnTo>
                    <a:cubicBezTo>
                      <a:pt x="5347" y="12366"/>
                      <a:pt x="5354" y="12348"/>
                      <a:pt x="5348" y="12345"/>
                    </a:cubicBezTo>
                    <a:close/>
                    <a:moveTo>
                      <a:pt x="5115" y="12941"/>
                    </a:moveTo>
                    <a:cubicBezTo>
                      <a:pt x="5119" y="12885"/>
                      <a:pt x="5152" y="12885"/>
                      <a:pt x="5160" y="12840"/>
                    </a:cubicBezTo>
                    <a:cubicBezTo>
                      <a:pt x="5153" y="12837"/>
                      <a:pt x="5150" y="12861"/>
                      <a:pt x="5144" y="12861"/>
                    </a:cubicBezTo>
                    <a:lnTo>
                      <a:pt x="5138" y="12850"/>
                    </a:lnTo>
                    <a:cubicBezTo>
                      <a:pt x="5109" y="12907"/>
                      <a:pt x="5081" y="12987"/>
                      <a:pt x="5049" y="13045"/>
                    </a:cubicBezTo>
                    <a:lnTo>
                      <a:pt x="5049" y="13073"/>
                    </a:lnTo>
                    <a:cubicBezTo>
                      <a:pt x="5081" y="13052"/>
                      <a:pt x="5088" y="12975"/>
                      <a:pt x="5115" y="12941"/>
                    </a:cubicBezTo>
                    <a:close/>
                    <a:moveTo>
                      <a:pt x="1828" y="13646"/>
                    </a:moveTo>
                    <a:lnTo>
                      <a:pt x="1814" y="13646"/>
                    </a:lnTo>
                    <a:lnTo>
                      <a:pt x="1811" y="13685"/>
                    </a:lnTo>
                    <a:lnTo>
                      <a:pt x="1817" y="13685"/>
                    </a:lnTo>
                    <a:cubicBezTo>
                      <a:pt x="1824" y="13678"/>
                      <a:pt x="1823" y="13659"/>
                      <a:pt x="1828" y="13646"/>
                    </a:cubicBezTo>
                    <a:close/>
                    <a:moveTo>
                      <a:pt x="5317" y="13085"/>
                    </a:moveTo>
                    <a:lnTo>
                      <a:pt x="5311" y="13125"/>
                    </a:lnTo>
                    <a:lnTo>
                      <a:pt x="5315" y="13117"/>
                    </a:lnTo>
                    <a:cubicBezTo>
                      <a:pt x="5315" y="13117"/>
                      <a:pt x="5317" y="13085"/>
                      <a:pt x="5317" y="13085"/>
                    </a:cubicBezTo>
                    <a:close/>
                    <a:moveTo>
                      <a:pt x="1447" y="15055"/>
                    </a:moveTo>
                    <a:cubicBezTo>
                      <a:pt x="1437" y="15062"/>
                      <a:pt x="1435" y="15103"/>
                      <a:pt x="1429" y="15120"/>
                    </a:cubicBezTo>
                    <a:cubicBezTo>
                      <a:pt x="1447" y="15117"/>
                      <a:pt x="1437" y="15073"/>
                      <a:pt x="1447" y="15055"/>
                    </a:cubicBezTo>
                    <a:close/>
                    <a:moveTo>
                      <a:pt x="2884" y="11611"/>
                    </a:moveTo>
                    <a:lnTo>
                      <a:pt x="2886" y="11611"/>
                    </a:lnTo>
                    <a:cubicBezTo>
                      <a:pt x="2891" y="11599"/>
                      <a:pt x="2899" y="11594"/>
                      <a:pt x="2897" y="11578"/>
                    </a:cubicBezTo>
                    <a:cubicBezTo>
                      <a:pt x="2892" y="11583"/>
                      <a:pt x="2883" y="11594"/>
                      <a:pt x="2884" y="11611"/>
                    </a:cubicBezTo>
                    <a:close/>
                    <a:moveTo>
                      <a:pt x="1382" y="15333"/>
                    </a:moveTo>
                    <a:lnTo>
                      <a:pt x="1378" y="15333"/>
                    </a:lnTo>
                    <a:lnTo>
                      <a:pt x="1378" y="15354"/>
                    </a:lnTo>
                    <a:lnTo>
                      <a:pt x="1382" y="15354"/>
                    </a:lnTo>
                    <a:cubicBezTo>
                      <a:pt x="1382" y="15354"/>
                      <a:pt x="1382" y="15333"/>
                      <a:pt x="1382" y="15333"/>
                    </a:cubicBezTo>
                    <a:close/>
                    <a:moveTo>
                      <a:pt x="5822" y="10570"/>
                    </a:moveTo>
                    <a:cubicBezTo>
                      <a:pt x="5822" y="10590"/>
                      <a:pt x="5807" y="10583"/>
                      <a:pt x="5813" y="10609"/>
                    </a:cubicBezTo>
                    <a:cubicBezTo>
                      <a:pt x="5817" y="10599"/>
                      <a:pt x="5826" y="10579"/>
                      <a:pt x="5822" y="10570"/>
                    </a:cubicBezTo>
                    <a:close/>
                    <a:moveTo>
                      <a:pt x="6311" y="9302"/>
                    </a:moveTo>
                    <a:lnTo>
                      <a:pt x="6306" y="9318"/>
                    </a:lnTo>
                    <a:lnTo>
                      <a:pt x="6329" y="9353"/>
                    </a:lnTo>
                    <a:cubicBezTo>
                      <a:pt x="6329" y="9353"/>
                      <a:pt x="6311" y="9302"/>
                      <a:pt x="6311" y="9302"/>
                    </a:cubicBezTo>
                    <a:close/>
                    <a:moveTo>
                      <a:pt x="5534" y="11865"/>
                    </a:moveTo>
                    <a:lnTo>
                      <a:pt x="5529" y="11889"/>
                    </a:lnTo>
                    <a:lnTo>
                      <a:pt x="5532" y="11889"/>
                    </a:lnTo>
                    <a:cubicBezTo>
                      <a:pt x="5537" y="11886"/>
                      <a:pt x="5533" y="11875"/>
                      <a:pt x="5534" y="11865"/>
                    </a:cubicBezTo>
                    <a:close/>
                    <a:moveTo>
                      <a:pt x="5566" y="11733"/>
                    </a:moveTo>
                    <a:cubicBezTo>
                      <a:pt x="5557" y="11773"/>
                      <a:pt x="5541" y="11805"/>
                      <a:pt x="5539" y="11850"/>
                    </a:cubicBezTo>
                    <a:cubicBezTo>
                      <a:pt x="5548" y="11809"/>
                      <a:pt x="5559" y="11759"/>
                      <a:pt x="5566" y="11733"/>
                    </a:cubicBezTo>
                    <a:close/>
                    <a:moveTo>
                      <a:pt x="5290" y="13223"/>
                    </a:moveTo>
                    <a:cubicBezTo>
                      <a:pt x="5297" y="13196"/>
                      <a:pt x="5306" y="13154"/>
                      <a:pt x="5302" y="13136"/>
                    </a:cubicBezTo>
                    <a:lnTo>
                      <a:pt x="5285" y="13196"/>
                    </a:lnTo>
                    <a:cubicBezTo>
                      <a:pt x="5295" y="13242"/>
                      <a:pt x="5263" y="13271"/>
                      <a:pt x="5266" y="13312"/>
                    </a:cubicBezTo>
                    <a:cubicBezTo>
                      <a:pt x="5279" y="13296"/>
                      <a:pt x="5285" y="13256"/>
                      <a:pt x="5290" y="13223"/>
                    </a:cubicBezTo>
                    <a:close/>
                    <a:moveTo>
                      <a:pt x="5539" y="11905"/>
                    </a:moveTo>
                    <a:cubicBezTo>
                      <a:pt x="5546" y="11900"/>
                      <a:pt x="5548" y="11879"/>
                      <a:pt x="5551" y="11865"/>
                    </a:cubicBezTo>
                    <a:lnTo>
                      <a:pt x="5537" y="11900"/>
                    </a:lnTo>
                    <a:cubicBezTo>
                      <a:pt x="5537" y="11900"/>
                      <a:pt x="5539" y="11905"/>
                      <a:pt x="5539" y="11905"/>
                    </a:cubicBezTo>
                    <a:close/>
                    <a:moveTo>
                      <a:pt x="6543" y="9758"/>
                    </a:moveTo>
                    <a:lnTo>
                      <a:pt x="6538" y="9770"/>
                    </a:lnTo>
                    <a:lnTo>
                      <a:pt x="6556" y="9791"/>
                    </a:lnTo>
                    <a:cubicBezTo>
                      <a:pt x="6556" y="9791"/>
                      <a:pt x="6543" y="9758"/>
                      <a:pt x="6543" y="9758"/>
                    </a:cubicBezTo>
                    <a:close/>
                    <a:moveTo>
                      <a:pt x="5210" y="13402"/>
                    </a:moveTo>
                    <a:cubicBezTo>
                      <a:pt x="5211" y="13391"/>
                      <a:pt x="5218" y="13374"/>
                      <a:pt x="5212" y="13367"/>
                    </a:cubicBezTo>
                    <a:cubicBezTo>
                      <a:pt x="5207" y="13381"/>
                      <a:pt x="5198" y="13386"/>
                      <a:pt x="5201" y="13402"/>
                    </a:cubicBezTo>
                    <a:cubicBezTo>
                      <a:pt x="5201" y="13402"/>
                      <a:pt x="5210" y="13402"/>
                      <a:pt x="5210" y="13402"/>
                    </a:cubicBezTo>
                    <a:close/>
                    <a:moveTo>
                      <a:pt x="5595" y="11595"/>
                    </a:moveTo>
                    <a:cubicBezTo>
                      <a:pt x="5585" y="11635"/>
                      <a:pt x="5573" y="11674"/>
                      <a:pt x="5571" y="11722"/>
                    </a:cubicBezTo>
                    <a:cubicBezTo>
                      <a:pt x="5591" y="11693"/>
                      <a:pt x="5589" y="11640"/>
                      <a:pt x="5595" y="11595"/>
                    </a:cubicBezTo>
                    <a:close/>
                    <a:moveTo>
                      <a:pt x="5856" y="10454"/>
                    </a:moveTo>
                    <a:lnTo>
                      <a:pt x="5839" y="10521"/>
                    </a:lnTo>
                    <a:cubicBezTo>
                      <a:pt x="5852" y="10510"/>
                      <a:pt x="5855" y="10479"/>
                      <a:pt x="5856" y="10454"/>
                    </a:cubicBezTo>
                    <a:close/>
                    <a:moveTo>
                      <a:pt x="4667" y="13970"/>
                    </a:moveTo>
                    <a:cubicBezTo>
                      <a:pt x="4677" y="13933"/>
                      <a:pt x="4695" y="13915"/>
                      <a:pt x="4703" y="13875"/>
                    </a:cubicBezTo>
                    <a:cubicBezTo>
                      <a:pt x="4688" y="13889"/>
                      <a:pt x="4667" y="13938"/>
                      <a:pt x="4667" y="13970"/>
                    </a:cubicBezTo>
                    <a:close/>
                    <a:moveTo>
                      <a:pt x="3146" y="17813"/>
                    </a:moveTo>
                    <a:cubicBezTo>
                      <a:pt x="3120" y="17829"/>
                      <a:pt x="3096" y="17895"/>
                      <a:pt x="3091" y="17942"/>
                    </a:cubicBezTo>
                    <a:lnTo>
                      <a:pt x="3096" y="17942"/>
                    </a:lnTo>
                    <a:cubicBezTo>
                      <a:pt x="3097" y="17929"/>
                      <a:pt x="3102" y="17925"/>
                      <a:pt x="3104" y="17913"/>
                    </a:cubicBezTo>
                    <a:cubicBezTo>
                      <a:pt x="3138" y="17899"/>
                      <a:pt x="3125" y="17800"/>
                      <a:pt x="3161" y="17813"/>
                    </a:cubicBezTo>
                    <a:lnTo>
                      <a:pt x="3161" y="17809"/>
                    </a:lnTo>
                    <a:cubicBezTo>
                      <a:pt x="3162" y="17773"/>
                      <a:pt x="3147" y="17800"/>
                      <a:pt x="3146" y="17813"/>
                    </a:cubicBezTo>
                    <a:close/>
                    <a:moveTo>
                      <a:pt x="3180" y="17424"/>
                    </a:moveTo>
                    <a:cubicBezTo>
                      <a:pt x="3179" y="17429"/>
                      <a:pt x="3176" y="17438"/>
                      <a:pt x="3174" y="17447"/>
                    </a:cubicBezTo>
                    <a:cubicBezTo>
                      <a:pt x="3177" y="17441"/>
                      <a:pt x="3179" y="17434"/>
                      <a:pt x="3180" y="17424"/>
                    </a:cubicBezTo>
                    <a:close/>
                    <a:moveTo>
                      <a:pt x="3148" y="17503"/>
                    </a:moveTo>
                    <a:cubicBezTo>
                      <a:pt x="3157" y="17493"/>
                      <a:pt x="3167" y="17467"/>
                      <a:pt x="3174" y="17447"/>
                    </a:cubicBezTo>
                    <a:cubicBezTo>
                      <a:pt x="3164" y="17462"/>
                      <a:pt x="3146" y="17463"/>
                      <a:pt x="3148" y="17503"/>
                    </a:cubicBezTo>
                    <a:close/>
                    <a:moveTo>
                      <a:pt x="3214" y="17369"/>
                    </a:moveTo>
                    <a:cubicBezTo>
                      <a:pt x="3207" y="17385"/>
                      <a:pt x="3194" y="17385"/>
                      <a:pt x="3191" y="17408"/>
                    </a:cubicBezTo>
                    <a:cubicBezTo>
                      <a:pt x="3197" y="17387"/>
                      <a:pt x="3214" y="17400"/>
                      <a:pt x="3214" y="17369"/>
                    </a:cubicBezTo>
                    <a:close/>
                    <a:moveTo>
                      <a:pt x="3253" y="17296"/>
                    </a:moveTo>
                    <a:cubicBezTo>
                      <a:pt x="3252" y="17294"/>
                      <a:pt x="3251" y="17287"/>
                      <a:pt x="3248" y="17289"/>
                    </a:cubicBezTo>
                    <a:lnTo>
                      <a:pt x="3248" y="17308"/>
                    </a:lnTo>
                    <a:lnTo>
                      <a:pt x="3253" y="17308"/>
                    </a:lnTo>
                    <a:cubicBezTo>
                      <a:pt x="3253" y="17308"/>
                      <a:pt x="3253" y="17296"/>
                      <a:pt x="3253" y="17296"/>
                    </a:cubicBezTo>
                    <a:close/>
                    <a:moveTo>
                      <a:pt x="3104" y="17790"/>
                    </a:moveTo>
                    <a:lnTo>
                      <a:pt x="3099" y="17809"/>
                    </a:lnTo>
                    <a:lnTo>
                      <a:pt x="3107" y="17790"/>
                    </a:lnTo>
                    <a:cubicBezTo>
                      <a:pt x="3107" y="17790"/>
                      <a:pt x="3104" y="17790"/>
                      <a:pt x="3104" y="17790"/>
                    </a:cubicBezTo>
                    <a:close/>
                    <a:moveTo>
                      <a:pt x="3120" y="17563"/>
                    </a:moveTo>
                    <a:cubicBezTo>
                      <a:pt x="3125" y="17554"/>
                      <a:pt x="3128" y="17545"/>
                      <a:pt x="3128" y="17531"/>
                    </a:cubicBezTo>
                    <a:cubicBezTo>
                      <a:pt x="3121" y="17531"/>
                      <a:pt x="3110" y="17545"/>
                      <a:pt x="3114" y="17563"/>
                    </a:cubicBezTo>
                    <a:cubicBezTo>
                      <a:pt x="3114" y="17563"/>
                      <a:pt x="3120" y="17563"/>
                      <a:pt x="3120" y="17563"/>
                    </a:cubicBezTo>
                    <a:close/>
                    <a:moveTo>
                      <a:pt x="3146" y="17706"/>
                    </a:moveTo>
                    <a:lnTo>
                      <a:pt x="3133" y="17735"/>
                    </a:lnTo>
                    <a:lnTo>
                      <a:pt x="3143" y="17725"/>
                    </a:lnTo>
                    <a:cubicBezTo>
                      <a:pt x="3143" y="17725"/>
                      <a:pt x="3146" y="17706"/>
                      <a:pt x="3146" y="17706"/>
                    </a:cubicBezTo>
                    <a:close/>
                    <a:moveTo>
                      <a:pt x="3366" y="17268"/>
                    </a:moveTo>
                    <a:lnTo>
                      <a:pt x="3351" y="17296"/>
                    </a:lnTo>
                    <a:lnTo>
                      <a:pt x="3356" y="17296"/>
                    </a:lnTo>
                    <a:cubicBezTo>
                      <a:pt x="3359" y="17287"/>
                      <a:pt x="3365" y="17280"/>
                      <a:pt x="3366" y="17268"/>
                    </a:cubicBezTo>
                    <a:close/>
                    <a:moveTo>
                      <a:pt x="3479" y="17046"/>
                    </a:moveTo>
                    <a:lnTo>
                      <a:pt x="3506" y="16990"/>
                    </a:lnTo>
                    <a:lnTo>
                      <a:pt x="3500" y="16990"/>
                    </a:lnTo>
                    <a:cubicBezTo>
                      <a:pt x="3489" y="16995"/>
                      <a:pt x="3477" y="17032"/>
                      <a:pt x="3479" y="17046"/>
                    </a:cubicBezTo>
                    <a:close/>
                    <a:moveTo>
                      <a:pt x="3214" y="17697"/>
                    </a:moveTo>
                    <a:cubicBezTo>
                      <a:pt x="3226" y="17689"/>
                      <a:pt x="3232" y="17655"/>
                      <a:pt x="3230" y="17642"/>
                    </a:cubicBezTo>
                    <a:lnTo>
                      <a:pt x="3201" y="17697"/>
                    </a:lnTo>
                    <a:cubicBezTo>
                      <a:pt x="3201" y="17697"/>
                      <a:pt x="3214" y="17697"/>
                      <a:pt x="3214" y="17697"/>
                    </a:cubicBezTo>
                    <a:close/>
                    <a:moveTo>
                      <a:pt x="3356" y="17385"/>
                    </a:moveTo>
                    <a:lnTo>
                      <a:pt x="3356" y="17413"/>
                    </a:lnTo>
                    <a:cubicBezTo>
                      <a:pt x="3364" y="17396"/>
                      <a:pt x="3376" y="17369"/>
                      <a:pt x="3384" y="17352"/>
                    </a:cubicBezTo>
                    <a:cubicBezTo>
                      <a:pt x="3409" y="17345"/>
                      <a:pt x="3397" y="17257"/>
                      <a:pt x="3429" y="17262"/>
                    </a:cubicBezTo>
                    <a:cubicBezTo>
                      <a:pt x="3451" y="17218"/>
                      <a:pt x="3484" y="17192"/>
                      <a:pt x="3489" y="17118"/>
                    </a:cubicBezTo>
                    <a:cubicBezTo>
                      <a:pt x="3451" y="17218"/>
                      <a:pt x="3394" y="17284"/>
                      <a:pt x="3356" y="17385"/>
                    </a:cubicBezTo>
                    <a:close/>
                    <a:moveTo>
                      <a:pt x="3946" y="15871"/>
                    </a:moveTo>
                    <a:cubicBezTo>
                      <a:pt x="3935" y="15852"/>
                      <a:pt x="3927" y="15881"/>
                      <a:pt x="3920" y="15889"/>
                    </a:cubicBezTo>
                    <a:cubicBezTo>
                      <a:pt x="3908" y="15927"/>
                      <a:pt x="3882" y="15949"/>
                      <a:pt x="3893" y="15994"/>
                    </a:cubicBezTo>
                    <a:cubicBezTo>
                      <a:pt x="3893" y="15994"/>
                      <a:pt x="3946" y="15871"/>
                      <a:pt x="3946" y="15871"/>
                    </a:cubicBezTo>
                    <a:close/>
                    <a:moveTo>
                      <a:pt x="3978" y="15800"/>
                    </a:moveTo>
                    <a:cubicBezTo>
                      <a:pt x="3972" y="15801"/>
                      <a:pt x="3961" y="15801"/>
                      <a:pt x="3964" y="15823"/>
                    </a:cubicBezTo>
                    <a:cubicBezTo>
                      <a:pt x="3968" y="15813"/>
                      <a:pt x="3978" y="15815"/>
                      <a:pt x="3978" y="15800"/>
                    </a:cubicBezTo>
                    <a:close/>
                    <a:moveTo>
                      <a:pt x="3209" y="17586"/>
                    </a:moveTo>
                    <a:cubicBezTo>
                      <a:pt x="3226" y="17558"/>
                      <a:pt x="3241" y="17523"/>
                      <a:pt x="3253" y="17496"/>
                    </a:cubicBezTo>
                    <a:cubicBezTo>
                      <a:pt x="3239" y="17526"/>
                      <a:pt x="3215" y="17554"/>
                      <a:pt x="3209" y="17586"/>
                    </a:cubicBezTo>
                    <a:close/>
                    <a:moveTo>
                      <a:pt x="3337" y="17413"/>
                    </a:moveTo>
                    <a:cubicBezTo>
                      <a:pt x="3333" y="17450"/>
                      <a:pt x="3302" y="17454"/>
                      <a:pt x="3313" y="17496"/>
                    </a:cubicBezTo>
                    <a:cubicBezTo>
                      <a:pt x="3323" y="17475"/>
                      <a:pt x="3338" y="17447"/>
                      <a:pt x="3348" y="17419"/>
                    </a:cubicBezTo>
                    <a:cubicBezTo>
                      <a:pt x="3346" y="17408"/>
                      <a:pt x="3342" y="17414"/>
                      <a:pt x="3337" y="17413"/>
                    </a:cubicBezTo>
                    <a:close/>
                    <a:moveTo>
                      <a:pt x="3238" y="17614"/>
                    </a:moveTo>
                    <a:lnTo>
                      <a:pt x="3238" y="17623"/>
                    </a:lnTo>
                    <a:cubicBezTo>
                      <a:pt x="3259" y="17642"/>
                      <a:pt x="3257" y="17575"/>
                      <a:pt x="3277" y="17579"/>
                    </a:cubicBezTo>
                    <a:cubicBezTo>
                      <a:pt x="3284" y="17565"/>
                      <a:pt x="3309" y="17545"/>
                      <a:pt x="3292" y="17518"/>
                    </a:cubicBezTo>
                    <a:cubicBezTo>
                      <a:pt x="3292" y="17518"/>
                      <a:pt x="3238" y="17614"/>
                      <a:pt x="3238" y="17614"/>
                    </a:cubicBezTo>
                    <a:close/>
                    <a:moveTo>
                      <a:pt x="3277" y="17447"/>
                    </a:moveTo>
                    <a:lnTo>
                      <a:pt x="3266" y="17475"/>
                    </a:lnTo>
                    <a:lnTo>
                      <a:pt x="3271" y="17463"/>
                    </a:lnTo>
                    <a:cubicBezTo>
                      <a:pt x="3271" y="17463"/>
                      <a:pt x="3277" y="17447"/>
                      <a:pt x="3277" y="17447"/>
                    </a:cubicBezTo>
                    <a:close/>
                    <a:moveTo>
                      <a:pt x="2459" y="19132"/>
                    </a:moveTo>
                    <a:cubicBezTo>
                      <a:pt x="2485" y="19076"/>
                      <a:pt x="2533" y="19046"/>
                      <a:pt x="2545" y="18965"/>
                    </a:cubicBezTo>
                    <a:cubicBezTo>
                      <a:pt x="2517" y="18998"/>
                      <a:pt x="2494" y="19060"/>
                      <a:pt x="2465" y="19105"/>
                    </a:cubicBezTo>
                    <a:cubicBezTo>
                      <a:pt x="2465" y="19105"/>
                      <a:pt x="2459" y="19132"/>
                      <a:pt x="2459" y="19132"/>
                    </a:cubicBezTo>
                    <a:close/>
                    <a:moveTo>
                      <a:pt x="1412" y="20678"/>
                    </a:moveTo>
                    <a:cubicBezTo>
                      <a:pt x="1393" y="20692"/>
                      <a:pt x="1373" y="20704"/>
                      <a:pt x="1356" y="20722"/>
                    </a:cubicBezTo>
                    <a:cubicBezTo>
                      <a:pt x="1373" y="20718"/>
                      <a:pt x="1402" y="20718"/>
                      <a:pt x="1412" y="20678"/>
                    </a:cubicBezTo>
                    <a:close/>
                    <a:moveTo>
                      <a:pt x="3899" y="16104"/>
                    </a:moveTo>
                    <a:lnTo>
                      <a:pt x="3882" y="16140"/>
                    </a:lnTo>
                    <a:lnTo>
                      <a:pt x="3888" y="16140"/>
                    </a:lnTo>
                    <a:cubicBezTo>
                      <a:pt x="3892" y="16128"/>
                      <a:pt x="3902" y="16112"/>
                      <a:pt x="3899" y="16104"/>
                    </a:cubicBezTo>
                    <a:close/>
                    <a:moveTo>
                      <a:pt x="4957" y="13268"/>
                    </a:moveTo>
                    <a:lnTo>
                      <a:pt x="4950" y="13302"/>
                    </a:lnTo>
                    <a:lnTo>
                      <a:pt x="4965" y="13268"/>
                    </a:lnTo>
                    <a:cubicBezTo>
                      <a:pt x="4965" y="13268"/>
                      <a:pt x="4957" y="13268"/>
                      <a:pt x="4957" y="13268"/>
                    </a:cubicBezTo>
                    <a:close/>
                    <a:moveTo>
                      <a:pt x="2418" y="19199"/>
                    </a:moveTo>
                    <a:lnTo>
                      <a:pt x="2425" y="19199"/>
                    </a:lnTo>
                    <a:cubicBezTo>
                      <a:pt x="2433" y="19185"/>
                      <a:pt x="2441" y="19160"/>
                      <a:pt x="2440" y="19148"/>
                    </a:cubicBezTo>
                    <a:cubicBezTo>
                      <a:pt x="2434" y="19173"/>
                      <a:pt x="2418" y="19168"/>
                      <a:pt x="2418" y="19199"/>
                    </a:cubicBezTo>
                    <a:close/>
                    <a:moveTo>
                      <a:pt x="4910" y="13386"/>
                    </a:moveTo>
                    <a:cubicBezTo>
                      <a:pt x="4898" y="13407"/>
                      <a:pt x="4877" y="13435"/>
                      <a:pt x="4879" y="13470"/>
                    </a:cubicBezTo>
                    <a:cubicBezTo>
                      <a:pt x="4890" y="13432"/>
                      <a:pt x="4917" y="13444"/>
                      <a:pt x="4910" y="13386"/>
                    </a:cubicBezTo>
                    <a:close/>
                    <a:moveTo>
                      <a:pt x="2564" y="18942"/>
                    </a:moveTo>
                    <a:cubicBezTo>
                      <a:pt x="2604" y="18923"/>
                      <a:pt x="2617" y="18842"/>
                      <a:pt x="2644" y="18791"/>
                    </a:cubicBezTo>
                    <a:lnTo>
                      <a:pt x="2643" y="18787"/>
                    </a:lnTo>
                    <a:cubicBezTo>
                      <a:pt x="2614" y="18838"/>
                      <a:pt x="2581" y="18868"/>
                      <a:pt x="2564" y="18942"/>
                    </a:cubicBezTo>
                    <a:close/>
                    <a:moveTo>
                      <a:pt x="4790" y="13680"/>
                    </a:moveTo>
                    <a:cubicBezTo>
                      <a:pt x="4811" y="13632"/>
                      <a:pt x="4838" y="13588"/>
                      <a:pt x="4845" y="13529"/>
                    </a:cubicBezTo>
                    <a:cubicBezTo>
                      <a:pt x="4826" y="13572"/>
                      <a:pt x="4819" y="13627"/>
                      <a:pt x="4792" y="13646"/>
                    </a:cubicBezTo>
                    <a:cubicBezTo>
                      <a:pt x="4792" y="13696"/>
                      <a:pt x="4762" y="13708"/>
                      <a:pt x="4755" y="13747"/>
                    </a:cubicBezTo>
                    <a:cubicBezTo>
                      <a:pt x="4770" y="13738"/>
                      <a:pt x="4778" y="13701"/>
                      <a:pt x="4790" y="13680"/>
                    </a:cubicBezTo>
                    <a:close/>
                    <a:moveTo>
                      <a:pt x="4719" y="13831"/>
                    </a:moveTo>
                    <a:lnTo>
                      <a:pt x="4706" y="13858"/>
                    </a:lnTo>
                    <a:lnTo>
                      <a:pt x="4711" y="13858"/>
                    </a:lnTo>
                    <a:cubicBezTo>
                      <a:pt x="4718" y="13858"/>
                      <a:pt x="4720" y="13831"/>
                      <a:pt x="4719" y="13831"/>
                    </a:cubicBezTo>
                    <a:close/>
                    <a:moveTo>
                      <a:pt x="4740" y="13785"/>
                    </a:moveTo>
                    <a:lnTo>
                      <a:pt x="4732" y="13785"/>
                    </a:lnTo>
                    <a:lnTo>
                      <a:pt x="4732" y="13808"/>
                    </a:lnTo>
                    <a:cubicBezTo>
                      <a:pt x="4734" y="13803"/>
                      <a:pt x="4742" y="13798"/>
                      <a:pt x="4740" y="13785"/>
                    </a:cubicBezTo>
                    <a:close/>
                    <a:moveTo>
                      <a:pt x="3448" y="17113"/>
                    </a:moveTo>
                    <a:lnTo>
                      <a:pt x="3453" y="17090"/>
                    </a:lnTo>
                    <a:lnTo>
                      <a:pt x="3435" y="17130"/>
                    </a:lnTo>
                    <a:cubicBezTo>
                      <a:pt x="3435" y="17130"/>
                      <a:pt x="3448" y="17113"/>
                      <a:pt x="3448" y="17113"/>
                    </a:cubicBezTo>
                    <a:close/>
                    <a:moveTo>
                      <a:pt x="3324" y="17184"/>
                    </a:moveTo>
                    <a:cubicBezTo>
                      <a:pt x="3297" y="17171"/>
                      <a:pt x="3284" y="17225"/>
                      <a:pt x="3271" y="17252"/>
                    </a:cubicBezTo>
                    <a:cubicBezTo>
                      <a:pt x="3292" y="17246"/>
                      <a:pt x="3315" y="17225"/>
                      <a:pt x="3324" y="17184"/>
                    </a:cubicBezTo>
                    <a:close/>
                    <a:moveTo>
                      <a:pt x="3379" y="17067"/>
                    </a:moveTo>
                    <a:cubicBezTo>
                      <a:pt x="3378" y="17058"/>
                      <a:pt x="3382" y="17036"/>
                      <a:pt x="3376" y="17035"/>
                    </a:cubicBezTo>
                    <a:cubicBezTo>
                      <a:pt x="3359" y="17067"/>
                      <a:pt x="3326" y="17113"/>
                      <a:pt x="3337" y="17162"/>
                    </a:cubicBezTo>
                    <a:cubicBezTo>
                      <a:pt x="3361" y="17143"/>
                      <a:pt x="3357" y="17081"/>
                      <a:pt x="3379" y="17067"/>
                    </a:cubicBezTo>
                    <a:close/>
                    <a:moveTo>
                      <a:pt x="2847" y="18370"/>
                    </a:moveTo>
                    <a:cubicBezTo>
                      <a:pt x="2792" y="18523"/>
                      <a:pt x="2720" y="18624"/>
                      <a:pt x="2654" y="18759"/>
                    </a:cubicBezTo>
                    <a:lnTo>
                      <a:pt x="2654" y="18775"/>
                    </a:lnTo>
                    <a:cubicBezTo>
                      <a:pt x="2663" y="18771"/>
                      <a:pt x="2674" y="18763"/>
                      <a:pt x="2682" y="18742"/>
                    </a:cubicBezTo>
                    <a:cubicBezTo>
                      <a:pt x="2696" y="18678"/>
                      <a:pt x="2734" y="18674"/>
                      <a:pt x="2747" y="18603"/>
                    </a:cubicBezTo>
                    <a:cubicBezTo>
                      <a:pt x="2778" y="18566"/>
                      <a:pt x="2805" y="18494"/>
                      <a:pt x="2837" y="18448"/>
                    </a:cubicBezTo>
                    <a:cubicBezTo>
                      <a:pt x="2840" y="18379"/>
                      <a:pt x="2884" y="18351"/>
                      <a:pt x="2894" y="18291"/>
                    </a:cubicBezTo>
                    <a:cubicBezTo>
                      <a:pt x="2874" y="18311"/>
                      <a:pt x="2866" y="18365"/>
                      <a:pt x="2847" y="18370"/>
                    </a:cubicBezTo>
                    <a:close/>
                    <a:moveTo>
                      <a:pt x="3437" y="16939"/>
                    </a:moveTo>
                    <a:lnTo>
                      <a:pt x="3431" y="16956"/>
                    </a:lnTo>
                    <a:lnTo>
                      <a:pt x="3437" y="16956"/>
                    </a:lnTo>
                    <a:cubicBezTo>
                      <a:pt x="3437" y="16956"/>
                      <a:pt x="3437" y="16939"/>
                      <a:pt x="3437" y="16939"/>
                    </a:cubicBezTo>
                    <a:close/>
                    <a:moveTo>
                      <a:pt x="3424" y="17150"/>
                    </a:moveTo>
                    <a:lnTo>
                      <a:pt x="3414" y="17178"/>
                    </a:lnTo>
                    <a:lnTo>
                      <a:pt x="3421" y="17162"/>
                    </a:lnTo>
                    <a:cubicBezTo>
                      <a:pt x="3421" y="17162"/>
                      <a:pt x="3424" y="17150"/>
                      <a:pt x="3424" y="17150"/>
                    </a:cubicBezTo>
                    <a:close/>
                    <a:moveTo>
                      <a:pt x="2913" y="18258"/>
                    </a:moveTo>
                    <a:lnTo>
                      <a:pt x="2918" y="18258"/>
                    </a:lnTo>
                    <a:cubicBezTo>
                      <a:pt x="2920" y="18249"/>
                      <a:pt x="2929" y="18244"/>
                      <a:pt x="2925" y="18230"/>
                    </a:cubicBezTo>
                    <a:cubicBezTo>
                      <a:pt x="2925" y="18230"/>
                      <a:pt x="2913" y="18258"/>
                      <a:pt x="2913" y="18258"/>
                    </a:cubicBezTo>
                    <a:close/>
                    <a:moveTo>
                      <a:pt x="3492" y="16834"/>
                    </a:moveTo>
                    <a:cubicBezTo>
                      <a:pt x="3479" y="16839"/>
                      <a:pt x="3462" y="16863"/>
                      <a:pt x="3461" y="16895"/>
                    </a:cubicBezTo>
                    <a:cubicBezTo>
                      <a:pt x="3474" y="16887"/>
                      <a:pt x="3484" y="16856"/>
                      <a:pt x="3492" y="16834"/>
                    </a:cubicBezTo>
                    <a:close/>
                    <a:moveTo>
                      <a:pt x="3068" y="17858"/>
                    </a:moveTo>
                    <a:lnTo>
                      <a:pt x="3041" y="17920"/>
                    </a:lnTo>
                    <a:cubicBezTo>
                      <a:pt x="3051" y="17906"/>
                      <a:pt x="3068" y="17873"/>
                      <a:pt x="3068" y="17858"/>
                    </a:cubicBezTo>
                    <a:close/>
                    <a:moveTo>
                      <a:pt x="3049" y="18008"/>
                    </a:moveTo>
                    <a:lnTo>
                      <a:pt x="3068" y="17964"/>
                    </a:lnTo>
                    <a:lnTo>
                      <a:pt x="3062" y="17964"/>
                    </a:lnTo>
                    <a:cubicBezTo>
                      <a:pt x="3055" y="17978"/>
                      <a:pt x="3043" y="17997"/>
                      <a:pt x="3049" y="18008"/>
                    </a:cubicBezTo>
                    <a:close/>
                    <a:moveTo>
                      <a:pt x="9068" y="14014"/>
                    </a:moveTo>
                    <a:lnTo>
                      <a:pt x="9077" y="13974"/>
                    </a:lnTo>
                    <a:cubicBezTo>
                      <a:pt x="9071" y="13986"/>
                      <a:pt x="9062" y="14005"/>
                      <a:pt x="9068" y="14014"/>
                    </a:cubicBezTo>
                    <a:close/>
                    <a:moveTo>
                      <a:pt x="20918" y="20873"/>
                    </a:moveTo>
                    <a:cubicBezTo>
                      <a:pt x="20907" y="20884"/>
                      <a:pt x="20879" y="20870"/>
                      <a:pt x="20882" y="20905"/>
                    </a:cubicBezTo>
                    <a:cubicBezTo>
                      <a:pt x="20898" y="20927"/>
                      <a:pt x="20910" y="20896"/>
                      <a:pt x="20922" y="20884"/>
                    </a:cubicBezTo>
                    <a:cubicBezTo>
                      <a:pt x="20921" y="20883"/>
                      <a:pt x="20918" y="20878"/>
                      <a:pt x="20918" y="20873"/>
                    </a:cubicBezTo>
                    <a:close/>
                    <a:moveTo>
                      <a:pt x="16690" y="21489"/>
                    </a:moveTo>
                    <a:cubicBezTo>
                      <a:pt x="16710" y="21483"/>
                      <a:pt x="16736" y="21487"/>
                      <a:pt x="16750" y="21462"/>
                    </a:cubicBezTo>
                    <a:cubicBezTo>
                      <a:pt x="16732" y="21462"/>
                      <a:pt x="16706" y="21457"/>
                      <a:pt x="16690" y="21489"/>
                    </a:cubicBezTo>
                    <a:close/>
                    <a:moveTo>
                      <a:pt x="13442" y="21179"/>
                    </a:moveTo>
                    <a:cubicBezTo>
                      <a:pt x="13464" y="21181"/>
                      <a:pt x="13484" y="21156"/>
                      <a:pt x="13499" y="21135"/>
                    </a:cubicBezTo>
                    <a:cubicBezTo>
                      <a:pt x="13479" y="21156"/>
                      <a:pt x="13451" y="21140"/>
                      <a:pt x="13442" y="21179"/>
                    </a:cubicBezTo>
                    <a:close/>
                    <a:moveTo>
                      <a:pt x="13424" y="21167"/>
                    </a:moveTo>
                    <a:cubicBezTo>
                      <a:pt x="13416" y="21174"/>
                      <a:pt x="13411" y="21190"/>
                      <a:pt x="13410" y="21207"/>
                    </a:cubicBezTo>
                    <a:lnTo>
                      <a:pt x="13433" y="21179"/>
                    </a:lnTo>
                    <a:cubicBezTo>
                      <a:pt x="13431" y="21174"/>
                      <a:pt x="13429" y="21165"/>
                      <a:pt x="13424" y="21167"/>
                    </a:cubicBezTo>
                    <a:close/>
                    <a:moveTo>
                      <a:pt x="13394" y="21211"/>
                    </a:moveTo>
                    <a:cubicBezTo>
                      <a:pt x="13386" y="21209"/>
                      <a:pt x="13378" y="21211"/>
                      <a:pt x="13373" y="21223"/>
                    </a:cubicBezTo>
                    <a:cubicBezTo>
                      <a:pt x="13381" y="21220"/>
                      <a:pt x="13392" y="21231"/>
                      <a:pt x="13394" y="21211"/>
                    </a:cubicBezTo>
                    <a:close/>
                    <a:moveTo>
                      <a:pt x="19453" y="16873"/>
                    </a:moveTo>
                    <a:lnTo>
                      <a:pt x="19449" y="16866"/>
                    </a:lnTo>
                    <a:lnTo>
                      <a:pt x="19440" y="16904"/>
                    </a:lnTo>
                    <a:cubicBezTo>
                      <a:pt x="19440" y="16904"/>
                      <a:pt x="19453" y="16873"/>
                      <a:pt x="19453" y="16873"/>
                    </a:cubicBezTo>
                    <a:close/>
                    <a:moveTo>
                      <a:pt x="16587" y="21569"/>
                    </a:moveTo>
                    <a:cubicBezTo>
                      <a:pt x="16586" y="21570"/>
                      <a:pt x="16585" y="21571"/>
                      <a:pt x="16584" y="21573"/>
                    </a:cubicBezTo>
                    <a:lnTo>
                      <a:pt x="16585" y="21573"/>
                    </a:lnTo>
                    <a:cubicBezTo>
                      <a:pt x="16585" y="21573"/>
                      <a:pt x="16587" y="21569"/>
                      <a:pt x="16587" y="21569"/>
                    </a:cubicBezTo>
                    <a:close/>
                    <a:moveTo>
                      <a:pt x="16587" y="21569"/>
                    </a:moveTo>
                    <a:cubicBezTo>
                      <a:pt x="16589" y="21567"/>
                      <a:pt x="16590" y="21565"/>
                      <a:pt x="16591" y="21564"/>
                    </a:cubicBezTo>
                    <a:cubicBezTo>
                      <a:pt x="16591" y="21564"/>
                      <a:pt x="16587" y="21569"/>
                      <a:pt x="16587" y="21569"/>
                    </a:cubicBezTo>
                    <a:close/>
                    <a:moveTo>
                      <a:pt x="16584" y="21573"/>
                    </a:moveTo>
                    <a:cubicBezTo>
                      <a:pt x="16570" y="21574"/>
                      <a:pt x="16556" y="21577"/>
                      <a:pt x="16546" y="21557"/>
                    </a:cubicBezTo>
                    <a:lnTo>
                      <a:pt x="16540" y="21580"/>
                    </a:lnTo>
                    <a:cubicBezTo>
                      <a:pt x="16544" y="21583"/>
                      <a:pt x="16547" y="21596"/>
                      <a:pt x="16553" y="21592"/>
                    </a:cubicBezTo>
                    <a:cubicBezTo>
                      <a:pt x="16564" y="21592"/>
                      <a:pt x="16576" y="21582"/>
                      <a:pt x="16584" y="21573"/>
                    </a:cubicBezTo>
                    <a:close/>
                    <a:moveTo>
                      <a:pt x="9459" y="20861"/>
                    </a:moveTo>
                    <a:cubicBezTo>
                      <a:pt x="9461" y="20848"/>
                      <a:pt x="9464" y="20826"/>
                      <a:pt x="9467" y="20817"/>
                    </a:cubicBezTo>
                    <a:cubicBezTo>
                      <a:pt x="9453" y="20812"/>
                      <a:pt x="9455" y="20855"/>
                      <a:pt x="9459" y="20861"/>
                    </a:cubicBezTo>
                    <a:close/>
                    <a:moveTo>
                      <a:pt x="9378" y="20940"/>
                    </a:moveTo>
                    <a:lnTo>
                      <a:pt x="9357" y="20979"/>
                    </a:lnTo>
                    <a:lnTo>
                      <a:pt x="9352" y="20967"/>
                    </a:lnTo>
                    <a:lnTo>
                      <a:pt x="9326" y="21023"/>
                    </a:lnTo>
                    <a:cubicBezTo>
                      <a:pt x="9349" y="21067"/>
                      <a:pt x="9363" y="20993"/>
                      <a:pt x="9383" y="20979"/>
                    </a:cubicBezTo>
                    <a:cubicBezTo>
                      <a:pt x="9389" y="20965"/>
                      <a:pt x="9383" y="20945"/>
                      <a:pt x="9378" y="20940"/>
                    </a:cubicBezTo>
                    <a:close/>
                    <a:moveTo>
                      <a:pt x="9443" y="20873"/>
                    </a:moveTo>
                    <a:cubicBezTo>
                      <a:pt x="9441" y="20869"/>
                      <a:pt x="9438" y="20859"/>
                      <a:pt x="9433" y="20861"/>
                    </a:cubicBezTo>
                    <a:cubicBezTo>
                      <a:pt x="9435" y="20899"/>
                      <a:pt x="9405" y="20884"/>
                      <a:pt x="9418" y="20923"/>
                    </a:cubicBezTo>
                    <a:cubicBezTo>
                      <a:pt x="9428" y="20916"/>
                      <a:pt x="9437" y="20892"/>
                      <a:pt x="9443" y="20873"/>
                    </a:cubicBezTo>
                    <a:close/>
                    <a:moveTo>
                      <a:pt x="9478" y="20840"/>
                    </a:moveTo>
                    <a:cubicBezTo>
                      <a:pt x="9492" y="20835"/>
                      <a:pt x="9490" y="20790"/>
                      <a:pt x="9493" y="20778"/>
                    </a:cubicBezTo>
                    <a:cubicBezTo>
                      <a:pt x="9484" y="20794"/>
                      <a:pt x="9479" y="20817"/>
                      <a:pt x="9478" y="20840"/>
                    </a:cubicBezTo>
                    <a:close/>
                    <a:moveTo>
                      <a:pt x="9512" y="20761"/>
                    </a:moveTo>
                    <a:lnTo>
                      <a:pt x="9519" y="20761"/>
                    </a:lnTo>
                    <a:lnTo>
                      <a:pt x="9519" y="20739"/>
                    </a:lnTo>
                    <a:cubicBezTo>
                      <a:pt x="9519" y="20739"/>
                      <a:pt x="9512" y="20761"/>
                      <a:pt x="9512" y="20761"/>
                    </a:cubicBezTo>
                    <a:close/>
                    <a:moveTo>
                      <a:pt x="13339" y="21235"/>
                    </a:moveTo>
                    <a:cubicBezTo>
                      <a:pt x="13335" y="21220"/>
                      <a:pt x="13326" y="21235"/>
                      <a:pt x="13326" y="21246"/>
                    </a:cubicBezTo>
                    <a:lnTo>
                      <a:pt x="13334" y="21246"/>
                    </a:lnTo>
                    <a:cubicBezTo>
                      <a:pt x="13337" y="21248"/>
                      <a:pt x="13340" y="21240"/>
                      <a:pt x="13339" y="21235"/>
                    </a:cubicBezTo>
                    <a:close/>
                    <a:moveTo>
                      <a:pt x="10130" y="19705"/>
                    </a:moveTo>
                    <a:cubicBezTo>
                      <a:pt x="10090" y="19760"/>
                      <a:pt x="10051" y="19842"/>
                      <a:pt x="10015" y="19905"/>
                    </a:cubicBezTo>
                    <a:cubicBezTo>
                      <a:pt x="10005" y="19925"/>
                      <a:pt x="9986" y="19939"/>
                      <a:pt x="9986" y="19978"/>
                    </a:cubicBezTo>
                    <a:cubicBezTo>
                      <a:pt x="10115" y="19746"/>
                      <a:pt x="10224" y="19528"/>
                      <a:pt x="10348" y="19283"/>
                    </a:cubicBezTo>
                    <a:cubicBezTo>
                      <a:pt x="10355" y="19238"/>
                      <a:pt x="10389" y="19218"/>
                      <a:pt x="10401" y="19160"/>
                    </a:cubicBezTo>
                    <a:cubicBezTo>
                      <a:pt x="10425" y="19137"/>
                      <a:pt x="10436" y="19069"/>
                      <a:pt x="10458" y="19033"/>
                    </a:cubicBezTo>
                    <a:lnTo>
                      <a:pt x="10453" y="19014"/>
                    </a:lnTo>
                    <a:cubicBezTo>
                      <a:pt x="10416" y="19083"/>
                      <a:pt x="10366" y="19172"/>
                      <a:pt x="10335" y="19259"/>
                    </a:cubicBezTo>
                    <a:cubicBezTo>
                      <a:pt x="10304" y="19279"/>
                      <a:pt x="10310" y="19348"/>
                      <a:pt x="10285" y="19382"/>
                    </a:cubicBezTo>
                    <a:cubicBezTo>
                      <a:pt x="10279" y="19396"/>
                      <a:pt x="10266" y="19387"/>
                      <a:pt x="10272" y="19415"/>
                    </a:cubicBezTo>
                    <a:cubicBezTo>
                      <a:pt x="10227" y="19514"/>
                      <a:pt x="10168" y="19598"/>
                      <a:pt x="10130" y="19705"/>
                    </a:cubicBezTo>
                    <a:close/>
                    <a:moveTo>
                      <a:pt x="9553" y="20702"/>
                    </a:moveTo>
                    <a:lnTo>
                      <a:pt x="9558" y="20702"/>
                    </a:lnTo>
                    <a:lnTo>
                      <a:pt x="9558" y="20682"/>
                    </a:lnTo>
                    <a:cubicBezTo>
                      <a:pt x="9558" y="20682"/>
                      <a:pt x="9553" y="20702"/>
                      <a:pt x="9553" y="20702"/>
                    </a:cubicBezTo>
                    <a:close/>
                    <a:moveTo>
                      <a:pt x="9742" y="20412"/>
                    </a:moveTo>
                    <a:cubicBezTo>
                      <a:pt x="9796" y="20349"/>
                      <a:pt x="9840" y="20261"/>
                      <a:pt x="9886" y="20166"/>
                    </a:cubicBezTo>
                    <a:cubicBezTo>
                      <a:pt x="9906" y="20147"/>
                      <a:pt x="9919" y="20119"/>
                      <a:pt x="9929" y="20078"/>
                    </a:cubicBezTo>
                    <a:cubicBezTo>
                      <a:pt x="9948" y="20064"/>
                      <a:pt x="9966" y="20039"/>
                      <a:pt x="9973" y="19994"/>
                    </a:cubicBezTo>
                    <a:cubicBezTo>
                      <a:pt x="9942" y="19981"/>
                      <a:pt x="9946" y="20089"/>
                      <a:pt x="9916" y="20078"/>
                    </a:cubicBezTo>
                    <a:cubicBezTo>
                      <a:pt x="9892" y="20136"/>
                      <a:pt x="9853" y="20182"/>
                      <a:pt x="9837" y="20249"/>
                    </a:cubicBezTo>
                    <a:cubicBezTo>
                      <a:pt x="9780" y="20305"/>
                      <a:pt x="9733" y="20415"/>
                      <a:pt x="9682" y="20484"/>
                    </a:cubicBezTo>
                    <a:cubicBezTo>
                      <a:pt x="9680" y="20538"/>
                      <a:pt x="9651" y="20530"/>
                      <a:pt x="9637" y="20563"/>
                    </a:cubicBezTo>
                    <a:cubicBezTo>
                      <a:pt x="9628" y="20620"/>
                      <a:pt x="9597" y="20627"/>
                      <a:pt x="9577" y="20663"/>
                    </a:cubicBezTo>
                    <a:cubicBezTo>
                      <a:pt x="9575" y="20676"/>
                      <a:pt x="9582" y="20680"/>
                      <a:pt x="9582" y="20690"/>
                    </a:cubicBezTo>
                    <a:cubicBezTo>
                      <a:pt x="9622" y="20641"/>
                      <a:pt x="9657" y="20564"/>
                      <a:pt x="9693" y="20511"/>
                    </a:cubicBezTo>
                    <a:cubicBezTo>
                      <a:pt x="9708" y="20470"/>
                      <a:pt x="9736" y="20461"/>
                      <a:pt x="9742" y="20412"/>
                    </a:cubicBezTo>
                    <a:close/>
                    <a:moveTo>
                      <a:pt x="19983" y="21592"/>
                    </a:moveTo>
                    <a:cubicBezTo>
                      <a:pt x="19980" y="21583"/>
                      <a:pt x="19973" y="21592"/>
                      <a:pt x="19973" y="21596"/>
                    </a:cubicBezTo>
                    <a:cubicBezTo>
                      <a:pt x="19977" y="21594"/>
                      <a:pt x="19981" y="21600"/>
                      <a:pt x="19983" y="21592"/>
                    </a:cubicBezTo>
                    <a:close/>
                    <a:moveTo>
                      <a:pt x="20208" y="21519"/>
                    </a:moveTo>
                    <a:cubicBezTo>
                      <a:pt x="20211" y="21519"/>
                      <a:pt x="20213" y="21518"/>
                      <a:pt x="20216" y="21513"/>
                    </a:cubicBezTo>
                    <a:cubicBezTo>
                      <a:pt x="20214" y="21515"/>
                      <a:pt x="20211" y="21517"/>
                      <a:pt x="20208" y="21519"/>
                    </a:cubicBezTo>
                    <a:close/>
                    <a:moveTo>
                      <a:pt x="19975" y="21540"/>
                    </a:moveTo>
                    <a:lnTo>
                      <a:pt x="19973" y="21557"/>
                    </a:lnTo>
                    <a:lnTo>
                      <a:pt x="19978" y="21557"/>
                    </a:lnTo>
                    <a:cubicBezTo>
                      <a:pt x="19978" y="21552"/>
                      <a:pt x="19978" y="21543"/>
                      <a:pt x="19975" y="21540"/>
                    </a:cubicBezTo>
                    <a:close/>
                    <a:moveTo>
                      <a:pt x="20124" y="21473"/>
                    </a:moveTo>
                    <a:cubicBezTo>
                      <a:pt x="20104" y="21448"/>
                      <a:pt x="20092" y="21493"/>
                      <a:pt x="20083" y="21525"/>
                    </a:cubicBezTo>
                    <a:cubicBezTo>
                      <a:pt x="20060" y="21538"/>
                      <a:pt x="20036" y="21554"/>
                      <a:pt x="20019" y="21580"/>
                    </a:cubicBezTo>
                    <a:cubicBezTo>
                      <a:pt x="20057" y="21594"/>
                      <a:pt x="20092" y="21578"/>
                      <a:pt x="20130" y="21573"/>
                    </a:cubicBezTo>
                    <a:cubicBezTo>
                      <a:pt x="20142" y="21573"/>
                      <a:pt x="20163" y="21580"/>
                      <a:pt x="20171" y="21545"/>
                    </a:cubicBezTo>
                    <a:cubicBezTo>
                      <a:pt x="20184" y="21534"/>
                      <a:pt x="20197" y="21528"/>
                      <a:pt x="20208" y="21519"/>
                    </a:cubicBezTo>
                    <a:cubicBezTo>
                      <a:pt x="20201" y="21517"/>
                      <a:pt x="20195" y="21502"/>
                      <a:pt x="20190" y="21496"/>
                    </a:cubicBezTo>
                    <a:cubicBezTo>
                      <a:pt x="20186" y="21508"/>
                      <a:pt x="20181" y="21532"/>
                      <a:pt x="20171" y="21525"/>
                    </a:cubicBezTo>
                    <a:cubicBezTo>
                      <a:pt x="20147" y="21480"/>
                      <a:pt x="20118" y="21564"/>
                      <a:pt x="20092" y="21518"/>
                    </a:cubicBezTo>
                    <a:cubicBezTo>
                      <a:pt x="20095" y="21480"/>
                      <a:pt x="20115" y="21493"/>
                      <a:pt x="20124" y="21473"/>
                    </a:cubicBezTo>
                    <a:close/>
                    <a:moveTo>
                      <a:pt x="20232" y="21502"/>
                    </a:moveTo>
                    <a:cubicBezTo>
                      <a:pt x="20230" y="21518"/>
                      <a:pt x="20248" y="21515"/>
                      <a:pt x="20245" y="21540"/>
                    </a:cubicBezTo>
                    <a:cubicBezTo>
                      <a:pt x="20255" y="21538"/>
                      <a:pt x="20266" y="21550"/>
                      <a:pt x="20271" y="21529"/>
                    </a:cubicBezTo>
                    <a:cubicBezTo>
                      <a:pt x="20270" y="21483"/>
                      <a:pt x="20298" y="21493"/>
                      <a:pt x="20306" y="21469"/>
                    </a:cubicBezTo>
                    <a:lnTo>
                      <a:pt x="20279" y="21462"/>
                    </a:lnTo>
                    <a:lnTo>
                      <a:pt x="20285" y="21429"/>
                    </a:lnTo>
                    <a:cubicBezTo>
                      <a:pt x="20250" y="21413"/>
                      <a:pt x="20267" y="21515"/>
                      <a:pt x="20232" y="21502"/>
                    </a:cubicBezTo>
                    <a:close/>
                    <a:moveTo>
                      <a:pt x="20555" y="21251"/>
                    </a:moveTo>
                    <a:cubicBezTo>
                      <a:pt x="20547" y="21248"/>
                      <a:pt x="20541" y="21253"/>
                      <a:pt x="20536" y="21267"/>
                    </a:cubicBezTo>
                    <a:cubicBezTo>
                      <a:pt x="20544" y="21272"/>
                      <a:pt x="20549" y="21265"/>
                      <a:pt x="20555" y="21251"/>
                    </a:cubicBezTo>
                    <a:close/>
                    <a:moveTo>
                      <a:pt x="16860" y="21429"/>
                    </a:moveTo>
                    <a:cubicBezTo>
                      <a:pt x="16867" y="21427"/>
                      <a:pt x="16876" y="21434"/>
                      <a:pt x="16881" y="21424"/>
                    </a:cubicBezTo>
                    <a:cubicBezTo>
                      <a:pt x="16874" y="21411"/>
                      <a:pt x="16867" y="21427"/>
                      <a:pt x="16860" y="21429"/>
                    </a:cubicBezTo>
                    <a:close/>
                    <a:moveTo>
                      <a:pt x="16989" y="21330"/>
                    </a:moveTo>
                    <a:cubicBezTo>
                      <a:pt x="16975" y="21301"/>
                      <a:pt x="16959" y="21347"/>
                      <a:pt x="16944" y="21342"/>
                    </a:cubicBezTo>
                    <a:lnTo>
                      <a:pt x="16946" y="21345"/>
                    </a:lnTo>
                    <a:cubicBezTo>
                      <a:pt x="16960" y="21345"/>
                      <a:pt x="16986" y="21351"/>
                      <a:pt x="16989" y="21330"/>
                    </a:cubicBezTo>
                    <a:close/>
                    <a:moveTo>
                      <a:pt x="18038" y="20405"/>
                    </a:moveTo>
                    <a:cubicBezTo>
                      <a:pt x="18040" y="20400"/>
                      <a:pt x="18045" y="20396"/>
                      <a:pt x="18043" y="20384"/>
                    </a:cubicBezTo>
                    <a:cubicBezTo>
                      <a:pt x="18038" y="20386"/>
                      <a:pt x="18034" y="20398"/>
                      <a:pt x="18030" y="20400"/>
                    </a:cubicBezTo>
                    <a:cubicBezTo>
                      <a:pt x="18030" y="20400"/>
                      <a:pt x="18038" y="20405"/>
                      <a:pt x="18038" y="20405"/>
                    </a:cubicBezTo>
                    <a:close/>
                    <a:moveTo>
                      <a:pt x="16598" y="21545"/>
                    </a:moveTo>
                    <a:cubicBezTo>
                      <a:pt x="16592" y="21564"/>
                      <a:pt x="16608" y="21557"/>
                      <a:pt x="16611" y="21564"/>
                    </a:cubicBezTo>
                    <a:cubicBezTo>
                      <a:pt x="16609" y="21550"/>
                      <a:pt x="16606" y="21543"/>
                      <a:pt x="16598" y="21545"/>
                    </a:cubicBezTo>
                    <a:close/>
                    <a:moveTo>
                      <a:pt x="6250" y="20189"/>
                    </a:moveTo>
                    <a:lnTo>
                      <a:pt x="6269" y="20166"/>
                    </a:lnTo>
                    <a:lnTo>
                      <a:pt x="6268" y="20166"/>
                    </a:lnTo>
                    <a:cubicBezTo>
                      <a:pt x="6268" y="20166"/>
                      <a:pt x="6250" y="20189"/>
                      <a:pt x="6250" y="20189"/>
                    </a:cubicBezTo>
                    <a:close/>
                    <a:moveTo>
                      <a:pt x="6059" y="20345"/>
                    </a:moveTo>
                    <a:lnTo>
                      <a:pt x="6070" y="20323"/>
                    </a:lnTo>
                    <a:lnTo>
                      <a:pt x="6049" y="20340"/>
                    </a:lnTo>
                    <a:cubicBezTo>
                      <a:pt x="6078" y="20319"/>
                      <a:pt x="6056" y="20345"/>
                      <a:pt x="6059" y="20345"/>
                    </a:cubicBezTo>
                    <a:close/>
                    <a:moveTo>
                      <a:pt x="6070" y="20323"/>
                    </a:moveTo>
                    <a:lnTo>
                      <a:pt x="6073" y="20321"/>
                    </a:lnTo>
                    <a:lnTo>
                      <a:pt x="6071" y="20321"/>
                    </a:lnTo>
                    <a:cubicBezTo>
                      <a:pt x="6071" y="20321"/>
                      <a:pt x="6070" y="20323"/>
                      <a:pt x="6070" y="20323"/>
                    </a:cubicBezTo>
                    <a:close/>
                    <a:moveTo>
                      <a:pt x="11518" y="9002"/>
                    </a:moveTo>
                    <a:lnTo>
                      <a:pt x="11519" y="8997"/>
                    </a:lnTo>
                    <a:cubicBezTo>
                      <a:pt x="11518" y="8999"/>
                      <a:pt x="11516" y="9002"/>
                      <a:pt x="11518" y="9002"/>
                    </a:cubicBezTo>
                    <a:close/>
                    <a:moveTo>
                      <a:pt x="9716" y="11744"/>
                    </a:moveTo>
                    <a:lnTo>
                      <a:pt x="9684" y="11782"/>
                    </a:lnTo>
                    <a:lnTo>
                      <a:pt x="9667" y="11790"/>
                    </a:lnTo>
                    <a:lnTo>
                      <a:pt x="9658" y="11800"/>
                    </a:lnTo>
                    <a:lnTo>
                      <a:pt x="9617" y="11893"/>
                    </a:lnTo>
                    <a:lnTo>
                      <a:pt x="9588" y="11928"/>
                    </a:lnTo>
                    <a:lnTo>
                      <a:pt x="9558" y="11983"/>
                    </a:lnTo>
                    <a:lnTo>
                      <a:pt x="9519" y="12028"/>
                    </a:lnTo>
                    <a:lnTo>
                      <a:pt x="9509" y="12060"/>
                    </a:lnTo>
                    <a:lnTo>
                      <a:pt x="9435" y="12178"/>
                    </a:lnTo>
                    <a:lnTo>
                      <a:pt x="9388" y="12266"/>
                    </a:lnTo>
                    <a:lnTo>
                      <a:pt x="9373" y="12279"/>
                    </a:lnTo>
                    <a:lnTo>
                      <a:pt x="9339" y="12345"/>
                    </a:lnTo>
                    <a:lnTo>
                      <a:pt x="9273" y="12462"/>
                    </a:lnTo>
                    <a:lnTo>
                      <a:pt x="9231" y="12528"/>
                    </a:lnTo>
                    <a:lnTo>
                      <a:pt x="9158" y="12672"/>
                    </a:lnTo>
                    <a:lnTo>
                      <a:pt x="9129" y="12711"/>
                    </a:lnTo>
                    <a:lnTo>
                      <a:pt x="9120" y="12739"/>
                    </a:lnTo>
                    <a:lnTo>
                      <a:pt x="9087" y="12795"/>
                    </a:lnTo>
                    <a:lnTo>
                      <a:pt x="9045" y="12878"/>
                    </a:lnTo>
                    <a:lnTo>
                      <a:pt x="9045" y="12895"/>
                    </a:lnTo>
                    <a:lnTo>
                      <a:pt x="9047" y="12890"/>
                    </a:lnTo>
                    <a:lnTo>
                      <a:pt x="9085" y="12830"/>
                    </a:lnTo>
                    <a:lnTo>
                      <a:pt x="9152" y="12700"/>
                    </a:lnTo>
                    <a:lnTo>
                      <a:pt x="9234" y="12560"/>
                    </a:lnTo>
                    <a:lnTo>
                      <a:pt x="9365" y="12329"/>
                    </a:lnTo>
                    <a:lnTo>
                      <a:pt x="9519" y="12079"/>
                    </a:lnTo>
                    <a:lnTo>
                      <a:pt x="9648" y="11877"/>
                    </a:lnTo>
                    <a:lnTo>
                      <a:pt x="9669" y="11838"/>
                    </a:lnTo>
                    <a:lnTo>
                      <a:pt x="9727" y="11761"/>
                    </a:lnTo>
                    <a:cubicBezTo>
                      <a:pt x="9735" y="11727"/>
                      <a:pt x="9741" y="11706"/>
                      <a:pt x="9745" y="11694"/>
                    </a:cubicBezTo>
                    <a:lnTo>
                      <a:pt x="9729" y="11698"/>
                    </a:lnTo>
                    <a:cubicBezTo>
                      <a:pt x="9729" y="11698"/>
                      <a:pt x="9716" y="11744"/>
                      <a:pt x="9716" y="11744"/>
                    </a:cubicBezTo>
                    <a:close/>
                    <a:moveTo>
                      <a:pt x="9745" y="11694"/>
                    </a:moveTo>
                    <a:lnTo>
                      <a:pt x="9745" y="11694"/>
                    </a:lnTo>
                    <a:lnTo>
                      <a:pt x="9751" y="11680"/>
                    </a:lnTo>
                    <a:cubicBezTo>
                      <a:pt x="9750" y="11680"/>
                      <a:pt x="9748" y="11684"/>
                      <a:pt x="9745" y="11694"/>
                    </a:cubicBezTo>
                    <a:close/>
                    <a:moveTo>
                      <a:pt x="7117" y="18957"/>
                    </a:moveTo>
                    <a:lnTo>
                      <a:pt x="7118" y="18954"/>
                    </a:lnTo>
                    <a:cubicBezTo>
                      <a:pt x="7117" y="18952"/>
                      <a:pt x="7117" y="18954"/>
                      <a:pt x="7117" y="18957"/>
                    </a:cubicBezTo>
                    <a:close/>
                    <a:moveTo>
                      <a:pt x="21356" y="20321"/>
                    </a:moveTo>
                    <a:cubicBezTo>
                      <a:pt x="21362" y="20326"/>
                      <a:pt x="21364" y="20316"/>
                      <a:pt x="21367" y="20312"/>
                    </a:cubicBezTo>
                    <a:cubicBezTo>
                      <a:pt x="21362" y="20307"/>
                      <a:pt x="21360" y="20316"/>
                      <a:pt x="21356" y="20321"/>
                    </a:cubicBezTo>
                    <a:close/>
                    <a:moveTo>
                      <a:pt x="11884" y="7605"/>
                    </a:moveTo>
                    <a:lnTo>
                      <a:pt x="11883" y="7615"/>
                    </a:lnTo>
                    <a:lnTo>
                      <a:pt x="11887" y="7596"/>
                    </a:lnTo>
                    <a:cubicBezTo>
                      <a:pt x="11887" y="7596"/>
                      <a:pt x="11884" y="7605"/>
                      <a:pt x="11884" y="7605"/>
                    </a:cubicBezTo>
                    <a:close/>
                    <a:moveTo>
                      <a:pt x="12697" y="1859"/>
                    </a:moveTo>
                    <a:lnTo>
                      <a:pt x="12729" y="1692"/>
                    </a:lnTo>
                    <a:lnTo>
                      <a:pt x="12747" y="1629"/>
                    </a:lnTo>
                    <a:cubicBezTo>
                      <a:pt x="12744" y="1592"/>
                      <a:pt x="12758" y="1557"/>
                      <a:pt x="12760" y="1518"/>
                    </a:cubicBezTo>
                    <a:lnTo>
                      <a:pt x="12755" y="1530"/>
                    </a:lnTo>
                    <a:lnTo>
                      <a:pt x="12718" y="1725"/>
                    </a:lnTo>
                    <a:cubicBezTo>
                      <a:pt x="12705" y="1788"/>
                      <a:pt x="12696" y="1826"/>
                      <a:pt x="12690" y="1848"/>
                    </a:cubicBezTo>
                    <a:lnTo>
                      <a:pt x="12691" y="1863"/>
                    </a:lnTo>
                    <a:cubicBezTo>
                      <a:pt x="12701" y="1870"/>
                      <a:pt x="12696" y="1861"/>
                      <a:pt x="12697" y="1859"/>
                    </a:cubicBezTo>
                    <a:close/>
                    <a:moveTo>
                      <a:pt x="12738" y="2114"/>
                    </a:moveTo>
                    <a:cubicBezTo>
                      <a:pt x="12740" y="2110"/>
                      <a:pt x="12741" y="2104"/>
                      <a:pt x="12743" y="2097"/>
                    </a:cubicBezTo>
                    <a:cubicBezTo>
                      <a:pt x="12740" y="2103"/>
                      <a:pt x="12734" y="2114"/>
                      <a:pt x="12738" y="2114"/>
                    </a:cubicBezTo>
                    <a:close/>
                    <a:moveTo>
                      <a:pt x="12690" y="1848"/>
                    </a:moveTo>
                    <a:lnTo>
                      <a:pt x="12686" y="1815"/>
                    </a:lnTo>
                    <a:lnTo>
                      <a:pt x="12677" y="1848"/>
                    </a:lnTo>
                    <a:cubicBezTo>
                      <a:pt x="12676" y="1872"/>
                      <a:pt x="12678" y="1889"/>
                      <a:pt x="12690" y="1848"/>
                    </a:cubicBezTo>
                    <a:close/>
                    <a:moveTo>
                      <a:pt x="13607" y="6836"/>
                    </a:moveTo>
                    <a:cubicBezTo>
                      <a:pt x="13605" y="6847"/>
                      <a:pt x="13603" y="6859"/>
                      <a:pt x="13601" y="6871"/>
                    </a:cubicBezTo>
                    <a:cubicBezTo>
                      <a:pt x="13607" y="6859"/>
                      <a:pt x="13608" y="6848"/>
                      <a:pt x="13607" y="6836"/>
                    </a:cubicBezTo>
                    <a:close/>
                    <a:moveTo>
                      <a:pt x="12738" y="2114"/>
                    </a:moveTo>
                    <a:cubicBezTo>
                      <a:pt x="12737" y="2113"/>
                      <a:pt x="12727" y="2152"/>
                      <a:pt x="12738" y="2114"/>
                    </a:cubicBezTo>
                    <a:cubicBezTo>
                      <a:pt x="12738" y="2114"/>
                      <a:pt x="12738" y="2114"/>
                      <a:pt x="12738" y="2114"/>
                    </a:cubicBezTo>
                    <a:close/>
                    <a:moveTo>
                      <a:pt x="15342" y="18044"/>
                    </a:moveTo>
                    <a:lnTo>
                      <a:pt x="15330" y="18074"/>
                    </a:lnTo>
                    <a:cubicBezTo>
                      <a:pt x="15338" y="18066"/>
                      <a:pt x="15342" y="18056"/>
                      <a:pt x="15342" y="18044"/>
                    </a:cubicBezTo>
                    <a:close/>
                    <a:moveTo>
                      <a:pt x="11622" y="9651"/>
                    </a:moveTo>
                    <a:lnTo>
                      <a:pt x="11617" y="9714"/>
                    </a:lnTo>
                    <a:cubicBezTo>
                      <a:pt x="11622" y="9733"/>
                      <a:pt x="11623" y="9669"/>
                      <a:pt x="11622" y="9651"/>
                    </a:cubicBezTo>
                    <a:close/>
                    <a:moveTo>
                      <a:pt x="11463" y="9657"/>
                    </a:moveTo>
                    <a:cubicBezTo>
                      <a:pt x="11463" y="9657"/>
                      <a:pt x="11462" y="9660"/>
                      <a:pt x="11462" y="9662"/>
                    </a:cubicBezTo>
                    <a:lnTo>
                      <a:pt x="11463" y="9659"/>
                    </a:lnTo>
                    <a:cubicBezTo>
                      <a:pt x="11463" y="9659"/>
                      <a:pt x="11463" y="9657"/>
                      <a:pt x="11463" y="9657"/>
                    </a:cubicBezTo>
                    <a:close/>
                    <a:moveTo>
                      <a:pt x="12015" y="6921"/>
                    </a:moveTo>
                    <a:lnTo>
                      <a:pt x="12015" y="6940"/>
                    </a:lnTo>
                    <a:cubicBezTo>
                      <a:pt x="12018" y="6932"/>
                      <a:pt x="12020" y="6922"/>
                      <a:pt x="12015" y="6921"/>
                    </a:cubicBezTo>
                    <a:close/>
                    <a:moveTo>
                      <a:pt x="11698" y="8973"/>
                    </a:moveTo>
                    <a:lnTo>
                      <a:pt x="11698" y="9029"/>
                    </a:lnTo>
                    <a:lnTo>
                      <a:pt x="11698" y="9032"/>
                    </a:lnTo>
                    <a:cubicBezTo>
                      <a:pt x="11702" y="9014"/>
                      <a:pt x="11703" y="8995"/>
                      <a:pt x="11698" y="8973"/>
                    </a:cubicBezTo>
                    <a:close/>
                    <a:moveTo>
                      <a:pt x="11515" y="9302"/>
                    </a:moveTo>
                    <a:lnTo>
                      <a:pt x="11520" y="9235"/>
                    </a:lnTo>
                    <a:cubicBezTo>
                      <a:pt x="11548" y="9158"/>
                      <a:pt x="11543" y="9070"/>
                      <a:pt x="11557" y="9000"/>
                    </a:cubicBezTo>
                    <a:lnTo>
                      <a:pt x="11562" y="8917"/>
                    </a:lnTo>
                    <a:lnTo>
                      <a:pt x="11572" y="8869"/>
                    </a:lnTo>
                    <a:lnTo>
                      <a:pt x="11581" y="8769"/>
                    </a:lnTo>
                    <a:lnTo>
                      <a:pt x="11591" y="8734"/>
                    </a:lnTo>
                    <a:lnTo>
                      <a:pt x="11609" y="8706"/>
                    </a:lnTo>
                    <a:lnTo>
                      <a:pt x="11611" y="8718"/>
                    </a:lnTo>
                    <a:cubicBezTo>
                      <a:pt x="11612" y="8709"/>
                      <a:pt x="11616" y="8701"/>
                      <a:pt x="11617" y="8694"/>
                    </a:cubicBezTo>
                    <a:cubicBezTo>
                      <a:pt x="11624" y="8658"/>
                      <a:pt x="11630" y="8604"/>
                      <a:pt x="11635" y="8556"/>
                    </a:cubicBezTo>
                    <a:lnTo>
                      <a:pt x="11656" y="8468"/>
                    </a:lnTo>
                    <a:lnTo>
                      <a:pt x="11661" y="8384"/>
                    </a:lnTo>
                    <a:lnTo>
                      <a:pt x="11656" y="8368"/>
                    </a:lnTo>
                    <a:cubicBezTo>
                      <a:pt x="11639" y="8384"/>
                      <a:pt x="11656" y="8399"/>
                      <a:pt x="11651" y="8423"/>
                    </a:cubicBezTo>
                    <a:lnTo>
                      <a:pt x="11637" y="8491"/>
                    </a:lnTo>
                    <a:lnTo>
                      <a:pt x="11633" y="8479"/>
                    </a:lnTo>
                    <a:lnTo>
                      <a:pt x="11635" y="8407"/>
                    </a:lnTo>
                    <a:lnTo>
                      <a:pt x="11643" y="8368"/>
                    </a:lnTo>
                    <a:lnTo>
                      <a:pt x="11659" y="8205"/>
                    </a:lnTo>
                    <a:lnTo>
                      <a:pt x="11690" y="7971"/>
                    </a:lnTo>
                    <a:lnTo>
                      <a:pt x="11693" y="7777"/>
                    </a:lnTo>
                    <a:lnTo>
                      <a:pt x="11688" y="7795"/>
                    </a:lnTo>
                    <a:lnTo>
                      <a:pt x="11654" y="8050"/>
                    </a:lnTo>
                    <a:lnTo>
                      <a:pt x="11624" y="8289"/>
                    </a:lnTo>
                    <a:lnTo>
                      <a:pt x="11609" y="8361"/>
                    </a:lnTo>
                    <a:lnTo>
                      <a:pt x="11604" y="8440"/>
                    </a:lnTo>
                    <a:lnTo>
                      <a:pt x="11611" y="8479"/>
                    </a:lnTo>
                    <a:lnTo>
                      <a:pt x="11598" y="8527"/>
                    </a:lnTo>
                    <a:lnTo>
                      <a:pt x="11594" y="8638"/>
                    </a:lnTo>
                    <a:lnTo>
                      <a:pt x="11583" y="8694"/>
                    </a:lnTo>
                    <a:lnTo>
                      <a:pt x="11575" y="8694"/>
                    </a:lnTo>
                    <a:lnTo>
                      <a:pt x="11562" y="8762"/>
                    </a:lnTo>
                    <a:lnTo>
                      <a:pt x="11525" y="9000"/>
                    </a:lnTo>
                    <a:cubicBezTo>
                      <a:pt x="11521" y="9002"/>
                      <a:pt x="11519" y="9002"/>
                      <a:pt x="11518" y="9002"/>
                    </a:cubicBezTo>
                    <a:lnTo>
                      <a:pt x="11515" y="9012"/>
                    </a:lnTo>
                    <a:lnTo>
                      <a:pt x="11523" y="9019"/>
                    </a:lnTo>
                    <a:lnTo>
                      <a:pt x="11523" y="9047"/>
                    </a:lnTo>
                    <a:lnTo>
                      <a:pt x="11510" y="9130"/>
                    </a:lnTo>
                    <a:lnTo>
                      <a:pt x="11485" y="9324"/>
                    </a:lnTo>
                    <a:lnTo>
                      <a:pt x="11454" y="9580"/>
                    </a:lnTo>
                    <a:lnTo>
                      <a:pt x="11463" y="9657"/>
                    </a:lnTo>
                    <a:cubicBezTo>
                      <a:pt x="11466" y="9609"/>
                      <a:pt x="11472" y="9562"/>
                      <a:pt x="11485" y="9520"/>
                    </a:cubicBezTo>
                    <a:cubicBezTo>
                      <a:pt x="11485" y="9520"/>
                      <a:pt x="11515" y="9302"/>
                      <a:pt x="11515" y="9302"/>
                    </a:cubicBezTo>
                    <a:close/>
                    <a:moveTo>
                      <a:pt x="12015" y="6948"/>
                    </a:moveTo>
                    <a:lnTo>
                      <a:pt x="12015" y="6940"/>
                    </a:lnTo>
                    <a:cubicBezTo>
                      <a:pt x="12012" y="6952"/>
                      <a:pt x="12009" y="6960"/>
                      <a:pt x="12015" y="6948"/>
                    </a:cubicBezTo>
                    <a:close/>
                    <a:moveTo>
                      <a:pt x="11900" y="7521"/>
                    </a:moveTo>
                    <a:lnTo>
                      <a:pt x="11887" y="7596"/>
                    </a:lnTo>
                    <a:lnTo>
                      <a:pt x="11900" y="7550"/>
                    </a:lnTo>
                    <a:cubicBezTo>
                      <a:pt x="11900" y="7550"/>
                      <a:pt x="11900" y="7521"/>
                      <a:pt x="11900" y="7521"/>
                    </a:cubicBezTo>
                    <a:close/>
                    <a:moveTo>
                      <a:pt x="11733" y="8721"/>
                    </a:moveTo>
                    <a:lnTo>
                      <a:pt x="11735" y="8718"/>
                    </a:lnTo>
                    <a:cubicBezTo>
                      <a:pt x="11734" y="8712"/>
                      <a:pt x="11734" y="8715"/>
                      <a:pt x="11733" y="8721"/>
                    </a:cubicBezTo>
                    <a:close/>
                    <a:moveTo>
                      <a:pt x="11614" y="8745"/>
                    </a:moveTo>
                    <a:lnTo>
                      <a:pt x="11611" y="8718"/>
                    </a:lnTo>
                    <a:cubicBezTo>
                      <a:pt x="11609" y="8727"/>
                      <a:pt x="11608" y="8737"/>
                      <a:pt x="11614" y="8745"/>
                    </a:cubicBezTo>
                    <a:close/>
                    <a:moveTo>
                      <a:pt x="20974" y="20830"/>
                    </a:moveTo>
                    <a:cubicBezTo>
                      <a:pt x="20970" y="20820"/>
                      <a:pt x="20960" y="20826"/>
                      <a:pt x="20958" y="20840"/>
                    </a:cubicBezTo>
                    <a:cubicBezTo>
                      <a:pt x="20964" y="20843"/>
                      <a:pt x="20973" y="20835"/>
                      <a:pt x="20974" y="20830"/>
                    </a:cubicBezTo>
                    <a:close/>
                    <a:moveTo>
                      <a:pt x="21040" y="20745"/>
                    </a:moveTo>
                    <a:lnTo>
                      <a:pt x="21047" y="20773"/>
                    </a:lnTo>
                    <a:lnTo>
                      <a:pt x="21060" y="20750"/>
                    </a:lnTo>
                    <a:cubicBezTo>
                      <a:pt x="21060" y="20739"/>
                      <a:pt x="21060" y="20725"/>
                      <a:pt x="21059" y="20718"/>
                    </a:cubicBezTo>
                    <a:cubicBezTo>
                      <a:pt x="21059" y="20718"/>
                      <a:pt x="21040" y="20745"/>
                      <a:pt x="21040" y="20745"/>
                    </a:cubicBezTo>
                    <a:close/>
                    <a:moveTo>
                      <a:pt x="18021" y="17184"/>
                    </a:moveTo>
                    <a:cubicBezTo>
                      <a:pt x="17989" y="17164"/>
                      <a:pt x="18028" y="17121"/>
                      <a:pt x="18019" y="17078"/>
                    </a:cubicBezTo>
                    <a:cubicBezTo>
                      <a:pt x="17991" y="17136"/>
                      <a:pt x="18000" y="17238"/>
                      <a:pt x="17991" y="17308"/>
                    </a:cubicBezTo>
                    <a:lnTo>
                      <a:pt x="17993" y="17301"/>
                    </a:lnTo>
                    <a:cubicBezTo>
                      <a:pt x="18019" y="17294"/>
                      <a:pt x="18014" y="17225"/>
                      <a:pt x="18021" y="17184"/>
                    </a:cubicBezTo>
                    <a:close/>
                    <a:moveTo>
                      <a:pt x="86" y="18068"/>
                    </a:moveTo>
                    <a:cubicBezTo>
                      <a:pt x="84" y="18087"/>
                      <a:pt x="77" y="18108"/>
                      <a:pt x="84" y="18123"/>
                    </a:cubicBezTo>
                    <a:cubicBezTo>
                      <a:pt x="80" y="18103"/>
                      <a:pt x="102" y="18082"/>
                      <a:pt x="86" y="18068"/>
                    </a:cubicBezTo>
                    <a:close/>
                    <a:moveTo>
                      <a:pt x="42" y="19494"/>
                    </a:moveTo>
                    <a:cubicBezTo>
                      <a:pt x="40" y="19626"/>
                      <a:pt x="33" y="19737"/>
                      <a:pt x="47" y="19867"/>
                    </a:cubicBezTo>
                    <a:cubicBezTo>
                      <a:pt x="58" y="19813"/>
                      <a:pt x="39" y="19763"/>
                      <a:pt x="45" y="19710"/>
                    </a:cubicBezTo>
                    <a:cubicBezTo>
                      <a:pt x="47" y="19700"/>
                      <a:pt x="52" y="19696"/>
                      <a:pt x="58" y="19700"/>
                    </a:cubicBezTo>
                    <a:cubicBezTo>
                      <a:pt x="52" y="19630"/>
                      <a:pt x="82" y="19519"/>
                      <a:pt x="42" y="19494"/>
                    </a:cubicBezTo>
                    <a:close/>
                    <a:moveTo>
                      <a:pt x="199" y="19121"/>
                    </a:moveTo>
                    <a:cubicBezTo>
                      <a:pt x="204" y="19181"/>
                      <a:pt x="178" y="19220"/>
                      <a:pt x="191" y="19283"/>
                    </a:cubicBezTo>
                    <a:cubicBezTo>
                      <a:pt x="183" y="19297"/>
                      <a:pt x="178" y="19311"/>
                      <a:pt x="180" y="19331"/>
                    </a:cubicBezTo>
                    <a:cubicBezTo>
                      <a:pt x="199" y="19369"/>
                      <a:pt x="159" y="19425"/>
                      <a:pt x="191" y="19455"/>
                    </a:cubicBezTo>
                    <a:cubicBezTo>
                      <a:pt x="200" y="19299"/>
                      <a:pt x="215" y="19146"/>
                      <a:pt x="220" y="18986"/>
                    </a:cubicBezTo>
                    <a:cubicBezTo>
                      <a:pt x="186" y="19004"/>
                      <a:pt x="222" y="19082"/>
                      <a:pt x="199" y="19121"/>
                    </a:cubicBezTo>
                    <a:close/>
                    <a:moveTo>
                      <a:pt x="28" y="18993"/>
                    </a:moveTo>
                    <a:cubicBezTo>
                      <a:pt x="29" y="18963"/>
                      <a:pt x="36" y="18926"/>
                      <a:pt x="34" y="18898"/>
                    </a:cubicBezTo>
                    <a:cubicBezTo>
                      <a:pt x="32" y="18928"/>
                      <a:pt x="16" y="18968"/>
                      <a:pt x="28" y="18993"/>
                    </a:cubicBezTo>
                    <a:close/>
                    <a:moveTo>
                      <a:pt x="45" y="18481"/>
                    </a:moveTo>
                    <a:cubicBezTo>
                      <a:pt x="39" y="18497"/>
                      <a:pt x="35" y="18525"/>
                      <a:pt x="36" y="18541"/>
                    </a:cubicBezTo>
                    <a:lnTo>
                      <a:pt x="39" y="18541"/>
                    </a:lnTo>
                    <a:cubicBezTo>
                      <a:pt x="45" y="18525"/>
                      <a:pt x="51" y="18500"/>
                      <a:pt x="45" y="18481"/>
                    </a:cubicBezTo>
                    <a:close/>
                    <a:moveTo>
                      <a:pt x="32" y="18580"/>
                    </a:moveTo>
                    <a:lnTo>
                      <a:pt x="32" y="18609"/>
                    </a:lnTo>
                    <a:lnTo>
                      <a:pt x="39" y="18609"/>
                    </a:lnTo>
                    <a:cubicBezTo>
                      <a:pt x="47" y="18609"/>
                      <a:pt x="43" y="18592"/>
                      <a:pt x="45" y="18580"/>
                    </a:cubicBezTo>
                    <a:cubicBezTo>
                      <a:pt x="45" y="18580"/>
                      <a:pt x="32" y="18580"/>
                      <a:pt x="32" y="18580"/>
                    </a:cubicBezTo>
                    <a:close/>
                    <a:moveTo>
                      <a:pt x="55" y="18437"/>
                    </a:moveTo>
                    <a:cubicBezTo>
                      <a:pt x="43" y="18379"/>
                      <a:pt x="77" y="18337"/>
                      <a:pt x="68" y="18286"/>
                    </a:cubicBezTo>
                    <a:cubicBezTo>
                      <a:pt x="49" y="18330"/>
                      <a:pt x="49" y="18397"/>
                      <a:pt x="47" y="18448"/>
                    </a:cubicBezTo>
                    <a:lnTo>
                      <a:pt x="52" y="18448"/>
                    </a:lnTo>
                    <a:cubicBezTo>
                      <a:pt x="51" y="18441"/>
                      <a:pt x="54" y="18439"/>
                      <a:pt x="55" y="18437"/>
                    </a:cubicBezTo>
                    <a:close/>
                    <a:moveTo>
                      <a:pt x="79" y="18147"/>
                    </a:moveTo>
                    <a:lnTo>
                      <a:pt x="75" y="18175"/>
                    </a:lnTo>
                    <a:lnTo>
                      <a:pt x="81" y="18163"/>
                    </a:lnTo>
                    <a:cubicBezTo>
                      <a:pt x="81" y="18163"/>
                      <a:pt x="79" y="18147"/>
                      <a:pt x="79" y="18147"/>
                    </a:cubicBezTo>
                    <a:close/>
                    <a:moveTo>
                      <a:pt x="102" y="18230"/>
                    </a:moveTo>
                    <a:cubicBezTo>
                      <a:pt x="92" y="18226"/>
                      <a:pt x="73" y="18244"/>
                      <a:pt x="71" y="18207"/>
                    </a:cubicBezTo>
                    <a:cubicBezTo>
                      <a:pt x="54" y="18242"/>
                      <a:pt x="80" y="18254"/>
                      <a:pt x="79" y="18286"/>
                    </a:cubicBezTo>
                    <a:cubicBezTo>
                      <a:pt x="98" y="18310"/>
                      <a:pt x="94" y="18249"/>
                      <a:pt x="102" y="18230"/>
                    </a:cubicBezTo>
                    <a:close/>
                    <a:moveTo>
                      <a:pt x="13" y="18810"/>
                    </a:moveTo>
                    <a:lnTo>
                      <a:pt x="10" y="18854"/>
                    </a:lnTo>
                    <a:lnTo>
                      <a:pt x="15" y="18842"/>
                    </a:lnTo>
                    <a:cubicBezTo>
                      <a:pt x="14" y="18831"/>
                      <a:pt x="19" y="18812"/>
                      <a:pt x="13" y="18810"/>
                    </a:cubicBezTo>
                    <a:close/>
                    <a:moveTo>
                      <a:pt x="6" y="19014"/>
                    </a:moveTo>
                    <a:cubicBezTo>
                      <a:pt x="27" y="18995"/>
                      <a:pt x="8" y="18949"/>
                      <a:pt x="8" y="18914"/>
                    </a:cubicBezTo>
                    <a:cubicBezTo>
                      <a:pt x="12" y="18949"/>
                      <a:pt x="0" y="18980"/>
                      <a:pt x="0" y="19014"/>
                    </a:cubicBezTo>
                    <a:cubicBezTo>
                      <a:pt x="0" y="19014"/>
                      <a:pt x="6" y="19014"/>
                      <a:pt x="6" y="19014"/>
                    </a:cubicBezTo>
                    <a:close/>
                    <a:moveTo>
                      <a:pt x="21" y="18720"/>
                    </a:moveTo>
                    <a:cubicBezTo>
                      <a:pt x="20" y="18736"/>
                      <a:pt x="12" y="18759"/>
                      <a:pt x="19" y="18771"/>
                    </a:cubicBezTo>
                    <a:cubicBezTo>
                      <a:pt x="25" y="18759"/>
                      <a:pt x="25" y="18734"/>
                      <a:pt x="21" y="18720"/>
                    </a:cubicBezTo>
                    <a:close/>
                    <a:moveTo>
                      <a:pt x="13" y="19164"/>
                    </a:moveTo>
                    <a:lnTo>
                      <a:pt x="19" y="19164"/>
                    </a:lnTo>
                    <a:cubicBezTo>
                      <a:pt x="23" y="19153"/>
                      <a:pt x="23" y="19137"/>
                      <a:pt x="15" y="19132"/>
                    </a:cubicBezTo>
                    <a:cubicBezTo>
                      <a:pt x="15" y="19132"/>
                      <a:pt x="13" y="19164"/>
                      <a:pt x="13" y="19164"/>
                    </a:cubicBezTo>
                    <a:close/>
                    <a:moveTo>
                      <a:pt x="21" y="19021"/>
                    </a:moveTo>
                    <a:lnTo>
                      <a:pt x="19" y="19064"/>
                    </a:lnTo>
                    <a:cubicBezTo>
                      <a:pt x="21" y="19064"/>
                      <a:pt x="25" y="19064"/>
                      <a:pt x="26" y="19060"/>
                    </a:cubicBezTo>
                    <a:cubicBezTo>
                      <a:pt x="33" y="19046"/>
                      <a:pt x="25" y="19025"/>
                      <a:pt x="21" y="19021"/>
                    </a:cubicBezTo>
                    <a:close/>
                    <a:moveTo>
                      <a:pt x="2" y="19654"/>
                    </a:moveTo>
                    <a:cubicBezTo>
                      <a:pt x="6" y="19731"/>
                      <a:pt x="16" y="19816"/>
                      <a:pt x="23" y="19888"/>
                    </a:cubicBezTo>
                    <a:lnTo>
                      <a:pt x="6" y="19570"/>
                    </a:lnTo>
                    <a:cubicBezTo>
                      <a:pt x="6" y="19570"/>
                      <a:pt x="2" y="19654"/>
                      <a:pt x="2" y="19654"/>
                    </a:cubicBezTo>
                    <a:close/>
                    <a:moveTo>
                      <a:pt x="6279" y="7238"/>
                    </a:moveTo>
                    <a:cubicBezTo>
                      <a:pt x="6262" y="7213"/>
                      <a:pt x="6246" y="7176"/>
                      <a:pt x="6227" y="7160"/>
                    </a:cubicBezTo>
                    <a:cubicBezTo>
                      <a:pt x="6240" y="7197"/>
                      <a:pt x="6265" y="7227"/>
                      <a:pt x="6279" y="7238"/>
                    </a:cubicBezTo>
                    <a:close/>
                    <a:moveTo>
                      <a:pt x="8854" y="13247"/>
                    </a:moveTo>
                    <a:lnTo>
                      <a:pt x="8851" y="13268"/>
                    </a:lnTo>
                    <a:lnTo>
                      <a:pt x="8937" y="13090"/>
                    </a:lnTo>
                    <a:cubicBezTo>
                      <a:pt x="8902" y="13114"/>
                      <a:pt x="8884" y="13201"/>
                      <a:pt x="8854" y="13247"/>
                    </a:cubicBezTo>
                    <a:close/>
                    <a:moveTo>
                      <a:pt x="8948" y="13073"/>
                    </a:moveTo>
                    <a:cubicBezTo>
                      <a:pt x="8979" y="13038"/>
                      <a:pt x="9009" y="12955"/>
                      <a:pt x="9032" y="12913"/>
                    </a:cubicBezTo>
                    <a:cubicBezTo>
                      <a:pt x="9001" y="12955"/>
                      <a:pt x="8963" y="13004"/>
                      <a:pt x="8948" y="13073"/>
                    </a:cubicBezTo>
                    <a:close/>
                    <a:moveTo>
                      <a:pt x="19624" y="12428"/>
                    </a:moveTo>
                    <a:cubicBezTo>
                      <a:pt x="19630" y="12422"/>
                      <a:pt x="19638" y="12426"/>
                      <a:pt x="19645" y="12418"/>
                    </a:cubicBezTo>
                    <a:cubicBezTo>
                      <a:pt x="19638" y="12404"/>
                      <a:pt x="19626" y="12418"/>
                      <a:pt x="19624" y="12428"/>
                    </a:cubicBezTo>
                    <a:close/>
                    <a:moveTo>
                      <a:pt x="3358" y="8901"/>
                    </a:moveTo>
                    <a:cubicBezTo>
                      <a:pt x="3328" y="8953"/>
                      <a:pt x="3296" y="8973"/>
                      <a:pt x="3283" y="9051"/>
                    </a:cubicBezTo>
                    <a:cubicBezTo>
                      <a:pt x="3297" y="9019"/>
                      <a:pt x="3320" y="9019"/>
                      <a:pt x="3337" y="8980"/>
                    </a:cubicBezTo>
                    <a:cubicBezTo>
                      <a:pt x="3340" y="8931"/>
                      <a:pt x="3366" y="8945"/>
                      <a:pt x="3374" y="8913"/>
                    </a:cubicBezTo>
                    <a:cubicBezTo>
                      <a:pt x="3371" y="8898"/>
                      <a:pt x="3364" y="8901"/>
                      <a:pt x="3358" y="8901"/>
                    </a:cubicBezTo>
                    <a:close/>
                    <a:moveTo>
                      <a:pt x="5786" y="6794"/>
                    </a:moveTo>
                    <a:cubicBezTo>
                      <a:pt x="5727" y="6762"/>
                      <a:pt x="5660" y="6758"/>
                      <a:pt x="5600" y="6754"/>
                    </a:cubicBezTo>
                    <a:lnTo>
                      <a:pt x="5597" y="6765"/>
                    </a:lnTo>
                    <a:cubicBezTo>
                      <a:pt x="5597" y="6765"/>
                      <a:pt x="5786" y="6794"/>
                      <a:pt x="5786" y="6794"/>
                    </a:cubicBezTo>
                    <a:close/>
                    <a:moveTo>
                      <a:pt x="19362" y="12857"/>
                    </a:moveTo>
                    <a:cubicBezTo>
                      <a:pt x="19339" y="12825"/>
                      <a:pt x="19318" y="12867"/>
                      <a:pt x="19293" y="12861"/>
                    </a:cubicBezTo>
                    <a:cubicBezTo>
                      <a:pt x="19308" y="12876"/>
                      <a:pt x="19343" y="12885"/>
                      <a:pt x="19362" y="12857"/>
                    </a:cubicBezTo>
                    <a:close/>
                    <a:moveTo>
                      <a:pt x="11738" y="8512"/>
                    </a:moveTo>
                    <a:lnTo>
                      <a:pt x="11746" y="8440"/>
                    </a:lnTo>
                    <a:cubicBezTo>
                      <a:pt x="11739" y="8458"/>
                      <a:pt x="11736" y="8484"/>
                      <a:pt x="11738" y="8512"/>
                    </a:cubicBezTo>
                    <a:close/>
                    <a:moveTo>
                      <a:pt x="11651" y="9174"/>
                    </a:moveTo>
                    <a:cubicBezTo>
                      <a:pt x="11682" y="8996"/>
                      <a:pt x="11700" y="8806"/>
                      <a:pt x="11721" y="8619"/>
                    </a:cubicBezTo>
                    <a:lnTo>
                      <a:pt x="11714" y="8619"/>
                    </a:lnTo>
                    <a:cubicBezTo>
                      <a:pt x="11694" y="8704"/>
                      <a:pt x="11688" y="8799"/>
                      <a:pt x="11677" y="8889"/>
                    </a:cubicBezTo>
                    <a:cubicBezTo>
                      <a:pt x="11667" y="8982"/>
                      <a:pt x="11644" y="9061"/>
                      <a:pt x="11641" y="9158"/>
                    </a:cubicBezTo>
                    <a:cubicBezTo>
                      <a:pt x="11641" y="9165"/>
                      <a:pt x="11647" y="9179"/>
                      <a:pt x="11651" y="9174"/>
                    </a:cubicBezTo>
                    <a:close/>
                    <a:moveTo>
                      <a:pt x="3169" y="9258"/>
                    </a:moveTo>
                    <a:cubicBezTo>
                      <a:pt x="3199" y="9179"/>
                      <a:pt x="3250" y="9140"/>
                      <a:pt x="3277" y="9057"/>
                    </a:cubicBezTo>
                    <a:cubicBezTo>
                      <a:pt x="3234" y="9061"/>
                      <a:pt x="3207" y="9151"/>
                      <a:pt x="3172" y="9202"/>
                    </a:cubicBezTo>
                    <a:lnTo>
                      <a:pt x="3178" y="9222"/>
                    </a:lnTo>
                    <a:cubicBezTo>
                      <a:pt x="3176" y="9230"/>
                      <a:pt x="3172" y="9230"/>
                      <a:pt x="3169" y="9230"/>
                    </a:cubicBezTo>
                    <a:cubicBezTo>
                      <a:pt x="3167" y="9228"/>
                      <a:pt x="3167" y="9218"/>
                      <a:pt x="3167" y="9214"/>
                    </a:cubicBezTo>
                    <a:cubicBezTo>
                      <a:pt x="3149" y="9248"/>
                      <a:pt x="3112" y="9276"/>
                      <a:pt x="3120" y="9334"/>
                    </a:cubicBezTo>
                    <a:cubicBezTo>
                      <a:pt x="3138" y="9315"/>
                      <a:pt x="3152" y="9276"/>
                      <a:pt x="3169" y="9258"/>
                    </a:cubicBezTo>
                    <a:close/>
                    <a:moveTo>
                      <a:pt x="12068" y="5764"/>
                    </a:moveTo>
                    <a:cubicBezTo>
                      <a:pt x="12054" y="5855"/>
                      <a:pt x="12021" y="5927"/>
                      <a:pt x="12026" y="6035"/>
                    </a:cubicBezTo>
                    <a:cubicBezTo>
                      <a:pt x="11991" y="6212"/>
                      <a:pt x="11969" y="6395"/>
                      <a:pt x="11942" y="6576"/>
                    </a:cubicBezTo>
                    <a:cubicBezTo>
                      <a:pt x="11916" y="6690"/>
                      <a:pt x="11917" y="6824"/>
                      <a:pt x="11884" y="6933"/>
                    </a:cubicBezTo>
                    <a:cubicBezTo>
                      <a:pt x="11884" y="6991"/>
                      <a:pt x="11854" y="7023"/>
                      <a:pt x="11852" y="7081"/>
                    </a:cubicBezTo>
                    <a:cubicBezTo>
                      <a:pt x="11847" y="7114"/>
                      <a:pt x="11823" y="7121"/>
                      <a:pt x="11834" y="7160"/>
                    </a:cubicBezTo>
                    <a:lnTo>
                      <a:pt x="11845" y="7128"/>
                    </a:lnTo>
                    <a:cubicBezTo>
                      <a:pt x="11854" y="7155"/>
                      <a:pt x="11838" y="7197"/>
                      <a:pt x="11847" y="7232"/>
                    </a:cubicBezTo>
                    <a:lnTo>
                      <a:pt x="11852" y="7232"/>
                    </a:lnTo>
                    <a:cubicBezTo>
                      <a:pt x="11856" y="7225"/>
                      <a:pt x="11856" y="7211"/>
                      <a:pt x="11860" y="7203"/>
                    </a:cubicBezTo>
                    <a:cubicBezTo>
                      <a:pt x="11884" y="6993"/>
                      <a:pt x="11929" y="6803"/>
                      <a:pt x="11948" y="6587"/>
                    </a:cubicBezTo>
                    <a:cubicBezTo>
                      <a:pt x="11982" y="6413"/>
                      <a:pt x="12001" y="6228"/>
                      <a:pt x="12028" y="6048"/>
                    </a:cubicBezTo>
                    <a:cubicBezTo>
                      <a:pt x="12042" y="5952"/>
                      <a:pt x="12067" y="5855"/>
                      <a:pt x="12068" y="5764"/>
                    </a:cubicBezTo>
                    <a:close/>
                    <a:moveTo>
                      <a:pt x="11633" y="9541"/>
                    </a:moveTo>
                    <a:cubicBezTo>
                      <a:pt x="11644" y="9501"/>
                      <a:pt x="11643" y="9454"/>
                      <a:pt x="11643" y="9409"/>
                    </a:cubicBezTo>
                    <a:cubicBezTo>
                      <a:pt x="11639" y="9452"/>
                      <a:pt x="11629" y="9513"/>
                      <a:pt x="11633" y="9541"/>
                    </a:cubicBezTo>
                    <a:close/>
                    <a:moveTo>
                      <a:pt x="11591" y="8973"/>
                    </a:moveTo>
                    <a:cubicBezTo>
                      <a:pt x="11572" y="9014"/>
                      <a:pt x="11559" y="9065"/>
                      <a:pt x="11568" y="9112"/>
                    </a:cubicBezTo>
                    <a:cubicBezTo>
                      <a:pt x="11575" y="9098"/>
                      <a:pt x="11572" y="9077"/>
                      <a:pt x="11581" y="9064"/>
                    </a:cubicBezTo>
                    <a:lnTo>
                      <a:pt x="11585" y="9075"/>
                    </a:lnTo>
                    <a:cubicBezTo>
                      <a:pt x="11581" y="9121"/>
                      <a:pt x="11574" y="9179"/>
                      <a:pt x="11581" y="9222"/>
                    </a:cubicBezTo>
                    <a:cubicBezTo>
                      <a:pt x="11618" y="9035"/>
                      <a:pt x="11631" y="8825"/>
                      <a:pt x="11664" y="8630"/>
                    </a:cubicBezTo>
                    <a:cubicBezTo>
                      <a:pt x="11706" y="8231"/>
                      <a:pt x="11778" y="7846"/>
                      <a:pt x="11813" y="7454"/>
                    </a:cubicBezTo>
                    <a:cubicBezTo>
                      <a:pt x="11777" y="7735"/>
                      <a:pt x="11728" y="8008"/>
                      <a:pt x="11695" y="8296"/>
                    </a:cubicBezTo>
                    <a:cubicBezTo>
                      <a:pt x="11661" y="8438"/>
                      <a:pt x="11668" y="8611"/>
                      <a:pt x="11630" y="8750"/>
                    </a:cubicBezTo>
                    <a:cubicBezTo>
                      <a:pt x="11634" y="8840"/>
                      <a:pt x="11594" y="8889"/>
                      <a:pt x="11591" y="8973"/>
                    </a:cubicBezTo>
                    <a:close/>
                    <a:moveTo>
                      <a:pt x="12073" y="6147"/>
                    </a:moveTo>
                    <a:cubicBezTo>
                      <a:pt x="12076" y="6100"/>
                      <a:pt x="12100" y="6064"/>
                      <a:pt x="12092" y="6014"/>
                    </a:cubicBezTo>
                    <a:cubicBezTo>
                      <a:pt x="12074" y="6035"/>
                      <a:pt x="12083" y="6092"/>
                      <a:pt x="12062" y="6115"/>
                    </a:cubicBezTo>
                    <a:cubicBezTo>
                      <a:pt x="12062" y="6203"/>
                      <a:pt x="12020" y="6279"/>
                      <a:pt x="12039" y="6365"/>
                    </a:cubicBezTo>
                    <a:cubicBezTo>
                      <a:pt x="12023" y="6391"/>
                      <a:pt x="12041" y="6453"/>
                      <a:pt x="12013" y="6460"/>
                    </a:cubicBezTo>
                    <a:cubicBezTo>
                      <a:pt x="12001" y="6530"/>
                      <a:pt x="11994" y="6606"/>
                      <a:pt x="11989" y="6675"/>
                    </a:cubicBezTo>
                    <a:lnTo>
                      <a:pt x="11995" y="6675"/>
                    </a:lnTo>
                    <a:cubicBezTo>
                      <a:pt x="12026" y="6505"/>
                      <a:pt x="12049" y="6326"/>
                      <a:pt x="12073" y="6147"/>
                    </a:cubicBezTo>
                    <a:close/>
                    <a:moveTo>
                      <a:pt x="11787" y="8022"/>
                    </a:moveTo>
                    <a:lnTo>
                      <a:pt x="11766" y="8189"/>
                    </a:lnTo>
                    <a:cubicBezTo>
                      <a:pt x="11766" y="8254"/>
                      <a:pt x="11734" y="8312"/>
                      <a:pt x="11753" y="8368"/>
                    </a:cubicBezTo>
                    <a:cubicBezTo>
                      <a:pt x="11799" y="8131"/>
                      <a:pt x="11819" y="7872"/>
                      <a:pt x="11851" y="7622"/>
                    </a:cubicBezTo>
                    <a:cubicBezTo>
                      <a:pt x="11836" y="7697"/>
                      <a:pt x="11806" y="7772"/>
                      <a:pt x="11821" y="7860"/>
                    </a:cubicBezTo>
                    <a:cubicBezTo>
                      <a:pt x="11803" y="7909"/>
                      <a:pt x="11818" y="7995"/>
                      <a:pt x="11787" y="8022"/>
                    </a:cubicBezTo>
                    <a:close/>
                    <a:moveTo>
                      <a:pt x="11719" y="7728"/>
                    </a:moveTo>
                    <a:lnTo>
                      <a:pt x="11738" y="7593"/>
                    </a:lnTo>
                    <a:cubicBezTo>
                      <a:pt x="11736" y="7605"/>
                      <a:pt x="11728" y="7624"/>
                      <a:pt x="11725" y="7617"/>
                    </a:cubicBezTo>
                    <a:cubicBezTo>
                      <a:pt x="11726" y="7568"/>
                      <a:pt x="11731" y="7526"/>
                      <a:pt x="11740" y="7489"/>
                    </a:cubicBezTo>
                    <a:cubicBezTo>
                      <a:pt x="11755" y="7491"/>
                      <a:pt x="11761" y="7454"/>
                      <a:pt x="11758" y="7427"/>
                    </a:cubicBezTo>
                    <a:cubicBezTo>
                      <a:pt x="11787" y="7261"/>
                      <a:pt x="11821" y="7104"/>
                      <a:pt x="11837" y="6926"/>
                    </a:cubicBezTo>
                    <a:cubicBezTo>
                      <a:pt x="11846" y="6914"/>
                      <a:pt x="11860" y="6880"/>
                      <a:pt x="11866" y="6893"/>
                    </a:cubicBezTo>
                    <a:lnTo>
                      <a:pt x="11879" y="6831"/>
                    </a:lnTo>
                    <a:cubicBezTo>
                      <a:pt x="11865" y="6762"/>
                      <a:pt x="11916" y="6758"/>
                      <a:pt x="11897" y="6688"/>
                    </a:cubicBezTo>
                    <a:cubicBezTo>
                      <a:pt x="11887" y="6712"/>
                      <a:pt x="11897" y="6758"/>
                      <a:pt x="11879" y="6771"/>
                    </a:cubicBezTo>
                    <a:cubicBezTo>
                      <a:pt x="11875" y="6606"/>
                      <a:pt x="11925" y="6455"/>
                      <a:pt x="11910" y="6298"/>
                    </a:cubicBezTo>
                    <a:lnTo>
                      <a:pt x="11905" y="6314"/>
                    </a:lnTo>
                    <a:cubicBezTo>
                      <a:pt x="11886" y="6437"/>
                      <a:pt x="11871" y="6562"/>
                      <a:pt x="11847" y="6682"/>
                    </a:cubicBezTo>
                    <a:cubicBezTo>
                      <a:pt x="11846" y="6701"/>
                      <a:pt x="11837" y="6754"/>
                      <a:pt x="11856" y="6754"/>
                    </a:cubicBezTo>
                    <a:lnTo>
                      <a:pt x="11847" y="6775"/>
                    </a:lnTo>
                    <a:cubicBezTo>
                      <a:pt x="11820" y="6794"/>
                      <a:pt x="11857" y="6836"/>
                      <a:pt x="11843" y="6878"/>
                    </a:cubicBezTo>
                    <a:cubicBezTo>
                      <a:pt x="11841" y="6886"/>
                      <a:pt x="11836" y="6905"/>
                      <a:pt x="11829" y="6899"/>
                    </a:cubicBezTo>
                    <a:lnTo>
                      <a:pt x="11829" y="6831"/>
                    </a:lnTo>
                    <a:cubicBezTo>
                      <a:pt x="11807" y="6838"/>
                      <a:pt x="11827" y="6880"/>
                      <a:pt x="11821" y="6910"/>
                    </a:cubicBezTo>
                    <a:cubicBezTo>
                      <a:pt x="11795" y="6967"/>
                      <a:pt x="11787" y="7051"/>
                      <a:pt x="11777" y="7128"/>
                    </a:cubicBezTo>
                    <a:lnTo>
                      <a:pt x="11785" y="7132"/>
                    </a:lnTo>
                    <a:cubicBezTo>
                      <a:pt x="11782" y="7160"/>
                      <a:pt x="11782" y="7192"/>
                      <a:pt x="11766" y="7203"/>
                    </a:cubicBezTo>
                    <a:cubicBezTo>
                      <a:pt x="11752" y="7350"/>
                      <a:pt x="11729" y="7482"/>
                      <a:pt x="11708" y="7622"/>
                    </a:cubicBezTo>
                    <a:lnTo>
                      <a:pt x="11708" y="7672"/>
                    </a:lnTo>
                    <a:lnTo>
                      <a:pt x="11716" y="7672"/>
                    </a:lnTo>
                    <a:cubicBezTo>
                      <a:pt x="11716" y="7672"/>
                      <a:pt x="11719" y="7728"/>
                      <a:pt x="11719" y="7728"/>
                    </a:cubicBezTo>
                    <a:close/>
                    <a:moveTo>
                      <a:pt x="11934" y="6265"/>
                    </a:moveTo>
                    <a:cubicBezTo>
                      <a:pt x="11938" y="6230"/>
                      <a:pt x="11945" y="6203"/>
                      <a:pt x="11950" y="6170"/>
                    </a:cubicBezTo>
                    <a:lnTo>
                      <a:pt x="11939" y="6199"/>
                    </a:lnTo>
                    <a:lnTo>
                      <a:pt x="11934" y="6187"/>
                    </a:lnTo>
                    <a:cubicBezTo>
                      <a:pt x="11941" y="6158"/>
                      <a:pt x="11938" y="6112"/>
                      <a:pt x="11957" y="6103"/>
                    </a:cubicBezTo>
                    <a:lnTo>
                      <a:pt x="11963" y="5936"/>
                    </a:lnTo>
                    <a:cubicBezTo>
                      <a:pt x="11952" y="6035"/>
                      <a:pt x="11932" y="6129"/>
                      <a:pt x="11918" y="6226"/>
                    </a:cubicBezTo>
                    <a:cubicBezTo>
                      <a:pt x="11926" y="6228"/>
                      <a:pt x="11939" y="6240"/>
                      <a:pt x="11934" y="6265"/>
                    </a:cubicBezTo>
                    <a:close/>
                    <a:moveTo>
                      <a:pt x="11834" y="7316"/>
                    </a:moveTo>
                    <a:cubicBezTo>
                      <a:pt x="11827" y="7338"/>
                      <a:pt x="11820" y="7372"/>
                      <a:pt x="11826" y="7394"/>
                    </a:cubicBezTo>
                    <a:cubicBezTo>
                      <a:pt x="11832" y="7372"/>
                      <a:pt x="11843" y="7343"/>
                      <a:pt x="11834" y="7316"/>
                    </a:cubicBezTo>
                    <a:close/>
                    <a:moveTo>
                      <a:pt x="11984" y="6154"/>
                    </a:moveTo>
                    <a:cubicBezTo>
                      <a:pt x="11989" y="6143"/>
                      <a:pt x="11990" y="6127"/>
                      <a:pt x="11989" y="6108"/>
                    </a:cubicBezTo>
                    <a:cubicBezTo>
                      <a:pt x="11984" y="6119"/>
                      <a:pt x="11977" y="6141"/>
                      <a:pt x="11984" y="6154"/>
                    </a:cubicBezTo>
                    <a:close/>
                    <a:moveTo>
                      <a:pt x="2498" y="10319"/>
                    </a:moveTo>
                    <a:cubicBezTo>
                      <a:pt x="2502" y="10313"/>
                      <a:pt x="2513" y="10313"/>
                      <a:pt x="2509" y="10292"/>
                    </a:cubicBezTo>
                    <a:cubicBezTo>
                      <a:pt x="2500" y="10285"/>
                      <a:pt x="2492" y="10303"/>
                      <a:pt x="2496" y="10319"/>
                    </a:cubicBezTo>
                    <a:cubicBezTo>
                      <a:pt x="2496" y="10319"/>
                      <a:pt x="2498" y="10319"/>
                      <a:pt x="2498" y="10319"/>
                    </a:cubicBezTo>
                    <a:close/>
                    <a:moveTo>
                      <a:pt x="2523" y="10215"/>
                    </a:moveTo>
                    <a:lnTo>
                      <a:pt x="2523" y="10208"/>
                    </a:lnTo>
                    <a:lnTo>
                      <a:pt x="2517" y="10224"/>
                    </a:lnTo>
                    <a:cubicBezTo>
                      <a:pt x="2517" y="10224"/>
                      <a:pt x="2523" y="10215"/>
                      <a:pt x="2523" y="10215"/>
                    </a:cubicBezTo>
                    <a:close/>
                    <a:moveTo>
                      <a:pt x="2496" y="10271"/>
                    </a:moveTo>
                    <a:lnTo>
                      <a:pt x="2504" y="10243"/>
                    </a:lnTo>
                    <a:lnTo>
                      <a:pt x="2485" y="10287"/>
                    </a:lnTo>
                    <a:cubicBezTo>
                      <a:pt x="2485" y="10287"/>
                      <a:pt x="2496" y="10271"/>
                      <a:pt x="2496" y="10271"/>
                    </a:cubicBezTo>
                    <a:close/>
                    <a:moveTo>
                      <a:pt x="2270" y="10709"/>
                    </a:moveTo>
                    <a:cubicBezTo>
                      <a:pt x="2263" y="10721"/>
                      <a:pt x="2250" y="10736"/>
                      <a:pt x="2251" y="10749"/>
                    </a:cubicBezTo>
                    <a:cubicBezTo>
                      <a:pt x="2258" y="10736"/>
                      <a:pt x="2270" y="10729"/>
                      <a:pt x="2270" y="10709"/>
                    </a:cubicBezTo>
                    <a:close/>
                    <a:moveTo>
                      <a:pt x="2579" y="10169"/>
                    </a:moveTo>
                    <a:lnTo>
                      <a:pt x="2569" y="10196"/>
                    </a:lnTo>
                    <a:lnTo>
                      <a:pt x="2575" y="10196"/>
                    </a:lnTo>
                    <a:cubicBezTo>
                      <a:pt x="2575" y="10196"/>
                      <a:pt x="2579" y="10169"/>
                      <a:pt x="2579" y="10169"/>
                    </a:cubicBezTo>
                    <a:close/>
                    <a:moveTo>
                      <a:pt x="11874" y="7471"/>
                    </a:moveTo>
                    <a:cubicBezTo>
                      <a:pt x="11893" y="7406"/>
                      <a:pt x="11899" y="7327"/>
                      <a:pt x="11910" y="7255"/>
                    </a:cubicBezTo>
                    <a:lnTo>
                      <a:pt x="11905" y="7255"/>
                    </a:lnTo>
                    <a:cubicBezTo>
                      <a:pt x="11895" y="7327"/>
                      <a:pt x="11872" y="7388"/>
                      <a:pt x="11874" y="7471"/>
                    </a:cubicBezTo>
                    <a:close/>
                    <a:moveTo>
                      <a:pt x="2273" y="10753"/>
                    </a:moveTo>
                    <a:cubicBezTo>
                      <a:pt x="2288" y="10753"/>
                      <a:pt x="2295" y="10716"/>
                      <a:pt x="2302" y="10692"/>
                    </a:cubicBezTo>
                    <a:cubicBezTo>
                      <a:pt x="2290" y="10702"/>
                      <a:pt x="2276" y="10729"/>
                      <a:pt x="2273" y="10753"/>
                    </a:cubicBezTo>
                    <a:close/>
                    <a:moveTo>
                      <a:pt x="2278" y="10687"/>
                    </a:moveTo>
                    <a:cubicBezTo>
                      <a:pt x="2288" y="10687"/>
                      <a:pt x="2297" y="10653"/>
                      <a:pt x="2304" y="10642"/>
                    </a:cubicBezTo>
                    <a:cubicBezTo>
                      <a:pt x="2294" y="10649"/>
                      <a:pt x="2284" y="10674"/>
                      <a:pt x="2278" y="10687"/>
                    </a:cubicBezTo>
                    <a:close/>
                    <a:moveTo>
                      <a:pt x="2435" y="10446"/>
                    </a:moveTo>
                    <a:cubicBezTo>
                      <a:pt x="2446" y="10438"/>
                      <a:pt x="2465" y="10432"/>
                      <a:pt x="2465" y="10398"/>
                    </a:cubicBezTo>
                    <a:cubicBezTo>
                      <a:pt x="2447" y="10396"/>
                      <a:pt x="2440" y="10428"/>
                      <a:pt x="2433" y="10446"/>
                    </a:cubicBezTo>
                    <a:cubicBezTo>
                      <a:pt x="2433" y="10446"/>
                      <a:pt x="2435" y="10446"/>
                      <a:pt x="2435" y="10446"/>
                    </a:cubicBezTo>
                    <a:close/>
                    <a:moveTo>
                      <a:pt x="2596" y="10064"/>
                    </a:moveTo>
                    <a:lnTo>
                      <a:pt x="2588" y="10085"/>
                    </a:lnTo>
                    <a:lnTo>
                      <a:pt x="2592" y="10075"/>
                    </a:lnTo>
                    <a:cubicBezTo>
                      <a:pt x="2592" y="10075"/>
                      <a:pt x="2596" y="10064"/>
                      <a:pt x="2596" y="10064"/>
                    </a:cubicBezTo>
                    <a:close/>
                    <a:moveTo>
                      <a:pt x="2349" y="10642"/>
                    </a:moveTo>
                    <a:cubicBezTo>
                      <a:pt x="2360" y="10596"/>
                      <a:pt x="2398" y="10593"/>
                      <a:pt x="2393" y="10526"/>
                    </a:cubicBezTo>
                    <a:cubicBezTo>
                      <a:pt x="2378" y="10563"/>
                      <a:pt x="2347" y="10570"/>
                      <a:pt x="2339" y="10625"/>
                    </a:cubicBezTo>
                    <a:cubicBezTo>
                      <a:pt x="2341" y="10637"/>
                      <a:pt x="2341" y="10649"/>
                      <a:pt x="2349" y="10642"/>
                    </a:cubicBezTo>
                    <a:close/>
                    <a:moveTo>
                      <a:pt x="2407" y="10502"/>
                    </a:moveTo>
                    <a:cubicBezTo>
                      <a:pt x="2411" y="10493"/>
                      <a:pt x="2419" y="10484"/>
                      <a:pt x="2419" y="10470"/>
                    </a:cubicBezTo>
                    <a:cubicBezTo>
                      <a:pt x="2409" y="10461"/>
                      <a:pt x="2401" y="10495"/>
                      <a:pt x="2407" y="10502"/>
                    </a:cubicBezTo>
                    <a:close/>
                    <a:moveTo>
                      <a:pt x="2719" y="9835"/>
                    </a:moveTo>
                    <a:lnTo>
                      <a:pt x="2687" y="9891"/>
                    </a:lnTo>
                    <a:lnTo>
                      <a:pt x="2706" y="9891"/>
                    </a:lnTo>
                    <a:cubicBezTo>
                      <a:pt x="2706" y="9891"/>
                      <a:pt x="2719" y="9835"/>
                      <a:pt x="2719" y="9835"/>
                    </a:cubicBezTo>
                    <a:close/>
                    <a:moveTo>
                      <a:pt x="2850" y="9640"/>
                    </a:moveTo>
                    <a:lnTo>
                      <a:pt x="2854" y="9640"/>
                    </a:lnTo>
                    <a:cubicBezTo>
                      <a:pt x="2856" y="9635"/>
                      <a:pt x="2861" y="9633"/>
                      <a:pt x="2860" y="9624"/>
                    </a:cubicBezTo>
                    <a:cubicBezTo>
                      <a:pt x="2854" y="9622"/>
                      <a:pt x="2847" y="9624"/>
                      <a:pt x="2850" y="9640"/>
                    </a:cubicBezTo>
                    <a:close/>
                    <a:moveTo>
                      <a:pt x="2808" y="9652"/>
                    </a:moveTo>
                    <a:lnTo>
                      <a:pt x="2802" y="9676"/>
                    </a:lnTo>
                    <a:lnTo>
                      <a:pt x="2813" y="9652"/>
                    </a:lnTo>
                    <a:cubicBezTo>
                      <a:pt x="2813" y="9652"/>
                      <a:pt x="2808" y="9652"/>
                      <a:pt x="2808" y="9652"/>
                    </a:cubicBezTo>
                    <a:close/>
                    <a:moveTo>
                      <a:pt x="2949" y="9409"/>
                    </a:moveTo>
                    <a:cubicBezTo>
                      <a:pt x="2942" y="9418"/>
                      <a:pt x="2935" y="9425"/>
                      <a:pt x="2933" y="9446"/>
                    </a:cubicBezTo>
                    <a:cubicBezTo>
                      <a:pt x="2939" y="9431"/>
                      <a:pt x="2956" y="9430"/>
                      <a:pt x="2949" y="9409"/>
                    </a:cubicBezTo>
                    <a:close/>
                    <a:moveTo>
                      <a:pt x="2808" y="9719"/>
                    </a:moveTo>
                    <a:cubicBezTo>
                      <a:pt x="2799" y="9714"/>
                      <a:pt x="2784" y="9746"/>
                      <a:pt x="2789" y="9758"/>
                    </a:cubicBezTo>
                    <a:cubicBezTo>
                      <a:pt x="2795" y="9745"/>
                      <a:pt x="2808" y="9745"/>
                      <a:pt x="2808" y="9719"/>
                    </a:cubicBezTo>
                    <a:close/>
                    <a:moveTo>
                      <a:pt x="2611" y="10104"/>
                    </a:moveTo>
                    <a:lnTo>
                      <a:pt x="2605" y="10120"/>
                    </a:lnTo>
                    <a:lnTo>
                      <a:pt x="2609" y="10120"/>
                    </a:lnTo>
                    <a:cubicBezTo>
                      <a:pt x="2609" y="10120"/>
                      <a:pt x="2611" y="10104"/>
                      <a:pt x="2611" y="10104"/>
                    </a:cubicBezTo>
                    <a:close/>
                    <a:moveTo>
                      <a:pt x="2884" y="9520"/>
                    </a:moveTo>
                    <a:lnTo>
                      <a:pt x="2821" y="9631"/>
                    </a:lnTo>
                    <a:lnTo>
                      <a:pt x="2826" y="9631"/>
                    </a:lnTo>
                    <a:cubicBezTo>
                      <a:pt x="2850" y="9603"/>
                      <a:pt x="2874" y="9555"/>
                      <a:pt x="2884" y="9520"/>
                    </a:cubicBezTo>
                    <a:close/>
                    <a:moveTo>
                      <a:pt x="2627" y="10002"/>
                    </a:moveTo>
                    <a:cubicBezTo>
                      <a:pt x="2621" y="10002"/>
                      <a:pt x="2615" y="10027"/>
                      <a:pt x="2619" y="10030"/>
                    </a:cubicBezTo>
                    <a:cubicBezTo>
                      <a:pt x="2624" y="10023"/>
                      <a:pt x="2629" y="10006"/>
                      <a:pt x="2627" y="10002"/>
                    </a:cubicBezTo>
                    <a:close/>
                    <a:moveTo>
                      <a:pt x="2648" y="10020"/>
                    </a:moveTo>
                    <a:cubicBezTo>
                      <a:pt x="2640" y="10030"/>
                      <a:pt x="2628" y="10049"/>
                      <a:pt x="2629" y="10068"/>
                    </a:cubicBezTo>
                    <a:cubicBezTo>
                      <a:pt x="2635" y="10053"/>
                      <a:pt x="2655" y="10039"/>
                      <a:pt x="2648" y="10020"/>
                    </a:cubicBezTo>
                    <a:close/>
                    <a:moveTo>
                      <a:pt x="2750" y="9842"/>
                    </a:moveTo>
                    <a:cubicBezTo>
                      <a:pt x="2746" y="9828"/>
                      <a:pt x="2737" y="9842"/>
                      <a:pt x="2740" y="9854"/>
                    </a:cubicBezTo>
                    <a:cubicBezTo>
                      <a:pt x="2743" y="9849"/>
                      <a:pt x="2747" y="9849"/>
                      <a:pt x="2750" y="9842"/>
                    </a:cubicBezTo>
                    <a:close/>
                    <a:moveTo>
                      <a:pt x="2779" y="9719"/>
                    </a:moveTo>
                    <a:lnTo>
                      <a:pt x="2758" y="9763"/>
                    </a:lnTo>
                    <a:lnTo>
                      <a:pt x="2781" y="9719"/>
                    </a:lnTo>
                    <a:cubicBezTo>
                      <a:pt x="2781" y="9719"/>
                      <a:pt x="2779" y="9719"/>
                      <a:pt x="2779" y="9719"/>
                    </a:cubicBezTo>
                    <a:close/>
                    <a:moveTo>
                      <a:pt x="2674" y="9919"/>
                    </a:moveTo>
                    <a:cubicBezTo>
                      <a:pt x="2667" y="9925"/>
                      <a:pt x="2660" y="9939"/>
                      <a:pt x="2663" y="9946"/>
                    </a:cubicBezTo>
                    <a:cubicBezTo>
                      <a:pt x="2667" y="9939"/>
                      <a:pt x="2673" y="9930"/>
                      <a:pt x="2674" y="9919"/>
                    </a:cubicBezTo>
                    <a:close/>
                    <a:moveTo>
                      <a:pt x="3112" y="9346"/>
                    </a:moveTo>
                    <a:lnTo>
                      <a:pt x="3088" y="9334"/>
                    </a:lnTo>
                    <a:cubicBezTo>
                      <a:pt x="3071" y="9402"/>
                      <a:pt x="3008" y="9389"/>
                      <a:pt x="3025" y="9485"/>
                    </a:cubicBezTo>
                    <a:cubicBezTo>
                      <a:pt x="3066" y="9473"/>
                      <a:pt x="3076" y="9371"/>
                      <a:pt x="3112" y="9346"/>
                    </a:cubicBezTo>
                    <a:close/>
                    <a:moveTo>
                      <a:pt x="2493" y="10160"/>
                    </a:moveTo>
                    <a:lnTo>
                      <a:pt x="2500" y="10147"/>
                    </a:lnTo>
                    <a:lnTo>
                      <a:pt x="2498" y="10141"/>
                    </a:lnTo>
                    <a:cubicBezTo>
                      <a:pt x="2498" y="10141"/>
                      <a:pt x="2493" y="10160"/>
                      <a:pt x="2493" y="10160"/>
                    </a:cubicBezTo>
                    <a:close/>
                    <a:moveTo>
                      <a:pt x="17980" y="17512"/>
                    </a:moveTo>
                    <a:lnTo>
                      <a:pt x="17980" y="17558"/>
                    </a:lnTo>
                    <a:lnTo>
                      <a:pt x="17982" y="17558"/>
                    </a:lnTo>
                    <a:cubicBezTo>
                      <a:pt x="17980" y="17540"/>
                      <a:pt x="17991" y="17518"/>
                      <a:pt x="17980" y="17512"/>
                    </a:cubicBezTo>
                    <a:close/>
                    <a:moveTo>
                      <a:pt x="18040" y="16918"/>
                    </a:moveTo>
                    <a:cubicBezTo>
                      <a:pt x="18030" y="16939"/>
                      <a:pt x="18031" y="16979"/>
                      <a:pt x="18027" y="17011"/>
                    </a:cubicBezTo>
                    <a:cubicBezTo>
                      <a:pt x="18034" y="16990"/>
                      <a:pt x="18045" y="16949"/>
                      <a:pt x="18040" y="16918"/>
                    </a:cubicBezTo>
                    <a:close/>
                    <a:moveTo>
                      <a:pt x="17030" y="19514"/>
                    </a:moveTo>
                    <a:cubicBezTo>
                      <a:pt x="17020" y="19543"/>
                      <a:pt x="16999" y="19526"/>
                      <a:pt x="16991" y="19554"/>
                    </a:cubicBezTo>
                    <a:cubicBezTo>
                      <a:pt x="17008" y="19552"/>
                      <a:pt x="17023" y="19543"/>
                      <a:pt x="17030" y="19514"/>
                    </a:cubicBezTo>
                    <a:close/>
                    <a:moveTo>
                      <a:pt x="16701" y="11404"/>
                    </a:moveTo>
                    <a:cubicBezTo>
                      <a:pt x="16701" y="11400"/>
                      <a:pt x="16701" y="11390"/>
                      <a:pt x="16703" y="11388"/>
                    </a:cubicBezTo>
                    <a:lnTo>
                      <a:pt x="16693" y="11400"/>
                    </a:lnTo>
                    <a:cubicBezTo>
                      <a:pt x="16694" y="11404"/>
                      <a:pt x="16697" y="11404"/>
                      <a:pt x="16701" y="11404"/>
                    </a:cubicBezTo>
                    <a:close/>
                    <a:moveTo>
                      <a:pt x="16616" y="11210"/>
                    </a:moveTo>
                    <a:lnTo>
                      <a:pt x="16606" y="11181"/>
                    </a:lnTo>
                    <a:lnTo>
                      <a:pt x="16614" y="11217"/>
                    </a:lnTo>
                    <a:cubicBezTo>
                      <a:pt x="16614" y="11217"/>
                      <a:pt x="16616" y="11210"/>
                      <a:pt x="16616" y="11210"/>
                    </a:cubicBezTo>
                    <a:close/>
                    <a:moveTo>
                      <a:pt x="15474" y="11320"/>
                    </a:moveTo>
                    <a:lnTo>
                      <a:pt x="15458" y="11355"/>
                    </a:lnTo>
                    <a:lnTo>
                      <a:pt x="15468" y="11344"/>
                    </a:lnTo>
                    <a:cubicBezTo>
                      <a:pt x="15468" y="11344"/>
                      <a:pt x="15474" y="11320"/>
                      <a:pt x="15474" y="11320"/>
                    </a:cubicBezTo>
                    <a:close/>
                    <a:moveTo>
                      <a:pt x="16706" y="11421"/>
                    </a:moveTo>
                    <a:lnTo>
                      <a:pt x="16710" y="11448"/>
                    </a:lnTo>
                    <a:cubicBezTo>
                      <a:pt x="16714" y="11448"/>
                      <a:pt x="16717" y="11448"/>
                      <a:pt x="16719" y="11444"/>
                    </a:cubicBezTo>
                    <a:cubicBezTo>
                      <a:pt x="16715" y="11434"/>
                      <a:pt x="16715" y="11413"/>
                      <a:pt x="16706" y="11421"/>
                    </a:cubicBezTo>
                    <a:close/>
                    <a:moveTo>
                      <a:pt x="16677" y="11248"/>
                    </a:moveTo>
                    <a:cubicBezTo>
                      <a:pt x="16704" y="11277"/>
                      <a:pt x="16687" y="11342"/>
                      <a:pt x="16703" y="11388"/>
                    </a:cubicBezTo>
                    <a:cubicBezTo>
                      <a:pt x="16704" y="11400"/>
                      <a:pt x="16710" y="11390"/>
                      <a:pt x="16714" y="11393"/>
                    </a:cubicBezTo>
                    <a:cubicBezTo>
                      <a:pt x="16710" y="11334"/>
                      <a:pt x="16691" y="11291"/>
                      <a:pt x="16687" y="11233"/>
                    </a:cubicBezTo>
                    <a:cubicBezTo>
                      <a:pt x="16664" y="11170"/>
                      <a:pt x="16642" y="11087"/>
                      <a:pt x="16611" y="11039"/>
                    </a:cubicBezTo>
                    <a:lnTo>
                      <a:pt x="16619" y="11078"/>
                    </a:lnTo>
                    <a:cubicBezTo>
                      <a:pt x="16616" y="11087"/>
                      <a:pt x="16610" y="11079"/>
                      <a:pt x="16606" y="11082"/>
                    </a:cubicBezTo>
                    <a:lnTo>
                      <a:pt x="16606" y="11094"/>
                    </a:lnTo>
                    <a:lnTo>
                      <a:pt x="16609" y="11094"/>
                    </a:lnTo>
                    <a:cubicBezTo>
                      <a:pt x="16641" y="11123"/>
                      <a:pt x="16658" y="11198"/>
                      <a:pt x="16677" y="11248"/>
                    </a:cubicBezTo>
                    <a:close/>
                    <a:moveTo>
                      <a:pt x="16769" y="11471"/>
                    </a:moveTo>
                    <a:cubicBezTo>
                      <a:pt x="16765" y="11514"/>
                      <a:pt x="16786" y="11539"/>
                      <a:pt x="16785" y="11571"/>
                    </a:cubicBezTo>
                    <a:cubicBezTo>
                      <a:pt x="16781" y="11573"/>
                      <a:pt x="16780" y="11569"/>
                      <a:pt x="16779" y="11566"/>
                    </a:cubicBezTo>
                    <a:lnTo>
                      <a:pt x="16774" y="11599"/>
                    </a:lnTo>
                    <a:cubicBezTo>
                      <a:pt x="16795" y="11627"/>
                      <a:pt x="16787" y="11678"/>
                      <a:pt x="16802" y="11710"/>
                    </a:cubicBezTo>
                    <a:cubicBezTo>
                      <a:pt x="16800" y="11733"/>
                      <a:pt x="16788" y="11713"/>
                      <a:pt x="16785" y="11726"/>
                    </a:cubicBezTo>
                    <a:cubicBezTo>
                      <a:pt x="16802" y="11759"/>
                      <a:pt x="16805" y="11803"/>
                      <a:pt x="16813" y="11838"/>
                    </a:cubicBezTo>
                    <a:cubicBezTo>
                      <a:pt x="16821" y="11761"/>
                      <a:pt x="16828" y="11893"/>
                      <a:pt x="16845" y="11884"/>
                    </a:cubicBezTo>
                    <a:cubicBezTo>
                      <a:pt x="16851" y="11805"/>
                      <a:pt x="16805" y="11819"/>
                      <a:pt x="16808" y="11744"/>
                    </a:cubicBezTo>
                    <a:cubicBezTo>
                      <a:pt x="16820" y="11708"/>
                      <a:pt x="16818" y="11764"/>
                      <a:pt x="16824" y="11766"/>
                    </a:cubicBezTo>
                    <a:cubicBezTo>
                      <a:pt x="16822" y="11738"/>
                      <a:pt x="16813" y="11703"/>
                      <a:pt x="16806" y="11670"/>
                    </a:cubicBezTo>
                    <a:cubicBezTo>
                      <a:pt x="16795" y="11532"/>
                      <a:pt x="16766" y="11404"/>
                      <a:pt x="16724" y="11299"/>
                    </a:cubicBezTo>
                    <a:lnTo>
                      <a:pt x="16727" y="11328"/>
                    </a:lnTo>
                    <a:cubicBezTo>
                      <a:pt x="16747" y="11372"/>
                      <a:pt x="16754" y="11425"/>
                      <a:pt x="16769" y="11471"/>
                    </a:cubicBezTo>
                    <a:close/>
                    <a:moveTo>
                      <a:pt x="18098" y="16558"/>
                    </a:moveTo>
                    <a:cubicBezTo>
                      <a:pt x="18111" y="16518"/>
                      <a:pt x="18125" y="16466"/>
                      <a:pt x="18126" y="16427"/>
                    </a:cubicBezTo>
                    <a:cubicBezTo>
                      <a:pt x="18120" y="16451"/>
                      <a:pt x="18110" y="16468"/>
                      <a:pt x="18113" y="16501"/>
                    </a:cubicBezTo>
                    <a:cubicBezTo>
                      <a:pt x="18089" y="16577"/>
                      <a:pt x="18077" y="16664"/>
                      <a:pt x="18064" y="16752"/>
                    </a:cubicBezTo>
                    <a:cubicBezTo>
                      <a:pt x="18083" y="16699"/>
                      <a:pt x="18097" y="16632"/>
                      <a:pt x="18098" y="16558"/>
                    </a:cubicBezTo>
                    <a:close/>
                    <a:moveTo>
                      <a:pt x="11955" y="7203"/>
                    </a:moveTo>
                    <a:cubicBezTo>
                      <a:pt x="11972" y="7197"/>
                      <a:pt x="11956" y="7163"/>
                      <a:pt x="11957" y="7144"/>
                    </a:cubicBezTo>
                    <a:cubicBezTo>
                      <a:pt x="11949" y="7157"/>
                      <a:pt x="11952" y="7192"/>
                      <a:pt x="11955" y="7203"/>
                    </a:cubicBezTo>
                    <a:close/>
                    <a:moveTo>
                      <a:pt x="20219" y="11893"/>
                    </a:moveTo>
                    <a:cubicBezTo>
                      <a:pt x="20216" y="11899"/>
                      <a:pt x="20215" y="11891"/>
                      <a:pt x="20214" y="11889"/>
                    </a:cubicBezTo>
                    <a:lnTo>
                      <a:pt x="20214" y="11905"/>
                    </a:lnTo>
                    <a:lnTo>
                      <a:pt x="20216" y="11905"/>
                    </a:lnTo>
                    <a:cubicBezTo>
                      <a:pt x="20217" y="11903"/>
                      <a:pt x="20221" y="11900"/>
                      <a:pt x="20219" y="11893"/>
                    </a:cubicBezTo>
                    <a:close/>
                    <a:moveTo>
                      <a:pt x="15395" y="11460"/>
                    </a:moveTo>
                    <a:lnTo>
                      <a:pt x="15387" y="11487"/>
                    </a:lnTo>
                    <a:lnTo>
                      <a:pt x="15390" y="11483"/>
                    </a:lnTo>
                    <a:cubicBezTo>
                      <a:pt x="15390" y="11483"/>
                      <a:pt x="15395" y="11460"/>
                      <a:pt x="15395" y="11460"/>
                    </a:cubicBezTo>
                    <a:close/>
                    <a:moveTo>
                      <a:pt x="20386" y="11905"/>
                    </a:moveTo>
                    <a:lnTo>
                      <a:pt x="20384" y="11900"/>
                    </a:lnTo>
                    <a:cubicBezTo>
                      <a:pt x="20373" y="11889"/>
                      <a:pt x="20358" y="11872"/>
                      <a:pt x="20347" y="11893"/>
                    </a:cubicBezTo>
                    <a:cubicBezTo>
                      <a:pt x="20324" y="11852"/>
                      <a:pt x="20300" y="11930"/>
                      <a:pt x="20279" y="11884"/>
                    </a:cubicBezTo>
                    <a:lnTo>
                      <a:pt x="20285" y="11900"/>
                    </a:lnTo>
                    <a:cubicBezTo>
                      <a:pt x="20285" y="11900"/>
                      <a:pt x="20386" y="11905"/>
                      <a:pt x="20386" y="11905"/>
                    </a:cubicBezTo>
                    <a:close/>
                    <a:moveTo>
                      <a:pt x="21501" y="12056"/>
                    </a:moveTo>
                    <a:cubicBezTo>
                      <a:pt x="21497" y="12050"/>
                      <a:pt x="21494" y="12033"/>
                      <a:pt x="21488" y="12039"/>
                    </a:cubicBezTo>
                    <a:cubicBezTo>
                      <a:pt x="21486" y="12053"/>
                      <a:pt x="21494" y="12057"/>
                      <a:pt x="21501" y="12056"/>
                    </a:cubicBezTo>
                    <a:close/>
                    <a:moveTo>
                      <a:pt x="21556" y="12110"/>
                    </a:moveTo>
                    <a:cubicBezTo>
                      <a:pt x="21550" y="12089"/>
                      <a:pt x="21540" y="12086"/>
                      <a:pt x="21530" y="12084"/>
                    </a:cubicBezTo>
                    <a:cubicBezTo>
                      <a:pt x="21538" y="12097"/>
                      <a:pt x="21546" y="12125"/>
                      <a:pt x="21556" y="12110"/>
                    </a:cubicBezTo>
                    <a:close/>
                    <a:moveTo>
                      <a:pt x="12435" y="3583"/>
                    </a:moveTo>
                    <a:cubicBezTo>
                      <a:pt x="12446" y="3471"/>
                      <a:pt x="12476" y="3363"/>
                      <a:pt x="12480" y="3255"/>
                    </a:cubicBezTo>
                    <a:cubicBezTo>
                      <a:pt x="12434" y="3471"/>
                      <a:pt x="12403" y="3700"/>
                      <a:pt x="12358" y="3917"/>
                    </a:cubicBezTo>
                    <a:cubicBezTo>
                      <a:pt x="12351" y="4056"/>
                      <a:pt x="12313" y="4167"/>
                      <a:pt x="12302" y="4300"/>
                    </a:cubicBezTo>
                    <a:cubicBezTo>
                      <a:pt x="12298" y="4339"/>
                      <a:pt x="12280" y="4367"/>
                      <a:pt x="12285" y="4407"/>
                    </a:cubicBezTo>
                    <a:cubicBezTo>
                      <a:pt x="12309" y="4321"/>
                      <a:pt x="12315" y="4221"/>
                      <a:pt x="12338" y="4133"/>
                    </a:cubicBezTo>
                    <a:cubicBezTo>
                      <a:pt x="12338" y="4061"/>
                      <a:pt x="12372" y="4019"/>
                      <a:pt x="12375" y="3950"/>
                    </a:cubicBezTo>
                    <a:cubicBezTo>
                      <a:pt x="12369" y="3862"/>
                      <a:pt x="12391" y="3781"/>
                      <a:pt x="12406" y="3700"/>
                    </a:cubicBezTo>
                    <a:cubicBezTo>
                      <a:pt x="12419" y="3665"/>
                      <a:pt x="12410" y="3602"/>
                      <a:pt x="12435" y="3583"/>
                    </a:cubicBezTo>
                    <a:close/>
                    <a:moveTo>
                      <a:pt x="12495" y="3159"/>
                    </a:moveTo>
                    <a:lnTo>
                      <a:pt x="12490" y="3159"/>
                    </a:lnTo>
                    <a:lnTo>
                      <a:pt x="12485" y="3227"/>
                    </a:lnTo>
                    <a:cubicBezTo>
                      <a:pt x="12485" y="3227"/>
                      <a:pt x="12495" y="3159"/>
                      <a:pt x="12495" y="3159"/>
                    </a:cubicBezTo>
                    <a:close/>
                    <a:moveTo>
                      <a:pt x="12506" y="3115"/>
                    </a:moveTo>
                    <a:cubicBezTo>
                      <a:pt x="12511" y="3101"/>
                      <a:pt x="12518" y="3076"/>
                      <a:pt x="12511" y="3067"/>
                    </a:cubicBezTo>
                    <a:lnTo>
                      <a:pt x="12502" y="3122"/>
                    </a:lnTo>
                    <a:cubicBezTo>
                      <a:pt x="12502" y="3122"/>
                      <a:pt x="12506" y="3115"/>
                      <a:pt x="12506" y="3115"/>
                    </a:cubicBezTo>
                    <a:close/>
                    <a:moveTo>
                      <a:pt x="12372" y="3733"/>
                    </a:moveTo>
                    <a:lnTo>
                      <a:pt x="12375" y="3727"/>
                    </a:lnTo>
                    <a:lnTo>
                      <a:pt x="12375" y="3712"/>
                    </a:lnTo>
                    <a:cubicBezTo>
                      <a:pt x="12375" y="3712"/>
                      <a:pt x="12372" y="3733"/>
                      <a:pt x="12372" y="3733"/>
                    </a:cubicBezTo>
                    <a:close/>
                    <a:moveTo>
                      <a:pt x="12527" y="2987"/>
                    </a:moveTo>
                    <a:lnTo>
                      <a:pt x="12525" y="3016"/>
                    </a:lnTo>
                    <a:lnTo>
                      <a:pt x="12527" y="3011"/>
                    </a:lnTo>
                    <a:cubicBezTo>
                      <a:pt x="12527" y="3011"/>
                      <a:pt x="12527" y="2987"/>
                      <a:pt x="12527" y="2987"/>
                    </a:cubicBezTo>
                    <a:close/>
                    <a:moveTo>
                      <a:pt x="12194" y="5391"/>
                    </a:moveTo>
                    <a:cubicBezTo>
                      <a:pt x="12199" y="5377"/>
                      <a:pt x="12205" y="5354"/>
                      <a:pt x="12199" y="5335"/>
                    </a:cubicBezTo>
                    <a:lnTo>
                      <a:pt x="12191" y="5347"/>
                    </a:lnTo>
                    <a:cubicBezTo>
                      <a:pt x="12192" y="5361"/>
                      <a:pt x="12188" y="5379"/>
                      <a:pt x="12194" y="5391"/>
                    </a:cubicBezTo>
                    <a:close/>
                    <a:moveTo>
                      <a:pt x="12107" y="5968"/>
                    </a:moveTo>
                    <a:cubicBezTo>
                      <a:pt x="12128" y="5802"/>
                      <a:pt x="12160" y="5646"/>
                      <a:pt x="12180" y="5479"/>
                    </a:cubicBezTo>
                    <a:cubicBezTo>
                      <a:pt x="12179" y="5452"/>
                      <a:pt x="12195" y="5413"/>
                      <a:pt x="12178" y="5396"/>
                    </a:cubicBezTo>
                    <a:cubicBezTo>
                      <a:pt x="12169" y="5417"/>
                      <a:pt x="12169" y="5454"/>
                      <a:pt x="12173" y="5479"/>
                    </a:cubicBezTo>
                    <a:cubicBezTo>
                      <a:pt x="12144" y="5510"/>
                      <a:pt x="12162" y="5577"/>
                      <a:pt x="12157" y="5626"/>
                    </a:cubicBezTo>
                    <a:cubicBezTo>
                      <a:pt x="12129" y="5727"/>
                      <a:pt x="12105" y="5834"/>
                      <a:pt x="12096" y="5952"/>
                    </a:cubicBezTo>
                    <a:cubicBezTo>
                      <a:pt x="12100" y="5959"/>
                      <a:pt x="12101" y="5976"/>
                      <a:pt x="12107" y="5968"/>
                    </a:cubicBezTo>
                    <a:close/>
                    <a:moveTo>
                      <a:pt x="11942" y="6965"/>
                    </a:moveTo>
                    <a:cubicBezTo>
                      <a:pt x="11944" y="7046"/>
                      <a:pt x="11917" y="7100"/>
                      <a:pt x="11908" y="7172"/>
                    </a:cubicBezTo>
                    <a:cubicBezTo>
                      <a:pt x="11910" y="7186"/>
                      <a:pt x="11910" y="7211"/>
                      <a:pt x="11922" y="7200"/>
                    </a:cubicBezTo>
                    <a:cubicBezTo>
                      <a:pt x="11938" y="7085"/>
                      <a:pt x="11960" y="6961"/>
                      <a:pt x="11965" y="6849"/>
                    </a:cubicBezTo>
                    <a:cubicBezTo>
                      <a:pt x="11965" y="6849"/>
                      <a:pt x="11942" y="6965"/>
                      <a:pt x="11942" y="6965"/>
                    </a:cubicBezTo>
                    <a:close/>
                    <a:moveTo>
                      <a:pt x="15377" y="11571"/>
                    </a:moveTo>
                    <a:lnTo>
                      <a:pt x="15311" y="11722"/>
                    </a:lnTo>
                    <a:cubicBezTo>
                      <a:pt x="15339" y="11683"/>
                      <a:pt x="15365" y="11619"/>
                      <a:pt x="15377" y="11571"/>
                    </a:cubicBezTo>
                    <a:close/>
                    <a:moveTo>
                      <a:pt x="11995" y="5876"/>
                    </a:moveTo>
                    <a:cubicBezTo>
                      <a:pt x="11994" y="5820"/>
                      <a:pt x="12011" y="5772"/>
                      <a:pt x="12004" y="5713"/>
                    </a:cubicBezTo>
                    <a:cubicBezTo>
                      <a:pt x="12048" y="5588"/>
                      <a:pt x="12067" y="5445"/>
                      <a:pt x="12076" y="5291"/>
                    </a:cubicBezTo>
                    <a:cubicBezTo>
                      <a:pt x="12119" y="5180"/>
                      <a:pt x="12126" y="5037"/>
                      <a:pt x="12146" y="4907"/>
                    </a:cubicBezTo>
                    <a:cubicBezTo>
                      <a:pt x="12152" y="4870"/>
                      <a:pt x="12145" y="4827"/>
                      <a:pt x="12162" y="4800"/>
                    </a:cubicBezTo>
                    <a:cubicBezTo>
                      <a:pt x="12148" y="4708"/>
                      <a:pt x="12203" y="4673"/>
                      <a:pt x="12183" y="4573"/>
                    </a:cubicBezTo>
                    <a:cubicBezTo>
                      <a:pt x="12185" y="4492"/>
                      <a:pt x="12236" y="4484"/>
                      <a:pt x="12227" y="4395"/>
                    </a:cubicBezTo>
                    <a:cubicBezTo>
                      <a:pt x="12217" y="4276"/>
                      <a:pt x="12278" y="4214"/>
                      <a:pt x="12267" y="4096"/>
                    </a:cubicBezTo>
                    <a:cubicBezTo>
                      <a:pt x="12303" y="4056"/>
                      <a:pt x="12293" y="3952"/>
                      <a:pt x="12311" y="3894"/>
                    </a:cubicBezTo>
                    <a:cubicBezTo>
                      <a:pt x="12319" y="3915"/>
                      <a:pt x="12308" y="3928"/>
                      <a:pt x="12311" y="3950"/>
                    </a:cubicBezTo>
                    <a:cubicBezTo>
                      <a:pt x="12324" y="3921"/>
                      <a:pt x="12318" y="3869"/>
                      <a:pt x="12336" y="3849"/>
                    </a:cubicBezTo>
                    <a:cubicBezTo>
                      <a:pt x="12316" y="3739"/>
                      <a:pt x="12384" y="3642"/>
                      <a:pt x="12372" y="3516"/>
                    </a:cubicBezTo>
                    <a:cubicBezTo>
                      <a:pt x="12409" y="3461"/>
                      <a:pt x="12387" y="3375"/>
                      <a:pt x="12411" y="3310"/>
                    </a:cubicBezTo>
                    <a:cubicBezTo>
                      <a:pt x="12423" y="3255"/>
                      <a:pt x="12430" y="3199"/>
                      <a:pt x="12435" y="3131"/>
                    </a:cubicBezTo>
                    <a:cubicBezTo>
                      <a:pt x="12465" y="3048"/>
                      <a:pt x="12459" y="2927"/>
                      <a:pt x="12498" y="2854"/>
                    </a:cubicBezTo>
                    <a:cubicBezTo>
                      <a:pt x="12495" y="2777"/>
                      <a:pt x="12513" y="2719"/>
                      <a:pt x="12521" y="2649"/>
                    </a:cubicBezTo>
                    <a:cubicBezTo>
                      <a:pt x="12521" y="2631"/>
                      <a:pt x="12531" y="2603"/>
                      <a:pt x="12538" y="2610"/>
                    </a:cubicBezTo>
                    <a:lnTo>
                      <a:pt x="12538" y="2649"/>
                    </a:lnTo>
                    <a:cubicBezTo>
                      <a:pt x="12553" y="2608"/>
                      <a:pt x="12528" y="2571"/>
                      <a:pt x="12547" y="2531"/>
                    </a:cubicBezTo>
                    <a:cubicBezTo>
                      <a:pt x="12539" y="2445"/>
                      <a:pt x="12586" y="2408"/>
                      <a:pt x="12566" y="2332"/>
                    </a:cubicBezTo>
                    <a:cubicBezTo>
                      <a:pt x="12500" y="2723"/>
                      <a:pt x="12424" y="3101"/>
                      <a:pt x="12358" y="3493"/>
                    </a:cubicBezTo>
                    <a:lnTo>
                      <a:pt x="12178" y="4585"/>
                    </a:lnTo>
                    <a:cubicBezTo>
                      <a:pt x="12106" y="4995"/>
                      <a:pt x="12043" y="5417"/>
                      <a:pt x="11978" y="5836"/>
                    </a:cubicBezTo>
                    <a:lnTo>
                      <a:pt x="11995" y="5830"/>
                    </a:lnTo>
                    <a:cubicBezTo>
                      <a:pt x="11995" y="5830"/>
                      <a:pt x="11995" y="5876"/>
                      <a:pt x="11995" y="5876"/>
                    </a:cubicBezTo>
                    <a:close/>
                    <a:moveTo>
                      <a:pt x="12128" y="5209"/>
                    </a:moveTo>
                    <a:lnTo>
                      <a:pt x="12131" y="5209"/>
                    </a:lnTo>
                    <a:cubicBezTo>
                      <a:pt x="12139" y="5148"/>
                      <a:pt x="12158" y="5093"/>
                      <a:pt x="12154" y="5029"/>
                    </a:cubicBezTo>
                    <a:cubicBezTo>
                      <a:pt x="12145" y="5093"/>
                      <a:pt x="12141" y="5155"/>
                      <a:pt x="12128" y="5209"/>
                    </a:cubicBezTo>
                    <a:close/>
                    <a:moveTo>
                      <a:pt x="12094" y="5598"/>
                    </a:moveTo>
                    <a:cubicBezTo>
                      <a:pt x="12109" y="5572"/>
                      <a:pt x="12105" y="5519"/>
                      <a:pt x="12120" y="5491"/>
                    </a:cubicBezTo>
                    <a:cubicBezTo>
                      <a:pt x="12118" y="5389"/>
                      <a:pt x="12158" y="5310"/>
                      <a:pt x="12154" y="5218"/>
                    </a:cubicBezTo>
                    <a:cubicBezTo>
                      <a:pt x="12135" y="5305"/>
                      <a:pt x="12116" y="5391"/>
                      <a:pt x="12109" y="5486"/>
                    </a:cubicBezTo>
                    <a:cubicBezTo>
                      <a:pt x="12109" y="5524"/>
                      <a:pt x="12093" y="5566"/>
                      <a:pt x="12094" y="5598"/>
                    </a:cubicBezTo>
                    <a:close/>
                    <a:moveTo>
                      <a:pt x="12275" y="4463"/>
                    </a:moveTo>
                    <a:cubicBezTo>
                      <a:pt x="12259" y="4531"/>
                      <a:pt x="12253" y="4615"/>
                      <a:pt x="12238" y="4685"/>
                    </a:cubicBezTo>
                    <a:cubicBezTo>
                      <a:pt x="12213" y="4856"/>
                      <a:pt x="12173" y="5028"/>
                      <a:pt x="12162" y="5202"/>
                    </a:cubicBezTo>
                    <a:cubicBezTo>
                      <a:pt x="12169" y="5183"/>
                      <a:pt x="12172" y="5160"/>
                      <a:pt x="12171" y="5134"/>
                    </a:cubicBezTo>
                    <a:cubicBezTo>
                      <a:pt x="12208" y="4990"/>
                      <a:pt x="12217" y="4814"/>
                      <a:pt x="12251" y="4668"/>
                    </a:cubicBezTo>
                    <a:cubicBezTo>
                      <a:pt x="12251" y="4592"/>
                      <a:pt x="12273" y="4528"/>
                      <a:pt x="12275" y="4463"/>
                    </a:cubicBezTo>
                    <a:close/>
                    <a:moveTo>
                      <a:pt x="12550" y="2738"/>
                    </a:moveTo>
                    <a:cubicBezTo>
                      <a:pt x="12557" y="2726"/>
                      <a:pt x="12559" y="2693"/>
                      <a:pt x="12559" y="2682"/>
                    </a:cubicBezTo>
                    <a:cubicBezTo>
                      <a:pt x="12554" y="2698"/>
                      <a:pt x="12541" y="2714"/>
                      <a:pt x="12550" y="2738"/>
                    </a:cubicBezTo>
                    <a:close/>
                    <a:moveTo>
                      <a:pt x="14587" y="14654"/>
                    </a:moveTo>
                    <a:lnTo>
                      <a:pt x="14587" y="14675"/>
                    </a:lnTo>
                    <a:lnTo>
                      <a:pt x="14592" y="14654"/>
                    </a:lnTo>
                    <a:cubicBezTo>
                      <a:pt x="14592" y="14654"/>
                      <a:pt x="14587" y="14654"/>
                      <a:pt x="14587" y="14654"/>
                    </a:cubicBezTo>
                    <a:close/>
                    <a:moveTo>
                      <a:pt x="14622" y="14547"/>
                    </a:moveTo>
                    <a:cubicBezTo>
                      <a:pt x="14613" y="14489"/>
                      <a:pt x="14646" y="14450"/>
                      <a:pt x="14645" y="14397"/>
                    </a:cubicBezTo>
                    <a:cubicBezTo>
                      <a:pt x="14652" y="14353"/>
                      <a:pt x="14659" y="14297"/>
                      <a:pt x="14676" y="14269"/>
                    </a:cubicBezTo>
                    <a:cubicBezTo>
                      <a:pt x="14661" y="14220"/>
                      <a:pt x="14696" y="14186"/>
                      <a:pt x="14688" y="14147"/>
                    </a:cubicBezTo>
                    <a:cubicBezTo>
                      <a:pt x="14652" y="14278"/>
                      <a:pt x="14633" y="14422"/>
                      <a:pt x="14607" y="14559"/>
                    </a:cubicBezTo>
                    <a:cubicBezTo>
                      <a:pt x="14610" y="14549"/>
                      <a:pt x="14615" y="14540"/>
                      <a:pt x="14622" y="14547"/>
                    </a:cubicBezTo>
                    <a:close/>
                    <a:moveTo>
                      <a:pt x="15051" y="12612"/>
                    </a:moveTo>
                    <a:cubicBezTo>
                      <a:pt x="15037" y="12609"/>
                      <a:pt x="15038" y="12654"/>
                      <a:pt x="15038" y="12663"/>
                    </a:cubicBezTo>
                    <a:cubicBezTo>
                      <a:pt x="15048" y="12652"/>
                      <a:pt x="15049" y="12628"/>
                      <a:pt x="15051" y="12612"/>
                    </a:cubicBezTo>
                    <a:close/>
                    <a:moveTo>
                      <a:pt x="14144" y="813"/>
                    </a:moveTo>
                    <a:cubicBezTo>
                      <a:pt x="14146" y="800"/>
                      <a:pt x="14141" y="788"/>
                      <a:pt x="14141" y="774"/>
                    </a:cubicBezTo>
                    <a:cubicBezTo>
                      <a:pt x="14138" y="786"/>
                      <a:pt x="14138" y="809"/>
                      <a:pt x="14144" y="813"/>
                    </a:cubicBezTo>
                    <a:close/>
                    <a:moveTo>
                      <a:pt x="12577" y="2821"/>
                    </a:moveTo>
                    <a:cubicBezTo>
                      <a:pt x="12570" y="2673"/>
                      <a:pt x="12636" y="2586"/>
                      <a:pt x="12631" y="2443"/>
                    </a:cubicBezTo>
                    <a:lnTo>
                      <a:pt x="12626" y="2443"/>
                    </a:lnTo>
                    <a:cubicBezTo>
                      <a:pt x="12614" y="2503"/>
                      <a:pt x="12598" y="2559"/>
                      <a:pt x="12592" y="2626"/>
                    </a:cubicBezTo>
                    <a:cubicBezTo>
                      <a:pt x="12579" y="2738"/>
                      <a:pt x="12542" y="2832"/>
                      <a:pt x="12534" y="2949"/>
                    </a:cubicBezTo>
                    <a:cubicBezTo>
                      <a:pt x="12557" y="2913"/>
                      <a:pt x="12548" y="2850"/>
                      <a:pt x="12577" y="2821"/>
                    </a:cubicBezTo>
                    <a:close/>
                    <a:moveTo>
                      <a:pt x="14147" y="973"/>
                    </a:moveTo>
                    <a:lnTo>
                      <a:pt x="14152" y="973"/>
                    </a:lnTo>
                    <a:cubicBezTo>
                      <a:pt x="14152" y="945"/>
                      <a:pt x="14153" y="899"/>
                      <a:pt x="14141" y="878"/>
                    </a:cubicBezTo>
                    <a:cubicBezTo>
                      <a:pt x="14141" y="878"/>
                      <a:pt x="14147" y="973"/>
                      <a:pt x="14147" y="973"/>
                    </a:cubicBezTo>
                    <a:close/>
                    <a:moveTo>
                      <a:pt x="12600" y="2197"/>
                    </a:moveTo>
                    <a:cubicBezTo>
                      <a:pt x="12627" y="2125"/>
                      <a:pt x="12644" y="2023"/>
                      <a:pt x="12647" y="1935"/>
                    </a:cubicBezTo>
                    <a:cubicBezTo>
                      <a:pt x="12616" y="2040"/>
                      <a:pt x="12603" y="2155"/>
                      <a:pt x="12585" y="2269"/>
                    </a:cubicBezTo>
                    <a:lnTo>
                      <a:pt x="12592" y="2269"/>
                    </a:lnTo>
                    <a:cubicBezTo>
                      <a:pt x="12604" y="2253"/>
                      <a:pt x="12599" y="2223"/>
                      <a:pt x="12600" y="2197"/>
                    </a:cubicBezTo>
                    <a:close/>
                    <a:moveTo>
                      <a:pt x="12643" y="2408"/>
                    </a:moveTo>
                    <a:cubicBezTo>
                      <a:pt x="12653" y="2336"/>
                      <a:pt x="12683" y="2269"/>
                      <a:pt x="12682" y="2197"/>
                    </a:cubicBezTo>
                    <a:cubicBezTo>
                      <a:pt x="12665" y="2221"/>
                      <a:pt x="12682" y="2276"/>
                      <a:pt x="12658" y="2281"/>
                    </a:cubicBezTo>
                    <a:cubicBezTo>
                      <a:pt x="12664" y="2334"/>
                      <a:pt x="12636" y="2367"/>
                      <a:pt x="12643" y="2408"/>
                    </a:cubicBezTo>
                    <a:close/>
                    <a:moveTo>
                      <a:pt x="14128" y="579"/>
                    </a:moveTo>
                    <a:cubicBezTo>
                      <a:pt x="14110" y="605"/>
                      <a:pt x="14128" y="642"/>
                      <a:pt x="14133" y="663"/>
                    </a:cubicBezTo>
                    <a:cubicBezTo>
                      <a:pt x="14133" y="635"/>
                      <a:pt x="14138" y="596"/>
                      <a:pt x="14128" y="579"/>
                    </a:cubicBezTo>
                    <a:close/>
                    <a:moveTo>
                      <a:pt x="13914" y="44"/>
                    </a:moveTo>
                    <a:cubicBezTo>
                      <a:pt x="13908" y="30"/>
                      <a:pt x="13903" y="2"/>
                      <a:pt x="13895" y="0"/>
                    </a:cubicBezTo>
                    <a:cubicBezTo>
                      <a:pt x="13891" y="35"/>
                      <a:pt x="13902" y="70"/>
                      <a:pt x="13908" y="100"/>
                    </a:cubicBezTo>
                    <a:cubicBezTo>
                      <a:pt x="13905" y="79"/>
                      <a:pt x="13912" y="65"/>
                      <a:pt x="13914" y="44"/>
                    </a:cubicBezTo>
                    <a:close/>
                    <a:moveTo>
                      <a:pt x="1935" y="11504"/>
                    </a:moveTo>
                    <a:lnTo>
                      <a:pt x="1946" y="11476"/>
                    </a:lnTo>
                    <a:lnTo>
                      <a:pt x="1929" y="11515"/>
                    </a:lnTo>
                    <a:cubicBezTo>
                      <a:pt x="1929" y="11515"/>
                      <a:pt x="1935" y="11504"/>
                      <a:pt x="1935" y="11504"/>
                    </a:cubicBezTo>
                    <a:close/>
                    <a:moveTo>
                      <a:pt x="760" y="14564"/>
                    </a:moveTo>
                    <a:cubicBezTo>
                      <a:pt x="753" y="14568"/>
                      <a:pt x="743" y="14598"/>
                      <a:pt x="747" y="14609"/>
                    </a:cubicBezTo>
                    <a:cubicBezTo>
                      <a:pt x="754" y="14596"/>
                      <a:pt x="755" y="14578"/>
                      <a:pt x="760" y="14564"/>
                    </a:cubicBezTo>
                    <a:close/>
                    <a:moveTo>
                      <a:pt x="800" y="14415"/>
                    </a:moveTo>
                    <a:cubicBezTo>
                      <a:pt x="786" y="14457"/>
                      <a:pt x="776" y="14506"/>
                      <a:pt x="766" y="14542"/>
                    </a:cubicBezTo>
                    <a:cubicBezTo>
                      <a:pt x="806" y="14417"/>
                      <a:pt x="840" y="14284"/>
                      <a:pt x="878" y="14158"/>
                    </a:cubicBezTo>
                    <a:cubicBezTo>
                      <a:pt x="848" y="14237"/>
                      <a:pt x="826" y="14327"/>
                      <a:pt x="800" y="14415"/>
                    </a:cubicBezTo>
                    <a:close/>
                    <a:moveTo>
                      <a:pt x="768" y="14730"/>
                    </a:moveTo>
                    <a:cubicBezTo>
                      <a:pt x="793" y="14647"/>
                      <a:pt x="820" y="14550"/>
                      <a:pt x="836" y="14470"/>
                    </a:cubicBezTo>
                    <a:cubicBezTo>
                      <a:pt x="809" y="14559"/>
                      <a:pt x="782" y="14643"/>
                      <a:pt x="763" y="14738"/>
                    </a:cubicBezTo>
                    <a:cubicBezTo>
                      <a:pt x="763" y="14735"/>
                      <a:pt x="766" y="14727"/>
                      <a:pt x="768" y="14730"/>
                    </a:cubicBezTo>
                    <a:close/>
                    <a:moveTo>
                      <a:pt x="957" y="14153"/>
                    </a:moveTo>
                    <a:cubicBezTo>
                      <a:pt x="970" y="14132"/>
                      <a:pt x="973" y="14097"/>
                      <a:pt x="983" y="14070"/>
                    </a:cubicBezTo>
                    <a:cubicBezTo>
                      <a:pt x="983" y="14070"/>
                      <a:pt x="957" y="14153"/>
                      <a:pt x="957" y="14153"/>
                    </a:cubicBezTo>
                    <a:close/>
                    <a:moveTo>
                      <a:pt x="854" y="14499"/>
                    </a:moveTo>
                    <a:lnTo>
                      <a:pt x="857" y="14499"/>
                    </a:lnTo>
                    <a:cubicBezTo>
                      <a:pt x="860" y="14489"/>
                      <a:pt x="867" y="14485"/>
                      <a:pt x="865" y="14470"/>
                    </a:cubicBezTo>
                    <a:cubicBezTo>
                      <a:pt x="860" y="14473"/>
                      <a:pt x="852" y="14485"/>
                      <a:pt x="854" y="14499"/>
                    </a:cubicBezTo>
                    <a:close/>
                    <a:moveTo>
                      <a:pt x="936" y="13970"/>
                    </a:moveTo>
                    <a:lnTo>
                      <a:pt x="927" y="13998"/>
                    </a:lnTo>
                    <a:lnTo>
                      <a:pt x="936" y="13979"/>
                    </a:lnTo>
                    <a:cubicBezTo>
                      <a:pt x="936" y="13979"/>
                      <a:pt x="936" y="13970"/>
                      <a:pt x="936" y="13970"/>
                    </a:cubicBezTo>
                    <a:close/>
                    <a:moveTo>
                      <a:pt x="713" y="15090"/>
                    </a:moveTo>
                    <a:lnTo>
                      <a:pt x="705" y="15127"/>
                    </a:lnTo>
                    <a:cubicBezTo>
                      <a:pt x="718" y="15133"/>
                      <a:pt x="713" y="15100"/>
                      <a:pt x="713" y="15090"/>
                    </a:cubicBezTo>
                    <a:close/>
                    <a:moveTo>
                      <a:pt x="723" y="15065"/>
                    </a:moveTo>
                    <a:cubicBezTo>
                      <a:pt x="737" y="15055"/>
                      <a:pt x="740" y="15023"/>
                      <a:pt x="740" y="14993"/>
                    </a:cubicBezTo>
                    <a:cubicBezTo>
                      <a:pt x="734" y="15018"/>
                      <a:pt x="718" y="15032"/>
                      <a:pt x="723" y="15065"/>
                    </a:cubicBezTo>
                    <a:close/>
                    <a:moveTo>
                      <a:pt x="755" y="14754"/>
                    </a:moveTo>
                    <a:cubicBezTo>
                      <a:pt x="755" y="14800"/>
                      <a:pt x="721" y="14821"/>
                      <a:pt x="731" y="14869"/>
                    </a:cubicBezTo>
                    <a:cubicBezTo>
                      <a:pt x="741" y="14835"/>
                      <a:pt x="763" y="14795"/>
                      <a:pt x="755" y="14754"/>
                    </a:cubicBezTo>
                    <a:close/>
                    <a:moveTo>
                      <a:pt x="740" y="14626"/>
                    </a:moveTo>
                    <a:lnTo>
                      <a:pt x="710" y="14742"/>
                    </a:lnTo>
                    <a:lnTo>
                      <a:pt x="740" y="14654"/>
                    </a:lnTo>
                    <a:cubicBezTo>
                      <a:pt x="740" y="14654"/>
                      <a:pt x="740" y="14626"/>
                      <a:pt x="740" y="14626"/>
                    </a:cubicBezTo>
                    <a:close/>
                    <a:moveTo>
                      <a:pt x="676" y="15021"/>
                    </a:moveTo>
                    <a:cubicBezTo>
                      <a:pt x="664" y="15036"/>
                      <a:pt x="678" y="15079"/>
                      <a:pt x="663" y="15087"/>
                    </a:cubicBezTo>
                    <a:cubicBezTo>
                      <a:pt x="655" y="15148"/>
                      <a:pt x="626" y="15194"/>
                      <a:pt x="626" y="15259"/>
                    </a:cubicBezTo>
                    <a:cubicBezTo>
                      <a:pt x="649" y="15187"/>
                      <a:pt x="670" y="15111"/>
                      <a:pt x="687" y="15032"/>
                    </a:cubicBezTo>
                    <a:cubicBezTo>
                      <a:pt x="696" y="14990"/>
                      <a:pt x="717" y="14949"/>
                      <a:pt x="716" y="14903"/>
                    </a:cubicBezTo>
                    <a:cubicBezTo>
                      <a:pt x="716" y="14903"/>
                      <a:pt x="676" y="15021"/>
                      <a:pt x="676" y="15021"/>
                    </a:cubicBezTo>
                    <a:close/>
                    <a:moveTo>
                      <a:pt x="1043" y="13629"/>
                    </a:moveTo>
                    <a:cubicBezTo>
                      <a:pt x="1022" y="13694"/>
                      <a:pt x="1003" y="13743"/>
                      <a:pt x="989" y="13813"/>
                    </a:cubicBezTo>
                    <a:cubicBezTo>
                      <a:pt x="1044" y="13654"/>
                      <a:pt x="1094" y="13490"/>
                      <a:pt x="1148" y="13330"/>
                    </a:cubicBezTo>
                    <a:cubicBezTo>
                      <a:pt x="1104" y="13414"/>
                      <a:pt x="1078" y="13529"/>
                      <a:pt x="1043" y="13629"/>
                    </a:cubicBezTo>
                    <a:close/>
                    <a:moveTo>
                      <a:pt x="1129" y="13608"/>
                    </a:moveTo>
                    <a:cubicBezTo>
                      <a:pt x="1131" y="13603"/>
                      <a:pt x="1133" y="13599"/>
                      <a:pt x="1135" y="13601"/>
                    </a:cubicBezTo>
                    <a:lnTo>
                      <a:pt x="1135" y="13591"/>
                    </a:lnTo>
                    <a:cubicBezTo>
                      <a:pt x="1131" y="13588"/>
                      <a:pt x="1128" y="13599"/>
                      <a:pt x="1129" y="13608"/>
                    </a:cubicBezTo>
                    <a:close/>
                    <a:moveTo>
                      <a:pt x="952" y="13924"/>
                    </a:moveTo>
                    <a:lnTo>
                      <a:pt x="944" y="13952"/>
                    </a:lnTo>
                    <a:lnTo>
                      <a:pt x="950" y="13942"/>
                    </a:lnTo>
                    <a:cubicBezTo>
                      <a:pt x="950" y="13942"/>
                      <a:pt x="952" y="13924"/>
                      <a:pt x="952" y="13924"/>
                    </a:cubicBezTo>
                    <a:close/>
                    <a:moveTo>
                      <a:pt x="1146" y="13569"/>
                    </a:moveTo>
                    <a:cubicBezTo>
                      <a:pt x="1148" y="13559"/>
                      <a:pt x="1156" y="13555"/>
                      <a:pt x="1154" y="13541"/>
                    </a:cubicBezTo>
                    <a:cubicBezTo>
                      <a:pt x="1148" y="13543"/>
                      <a:pt x="1140" y="13555"/>
                      <a:pt x="1143" y="13569"/>
                    </a:cubicBezTo>
                    <a:cubicBezTo>
                      <a:pt x="1143" y="13569"/>
                      <a:pt x="1146" y="13569"/>
                      <a:pt x="1146" y="13569"/>
                    </a:cubicBezTo>
                    <a:close/>
                    <a:moveTo>
                      <a:pt x="1219" y="13330"/>
                    </a:moveTo>
                    <a:lnTo>
                      <a:pt x="1198" y="13402"/>
                    </a:lnTo>
                    <a:lnTo>
                      <a:pt x="1206" y="13395"/>
                    </a:lnTo>
                    <a:cubicBezTo>
                      <a:pt x="1206" y="13395"/>
                      <a:pt x="1219" y="13330"/>
                      <a:pt x="1219" y="13330"/>
                    </a:cubicBezTo>
                    <a:close/>
                    <a:moveTo>
                      <a:pt x="1339" y="13013"/>
                    </a:moveTo>
                    <a:lnTo>
                      <a:pt x="1339" y="12996"/>
                    </a:lnTo>
                    <a:cubicBezTo>
                      <a:pt x="1319" y="13082"/>
                      <a:pt x="1283" y="13127"/>
                      <a:pt x="1264" y="13213"/>
                    </a:cubicBezTo>
                    <a:cubicBezTo>
                      <a:pt x="1291" y="13156"/>
                      <a:pt x="1314" y="13080"/>
                      <a:pt x="1339" y="13013"/>
                    </a:cubicBezTo>
                    <a:close/>
                    <a:moveTo>
                      <a:pt x="1251" y="13247"/>
                    </a:moveTo>
                    <a:lnTo>
                      <a:pt x="1242" y="13274"/>
                    </a:lnTo>
                    <a:lnTo>
                      <a:pt x="1251" y="13256"/>
                    </a:lnTo>
                    <a:cubicBezTo>
                      <a:pt x="1251" y="13256"/>
                      <a:pt x="1251" y="13247"/>
                      <a:pt x="1251" y="13247"/>
                    </a:cubicBezTo>
                    <a:close/>
                    <a:moveTo>
                      <a:pt x="1135" y="13546"/>
                    </a:moveTo>
                    <a:cubicBezTo>
                      <a:pt x="1140" y="13465"/>
                      <a:pt x="1181" y="13422"/>
                      <a:pt x="1195" y="13358"/>
                    </a:cubicBezTo>
                    <a:cubicBezTo>
                      <a:pt x="1231" y="13263"/>
                      <a:pt x="1267" y="13164"/>
                      <a:pt x="1292" y="13062"/>
                    </a:cubicBezTo>
                    <a:cubicBezTo>
                      <a:pt x="1322" y="13014"/>
                      <a:pt x="1336" y="12948"/>
                      <a:pt x="1355" y="12890"/>
                    </a:cubicBezTo>
                    <a:cubicBezTo>
                      <a:pt x="1284" y="13059"/>
                      <a:pt x="1225" y="13258"/>
                      <a:pt x="1159" y="13442"/>
                    </a:cubicBezTo>
                    <a:cubicBezTo>
                      <a:pt x="1149" y="13490"/>
                      <a:pt x="1121" y="13526"/>
                      <a:pt x="1117" y="13581"/>
                    </a:cubicBezTo>
                    <a:cubicBezTo>
                      <a:pt x="1071" y="13711"/>
                      <a:pt x="1029" y="13849"/>
                      <a:pt x="980" y="13979"/>
                    </a:cubicBezTo>
                    <a:cubicBezTo>
                      <a:pt x="977" y="14033"/>
                      <a:pt x="959" y="14061"/>
                      <a:pt x="944" y="14102"/>
                    </a:cubicBezTo>
                    <a:cubicBezTo>
                      <a:pt x="925" y="14216"/>
                      <a:pt x="875" y="14299"/>
                      <a:pt x="857" y="14415"/>
                    </a:cubicBezTo>
                    <a:cubicBezTo>
                      <a:pt x="950" y="14125"/>
                      <a:pt x="1039" y="13841"/>
                      <a:pt x="1135" y="13546"/>
                    </a:cubicBezTo>
                    <a:close/>
                    <a:moveTo>
                      <a:pt x="435" y="16073"/>
                    </a:moveTo>
                    <a:cubicBezTo>
                      <a:pt x="431" y="16080"/>
                      <a:pt x="422" y="16094"/>
                      <a:pt x="422" y="16112"/>
                    </a:cubicBezTo>
                    <a:cubicBezTo>
                      <a:pt x="426" y="16098"/>
                      <a:pt x="436" y="16088"/>
                      <a:pt x="435" y="16073"/>
                    </a:cubicBezTo>
                    <a:close/>
                    <a:moveTo>
                      <a:pt x="367" y="16372"/>
                    </a:moveTo>
                    <a:cubicBezTo>
                      <a:pt x="363" y="16392"/>
                      <a:pt x="353" y="16404"/>
                      <a:pt x="356" y="16427"/>
                    </a:cubicBezTo>
                    <a:cubicBezTo>
                      <a:pt x="363" y="16410"/>
                      <a:pt x="366" y="16395"/>
                      <a:pt x="367" y="16372"/>
                    </a:cubicBezTo>
                    <a:close/>
                    <a:moveTo>
                      <a:pt x="354" y="16451"/>
                    </a:moveTo>
                    <a:lnTo>
                      <a:pt x="348" y="16478"/>
                    </a:lnTo>
                    <a:lnTo>
                      <a:pt x="351" y="16473"/>
                    </a:lnTo>
                    <a:cubicBezTo>
                      <a:pt x="351" y="16473"/>
                      <a:pt x="354" y="16451"/>
                      <a:pt x="354" y="16451"/>
                    </a:cubicBezTo>
                    <a:close/>
                    <a:moveTo>
                      <a:pt x="395" y="16240"/>
                    </a:moveTo>
                    <a:lnTo>
                      <a:pt x="390" y="16272"/>
                    </a:lnTo>
                    <a:lnTo>
                      <a:pt x="393" y="16267"/>
                    </a:lnTo>
                    <a:cubicBezTo>
                      <a:pt x="393" y="16267"/>
                      <a:pt x="395" y="16240"/>
                      <a:pt x="395" y="16240"/>
                    </a:cubicBezTo>
                    <a:close/>
                    <a:moveTo>
                      <a:pt x="388" y="16372"/>
                    </a:moveTo>
                    <a:cubicBezTo>
                      <a:pt x="381" y="16383"/>
                      <a:pt x="374" y="16406"/>
                      <a:pt x="380" y="16418"/>
                    </a:cubicBezTo>
                    <a:cubicBezTo>
                      <a:pt x="387" y="16406"/>
                      <a:pt x="394" y="16383"/>
                      <a:pt x="388" y="16372"/>
                    </a:cubicBezTo>
                    <a:close/>
                    <a:moveTo>
                      <a:pt x="382" y="16295"/>
                    </a:moveTo>
                    <a:cubicBezTo>
                      <a:pt x="380" y="16312"/>
                      <a:pt x="367" y="16334"/>
                      <a:pt x="375" y="16350"/>
                    </a:cubicBezTo>
                    <a:cubicBezTo>
                      <a:pt x="374" y="16344"/>
                      <a:pt x="376" y="16341"/>
                      <a:pt x="377" y="16339"/>
                    </a:cubicBezTo>
                    <a:cubicBezTo>
                      <a:pt x="381" y="16325"/>
                      <a:pt x="390" y="16307"/>
                      <a:pt x="382" y="16295"/>
                    </a:cubicBezTo>
                    <a:close/>
                    <a:moveTo>
                      <a:pt x="341" y="16501"/>
                    </a:moveTo>
                    <a:cubicBezTo>
                      <a:pt x="324" y="16546"/>
                      <a:pt x="317" y="16599"/>
                      <a:pt x="311" y="16650"/>
                    </a:cubicBezTo>
                    <a:cubicBezTo>
                      <a:pt x="328" y="16606"/>
                      <a:pt x="334" y="16543"/>
                      <a:pt x="341" y="16501"/>
                    </a:cubicBezTo>
                    <a:close/>
                    <a:moveTo>
                      <a:pt x="147" y="17646"/>
                    </a:moveTo>
                    <a:cubicBezTo>
                      <a:pt x="158" y="17558"/>
                      <a:pt x="179" y="17475"/>
                      <a:pt x="180" y="17385"/>
                    </a:cubicBezTo>
                    <a:cubicBezTo>
                      <a:pt x="171" y="17475"/>
                      <a:pt x="147" y="17560"/>
                      <a:pt x="147" y="17646"/>
                    </a:cubicBezTo>
                    <a:close/>
                    <a:moveTo>
                      <a:pt x="133" y="17714"/>
                    </a:moveTo>
                    <a:lnTo>
                      <a:pt x="126" y="17781"/>
                    </a:lnTo>
                    <a:lnTo>
                      <a:pt x="131" y="17769"/>
                    </a:lnTo>
                    <a:cubicBezTo>
                      <a:pt x="131" y="17769"/>
                      <a:pt x="133" y="17714"/>
                      <a:pt x="133" y="17714"/>
                    </a:cubicBezTo>
                    <a:close/>
                    <a:moveTo>
                      <a:pt x="283" y="16550"/>
                    </a:moveTo>
                    <a:cubicBezTo>
                      <a:pt x="301" y="16487"/>
                      <a:pt x="314" y="16418"/>
                      <a:pt x="322" y="16344"/>
                    </a:cubicBezTo>
                    <a:cubicBezTo>
                      <a:pt x="295" y="16399"/>
                      <a:pt x="297" y="16482"/>
                      <a:pt x="283" y="16550"/>
                    </a:cubicBezTo>
                    <a:close/>
                    <a:moveTo>
                      <a:pt x="246" y="16990"/>
                    </a:moveTo>
                    <a:cubicBezTo>
                      <a:pt x="233" y="17009"/>
                      <a:pt x="238" y="17046"/>
                      <a:pt x="236" y="17074"/>
                    </a:cubicBezTo>
                    <a:cubicBezTo>
                      <a:pt x="246" y="17051"/>
                      <a:pt x="248" y="17009"/>
                      <a:pt x="246" y="16990"/>
                    </a:cubicBezTo>
                    <a:close/>
                    <a:moveTo>
                      <a:pt x="197" y="17313"/>
                    </a:moveTo>
                    <a:cubicBezTo>
                      <a:pt x="208" y="17315"/>
                      <a:pt x="216" y="17313"/>
                      <a:pt x="217" y="17280"/>
                    </a:cubicBezTo>
                    <a:lnTo>
                      <a:pt x="210" y="17296"/>
                    </a:lnTo>
                    <a:cubicBezTo>
                      <a:pt x="199" y="17246"/>
                      <a:pt x="228" y="17178"/>
                      <a:pt x="225" y="17130"/>
                    </a:cubicBezTo>
                    <a:cubicBezTo>
                      <a:pt x="218" y="17192"/>
                      <a:pt x="197" y="17259"/>
                      <a:pt x="197" y="17313"/>
                    </a:cubicBezTo>
                    <a:close/>
                    <a:moveTo>
                      <a:pt x="197" y="17023"/>
                    </a:moveTo>
                    <a:lnTo>
                      <a:pt x="189" y="17067"/>
                    </a:lnTo>
                    <a:lnTo>
                      <a:pt x="191" y="17062"/>
                    </a:lnTo>
                    <a:cubicBezTo>
                      <a:pt x="191" y="17062"/>
                      <a:pt x="197" y="17023"/>
                      <a:pt x="197" y="17023"/>
                    </a:cubicBezTo>
                    <a:close/>
                    <a:moveTo>
                      <a:pt x="618" y="15287"/>
                    </a:moveTo>
                    <a:lnTo>
                      <a:pt x="613" y="15315"/>
                    </a:lnTo>
                    <a:lnTo>
                      <a:pt x="618" y="15305"/>
                    </a:lnTo>
                    <a:cubicBezTo>
                      <a:pt x="618" y="15305"/>
                      <a:pt x="618" y="15287"/>
                      <a:pt x="618" y="15287"/>
                    </a:cubicBezTo>
                    <a:close/>
                    <a:moveTo>
                      <a:pt x="551" y="15548"/>
                    </a:moveTo>
                    <a:cubicBezTo>
                      <a:pt x="533" y="15643"/>
                      <a:pt x="504" y="15727"/>
                      <a:pt x="493" y="15827"/>
                    </a:cubicBezTo>
                    <a:cubicBezTo>
                      <a:pt x="515" y="15688"/>
                      <a:pt x="564" y="15574"/>
                      <a:pt x="582" y="15433"/>
                    </a:cubicBezTo>
                    <a:cubicBezTo>
                      <a:pt x="582" y="15433"/>
                      <a:pt x="551" y="15548"/>
                      <a:pt x="551" y="15548"/>
                    </a:cubicBezTo>
                    <a:close/>
                    <a:moveTo>
                      <a:pt x="498" y="15599"/>
                    </a:moveTo>
                    <a:lnTo>
                      <a:pt x="500" y="15560"/>
                    </a:lnTo>
                    <a:cubicBezTo>
                      <a:pt x="536" y="15419"/>
                      <a:pt x="577" y="15279"/>
                      <a:pt x="608" y="15131"/>
                    </a:cubicBezTo>
                    <a:lnTo>
                      <a:pt x="556" y="15315"/>
                    </a:lnTo>
                    <a:cubicBezTo>
                      <a:pt x="531" y="15308"/>
                      <a:pt x="530" y="15368"/>
                      <a:pt x="521" y="15398"/>
                    </a:cubicBezTo>
                    <a:lnTo>
                      <a:pt x="526" y="15398"/>
                    </a:lnTo>
                    <a:cubicBezTo>
                      <a:pt x="506" y="15565"/>
                      <a:pt x="454" y="15717"/>
                      <a:pt x="422" y="15882"/>
                    </a:cubicBezTo>
                    <a:cubicBezTo>
                      <a:pt x="451" y="15809"/>
                      <a:pt x="475" y="15698"/>
                      <a:pt x="498" y="15599"/>
                    </a:cubicBezTo>
                    <a:close/>
                    <a:moveTo>
                      <a:pt x="705" y="14759"/>
                    </a:moveTo>
                    <a:lnTo>
                      <a:pt x="703" y="14781"/>
                    </a:lnTo>
                    <a:lnTo>
                      <a:pt x="705" y="14777"/>
                    </a:lnTo>
                    <a:cubicBezTo>
                      <a:pt x="705" y="14777"/>
                      <a:pt x="705" y="14759"/>
                      <a:pt x="705" y="14759"/>
                    </a:cubicBezTo>
                    <a:close/>
                    <a:moveTo>
                      <a:pt x="687" y="14826"/>
                    </a:moveTo>
                    <a:lnTo>
                      <a:pt x="648" y="14944"/>
                    </a:lnTo>
                    <a:lnTo>
                      <a:pt x="648" y="14975"/>
                    </a:lnTo>
                    <a:lnTo>
                      <a:pt x="655" y="14960"/>
                    </a:lnTo>
                    <a:cubicBezTo>
                      <a:pt x="661" y="14908"/>
                      <a:pt x="687" y="14882"/>
                      <a:pt x="687" y="14826"/>
                    </a:cubicBezTo>
                    <a:close/>
                    <a:moveTo>
                      <a:pt x="369" y="16140"/>
                    </a:moveTo>
                    <a:cubicBezTo>
                      <a:pt x="389" y="16087"/>
                      <a:pt x="395" y="16024"/>
                      <a:pt x="403" y="15961"/>
                    </a:cubicBezTo>
                    <a:cubicBezTo>
                      <a:pt x="394" y="16021"/>
                      <a:pt x="368" y="16080"/>
                      <a:pt x="369" y="16140"/>
                    </a:cubicBezTo>
                    <a:close/>
                    <a:moveTo>
                      <a:pt x="635" y="15028"/>
                    </a:moveTo>
                    <a:lnTo>
                      <a:pt x="611" y="15115"/>
                    </a:lnTo>
                    <a:cubicBezTo>
                      <a:pt x="624" y="15099"/>
                      <a:pt x="632" y="15050"/>
                      <a:pt x="635" y="15028"/>
                    </a:cubicBezTo>
                    <a:close/>
                    <a:moveTo>
                      <a:pt x="416" y="16140"/>
                    </a:moveTo>
                    <a:lnTo>
                      <a:pt x="414" y="16161"/>
                    </a:lnTo>
                    <a:lnTo>
                      <a:pt x="416" y="16156"/>
                    </a:lnTo>
                    <a:cubicBezTo>
                      <a:pt x="416" y="16156"/>
                      <a:pt x="416" y="16140"/>
                      <a:pt x="416" y="16140"/>
                    </a:cubicBezTo>
                    <a:close/>
                    <a:moveTo>
                      <a:pt x="1156" y="13312"/>
                    </a:moveTo>
                    <a:lnTo>
                      <a:pt x="1161" y="13280"/>
                    </a:lnTo>
                    <a:lnTo>
                      <a:pt x="1150" y="13312"/>
                    </a:lnTo>
                    <a:cubicBezTo>
                      <a:pt x="1150" y="13312"/>
                      <a:pt x="1156" y="13312"/>
                      <a:pt x="1156" y="13312"/>
                    </a:cubicBezTo>
                    <a:close/>
                    <a:moveTo>
                      <a:pt x="582" y="15521"/>
                    </a:moveTo>
                    <a:lnTo>
                      <a:pt x="579" y="15521"/>
                    </a:lnTo>
                    <a:lnTo>
                      <a:pt x="579" y="15537"/>
                    </a:lnTo>
                    <a:cubicBezTo>
                      <a:pt x="582" y="15534"/>
                      <a:pt x="582" y="15527"/>
                      <a:pt x="582" y="15521"/>
                    </a:cubicBezTo>
                    <a:close/>
                    <a:moveTo>
                      <a:pt x="456" y="15982"/>
                    </a:moveTo>
                    <a:cubicBezTo>
                      <a:pt x="462" y="15961"/>
                      <a:pt x="466" y="15936"/>
                      <a:pt x="468" y="15910"/>
                    </a:cubicBezTo>
                    <a:cubicBezTo>
                      <a:pt x="466" y="15936"/>
                      <a:pt x="454" y="15954"/>
                      <a:pt x="456" y="15982"/>
                    </a:cubicBezTo>
                    <a:close/>
                    <a:moveTo>
                      <a:pt x="558" y="15612"/>
                    </a:moveTo>
                    <a:cubicBezTo>
                      <a:pt x="564" y="15613"/>
                      <a:pt x="569" y="15612"/>
                      <a:pt x="571" y="15599"/>
                    </a:cubicBezTo>
                    <a:cubicBezTo>
                      <a:pt x="572" y="15588"/>
                      <a:pt x="569" y="15583"/>
                      <a:pt x="566" y="15578"/>
                    </a:cubicBezTo>
                    <a:cubicBezTo>
                      <a:pt x="566" y="15578"/>
                      <a:pt x="558" y="15612"/>
                      <a:pt x="558" y="15612"/>
                    </a:cubicBezTo>
                    <a:close/>
                    <a:moveTo>
                      <a:pt x="547" y="15659"/>
                    </a:moveTo>
                    <a:cubicBezTo>
                      <a:pt x="552" y="15648"/>
                      <a:pt x="552" y="15632"/>
                      <a:pt x="556" y="15620"/>
                    </a:cubicBezTo>
                    <a:cubicBezTo>
                      <a:pt x="547" y="15630"/>
                      <a:pt x="546" y="15655"/>
                      <a:pt x="547" y="15659"/>
                    </a:cubicBezTo>
                    <a:close/>
                    <a:moveTo>
                      <a:pt x="1639" y="11872"/>
                    </a:moveTo>
                    <a:cubicBezTo>
                      <a:pt x="1646" y="11861"/>
                      <a:pt x="1649" y="11843"/>
                      <a:pt x="1654" y="11828"/>
                    </a:cubicBezTo>
                    <a:cubicBezTo>
                      <a:pt x="1645" y="11833"/>
                      <a:pt x="1637" y="11863"/>
                      <a:pt x="1639" y="11872"/>
                    </a:cubicBezTo>
                    <a:close/>
                    <a:moveTo>
                      <a:pt x="1756" y="11705"/>
                    </a:moveTo>
                    <a:lnTo>
                      <a:pt x="1766" y="11705"/>
                    </a:lnTo>
                    <a:cubicBezTo>
                      <a:pt x="1773" y="11698"/>
                      <a:pt x="1772" y="11683"/>
                      <a:pt x="1772" y="11670"/>
                    </a:cubicBezTo>
                    <a:cubicBezTo>
                      <a:pt x="1764" y="11670"/>
                      <a:pt x="1756" y="11689"/>
                      <a:pt x="1756" y="11705"/>
                    </a:cubicBezTo>
                    <a:close/>
                    <a:moveTo>
                      <a:pt x="1871" y="11638"/>
                    </a:moveTo>
                    <a:lnTo>
                      <a:pt x="1864" y="11666"/>
                    </a:lnTo>
                    <a:lnTo>
                      <a:pt x="1867" y="11661"/>
                    </a:lnTo>
                    <a:cubicBezTo>
                      <a:pt x="1867" y="11661"/>
                      <a:pt x="1871" y="11638"/>
                      <a:pt x="1871" y="11638"/>
                    </a:cubicBezTo>
                    <a:close/>
                    <a:moveTo>
                      <a:pt x="1903" y="11393"/>
                    </a:moveTo>
                    <a:cubicBezTo>
                      <a:pt x="1915" y="11363"/>
                      <a:pt x="1916" y="11330"/>
                      <a:pt x="1932" y="11316"/>
                    </a:cubicBezTo>
                    <a:lnTo>
                      <a:pt x="1922" y="11316"/>
                    </a:lnTo>
                    <a:cubicBezTo>
                      <a:pt x="1874" y="11383"/>
                      <a:pt x="1856" y="11490"/>
                      <a:pt x="1817" y="11566"/>
                    </a:cubicBezTo>
                    <a:cubicBezTo>
                      <a:pt x="1825" y="11573"/>
                      <a:pt x="1831" y="11555"/>
                      <a:pt x="1838" y="11543"/>
                    </a:cubicBezTo>
                    <a:cubicBezTo>
                      <a:pt x="1848" y="11480"/>
                      <a:pt x="1887" y="11444"/>
                      <a:pt x="1903" y="11393"/>
                    </a:cubicBezTo>
                    <a:close/>
                    <a:moveTo>
                      <a:pt x="1777" y="11800"/>
                    </a:moveTo>
                    <a:lnTo>
                      <a:pt x="1772" y="11822"/>
                    </a:lnTo>
                    <a:cubicBezTo>
                      <a:pt x="1773" y="11819"/>
                      <a:pt x="1775" y="11814"/>
                      <a:pt x="1777" y="11817"/>
                    </a:cubicBezTo>
                    <a:cubicBezTo>
                      <a:pt x="1777" y="11817"/>
                      <a:pt x="1777" y="11800"/>
                      <a:pt x="1777" y="11800"/>
                    </a:cubicBezTo>
                    <a:close/>
                    <a:moveTo>
                      <a:pt x="1824" y="11749"/>
                    </a:moveTo>
                    <a:cubicBezTo>
                      <a:pt x="1839" y="11744"/>
                      <a:pt x="1844" y="11710"/>
                      <a:pt x="1851" y="11689"/>
                    </a:cubicBezTo>
                    <a:cubicBezTo>
                      <a:pt x="1844" y="11710"/>
                      <a:pt x="1828" y="11719"/>
                      <a:pt x="1824" y="11749"/>
                    </a:cubicBezTo>
                    <a:close/>
                    <a:moveTo>
                      <a:pt x="1738" y="11615"/>
                    </a:moveTo>
                    <a:lnTo>
                      <a:pt x="1725" y="11661"/>
                    </a:lnTo>
                    <a:lnTo>
                      <a:pt x="1743" y="11615"/>
                    </a:lnTo>
                    <a:cubicBezTo>
                      <a:pt x="1743" y="11615"/>
                      <a:pt x="1738" y="11615"/>
                      <a:pt x="1738" y="11615"/>
                    </a:cubicBezTo>
                    <a:close/>
                    <a:moveTo>
                      <a:pt x="1796" y="11822"/>
                    </a:moveTo>
                    <a:lnTo>
                      <a:pt x="1764" y="11900"/>
                    </a:lnTo>
                    <a:lnTo>
                      <a:pt x="1772" y="11884"/>
                    </a:lnTo>
                    <a:cubicBezTo>
                      <a:pt x="1772" y="11884"/>
                      <a:pt x="1796" y="11822"/>
                      <a:pt x="1796" y="11822"/>
                    </a:cubicBezTo>
                    <a:close/>
                    <a:moveTo>
                      <a:pt x="1639" y="12016"/>
                    </a:moveTo>
                    <a:lnTo>
                      <a:pt x="1717" y="11817"/>
                    </a:lnTo>
                    <a:cubicBezTo>
                      <a:pt x="1691" y="11886"/>
                      <a:pt x="1645" y="11935"/>
                      <a:pt x="1639" y="12016"/>
                    </a:cubicBezTo>
                    <a:close/>
                    <a:moveTo>
                      <a:pt x="1743" y="11749"/>
                    </a:moveTo>
                    <a:cubicBezTo>
                      <a:pt x="1731" y="11754"/>
                      <a:pt x="1729" y="11791"/>
                      <a:pt x="1727" y="11800"/>
                    </a:cubicBezTo>
                    <a:cubicBezTo>
                      <a:pt x="1730" y="11779"/>
                      <a:pt x="1743" y="11773"/>
                      <a:pt x="1743" y="11749"/>
                    </a:cubicBezTo>
                    <a:close/>
                    <a:moveTo>
                      <a:pt x="1697" y="12004"/>
                    </a:moveTo>
                    <a:cubicBezTo>
                      <a:pt x="1685" y="12019"/>
                      <a:pt x="1672" y="12053"/>
                      <a:pt x="1672" y="12071"/>
                    </a:cubicBezTo>
                    <a:cubicBezTo>
                      <a:pt x="1678" y="12046"/>
                      <a:pt x="1693" y="12033"/>
                      <a:pt x="1697" y="12004"/>
                    </a:cubicBezTo>
                    <a:close/>
                    <a:moveTo>
                      <a:pt x="1811" y="11594"/>
                    </a:moveTo>
                    <a:cubicBezTo>
                      <a:pt x="1795" y="11607"/>
                      <a:pt x="1783" y="11629"/>
                      <a:pt x="1777" y="11666"/>
                    </a:cubicBezTo>
                    <a:cubicBezTo>
                      <a:pt x="1795" y="11664"/>
                      <a:pt x="1796" y="11611"/>
                      <a:pt x="1811" y="11594"/>
                    </a:cubicBezTo>
                    <a:close/>
                    <a:moveTo>
                      <a:pt x="1798" y="11754"/>
                    </a:moveTo>
                    <a:lnTo>
                      <a:pt x="1788" y="11782"/>
                    </a:lnTo>
                    <a:lnTo>
                      <a:pt x="1791" y="11782"/>
                    </a:lnTo>
                    <a:cubicBezTo>
                      <a:pt x="1793" y="11775"/>
                      <a:pt x="1801" y="11768"/>
                      <a:pt x="1798" y="11754"/>
                    </a:cubicBezTo>
                    <a:close/>
                    <a:moveTo>
                      <a:pt x="2107" y="11054"/>
                    </a:moveTo>
                    <a:lnTo>
                      <a:pt x="2121" y="11039"/>
                    </a:lnTo>
                    <a:cubicBezTo>
                      <a:pt x="2132" y="11008"/>
                      <a:pt x="2152" y="10980"/>
                      <a:pt x="2163" y="10938"/>
                    </a:cubicBezTo>
                    <a:cubicBezTo>
                      <a:pt x="2144" y="10969"/>
                      <a:pt x="2125" y="11022"/>
                      <a:pt x="2107" y="11054"/>
                    </a:cubicBezTo>
                    <a:close/>
                    <a:moveTo>
                      <a:pt x="2173" y="10915"/>
                    </a:moveTo>
                    <a:lnTo>
                      <a:pt x="2189" y="10882"/>
                    </a:lnTo>
                    <a:lnTo>
                      <a:pt x="2184" y="10882"/>
                    </a:lnTo>
                    <a:cubicBezTo>
                      <a:pt x="2184" y="10882"/>
                      <a:pt x="2173" y="10915"/>
                      <a:pt x="2173" y="10915"/>
                    </a:cubicBezTo>
                    <a:close/>
                    <a:moveTo>
                      <a:pt x="115" y="17825"/>
                    </a:moveTo>
                    <a:cubicBezTo>
                      <a:pt x="111" y="17897"/>
                      <a:pt x="95" y="17964"/>
                      <a:pt x="94" y="18031"/>
                    </a:cubicBezTo>
                    <a:cubicBezTo>
                      <a:pt x="105" y="18008"/>
                      <a:pt x="106" y="17966"/>
                      <a:pt x="107" y="17929"/>
                    </a:cubicBezTo>
                    <a:cubicBezTo>
                      <a:pt x="119" y="17901"/>
                      <a:pt x="119" y="17846"/>
                      <a:pt x="115" y="17825"/>
                    </a:cubicBezTo>
                    <a:close/>
                    <a:moveTo>
                      <a:pt x="2202" y="10903"/>
                    </a:moveTo>
                    <a:cubicBezTo>
                      <a:pt x="2188" y="10911"/>
                      <a:pt x="2183" y="10942"/>
                      <a:pt x="2176" y="10967"/>
                    </a:cubicBezTo>
                    <a:cubicBezTo>
                      <a:pt x="2185" y="10945"/>
                      <a:pt x="2201" y="10933"/>
                      <a:pt x="2202" y="10903"/>
                    </a:cubicBezTo>
                    <a:close/>
                    <a:moveTo>
                      <a:pt x="2215" y="10875"/>
                    </a:moveTo>
                    <a:lnTo>
                      <a:pt x="2221" y="10875"/>
                    </a:lnTo>
                    <a:cubicBezTo>
                      <a:pt x="2222" y="10871"/>
                      <a:pt x="2227" y="10869"/>
                      <a:pt x="2225" y="10860"/>
                    </a:cubicBezTo>
                    <a:cubicBezTo>
                      <a:pt x="2221" y="10846"/>
                      <a:pt x="2211" y="10860"/>
                      <a:pt x="2215" y="10875"/>
                    </a:cubicBezTo>
                    <a:close/>
                    <a:moveTo>
                      <a:pt x="2165" y="10987"/>
                    </a:moveTo>
                    <a:lnTo>
                      <a:pt x="2159" y="11010"/>
                    </a:lnTo>
                    <a:lnTo>
                      <a:pt x="2163" y="11010"/>
                    </a:lnTo>
                    <a:cubicBezTo>
                      <a:pt x="2164" y="11001"/>
                      <a:pt x="2172" y="10989"/>
                      <a:pt x="2165" y="10987"/>
                    </a:cubicBezTo>
                    <a:close/>
                    <a:moveTo>
                      <a:pt x="1987" y="11320"/>
                    </a:moveTo>
                    <a:lnTo>
                      <a:pt x="1972" y="11360"/>
                    </a:lnTo>
                    <a:lnTo>
                      <a:pt x="1982" y="11344"/>
                    </a:lnTo>
                    <a:cubicBezTo>
                      <a:pt x="1982" y="11344"/>
                      <a:pt x="1987" y="11320"/>
                      <a:pt x="1987" y="11320"/>
                    </a:cubicBezTo>
                    <a:close/>
                    <a:moveTo>
                      <a:pt x="1906" y="11511"/>
                    </a:moveTo>
                    <a:cubicBezTo>
                      <a:pt x="1924" y="11476"/>
                      <a:pt x="1949" y="11439"/>
                      <a:pt x="1950" y="11400"/>
                    </a:cubicBezTo>
                    <a:cubicBezTo>
                      <a:pt x="1934" y="11441"/>
                      <a:pt x="1914" y="11462"/>
                      <a:pt x="1906" y="11511"/>
                    </a:cubicBezTo>
                    <a:close/>
                    <a:moveTo>
                      <a:pt x="2045" y="11248"/>
                    </a:moveTo>
                    <a:lnTo>
                      <a:pt x="2034" y="11277"/>
                    </a:lnTo>
                    <a:lnTo>
                      <a:pt x="2045" y="11265"/>
                    </a:lnTo>
                    <a:cubicBezTo>
                      <a:pt x="2045" y="11265"/>
                      <a:pt x="2045" y="11248"/>
                      <a:pt x="2045" y="11248"/>
                    </a:cubicBezTo>
                    <a:close/>
                    <a:moveTo>
                      <a:pt x="2058" y="11161"/>
                    </a:moveTo>
                    <a:lnTo>
                      <a:pt x="2045" y="11198"/>
                    </a:lnTo>
                    <a:lnTo>
                      <a:pt x="2053" y="11188"/>
                    </a:lnTo>
                    <a:cubicBezTo>
                      <a:pt x="2053" y="11188"/>
                      <a:pt x="2058" y="11161"/>
                      <a:pt x="2058" y="11161"/>
                    </a:cubicBezTo>
                    <a:close/>
                    <a:moveTo>
                      <a:pt x="2011" y="11281"/>
                    </a:moveTo>
                    <a:lnTo>
                      <a:pt x="2013" y="11265"/>
                    </a:lnTo>
                    <a:lnTo>
                      <a:pt x="2005" y="11281"/>
                    </a:lnTo>
                    <a:cubicBezTo>
                      <a:pt x="2005" y="11281"/>
                      <a:pt x="2011" y="11281"/>
                      <a:pt x="2011" y="11281"/>
                    </a:cubicBezTo>
                    <a:close/>
                    <a:moveTo>
                      <a:pt x="2092" y="11087"/>
                    </a:moveTo>
                    <a:lnTo>
                      <a:pt x="2066" y="11142"/>
                    </a:lnTo>
                    <a:lnTo>
                      <a:pt x="2090" y="11110"/>
                    </a:lnTo>
                    <a:cubicBezTo>
                      <a:pt x="2090" y="11110"/>
                      <a:pt x="2092" y="11087"/>
                      <a:pt x="2092" y="11087"/>
                    </a:cubicBezTo>
                    <a:close/>
                    <a:moveTo>
                      <a:pt x="1848" y="11634"/>
                    </a:moveTo>
                    <a:lnTo>
                      <a:pt x="1838" y="11670"/>
                    </a:lnTo>
                    <a:lnTo>
                      <a:pt x="1845" y="11655"/>
                    </a:lnTo>
                    <a:cubicBezTo>
                      <a:pt x="1845" y="11655"/>
                      <a:pt x="1848" y="11634"/>
                      <a:pt x="1848" y="11634"/>
                    </a:cubicBezTo>
                    <a:close/>
                    <a:moveTo>
                      <a:pt x="1402" y="12462"/>
                    </a:moveTo>
                    <a:lnTo>
                      <a:pt x="1392" y="12496"/>
                    </a:lnTo>
                    <a:lnTo>
                      <a:pt x="1397" y="12484"/>
                    </a:lnTo>
                    <a:cubicBezTo>
                      <a:pt x="1397" y="12484"/>
                      <a:pt x="1402" y="12462"/>
                      <a:pt x="1402" y="12462"/>
                    </a:cubicBezTo>
                    <a:close/>
                    <a:moveTo>
                      <a:pt x="1324" y="12830"/>
                    </a:moveTo>
                    <a:cubicBezTo>
                      <a:pt x="1331" y="12835"/>
                      <a:pt x="1332" y="12816"/>
                      <a:pt x="1334" y="12806"/>
                    </a:cubicBezTo>
                    <a:cubicBezTo>
                      <a:pt x="1326" y="12802"/>
                      <a:pt x="1324" y="12816"/>
                      <a:pt x="1324" y="12830"/>
                    </a:cubicBezTo>
                    <a:close/>
                    <a:moveTo>
                      <a:pt x="1517" y="12162"/>
                    </a:moveTo>
                    <a:cubicBezTo>
                      <a:pt x="1493" y="12235"/>
                      <a:pt x="1452" y="12303"/>
                      <a:pt x="1431" y="12385"/>
                    </a:cubicBezTo>
                    <a:lnTo>
                      <a:pt x="1452" y="12345"/>
                    </a:lnTo>
                    <a:cubicBezTo>
                      <a:pt x="1470" y="12279"/>
                      <a:pt x="1503" y="12224"/>
                      <a:pt x="1517" y="12162"/>
                    </a:cubicBezTo>
                    <a:close/>
                    <a:moveTo>
                      <a:pt x="1350" y="12595"/>
                    </a:moveTo>
                    <a:lnTo>
                      <a:pt x="1332" y="12652"/>
                    </a:lnTo>
                    <a:lnTo>
                      <a:pt x="1339" y="12635"/>
                    </a:lnTo>
                    <a:cubicBezTo>
                      <a:pt x="1339" y="12635"/>
                      <a:pt x="1350" y="12595"/>
                      <a:pt x="1350" y="12595"/>
                    </a:cubicBezTo>
                    <a:close/>
                    <a:moveTo>
                      <a:pt x="1378" y="12895"/>
                    </a:moveTo>
                    <a:lnTo>
                      <a:pt x="1382" y="12895"/>
                    </a:lnTo>
                    <a:cubicBezTo>
                      <a:pt x="1384" y="12890"/>
                      <a:pt x="1389" y="12885"/>
                      <a:pt x="1386" y="12874"/>
                    </a:cubicBezTo>
                    <a:cubicBezTo>
                      <a:pt x="1383" y="12874"/>
                      <a:pt x="1377" y="12885"/>
                      <a:pt x="1378" y="12895"/>
                    </a:cubicBezTo>
                    <a:close/>
                    <a:moveTo>
                      <a:pt x="1266" y="12996"/>
                    </a:moveTo>
                    <a:cubicBezTo>
                      <a:pt x="1283" y="12946"/>
                      <a:pt x="1305" y="12902"/>
                      <a:pt x="1316" y="12846"/>
                    </a:cubicBezTo>
                    <a:cubicBezTo>
                      <a:pt x="1294" y="12876"/>
                      <a:pt x="1272" y="12934"/>
                      <a:pt x="1266" y="12996"/>
                    </a:cubicBezTo>
                    <a:close/>
                    <a:moveTo>
                      <a:pt x="1208" y="13125"/>
                    </a:moveTo>
                    <a:cubicBezTo>
                      <a:pt x="1202" y="13173"/>
                      <a:pt x="1173" y="13214"/>
                      <a:pt x="1169" y="13274"/>
                    </a:cubicBezTo>
                    <a:cubicBezTo>
                      <a:pt x="1203" y="13191"/>
                      <a:pt x="1229" y="13101"/>
                      <a:pt x="1255" y="13013"/>
                    </a:cubicBezTo>
                    <a:cubicBezTo>
                      <a:pt x="1240" y="13040"/>
                      <a:pt x="1224" y="13087"/>
                      <a:pt x="1208" y="13125"/>
                    </a:cubicBezTo>
                    <a:close/>
                    <a:moveTo>
                      <a:pt x="1216" y="12974"/>
                    </a:moveTo>
                    <a:lnTo>
                      <a:pt x="1242" y="12890"/>
                    </a:lnTo>
                    <a:cubicBezTo>
                      <a:pt x="1233" y="12918"/>
                      <a:pt x="1218" y="12946"/>
                      <a:pt x="1216" y="12974"/>
                    </a:cubicBezTo>
                    <a:close/>
                    <a:moveTo>
                      <a:pt x="1292" y="12751"/>
                    </a:moveTo>
                    <a:lnTo>
                      <a:pt x="1279" y="12795"/>
                    </a:lnTo>
                    <a:lnTo>
                      <a:pt x="1285" y="12783"/>
                    </a:lnTo>
                    <a:cubicBezTo>
                      <a:pt x="1285" y="12783"/>
                      <a:pt x="1292" y="12751"/>
                      <a:pt x="1292" y="12751"/>
                    </a:cubicBezTo>
                    <a:close/>
                    <a:moveTo>
                      <a:pt x="1321" y="12679"/>
                    </a:moveTo>
                    <a:lnTo>
                      <a:pt x="1308" y="12711"/>
                    </a:lnTo>
                    <a:lnTo>
                      <a:pt x="1316" y="12695"/>
                    </a:lnTo>
                    <a:cubicBezTo>
                      <a:pt x="1316" y="12695"/>
                      <a:pt x="1321" y="12679"/>
                      <a:pt x="1321" y="12679"/>
                    </a:cubicBezTo>
                    <a:close/>
                    <a:moveTo>
                      <a:pt x="1586" y="11995"/>
                    </a:moveTo>
                    <a:cubicBezTo>
                      <a:pt x="1581" y="11995"/>
                      <a:pt x="1575" y="12014"/>
                      <a:pt x="1581" y="12016"/>
                    </a:cubicBezTo>
                    <a:cubicBezTo>
                      <a:pt x="1583" y="12012"/>
                      <a:pt x="1587" y="12004"/>
                      <a:pt x="1586" y="11995"/>
                    </a:cubicBezTo>
                    <a:close/>
                    <a:moveTo>
                      <a:pt x="1412" y="12802"/>
                    </a:moveTo>
                    <a:cubicBezTo>
                      <a:pt x="1402" y="12806"/>
                      <a:pt x="1402" y="12832"/>
                      <a:pt x="1395" y="12846"/>
                    </a:cubicBezTo>
                    <a:cubicBezTo>
                      <a:pt x="1406" y="12846"/>
                      <a:pt x="1409" y="12818"/>
                      <a:pt x="1412" y="12802"/>
                    </a:cubicBezTo>
                    <a:close/>
                    <a:moveTo>
                      <a:pt x="1725" y="11995"/>
                    </a:moveTo>
                    <a:cubicBezTo>
                      <a:pt x="1717" y="11997"/>
                      <a:pt x="1712" y="12023"/>
                      <a:pt x="1714" y="12028"/>
                    </a:cubicBezTo>
                    <a:cubicBezTo>
                      <a:pt x="1714" y="12028"/>
                      <a:pt x="1725" y="11995"/>
                      <a:pt x="1725" y="11995"/>
                    </a:cubicBezTo>
                    <a:close/>
                    <a:moveTo>
                      <a:pt x="1605" y="12084"/>
                    </a:moveTo>
                    <a:lnTo>
                      <a:pt x="1591" y="12127"/>
                    </a:lnTo>
                    <a:lnTo>
                      <a:pt x="1594" y="12127"/>
                    </a:lnTo>
                    <a:cubicBezTo>
                      <a:pt x="1601" y="12123"/>
                      <a:pt x="1612" y="12097"/>
                      <a:pt x="1605" y="12084"/>
                    </a:cubicBezTo>
                    <a:close/>
                    <a:moveTo>
                      <a:pt x="1607" y="12294"/>
                    </a:moveTo>
                    <a:lnTo>
                      <a:pt x="1596" y="12329"/>
                    </a:lnTo>
                    <a:lnTo>
                      <a:pt x="1599" y="12322"/>
                    </a:lnTo>
                    <a:cubicBezTo>
                      <a:pt x="1599" y="12322"/>
                      <a:pt x="1607" y="12294"/>
                      <a:pt x="1607" y="12294"/>
                    </a:cubicBezTo>
                    <a:close/>
                    <a:moveTo>
                      <a:pt x="2244" y="10820"/>
                    </a:moveTo>
                    <a:lnTo>
                      <a:pt x="2247" y="10820"/>
                    </a:lnTo>
                    <a:cubicBezTo>
                      <a:pt x="2248" y="10812"/>
                      <a:pt x="2256" y="10801"/>
                      <a:pt x="2249" y="10799"/>
                    </a:cubicBezTo>
                    <a:cubicBezTo>
                      <a:pt x="2249" y="10799"/>
                      <a:pt x="2244" y="10820"/>
                      <a:pt x="2244" y="10820"/>
                    </a:cubicBezTo>
                    <a:close/>
                    <a:moveTo>
                      <a:pt x="1601" y="12250"/>
                    </a:moveTo>
                    <a:cubicBezTo>
                      <a:pt x="1613" y="12218"/>
                      <a:pt x="1629" y="12186"/>
                      <a:pt x="1639" y="12151"/>
                    </a:cubicBezTo>
                    <a:cubicBezTo>
                      <a:pt x="1628" y="12180"/>
                      <a:pt x="1599" y="12213"/>
                      <a:pt x="1601" y="12250"/>
                    </a:cubicBezTo>
                    <a:close/>
                    <a:moveTo>
                      <a:pt x="1382" y="12830"/>
                    </a:moveTo>
                    <a:cubicBezTo>
                      <a:pt x="1402" y="12798"/>
                      <a:pt x="1411" y="12741"/>
                      <a:pt x="1421" y="12711"/>
                    </a:cubicBezTo>
                    <a:cubicBezTo>
                      <a:pt x="1402" y="12737"/>
                      <a:pt x="1383" y="12791"/>
                      <a:pt x="1382" y="12830"/>
                    </a:cubicBezTo>
                    <a:close/>
                    <a:moveTo>
                      <a:pt x="1680" y="11754"/>
                    </a:moveTo>
                    <a:cubicBezTo>
                      <a:pt x="1675" y="11773"/>
                      <a:pt x="1662" y="11779"/>
                      <a:pt x="1665" y="11805"/>
                    </a:cubicBezTo>
                    <a:lnTo>
                      <a:pt x="1667" y="11805"/>
                    </a:lnTo>
                    <a:cubicBezTo>
                      <a:pt x="1674" y="11791"/>
                      <a:pt x="1685" y="11773"/>
                      <a:pt x="1680" y="11754"/>
                    </a:cubicBezTo>
                    <a:close/>
                    <a:moveTo>
                      <a:pt x="1439" y="12667"/>
                    </a:moveTo>
                    <a:cubicBezTo>
                      <a:pt x="1465" y="12598"/>
                      <a:pt x="1501" y="12524"/>
                      <a:pt x="1523" y="12445"/>
                    </a:cubicBezTo>
                    <a:cubicBezTo>
                      <a:pt x="1489" y="12510"/>
                      <a:pt x="1464" y="12595"/>
                      <a:pt x="1439" y="12667"/>
                    </a:cubicBezTo>
                    <a:close/>
                    <a:moveTo>
                      <a:pt x="1431" y="12850"/>
                    </a:moveTo>
                    <a:cubicBezTo>
                      <a:pt x="1444" y="12848"/>
                      <a:pt x="1445" y="12818"/>
                      <a:pt x="1452" y="12802"/>
                    </a:cubicBezTo>
                    <a:cubicBezTo>
                      <a:pt x="1439" y="12795"/>
                      <a:pt x="1437" y="12832"/>
                      <a:pt x="1429" y="12846"/>
                    </a:cubicBezTo>
                    <a:cubicBezTo>
                      <a:pt x="1429" y="12846"/>
                      <a:pt x="1431" y="12850"/>
                      <a:pt x="1431" y="12850"/>
                    </a:cubicBezTo>
                    <a:close/>
                    <a:moveTo>
                      <a:pt x="1461" y="12468"/>
                    </a:moveTo>
                    <a:cubicBezTo>
                      <a:pt x="1430" y="12498"/>
                      <a:pt x="1424" y="12582"/>
                      <a:pt x="1395" y="12612"/>
                    </a:cubicBezTo>
                    <a:cubicBezTo>
                      <a:pt x="1385" y="12665"/>
                      <a:pt x="1358" y="12711"/>
                      <a:pt x="1347" y="12768"/>
                    </a:cubicBezTo>
                    <a:cubicBezTo>
                      <a:pt x="1428" y="12568"/>
                      <a:pt x="1506" y="12361"/>
                      <a:pt x="1579" y="12162"/>
                    </a:cubicBezTo>
                    <a:cubicBezTo>
                      <a:pt x="1546" y="12259"/>
                      <a:pt x="1482" y="12351"/>
                      <a:pt x="1461" y="12468"/>
                    </a:cubicBezTo>
                    <a:close/>
                    <a:moveTo>
                      <a:pt x="1437" y="12734"/>
                    </a:moveTo>
                    <a:cubicBezTo>
                      <a:pt x="1449" y="12711"/>
                      <a:pt x="1456" y="12691"/>
                      <a:pt x="1463" y="12663"/>
                    </a:cubicBezTo>
                    <a:cubicBezTo>
                      <a:pt x="1457" y="12695"/>
                      <a:pt x="1435" y="12698"/>
                      <a:pt x="1437" y="12734"/>
                    </a:cubicBezTo>
                    <a:close/>
                    <a:moveTo>
                      <a:pt x="1620" y="11905"/>
                    </a:moveTo>
                    <a:lnTo>
                      <a:pt x="1612" y="11932"/>
                    </a:lnTo>
                    <a:lnTo>
                      <a:pt x="1618" y="11921"/>
                    </a:lnTo>
                    <a:cubicBezTo>
                      <a:pt x="1618" y="11921"/>
                      <a:pt x="1620" y="11905"/>
                      <a:pt x="1620" y="11905"/>
                    </a:cubicBezTo>
                    <a:close/>
                    <a:moveTo>
                      <a:pt x="1547" y="12394"/>
                    </a:moveTo>
                    <a:cubicBezTo>
                      <a:pt x="1559" y="12366"/>
                      <a:pt x="1570" y="12332"/>
                      <a:pt x="1573" y="12305"/>
                    </a:cubicBezTo>
                    <a:cubicBezTo>
                      <a:pt x="1560" y="12332"/>
                      <a:pt x="1546" y="12366"/>
                      <a:pt x="1547" y="12394"/>
                    </a:cubicBezTo>
                    <a:close/>
                    <a:moveTo>
                      <a:pt x="20023" y="19514"/>
                    </a:moveTo>
                    <a:cubicBezTo>
                      <a:pt x="20032" y="19519"/>
                      <a:pt x="20040" y="19512"/>
                      <a:pt x="20049" y="19498"/>
                    </a:cubicBezTo>
                    <a:cubicBezTo>
                      <a:pt x="20038" y="19479"/>
                      <a:pt x="20032" y="19510"/>
                      <a:pt x="20023" y="19514"/>
                    </a:cubicBezTo>
                    <a:close/>
                    <a:moveTo>
                      <a:pt x="20064" y="19494"/>
                    </a:moveTo>
                    <a:cubicBezTo>
                      <a:pt x="20075" y="19487"/>
                      <a:pt x="20085" y="19482"/>
                      <a:pt x="20096" y="19478"/>
                    </a:cubicBezTo>
                    <a:cubicBezTo>
                      <a:pt x="20086" y="19487"/>
                      <a:pt x="20071" y="19455"/>
                      <a:pt x="20064" y="19494"/>
                    </a:cubicBezTo>
                    <a:close/>
                    <a:moveTo>
                      <a:pt x="19961" y="19550"/>
                    </a:moveTo>
                    <a:cubicBezTo>
                      <a:pt x="19971" y="19554"/>
                      <a:pt x="19977" y="19540"/>
                      <a:pt x="19983" y="19539"/>
                    </a:cubicBezTo>
                    <a:cubicBezTo>
                      <a:pt x="19977" y="19543"/>
                      <a:pt x="19968" y="19540"/>
                      <a:pt x="19961" y="19550"/>
                    </a:cubicBezTo>
                    <a:close/>
                    <a:moveTo>
                      <a:pt x="13114" y="9329"/>
                    </a:moveTo>
                    <a:cubicBezTo>
                      <a:pt x="13111" y="9399"/>
                      <a:pt x="13089" y="9444"/>
                      <a:pt x="13083" y="9501"/>
                    </a:cubicBezTo>
                    <a:cubicBezTo>
                      <a:pt x="13095" y="9450"/>
                      <a:pt x="13108" y="9394"/>
                      <a:pt x="13118" y="9341"/>
                    </a:cubicBezTo>
                    <a:cubicBezTo>
                      <a:pt x="13118" y="9341"/>
                      <a:pt x="13114" y="9329"/>
                      <a:pt x="13114" y="9329"/>
                    </a:cubicBezTo>
                    <a:close/>
                    <a:moveTo>
                      <a:pt x="20476" y="19093"/>
                    </a:moveTo>
                    <a:cubicBezTo>
                      <a:pt x="20508" y="19053"/>
                      <a:pt x="20547" y="19037"/>
                      <a:pt x="20573" y="18986"/>
                    </a:cubicBezTo>
                    <a:cubicBezTo>
                      <a:pt x="20532" y="19011"/>
                      <a:pt x="20490" y="19046"/>
                      <a:pt x="20455" y="19088"/>
                    </a:cubicBezTo>
                    <a:cubicBezTo>
                      <a:pt x="20459" y="19098"/>
                      <a:pt x="20470" y="19091"/>
                      <a:pt x="20476" y="19093"/>
                    </a:cubicBezTo>
                    <a:close/>
                    <a:moveTo>
                      <a:pt x="18906" y="18620"/>
                    </a:moveTo>
                    <a:cubicBezTo>
                      <a:pt x="18899" y="18643"/>
                      <a:pt x="18879" y="18633"/>
                      <a:pt x="18883" y="18671"/>
                    </a:cubicBezTo>
                    <a:cubicBezTo>
                      <a:pt x="18902" y="18666"/>
                      <a:pt x="18908" y="18629"/>
                      <a:pt x="18924" y="18603"/>
                    </a:cubicBezTo>
                    <a:cubicBezTo>
                      <a:pt x="18925" y="18555"/>
                      <a:pt x="18965" y="18559"/>
                      <a:pt x="18956" y="18504"/>
                    </a:cubicBezTo>
                    <a:cubicBezTo>
                      <a:pt x="18931" y="18531"/>
                      <a:pt x="18918" y="18573"/>
                      <a:pt x="18906" y="18620"/>
                    </a:cubicBezTo>
                    <a:close/>
                    <a:moveTo>
                      <a:pt x="20433" y="19093"/>
                    </a:moveTo>
                    <a:cubicBezTo>
                      <a:pt x="20414" y="19123"/>
                      <a:pt x="20388" y="19126"/>
                      <a:pt x="20371" y="19153"/>
                    </a:cubicBezTo>
                    <a:lnTo>
                      <a:pt x="20379" y="19153"/>
                    </a:lnTo>
                    <a:cubicBezTo>
                      <a:pt x="20404" y="19151"/>
                      <a:pt x="20426" y="19121"/>
                      <a:pt x="20444" y="19093"/>
                    </a:cubicBezTo>
                    <a:cubicBezTo>
                      <a:pt x="20444" y="19093"/>
                      <a:pt x="20433" y="19093"/>
                      <a:pt x="20433" y="19093"/>
                    </a:cubicBezTo>
                    <a:close/>
                    <a:moveTo>
                      <a:pt x="19210" y="17947"/>
                    </a:moveTo>
                    <a:lnTo>
                      <a:pt x="19212" y="17947"/>
                    </a:lnTo>
                    <a:cubicBezTo>
                      <a:pt x="19219" y="17934"/>
                      <a:pt x="19230" y="17913"/>
                      <a:pt x="19225" y="17897"/>
                    </a:cubicBezTo>
                    <a:cubicBezTo>
                      <a:pt x="19224" y="17915"/>
                      <a:pt x="19206" y="17915"/>
                      <a:pt x="19210" y="17947"/>
                    </a:cubicBezTo>
                    <a:close/>
                    <a:moveTo>
                      <a:pt x="19375" y="13841"/>
                    </a:moveTo>
                    <a:cubicBezTo>
                      <a:pt x="19393" y="13824"/>
                      <a:pt x="19433" y="13841"/>
                      <a:pt x="19429" y="13780"/>
                    </a:cubicBezTo>
                    <a:cubicBezTo>
                      <a:pt x="19424" y="13785"/>
                      <a:pt x="19418" y="13792"/>
                      <a:pt x="19414" y="13803"/>
                    </a:cubicBezTo>
                    <a:cubicBezTo>
                      <a:pt x="19374" y="13808"/>
                      <a:pt x="19335" y="13836"/>
                      <a:pt x="19299" y="13858"/>
                    </a:cubicBezTo>
                    <a:cubicBezTo>
                      <a:pt x="19323" y="13845"/>
                      <a:pt x="19347" y="13839"/>
                      <a:pt x="19375" y="13841"/>
                    </a:cubicBezTo>
                    <a:close/>
                    <a:moveTo>
                      <a:pt x="19354" y="13719"/>
                    </a:moveTo>
                    <a:cubicBezTo>
                      <a:pt x="19365" y="13696"/>
                      <a:pt x="19397" y="13723"/>
                      <a:pt x="19390" y="13664"/>
                    </a:cubicBezTo>
                    <a:cubicBezTo>
                      <a:pt x="19372" y="13659"/>
                      <a:pt x="19351" y="13683"/>
                      <a:pt x="19338" y="13712"/>
                    </a:cubicBezTo>
                    <a:cubicBezTo>
                      <a:pt x="19342" y="13725"/>
                      <a:pt x="19349" y="13715"/>
                      <a:pt x="19354" y="13719"/>
                    </a:cubicBezTo>
                    <a:close/>
                    <a:moveTo>
                      <a:pt x="16289" y="20145"/>
                    </a:moveTo>
                    <a:cubicBezTo>
                      <a:pt x="16295" y="20159"/>
                      <a:pt x="16303" y="20141"/>
                      <a:pt x="16308" y="20138"/>
                    </a:cubicBezTo>
                    <a:cubicBezTo>
                      <a:pt x="16301" y="20136"/>
                      <a:pt x="16295" y="20145"/>
                      <a:pt x="16289" y="20145"/>
                    </a:cubicBezTo>
                    <a:close/>
                    <a:moveTo>
                      <a:pt x="19218" y="13613"/>
                    </a:moveTo>
                    <a:cubicBezTo>
                      <a:pt x="19233" y="13615"/>
                      <a:pt x="19251" y="13603"/>
                      <a:pt x="19267" y="13591"/>
                    </a:cubicBezTo>
                    <a:cubicBezTo>
                      <a:pt x="19253" y="13591"/>
                      <a:pt x="19231" y="13588"/>
                      <a:pt x="19218" y="13613"/>
                    </a:cubicBezTo>
                    <a:close/>
                    <a:moveTo>
                      <a:pt x="19027" y="18370"/>
                    </a:moveTo>
                    <a:cubicBezTo>
                      <a:pt x="19018" y="18372"/>
                      <a:pt x="19010" y="18383"/>
                      <a:pt x="19004" y="18397"/>
                    </a:cubicBezTo>
                    <a:cubicBezTo>
                      <a:pt x="19013" y="18388"/>
                      <a:pt x="19023" y="18392"/>
                      <a:pt x="19027" y="18370"/>
                    </a:cubicBezTo>
                    <a:close/>
                    <a:moveTo>
                      <a:pt x="19673" y="15966"/>
                    </a:moveTo>
                    <a:cubicBezTo>
                      <a:pt x="19685" y="15982"/>
                      <a:pt x="19684" y="16010"/>
                      <a:pt x="19684" y="16038"/>
                    </a:cubicBezTo>
                    <a:cubicBezTo>
                      <a:pt x="19682" y="16050"/>
                      <a:pt x="19676" y="16071"/>
                      <a:pt x="19669" y="16066"/>
                    </a:cubicBezTo>
                    <a:cubicBezTo>
                      <a:pt x="19651" y="16056"/>
                      <a:pt x="19669" y="16019"/>
                      <a:pt x="19660" y="16005"/>
                    </a:cubicBezTo>
                    <a:cubicBezTo>
                      <a:pt x="19644" y="16036"/>
                      <a:pt x="19660" y="16073"/>
                      <a:pt x="19647" y="16104"/>
                    </a:cubicBezTo>
                    <a:lnTo>
                      <a:pt x="19665" y="16084"/>
                    </a:lnTo>
                    <a:cubicBezTo>
                      <a:pt x="19683" y="16156"/>
                      <a:pt x="19657" y="16240"/>
                      <a:pt x="19658" y="16312"/>
                    </a:cubicBezTo>
                    <a:cubicBezTo>
                      <a:pt x="19669" y="16244"/>
                      <a:pt x="19691" y="16182"/>
                      <a:pt x="19689" y="16100"/>
                    </a:cubicBezTo>
                    <a:cubicBezTo>
                      <a:pt x="19716" y="15969"/>
                      <a:pt x="19705" y="15823"/>
                      <a:pt x="19708" y="15676"/>
                    </a:cubicBezTo>
                    <a:lnTo>
                      <a:pt x="19697" y="15612"/>
                    </a:lnTo>
                    <a:cubicBezTo>
                      <a:pt x="19682" y="15628"/>
                      <a:pt x="19688" y="15655"/>
                      <a:pt x="19687" y="15688"/>
                    </a:cubicBezTo>
                    <a:cubicBezTo>
                      <a:pt x="19649" y="15760"/>
                      <a:pt x="19696" y="15878"/>
                      <a:pt x="19673" y="15966"/>
                    </a:cubicBezTo>
                    <a:close/>
                    <a:moveTo>
                      <a:pt x="18995" y="18413"/>
                    </a:moveTo>
                    <a:cubicBezTo>
                      <a:pt x="18985" y="18435"/>
                      <a:pt x="18967" y="18441"/>
                      <a:pt x="18969" y="18476"/>
                    </a:cubicBezTo>
                    <a:cubicBezTo>
                      <a:pt x="18987" y="18478"/>
                      <a:pt x="18985" y="18435"/>
                      <a:pt x="18995" y="18413"/>
                    </a:cubicBezTo>
                    <a:close/>
                    <a:moveTo>
                      <a:pt x="21498" y="17691"/>
                    </a:moveTo>
                    <a:cubicBezTo>
                      <a:pt x="21493" y="17692"/>
                      <a:pt x="21486" y="17703"/>
                      <a:pt x="21488" y="17718"/>
                    </a:cubicBezTo>
                    <a:lnTo>
                      <a:pt x="21490" y="17718"/>
                    </a:lnTo>
                    <a:cubicBezTo>
                      <a:pt x="21495" y="17716"/>
                      <a:pt x="21500" y="17703"/>
                      <a:pt x="21498" y="17691"/>
                    </a:cubicBezTo>
                    <a:close/>
                    <a:moveTo>
                      <a:pt x="19571" y="13863"/>
                    </a:moveTo>
                    <a:cubicBezTo>
                      <a:pt x="19574" y="13868"/>
                      <a:pt x="19577" y="13878"/>
                      <a:pt x="19582" y="13875"/>
                    </a:cubicBezTo>
                    <a:cubicBezTo>
                      <a:pt x="19584" y="13866"/>
                      <a:pt x="19584" y="13858"/>
                      <a:pt x="19587" y="13852"/>
                    </a:cubicBezTo>
                    <a:cubicBezTo>
                      <a:pt x="19580" y="13847"/>
                      <a:pt x="19574" y="13861"/>
                      <a:pt x="19571" y="13863"/>
                    </a:cubicBezTo>
                    <a:close/>
                    <a:moveTo>
                      <a:pt x="21583" y="17436"/>
                    </a:moveTo>
                    <a:lnTo>
                      <a:pt x="21596" y="17408"/>
                    </a:lnTo>
                    <a:lnTo>
                      <a:pt x="21593" y="17400"/>
                    </a:lnTo>
                    <a:cubicBezTo>
                      <a:pt x="21593" y="17400"/>
                      <a:pt x="21583" y="17436"/>
                      <a:pt x="21583" y="17436"/>
                    </a:cubicBezTo>
                    <a:close/>
                    <a:moveTo>
                      <a:pt x="21596" y="17329"/>
                    </a:moveTo>
                    <a:cubicBezTo>
                      <a:pt x="21590" y="17340"/>
                      <a:pt x="21577" y="17366"/>
                      <a:pt x="21583" y="17379"/>
                    </a:cubicBezTo>
                    <a:cubicBezTo>
                      <a:pt x="21590" y="17371"/>
                      <a:pt x="21600" y="17354"/>
                      <a:pt x="21600" y="17336"/>
                    </a:cubicBezTo>
                    <a:cubicBezTo>
                      <a:pt x="21599" y="17331"/>
                      <a:pt x="21598" y="17326"/>
                      <a:pt x="21596" y="17329"/>
                    </a:cubicBezTo>
                    <a:close/>
                    <a:moveTo>
                      <a:pt x="16283" y="20089"/>
                    </a:moveTo>
                    <a:cubicBezTo>
                      <a:pt x="16278" y="20083"/>
                      <a:pt x="16269" y="20097"/>
                      <a:pt x="16274" y="20099"/>
                    </a:cubicBezTo>
                    <a:cubicBezTo>
                      <a:pt x="16278" y="20106"/>
                      <a:pt x="16282" y="20092"/>
                      <a:pt x="16283" y="20089"/>
                    </a:cubicBezTo>
                    <a:close/>
                    <a:moveTo>
                      <a:pt x="19632" y="13668"/>
                    </a:moveTo>
                    <a:cubicBezTo>
                      <a:pt x="19624" y="13654"/>
                      <a:pt x="19599" y="13646"/>
                      <a:pt x="19598" y="13680"/>
                    </a:cubicBezTo>
                    <a:cubicBezTo>
                      <a:pt x="19601" y="13683"/>
                      <a:pt x="19604" y="13696"/>
                      <a:pt x="19611" y="13692"/>
                    </a:cubicBezTo>
                    <a:cubicBezTo>
                      <a:pt x="19616" y="13673"/>
                      <a:pt x="19634" y="13701"/>
                      <a:pt x="19632" y="13668"/>
                    </a:cubicBezTo>
                    <a:close/>
                    <a:moveTo>
                      <a:pt x="20652" y="18921"/>
                    </a:moveTo>
                    <a:cubicBezTo>
                      <a:pt x="20629" y="18926"/>
                      <a:pt x="20609" y="18951"/>
                      <a:pt x="20589" y="18965"/>
                    </a:cubicBezTo>
                    <a:lnTo>
                      <a:pt x="20589" y="18982"/>
                    </a:lnTo>
                    <a:cubicBezTo>
                      <a:pt x="20599" y="18968"/>
                      <a:pt x="20609" y="18958"/>
                      <a:pt x="20622" y="18958"/>
                    </a:cubicBezTo>
                    <a:cubicBezTo>
                      <a:pt x="20629" y="18912"/>
                      <a:pt x="20650" y="18968"/>
                      <a:pt x="20652" y="18921"/>
                    </a:cubicBezTo>
                    <a:close/>
                    <a:moveTo>
                      <a:pt x="20753" y="18825"/>
                    </a:moveTo>
                    <a:cubicBezTo>
                      <a:pt x="20722" y="18860"/>
                      <a:pt x="20681" y="18857"/>
                      <a:pt x="20656" y="18914"/>
                    </a:cubicBezTo>
                    <a:cubicBezTo>
                      <a:pt x="20674" y="18921"/>
                      <a:pt x="20683" y="18910"/>
                      <a:pt x="20693" y="18887"/>
                    </a:cubicBezTo>
                    <a:cubicBezTo>
                      <a:pt x="20722" y="18887"/>
                      <a:pt x="20735" y="18853"/>
                      <a:pt x="20753" y="18825"/>
                    </a:cubicBezTo>
                    <a:close/>
                    <a:moveTo>
                      <a:pt x="20780" y="18791"/>
                    </a:moveTo>
                    <a:cubicBezTo>
                      <a:pt x="20786" y="18787"/>
                      <a:pt x="20794" y="18791"/>
                      <a:pt x="20798" y="18775"/>
                    </a:cubicBezTo>
                    <a:cubicBezTo>
                      <a:pt x="20790" y="18768"/>
                      <a:pt x="20786" y="18791"/>
                      <a:pt x="20780" y="18791"/>
                    </a:cubicBezTo>
                    <a:close/>
                    <a:moveTo>
                      <a:pt x="20763" y="18810"/>
                    </a:moveTo>
                    <a:cubicBezTo>
                      <a:pt x="20766" y="18806"/>
                      <a:pt x="20770" y="18802"/>
                      <a:pt x="20774" y="18799"/>
                    </a:cubicBezTo>
                    <a:lnTo>
                      <a:pt x="20770" y="18799"/>
                    </a:lnTo>
                    <a:cubicBezTo>
                      <a:pt x="20768" y="18803"/>
                      <a:pt x="20765" y="18807"/>
                      <a:pt x="20763" y="18810"/>
                    </a:cubicBezTo>
                    <a:close/>
                    <a:moveTo>
                      <a:pt x="15300" y="12457"/>
                    </a:moveTo>
                    <a:lnTo>
                      <a:pt x="15298" y="12457"/>
                    </a:lnTo>
                    <a:lnTo>
                      <a:pt x="15298" y="12477"/>
                    </a:lnTo>
                    <a:lnTo>
                      <a:pt x="15300" y="12477"/>
                    </a:lnTo>
                    <a:cubicBezTo>
                      <a:pt x="15300" y="12477"/>
                      <a:pt x="15300" y="12457"/>
                      <a:pt x="15300" y="12457"/>
                    </a:cubicBezTo>
                    <a:close/>
                    <a:moveTo>
                      <a:pt x="14908" y="14023"/>
                    </a:moveTo>
                    <a:lnTo>
                      <a:pt x="14902" y="14046"/>
                    </a:lnTo>
                    <a:lnTo>
                      <a:pt x="14905" y="14042"/>
                    </a:lnTo>
                    <a:cubicBezTo>
                      <a:pt x="14905" y="14042"/>
                      <a:pt x="14908" y="14023"/>
                      <a:pt x="14908" y="14023"/>
                    </a:cubicBezTo>
                    <a:close/>
                    <a:moveTo>
                      <a:pt x="15288" y="12352"/>
                    </a:moveTo>
                    <a:cubicBezTo>
                      <a:pt x="15282" y="12359"/>
                      <a:pt x="15278" y="12368"/>
                      <a:pt x="15284" y="12383"/>
                    </a:cubicBezTo>
                    <a:cubicBezTo>
                      <a:pt x="15287" y="12369"/>
                      <a:pt x="15298" y="12361"/>
                      <a:pt x="15298" y="12345"/>
                    </a:cubicBezTo>
                    <a:cubicBezTo>
                      <a:pt x="15302" y="12338"/>
                      <a:pt x="15307" y="12330"/>
                      <a:pt x="15304" y="12317"/>
                    </a:cubicBezTo>
                    <a:cubicBezTo>
                      <a:pt x="15309" y="12307"/>
                      <a:pt x="15315" y="12299"/>
                      <a:pt x="15315" y="12287"/>
                    </a:cubicBezTo>
                    <a:lnTo>
                      <a:pt x="15315" y="12286"/>
                    </a:lnTo>
                    <a:cubicBezTo>
                      <a:pt x="15316" y="12288"/>
                      <a:pt x="15316" y="12288"/>
                      <a:pt x="15317" y="12290"/>
                    </a:cubicBezTo>
                    <a:cubicBezTo>
                      <a:pt x="15320" y="12273"/>
                      <a:pt x="15334" y="12266"/>
                      <a:pt x="15330" y="12246"/>
                    </a:cubicBezTo>
                    <a:cubicBezTo>
                      <a:pt x="15326" y="12254"/>
                      <a:pt x="15317" y="12260"/>
                      <a:pt x="15314" y="12269"/>
                    </a:cubicBezTo>
                    <a:cubicBezTo>
                      <a:pt x="15309" y="12276"/>
                      <a:pt x="15303" y="12282"/>
                      <a:pt x="15305" y="12293"/>
                    </a:cubicBezTo>
                    <a:cubicBezTo>
                      <a:pt x="15300" y="12300"/>
                      <a:pt x="15296" y="12308"/>
                      <a:pt x="15301" y="12322"/>
                    </a:cubicBezTo>
                    <a:cubicBezTo>
                      <a:pt x="15295" y="12331"/>
                      <a:pt x="15286" y="12338"/>
                      <a:pt x="15288" y="12352"/>
                    </a:cubicBezTo>
                    <a:close/>
                    <a:moveTo>
                      <a:pt x="15293" y="12684"/>
                    </a:moveTo>
                    <a:cubicBezTo>
                      <a:pt x="15298" y="12686"/>
                      <a:pt x="15300" y="12679"/>
                      <a:pt x="15304" y="12672"/>
                    </a:cubicBezTo>
                    <a:cubicBezTo>
                      <a:pt x="15304" y="12665"/>
                      <a:pt x="15299" y="12663"/>
                      <a:pt x="15298" y="12656"/>
                    </a:cubicBezTo>
                    <a:cubicBezTo>
                      <a:pt x="15298" y="12656"/>
                      <a:pt x="15293" y="12684"/>
                      <a:pt x="15293" y="12684"/>
                    </a:cubicBezTo>
                    <a:close/>
                    <a:moveTo>
                      <a:pt x="15358" y="12255"/>
                    </a:moveTo>
                    <a:lnTo>
                      <a:pt x="15364" y="12273"/>
                    </a:lnTo>
                    <a:cubicBezTo>
                      <a:pt x="15365" y="12268"/>
                      <a:pt x="15367" y="12266"/>
                      <a:pt x="15366" y="12262"/>
                    </a:cubicBezTo>
                    <a:cubicBezTo>
                      <a:pt x="15365" y="12255"/>
                      <a:pt x="15360" y="12255"/>
                      <a:pt x="15358" y="12255"/>
                    </a:cubicBezTo>
                    <a:close/>
                    <a:moveTo>
                      <a:pt x="15436" y="12137"/>
                    </a:moveTo>
                    <a:cubicBezTo>
                      <a:pt x="15439" y="12127"/>
                      <a:pt x="15442" y="12117"/>
                      <a:pt x="15444" y="12107"/>
                    </a:cubicBezTo>
                    <a:cubicBezTo>
                      <a:pt x="15445" y="12104"/>
                      <a:pt x="15446" y="12101"/>
                      <a:pt x="15447" y="12097"/>
                    </a:cubicBezTo>
                    <a:cubicBezTo>
                      <a:pt x="15462" y="12070"/>
                      <a:pt x="15474" y="12038"/>
                      <a:pt x="15474" y="12004"/>
                    </a:cubicBezTo>
                    <a:cubicBezTo>
                      <a:pt x="15466" y="12008"/>
                      <a:pt x="15460" y="12015"/>
                      <a:pt x="15456" y="12025"/>
                    </a:cubicBezTo>
                    <a:cubicBezTo>
                      <a:pt x="15446" y="12036"/>
                      <a:pt x="15440" y="12054"/>
                      <a:pt x="15435" y="12074"/>
                    </a:cubicBezTo>
                    <a:cubicBezTo>
                      <a:pt x="15432" y="12085"/>
                      <a:pt x="15428" y="12098"/>
                      <a:pt x="15425" y="12110"/>
                    </a:cubicBezTo>
                    <a:cubicBezTo>
                      <a:pt x="15423" y="12118"/>
                      <a:pt x="15420" y="12126"/>
                      <a:pt x="15418" y="12135"/>
                    </a:cubicBezTo>
                    <a:cubicBezTo>
                      <a:pt x="15414" y="12146"/>
                      <a:pt x="15410" y="12159"/>
                      <a:pt x="15408" y="12172"/>
                    </a:cubicBezTo>
                    <a:cubicBezTo>
                      <a:pt x="15407" y="12172"/>
                      <a:pt x="15407" y="12173"/>
                      <a:pt x="15407" y="12173"/>
                    </a:cubicBezTo>
                    <a:lnTo>
                      <a:pt x="15407" y="12173"/>
                    </a:lnTo>
                    <a:cubicBezTo>
                      <a:pt x="15405" y="12180"/>
                      <a:pt x="15404" y="12187"/>
                      <a:pt x="15402" y="12194"/>
                    </a:cubicBezTo>
                    <a:cubicBezTo>
                      <a:pt x="15400" y="12200"/>
                      <a:pt x="15398" y="12206"/>
                      <a:pt x="15396" y="12211"/>
                    </a:cubicBezTo>
                    <a:cubicBezTo>
                      <a:pt x="15397" y="12210"/>
                      <a:pt x="15397" y="12208"/>
                      <a:pt x="15398" y="12207"/>
                    </a:cubicBezTo>
                    <a:cubicBezTo>
                      <a:pt x="15396" y="12216"/>
                      <a:pt x="15393" y="12225"/>
                      <a:pt x="15389" y="12233"/>
                    </a:cubicBezTo>
                    <a:cubicBezTo>
                      <a:pt x="15406" y="12210"/>
                      <a:pt x="15426" y="12175"/>
                      <a:pt x="15436" y="12137"/>
                    </a:cubicBezTo>
                    <a:close/>
                    <a:moveTo>
                      <a:pt x="15416" y="12012"/>
                    </a:moveTo>
                    <a:cubicBezTo>
                      <a:pt x="15398" y="12004"/>
                      <a:pt x="15406" y="12039"/>
                      <a:pt x="15411" y="12056"/>
                    </a:cubicBezTo>
                    <a:cubicBezTo>
                      <a:pt x="15416" y="12044"/>
                      <a:pt x="15417" y="12028"/>
                      <a:pt x="15416" y="12012"/>
                    </a:cubicBezTo>
                    <a:close/>
                    <a:moveTo>
                      <a:pt x="14890" y="14081"/>
                    </a:moveTo>
                    <a:cubicBezTo>
                      <a:pt x="14885" y="14088"/>
                      <a:pt x="14882" y="14102"/>
                      <a:pt x="14882" y="14116"/>
                    </a:cubicBezTo>
                    <a:cubicBezTo>
                      <a:pt x="14885" y="14109"/>
                      <a:pt x="14889" y="14102"/>
                      <a:pt x="14890" y="14091"/>
                    </a:cubicBezTo>
                    <a:cubicBezTo>
                      <a:pt x="14893" y="14084"/>
                      <a:pt x="14896" y="14077"/>
                      <a:pt x="14897" y="14066"/>
                    </a:cubicBezTo>
                    <a:lnTo>
                      <a:pt x="14899" y="14064"/>
                    </a:lnTo>
                    <a:cubicBezTo>
                      <a:pt x="14898" y="14069"/>
                      <a:pt x="14897" y="14075"/>
                      <a:pt x="14897" y="14082"/>
                    </a:cubicBezTo>
                    <a:cubicBezTo>
                      <a:pt x="14900" y="14072"/>
                      <a:pt x="14907" y="14063"/>
                      <a:pt x="14905" y="14046"/>
                    </a:cubicBezTo>
                    <a:cubicBezTo>
                      <a:pt x="14903" y="14050"/>
                      <a:pt x="14901" y="14055"/>
                      <a:pt x="14899" y="14061"/>
                    </a:cubicBezTo>
                    <a:lnTo>
                      <a:pt x="14901" y="14045"/>
                    </a:lnTo>
                    <a:lnTo>
                      <a:pt x="14897" y="14064"/>
                    </a:lnTo>
                    <a:cubicBezTo>
                      <a:pt x="14896" y="14062"/>
                      <a:pt x="14897" y="14061"/>
                      <a:pt x="14896" y="14059"/>
                    </a:cubicBezTo>
                    <a:cubicBezTo>
                      <a:pt x="14893" y="14064"/>
                      <a:pt x="14891" y="14073"/>
                      <a:pt x="14890" y="14082"/>
                    </a:cubicBezTo>
                    <a:cubicBezTo>
                      <a:pt x="14890" y="14082"/>
                      <a:pt x="14890" y="14081"/>
                      <a:pt x="14890" y="14081"/>
                    </a:cubicBezTo>
                    <a:close/>
                    <a:moveTo>
                      <a:pt x="14902" y="13764"/>
                    </a:moveTo>
                    <a:lnTo>
                      <a:pt x="14902" y="13747"/>
                    </a:lnTo>
                    <a:lnTo>
                      <a:pt x="14897" y="13775"/>
                    </a:lnTo>
                    <a:cubicBezTo>
                      <a:pt x="14897" y="13775"/>
                      <a:pt x="14902" y="13764"/>
                      <a:pt x="14902" y="13764"/>
                    </a:cubicBezTo>
                    <a:close/>
                    <a:moveTo>
                      <a:pt x="14789" y="14582"/>
                    </a:moveTo>
                    <a:lnTo>
                      <a:pt x="14779" y="14631"/>
                    </a:lnTo>
                    <a:cubicBezTo>
                      <a:pt x="14790" y="14624"/>
                      <a:pt x="14784" y="14596"/>
                      <a:pt x="14789" y="14582"/>
                    </a:cubicBezTo>
                    <a:close/>
                    <a:moveTo>
                      <a:pt x="14787" y="14770"/>
                    </a:moveTo>
                    <a:cubicBezTo>
                      <a:pt x="14789" y="14781"/>
                      <a:pt x="14782" y="14797"/>
                      <a:pt x="14776" y="14793"/>
                    </a:cubicBezTo>
                    <a:cubicBezTo>
                      <a:pt x="14784" y="14819"/>
                      <a:pt x="14769" y="14840"/>
                      <a:pt x="14771" y="14865"/>
                    </a:cubicBezTo>
                    <a:cubicBezTo>
                      <a:pt x="14777" y="14840"/>
                      <a:pt x="14792" y="14800"/>
                      <a:pt x="14787" y="14770"/>
                    </a:cubicBezTo>
                    <a:close/>
                    <a:moveTo>
                      <a:pt x="14726" y="15099"/>
                    </a:moveTo>
                    <a:cubicBezTo>
                      <a:pt x="14717" y="15129"/>
                      <a:pt x="14711" y="15173"/>
                      <a:pt x="14714" y="15203"/>
                    </a:cubicBezTo>
                    <a:cubicBezTo>
                      <a:pt x="14714" y="15166"/>
                      <a:pt x="14734" y="15138"/>
                      <a:pt x="14726" y="15099"/>
                    </a:cubicBezTo>
                    <a:close/>
                    <a:moveTo>
                      <a:pt x="14792" y="14675"/>
                    </a:moveTo>
                    <a:lnTo>
                      <a:pt x="14789" y="14703"/>
                    </a:lnTo>
                    <a:lnTo>
                      <a:pt x="14792" y="14698"/>
                    </a:lnTo>
                    <a:cubicBezTo>
                      <a:pt x="14792" y="14698"/>
                      <a:pt x="14792" y="14675"/>
                      <a:pt x="14792" y="14675"/>
                    </a:cubicBezTo>
                    <a:close/>
                    <a:moveTo>
                      <a:pt x="14854" y="14277"/>
                    </a:moveTo>
                    <a:lnTo>
                      <a:pt x="14860" y="14265"/>
                    </a:lnTo>
                    <a:lnTo>
                      <a:pt x="14860" y="14253"/>
                    </a:lnTo>
                    <a:cubicBezTo>
                      <a:pt x="14860" y="14253"/>
                      <a:pt x="14854" y="14277"/>
                      <a:pt x="14854" y="14277"/>
                    </a:cubicBezTo>
                    <a:close/>
                    <a:moveTo>
                      <a:pt x="14988" y="13384"/>
                    </a:moveTo>
                    <a:cubicBezTo>
                      <a:pt x="14982" y="13393"/>
                      <a:pt x="14981" y="13413"/>
                      <a:pt x="14978" y="13430"/>
                    </a:cubicBezTo>
                    <a:cubicBezTo>
                      <a:pt x="14984" y="13421"/>
                      <a:pt x="14987" y="13411"/>
                      <a:pt x="14989" y="13400"/>
                    </a:cubicBezTo>
                    <a:cubicBezTo>
                      <a:pt x="14991" y="13395"/>
                      <a:pt x="14993" y="13389"/>
                      <a:pt x="14995" y="13383"/>
                    </a:cubicBezTo>
                    <a:cubicBezTo>
                      <a:pt x="14994" y="13387"/>
                      <a:pt x="14994" y="13391"/>
                      <a:pt x="14993" y="13395"/>
                    </a:cubicBezTo>
                    <a:cubicBezTo>
                      <a:pt x="15002" y="13381"/>
                      <a:pt x="15006" y="13367"/>
                      <a:pt x="15004" y="13347"/>
                    </a:cubicBezTo>
                    <a:cubicBezTo>
                      <a:pt x="14999" y="13351"/>
                      <a:pt x="14997" y="13364"/>
                      <a:pt x="14995" y="13378"/>
                    </a:cubicBezTo>
                    <a:cubicBezTo>
                      <a:pt x="14996" y="13372"/>
                      <a:pt x="14997" y="13366"/>
                      <a:pt x="14996" y="13359"/>
                    </a:cubicBezTo>
                    <a:cubicBezTo>
                      <a:pt x="14992" y="13363"/>
                      <a:pt x="14989" y="13373"/>
                      <a:pt x="14988" y="13384"/>
                    </a:cubicBezTo>
                    <a:close/>
                    <a:moveTo>
                      <a:pt x="14879" y="14118"/>
                    </a:moveTo>
                    <a:cubicBezTo>
                      <a:pt x="14876" y="14123"/>
                      <a:pt x="14874" y="14132"/>
                      <a:pt x="14872" y="14142"/>
                    </a:cubicBezTo>
                    <a:cubicBezTo>
                      <a:pt x="14872" y="14142"/>
                      <a:pt x="14873" y="14141"/>
                      <a:pt x="14872" y="14140"/>
                    </a:cubicBezTo>
                    <a:cubicBezTo>
                      <a:pt x="14868" y="14147"/>
                      <a:pt x="14865" y="14161"/>
                      <a:pt x="14865" y="14175"/>
                    </a:cubicBezTo>
                    <a:cubicBezTo>
                      <a:pt x="14867" y="14167"/>
                      <a:pt x="14872" y="14160"/>
                      <a:pt x="14873" y="14150"/>
                    </a:cubicBezTo>
                    <a:cubicBezTo>
                      <a:pt x="14876" y="14141"/>
                      <a:pt x="14881" y="14132"/>
                      <a:pt x="14879" y="14118"/>
                    </a:cubicBezTo>
                    <a:close/>
                    <a:moveTo>
                      <a:pt x="14543" y="16478"/>
                    </a:moveTo>
                    <a:cubicBezTo>
                      <a:pt x="14551" y="16451"/>
                      <a:pt x="14550" y="16412"/>
                      <a:pt x="14553" y="16383"/>
                    </a:cubicBezTo>
                    <a:lnTo>
                      <a:pt x="14540" y="16473"/>
                    </a:lnTo>
                    <a:cubicBezTo>
                      <a:pt x="14540" y="16473"/>
                      <a:pt x="14543" y="16478"/>
                      <a:pt x="14543" y="16478"/>
                    </a:cubicBezTo>
                    <a:close/>
                    <a:moveTo>
                      <a:pt x="15193" y="18286"/>
                    </a:moveTo>
                    <a:lnTo>
                      <a:pt x="15190" y="18282"/>
                    </a:lnTo>
                    <a:cubicBezTo>
                      <a:pt x="15160" y="18300"/>
                      <a:pt x="15150" y="18381"/>
                      <a:pt x="15124" y="18392"/>
                    </a:cubicBezTo>
                    <a:cubicBezTo>
                      <a:pt x="15129" y="18411"/>
                      <a:pt x="15105" y="18435"/>
                      <a:pt x="15124" y="18441"/>
                    </a:cubicBezTo>
                    <a:cubicBezTo>
                      <a:pt x="15136" y="18423"/>
                      <a:pt x="15142" y="18367"/>
                      <a:pt x="15161" y="18381"/>
                    </a:cubicBezTo>
                    <a:cubicBezTo>
                      <a:pt x="15161" y="18330"/>
                      <a:pt x="15181" y="18323"/>
                      <a:pt x="15193" y="18286"/>
                    </a:cubicBezTo>
                    <a:close/>
                    <a:moveTo>
                      <a:pt x="15776" y="16879"/>
                    </a:moveTo>
                    <a:cubicBezTo>
                      <a:pt x="15772" y="16881"/>
                      <a:pt x="15771" y="16877"/>
                      <a:pt x="15770" y="16873"/>
                    </a:cubicBezTo>
                    <a:lnTo>
                      <a:pt x="15752" y="16935"/>
                    </a:lnTo>
                    <a:cubicBezTo>
                      <a:pt x="15746" y="16938"/>
                      <a:pt x="15738" y="16951"/>
                      <a:pt x="15743" y="16956"/>
                    </a:cubicBezTo>
                    <a:cubicBezTo>
                      <a:pt x="15752" y="16927"/>
                      <a:pt x="15773" y="16918"/>
                      <a:pt x="15776" y="16879"/>
                    </a:cubicBezTo>
                    <a:close/>
                    <a:moveTo>
                      <a:pt x="15613" y="17252"/>
                    </a:moveTo>
                    <a:lnTo>
                      <a:pt x="15620" y="17240"/>
                    </a:lnTo>
                    <a:lnTo>
                      <a:pt x="15620" y="17229"/>
                    </a:lnTo>
                    <a:cubicBezTo>
                      <a:pt x="15620" y="17229"/>
                      <a:pt x="15613" y="17252"/>
                      <a:pt x="15613" y="17252"/>
                    </a:cubicBezTo>
                    <a:close/>
                    <a:moveTo>
                      <a:pt x="15720" y="16979"/>
                    </a:moveTo>
                    <a:lnTo>
                      <a:pt x="15720" y="17011"/>
                    </a:lnTo>
                    <a:cubicBezTo>
                      <a:pt x="15727" y="17009"/>
                      <a:pt x="15729" y="16990"/>
                      <a:pt x="15733" y="16979"/>
                    </a:cubicBezTo>
                    <a:cubicBezTo>
                      <a:pt x="15733" y="16979"/>
                      <a:pt x="15720" y="16979"/>
                      <a:pt x="15720" y="16979"/>
                    </a:cubicBezTo>
                    <a:close/>
                    <a:moveTo>
                      <a:pt x="15109" y="18465"/>
                    </a:moveTo>
                    <a:lnTo>
                      <a:pt x="15109" y="18452"/>
                    </a:lnTo>
                    <a:lnTo>
                      <a:pt x="15104" y="18452"/>
                    </a:lnTo>
                    <a:cubicBezTo>
                      <a:pt x="15102" y="18467"/>
                      <a:pt x="15095" y="18478"/>
                      <a:pt x="15101" y="18492"/>
                    </a:cubicBezTo>
                    <a:cubicBezTo>
                      <a:pt x="15109" y="18483"/>
                      <a:pt x="15120" y="18486"/>
                      <a:pt x="15122" y="18465"/>
                    </a:cubicBezTo>
                    <a:cubicBezTo>
                      <a:pt x="15122" y="18465"/>
                      <a:pt x="15109" y="18465"/>
                      <a:pt x="15109" y="18465"/>
                    </a:cubicBezTo>
                    <a:close/>
                    <a:moveTo>
                      <a:pt x="15159" y="18441"/>
                    </a:moveTo>
                    <a:cubicBezTo>
                      <a:pt x="15161" y="18435"/>
                      <a:pt x="15169" y="18427"/>
                      <a:pt x="15167" y="18413"/>
                    </a:cubicBezTo>
                    <a:cubicBezTo>
                      <a:pt x="15160" y="18413"/>
                      <a:pt x="15155" y="18439"/>
                      <a:pt x="15159" y="18441"/>
                    </a:cubicBezTo>
                    <a:close/>
                    <a:moveTo>
                      <a:pt x="15566" y="17408"/>
                    </a:moveTo>
                    <a:lnTo>
                      <a:pt x="15568" y="17408"/>
                    </a:lnTo>
                    <a:cubicBezTo>
                      <a:pt x="15572" y="17385"/>
                      <a:pt x="15585" y="17374"/>
                      <a:pt x="15589" y="17352"/>
                    </a:cubicBezTo>
                    <a:cubicBezTo>
                      <a:pt x="15574" y="17350"/>
                      <a:pt x="15568" y="17385"/>
                      <a:pt x="15566" y="17408"/>
                    </a:cubicBezTo>
                    <a:close/>
                    <a:moveTo>
                      <a:pt x="15208" y="18286"/>
                    </a:moveTo>
                    <a:cubicBezTo>
                      <a:pt x="15210" y="18263"/>
                      <a:pt x="15213" y="18254"/>
                      <a:pt x="15216" y="18230"/>
                    </a:cubicBezTo>
                    <a:lnTo>
                      <a:pt x="15201" y="18270"/>
                    </a:lnTo>
                    <a:cubicBezTo>
                      <a:pt x="15201" y="18270"/>
                      <a:pt x="15208" y="18286"/>
                      <a:pt x="15208" y="18286"/>
                    </a:cubicBezTo>
                    <a:close/>
                    <a:moveTo>
                      <a:pt x="15484" y="11995"/>
                    </a:moveTo>
                    <a:cubicBezTo>
                      <a:pt x="15487" y="11990"/>
                      <a:pt x="15487" y="11983"/>
                      <a:pt x="15487" y="11977"/>
                    </a:cubicBezTo>
                    <a:lnTo>
                      <a:pt x="15484" y="11977"/>
                    </a:lnTo>
                    <a:cubicBezTo>
                      <a:pt x="15484" y="11977"/>
                      <a:pt x="15484" y="11995"/>
                      <a:pt x="15484" y="11995"/>
                    </a:cubicBezTo>
                    <a:close/>
                    <a:moveTo>
                      <a:pt x="15573" y="11650"/>
                    </a:moveTo>
                    <a:cubicBezTo>
                      <a:pt x="15570" y="11653"/>
                      <a:pt x="15569" y="11664"/>
                      <a:pt x="15566" y="11661"/>
                    </a:cubicBezTo>
                    <a:lnTo>
                      <a:pt x="15566" y="11683"/>
                    </a:lnTo>
                    <a:cubicBezTo>
                      <a:pt x="15583" y="11657"/>
                      <a:pt x="15614" y="11648"/>
                      <a:pt x="15618" y="11587"/>
                    </a:cubicBezTo>
                    <a:cubicBezTo>
                      <a:pt x="15614" y="11580"/>
                      <a:pt x="15612" y="11580"/>
                      <a:pt x="15607" y="11578"/>
                    </a:cubicBezTo>
                    <a:lnTo>
                      <a:pt x="15613" y="11607"/>
                    </a:lnTo>
                    <a:cubicBezTo>
                      <a:pt x="15599" y="11619"/>
                      <a:pt x="15589" y="11664"/>
                      <a:pt x="15573" y="11650"/>
                    </a:cubicBezTo>
                    <a:close/>
                    <a:moveTo>
                      <a:pt x="15554" y="17424"/>
                    </a:moveTo>
                    <a:lnTo>
                      <a:pt x="15541" y="17456"/>
                    </a:lnTo>
                    <a:lnTo>
                      <a:pt x="15547" y="17456"/>
                    </a:lnTo>
                    <a:cubicBezTo>
                      <a:pt x="15550" y="17450"/>
                      <a:pt x="15557" y="17441"/>
                      <a:pt x="15554" y="17424"/>
                    </a:cubicBezTo>
                    <a:close/>
                    <a:moveTo>
                      <a:pt x="15508" y="11940"/>
                    </a:moveTo>
                    <a:cubicBezTo>
                      <a:pt x="15516" y="11935"/>
                      <a:pt x="15518" y="11914"/>
                      <a:pt x="15521" y="11900"/>
                    </a:cubicBezTo>
                    <a:cubicBezTo>
                      <a:pt x="15521" y="11900"/>
                      <a:pt x="15508" y="11940"/>
                      <a:pt x="15508" y="11940"/>
                    </a:cubicBezTo>
                    <a:close/>
                    <a:moveTo>
                      <a:pt x="15426" y="11967"/>
                    </a:moveTo>
                    <a:lnTo>
                      <a:pt x="15431" y="11983"/>
                    </a:lnTo>
                    <a:lnTo>
                      <a:pt x="15439" y="11972"/>
                    </a:lnTo>
                    <a:cubicBezTo>
                      <a:pt x="15436" y="11970"/>
                      <a:pt x="15429" y="11977"/>
                      <a:pt x="15426" y="11967"/>
                    </a:cubicBezTo>
                    <a:close/>
                    <a:moveTo>
                      <a:pt x="15539" y="11857"/>
                    </a:moveTo>
                    <a:cubicBezTo>
                      <a:pt x="15531" y="11858"/>
                      <a:pt x="15526" y="11870"/>
                      <a:pt x="15529" y="11889"/>
                    </a:cubicBezTo>
                    <a:cubicBezTo>
                      <a:pt x="15537" y="11889"/>
                      <a:pt x="15535" y="11865"/>
                      <a:pt x="15539" y="11857"/>
                    </a:cubicBezTo>
                    <a:close/>
                    <a:moveTo>
                      <a:pt x="15547" y="11857"/>
                    </a:moveTo>
                    <a:cubicBezTo>
                      <a:pt x="15556" y="11857"/>
                      <a:pt x="15561" y="11833"/>
                      <a:pt x="15568" y="11822"/>
                    </a:cubicBezTo>
                    <a:cubicBezTo>
                      <a:pt x="15554" y="11819"/>
                      <a:pt x="15553" y="11831"/>
                      <a:pt x="15547" y="11857"/>
                    </a:cubicBezTo>
                    <a:close/>
                    <a:moveTo>
                      <a:pt x="15508" y="17547"/>
                    </a:moveTo>
                    <a:cubicBezTo>
                      <a:pt x="15502" y="17540"/>
                      <a:pt x="15494" y="17558"/>
                      <a:pt x="15497" y="17568"/>
                    </a:cubicBezTo>
                    <a:cubicBezTo>
                      <a:pt x="15502" y="17568"/>
                      <a:pt x="15505" y="17554"/>
                      <a:pt x="15508" y="17547"/>
                    </a:cubicBezTo>
                    <a:close/>
                    <a:moveTo>
                      <a:pt x="16199" y="16272"/>
                    </a:moveTo>
                    <a:lnTo>
                      <a:pt x="16213" y="16223"/>
                    </a:lnTo>
                    <a:lnTo>
                      <a:pt x="16192" y="16284"/>
                    </a:lnTo>
                    <a:cubicBezTo>
                      <a:pt x="16192" y="16284"/>
                      <a:pt x="16199" y="16272"/>
                      <a:pt x="16199" y="16272"/>
                    </a:cubicBezTo>
                    <a:close/>
                    <a:moveTo>
                      <a:pt x="15645" y="11555"/>
                    </a:moveTo>
                    <a:lnTo>
                      <a:pt x="15649" y="11555"/>
                    </a:lnTo>
                    <a:lnTo>
                      <a:pt x="15649" y="11527"/>
                    </a:lnTo>
                    <a:cubicBezTo>
                      <a:pt x="15649" y="11527"/>
                      <a:pt x="15645" y="11555"/>
                      <a:pt x="15645" y="11555"/>
                    </a:cubicBezTo>
                    <a:close/>
                    <a:moveTo>
                      <a:pt x="14815" y="14654"/>
                    </a:moveTo>
                    <a:cubicBezTo>
                      <a:pt x="14823" y="14617"/>
                      <a:pt x="14835" y="14585"/>
                      <a:pt x="14834" y="14542"/>
                    </a:cubicBezTo>
                    <a:cubicBezTo>
                      <a:pt x="14825" y="14576"/>
                      <a:pt x="14812" y="14619"/>
                      <a:pt x="14815" y="14654"/>
                    </a:cubicBezTo>
                    <a:close/>
                    <a:moveTo>
                      <a:pt x="11929" y="17679"/>
                    </a:moveTo>
                    <a:lnTo>
                      <a:pt x="11929" y="17614"/>
                    </a:lnTo>
                    <a:cubicBezTo>
                      <a:pt x="11922" y="17629"/>
                      <a:pt x="11922" y="17670"/>
                      <a:pt x="11929" y="17679"/>
                    </a:cubicBezTo>
                    <a:close/>
                    <a:moveTo>
                      <a:pt x="11926" y="17463"/>
                    </a:moveTo>
                    <a:lnTo>
                      <a:pt x="11932" y="17369"/>
                    </a:lnTo>
                    <a:cubicBezTo>
                      <a:pt x="11910" y="17379"/>
                      <a:pt x="11928" y="17433"/>
                      <a:pt x="11926" y="17463"/>
                    </a:cubicBezTo>
                    <a:close/>
                    <a:moveTo>
                      <a:pt x="11929" y="17563"/>
                    </a:moveTo>
                    <a:lnTo>
                      <a:pt x="11926" y="17563"/>
                    </a:lnTo>
                    <a:lnTo>
                      <a:pt x="11926" y="17586"/>
                    </a:lnTo>
                    <a:lnTo>
                      <a:pt x="11929" y="17586"/>
                    </a:lnTo>
                    <a:cubicBezTo>
                      <a:pt x="11929" y="17586"/>
                      <a:pt x="11929" y="17563"/>
                      <a:pt x="11929" y="17563"/>
                    </a:cubicBezTo>
                    <a:close/>
                    <a:moveTo>
                      <a:pt x="11948" y="16669"/>
                    </a:moveTo>
                    <a:lnTo>
                      <a:pt x="11932" y="16767"/>
                    </a:lnTo>
                    <a:cubicBezTo>
                      <a:pt x="11934" y="16772"/>
                      <a:pt x="11937" y="16782"/>
                      <a:pt x="11942" y="16780"/>
                    </a:cubicBezTo>
                    <a:cubicBezTo>
                      <a:pt x="11932" y="16731"/>
                      <a:pt x="11962" y="16711"/>
                      <a:pt x="11948" y="16669"/>
                    </a:cubicBezTo>
                    <a:close/>
                    <a:moveTo>
                      <a:pt x="11982" y="15794"/>
                    </a:moveTo>
                    <a:cubicBezTo>
                      <a:pt x="11968" y="15852"/>
                      <a:pt x="11969" y="15927"/>
                      <a:pt x="11974" y="15994"/>
                    </a:cubicBezTo>
                    <a:cubicBezTo>
                      <a:pt x="11975" y="15927"/>
                      <a:pt x="11982" y="15855"/>
                      <a:pt x="11982" y="15794"/>
                    </a:cubicBezTo>
                    <a:close/>
                    <a:moveTo>
                      <a:pt x="13035" y="9745"/>
                    </a:moveTo>
                    <a:cubicBezTo>
                      <a:pt x="13028" y="9766"/>
                      <a:pt x="13015" y="9784"/>
                      <a:pt x="13023" y="9807"/>
                    </a:cubicBezTo>
                    <a:cubicBezTo>
                      <a:pt x="13025" y="9785"/>
                      <a:pt x="13030" y="9766"/>
                      <a:pt x="13035" y="9745"/>
                    </a:cubicBezTo>
                    <a:close/>
                    <a:moveTo>
                      <a:pt x="13127" y="9452"/>
                    </a:moveTo>
                    <a:cubicBezTo>
                      <a:pt x="13122" y="9469"/>
                      <a:pt x="13116" y="9497"/>
                      <a:pt x="13122" y="9513"/>
                    </a:cubicBezTo>
                    <a:cubicBezTo>
                      <a:pt x="13124" y="9494"/>
                      <a:pt x="13135" y="9473"/>
                      <a:pt x="13127" y="9452"/>
                    </a:cubicBezTo>
                    <a:close/>
                    <a:moveTo>
                      <a:pt x="11939" y="18497"/>
                    </a:moveTo>
                    <a:cubicBezTo>
                      <a:pt x="11943" y="18379"/>
                      <a:pt x="11922" y="18240"/>
                      <a:pt x="11929" y="18142"/>
                    </a:cubicBezTo>
                    <a:lnTo>
                      <a:pt x="11926" y="18147"/>
                    </a:lnTo>
                    <a:cubicBezTo>
                      <a:pt x="11917" y="18151"/>
                      <a:pt x="11919" y="18133"/>
                      <a:pt x="11916" y="18123"/>
                    </a:cubicBezTo>
                    <a:cubicBezTo>
                      <a:pt x="11918" y="18296"/>
                      <a:pt x="11922" y="18492"/>
                      <a:pt x="11924" y="18675"/>
                    </a:cubicBezTo>
                    <a:cubicBezTo>
                      <a:pt x="11929" y="18698"/>
                      <a:pt x="11943" y="18715"/>
                      <a:pt x="11934" y="18747"/>
                    </a:cubicBezTo>
                    <a:cubicBezTo>
                      <a:pt x="11956" y="18785"/>
                      <a:pt x="11945" y="18847"/>
                      <a:pt x="11952" y="18898"/>
                    </a:cubicBezTo>
                    <a:cubicBezTo>
                      <a:pt x="11950" y="18868"/>
                      <a:pt x="11956" y="18845"/>
                      <a:pt x="11957" y="18819"/>
                    </a:cubicBezTo>
                    <a:cubicBezTo>
                      <a:pt x="11951" y="18705"/>
                      <a:pt x="11950" y="18609"/>
                      <a:pt x="11939" y="18497"/>
                    </a:cubicBezTo>
                    <a:close/>
                    <a:moveTo>
                      <a:pt x="11957" y="16328"/>
                    </a:moveTo>
                    <a:cubicBezTo>
                      <a:pt x="11956" y="16356"/>
                      <a:pt x="11938" y="16383"/>
                      <a:pt x="11952" y="16410"/>
                    </a:cubicBezTo>
                    <a:cubicBezTo>
                      <a:pt x="11957" y="16385"/>
                      <a:pt x="11964" y="16356"/>
                      <a:pt x="11957" y="16328"/>
                    </a:cubicBezTo>
                    <a:close/>
                    <a:moveTo>
                      <a:pt x="14566" y="16567"/>
                    </a:moveTo>
                    <a:cubicBezTo>
                      <a:pt x="14561" y="16580"/>
                      <a:pt x="14554" y="16608"/>
                      <a:pt x="14561" y="16623"/>
                    </a:cubicBezTo>
                    <a:cubicBezTo>
                      <a:pt x="14561" y="16623"/>
                      <a:pt x="14566" y="16567"/>
                      <a:pt x="14566" y="16567"/>
                    </a:cubicBezTo>
                    <a:close/>
                    <a:moveTo>
                      <a:pt x="12959" y="10666"/>
                    </a:moveTo>
                    <a:cubicBezTo>
                      <a:pt x="12939" y="10718"/>
                      <a:pt x="12947" y="10799"/>
                      <a:pt x="12931" y="10855"/>
                    </a:cubicBezTo>
                    <a:cubicBezTo>
                      <a:pt x="12959" y="10762"/>
                      <a:pt x="12974" y="10656"/>
                      <a:pt x="12991" y="10553"/>
                    </a:cubicBezTo>
                    <a:cubicBezTo>
                      <a:pt x="12997" y="10535"/>
                      <a:pt x="12991" y="10514"/>
                      <a:pt x="12980" y="10514"/>
                    </a:cubicBezTo>
                    <a:cubicBezTo>
                      <a:pt x="12974" y="10565"/>
                      <a:pt x="12961" y="10612"/>
                      <a:pt x="12959" y="10666"/>
                    </a:cubicBezTo>
                    <a:close/>
                    <a:moveTo>
                      <a:pt x="14592" y="16272"/>
                    </a:moveTo>
                    <a:lnTo>
                      <a:pt x="14588" y="16341"/>
                    </a:lnTo>
                    <a:cubicBezTo>
                      <a:pt x="14592" y="16318"/>
                      <a:pt x="14600" y="16300"/>
                      <a:pt x="14592" y="16272"/>
                    </a:cubicBezTo>
                    <a:close/>
                    <a:moveTo>
                      <a:pt x="14705" y="15231"/>
                    </a:moveTo>
                    <a:lnTo>
                      <a:pt x="14691" y="15322"/>
                    </a:lnTo>
                    <a:cubicBezTo>
                      <a:pt x="14700" y="15296"/>
                      <a:pt x="14709" y="15264"/>
                      <a:pt x="14705" y="15231"/>
                    </a:cubicBezTo>
                    <a:close/>
                    <a:moveTo>
                      <a:pt x="14613" y="15827"/>
                    </a:moveTo>
                    <a:cubicBezTo>
                      <a:pt x="14602" y="15898"/>
                      <a:pt x="14592" y="15982"/>
                      <a:pt x="14590" y="16050"/>
                    </a:cubicBezTo>
                    <a:cubicBezTo>
                      <a:pt x="14594" y="15973"/>
                      <a:pt x="14620" y="15908"/>
                      <a:pt x="14613" y="15827"/>
                    </a:cubicBezTo>
                    <a:close/>
                    <a:moveTo>
                      <a:pt x="14658" y="15755"/>
                    </a:moveTo>
                    <a:lnTo>
                      <a:pt x="14617" y="16066"/>
                    </a:lnTo>
                    <a:lnTo>
                      <a:pt x="14630" y="16038"/>
                    </a:lnTo>
                    <a:cubicBezTo>
                      <a:pt x="14636" y="15941"/>
                      <a:pt x="14682" y="15852"/>
                      <a:pt x="14658" y="15755"/>
                    </a:cubicBezTo>
                    <a:close/>
                    <a:moveTo>
                      <a:pt x="14635" y="15671"/>
                    </a:moveTo>
                    <a:cubicBezTo>
                      <a:pt x="14659" y="15599"/>
                      <a:pt x="14661" y="15507"/>
                      <a:pt x="14674" y="15426"/>
                    </a:cubicBezTo>
                    <a:cubicBezTo>
                      <a:pt x="14674" y="15426"/>
                      <a:pt x="14635" y="15671"/>
                      <a:pt x="14635" y="15671"/>
                    </a:cubicBezTo>
                    <a:close/>
                    <a:moveTo>
                      <a:pt x="11913" y="17976"/>
                    </a:moveTo>
                    <a:lnTo>
                      <a:pt x="11913" y="17953"/>
                    </a:lnTo>
                    <a:lnTo>
                      <a:pt x="11910" y="17953"/>
                    </a:lnTo>
                    <a:lnTo>
                      <a:pt x="11910" y="17976"/>
                    </a:lnTo>
                    <a:cubicBezTo>
                      <a:pt x="11910" y="17976"/>
                      <a:pt x="11913" y="17976"/>
                      <a:pt x="11913" y="17976"/>
                    </a:cubicBezTo>
                    <a:close/>
                    <a:moveTo>
                      <a:pt x="14682" y="15382"/>
                    </a:moveTo>
                    <a:lnTo>
                      <a:pt x="14676" y="15405"/>
                    </a:lnTo>
                    <a:lnTo>
                      <a:pt x="14678" y="15405"/>
                    </a:lnTo>
                    <a:cubicBezTo>
                      <a:pt x="14678" y="15405"/>
                      <a:pt x="14682" y="15382"/>
                      <a:pt x="14682" y="15382"/>
                    </a:cubicBezTo>
                    <a:close/>
                    <a:moveTo>
                      <a:pt x="14613" y="16077"/>
                    </a:moveTo>
                    <a:lnTo>
                      <a:pt x="14603" y="16167"/>
                    </a:lnTo>
                    <a:lnTo>
                      <a:pt x="14609" y="16156"/>
                    </a:lnTo>
                    <a:cubicBezTo>
                      <a:pt x="14617" y="16136"/>
                      <a:pt x="14624" y="16100"/>
                      <a:pt x="14613" y="16077"/>
                    </a:cubicBezTo>
                    <a:close/>
                    <a:moveTo>
                      <a:pt x="11887" y="16495"/>
                    </a:moveTo>
                    <a:cubicBezTo>
                      <a:pt x="11884" y="16511"/>
                      <a:pt x="11879" y="16558"/>
                      <a:pt x="11892" y="16558"/>
                    </a:cubicBezTo>
                    <a:cubicBezTo>
                      <a:pt x="11891" y="16534"/>
                      <a:pt x="11895" y="16506"/>
                      <a:pt x="11887" y="16495"/>
                    </a:cubicBezTo>
                    <a:close/>
                  </a:path>
                </a:pathLst>
              </a:custGeom>
              <a:solidFill>
                <a:srgbClr val="00B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9" name="Kształt"/>
              <p:cNvSpPr/>
              <p:nvPr/>
            </p:nvSpPr>
            <p:spPr>
              <a:xfrm>
                <a:off x="0" y="837585"/>
                <a:ext cx="1681957" cy="38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5D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933" name="Grupuj"/>
            <p:cNvGrpSpPr/>
            <p:nvPr/>
          </p:nvGrpSpPr>
          <p:grpSpPr>
            <a:xfrm>
              <a:off x="3623733" y="3619170"/>
              <a:ext cx="2870598" cy="1749783"/>
              <a:chOff x="0" y="0"/>
              <a:chExt cx="2870596" cy="1749781"/>
            </a:xfrm>
          </p:grpSpPr>
          <p:sp>
            <p:nvSpPr>
              <p:cNvPr id="931" name="Kształt"/>
              <p:cNvSpPr/>
              <p:nvPr/>
            </p:nvSpPr>
            <p:spPr>
              <a:xfrm>
                <a:off x="0" y="0"/>
                <a:ext cx="2870597" cy="170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0" y="0"/>
                    </a:moveTo>
                    <a:lnTo>
                      <a:pt x="8854" y="3268"/>
                    </a:lnTo>
                    <a:lnTo>
                      <a:pt x="9299" y="4027"/>
                    </a:lnTo>
                    <a:lnTo>
                      <a:pt x="10413" y="2147"/>
                    </a:lnTo>
                    <a:lnTo>
                      <a:pt x="9694" y="4691"/>
                    </a:lnTo>
                    <a:lnTo>
                      <a:pt x="9989" y="5189"/>
                    </a:lnTo>
                    <a:lnTo>
                      <a:pt x="11494" y="3977"/>
                    </a:lnTo>
                    <a:lnTo>
                      <a:pt x="10380" y="5853"/>
                    </a:lnTo>
                    <a:lnTo>
                      <a:pt x="10828" y="6612"/>
                    </a:lnTo>
                    <a:lnTo>
                      <a:pt x="12764" y="3339"/>
                    </a:lnTo>
                    <a:lnTo>
                      <a:pt x="12148" y="2298"/>
                    </a:lnTo>
                    <a:lnTo>
                      <a:pt x="10694" y="3494"/>
                    </a:lnTo>
                    <a:lnTo>
                      <a:pt x="11423" y="1071"/>
                    </a:lnTo>
                    <a:lnTo>
                      <a:pt x="10790" y="0"/>
                    </a:lnTo>
                    <a:close/>
                    <a:moveTo>
                      <a:pt x="8654" y="3655"/>
                    </a:moveTo>
                    <a:lnTo>
                      <a:pt x="8084" y="4621"/>
                    </a:lnTo>
                    <a:lnTo>
                      <a:pt x="8442" y="6466"/>
                    </a:lnTo>
                    <a:lnTo>
                      <a:pt x="8433" y="6466"/>
                    </a:lnTo>
                    <a:lnTo>
                      <a:pt x="7394" y="5787"/>
                    </a:lnTo>
                    <a:lnTo>
                      <a:pt x="6854" y="6697"/>
                    </a:lnTo>
                    <a:lnTo>
                      <a:pt x="8648" y="7658"/>
                    </a:lnTo>
                    <a:lnTo>
                      <a:pt x="9404" y="8930"/>
                    </a:lnTo>
                    <a:lnTo>
                      <a:pt x="9897" y="8100"/>
                    </a:lnTo>
                    <a:lnTo>
                      <a:pt x="9138" y="6818"/>
                    </a:lnTo>
                    <a:lnTo>
                      <a:pt x="8654" y="3655"/>
                    </a:lnTo>
                    <a:close/>
                    <a:moveTo>
                      <a:pt x="13244" y="4133"/>
                    </a:moveTo>
                    <a:lnTo>
                      <a:pt x="11309" y="7406"/>
                    </a:lnTo>
                    <a:lnTo>
                      <a:pt x="12704" y="9764"/>
                    </a:lnTo>
                    <a:lnTo>
                      <a:pt x="13098" y="9096"/>
                    </a:lnTo>
                    <a:lnTo>
                      <a:pt x="12196" y="7567"/>
                    </a:lnTo>
                    <a:lnTo>
                      <a:pt x="12617" y="6858"/>
                    </a:lnTo>
                    <a:lnTo>
                      <a:pt x="13361" y="8110"/>
                    </a:lnTo>
                    <a:lnTo>
                      <a:pt x="13755" y="7446"/>
                    </a:lnTo>
                    <a:lnTo>
                      <a:pt x="13011" y="6189"/>
                    </a:lnTo>
                    <a:lnTo>
                      <a:pt x="13343" y="5631"/>
                    </a:lnTo>
                    <a:lnTo>
                      <a:pt x="14245" y="7160"/>
                    </a:lnTo>
                    <a:lnTo>
                      <a:pt x="14639" y="6491"/>
                    </a:lnTo>
                    <a:lnTo>
                      <a:pt x="13244" y="4133"/>
                    </a:lnTo>
                    <a:close/>
                    <a:moveTo>
                      <a:pt x="15072" y="7306"/>
                    </a:moveTo>
                    <a:lnTo>
                      <a:pt x="13137" y="10579"/>
                    </a:lnTo>
                    <a:lnTo>
                      <a:pt x="13630" y="11408"/>
                    </a:lnTo>
                    <a:lnTo>
                      <a:pt x="15194" y="8759"/>
                    </a:lnTo>
                    <a:lnTo>
                      <a:pt x="15574" y="9397"/>
                    </a:lnTo>
                    <a:cubicBezTo>
                      <a:pt x="15714" y="9635"/>
                      <a:pt x="15719" y="10016"/>
                      <a:pt x="15583" y="10247"/>
                    </a:cubicBezTo>
                    <a:cubicBezTo>
                      <a:pt x="15446" y="10478"/>
                      <a:pt x="15222" y="10470"/>
                      <a:pt x="15081" y="10232"/>
                    </a:cubicBezTo>
                    <a:lnTo>
                      <a:pt x="14731" y="9639"/>
                    </a:lnTo>
                    <a:lnTo>
                      <a:pt x="14316" y="12575"/>
                    </a:lnTo>
                    <a:lnTo>
                      <a:pt x="14845" y="13465"/>
                    </a:lnTo>
                    <a:lnTo>
                      <a:pt x="15218" y="11242"/>
                    </a:lnTo>
                    <a:cubicBezTo>
                      <a:pt x="15507" y="11500"/>
                      <a:pt x="15898" y="11381"/>
                      <a:pt x="16165" y="10931"/>
                    </a:cubicBezTo>
                    <a:cubicBezTo>
                      <a:pt x="16451" y="10446"/>
                      <a:pt x="16440" y="9621"/>
                      <a:pt x="16114" y="9070"/>
                    </a:cubicBezTo>
                    <a:lnTo>
                      <a:pt x="15072" y="7306"/>
                    </a:lnTo>
                    <a:close/>
                    <a:moveTo>
                      <a:pt x="6913" y="7406"/>
                    </a:moveTo>
                    <a:cubicBezTo>
                      <a:pt x="6567" y="7389"/>
                      <a:pt x="6216" y="7619"/>
                      <a:pt x="5913" y="8130"/>
                    </a:cubicBezTo>
                    <a:cubicBezTo>
                      <a:pt x="5308" y="9153"/>
                      <a:pt x="5367" y="10505"/>
                      <a:pt x="5934" y="11464"/>
                    </a:cubicBezTo>
                    <a:cubicBezTo>
                      <a:pt x="6501" y="12422"/>
                      <a:pt x="7303" y="12522"/>
                      <a:pt x="7908" y="11499"/>
                    </a:cubicBezTo>
                    <a:cubicBezTo>
                      <a:pt x="8513" y="10476"/>
                      <a:pt x="8454" y="9124"/>
                      <a:pt x="7887" y="8165"/>
                    </a:cubicBezTo>
                    <a:cubicBezTo>
                      <a:pt x="7603" y="7686"/>
                      <a:pt x="7260" y="7423"/>
                      <a:pt x="6913" y="7406"/>
                    </a:cubicBezTo>
                    <a:close/>
                    <a:moveTo>
                      <a:pt x="6800" y="8492"/>
                    </a:moveTo>
                    <a:cubicBezTo>
                      <a:pt x="6978" y="8550"/>
                      <a:pt x="7165" y="8749"/>
                      <a:pt x="7352" y="9065"/>
                    </a:cubicBezTo>
                    <a:cubicBezTo>
                      <a:pt x="7726" y="9698"/>
                      <a:pt x="7830" y="10331"/>
                      <a:pt x="7523" y="10850"/>
                    </a:cubicBezTo>
                    <a:cubicBezTo>
                      <a:pt x="7215" y="11369"/>
                      <a:pt x="6842" y="11196"/>
                      <a:pt x="6468" y="10564"/>
                    </a:cubicBezTo>
                    <a:cubicBezTo>
                      <a:pt x="6094" y="9931"/>
                      <a:pt x="5991" y="9298"/>
                      <a:pt x="6298" y="8779"/>
                    </a:cubicBezTo>
                    <a:cubicBezTo>
                      <a:pt x="6452" y="8519"/>
                      <a:pt x="6621" y="8435"/>
                      <a:pt x="6800" y="8492"/>
                    </a:cubicBezTo>
                    <a:close/>
                    <a:moveTo>
                      <a:pt x="4745" y="10770"/>
                    </a:moveTo>
                    <a:cubicBezTo>
                      <a:pt x="4546" y="10782"/>
                      <a:pt x="4343" y="10927"/>
                      <a:pt x="4181" y="11202"/>
                    </a:cubicBezTo>
                    <a:lnTo>
                      <a:pt x="4178" y="11202"/>
                    </a:lnTo>
                    <a:lnTo>
                      <a:pt x="3198" y="12856"/>
                    </a:lnTo>
                    <a:lnTo>
                      <a:pt x="5133" y="16130"/>
                    </a:lnTo>
                    <a:lnTo>
                      <a:pt x="5626" y="15300"/>
                    </a:lnTo>
                    <a:lnTo>
                      <a:pt x="4058" y="12650"/>
                    </a:lnTo>
                    <a:lnTo>
                      <a:pt x="4375" y="12117"/>
                    </a:lnTo>
                    <a:cubicBezTo>
                      <a:pt x="4515" y="11879"/>
                      <a:pt x="4740" y="11871"/>
                      <a:pt x="4877" y="12102"/>
                    </a:cubicBezTo>
                    <a:cubicBezTo>
                      <a:pt x="5013" y="12333"/>
                      <a:pt x="5008" y="12709"/>
                      <a:pt x="4868" y="12947"/>
                    </a:cubicBezTo>
                    <a:lnTo>
                      <a:pt x="4578" y="13435"/>
                    </a:lnTo>
                    <a:lnTo>
                      <a:pt x="6253" y="14239"/>
                    </a:lnTo>
                    <a:lnTo>
                      <a:pt x="6782" y="13349"/>
                    </a:lnTo>
                    <a:lnTo>
                      <a:pt x="5465" y="12716"/>
                    </a:lnTo>
                    <a:cubicBezTo>
                      <a:pt x="5616" y="12229"/>
                      <a:pt x="5548" y="11567"/>
                      <a:pt x="5283" y="11117"/>
                    </a:cubicBezTo>
                    <a:cubicBezTo>
                      <a:pt x="5139" y="10875"/>
                      <a:pt x="4944" y="10757"/>
                      <a:pt x="4745" y="10770"/>
                    </a:cubicBezTo>
                    <a:close/>
                    <a:moveTo>
                      <a:pt x="17186" y="10770"/>
                    </a:moveTo>
                    <a:lnTo>
                      <a:pt x="15251" y="14043"/>
                    </a:lnTo>
                    <a:lnTo>
                      <a:pt x="16565" y="16260"/>
                    </a:lnTo>
                    <a:lnTo>
                      <a:pt x="17004" y="15516"/>
                    </a:lnTo>
                    <a:lnTo>
                      <a:pt x="16180" y="14123"/>
                    </a:lnTo>
                    <a:lnTo>
                      <a:pt x="17676" y="11599"/>
                    </a:lnTo>
                    <a:lnTo>
                      <a:pt x="17186" y="10770"/>
                    </a:lnTo>
                    <a:close/>
                    <a:moveTo>
                      <a:pt x="2933" y="13364"/>
                    </a:moveTo>
                    <a:lnTo>
                      <a:pt x="1601" y="15622"/>
                    </a:lnTo>
                    <a:lnTo>
                      <a:pt x="3533" y="18890"/>
                    </a:lnTo>
                    <a:lnTo>
                      <a:pt x="4868" y="16637"/>
                    </a:lnTo>
                    <a:lnTo>
                      <a:pt x="4473" y="15969"/>
                    </a:lnTo>
                    <a:lnTo>
                      <a:pt x="3631" y="17392"/>
                    </a:lnTo>
                    <a:lnTo>
                      <a:pt x="3210" y="16683"/>
                    </a:lnTo>
                    <a:lnTo>
                      <a:pt x="3891" y="15531"/>
                    </a:lnTo>
                    <a:lnTo>
                      <a:pt x="3497" y="14863"/>
                    </a:lnTo>
                    <a:lnTo>
                      <a:pt x="2816" y="16014"/>
                    </a:lnTo>
                    <a:lnTo>
                      <a:pt x="2485" y="15456"/>
                    </a:lnTo>
                    <a:lnTo>
                      <a:pt x="3327" y="14033"/>
                    </a:lnTo>
                    <a:lnTo>
                      <a:pt x="2933" y="13364"/>
                    </a:lnTo>
                    <a:close/>
                    <a:moveTo>
                      <a:pt x="18844" y="13560"/>
                    </a:moveTo>
                    <a:lnTo>
                      <a:pt x="16906" y="16828"/>
                    </a:lnTo>
                    <a:lnTo>
                      <a:pt x="17422" y="17703"/>
                    </a:lnTo>
                    <a:lnTo>
                      <a:pt x="19357" y="14430"/>
                    </a:lnTo>
                    <a:lnTo>
                      <a:pt x="18844" y="13560"/>
                    </a:lnTo>
                    <a:close/>
                    <a:moveTo>
                      <a:pt x="19757" y="15194"/>
                    </a:moveTo>
                    <a:lnTo>
                      <a:pt x="17819" y="18463"/>
                    </a:lnTo>
                    <a:lnTo>
                      <a:pt x="18267" y="19217"/>
                    </a:lnTo>
                    <a:lnTo>
                      <a:pt x="19590" y="16984"/>
                    </a:lnTo>
                    <a:lnTo>
                      <a:pt x="19059" y="20559"/>
                    </a:lnTo>
                    <a:lnTo>
                      <a:pt x="19665" y="21585"/>
                    </a:lnTo>
                    <a:lnTo>
                      <a:pt x="21600" y="18312"/>
                    </a:lnTo>
                    <a:lnTo>
                      <a:pt x="21143" y="17537"/>
                    </a:lnTo>
                    <a:lnTo>
                      <a:pt x="19805" y="19795"/>
                    </a:lnTo>
                    <a:lnTo>
                      <a:pt x="20426" y="16326"/>
                    </a:lnTo>
                    <a:lnTo>
                      <a:pt x="19757" y="15194"/>
                    </a:lnTo>
                    <a:close/>
                    <a:moveTo>
                      <a:pt x="490" y="17502"/>
                    </a:moveTo>
                    <a:lnTo>
                      <a:pt x="0" y="18332"/>
                    </a:lnTo>
                    <a:lnTo>
                      <a:pt x="1935" y="21600"/>
                    </a:lnTo>
                    <a:lnTo>
                      <a:pt x="3249" y="19383"/>
                    </a:lnTo>
                    <a:lnTo>
                      <a:pt x="2807" y="18639"/>
                    </a:lnTo>
                    <a:lnTo>
                      <a:pt x="1986" y="20026"/>
                    </a:lnTo>
                    <a:lnTo>
                      <a:pt x="490" y="1750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2" name="Trójkąt"/>
              <p:cNvSpPr/>
              <p:nvPr/>
            </p:nvSpPr>
            <p:spPr>
              <a:xfrm>
                <a:off x="303674" y="614774"/>
                <a:ext cx="2261499" cy="1135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799" y="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89C6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pic>
        <p:nvPicPr>
          <p:cNvPr id="935" name="DSC_6663.jpg" descr="DSC_666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80000">
            <a:off x="7700302" y="29159"/>
            <a:ext cx="7765730" cy="7765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474"/>
                </a:moveTo>
                <a:lnTo>
                  <a:pt x="9474" y="21600"/>
                </a:lnTo>
                <a:lnTo>
                  <a:pt x="21600" y="12126"/>
                </a:lnTo>
                <a:lnTo>
                  <a:pt x="12126" y="0"/>
                </a:lnTo>
                <a:lnTo>
                  <a:pt x="0" y="9474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36" name="zielona eko sciana.jpg" descr="zielona eko sciana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59389" y="0"/>
            <a:ext cx="5554290" cy="5554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37" name="Leroy Merlin…"/>
          <p:cNvSpPr txBox="1">
            <a:spLocks noGrp="1"/>
          </p:cNvSpPr>
          <p:nvPr>
            <p:ph type="title" idx="4294967295"/>
          </p:nvPr>
        </p:nvSpPr>
        <p:spPr>
          <a:xfrm rot="18900000">
            <a:off x="962801" y="2347769"/>
            <a:ext cx="9363301" cy="3474359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defRPr>
                <a:solidFill>
                  <a:srgbClr val="89C629"/>
                </a:solidFill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pPr>
            <a:r>
              <a:t>Leroy Merlin</a:t>
            </a:r>
          </a:p>
          <a:p>
            <a:pPr algn="l">
              <a:lnSpc>
                <a:spcPct val="90000"/>
              </a:lnSpc>
              <a:defRPr>
                <a:latin typeface="Leroy Merlin Sans Regular"/>
                <a:ea typeface="Leroy Merlin Sans Regular"/>
                <a:cs typeface="Leroy Merlin Sans Regular"/>
                <a:sym typeface="Leroy Merlin Sans Regular"/>
              </a:defRPr>
            </a:pPr>
            <a:r>
              <a:t>Polska</a:t>
            </a:r>
          </a:p>
        </p:txBody>
      </p:sp>
      <p:sp>
        <p:nvSpPr>
          <p:cNvPr id="938" name="Trójkąt"/>
          <p:cNvSpPr/>
          <p:nvPr/>
        </p:nvSpPr>
        <p:spPr>
          <a:xfrm>
            <a:off x="0" y="0"/>
            <a:ext cx="6051550" cy="605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89C62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39" name="Kształt"/>
          <p:cNvSpPr/>
          <p:nvPr/>
        </p:nvSpPr>
        <p:spPr>
          <a:xfrm>
            <a:off x="0" y="7664450"/>
            <a:ext cx="8521700" cy="605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60" y="0"/>
                </a:moveTo>
                <a:lnTo>
                  <a:pt x="0" y="8815"/>
                </a:lnTo>
                <a:lnTo>
                  <a:pt x="0" y="21600"/>
                </a:lnTo>
                <a:lnTo>
                  <a:pt x="21600" y="21600"/>
                </a:lnTo>
                <a:lnTo>
                  <a:pt x="6260" y="0"/>
                </a:lnTo>
                <a:close/>
              </a:path>
            </a:pathLst>
          </a:custGeom>
          <a:solidFill>
            <a:srgbClr val="89C62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21954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ytuł 3"/>
          <p:cNvSpPr txBox="1">
            <a:spLocks/>
          </p:cNvSpPr>
          <p:nvPr/>
        </p:nvSpPr>
        <p:spPr bwMode="auto">
          <a:xfrm>
            <a:off x="1241154" y="844207"/>
            <a:ext cx="21844132" cy="99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8800" b="1" dirty="0">
                <a:solidFill>
                  <a:srgbClr val="336600"/>
                </a:solidFill>
                <a:latin typeface="Calibri" pitchFamily="34" charset="0"/>
              </a:rPr>
              <a:t>Po co wdrożyliśmy taki model kompetencji?</a:t>
            </a:r>
            <a:endParaRPr lang="pl-PL" altLang="pl-PL" sz="8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7" name="Symbol zastępczy zawartości 2"/>
          <p:cNvSpPr>
            <a:spLocks noGrp="1"/>
          </p:cNvSpPr>
          <p:nvPr>
            <p:ph type="body" sz="quarter" idx="1"/>
          </p:nvPr>
        </p:nvSpPr>
        <p:spPr>
          <a:xfrm>
            <a:off x="1955799" y="5086350"/>
            <a:ext cx="17446625" cy="7719633"/>
          </a:xfrm>
          <a:solidFill>
            <a:schemeClr val="bg1">
              <a:lumMod val="9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pl-PL" altLang="pl-PL" sz="4000" dirty="0">
                <a:solidFill>
                  <a:srgbClr val="336600"/>
                </a:solidFill>
              </a:rPr>
              <a:t>1. Zapewnienie rozwoju LM Polska poprzez </a:t>
            </a:r>
            <a:r>
              <a:rPr lang="pl-PL" altLang="pl-PL" sz="4000" b="1" dirty="0">
                <a:solidFill>
                  <a:srgbClr val="336600"/>
                </a:solidFill>
              </a:rPr>
              <a:t>koncentrację na priorytetach </a:t>
            </a:r>
            <a:r>
              <a:rPr lang="pl-PL" altLang="pl-PL" sz="4000" dirty="0">
                <a:solidFill>
                  <a:srgbClr val="336600"/>
                </a:solidFill>
              </a:rPr>
              <a:t>i  realizację celów biznesowych</a:t>
            </a:r>
          </a:p>
          <a:p>
            <a:pPr marL="0" indent="0">
              <a:buNone/>
              <a:defRPr/>
            </a:pPr>
            <a:r>
              <a:rPr lang="pl-PL" altLang="pl-PL" sz="4000" dirty="0">
                <a:solidFill>
                  <a:srgbClr val="336600"/>
                </a:solidFill>
              </a:rPr>
              <a:t>2. </a:t>
            </a:r>
            <a:r>
              <a:rPr lang="pl-PL" altLang="pl-PL" sz="4000" b="1" dirty="0">
                <a:solidFill>
                  <a:srgbClr val="336600"/>
                </a:solidFill>
              </a:rPr>
              <a:t>Jednolite standardy wymagań </a:t>
            </a:r>
            <a:r>
              <a:rPr lang="pl-PL" altLang="pl-PL" sz="4000" dirty="0">
                <a:solidFill>
                  <a:srgbClr val="336600"/>
                </a:solidFill>
              </a:rPr>
              <a:t>wobec ról i stanowisk </a:t>
            </a:r>
          </a:p>
          <a:p>
            <a:pPr marL="0" indent="0">
              <a:buNone/>
              <a:defRPr/>
            </a:pPr>
            <a:r>
              <a:rPr lang="pl-PL" altLang="pl-PL" sz="4000" dirty="0">
                <a:solidFill>
                  <a:srgbClr val="336600"/>
                </a:solidFill>
              </a:rPr>
              <a:t>3. </a:t>
            </a:r>
            <a:r>
              <a:rPr lang="pl-PL" altLang="pl-PL" sz="4000" b="1" dirty="0">
                <a:solidFill>
                  <a:srgbClr val="336600"/>
                </a:solidFill>
              </a:rPr>
              <a:t>Spójne kryteria i narzędzia </a:t>
            </a:r>
            <a:r>
              <a:rPr lang="pl-PL" altLang="pl-PL" sz="4000" dirty="0">
                <a:solidFill>
                  <a:srgbClr val="336600"/>
                </a:solidFill>
              </a:rPr>
              <a:t>w procesach od rekrutacji przez ocenę i rozwój pracownika</a:t>
            </a:r>
          </a:p>
          <a:p>
            <a:pPr marL="0" indent="0">
              <a:buNone/>
              <a:defRPr/>
            </a:pPr>
            <a:r>
              <a:rPr lang="pl-PL" altLang="pl-PL" sz="4000" dirty="0">
                <a:solidFill>
                  <a:srgbClr val="336600"/>
                </a:solidFill>
              </a:rPr>
              <a:t>4. Tworzenie </a:t>
            </a:r>
            <a:r>
              <a:rPr lang="pl-PL" altLang="pl-PL" sz="4000" b="1" dirty="0">
                <a:solidFill>
                  <a:srgbClr val="336600"/>
                </a:solidFill>
              </a:rPr>
              <a:t>atrakcyjnego miejsca pracy</a:t>
            </a:r>
            <a:r>
              <a:rPr lang="pl-PL" altLang="pl-PL" sz="4000" dirty="0">
                <a:solidFill>
                  <a:srgbClr val="336600"/>
                </a:solidFill>
              </a:rPr>
              <a:t> przez rozwój stanowiskowy każdego pracownika</a:t>
            </a:r>
          </a:p>
          <a:p>
            <a:pPr marL="0" indent="0">
              <a:buNone/>
              <a:defRPr/>
            </a:pPr>
            <a:r>
              <a:rPr lang="pl-PL" altLang="pl-PL" sz="4000" dirty="0">
                <a:solidFill>
                  <a:srgbClr val="336600"/>
                </a:solidFill>
                <a:latin typeface="Arial" charset="0"/>
              </a:rPr>
              <a:t>5. P</a:t>
            </a:r>
            <a:r>
              <a:rPr lang="pl-PL" altLang="pl-PL" sz="4000" dirty="0">
                <a:solidFill>
                  <a:srgbClr val="336600"/>
                </a:solidFill>
              </a:rPr>
              <a:t>romowanie postaw </a:t>
            </a:r>
            <a:r>
              <a:rPr lang="pl-PL" altLang="pl-PL" sz="4000" b="1" dirty="0">
                <a:solidFill>
                  <a:srgbClr val="336600"/>
                </a:solidFill>
              </a:rPr>
              <a:t>Przywódcy i Przedsiębiorcy</a:t>
            </a:r>
          </a:p>
        </p:txBody>
      </p:sp>
      <p:sp>
        <p:nvSpPr>
          <p:cNvPr id="5" name="Symbol zastępczy zawartości 2"/>
          <p:cNvSpPr>
            <a:spLocks noGrp="1"/>
          </p:cNvSpPr>
          <p:nvPr>
            <p:ph type="body" sz="quarter" idx="13"/>
          </p:nvPr>
        </p:nvSpPr>
        <p:spPr>
          <a:xfrm>
            <a:off x="1670050" y="2613025"/>
            <a:ext cx="18288000" cy="2133600"/>
          </a:xfrm>
          <a:solidFill>
            <a:srgbClr val="3366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algn="ctr">
              <a:defRPr/>
            </a:pPr>
            <a:endParaRPr lang="pl-PL" altLang="pl-PL" sz="40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pl-PL" altLang="pl-PL" sz="4000" b="1" dirty="0">
                <a:solidFill>
                  <a:schemeClr val="bg1"/>
                </a:solidFill>
              </a:rPr>
              <a:t>Wzmocnienie realizacji strategii firmowej i wynikających z niej założeń sklepu.</a:t>
            </a:r>
          </a:p>
          <a:p>
            <a:pPr marL="0" algn="ctr">
              <a:defRPr/>
            </a:pPr>
            <a:endParaRPr lang="pl-PL" altLang="pl-PL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3AD130-A71A-4277-8BDD-82237C2D9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800" y="429260"/>
            <a:ext cx="18288000" cy="4343400"/>
          </a:xfrm>
        </p:spPr>
        <p:txBody>
          <a:bodyPr>
            <a:normAutofit/>
          </a:bodyPr>
          <a:lstStyle/>
          <a:p>
            <a:r>
              <a:rPr lang="pl-PL" sz="8800" b="1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Struktura zatrudnienia w LM Białystok - wykształcenie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7D04ED8-E161-4D5B-AA79-1A41FD9E0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8847895"/>
              </p:ext>
            </p:extLst>
          </p:nvPr>
        </p:nvGraphicFramePr>
        <p:xfrm>
          <a:off x="467968" y="3744568"/>
          <a:ext cx="21263664" cy="8709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EA08138F-8AAE-4D8A-B1DA-70D424802F48}"/>
              </a:ext>
            </a:extLst>
          </p:cNvPr>
          <p:cNvSpPr txBox="1"/>
          <p:nvPr/>
        </p:nvSpPr>
        <p:spPr>
          <a:xfrm>
            <a:off x="3438144" y="9442704"/>
            <a:ext cx="4919472" cy="73866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42% zatrudnionych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D554F2A-702C-41E7-890D-CE3FC56757D7}"/>
              </a:ext>
            </a:extLst>
          </p:cNvPr>
          <p:cNvSpPr txBox="1"/>
          <p:nvPr/>
        </p:nvSpPr>
        <p:spPr>
          <a:xfrm>
            <a:off x="9857232" y="9442704"/>
            <a:ext cx="5413248" cy="12926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600" dirty="0">
                <a:solidFill>
                  <a:schemeClr val="bg1"/>
                </a:solidFill>
              </a:rPr>
              <a:t>32</a:t>
            </a: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% zatrudnionych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z wyższym wykształceniem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50D8278-9C19-4111-B870-CA892DC06A5A}"/>
              </a:ext>
            </a:extLst>
          </p:cNvPr>
          <p:cNvSpPr txBox="1"/>
          <p:nvPr/>
        </p:nvSpPr>
        <p:spPr>
          <a:xfrm>
            <a:off x="21987664" y="9537642"/>
            <a:ext cx="1243584" cy="12926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16%</a:t>
            </a:r>
          </a:p>
          <a:p>
            <a:r>
              <a:rPr lang="pl-PL" sz="3600" dirty="0" err="1">
                <a:solidFill>
                  <a:schemeClr val="bg1"/>
                </a:solidFill>
              </a:rPr>
              <a:t>UwB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BEBE5C8-BB35-4756-8AA6-F2C2C705D684}"/>
              </a:ext>
            </a:extLst>
          </p:cNvPr>
          <p:cNvSpPr txBox="1"/>
          <p:nvPr/>
        </p:nvSpPr>
        <p:spPr>
          <a:xfrm>
            <a:off x="21951696" y="7453017"/>
            <a:ext cx="1243584" cy="12926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24%</a:t>
            </a:r>
          </a:p>
          <a:p>
            <a:r>
              <a:rPr lang="pl-PL" sz="3600" dirty="0" err="1">
                <a:solidFill>
                  <a:schemeClr val="bg1"/>
                </a:solidFill>
              </a:rPr>
              <a:t>UwB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9939538-171C-499D-8E19-4B9931979031}"/>
              </a:ext>
            </a:extLst>
          </p:cNvPr>
          <p:cNvSpPr txBox="1"/>
          <p:nvPr/>
        </p:nvSpPr>
        <p:spPr>
          <a:xfrm>
            <a:off x="21896832" y="5396347"/>
            <a:ext cx="1243584" cy="12926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60% </a:t>
            </a:r>
            <a:r>
              <a:rPr kumimoji="0" lang="pl-PL" sz="3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UwB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90330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3AD130-A71A-4277-8BDD-82237C2D9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575" y="472109"/>
            <a:ext cx="18288000" cy="4343400"/>
          </a:xfrm>
        </p:spPr>
        <p:txBody>
          <a:bodyPr>
            <a:normAutofit/>
          </a:bodyPr>
          <a:lstStyle/>
          <a:p>
            <a:r>
              <a:rPr lang="pl-PL" sz="8800" b="1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Jak </a:t>
            </a:r>
            <a:r>
              <a:rPr lang="pl-PL" sz="8800" b="1" dirty="0">
                <a:solidFill>
                  <a:srgbClr val="336600"/>
                </a:solidFill>
                <a:latin typeface="Calibri" pitchFamily="34" charset="0"/>
              </a:rPr>
              <a:t>absolwenci </a:t>
            </a:r>
            <a:r>
              <a:rPr lang="pl-PL" sz="8800" b="1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odpowiadają na potrzeby LM?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C6A8042-A6B5-43E3-A720-B8BD9914D9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5483551"/>
              </p:ext>
            </p:extLst>
          </p:nvPr>
        </p:nvGraphicFramePr>
        <p:xfrm>
          <a:off x="1132472" y="2214582"/>
          <a:ext cx="22660216" cy="11501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265681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ABF206-A9BC-4559-8B42-25DBB63A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800" y="1892300"/>
            <a:ext cx="18288000" cy="2030771"/>
          </a:xfrm>
        </p:spPr>
        <p:txBody>
          <a:bodyPr>
            <a:normAutofit/>
          </a:bodyPr>
          <a:lstStyle/>
          <a:p>
            <a:r>
              <a:rPr lang="pl-PL" sz="8800" b="1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Jaka jest nasza odpowiedź?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05460D6-FABB-4EA3-8F96-919BC411845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66949" y="5191432"/>
            <a:ext cx="23545799" cy="5981393"/>
          </a:xfrm>
        </p:spPr>
        <p:txBody>
          <a:bodyPr>
            <a:normAutofit/>
          </a:bodyPr>
          <a:lstStyle/>
          <a:p>
            <a:r>
              <a:rPr lang="pl-PL" sz="6600" b="1" dirty="0" err="1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  <a:sym typeface="Leroy Merlin Sans Bold"/>
              </a:rPr>
              <a:t>Onboarding</a:t>
            </a:r>
            <a:r>
              <a:rPr lang="pl-PL" sz="6600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  <a:sym typeface="Leroy Merlin Sans Bold"/>
              </a:rPr>
              <a:t> – błyskawiczne wdrożenie</a:t>
            </a:r>
          </a:p>
          <a:p>
            <a:r>
              <a:rPr lang="pl-PL" sz="6600" b="1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  <a:sym typeface="Leroy Merlin Sans Bold"/>
              </a:rPr>
              <a:t>Otwarta rekrutacja </a:t>
            </a:r>
            <a:r>
              <a:rPr lang="pl-PL" sz="6600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  <a:sym typeface="Leroy Merlin Sans Bold"/>
              </a:rPr>
              <a:t>do programów rozwojowych</a:t>
            </a:r>
          </a:p>
          <a:p>
            <a:r>
              <a:rPr lang="pl-PL" sz="6600" b="1" dirty="0">
                <a:solidFill>
                  <a:srgbClr val="336600"/>
                </a:solidFill>
                <a:latin typeface="Calibri" pitchFamily="34" charset="0"/>
                <a:sym typeface="Leroy Merlin Sans Bold"/>
              </a:rPr>
              <a:t>Programy rozwojowe </a:t>
            </a:r>
            <a:r>
              <a:rPr lang="pl-PL" sz="6600" dirty="0">
                <a:solidFill>
                  <a:srgbClr val="336600"/>
                </a:solidFill>
                <a:latin typeface="Calibri" pitchFamily="34" charset="0"/>
                <a:sym typeface="Leroy Merlin Sans Bold"/>
              </a:rPr>
              <a:t>– realna szansa na awans</a:t>
            </a:r>
          </a:p>
          <a:p>
            <a:endParaRPr lang="pl-PL" sz="4400" dirty="0">
              <a:solidFill>
                <a:srgbClr val="336600"/>
              </a:solidFill>
              <a:latin typeface="Calibri" pitchFamily="34" charset="0"/>
              <a:ea typeface="+mn-ea"/>
              <a:cs typeface="+mn-cs"/>
              <a:sym typeface="Leroy Merli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9436358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13375" y="472109"/>
            <a:ext cx="18288000" cy="4343400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Onboarding</a:t>
            </a:r>
            <a:r>
              <a:rPr lang="pl-PL" b="1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 –  efektywne wdrażanie w rolę w przedsiębiorstwie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 bwMode="auto">
          <a:xfrm>
            <a:off x="1805516" y="7541806"/>
            <a:ext cx="15783448" cy="77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dirty="0">
                <a:solidFill>
                  <a:prstClr val="black"/>
                </a:solidFill>
                <a:latin typeface="Calibri" panose="020F0502020204030204"/>
              </a:rPr>
              <a:t>Opiekun stażu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dirty="0" err="1">
                <a:solidFill>
                  <a:prstClr val="black"/>
                </a:solidFill>
                <a:latin typeface="Calibri" panose="020F0502020204030204"/>
              </a:rPr>
              <a:t>Elearningi</a:t>
            </a:r>
            <a:r>
              <a:rPr lang="pl-PL" sz="4800" dirty="0">
                <a:solidFill>
                  <a:prstClr val="black"/>
                </a:solidFill>
                <a:latin typeface="Calibri" panose="020F0502020204030204"/>
              </a:rPr>
              <a:t> i warsztaty tematyczne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dirty="0">
                <a:solidFill>
                  <a:prstClr val="black"/>
                </a:solidFill>
                <a:latin typeface="Calibri" panose="020F0502020204030204"/>
              </a:rPr>
              <a:t>Zadania wdrożeniowe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dirty="0">
                <a:solidFill>
                  <a:prstClr val="black"/>
                </a:solidFill>
                <a:latin typeface="Calibri" panose="020F0502020204030204"/>
              </a:rPr>
              <a:t>Podsumowania cząstkowe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</a:pPr>
            <a:endParaRPr lang="pl-PL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264434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92086" y="63500"/>
            <a:ext cx="21680714" cy="4343400"/>
          </a:xfrm>
        </p:spPr>
        <p:txBody>
          <a:bodyPr>
            <a:noAutofit/>
          </a:bodyPr>
          <a:lstStyle/>
          <a:p>
            <a:r>
              <a:rPr lang="pl-PL" sz="13300" b="1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Otwarta Rekrutacja do programów rozwojowych– dlaczego?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 bwMode="auto">
          <a:xfrm>
            <a:off x="1205441" y="5901510"/>
            <a:ext cx="15783448" cy="77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b="1" dirty="0">
                <a:solidFill>
                  <a:prstClr val="black"/>
                </a:solidFill>
                <a:latin typeface="Calibri" panose="020F0502020204030204"/>
              </a:rPr>
              <a:t>Odpowiedź na potrzeby pracowników wyrażone w Badaniu Satysfakcji Pracowników</a:t>
            </a:r>
            <a:endParaRPr lang="pl-PL" sz="48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pl-PL" sz="4800" b="1" dirty="0">
                <a:solidFill>
                  <a:prstClr val="black"/>
                </a:solidFill>
                <a:latin typeface="Calibri" panose="020F0502020204030204"/>
              </a:rPr>
              <a:t>Przekazanie odpowiedzialności za własny rozwój w ręce pracownika</a:t>
            </a: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pl-PL" sz="4800" dirty="0">
                <a:solidFill>
                  <a:prstClr val="black"/>
                </a:solidFill>
              </a:rPr>
              <a:t>Zdynamizowanie rozwoju pracowników - </a:t>
            </a:r>
            <a:r>
              <a:rPr lang="pl-PL" sz="4800" b="1" dirty="0">
                <a:solidFill>
                  <a:prstClr val="black"/>
                </a:solidFill>
              </a:rPr>
              <a:t>zasilenie planu sukcesji, identyfikacja potencjałów</a:t>
            </a:r>
            <a:endParaRPr lang="pl-PL" sz="4800" b="1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pl-PL" sz="4800" dirty="0">
                <a:solidFill>
                  <a:prstClr val="black"/>
                </a:solidFill>
                <a:latin typeface="Calibri" panose="020F0502020204030204"/>
              </a:rPr>
              <a:t>Stworzenie przestrzeni będącej </a:t>
            </a:r>
            <a:r>
              <a:rPr lang="pl-PL" sz="4800" b="1" dirty="0">
                <a:solidFill>
                  <a:prstClr val="black"/>
                </a:solidFill>
                <a:latin typeface="Calibri" panose="020F0502020204030204"/>
              </a:rPr>
              <a:t>generatorem innowacji </a:t>
            </a:r>
            <a:r>
              <a:rPr lang="pl-PL" sz="4800" dirty="0">
                <a:solidFill>
                  <a:prstClr val="black"/>
                </a:solidFill>
                <a:latin typeface="Calibri" panose="020F0502020204030204"/>
              </a:rPr>
              <a:t>w obszarze biznesowym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pl-PL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721782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56225" y="113302"/>
            <a:ext cx="18288000" cy="4343400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Programy rozwojowe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 bwMode="auto">
          <a:xfrm>
            <a:off x="2232577" y="4279696"/>
            <a:ext cx="15783448" cy="77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dirty="0">
                <a:solidFill>
                  <a:prstClr val="black"/>
                </a:solidFill>
                <a:latin typeface="Calibri" panose="020F0502020204030204"/>
              </a:rPr>
              <a:t>Mój pomysł na biznes – projekt biznesowy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dirty="0">
                <a:solidFill>
                  <a:prstClr val="black"/>
                </a:solidFill>
                <a:latin typeface="Calibri" panose="020F0502020204030204"/>
              </a:rPr>
              <a:t>Development Center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dirty="0">
                <a:solidFill>
                  <a:prstClr val="black"/>
                </a:solidFill>
                <a:latin typeface="Calibri" panose="020F0502020204030204"/>
              </a:rPr>
              <a:t>Indywidualny plan rozwoju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dirty="0">
                <a:solidFill>
                  <a:prstClr val="black"/>
                </a:solidFill>
                <a:latin typeface="Calibri" panose="020F0502020204030204"/>
              </a:rPr>
              <a:t> Cykl warsztatów rozwijających kompetencje miękkie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dirty="0">
                <a:solidFill>
                  <a:prstClr val="black"/>
                </a:solidFill>
                <a:latin typeface="Calibri" panose="020F0502020204030204"/>
              </a:rPr>
              <a:t>Zadania wdrożeniowe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dirty="0">
                <a:solidFill>
                  <a:prstClr val="black"/>
                </a:solidFill>
                <a:latin typeface="Calibri" panose="020F0502020204030204"/>
              </a:rPr>
              <a:t>Prezentacja projektu przed Dyrektorem i Kierownikami Sklepu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577BCEF-3D1E-486B-9BE4-8C71E54021E2}"/>
              </a:ext>
            </a:extLst>
          </p:cNvPr>
          <p:cNvSpPr/>
          <p:nvPr/>
        </p:nvSpPr>
        <p:spPr>
          <a:xfrm>
            <a:off x="1086678" y="11253788"/>
            <a:ext cx="1219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2400"/>
              </a:spcAft>
            </a:pPr>
            <a:r>
              <a:rPr lang="pl-PL" sz="3600" dirty="0">
                <a:solidFill>
                  <a:prstClr val="black"/>
                </a:solidFill>
              </a:rPr>
              <a:t>70% - praca własna</a:t>
            </a:r>
          </a:p>
          <a:p>
            <a:pPr algn="just">
              <a:spcAft>
                <a:spcPts val="2400"/>
              </a:spcAft>
            </a:pPr>
            <a:r>
              <a:rPr lang="pl-PL" sz="3600" dirty="0">
                <a:solidFill>
                  <a:prstClr val="black"/>
                </a:solidFill>
              </a:rPr>
              <a:t>20% - uczenie się od innych</a:t>
            </a:r>
          </a:p>
          <a:p>
            <a:pPr algn="just">
              <a:spcAft>
                <a:spcPts val="2400"/>
              </a:spcAft>
            </a:pPr>
            <a:r>
              <a:rPr lang="pl-PL" sz="3600" dirty="0">
                <a:solidFill>
                  <a:prstClr val="black"/>
                </a:solidFill>
              </a:rPr>
              <a:t>10% - uczenie się formalne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50B0944-97AF-4E62-A59C-43A0847AA489}"/>
              </a:ext>
            </a:extLst>
          </p:cNvPr>
          <p:cNvSpPr txBox="1"/>
          <p:nvPr/>
        </p:nvSpPr>
        <p:spPr>
          <a:xfrm>
            <a:off x="12229326" y="10320532"/>
            <a:ext cx="80573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black"/>
                </a:solidFill>
              </a:rPr>
              <a:t>Podejmując decyzję o otwarciu ścieżki rozwojowej bazujemy na </a:t>
            </a:r>
            <a:r>
              <a:rPr lang="pl-PL" sz="3600" b="1" dirty="0">
                <a:solidFill>
                  <a:srgbClr val="00CC99"/>
                </a:solidFill>
              </a:rPr>
              <a:t>ambicji pracownika</a:t>
            </a:r>
            <a:r>
              <a:rPr lang="pl-PL" sz="3600" dirty="0">
                <a:solidFill>
                  <a:prstClr val="black"/>
                </a:solidFill>
              </a:rPr>
              <a:t>, poziomie realizowanych codziennych zadań/postawie i planach rozwojowych firmy</a:t>
            </a:r>
          </a:p>
          <a:p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6754396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4800" y="63500"/>
            <a:ext cx="18288000" cy="4343400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Klucz do sukcesu absolwenta?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 bwMode="auto">
          <a:xfrm>
            <a:off x="1205441" y="5901509"/>
            <a:ext cx="15783448" cy="290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b="1" dirty="0">
                <a:solidFill>
                  <a:prstClr val="black"/>
                </a:solidFill>
                <a:latin typeface="Calibri" panose="020F0502020204030204"/>
              </a:rPr>
              <a:t>Moje dlaczego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</a:pPr>
            <a:r>
              <a:rPr lang="pl-PL" sz="4800" b="1" dirty="0">
                <a:solidFill>
                  <a:prstClr val="black"/>
                </a:solidFill>
                <a:latin typeface="Calibri" panose="020F0502020204030204"/>
              </a:rPr>
              <a:t>Doświadczenie w realizacji projektów</a:t>
            </a:r>
            <a:endParaRPr lang="pl-PL" sz="48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pl-PL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95978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0" name="Dziękujemy"/>
          <p:cNvSpPr txBox="1">
            <a:spLocks noGrp="1"/>
          </p:cNvSpPr>
          <p:nvPr>
            <p:ph type="title"/>
          </p:nvPr>
        </p:nvSpPr>
        <p:spPr>
          <a:xfrm>
            <a:off x="2155361" y="5522455"/>
            <a:ext cx="18288001" cy="1768842"/>
          </a:xfrm>
          <a:prstGeom prst="rect">
            <a:avLst/>
          </a:prstGeom>
        </p:spPr>
        <p:txBody>
          <a:bodyPr/>
          <a:lstStyle/>
          <a:p>
            <a:pPr algn="ctr"/>
            <a:r>
              <a:rPr dirty="0" err="1"/>
              <a:t>Dziękuj</a:t>
            </a:r>
            <a:r>
              <a:rPr lang="pl-PL" dirty="0"/>
              <a:t>ę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0DE97F-07ED-4B76-9ECE-AEDB105B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361" y="1864854"/>
            <a:ext cx="18288001" cy="5468634"/>
          </a:xfrm>
        </p:spPr>
        <p:txBody>
          <a:bodyPr>
            <a:normAutofit fontScale="90000"/>
          </a:bodyPr>
          <a:lstStyle/>
          <a:p>
            <a:pPr rtl="0"/>
            <a:r>
              <a:rPr lang="pl-PL" sz="9600" cap="none" dirty="0">
                <a:sym typeface="Calibri"/>
              </a:rPr>
              <a:t>Rozwijanie kompetencji absolwentów </a:t>
            </a:r>
            <a:r>
              <a:rPr lang="pl-PL" sz="9600" cap="none" dirty="0" err="1">
                <a:sym typeface="Calibri"/>
              </a:rPr>
              <a:t>UwB</a:t>
            </a:r>
            <a:r>
              <a:rPr lang="pl-PL" sz="9600" cap="none" dirty="0">
                <a:sym typeface="Calibri"/>
              </a:rPr>
              <a:t> w odpowiedzi na potrzeby LM</a:t>
            </a:r>
            <a:br>
              <a:rPr lang="pl-PL" sz="9600" cap="none" dirty="0">
                <a:sym typeface="Calibri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90972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2F761D53-E647-4E82-AF38-538986B2C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042" y="5147099"/>
            <a:ext cx="10342485" cy="108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3600" b="1" dirty="0">
              <a:solidFill>
                <a:srgbClr val="70BF44"/>
              </a:solidFill>
              <a:latin typeface="+mn-lt"/>
            </a:endParaRPr>
          </a:p>
        </p:txBody>
      </p:sp>
      <p:grpSp>
        <p:nvGrpSpPr>
          <p:cNvPr id="11" name="Grupuj">
            <a:extLst>
              <a:ext uri="{FF2B5EF4-FFF2-40B4-BE49-F238E27FC236}">
                <a16:creationId xmlns:a16="http://schemas.microsoft.com/office/drawing/2014/main" id="{D799AB97-6C66-4E1E-9265-299D74F44744}"/>
              </a:ext>
            </a:extLst>
          </p:cNvPr>
          <p:cNvGrpSpPr/>
          <p:nvPr/>
        </p:nvGrpSpPr>
        <p:grpSpPr>
          <a:xfrm>
            <a:off x="4605875" y="2413000"/>
            <a:ext cx="15172251" cy="7636579"/>
            <a:chOff x="0" y="0"/>
            <a:chExt cx="15172249" cy="7636578"/>
          </a:xfrm>
        </p:grpSpPr>
        <p:sp>
          <p:nvSpPr>
            <p:cNvPr id="12" name="Kształt">
              <a:extLst>
                <a:ext uri="{FF2B5EF4-FFF2-40B4-BE49-F238E27FC236}">
                  <a16:creationId xmlns:a16="http://schemas.microsoft.com/office/drawing/2014/main" id="{F35E3CC2-4808-41C6-A4FC-875D448E48A8}"/>
                </a:ext>
              </a:extLst>
            </p:cNvPr>
            <p:cNvSpPr/>
            <p:nvPr/>
          </p:nvSpPr>
          <p:spPr>
            <a:xfrm>
              <a:off x="2650237" y="3814734"/>
              <a:ext cx="2318495" cy="3821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530" extrusionOk="0">
                  <a:moveTo>
                    <a:pt x="1377" y="1420"/>
                  </a:moveTo>
                  <a:cubicBezTo>
                    <a:pt x="1114" y="1859"/>
                    <a:pt x="1628" y="2090"/>
                    <a:pt x="1573" y="2580"/>
                  </a:cubicBezTo>
                  <a:cubicBezTo>
                    <a:pt x="1507" y="3169"/>
                    <a:pt x="713" y="3291"/>
                    <a:pt x="254" y="3913"/>
                  </a:cubicBezTo>
                  <a:cubicBezTo>
                    <a:pt x="-224" y="4559"/>
                    <a:pt x="91" y="5212"/>
                    <a:pt x="254" y="5713"/>
                  </a:cubicBezTo>
                  <a:cubicBezTo>
                    <a:pt x="814" y="7441"/>
                    <a:pt x="3169" y="7686"/>
                    <a:pt x="4746" y="9314"/>
                  </a:cubicBezTo>
                  <a:cubicBezTo>
                    <a:pt x="5390" y="9978"/>
                    <a:pt x="5548" y="11142"/>
                    <a:pt x="5869" y="13468"/>
                  </a:cubicBezTo>
                  <a:cubicBezTo>
                    <a:pt x="6270" y="16377"/>
                    <a:pt x="5925" y="17501"/>
                    <a:pt x="7104" y="19180"/>
                  </a:cubicBezTo>
                  <a:cubicBezTo>
                    <a:pt x="7416" y="19625"/>
                    <a:pt x="8140" y="20542"/>
                    <a:pt x="9678" y="21113"/>
                  </a:cubicBezTo>
                  <a:cubicBezTo>
                    <a:pt x="10633" y="21468"/>
                    <a:pt x="11649" y="21595"/>
                    <a:pt x="11727" y="21500"/>
                  </a:cubicBezTo>
                  <a:cubicBezTo>
                    <a:pt x="11817" y="21393"/>
                    <a:pt x="10606" y="21126"/>
                    <a:pt x="10090" y="20381"/>
                  </a:cubicBezTo>
                  <a:cubicBezTo>
                    <a:pt x="9876" y="20073"/>
                    <a:pt x="9947" y="19922"/>
                    <a:pt x="9912" y="19146"/>
                  </a:cubicBezTo>
                  <a:cubicBezTo>
                    <a:pt x="9841" y="17595"/>
                    <a:pt x="9529" y="17566"/>
                    <a:pt x="9762" y="17138"/>
                  </a:cubicBezTo>
                  <a:cubicBezTo>
                    <a:pt x="10102" y="16512"/>
                    <a:pt x="10772" y="16568"/>
                    <a:pt x="12195" y="15661"/>
                  </a:cubicBezTo>
                  <a:cubicBezTo>
                    <a:pt x="12808" y="15270"/>
                    <a:pt x="13340" y="14762"/>
                    <a:pt x="14404" y="13745"/>
                  </a:cubicBezTo>
                  <a:cubicBezTo>
                    <a:pt x="16007" y="12214"/>
                    <a:pt x="15781" y="12172"/>
                    <a:pt x="16650" y="11529"/>
                  </a:cubicBezTo>
                  <a:cubicBezTo>
                    <a:pt x="17942" y="10575"/>
                    <a:pt x="18490" y="10631"/>
                    <a:pt x="19121" y="9868"/>
                  </a:cubicBezTo>
                  <a:cubicBezTo>
                    <a:pt x="19630" y="9251"/>
                    <a:pt x="19383" y="9082"/>
                    <a:pt x="19870" y="7975"/>
                  </a:cubicBezTo>
                  <a:cubicBezTo>
                    <a:pt x="20606" y="6300"/>
                    <a:pt x="21376" y="6225"/>
                    <a:pt x="21142" y="5713"/>
                  </a:cubicBezTo>
                  <a:cubicBezTo>
                    <a:pt x="20654" y="4645"/>
                    <a:pt x="17402" y="5207"/>
                    <a:pt x="14629" y="3498"/>
                  </a:cubicBezTo>
                  <a:cubicBezTo>
                    <a:pt x="13921" y="3062"/>
                    <a:pt x="13566" y="2676"/>
                    <a:pt x="12383" y="2113"/>
                  </a:cubicBezTo>
                  <a:cubicBezTo>
                    <a:pt x="11702" y="1789"/>
                    <a:pt x="11769" y="1892"/>
                    <a:pt x="9837" y="1097"/>
                  </a:cubicBezTo>
                  <a:cubicBezTo>
                    <a:pt x="8753" y="651"/>
                    <a:pt x="8491" y="519"/>
                    <a:pt x="7890" y="405"/>
                  </a:cubicBezTo>
                  <a:cubicBezTo>
                    <a:pt x="7326" y="297"/>
                    <a:pt x="7236" y="352"/>
                    <a:pt x="5944" y="220"/>
                  </a:cubicBezTo>
                  <a:cubicBezTo>
                    <a:pt x="5425" y="167"/>
                    <a:pt x="5081" y="122"/>
                    <a:pt x="4839" y="86"/>
                  </a:cubicBezTo>
                  <a:cubicBezTo>
                    <a:pt x="4722" y="69"/>
                    <a:pt x="4505" y="-5"/>
                    <a:pt x="4204" y="1"/>
                  </a:cubicBezTo>
                  <a:cubicBezTo>
                    <a:pt x="4204" y="1"/>
                    <a:pt x="4108" y="3"/>
                    <a:pt x="4009" y="14"/>
                  </a:cubicBezTo>
                  <a:cubicBezTo>
                    <a:pt x="3336" y="91"/>
                    <a:pt x="2144" y="872"/>
                    <a:pt x="2144" y="872"/>
                  </a:cubicBezTo>
                  <a:cubicBezTo>
                    <a:pt x="1662" y="1189"/>
                    <a:pt x="1420" y="1348"/>
                    <a:pt x="1377" y="1420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3" name="Kształt">
              <a:extLst>
                <a:ext uri="{FF2B5EF4-FFF2-40B4-BE49-F238E27FC236}">
                  <a16:creationId xmlns:a16="http://schemas.microsoft.com/office/drawing/2014/main" id="{7CDF389C-27E5-438B-B02A-1011698BC165}"/>
                </a:ext>
              </a:extLst>
            </p:cNvPr>
            <p:cNvSpPr/>
            <p:nvPr/>
          </p:nvSpPr>
          <p:spPr>
            <a:xfrm>
              <a:off x="5862645" y="2328996"/>
              <a:ext cx="3483926" cy="4146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313" extrusionOk="0">
                  <a:moveTo>
                    <a:pt x="3761" y="667"/>
                  </a:moveTo>
                  <a:cubicBezTo>
                    <a:pt x="3056" y="912"/>
                    <a:pt x="3072" y="1387"/>
                    <a:pt x="2269" y="2208"/>
                  </a:cubicBezTo>
                  <a:cubicBezTo>
                    <a:pt x="1440" y="3055"/>
                    <a:pt x="1111" y="2880"/>
                    <a:pt x="683" y="3534"/>
                  </a:cubicBezTo>
                  <a:cubicBezTo>
                    <a:pt x="477" y="3848"/>
                    <a:pt x="392" y="4316"/>
                    <a:pt x="229" y="5240"/>
                  </a:cubicBezTo>
                  <a:cubicBezTo>
                    <a:pt x="66" y="6166"/>
                    <a:pt x="-15" y="6629"/>
                    <a:pt x="3" y="6819"/>
                  </a:cubicBezTo>
                  <a:cubicBezTo>
                    <a:pt x="133" y="8215"/>
                    <a:pt x="1776" y="9776"/>
                    <a:pt x="3326" y="9788"/>
                  </a:cubicBezTo>
                  <a:cubicBezTo>
                    <a:pt x="4180" y="9795"/>
                    <a:pt x="4385" y="9327"/>
                    <a:pt x="5819" y="9283"/>
                  </a:cubicBezTo>
                  <a:cubicBezTo>
                    <a:pt x="6333" y="9267"/>
                    <a:pt x="6901" y="9309"/>
                    <a:pt x="7481" y="9535"/>
                  </a:cubicBezTo>
                  <a:cubicBezTo>
                    <a:pt x="7852" y="9681"/>
                    <a:pt x="8312" y="9861"/>
                    <a:pt x="8463" y="10230"/>
                  </a:cubicBezTo>
                  <a:cubicBezTo>
                    <a:pt x="8616" y="10607"/>
                    <a:pt x="8289" y="10788"/>
                    <a:pt x="8312" y="11367"/>
                  </a:cubicBezTo>
                  <a:cubicBezTo>
                    <a:pt x="8325" y="11714"/>
                    <a:pt x="8454" y="11949"/>
                    <a:pt x="8689" y="12378"/>
                  </a:cubicBezTo>
                  <a:cubicBezTo>
                    <a:pt x="9203" y="13316"/>
                    <a:pt x="9556" y="13290"/>
                    <a:pt x="9671" y="13768"/>
                  </a:cubicBezTo>
                  <a:cubicBezTo>
                    <a:pt x="9842" y="14478"/>
                    <a:pt x="9088" y="14638"/>
                    <a:pt x="9067" y="15537"/>
                  </a:cubicBezTo>
                  <a:cubicBezTo>
                    <a:pt x="9051" y="16195"/>
                    <a:pt x="9453" y="16233"/>
                    <a:pt x="9822" y="17432"/>
                  </a:cubicBezTo>
                  <a:cubicBezTo>
                    <a:pt x="9930" y="17782"/>
                    <a:pt x="9889" y="17756"/>
                    <a:pt x="10125" y="19011"/>
                  </a:cubicBezTo>
                  <a:cubicBezTo>
                    <a:pt x="10444" y="20713"/>
                    <a:pt x="10551" y="20932"/>
                    <a:pt x="10804" y="21096"/>
                  </a:cubicBezTo>
                  <a:cubicBezTo>
                    <a:pt x="11411" y="21489"/>
                    <a:pt x="12356" y="21245"/>
                    <a:pt x="12693" y="21159"/>
                  </a:cubicBezTo>
                  <a:cubicBezTo>
                    <a:pt x="13652" y="20911"/>
                    <a:pt x="14181" y="20354"/>
                    <a:pt x="15034" y="19453"/>
                  </a:cubicBezTo>
                  <a:cubicBezTo>
                    <a:pt x="15573" y="18885"/>
                    <a:pt x="15844" y="18591"/>
                    <a:pt x="15941" y="18127"/>
                  </a:cubicBezTo>
                  <a:cubicBezTo>
                    <a:pt x="16055" y="17576"/>
                    <a:pt x="15812" y="17351"/>
                    <a:pt x="16016" y="16926"/>
                  </a:cubicBezTo>
                  <a:cubicBezTo>
                    <a:pt x="16286" y="16366"/>
                    <a:pt x="16862" y="16436"/>
                    <a:pt x="17300" y="15979"/>
                  </a:cubicBezTo>
                  <a:cubicBezTo>
                    <a:pt x="18053" y="15193"/>
                    <a:pt x="17060" y="14246"/>
                    <a:pt x="17451" y="12820"/>
                  </a:cubicBezTo>
                  <a:cubicBezTo>
                    <a:pt x="17545" y="12481"/>
                    <a:pt x="17643" y="12381"/>
                    <a:pt x="18962" y="10799"/>
                  </a:cubicBezTo>
                  <a:cubicBezTo>
                    <a:pt x="20799" y="8596"/>
                    <a:pt x="21585" y="7619"/>
                    <a:pt x="21379" y="7451"/>
                  </a:cubicBezTo>
                  <a:cubicBezTo>
                    <a:pt x="21133" y="7250"/>
                    <a:pt x="19694" y="8400"/>
                    <a:pt x="19038" y="8019"/>
                  </a:cubicBezTo>
                  <a:cubicBezTo>
                    <a:pt x="18822" y="7894"/>
                    <a:pt x="18909" y="7730"/>
                    <a:pt x="18584" y="7293"/>
                  </a:cubicBezTo>
                  <a:cubicBezTo>
                    <a:pt x="18256" y="6851"/>
                    <a:pt x="17987" y="6778"/>
                    <a:pt x="17640" y="6440"/>
                  </a:cubicBezTo>
                  <a:cubicBezTo>
                    <a:pt x="17295" y="6104"/>
                    <a:pt x="17408" y="6028"/>
                    <a:pt x="16885" y="5050"/>
                  </a:cubicBezTo>
                  <a:cubicBezTo>
                    <a:pt x="16413" y="4168"/>
                    <a:pt x="16188" y="3722"/>
                    <a:pt x="15790" y="3313"/>
                  </a:cubicBezTo>
                  <a:cubicBezTo>
                    <a:pt x="15470" y="2985"/>
                    <a:pt x="15272" y="2886"/>
                    <a:pt x="15087" y="2537"/>
                  </a:cubicBezTo>
                  <a:cubicBezTo>
                    <a:pt x="14960" y="2299"/>
                    <a:pt x="14915" y="2087"/>
                    <a:pt x="14671" y="1946"/>
                  </a:cubicBezTo>
                  <a:cubicBezTo>
                    <a:pt x="14466" y="1828"/>
                    <a:pt x="14244" y="1831"/>
                    <a:pt x="14128" y="1829"/>
                  </a:cubicBezTo>
                  <a:cubicBezTo>
                    <a:pt x="12988" y="1804"/>
                    <a:pt x="12388" y="1035"/>
                    <a:pt x="11824" y="1260"/>
                  </a:cubicBezTo>
                  <a:cubicBezTo>
                    <a:pt x="11435" y="1416"/>
                    <a:pt x="11606" y="1858"/>
                    <a:pt x="11220" y="1987"/>
                  </a:cubicBezTo>
                  <a:cubicBezTo>
                    <a:pt x="10904" y="2092"/>
                    <a:pt x="10700" y="1837"/>
                    <a:pt x="9797" y="1544"/>
                  </a:cubicBezTo>
                  <a:cubicBezTo>
                    <a:pt x="8992" y="1284"/>
                    <a:pt x="8732" y="1349"/>
                    <a:pt x="8614" y="1134"/>
                  </a:cubicBezTo>
                  <a:cubicBezTo>
                    <a:pt x="8438" y="812"/>
                    <a:pt x="8846" y="371"/>
                    <a:pt x="8538" y="92"/>
                  </a:cubicBezTo>
                  <a:cubicBezTo>
                    <a:pt x="8459" y="20"/>
                    <a:pt x="8249" y="-111"/>
                    <a:pt x="6650" y="186"/>
                  </a:cubicBezTo>
                  <a:cubicBezTo>
                    <a:pt x="5787" y="347"/>
                    <a:pt x="5645" y="432"/>
                    <a:pt x="4913" y="534"/>
                  </a:cubicBezTo>
                  <a:cubicBezTo>
                    <a:pt x="4055" y="653"/>
                    <a:pt x="4064" y="561"/>
                    <a:pt x="3761" y="667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" name="Kształt">
              <a:extLst>
                <a:ext uri="{FF2B5EF4-FFF2-40B4-BE49-F238E27FC236}">
                  <a16:creationId xmlns:a16="http://schemas.microsoft.com/office/drawing/2014/main" id="{9FC4E044-412F-4535-A6A2-9E3C396790D9}"/>
                </a:ext>
              </a:extLst>
            </p:cNvPr>
            <p:cNvSpPr/>
            <p:nvPr/>
          </p:nvSpPr>
          <p:spPr>
            <a:xfrm>
              <a:off x="8874278" y="5200085"/>
              <a:ext cx="377731" cy="763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7" h="21216" extrusionOk="0">
                  <a:moveTo>
                    <a:pt x="5050" y="5982"/>
                  </a:moveTo>
                  <a:cubicBezTo>
                    <a:pt x="3031" y="7546"/>
                    <a:pt x="5472" y="8620"/>
                    <a:pt x="3720" y="11447"/>
                  </a:cubicBezTo>
                  <a:cubicBezTo>
                    <a:pt x="2537" y="13356"/>
                    <a:pt x="1187" y="13247"/>
                    <a:pt x="395" y="14862"/>
                  </a:cubicBezTo>
                  <a:cubicBezTo>
                    <a:pt x="-863" y="17427"/>
                    <a:pt x="1012" y="20809"/>
                    <a:pt x="4219" y="21181"/>
                  </a:cubicBezTo>
                  <a:cubicBezTo>
                    <a:pt x="6951" y="21498"/>
                    <a:pt x="10087" y="19563"/>
                    <a:pt x="11367" y="18534"/>
                  </a:cubicBezTo>
                  <a:cubicBezTo>
                    <a:pt x="12720" y="17448"/>
                    <a:pt x="12460" y="17006"/>
                    <a:pt x="13861" y="14435"/>
                  </a:cubicBezTo>
                  <a:cubicBezTo>
                    <a:pt x="14908" y="12513"/>
                    <a:pt x="16052" y="10927"/>
                    <a:pt x="18017" y="8202"/>
                  </a:cubicBezTo>
                  <a:cubicBezTo>
                    <a:pt x="19714" y="5849"/>
                    <a:pt x="20143" y="5475"/>
                    <a:pt x="20345" y="4445"/>
                  </a:cubicBezTo>
                  <a:cubicBezTo>
                    <a:pt x="20737" y="2441"/>
                    <a:pt x="19843" y="121"/>
                    <a:pt x="18350" y="4"/>
                  </a:cubicBezTo>
                  <a:cubicBezTo>
                    <a:pt x="16984" y="-102"/>
                    <a:pt x="16702" y="1761"/>
                    <a:pt x="12864" y="3505"/>
                  </a:cubicBezTo>
                  <a:cubicBezTo>
                    <a:pt x="9115" y="5209"/>
                    <a:pt x="6858" y="4581"/>
                    <a:pt x="5050" y="5982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" name="Kształt">
              <a:extLst>
                <a:ext uri="{FF2B5EF4-FFF2-40B4-BE49-F238E27FC236}">
                  <a16:creationId xmlns:a16="http://schemas.microsoft.com/office/drawing/2014/main" id="{14DEA7A1-C426-4BD7-98EF-54E99DBE4815}"/>
                </a:ext>
              </a:extLst>
            </p:cNvPr>
            <p:cNvSpPr/>
            <p:nvPr/>
          </p:nvSpPr>
          <p:spPr>
            <a:xfrm>
              <a:off x="13431882" y="4497371"/>
              <a:ext cx="915191" cy="57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041" extrusionOk="0">
                  <a:moveTo>
                    <a:pt x="529" y="13"/>
                  </a:moveTo>
                  <a:cubicBezTo>
                    <a:pt x="1177" y="-286"/>
                    <a:pt x="1843" y="4598"/>
                    <a:pt x="3774" y="5078"/>
                  </a:cubicBezTo>
                  <a:cubicBezTo>
                    <a:pt x="4984" y="5378"/>
                    <a:pt x="5426" y="3635"/>
                    <a:pt x="6948" y="2714"/>
                  </a:cubicBezTo>
                  <a:cubicBezTo>
                    <a:pt x="10166" y="769"/>
                    <a:pt x="15253" y="4288"/>
                    <a:pt x="17037" y="9580"/>
                  </a:cubicBezTo>
                  <a:cubicBezTo>
                    <a:pt x="17825" y="11918"/>
                    <a:pt x="17586" y="13468"/>
                    <a:pt x="18942" y="16446"/>
                  </a:cubicBezTo>
                  <a:cubicBezTo>
                    <a:pt x="20065" y="18915"/>
                    <a:pt x="21193" y="19966"/>
                    <a:pt x="20988" y="20611"/>
                  </a:cubicBezTo>
                  <a:cubicBezTo>
                    <a:pt x="20763" y="21314"/>
                    <a:pt x="19050" y="21222"/>
                    <a:pt x="17813" y="19823"/>
                  </a:cubicBezTo>
                  <a:cubicBezTo>
                    <a:pt x="16262" y="18069"/>
                    <a:pt x="16404" y="15328"/>
                    <a:pt x="15414" y="15096"/>
                  </a:cubicBezTo>
                  <a:cubicBezTo>
                    <a:pt x="14515" y="14885"/>
                    <a:pt x="14287" y="17121"/>
                    <a:pt x="12874" y="17572"/>
                  </a:cubicBezTo>
                  <a:cubicBezTo>
                    <a:pt x="11433" y="18031"/>
                    <a:pt x="10902" y="15949"/>
                    <a:pt x="9065" y="16109"/>
                  </a:cubicBezTo>
                  <a:cubicBezTo>
                    <a:pt x="7643" y="16232"/>
                    <a:pt x="6767" y="17584"/>
                    <a:pt x="6525" y="17122"/>
                  </a:cubicBezTo>
                  <a:cubicBezTo>
                    <a:pt x="6223" y="16543"/>
                    <a:pt x="7742" y="14726"/>
                    <a:pt x="7513" y="12619"/>
                  </a:cubicBezTo>
                  <a:cubicBezTo>
                    <a:pt x="7367" y="11275"/>
                    <a:pt x="6580" y="10472"/>
                    <a:pt x="5679" y="9580"/>
                  </a:cubicBezTo>
                  <a:cubicBezTo>
                    <a:pt x="3158" y="7086"/>
                    <a:pt x="1770" y="8134"/>
                    <a:pt x="740" y="6203"/>
                  </a:cubicBezTo>
                  <a:cubicBezTo>
                    <a:pt x="-407" y="4052"/>
                    <a:pt x="-12" y="262"/>
                    <a:pt x="529" y="13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" name="Kształt">
              <a:extLst>
                <a:ext uri="{FF2B5EF4-FFF2-40B4-BE49-F238E27FC236}">
                  <a16:creationId xmlns:a16="http://schemas.microsoft.com/office/drawing/2014/main" id="{19A8A408-7146-4EE9-A390-770AC731474F}"/>
                </a:ext>
              </a:extLst>
            </p:cNvPr>
            <p:cNvSpPr/>
            <p:nvPr/>
          </p:nvSpPr>
          <p:spPr>
            <a:xfrm>
              <a:off x="12307538" y="5079620"/>
              <a:ext cx="2010430" cy="16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526" extrusionOk="0">
                  <a:moveTo>
                    <a:pt x="14122" y="1226"/>
                  </a:moveTo>
                  <a:cubicBezTo>
                    <a:pt x="13811" y="470"/>
                    <a:pt x="12746" y="209"/>
                    <a:pt x="12024" y="613"/>
                  </a:cubicBezTo>
                  <a:cubicBezTo>
                    <a:pt x="11848" y="712"/>
                    <a:pt x="11631" y="980"/>
                    <a:pt x="11205" y="1511"/>
                  </a:cubicBezTo>
                  <a:cubicBezTo>
                    <a:pt x="10380" y="2540"/>
                    <a:pt x="10275" y="2871"/>
                    <a:pt x="9926" y="2940"/>
                  </a:cubicBezTo>
                  <a:cubicBezTo>
                    <a:pt x="9452" y="3034"/>
                    <a:pt x="9297" y="2490"/>
                    <a:pt x="8845" y="2410"/>
                  </a:cubicBezTo>
                  <a:cubicBezTo>
                    <a:pt x="7837" y="2229"/>
                    <a:pt x="7392" y="4705"/>
                    <a:pt x="5764" y="6288"/>
                  </a:cubicBezTo>
                  <a:cubicBezTo>
                    <a:pt x="3885" y="8114"/>
                    <a:pt x="2401" y="6837"/>
                    <a:pt x="1338" y="8574"/>
                  </a:cubicBezTo>
                  <a:cubicBezTo>
                    <a:pt x="661" y="9681"/>
                    <a:pt x="1388" y="9997"/>
                    <a:pt x="683" y="13106"/>
                  </a:cubicBezTo>
                  <a:cubicBezTo>
                    <a:pt x="376" y="14457"/>
                    <a:pt x="-122" y="15988"/>
                    <a:pt x="27" y="17964"/>
                  </a:cubicBezTo>
                  <a:cubicBezTo>
                    <a:pt x="56" y="18349"/>
                    <a:pt x="113" y="18787"/>
                    <a:pt x="355" y="18944"/>
                  </a:cubicBezTo>
                  <a:cubicBezTo>
                    <a:pt x="851" y="19266"/>
                    <a:pt x="1424" y="17955"/>
                    <a:pt x="2715" y="17719"/>
                  </a:cubicBezTo>
                  <a:cubicBezTo>
                    <a:pt x="3520" y="17573"/>
                    <a:pt x="3693" y="18009"/>
                    <a:pt x="4485" y="17760"/>
                  </a:cubicBezTo>
                  <a:cubicBezTo>
                    <a:pt x="5154" y="17550"/>
                    <a:pt x="5263" y="17165"/>
                    <a:pt x="5927" y="16699"/>
                  </a:cubicBezTo>
                  <a:cubicBezTo>
                    <a:pt x="7094" y="15880"/>
                    <a:pt x="8869" y="15585"/>
                    <a:pt x="9468" y="16454"/>
                  </a:cubicBezTo>
                  <a:cubicBezTo>
                    <a:pt x="9843" y="16999"/>
                    <a:pt x="9583" y="17752"/>
                    <a:pt x="10090" y="18168"/>
                  </a:cubicBezTo>
                  <a:cubicBezTo>
                    <a:pt x="10390" y="18415"/>
                    <a:pt x="10554" y="18211"/>
                    <a:pt x="10943" y="18495"/>
                  </a:cubicBezTo>
                  <a:cubicBezTo>
                    <a:pt x="11475" y="18884"/>
                    <a:pt x="11663" y="19628"/>
                    <a:pt x="11697" y="19761"/>
                  </a:cubicBezTo>
                  <a:cubicBezTo>
                    <a:pt x="11859" y="20401"/>
                    <a:pt x="11668" y="20602"/>
                    <a:pt x="11828" y="20945"/>
                  </a:cubicBezTo>
                  <a:cubicBezTo>
                    <a:pt x="12074" y="21473"/>
                    <a:pt x="12764" y="21499"/>
                    <a:pt x="13532" y="21516"/>
                  </a:cubicBezTo>
                  <a:cubicBezTo>
                    <a:pt x="14678" y="21541"/>
                    <a:pt x="15434" y="21558"/>
                    <a:pt x="16187" y="20985"/>
                  </a:cubicBezTo>
                  <a:cubicBezTo>
                    <a:pt x="16788" y="20528"/>
                    <a:pt x="16770" y="20165"/>
                    <a:pt x="17629" y="18944"/>
                  </a:cubicBezTo>
                  <a:cubicBezTo>
                    <a:pt x="18530" y="17666"/>
                    <a:pt x="18795" y="17716"/>
                    <a:pt x="19531" y="16740"/>
                  </a:cubicBezTo>
                  <a:cubicBezTo>
                    <a:pt x="20253" y="15780"/>
                    <a:pt x="21478" y="14156"/>
                    <a:pt x="21432" y="12126"/>
                  </a:cubicBezTo>
                  <a:cubicBezTo>
                    <a:pt x="21403" y="10862"/>
                    <a:pt x="20881" y="9422"/>
                    <a:pt x="20154" y="8452"/>
                  </a:cubicBezTo>
                  <a:cubicBezTo>
                    <a:pt x="19627" y="7749"/>
                    <a:pt x="19111" y="7450"/>
                    <a:pt x="18908" y="6533"/>
                  </a:cubicBezTo>
                  <a:cubicBezTo>
                    <a:pt x="18771" y="5917"/>
                    <a:pt x="18922" y="5680"/>
                    <a:pt x="18777" y="4818"/>
                  </a:cubicBezTo>
                  <a:cubicBezTo>
                    <a:pt x="18638" y="3993"/>
                    <a:pt x="18431" y="3800"/>
                    <a:pt x="18187" y="3022"/>
                  </a:cubicBezTo>
                  <a:cubicBezTo>
                    <a:pt x="17657" y="1336"/>
                    <a:pt x="17935" y="39"/>
                    <a:pt x="17728" y="1"/>
                  </a:cubicBezTo>
                  <a:cubicBezTo>
                    <a:pt x="17494" y="-42"/>
                    <a:pt x="17101" y="1594"/>
                    <a:pt x="16974" y="2124"/>
                  </a:cubicBezTo>
                  <a:cubicBezTo>
                    <a:pt x="16465" y="4242"/>
                    <a:pt x="16568" y="5068"/>
                    <a:pt x="16089" y="5349"/>
                  </a:cubicBezTo>
                  <a:cubicBezTo>
                    <a:pt x="15564" y="5657"/>
                    <a:pt x="14838" y="5020"/>
                    <a:pt x="14516" y="4737"/>
                  </a:cubicBezTo>
                  <a:cubicBezTo>
                    <a:pt x="14251" y="4504"/>
                    <a:pt x="13520" y="3862"/>
                    <a:pt x="13598" y="3185"/>
                  </a:cubicBezTo>
                  <a:cubicBezTo>
                    <a:pt x="13660" y="2643"/>
                    <a:pt x="14193" y="2485"/>
                    <a:pt x="14220" y="1797"/>
                  </a:cubicBezTo>
                  <a:cubicBezTo>
                    <a:pt x="14222" y="1749"/>
                    <a:pt x="14230" y="1488"/>
                    <a:pt x="14122" y="1226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7" name="Kształt">
              <a:extLst>
                <a:ext uri="{FF2B5EF4-FFF2-40B4-BE49-F238E27FC236}">
                  <a16:creationId xmlns:a16="http://schemas.microsoft.com/office/drawing/2014/main" id="{B52741F3-A8E5-4D68-8E19-E2D7EA139AF3}"/>
                </a:ext>
              </a:extLst>
            </p:cNvPr>
            <p:cNvSpPr/>
            <p:nvPr/>
          </p:nvSpPr>
          <p:spPr>
            <a:xfrm>
              <a:off x="13451958" y="6806290"/>
              <a:ext cx="188205" cy="183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18904" extrusionOk="0">
                  <a:moveTo>
                    <a:pt x="4023" y="2372"/>
                  </a:moveTo>
                  <a:cubicBezTo>
                    <a:pt x="7782" y="-1733"/>
                    <a:pt x="19336" y="14"/>
                    <a:pt x="20503" y="3639"/>
                  </a:cubicBezTo>
                  <a:cubicBezTo>
                    <a:pt x="20987" y="5144"/>
                    <a:pt x="19612" y="6757"/>
                    <a:pt x="17139" y="9657"/>
                  </a:cubicBezTo>
                  <a:cubicBezTo>
                    <a:pt x="16137" y="10833"/>
                    <a:pt x="13617" y="13571"/>
                    <a:pt x="9068" y="15992"/>
                  </a:cubicBezTo>
                  <a:cubicBezTo>
                    <a:pt x="6588" y="17311"/>
                    <a:pt x="1784" y="19867"/>
                    <a:pt x="323" y="18525"/>
                  </a:cubicBezTo>
                  <a:cubicBezTo>
                    <a:pt x="-613" y="17666"/>
                    <a:pt x="646" y="15959"/>
                    <a:pt x="2005" y="10607"/>
                  </a:cubicBezTo>
                  <a:cubicBezTo>
                    <a:pt x="3515" y="4663"/>
                    <a:pt x="2716" y="3800"/>
                    <a:pt x="4023" y="2372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" name="Kształt">
              <a:extLst>
                <a:ext uri="{FF2B5EF4-FFF2-40B4-BE49-F238E27FC236}">
                  <a16:creationId xmlns:a16="http://schemas.microsoft.com/office/drawing/2014/main" id="{C9383F18-0528-47E2-A070-BBFAB9E82501}"/>
                </a:ext>
              </a:extLst>
            </p:cNvPr>
            <p:cNvSpPr/>
            <p:nvPr/>
          </p:nvSpPr>
          <p:spPr>
            <a:xfrm>
              <a:off x="14295217" y="6806290"/>
              <a:ext cx="539891" cy="334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19238" extrusionOk="0">
                  <a:moveTo>
                    <a:pt x="7" y="16988"/>
                  </a:moveTo>
                  <a:cubicBezTo>
                    <a:pt x="-190" y="15254"/>
                    <a:pt x="3581" y="14507"/>
                    <a:pt x="9983" y="8752"/>
                  </a:cubicBezTo>
                  <a:cubicBezTo>
                    <a:pt x="15836" y="3489"/>
                    <a:pt x="18609" y="-1213"/>
                    <a:pt x="20280" y="280"/>
                  </a:cubicBezTo>
                  <a:cubicBezTo>
                    <a:pt x="21034" y="954"/>
                    <a:pt x="21410" y="2751"/>
                    <a:pt x="21085" y="3810"/>
                  </a:cubicBezTo>
                  <a:cubicBezTo>
                    <a:pt x="20637" y="5265"/>
                    <a:pt x="19112" y="4521"/>
                    <a:pt x="17384" y="6398"/>
                  </a:cubicBezTo>
                  <a:cubicBezTo>
                    <a:pt x="16143" y="7746"/>
                    <a:pt x="16478" y="8621"/>
                    <a:pt x="15292" y="9928"/>
                  </a:cubicBezTo>
                  <a:cubicBezTo>
                    <a:pt x="13721" y="11661"/>
                    <a:pt x="12709" y="10593"/>
                    <a:pt x="10948" y="11811"/>
                  </a:cubicBezTo>
                  <a:cubicBezTo>
                    <a:pt x="8565" y="13458"/>
                    <a:pt x="9008" y="16386"/>
                    <a:pt x="6925" y="18164"/>
                  </a:cubicBezTo>
                  <a:cubicBezTo>
                    <a:pt x="4323" y="20387"/>
                    <a:pt x="206" y="18738"/>
                    <a:pt x="7" y="16988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" name="Kształt">
              <a:extLst>
                <a:ext uri="{FF2B5EF4-FFF2-40B4-BE49-F238E27FC236}">
                  <a16:creationId xmlns:a16="http://schemas.microsoft.com/office/drawing/2014/main" id="{66951429-E929-41A7-B60D-9597D8610A68}"/>
                </a:ext>
              </a:extLst>
            </p:cNvPr>
            <p:cNvSpPr/>
            <p:nvPr/>
          </p:nvSpPr>
          <p:spPr>
            <a:xfrm>
              <a:off x="14877465" y="6464972"/>
              <a:ext cx="294785" cy="385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6" h="20922" extrusionOk="0">
                  <a:moveTo>
                    <a:pt x="6093" y="19841"/>
                  </a:moveTo>
                  <a:cubicBezTo>
                    <a:pt x="4482" y="20884"/>
                    <a:pt x="1869" y="21303"/>
                    <a:pt x="717" y="20508"/>
                  </a:cubicBezTo>
                  <a:cubicBezTo>
                    <a:pt x="-782" y="19472"/>
                    <a:pt x="300" y="16451"/>
                    <a:pt x="1849" y="14506"/>
                  </a:cubicBezTo>
                  <a:cubicBezTo>
                    <a:pt x="4180" y="11579"/>
                    <a:pt x="6692" y="12189"/>
                    <a:pt x="8639" y="9837"/>
                  </a:cubicBezTo>
                  <a:cubicBezTo>
                    <a:pt x="11856" y="5951"/>
                    <a:pt x="7984" y="678"/>
                    <a:pt x="9770" y="56"/>
                  </a:cubicBezTo>
                  <a:cubicBezTo>
                    <a:pt x="10787" y="-297"/>
                    <a:pt x="13054" y="1057"/>
                    <a:pt x="13731" y="2724"/>
                  </a:cubicBezTo>
                  <a:cubicBezTo>
                    <a:pt x="14657" y="5002"/>
                    <a:pt x="12130" y="6676"/>
                    <a:pt x="13165" y="7837"/>
                  </a:cubicBezTo>
                  <a:cubicBezTo>
                    <a:pt x="14482" y="9313"/>
                    <a:pt x="19402" y="7534"/>
                    <a:pt x="20238" y="8726"/>
                  </a:cubicBezTo>
                  <a:cubicBezTo>
                    <a:pt x="20818" y="9553"/>
                    <a:pt x="19173" y="11440"/>
                    <a:pt x="17126" y="12505"/>
                  </a:cubicBezTo>
                  <a:cubicBezTo>
                    <a:pt x="13903" y="14182"/>
                    <a:pt x="11684" y="12781"/>
                    <a:pt x="9488" y="14283"/>
                  </a:cubicBezTo>
                  <a:cubicBezTo>
                    <a:pt x="7141" y="15888"/>
                    <a:pt x="8675" y="18168"/>
                    <a:pt x="6093" y="19841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" name="Kształt">
              <a:extLst>
                <a:ext uri="{FF2B5EF4-FFF2-40B4-BE49-F238E27FC236}">
                  <a16:creationId xmlns:a16="http://schemas.microsoft.com/office/drawing/2014/main" id="{4968A5D7-14A7-43F5-B334-11DF45568896}"/>
                </a:ext>
              </a:extLst>
            </p:cNvPr>
            <p:cNvSpPr/>
            <p:nvPr/>
          </p:nvSpPr>
          <p:spPr>
            <a:xfrm>
              <a:off x="6304351" y="542093"/>
              <a:ext cx="2904327" cy="1851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346" extrusionOk="0">
                  <a:moveTo>
                    <a:pt x="17969" y="1003"/>
                  </a:moveTo>
                  <a:cubicBezTo>
                    <a:pt x="18650" y="834"/>
                    <a:pt x="18853" y="651"/>
                    <a:pt x="19542" y="525"/>
                  </a:cubicBezTo>
                  <a:cubicBezTo>
                    <a:pt x="20535" y="343"/>
                    <a:pt x="20683" y="595"/>
                    <a:pt x="20729" y="699"/>
                  </a:cubicBezTo>
                  <a:cubicBezTo>
                    <a:pt x="20867" y="1011"/>
                    <a:pt x="20770" y="1537"/>
                    <a:pt x="20643" y="1847"/>
                  </a:cubicBezTo>
                  <a:cubicBezTo>
                    <a:pt x="20469" y="2271"/>
                    <a:pt x="20256" y="2240"/>
                    <a:pt x="19867" y="2744"/>
                  </a:cubicBezTo>
                  <a:cubicBezTo>
                    <a:pt x="19673" y="2994"/>
                    <a:pt x="19486" y="3235"/>
                    <a:pt x="19408" y="3515"/>
                  </a:cubicBezTo>
                  <a:cubicBezTo>
                    <a:pt x="19163" y="4389"/>
                    <a:pt x="20052" y="5337"/>
                    <a:pt x="20692" y="7411"/>
                  </a:cubicBezTo>
                  <a:cubicBezTo>
                    <a:pt x="20869" y="7984"/>
                    <a:pt x="21542" y="10164"/>
                    <a:pt x="21072" y="10970"/>
                  </a:cubicBezTo>
                  <a:cubicBezTo>
                    <a:pt x="20639" y="11712"/>
                    <a:pt x="19573" y="10719"/>
                    <a:pt x="19249" y="11443"/>
                  </a:cubicBezTo>
                  <a:cubicBezTo>
                    <a:pt x="19040" y="11909"/>
                    <a:pt x="19458" y="12379"/>
                    <a:pt x="19506" y="14133"/>
                  </a:cubicBezTo>
                  <a:cubicBezTo>
                    <a:pt x="19531" y="15049"/>
                    <a:pt x="19424" y="15183"/>
                    <a:pt x="19506" y="16062"/>
                  </a:cubicBezTo>
                  <a:cubicBezTo>
                    <a:pt x="19577" y="16833"/>
                    <a:pt x="19713" y="17309"/>
                    <a:pt x="19585" y="17460"/>
                  </a:cubicBezTo>
                  <a:cubicBezTo>
                    <a:pt x="19502" y="17559"/>
                    <a:pt x="19387" y="17425"/>
                    <a:pt x="18961" y="17152"/>
                  </a:cubicBezTo>
                  <a:cubicBezTo>
                    <a:pt x="18844" y="17076"/>
                    <a:pt x="18373" y="16779"/>
                    <a:pt x="17854" y="16583"/>
                  </a:cubicBezTo>
                  <a:cubicBezTo>
                    <a:pt x="17692" y="16522"/>
                    <a:pt x="17518" y="16457"/>
                    <a:pt x="17279" y="16419"/>
                  </a:cubicBezTo>
                  <a:cubicBezTo>
                    <a:pt x="16889" y="16357"/>
                    <a:pt x="16817" y="16445"/>
                    <a:pt x="16557" y="16400"/>
                  </a:cubicBezTo>
                  <a:cubicBezTo>
                    <a:pt x="16269" y="16349"/>
                    <a:pt x="15692" y="16125"/>
                    <a:pt x="15602" y="15615"/>
                  </a:cubicBezTo>
                  <a:cubicBezTo>
                    <a:pt x="15514" y="15112"/>
                    <a:pt x="15972" y="14731"/>
                    <a:pt x="15872" y="14387"/>
                  </a:cubicBezTo>
                  <a:cubicBezTo>
                    <a:pt x="15753" y="13976"/>
                    <a:pt x="14943" y="13971"/>
                    <a:pt x="14794" y="14434"/>
                  </a:cubicBezTo>
                  <a:cubicBezTo>
                    <a:pt x="14675" y="14802"/>
                    <a:pt x="15042" y="15246"/>
                    <a:pt x="14913" y="15568"/>
                  </a:cubicBezTo>
                  <a:cubicBezTo>
                    <a:pt x="14786" y="15886"/>
                    <a:pt x="14257" y="15869"/>
                    <a:pt x="14105" y="15521"/>
                  </a:cubicBezTo>
                  <a:cubicBezTo>
                    <a:pt x="14016" y="15318"/>
                    <a:pt x="14111" y="15130"/>
                    <a:pt x="14015" y="14859"/>
                  </a:cubicBezTo>
                  <a:cubicBezTo>
                    <a:pt x="13931" y="14625"/>
                    <a:pt x="13735" y="14413"/>
                    <a:pt x="13565" y="14434"/>
                  </a:cubicBezTo>
                  <a:cubicBezTo>
                    <a:pt x="13105" y="14492"/>
                    <a:pt x="12548" y="16305"/>
                    <a:pt x="12697" y="17457"/>
                  </a:cubicBezTo>
                  <a:cubicBezTo>
                    <a:pt x="12712" y="17576"/>
                    <a:pt x="12755" y="17845"/>
                    <a:pt x="12667" y="18071"/>
                  </a:cubicBezTo>
                  <a:cubicBezTo>
                    <a:pt x="12578" y="18298"/>
                    <a:pt x="12402" y="18369"/>
                    <a:pt x="12098" y="18449"/>
                  </a:cubicBezTo>
                  <a:cubicBezTo>
                    <a:pt x="11343" y="18647"/>
                    <a:pt x="11143" y="18547"/>
                    <a:pt x="11079" y="18732"/>
                  </a:cubicBezTo>
                  <a:cubicBezTo>
                    <a:pt x="10952" y="19098"/>
                    <a:pt x="11647" y="19739"/>
                    <a:pt x="11528" y="20385"/>
                  </a:cubicBezTo>
                  <a:cubicBezTo>
                    <a:pt x="11463" y="20743"/>
                    <a:pt x="11165" y="21007"/>
                    <a:pt x="10929" y="20952"/>
                  </a:cubicBezTo>
                  <a:cubicBezTo>
                    <a:pt x="10710" y="20901"/>
                    <a:pt x="10581" y="20584"/>
                    <a:pt x="10390" y="20055"/>
                  </a:cubicBezTo>
                  <a:cubicBezTo>
                    <a:pt x="9771" y="18334"/>
                    <a:pt x="9892" y="18217"/>
                    <a:pt x="9611" y="17693"/>
                  </a:cubicBezTo>
                  <a:cubicBezTo>
                    <a:pt x="9149" y="16830"/>
                    <a:pt x="8869" y="17239"/>
                    <a:pt x="8323" y="16229"/>
                  </a:cubicBezTo>
                  <a:cubicBezTo>
                    <a:pt x="8081" y="15781"/>
                    <a:pt x="7934" y="15326"/>
                    <a:pt x="7634" y="15284"/>
                  </a:cubicBezTo>
                  <a:cubicBezTo>
                    <a:pt x="7472" y="15262"/>
                    <a:pt x="7273" y="15363"/>
                    <a:pt x="7215" y="15568"/>
                  </a:cubicBezTo>
                  <a:cubicBezTo>
                    <a:pt x="7109" y="15942"/>
                    <a:pt x="7503" y="16548"/>
                    <a:pt x="7664" y="16796"/>
                  </a:cubicBezTo>
                  <a:cubicBezTo>
                    <a:pt x="7691" y="16838"/>
                    <a:pt x="7815" y="17026"/>
                    <a:pt x="8006" y="17236"/>
                  </a:cubicBezTo>
                  <a:cubicBezTo>
                    <a:pt x="8382" y="17648"/>
                    <a:pt x="8999" y="18121"/>
                    <a:pt x="9192" y="18402"/>
                  </a:cubicBezTo>
                  <a:lnTo>
                    <a:pt x="9192" y="18402"/>
                  </a:lnTo>
                  <a:cubicBezTo>
                    <a:pt x="9205" y="18420"/>
                    <a:pt x="9402" y="18712"/>
                    <a:pt x="9372" y="18827"/>
                  </a:cubicBezTo>
                  <a:cubicBezTo>
                    <a:pt x="9342" y="18937"/>
                    <a:pt x="9131" y="18762"/>
                    <a:pt x="9012" y="18921"/>
                  </a:cubicBezTo>
                  <a:cubicBezTo>
                    <a:pt x="8877" y="19102"/>
                    <a:pt x="9002" y="19523"/>
                    <a:pt x="8892" y="19630"/>
                  </a:cubicBezTo>
                  <a:cubicBezTo>
                    <a:pt x="8805" y="19715"/>
                    <a:pt x="8641" y="19531"/>
                    <a:pt x="8563" y="19441"/>
                  </a:cubicBezTo>
                  <a:cubicBezTo>
                    <a:pt x="8243" y="19074"/>
                    <a:pt x="8216" y="18724"/>
                    <a:pt x="7994" y="18354"/>
                  </a:cubicBezTo>
                  <a:cubicBezTo>
                    <a:pt x="7755" y="17957"/>
                    <a:pt x="7653" y="18139"/>
                    <a:pt x="7305" y="17740"/>
                  </a:cubicBezTo>
                  <a:cubicBezTo>
                    <a:pt x="6753" y="17110"/>
                    <a:pt x="6847" y="16470"/>
                    <a:pt x="6466" y="16276"/>
                  </a:cubicBezTo>
                  <a:cubicBezTo>
                    <a:pt x="6205" y="16144"/>
                    <a:pt x="6143" y="16433"/>
                    <a:pt x="5447" y="16654"/>
                  </a:cubicBezTo>
                  <a:cubicBezTo>
                    <a:pt x="4789" y="16863"/>
                    <a:pt x="4674" y="16658"/>
                    <a:pt x="4399" y="16938"/>
                  </a:cubicBezTo>
                  <a:cubicBezTo>
                    <a:pt x="4133" y="17208"/>
                    <a:pt x="4209" y="17431"/>
                    <a:pt x="3800" y="18213"/>
                  </a:cubicBezTo>
                  <a:cubicBezTo>
                    <a:pt x="3492" y="18802"/>
                    <a:pt x="3413" y="18743"/>
                    <a:pt x="3171" y="19252"/>
                  </a:cubicBezTo>
                  <a:cubicBezTo>
                    <a:pt x="2820" y="19989"/>
                    <a:pt x="2951" y="20183"/>
                    <a:pt x="2691" y="20622"/>
                  </a:cubicBezTo>
                  <a:cubicBezTo>
                    <a:pt x="2320" y="21250"/>
                    <a:pt x="1685" y="21468"/>
                    <a:pt x="1164" y="21283"/>
                  </a:cubicBezTo>
                  <a:cubicBezTo>
                    <a:pt x="1025" y="21233"/>
                    <a:pt x="746" y="21129"/>
                    <a:pt x="505" y="20763"/>
                  </a:cubicBezTo>
                  <a:cubicBezTo>
                    <a:pt x="219" y="20331"/>
                    <a:pt x="161" y="19802"/>
                    <a:pt x="85" y="19110"/>
                  </a:cubicBezTo>
                  <a:cubicBezTo>
                    <a:pt x="-8" y="18256"/>
                    <a:pt x="-58" y="17799"/>
                    <a:pt x="115" y="17315"/>
                  </a:cubicBezTo>
                  <a:cubicBezTo>
                    <a:pt x="290" y="16827"/>
                    <a:pt x="649" y="16429"/>
                    <a:pt x="1014" y="16418"/>
                  </a:cubicBezTo>
                  <a:cubicBezTo>
                    <a:pt x="1371" y="16407"/>
                    <a:pt x="1447" y="16775"/>
                    <a:pt x="1883" y="16796"/>
                  </a:cubicBezTo>
                  <a:cubicBezTo>
                    <a:pt x="2000" y="16801"/>
                    <a:pt x="2396" y="16820"/>
                    <a:pt x="2631" y="16418"/>
                  </a:cubicBezTo>
                  <a:cubicBezTo>
                    <a:pt x="2934" y="15900"/>
                    <a:pt x="2839" y="14914"/>
                    <a:pt x="2572" y="14340"/>
                  </a:cubicBezTo>
                  <a:cubicBezTo>
                    <a:pt x="2362" y="13889"/>
                    <a:pt x="2127" y="13866"/>
                    <a:pt x="2130" y="13631"/>
                  </a:cubicBezTo>
                  <a:cubicBezTo>
                    <a:pt x="2134" y="13253"/>
                    <a:pt x="2747" y="13201"/>
                    <a:pt x="3491" y="12600"/>
                  </a:cubicBezTo>
                  <a:cubicBezTo>
                    <a:pt x="3911" y="12261"/>
                    <a:pt x="4336" y="11703"/>
                    <a:pt x="5185" y="10585"/>
                  </a:cubicBezTo>
                  <a:cubicBezTo>
                    <a:pt x="5649" y="9975"/>
                    <a:pt x="5805" y="9725"/>
                    <a:pt x="6127" y="9616"/>
                  </a:cubicBezTo>
                  <a:cubicBezTo>
                    <a:pt x="6575" y="9465"/>
                    <a:pt x="6791" y="9774"/>
                    <a:pt x="7297" y="9912"/>
                  </a:cubicBezTo>
                  <a:cubicBezTo>
                    <a:pt x="8072" y="10123"/>
                    <a:pt x="8893" y="9758"/>
                    <a:pt x="9454" y="9133"/>
                  </a:cubicBezTo>
                  <a:cubicBezTo>
                    <a:pt x="10027" y="8494"/>
                    <a:pt x="10655" y="7223"/>
                    <a:pt x="10442" y="6405"/>
                  </a:cubicBezTo>
                  <a:cubicBezTo>
                    <a:pt x="10253" y="5674"/>
                    <a:pt x="9492" y="5690"/>
                    <a:pt x="9476" y="5130"/>
                  </a:cubicBezTo>
                  <a:cubicBezTo>
                    <a:pt x="9466" y="4746"/>
                    <a:pt x="9821" y="4643"/>
                    <a:pt x="10061" y="3855"/>
                  </a:cubicBezTo>
                  <a:cubicBezTo>
                    <a:pt x="10086" y="3772"/>
                    <a:pt x="10344" y="2920"/>
                    <a:pt x="10173" y="2650"/>
                  </a:cubicBezTo>
                  <a:cubicBezTo>
                    <a:pt x="9892" y="2208"/>
                    <a:pt x="8382" y="3195"/>
                    <a:pt x="8169" y="4685"/>
                  </a:cubicBezTo>
                  <a:cubicBezTo>
                    <a:pt x="8097" y="5190"/>
                    <a:pt x="8238" y="5305"/>
                    <a:pt x="8207" y="6213"/>
                  </a:cubicBezTo>
                  <a:cubicBezTo>
                    <a:pt x="8180" y="6978"/>
                    <a:pt x="8032" y="8311"/>
                    <a:pt x="7724" y="8389"/>
                  </a:cubicBezTo>
                  <a:cubicBezTo>
                    <a:pt x="7369" y="8478"/>
                    <a:pt x="7212" y="6793"/>
                    <a:pt x="6556" y="6618"/>
                  </a:cubicBezTo>
                  <a:cubicBezTo>
                    <a:pt x="5955" y="6456"/>
                    <a:pt x="5542" y="7724"/>
                    <a:pt x="5208" y="7468"/>
                  </a:cubicBezTo>
                  <a:cubicBezTo>
                    <a:pt x="4909" y="7239"/>
                    <a:pt x="4851" y="5935"/>
                    <a:pt x="5208" y="5059"/>
                  </a:cubicBezTo>
                  <a:cubicBezTo>
                    <a:pt x="5526" y="4276"/>
                    <a:pt x="5883" y="4555"/>
                    <a:pt x="6493" y="3653"/>
                  </a:cubicBezTo>
                  <a:cubicBezTo>
                    <a:pt x="7031" y="2856"/>
                    <a:pt x="6909" y="2407"/>
                    <a:pt x="7544" y="1481"/>
                  </a:cubicBezTo>
                  <a:cubicBezTo>
                    <a:pt x="7952" y="887"/>
                    <a:pt x="8331" y="592"/>
                    <a:pt x="8420" y="525"/>
                  </a:cubicBezTo>
                  <a:cubicBezTo>
                    <a:pt x="8543" y="432"/>
                    <a:pt x="9312" y="-132"/>
                    <a:pt x="10195" y="29"/>
                  </a:cubicBezTo>
                  <a:cubicBezTo>
                    <a:pt x="11556" y="276"/>
                    <a:pt x="11607" y="1956"/>
                    <a:pt x="13026" y="2367"/>
                  </a:cubicBezTo>
                  <a:cubicBezTo>
                    <a:pt x="13869" y="2611"/>
                    <a:pt x="14683" y="2259"/>
                    <a:pt x="14925" y="2154"/>
                  </a:cubicBezTo>
                  <a:cubicBezTo>
                    <a:pt x="15628" y="1850"/>
                    <a:pt x="15801" y="1493"/>
                    <a:pt x="16621" y="1233"/>
                  </a:cubicBezTo>
                  <a:cubicBezTo>
                    <a:pt x="17183" y="1055"/>
                    <a:pt x="17173" y="1201"/>
                    <a:pt x="17969" y="1003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1" name="Kształt">
              <a:extLst>
                <a:ext uri="{FF2B5EF4-FFF2-40B4-BE49-F238E27FC236}">
                  <a16:creationId xmlns:a16="http://schemas.microsoft.com/office/drawing/2014/main" id="{CD58EEC6-B97F-46A3-A03D-C113B96196C9}"/>
                </a:ext>
              </a:extLst>
            </p:cNvPr>
            <p:cNvSpPr/>
            <p:nvPr/>
          </p:nvSpPr>
          <p:spPr>
            <a:xfrm>
              <a:off x="6525204" y="1144420"/>
              <a:ext cx="283607" cy="44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110" extrusionOk="0">
                  <a:moveTo>
                    <a:pt x="3104" y="20718"/>
                  </a:moveTo>
                  <a:cubicBezTo>
                    <a:pt x="3569" y="21584"/>
                    <a:pt x="11533" y="21074"/>
                    <a:pt x="17918" y="18613"/>
                  </a:cubicBezTo>
                  <a:cubicBezTo>
                    <a:pt x="21525" y="17222"/>
                    <a:pt x="21513" y="16410"/>
                    <a:pt x="21465" y="16172"/>
                  </a:cubicBezTo>
                  <a:cubicBezTo>
                    <a:pt x="21295" y="15322"/>
                    <a:pt x="19367" y="15338"/>
                    <a:pt x="17220" y="14122"/>
                  </a:cubicBezTo>
                  <a:cubicBezTo>
                    <a:pt x="14335" y="12489"/>
                    <a:pt x="15643" y="11230"/>
                    <a:pt x="12683" y="8980"/>
                  </a:cubicBezTo>
                  <a:cubicBezTo>
                    <a:pt x="10349" y="7207"/>
                    <a:pt x="8850" y="7469"/>
                    <a:pt x="8029" y="6011"/>
                  </a:cubicBezTo>
                  <a:cubicBezTo>
                    <a:pt x="7268" y="4660"/>
                    <a:pt x="8331" y="4034"/>
                    <a:pt x="7448" y="2462"/>
                  </a:cubicBezTo>
                  <a:cubicBezTo>
                    <a:pt x="6938" y="1556"/>
                    <a:pt x="5599" y="14"/>
                    <a:pt x="3958" y="0"/>
                  </a:cubicBezTo>
                  <a:cubicBezTo>
                    <a:pt x="2026" y="-16"/>
                    <a:pt x="-75" y="2088"/>
                    <a:pt x="3" y="3983"/>
                  </a:cubicBezTo>
                  <a:cubicBezTo>
                    <a:pt x="53" y="5212"/>
                    <a:pt x="1316" y="6364"/>
                    <a:pt x="3841" y="8618"/>
                  </a:cubicBezTo>
                  <a:cubicBezTo>
                    <a:pt x="6609" y="11089"/>
                    <a:pt x="7641" y="11459"/>
                    <a:pt x="7448" y="12312"/>
                  </a:cubicBezTo>
                  <a:cubicBezTo>
                    <a:pt x="7040" y="14112"/>
                    <a:pt x="1942" y="14695"/>
                    <a:pt x="2213" y="15643"/>
                  </a:cubicBezTo>
                  <a:cubicBezTo>
                    <a:pt x="2475" y="16562"/>
                    <a:pt x="7336" y="16310"/>
                    <a:pt x="7797" y="17382"/>
                  </a:cubicBezTo>
                  <a:cubicBezTo>
                    <a:pt x="8312" y="18579"/>
                    <a:pt x="2695" y="19957"/>
                    <a:pt x="3104" y="20718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" name="Kształt">
              <a:extLst>
                <a:ext uri="{FF2B5EF4-FFF2-40B4-BE49-F238E27FC236}">
                  <a16:creationId xmlns:a16="http://schemas.microsoft.com/office/drawing/2014/main" id="{1C476335-9568-4D53-9486-1C9F5E40834D}"/>
                </a:ext>
              </a:extLst>
            </p:cNvPr>
            <p:cNvSpPr/>
            <p:nvPr/>
          </p:nvSpPr>
          <p:spPr>
            <a:xfrm>
              <a:off x="6304351" y="1325118"/>
              <a:ext cx="179220" cy="202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2" h="20272" extrusionOk="0">
                  <a:moveTo>
                    <a:pt x="6651" y="3317"/>
                  </a:moveTo>
                  <a:cubicBezTo>
                    <a:pt x="8624" y="1788"/>
                    <a:pt x="11584" y="-505"/>
                    <a:pt x="15253" y="100"/>
                  </a:cubicBezTo>
                  <a:cubicBezTo>
                    <a:pt x="17690" y="501"/>
                    <a:pt x="20317" y="2161"/>
                    <a:pt x="20691" y="4239"/>
                  </a:cubicBezTo>
                  <a:cubicBezTo>
                    <a:pt x="20907" y="5441"/>
                    <a:pt x="20275" y="6256"/>
                    <a:pt x="18736" y="8698"/>
                  </a:cubicBezTo>
                  <a:cubicBezTo>
                    <a:pt x="15306" y="14139"/>
                    <a:pt x="15947" y="14050"/>
                    <a:pt x="14826" y="15308"/>
                  </a:cubicBezTo>
                  <a:cubicBezTo>
                    <a:pt x="10422" y="20252"/>
                    <a:pt x="994" y="21095"/>
                    <a:pt x="75" y="19613"/>
                  </a:cubicBezTo>
                  <a:cubicBezTo>
                    <a:pt x="-693" y="18375"/>
                    <a:pt x="4732" y="15938"/>
                    <a:pt x="4163" y="12080"/>
                  </a:cubicBezTo>
                  <a:cubicBezTo>
                    <a:pt x="3926" y="10474"/>
                    <a:pt x="2871" y="10176"/>
                    <a:pt x="2918" y="8544"/>
                  </a:cubicBezTo>
                  <a:cubicBezTo>
                    <a:pt x="2988" y="6170"/>
                    <a:pt x="5214" y="4429"/>
                    <a:pt x="6651" y="3317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" name="Kształt">
              <a:extLst>
                <a:ext uri="{FF2B5EF4-FFF2-40B4-BE49-F238E27FC236}">
                  <a16:creationId xmlns:a16="http://schemas.microsoft.com/office/drawing/2014/main" id="{FCEB9798-9B6A-4350-84DD-3461210E8F67}"/>
                </a:ext>
              </a:extLst>
            </p:cNvPr>
            <p:cNvSpPr/>
            <p:nvPr/>
          </p:nvSpPr>
          <p:spPr>
            <a:xfrm>
              <a:off x="5822491" y="742869"/>
              <a:ext cx="383835" cy="162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0423" extrusionOk="0">
                  <a:moveTo>
                    <a:pt x="341" y="3383"/>
                  </a:moveTo>
                  <a:cubicBezTo>
                    <a:pt x="319" y="1627"/>
                    <a:pt x="2435" y="-927"/>
                    <a:pt x="4025" y="341"/>
                  </a:cubicBezTo>
                  <a:cubicBezTo>
                    <a:pt x="4986" y="1107"/>
                    <a:pt x="4995" y="2664"/>
                    <a:pt x="5739" y="3943"/>
                  </a:cubicBezTo>
                  <a:cubicBezTo>
                    <a:pt x="7892" y="7640"/>
                    <a:pt x="11113" y="290"/>
                    <a:pt x="16025" y="1113"/>
                  </a:cubicBezTo>
                  <a:cubicBezTo>
                    <a:pt x="18699" y="1560"/>
                    <a:pt x="21416" y="4354"/>
                    <a:pt x="21415" y="6695"/>
                  </a:cubicBezTo>
                  <a:cubicBezTo>
                    <a:pt x="21413" y="8732"/>
                    <a:pt x="19353" y="8618"/>
                    <a:pt x="16025" y="13462"/>
                  </a:cubicBezTo>
                  <a:cubicBezTo>
                    <a:pt x="13270" y="17470"/>
                    <a:pt x="12534" y="20673"/>
                    <a:pt x="10768" y="20408"/>
                  </a:cubicBezTo>
                  <a:cubicBezTo>
                    <a:pt x="9531" y="20222"/>
                    <a:pt x="9603" y="18608"/>
                    <a:pt x="7911" y="17578"/>
                  </a:cubicBezTo>
                  <a:cubicBezTo>
                    <a:pt x="5346" y="16016"/>
                    <a:pt x="4309" y="19194"/>
                    <a:pt x="2311" y="17321"/>
                  </a:cubicBezTo>
                  <a:cubicBezTo>
                    <a:pt x="979" y="16072"/>
                    <a:pt x="-184" y="13139"/>
                    <a:pt x="25" y="11146"/>
                  </a:cubicBezTo>
                  <a:cubicBezTo>
                    <a:pt x="256" y="8946"/>
                    <a:pt x="2075" y="8698"/>
                    <a:pt x="2082" y="7030"/>
                  </a:cubicBezTo>
                  <a:cubicBezTo>
                    <a:pt x="2089" y="5404"/>
                    <a:pt x="361" y="4954"/>
                    <a:pt x="341" y="3383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" name="Kształt">
              <a:extLst>
                <a:ext uri="{FF2B5EF4-FFF2-40B4-BE49-F238E27FC236}">
                  <a16:creationId xmlns:a16="http://schemas.microsoft.com/office/drawing/2014/main" id="{BF790FD2-1D06-4351-8916-71C43DD647D0}"/>
                </a:ext>
              </a:extLst>
            </p:cNvPr>
            <p:cNvSpPr/>
            <p:nvPr/>
          </p:nvSpPr>
          <p:spPr>
            <a:xfrm>
              <a:off x="0" y="441705"/>
              <a:ext cx="4350205" cy="358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9" h="21496" extrusionOk="0">
                  <a:moveTo>
                    <a:pt x="12920" y="20939"/>
                  </a:moveTo>
                  <a:cubicBezTo>
                    <a:pt x="12802" y="20899"/>
                    <a:pt x="12495" y="20797"/>
                    <a:pt x="12359" y="20497"/>
                  </a:cubicBezTo>
                  <a:cubicBezTo>
                    <a:pt x="12255" y="20268"/>
                    <a:pt x="12349" y="20137"/>
                    <a:pt x="12339" y="19516"/>
                  </a:cubicBezTo>
                  <a:cubicBezTo>
                    <a:pt x="12332" y="19041"/>
                    <a:pt x="12329" y="18803"/>
                    <a:pt x="12219" y="18682"/>
                  </a:cubicBezTo>
                  <a:cubicBezTo>
                    <a:pt x="11954" y="18387"/>
                    <a:pt x="11397" y="18905"/>
                    <a:pt x="11218" y="18682"/>
                  </a:cubicBezTo>
                  <a:cubicBezTo>
                    <a:pt x="10959" y="18358"/>
                    <a:pt x="11844" y="16907"/>
                    <a:pt x="11679" y="16743"/>
                  </a:cubicBezTo>
                  <a:cubicBezTo>
                    <a:pt x="11576" y="16641"/>
                    <a:pt x="11235" y="17206"/>
                    <a:pt x="10577" y="17406"/>
                  </a:cubicBezTo>
                  <a:cubicBezTo>
                    <a:pt x="10495" y="17431"/>
                    <a:pt x="9750" y="17657"/>
                    <a:pt x="9396" y="17259"/>
                  </a:cubicBezTo>
                  <a:cubicBezTo>
                    <a:pt x="8882" y="16678"/>
                    <a:pt x="9156" y="14728"/>
                    <a:pt x="10177" y="13848"/>
                  </a:cubicBezTo>
                  <a:cubicBezTo>
                    <a:pt x="11102" y="13052"/>
                    <a:pt x="12496" y="13259"/>
                    <a:pt x="13020" y="14045"/>
                  </a:cubicBezTo>
                  <a:cubicBezTo>
                    <a:pt x="13277" y="14430"/>
                    <a:pt x="13320" y="14946"/>
                    <a:pt x="13420" y="14928"/>
                  </a:cubicBezTo>
                  <a:cubicBezTo>
                    <a:pt x="13564" y="14901"/>
                    <a:pt x="13308" y="13877"/>
                    <a:pt x="13741" y="13112"/>
                  </a:cubicBezTo>
                  <a:cubicBezTo>
                    <a:pt x="14106" y="12467"/>
                    <a:pt x="14551" y="12733"/>
                    <a:pt x="15062" y="12033"/>
                  </a:cubicBezTo>
                  <a:cubicBezTo>
                    <a:pt x="15524" y="11400"/>
                    <a:pt x="15309" y="10981"/>
                    <a:pt x="15783" y="10364"/>
                  </a:cubicBezTo>
                  <a:cubicBezTo>
                    <a:pt x="16162" y="9872"/>
                    <a:pt x="16433" y="9983"/>
                    <a:pt x="16984" y="9579"/>
                  </a:cubicBezTo>
                  <a:cubicBezTo>
                    <a:pt x="17895" y="8914"/>
                    <a:pt x="17738" y="8202"/>
                    <a:pt x="18472" y="7452"/>
                  </a:cubicBezTo>
                  <a:cubicBezTo>
                    <a:pt x="19586" y="6314"/>
                    <a:pt x="20752" y="7125"/>
                    <a:pt x="21149" y="6243"/>
                  </a:cubicBezTo>
                  <a:cubicBezTo>
                    <a:pt x="21524" y="5408"/>
                    <a:pt x="20873" y="3814"/>
                    <a:pt x="20188" y="3642"/>
                  </a:cubicBezTo>
                  <a:cubicBezTo>
                    <a:pt x="19784" y="3541"/>
                    <a:pt x="19566" y="3992"/>
                    <a:pt x="19107" y="3838"/>
                  </a:cubicBezTo>
                  <a:cubicBezTo>
                    <a:pt x="18566" y="3657"/>
                    <a:pt x="18540" y="2923"/>
                    <a:pt x="18186" y="2906"/>
                  </a:cubicBezTo>
                  <a:cubicBezTo>
                    <a:pt x="17931" y="2894"/>
                    <a:pt x="17743" y="3262"/>
                    <a:pt x="16944" y="4869"/>
                  </a:cubicBezTo>
                  <a:cubicBezTo>
                    <a:pt x="16377" y="6009"/>
                    <a:pt x="16299" y="6171"/>
                    <a:pt x="16103" y="6243"/>
                  </a:cubicBezTo>
                  <a:cubicBezTo>
                    <a:pt x="15355" y="6515"/>
                    <a:pt x="14047" y="5043"/>
                    <a:pt x="14221" y="4133"/>
                  </a:cubicBezTo>
                  <a:cubicBezTo>
                    <a:pt x="14317" y="3635"/>
                    <a:pt x="14799" y="3610"/>
                    <a:pt x="16223" y="2710"/>
                  </a:cubicBezTo>
                  <a:cubicBezTo>
                    <a:pt x="17368" y="1986"/>
                    <a:pt x="18301" y="1216"/>
                    <a:pt x="18226" y="992"/>
                  </a:cubicBezTo>
                  <a:cubicBezTo>
                    <a:pt x="18163" y="807"/>
                    <a:pt x="17489" y="1239"/>
                    <a:pt x="16904" y="796"/>
                  </a:cubicBezTo>
                  <a:cubicBezTo>
                    <a:pt x="16515" y="502"/>
                    <a:pt x="16519" y="89"/>
                    <a:pt x="16223" y="11"/>
                  </a:cubicBezTo>
                  <a:cubicBezTo>
                    <a:pt x="15843" y="-89"/>
                    <a:pt x="15563" y="523"/>
                    <a:pt x="15142" y="894"/>
                  </a:cubicBezTo>
                  <a:cubicBezTo>
                    <a:pt x="14401" y="1548"/>
                    <a:pt x="13634" y="1096"/>
                    <a:pt x="11779" y="845"/>
                  </a:cubicBezTo>
                  <a:cubicBezTo>
                    <a:pt x="9743" y="570"/>
                    <a:pt x="9922" y="1014"/>
                    <a:pt x="8175" y="698"/>
                  </a:cubicBezTo>
                  <a:cubicBezTo>
                    <a:pt x="6499" y="395"/>
                    <a:pt x="6319" y="-16"/>
                    <a:pt x="5212" y="109"/>
                  </a:cubicBezTo>
                  <a:cubicBezTo>
                    <a:pt x="4748" y="162"/>
                    <a:pt x="3652" y="286"/>
                    <a:pt x="2689" y="1189"/>
                  </a:cubicBezTo>
                  <a:cubicBezTo>
                    <a:pt x="2114" y="1727"/>
                    <a:pt x="2133" y="2031"/>
                    <a:pt x="1408" y="2612"/>
                  </a:cubicBezTo>
                  <a:cubicBezTo>
                    <a:pt x="761" y="3130"/>
                    <a:pt x="392" y="3172"/>
                    <a:pt x="166" y="3691"/>
                  </a:cubicBezTo>
                  <a:cubicBezTo>
                    <a:pt x="-49" y="4186"/>
                    <a:pt x="-76" y="4980"/>
                    <a:pt x="206" y="5212"/>
                  </a:cubicBezTo>
                  <a:cubicBezTo>
                    <a:pt x="742" y="5653"/>
                    <a:pt x="1744" y="3538"/>
                    <a:pt x="3570" y="3446"/>
                  </a:cubicBezTo>
                  <a:cubicBezTo>
                    <a:pt x="3730" y="3438"/>
                    <a:pt x="5169" y="3391"/>
                    <a:pt x="5852" y="4623"/>
                  </a:cubicBezTo>
                  <a:cubicBezTo>
                    <a:pt x="6422" y="5649"/>
                    <a:pt x="6109" y="6916"/>
                    <a:pt x="6093" y="6979"/>
                  </a:cubicBezTo>
                  <a:cubicBezTo>
                    <a:pt x="5784" y="8162"/>
                    <a:pt x="5038" y="8118"/>
                    <a:pt x="4651" y="9334"/>
                  </a:cubicBezTo>
                  <a:cubicBezTo>
                    <a:pt x="4335" y="10329"/>
                    <a:pt x="4537" y="11292"/>
                    <a:pt x="4651" y="11836"/>
                  </a:cubicBezTo>
                  <a:cubicBezTo>
                    <a:pt x="4855" y="12809"/>
                    <a:pt x="5150" y="13035"/>
                    <a:pt x="6093" y="14781"/>
                  </a:cubicBezTo>
                  <a:cubicBezTo>
                    <a:pt x="7382" y="17169"/>
                    <a:pt x="7181" y="17399"/>
                    <a:pt x="7774" y="17872"/>
                  </a:cubicBezTo>
                  <a:cubicBezTo>
                    <a:pt x="8568" y="18504"/>
                    <a:pt x="8949" y="18118"/>
                    <a:pt x="10297" y="19050"/>
                  </a:cubicBezTo>
                  <a:cubicBezTo>
                    <a:pt x="10753" y="19365"/>
                    <a:pt x="11113" y="19613"/>
                    <a:pt x="11523" y="20080"/>
                  </a:cubicBezTo>
                  <a:cubicBezTo>
                    <a:pt x="11523" y="20080"/>
                    <a:pt x="12054" y="20845"/>
                    <a:pt x="12479" y="21202"/>
                  </a:cubicBezTo>
                  <a:cubicBezTo>
                    <a:pt x="12549" y="21261"/>
                    <a:pt x="12619" y="21305"/>
                    <a:pt x="12710" y="21362"/>
                  </a:cubicBezTo>
                  <a:cubicBezTo>
                    <a:pt x="12947" y="21511"/>
                    <a:pt x="13003" y="21502"/>
                    <a:pt x="13035" y="21491"/>
                  </a:cubicBezTo>
                  <a:cubicBezTo>
                    <a:pt x="13133" y="21455"/>
                    <a:pt x="13121" y="21343"/>
                    <a:pt x="13215" y="21307"/>
                  </a:cubicBezTo>
                  <a:cubicBezTo>
                    <a:pt x="13349" y="21256"/>
                    <a:pt x="13444" y="21450"/>
                    <a:pt x="13557" y="21403"/>
                  </a:cubicBezTo>
                  <a:cubicBezTo>
                    <a:pt x="13655" y="21362"/>
                    <a:pt x="13729" y="21157"/>
                    <a:pt x="13681" y="21049"/>
                  </a:cubicBezTo>
                  <a:cubicBezTo>
                    <a:pt x="13609" y="20890"/>
                    <a:pt x="13328" y="21075"/>
                    <a:pt x="12920" y="20939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" name="Kształt">
              <a:extLst>
                <a:ext uri="{FF2B5EF4-FFF2-40B4-BE49-F238E27FC236}">
                  <a16:creationId xmlns:a16="http://schemas.microsoft.com/office/drawing/2014/main" id="{EEFD75C9-1C4F-436A-8903-5EDA2035FC4E}"/>
                </a:ext>
              </a:extLst>
            </p:cNvPr>
            <p:cNvSpPr/>
            <p:nvPr/>
          </p:nvSpPr>
          <p:spPr>
            <a:xfrm>
              <a:off x="4396984" y="0"/>
              <a:ext cx="1807342" cy="103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393" extrusionOk="0">
                  <a:moveTo>
                    <a:pt x="1" y="4080"/>
                  </a:moveTo>
                  <a:cubicBezTo>
                    <a:pt x="-28" y="5524"/>
                    <a:pt x="4676" y="5442"/>
                    <a:pt x="5354" y="9256"/>
                  </a:cubicBezTo>
                  <a:cubicBezTo>
                    <a:pt x="5868" y="12145"/>
                    <a:pt x="3580" y="14515"/>
                    <a:pt x="4235" y="18079"/>
                  </a:cubicBezTo>
                  <a:cubicBezTo>
                    <a:pt x="4529" y="19683"/>
                    <a:pt x="5375" y="21289"/>
                    <a:pt x="6278" y="21388"/>
                  </a:cubicBezTo>
                  <a:cubicBezTo>
                    <a:pt x="7539" y="21527"/>
                    <a:pt x="7778" y="18610"/>
                    <a:pt x="9782" y="16043"/>
                  </a:cubicBezTo>
                  <a:cubicBezTo>
                    <a:pt x="12257" y="12874"/>
                    <a:pt x="13793" y="14885"/>
                    <a:pt x="16109" y="11377"/>
                  </a:cubicBezTo>
                  <a:cubicBezTo>
                    <a:pt x="17062" y="9933"/>
                    <a:pt x="16754" y="9665"/>
                    <a:pt x="18250" y="7050"/>
                  </a:cubicBezTo>
                  <a:cubicBezTo>
                    <a:pt x="20321" y="3431"/>
                    <a:pt x="21572" y="2788"/>
                    <a:pt x="21462" y="1789"/>
                  </a:cubicBezTo>
                  <a:cubicBezTo>
                    <a:pt x="21258" y="-73"/>
                    <a:pt x="16671" y="-18"/>
                    <a:pt x="14600" y="7"/>
                  </a:cubicBezTo>
                  <a:cubicBezTo>
                    <a:pt x="11625" y="43"/>
                    <a:pt x="9543" y="569"/>
                    <a:pt x="5500" y="1619"/>
                  </a:cubicBezTo>
                  <a:cubicBezTo>
                    <a:pt x="1169" y="2745"/>
                    <a:pt x="15" y="3368"/>
                    <a:pt x="1" y="4080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6" name="Kształt">
              <a:extLst>
                <a:ext uri="{FF2B5EF4-FFF2-40B4-BE49-F238E27FC236}">
                  <a16:creationId xmlns:a16="http://schemas.microsoft.com/office/drawing/2014/main" id="{30580284-7FE1-4800-9937-39C12D6C58CA}"/>
                </a:ext>
              </a:extLst>
            </p:cNvPr>
            <p:cNvSpPr/>
            <p:nvPr/>
          </p:nvSpPr>
          <p:spPr>
            <a:xfrm>
              <a:off x="2529771" y="3132098"/>
              <a:ext cx="499671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088" extrusionOk="0">
                  <a:moveTo>
                    <a:pt x="80" y="4901"/>
                  </a:moveTo>
                  <a:cubicBezTo>
                    <a:pt x="617" y="919"/>
                    <a:pt x="4028" y="-69"/>
                    <a:pt x="5956" y="3"/>
                  </a:cubicBezTo>
                  <a:cubicBezTo>
                    <a:pt x="9290" y="128"/>
                    <a:pt x="11869" y="3563"/>
                    <a:pt x="13349" y="5533"/>
                  </a:cubicBezTo>
                  <a:cubicBezTo>
                    <a:pt x="15754" y="8736"/>
                    <a:pt x="15853" y="10426"/>
                    <a:pt x="18565" y="13434"/>
                  </a:cubicBezTo>
                  <a:cubicBezTo>
                    <a:pt x="20398" y="15467"/>
                    <a:pt x="21454" y="15916"/>
                    <a:pt x="21469" y="17226"/>
                  </a:cubicBezTo>
                  <a:cubicBezTo>
                    <a:pt x="21491" y="19108"/>
                    <a:pt x="19349" y="21531"/>
                    <a:pt x="17376" y="21018"/>
                  </a:cubicBezTo>
                  <a:cubicBezTo>
                    <a:pt x="15826" y="20615"/>
                    <a:pt x="14746" y="18493"/>
                    <a:pt x="14274" y="17542"/>
                  </a:cubicBezTo>
                  <a:cubicBezTo>
                    <a:pt x="12620" y="14209"/>
                    <a:pt x="13082" y="11995"/>
                    <a:pt x="11699" y="9326"/>
                  </a:cubicBezTo>
                  <a:cubicBezTo>
                    <a:pt x="11380" y="8709"/>
                    <a:pt x="11174" y="8478"/>
                    <a:pt x="6682" y="6007"/>
                  </a:cubicBezTo>
                  <a:cubicBezTo>
                    <a:pt x="4046" y="4558"/>
                    <a:pt x="3438" y="4264"/>
                    <a:pt x="2655" y="5059"/>
                  </a:cubicBezTo>
                  <a:cubicBezTo>
                    <a:pt x="1434" y="6299"/>
                    <a:pt x="913" y="9042"/>
                    <a:pt x="411" y="8535"/>
                  </a:cubicBezTo>
                  <a:cubicBezTo>
                    <a:pt x="48" y="8170"/>
                    <a:pt x="-109" y="6306"/>
                    <a:pt x="80" y="4901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7" name="Kształt">
              <a:extLst>
                <a:ext uri="{FF2B5EF4-FFF2-40B4-BE49-F238E27FC236}">
                  <a16:creationId xmlns:a16="http://schemas.microsoft.com/office/drawing/2014/main" id="{0EF7F0BF-955B-455E-B131-E692CA08D9A2}"/>
                </a:ext>
              </a:extLst>
            </p:cNvPr>
            <p:cNvSpPr/>
            <p:nvPr/>
          </p:nvSpPr>
          <p:spPr>
            <a:xfrm>
              <a:off x="3071865" y="3332873"/>
              <a:ext cx="224400" cy="111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8" h="20584" extrusionOk="0">
                  <a:moveTo>
                    <a:pt x="3215" y="516"/>
                  </a:moveTo>
                  <a:cubicBezTo>
                    <a:pt x="3995" y="-946"/>
                    <a:pt x="5402" y="984"/>
                    <a:pt x="9421" y="2777"/>
                  </a:cubicBezTo>
                  <a:cubicBezTo>
                    <a:pt x="13149" y="4441"/>
                    <a:pt x="13701" y="3566"/>
                    <a:pt x="16238" y="5359"/>
                  </a:cubicBezTo>
                  <a:cubicBezTo>
                    <a:pt x="16723" y="5702"/>
                    <a:pt x="21524" y="9157"/>
                    <a:pt x="21322" y="12103"/>
                  </a:cubicBezTo>
                  <a:cubicBezTo>
                    <a:pt x="21210" y="13733"/>
                    <a:pt x="19650" y="14001"/>
                    <a:pt x="14751" y="16625"/>
                  </a:cubicBezTo>
                  <a:cubicBezTo>
                    <a:pt x="9308" y="19539"/>
                    <a:pt x="8533" y="20654"/>
                    <a:pt x="6135" y="20581"/>
                  </a:cubicBezTo>
                  <a:cubicBezTo>
                    <a:pt x="3275" y="20495"/>
                    <a:pt x="98" y="18778"/>
                    <a:pt x="2" y="16625"/>
                  </a:cubicBezTo>
                  <a:cubicBezTo>
                    <a:pt x="-76" y="14869"/>
                    <a:pt x="1976" y="14661"/>
                    <a:pt x="2923" y="10973"/>
                  </a:cubicBezTo>
                  <a:cubicBezTo>
                    <a:pt x="4066" y="6519"/>
                    <a:pt x="2208" y="2402"/>
                    <a:pt x="3215" y="516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8" name="Kształt">
              <a:extLst>
                <a:ext uri="{FF2B5EF4-FFF2-40B4-BE49-F238E27FC236}">
                  <a16:creationId xmlns:a16="http://schemas.microsoft.com/office/drawing/2014/main" id="{BAC65735-5B8C-4C55-A2FB-B374B3E5F0E8}"/>
                </a:ext>
              </a:extLst>
            </p:cNvPr>
            <p:cNvSpPr/>
            <p:nvPr/>
          </p:nvSpPr>
          <p:spPr>
            <a:xfrm>
              <a:off x="8010943" y="240930"/>
              <a:ext cx="5806987" cy="41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370" extrusionOk="0">
                  <a:moveTo>
                    <a:pt x="4513" y="1262"/>
                  </a:moveTo>
                  <a:cubicBezTo>
                    <a:pt x="4586" y="1013"/>
                    <a:pt x="5158" y="1273"/>
                    <a:pt x="5746" y="1182"/>
                  </a:cubicBezTo>
                  <a:cubicBezTo>
                    <a:pt x="6336" y="1092"/>
                    <a:pt x="6246" y="755"/>
                    <a:pt x="7138" y="330"/>
                  </a:cubicBezTo>
                  <a:cubicBezTo>
                    <a:pt x="7294" y="256"/>
                    <a:pt x="8279" y="-170"/>
                    <a:pt x="9138" y="75"/>
                  </a:cubicBezTo>
                  <a:cubicBezTo>
                    <a:pt x="9681" y="231"/>
                    <a:pt x="9735" y="455"/>
                    <a:pt x="10365" y="776"/>
                  </a:cubicBezTo>
                  <a:cubicBezTo>
                    <a:pt x="10973" y="1086"/>
                    <a:pt x="11346" y="1093"/>
                    <a:pt x="13047" y="1222"/>
                  </a:cubicBezTo>
                  <a:cubicBezTo>
                    <a:pt x="14287" y="1317"/>
                    <a:pt x="14907" y="1364"/>
                    <a:pt x="15365" y="1413"/>
                  </a:cubicBezTo>
                  <a:cubicBezTo>
                    <a:pt x="17063" y="1598"/>
                    <a:pt x="17077" y="1716"/>
                    <a:pt x="18046" y="1732"/>
                  </a:cubicBezTo>
                  <a:cubicBezTo>
                    <a:pt x="18607" y="1741"/>
                    <a:pt x="19167" y="1799"/>
                    <a:pt x="19728" y="1796"/>
                  </a:cubicBezTo>
                  <a:cubicBezTo>
                    <a:pt x="20658" y="1789"/>
                    <a:pt x="21058" y="1717"/>
                    <a:pt x="21296" y="2114"/>
                  </a:cubicBezTo>
                  <a:cubicBezTo>
                    <a:pt x="21499" y="2452"/>
                    <a:pt x="21539" y="3054"/>
                    <a:pt x="21364" y="3452"/>
                  </a:cubicBezTo>
                  <a:cubicBezTo>
                    <a:pt x="21031" y="4211"/>
                    <a:pt x="20048" y="3942"/>
                    <a:pt x="19989" y="4376"/>
                  </a:cubicBezTo>
                  <a:cubicBezTo>
                    <a:pt x="19947" y="4680"/>
                    <a:pt x="20427" y="4846"/>
                    <a:pt x="20631" y="5650"/>
                  </a:cubicBezTo>
                  <a:cubicBezTo>
                    <a:pt x="20703" y="5935"/>
                    <a:pt x="20767" y="6404"/>
                    <a:pt x="20643" y="6518"/>
                  </a:cubicBezTo>
                  <a:cubicBezTo>
                    <a:pt x="20497" y="6652"/>
                    <a:pt x="20153" y="6243"/>
                    <a:pt x="19876" y="5913"/>
                  </a:cubicBezTo>
                  <a:cubicBezTo>
                    <a:pt x="19540" y="5514"/>
                    <a:pt x="19373" y="5315"/>
                    <a:pt x="19319" y="4981"/>
                  </a:cubicBezTo>
                  <a:cubicBezTo>
                    <a:pt x="19230" y="4433"/>
                    <a:pt x="19547" y="4139"/>
                    <a:pt x="19455" y="3898"/>
                  </a:cubicBezTo>
                  <a:cubicBezTo>
                    <a:pt x="19224" y="3288"/>
                    <a:pt x="16795" y="4096"/>
                    <a:pt x="16781" y="4960"/>
                  </a:cubicBezTo>
                  <a:cubicBezTo>
                    <a:pt x="16778" y="5178"/>
                    <a:pt x="16931" y="5220"/>
                    <a:pt x="17501" y="6064"/>
                  </a:cubicBezTo>
                  <a:cubicBezTo>
                    <a:pt x="17927" y="6694"/>
                    <a:pt x="18137" y="7010"/>
                    <a:pt x="18183" y="7275"/>
                  </a:cubicBezTo>
                  <a:cubicBezTo>
                    <a:pt x="18302" y="7968"/>
                    <a:pt x="17830" y="8187"/>
                    <a:pt x="17774" y="9441"/>
                  </a:cubicBezTo>
                  <a:cubicBezTo>
                    <a:pt x="17761" y="9708"/>
                    <a:pt x="17744" y="10093"/>
                    <a:pt x="17848" y="10554"/>
                  </a:cubicBezTo>
                  <a:cubicBezTo>
                    <a:pt x="17978" y="11128"/>
                    <a:pt x="18197" y="11381"/>
                    <a:pt x="18137" y="11480"/>
                  </a:cubicBezTo>
                  <a:cubicBezTo>
                    <a:pt x="18058" y="11610"/>
                    <a:pt x="17558" y="11370"/>
                    <a:pt x="17228" y="10843"/>
                  </a:cubicBezTo>
                  <a:cubicBezTo>
                    <a:pt x="16983" y="10450"/>
                    <a:pt x="17014" y="10192"/>
                    <a:pt x="16819" y="10078"/>
                  </a:cubicBezTo>
                  <a:cubicBezTo>
                    <a:pt x="16470" y="9874"/>
                    <a:pt x="15918" y="10435"/>
                    <a:pt x="15955" y="10694"/>
                  </a:cubicBezTo>
                  <a:cubicBezTo>
                    <a:pt x="15982" y="10883"/>
                    <a:pt x="16304" y="10785"/>
                    <a:pt x="16516" y="11161"/>
                  </a:cubicBezTo>
                  <a:cubicBezTo>
                    <a:pt x="16626" y="11356"/>
                    <a:pt x="16604" y="11496"/>
                    <a:pt x="16683" y="11862"/>
                  </a:cubicBezTo>
                  <a:cubicBezTo>
                    <a:pt x="16800" y="12406"/>
                    <a:pt x="16971" y="12501"/>
                    <a:pt x="17046" y="12881"/>
                  </a:cubicBezTo>
                  <a:cubicBezTo>
                    <a:pt x="17099" y="13147"/>
                    <a:pt x="17277" y="14036"/>
                    <a:pt x="17001" y="14602"/>
                  </a:cubicBezTo>
                  <a:cubicBezTo>
                    <a:pt x="16629" y="15365"/>
                    <a:pt x="15692" y="14689"/>
                    <a:pt x="15183" y="15557"/>
                  </a:cubicBezTo>
                  <a:cubicBezTo>
                    <a:pt x="15133" y="15642"/>
                    <a:pt x="14939" y="15972"/>
                    <a:pt x="14978" y="16354"/>
                  </a:cubicBezTo>
                  <a:cubicBezTo>
                    <a:pt x="15020" y="16762"/>
                    <a:pt x="15286" y="16803"/>
                    <a:pt x="15501" y="17341"/>
                  </a:cubicBezTo>
                  <a:cubicBezTo>
                    <a:pt x="15541" y="17441"/>
                    <a:pt x="15813" y="18121"/>
                    <a:pt x="15611" y="18690"/>
                  </a:cubicBezTo>
                  <a:cubicBezTo>
                    <a:pt x="15492" y="19023"/>
                    <a:pt x="15214" y="19306"/>
                    <a:pt x="15009" y="19231"/>
                  </a:cubicBezTo>
                  <a:cubicBezTo>
                    <a:pt x="14950" y="19210"/>
                    <a:pt x="14868" y="19084"/>
                    <a:pt x="14706" y="18833"/>
                  </a:cubicBezTo>
                  <a:cubicBezTo>
                    <a:pt x="14544" y="18583"/>
                    <a:pt x="14499" y="18490"/>
                    <a:pt x="14372" y="18313"/>
                  </a:cubicBezTo>
                  <a:cubicBezTo>
                    <a:pt x="14266" y="18165"/>
                    <a:pt x="14098" y="17931"/>
                    <a:pt x="14046" y="17978"/>
                  </a:cubicBezTo>
                  <a:cubicBezTo>
                    <a:pt x="14004" y="18017"/>
                    <a:pt x="14095" y="18197"/>
                    <a:pt x="14069" y="18486"/>
                  </a:cubicBezTo>
                  <a:cubicBezTo>
                    <a:pt x="14050" y="18704"/>
                    <a:pt x="13987" y="18724"/>
                    <a:pt x="13963" y="18902"/>
                  </a:cubicBezTo>
                  <a:cubicBezTo>
                    <a:pt x="13913" y="19269"/>
                    <a:pt x="14120" y="19620"/>
                    <a:pt x="14194" y="19746"/>
                  </a:cubicBezTo>
                  <a:cubicBezTo>
                    <a:pt x="14380" y="20063"/>
                    <a:pt x="14475" y="19978"/>
                    <a:pt x="14615" y="20277"/>
                  </a:cubicBezTo>
                  <a:cubicBezTo>
                    <a:pt x="14720" y="20504"/>
                    <a:pt x="14684" y="20593"/>
                    <a:pt x="14815" y="20904"/>
                  </a:cubicBezTo>
                  <a:cubicBezTo>
                    <a:pt x="14949" y="21221"/>
                    <a:pt x="15066" y="21316"/>
                    <a:pt x="15046" y="21355"/>
                  </a:cubicBezTo>
                  <a:cubicBezTo>
                    <a:pt x="15009" y="21430"/>
                    <a:pt x="14498" y="21226"/>
                    <a:pt x="14308" y="20702"/>
                  </a:cubicBezTo>
                  <a:cubicBezTo>
                    <a:pt x="14241" y="20518"/>
                    <a:pt x="14252" y="20400"/>
                    <a:pt x="14130" y="20081"/>
                  </a:cubicBezTo>
                  <a:cubicBezTo>
                    <a:pt x="14046" y="19863"/>
                    <a:pt x="14004" y="19821"/>
                    <a:pt x="13940" y="19656"/>
                  </a:cubicBezTo>
                  <a:cubicBezTo>
                    <a:pt x="13833" y="19378"/>
                    <a:pt x="13809" y="19125"/>
                    <a:pt x="13789" y="18870"/>
                  </a:cubicBezTo>
                  <a:cubicBezTo>
                    <a:pt x="13683" y="17544"/>
                    <a:pt x="13769" y="17292"/>
                    <a:pt x="13607" y="17065"/>
                  </a:cubicBezTo>
                  <a:cubicBezTo>
                    <a:pt x="13410" y="16789"/>
                    <a:pt x="13210" y="17081"/>
                    <a:pt x="12880" y="16810"/>
                  </a:cubicBezTo>
                  <a:cubicBezTo>
                    <a:pt x="12381" y="16401"/>
                    <a:pt x="12497" y="15587"/>
                    <a:pt x="12122" y="15409"/>
                  </a:cubicBezTo>
                  <a:cubicBezTo>
                    <a:pt x="11859" y="15283"/>
                    <a:pt x="11574" y="15574"/>
                    <a:pt x="11153" y="16003"/>
                  </a:cubicBezTo>
                  <a:cubicBezTo>
                    <a:pt x="10722" y="16442"/>
                    <a:pt x="10405" y="16765"/>
                    <a:pt x="10304" y="17320"/>
                  </a:cubicBezTo>
                  <a:cubicBezTo>
                    <a:pt x="10191" y="17943"/>
                    <a:pt x="10450" y="18300"/>
                    <a:pt x="10244" y="18934"/>
                  </a:cubicBezTo>
                  <a:cubicBezTo>
                    <a:pt x="10178" y="19136"/>
                    <a:pt x="10084" y="19424"/>
                    <a:pt x="9941" y="19444"/>
                  </a:cubicBezTo>
                  <a:cubicBezTo>
                    <a:pt x="9941" y="19444"/>
                    <a:pt x="9612" y="19488"/>
                    <a:pt x="8638" y="15578"/>
                  </a:cubicBezTo>
                  <a:cubicBezTo>
                    <a:pt x="8682" y="15692"/>
                    <a:pt x="8559" y="15341"/>
                    <a:pt x="8501" y="15239"/>
                  </a:cubicBezTo>
                  <a:cubicBezTo>
                    <a:pt x="8379" y="15022"/>
                    <a:pt x="8133" y="15101"/>
                    <a:pt x="7895" y="15069"/>
                  </a:cubicBezTo>
                  <a:cubicBezTo>
                    <a:pt x="7519" y="15018"/>
                    <a:pt x="7522" y="14737"/>
                    <a:pt x="7032" y="14453"/>
                  </a:cubicBezTo>
                  <a:cubicBezTo>
                    <a:pt x="6709" y="14266"/>
                    <a:pt x="6695" y="14380"/>
                    <a:pt x="5835" y="14134"/>
                  </a:cubicBezTo>
                  <a:cubicBezTo>
                    <a:pt x="5393" y="14008"/>
                    <a:pt x="5173" y="13945"/>
                    <a:pt x="5032" y="13837"/>
                  </a:cubicBezTo>
                  <a:cubicBezTo>
                    <a:pt x="4498" y="13427"/>
                    <a:pt x="4363" y="12723"/>
                    <a:pt x="4214" y="12796"/>
                  </a:cubicBezTo>
                  <a:cubicBezTo>
                    <a:pt x="4099" y="12853"/>
                    <a:pt x="4100" y="13306"/>
                    <a:pt x="4153" y="13603"/>
                  </a:cubicBezTo>
                  <a:cubicBezTo>
                    <a:pt x="4210" y="13925"/>
                    <a:pt x="4390" y="14414"/>
                    <a:pt x="4683" y="14495"/>
                  </a:cubicBezTo>
                  <a:cubicBezTo>
                    <a:pt x="4987" y="14580"/>
                    <a:pt x="5160" y="14156"/>
                    <a:pt x="5426" y="14304"/>
                  </a:cubicBezTo>
                  <a:cubicBezTo>
                    <a:pt x="5541" y="14369"/>
                    <a:pt x="5516" y="14453"/>
                    <a:pt x="5714" y="14708"/>
                  </a:cubicBezTo>
                  <a:cubicBezTo>
                    <a:pt x="6001" y="15078"/>
                    <a:pt x="6186" y="15070"/>
                    <a:pt x="6229" y="15281"/>
                  </a:cubicBezTo>
                  <a:cubicBezTo>
                    <a:pt x="6279" y="15531"/>
                    <a:pt x="6075" y="15818"/>
                    <a:pt x="5986" y="15939"/>
                  </a:cubicBezTo>
                  <a:cubicBezTo>
                    <a:pt x="5132" y="17109"/>
                    <a:pt x="4062" y="18576"/>
                    <a:pt x="3623" y="18148"/>
                  </a:cubicBezTo>
                  <a:cubicBezTo>
                    <a:pt x="3529" y="18057"/>
                    <a:pt x="3469" y="17875"/>
                    <a:pt x="3350" y="17511"/>
                  </a:cubicBezTo>
                  <a:cubicBezTo>
                    <a:pt x="3232" y="17150"/>
                    <a:pt x="3185" y="16862"/>
                    <a:pt x="3168" y="16768"/>
                  </a:cubicBezTo>
                  <a:cubicBezTo>
                    <a:pt x="3032" y="16011"/>
                    <a:pt x="2656" y="15792"/>
                    <a:pt x="2199" y="14750"/>
                  </a:cubicBezTo>
                  <a:cubicBezTo>
                    <a:pt x="1817" y="13881"/>
                    <a:pt x="1652" y="13060"/>
                    <a:pt x="1577" y="13094"/>
                  </a:cubicBezTo>
                  <a:cubicBezTo>
                    <a:pt x="1526" y="13117"/>
                    <a:pt x="1600" y="13518"/>
                    <a:pt x="1528" y="13553"/>
                  </a:cubicBezTo>
                  <a:cubicBezTo>
                    <a:pt x="1454" y="13589"/>
                    <a:pt x="1302" y="13197"/>
                    <a:pt x="1242" y="13041"/>
                  </a:cubicBezTo>
                  <a:cubicBezTo>
                    <a:pt x="1144" y="12786"/>
                    <a:pt x="1162" y="12740"/>
                    <a:pt x="1172" y="12727"/>
                  </a:cubicBezTo>
                  <a:cubicBezTo>
                    <a:pt x="1187" y="12708"/>
                    <a:pt x="1215" y="12726"/>
                    <a:pt x="1242" y="12733"/>
                  </a:cubicBezTo>
                  <a:cubicBezTo>
                    <a:pt x="1363" y="12762"/>
                    <a:pt x="1488" y="12566"/>
                    <a:pt x="1536" y="12491"/>
                  </a:cubicBezTo>
                  <a:cubicBezTo>
                    <a:pt x="1746" y="12161"/>
                    <a:pt x="1894" y="11195"/>
                    <a:pt x="1649" y="10986"/>
                  </a:cubicBezTo>
                  <a:cubicBezTo>
                    <a:pt x="1547" y="10898"/>
                    <a:pt x="1472" y="11027"/>
                    <a:pt x="1161" y="11097"/>
                  </a:cubicBezTo>
                  <a:cubicBezTo>
                    <a:pt x="957" y="11143"/>
                    <a:pt x="480" y="11250"/>
                    <a:pt x="206" y="10890"/>
                  </a:cubicBezTo>
                  <a:cubicBezTo>
                    <a:pt x="29" y="10658"/>
                    <a:pt x="-61" y="10232"/>
                    <a:pt x="47" y="9998"/>
                  </a:cubicBezTo>
                  <a:cubicBezTo>
                    <a:pt x="92" y="9902"/>
                    <a:pt x="159" y="9864"/>
                    <a:pt x="365" y="9775"/>
                  </a:cubicBezTo>
                  <a:cubicBezTo>
                    <a:pt x="779" y="9598"/>
                    <a:pt x="986" y="9509"/>
                    <a:pt x="1081" y="9505"/>
                  </a:cubicBezTo>
                  <a:cubicBezTo>
                    <a:pt x="1396" y="9490"/>
                    <a:pt x="1509" y="9656"/>
                    <a:pt x="1743" y="9713"/>
                  </a:cubicBezTo>
                  <a:cubicBezTo>
                    <a:pt x="1799" y="9727"/>
                    <a:pt x="1878" y="9735"/>
                    <a:pt x="1979" y="9728"/>
                  </a:cubicBezTo>
                  <a:cubicBezTo>
                    <a:pt x="2074" y="9721"/>
                    <a:pt x="2383" y="9699"/>
                    <a:pt x="2433" y="9505"/>
                  </a:cubicBezTo>
                  <a:cubicBezTo>
                    <a:pt x="2470" y="9365"/>
                    <a:pt x="2343" y="9247"/>
                    <a:pt x="2374" y="9185"/>
                  </a:cubicBezTo>
                  <a:cubicBezTo>
                    <a:pt x="2452" y="9027"/>
                    <a:pt x="3402" y="9492"/>
                    <a:pt x="3774" y="9807"/>
                  </a:cubicBezTo>
                  <a:cubicBezTo>
                    <a:pt x="3796" y="9826"/>
                    <a:pt x="3857" y="9879"/>
                    <a:pt x="3894" y="9847"/>
                  </a:cubicBezTo>
                  <a:cubicBezTo>
                    <a:pt x="3962" y="9787"/>
                    <a:pt x="3869" y="9490"/>
                    <a:pt x="3829" y="9160"/>
                  </a:cubicBezTo>
                  <a:cubicBezTo>
                    <a:pt x="3754" y="8534"/>
                    <a:pt x="3948" y="8435"/>
                    <a:pt x="3888" y="7856"/>
                  </a:cubicBezTo>
                  <a:cubicBezTo>
                    <a:pt x="3830" y="7294"/>
                    <a:pt x="3619" y="7113"/>
                    <a:pt x="3700" y="6932"/>
                  </a:cubicBezTo>
                  <a:cubicBezTo>
                    <a:pt x="3830" y="6644"/>
                    <a:pt x="4370" y="7088"/>
                    <a:pt x="4615" y="6765"/>
                  </a:cubicBezTo>
                  <a:cubicBezTo>
                    <a:pt x="4936" y="6343"/>
                    <a:pt x="4486" y="4964"/>
                    <a:pt x="4456" y="4875"/>
                  </a:cubicBezTo>
                  <a:cubicBezTo>
                    <a:pt x="4129" y="3892"/>
                    <a:pt x="3670" y="3495"/>
                    <a:pt x="3789" y="3134"/>
                  </a:cubicBezTo>
                  <a:cubicBezTo>
                    <a:pt x="3878" y="2866"/>
                    <a:pt x="4177" y="2946"/>
                    <a:pt x="4350" y="2560"/>
                  </a:cubicBezTo>
                  <a:cubicBezTo>
                    <a:pt x="4380" y="2492"/>
                    <a:pt x="4388" y="2394"/>
                    <a:pt x="4449" y="2239"/>
                  </a:cubicBezTo>
                  <a:cubicBezTo>
                    <a:pt x="4532" y="2029"/>
                    <a:pt x="4575" y="2015"/>
                    <a:pt x="4604" y="1907"/>
                  </a:cubicBezTo>
                  <a:cubicBezTo>
                    <a:pt x="4677" y="1630"/>
                    <a:pt x="4466" y="1423"/>
                    <a:pt x="4513" y="1262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9" name="Kształt">
              <a:extLst>
                <a:ext uri="{FF2B5EF4-FFF2-40B4-BE49-F238E27FC236}">
                  <a16:creationId xmlns:a16="http://schemas.microsoft.com/office/drawing/2014/main" id="{DD2A81AD-56B3-4466-9C7B-230E82550114}"/>
                </a:ext>
              </a:extLst>
            </p:cNvPr>
            <p:cNvSpPr/>
            <p:nvPr/>
          </p:nvSpPr>
          <p:spPr>
            <a:xfrm>
              <a:off x="11644979" y="4176131"/>
              <a:ext cx="493223" cy="582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481" extrusionOk="0">
                  <a:moveTo>
                    <a:pt x="632" y="78"/>
                  </a:moveTo>
                  <a:cubicBezTo>
                    <a:pt x="1687" y="-423"/>
                    <a:pt x="3256" y="1491"/>
                    <a:pt x="9325" y="5481"/>
                  </a:cubicBezTo>
                  <a:cubicBezTo>
                    <a:pt x="13277" y="8080"/>
                    <a:pt x="14548" y="8541"/>
                    <a:pt x="15410" y="10308"/>
                  </a:cubicBezTo>
                  <a:cubicBezTo>
                    <a:pt x="16145" y="11814"/>
                    <a:pt x="15856" y="12780"/>
                    <a:pt x="17148" y="14054"/>
                  </a:cubicBezTo>
                  <a:cubicBezTo>
                    <a:pt x="18580" y="15466"/>
                    <a:pt x="19969" y="15300"/>
                    <a:pt x="20625" y="16503"/>
                  </a:cubicBezTo>
                  <a:cubicBezTo>
                    <a:pt x="21349" y="17829"/>
                    <a:pt x="20716" y="19959"/>
                    <a:pt x="19408" y="20394"/>
                  </a:cubicBezTo>
                  <a:cubicBezTo>
                    <a:pt x="17050" y="21177"/>
                    <a:pt x="12377" y="16483"/>
                    <a:pt x="10194" y="13766"/>
                  </a:cubicBezTo>
                  <a:cubicBezTo>
                    <a:pt x="7501" y="10414"/>
                    <a:pt x="8159" y="9529"/>
                    <a:pt x="5674" y="7642"/>
                  </a:cubicBezTo>
                  <a:cubicBezTo>
                    <a:pt x="3396" y="5913"/>
                    <a:pt x="1389" y="5552"/>
                    <a:pt x="458" y="3536"/>
                  </a:cubicBezTo>
                  <a:cubicBezTo>
                    <a:pt x="-113" y="2299"/>
                    <a:pt x="-251" y="498"/>
                    <a:pt x="632" y="78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0" name="Kształt">
              <a:extLst>
                <a:ext uri="{FF2B5EF4-FFF2-40B4-BE49-F238E27FC236}">
                  <a16:creationId xmlns:a16="http://schemas.microsoft.com/office/drawing/2014/main" id="{75C0E8E1-8B06-4C36-A24C-99EC1068E392}"/>
                </a:ext>
              </a:extLst>
            </p:cNvPr>
            <p:cNvSpPr/>
            <p:nvPr/>
          </p:nvSpPr>
          <p:spPr>
            <a:xfrm>
              <a:off x="12287462" y="4075743"/>
              <a:ext cx="462023" cy="612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0831" extrusionOk="0">
                  <a:moveTo>
                    <a:pt x="663" y="10875"/>
                  </a:moveTo>
                  <a:cubicBezTo>
                    <a:pt x="-1093" y="12679"/>
                    <a:pt x="818" y="16775"/>
                    <a:pt x="4281" y="18958"/>
                  </a:cubicBezTo>
                  <a:cubicBezTo>
                    <a:pt x="4893" y="19344"/>
                    <a:pt x="8293" y="21487"/>
                    <a:pt x="11697" y="20630"/>
                  </a:cubicBezTo>
                  <a:cubicBezTo>
                    <a:pt x="13716" y="20122"/>
                    <a:pt x="14707" y="18817"/>
                    <a:pt x="16399" y="16589"/>
                  </a:cubicBezTo>
                  <a:cubicBezTo>
                    <a:pt x="17259" y="15457"/>
                    <a:pt x="18692" y="13528"/>
                    <a:pt x="19112" y="10875"/>
                  </a:cubicBezTo>
                  <a:cubicBezTo>
                    <a:pt x="19399" y="9071"/>
                    <a:pt x="18941" y="8668"/>
                    <a:pt x="19474" y="6695"/>
                  </a:cubicBezTo>
                  <a:cubicBezTo>
                    <a:pt x="19955" y="4916"/>
                    <a:pt x="20507" y="4575"/>
                    <a:pt x="20378" y="3489"/>
                  </a:cubicBezTo>
                  <a:cubicBezTo>
                    <a:pt x="20166" y="1693"/>
                    <a:pt x="18331" y="-113"/>
                    <a:pt x="16942" y="6"/>
                  </a:cubicBezTo>
                  <a:cubicBezTo>
                    <a:pt x="16143" y="74"/>
                    <a:pt x="15887" y="745"/>
                    <a:pt x="14410" y="2653"/>
                  </a:cubicBezTo>
                  <a:cubicBezTo>
                    <a:pt x="12777" y="4762"/>
                    <a:pt x="11960" y="5817"/>
                    <a:pt x="10792" y="6695"/>
                  </a:cubicBezTo>
                  <a:cubicBezTo>
                    <a:pt x="9101" y="7965"/>
                    <a:pt x="7168" y="8623"/>
                    <a:pt x="4642" y="9482"/>
                  </a:cubicBezTo>
                  <a:cubicBezTo>
                    <a:pt x="1710" y="10479"/>
                    <a:pt x="1251" y="10271"/>
                    <a:pt x="663" y="10875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1" name="Kształt">
              <a:extLst>
                <a:ext uri="{FF2B5EF4-FFF2-40B4-BE49-F238E27FC236}">
                  <a16:creationId xmlns:a16="http://schemas.microsoft.com/office/drawing/2014/main" id="{D4EFA4E6-795C-45CB-882C-44A99D46E869}"/>
                </a:ext>
              </a:extLst>
            </p:cNvPr>
            <p:cNvSpPr/>
            <p:nvPr/>
          </p:nvSpPr>
          <p:spPr>
            <a:xfrm>
              <a:off x="12789399" y="3413184"/>
              <a:ext cx="360369" cy="692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342" extrusionOk="0">
                  <a:moveTo>
                    <a:pt x="4749" y="307"/>
                  </a:moveTo>
                  <a:cubicBezTo>
                    <a:pt x="7212" y="1278"/>
                    <a:pt x="3635" y="3658"/>
                    <a:pt x="6022" y="5989"/>
                  </a:cubicBezTo>
                  <a:cubicBezTo>
                    <a:pt x="7400" y="7333"/>
                    <a:pt x="8998" y="6940"/>
                    <a:pt x="13664" y="9587"/>
                  </a:cubicBezTo>
                  <a:cubicBezTo>
                    <a:pt x="15059" y="10379"/>
                    <a:pt x="15910" y="10868"/>
                    <a:pt x="16758" y="11671"/>
                  </a:cubicBezTo>
                  <a:cubicBezTo>
                    <a:pt x="18209" y="13045"/>
                    <a:pt x="17695" y="13485"/>
                    <a:pt x="19123" y="15553"/>
                  </a:cubicBezTo>
                  <a:cubicBezTo>
                    <a:pt x="20547" y="17618"/>
                    <a:pt x="21533" y="17868"/>
                    <a:pt x="21306" y="18868"/>
                  </a:cubicBezTo>
                  <a:cubicBezTo>
                    <a:pt x="20997" y="20232"/>
                    <a:pt x="18774" y="21478"/>
                    <a:pt x="17485" y="21330"/>
                  </a:cubicBezTo>
                  <a:cubicBezTo>
                    <a:pt x="16186" y="21181"/>
                    <a:pt x="16805" y="19725"/>
                    <a:pt x="14574" y="18868"/>
                  </a:cubicBezTo>
                  <a:cubicBezTo>
                    <a:pt x="12895" y="18223"/>
                    <a:pt x="11494" y="18644"/>
                    <a:pt x="10571" y="18015"/>
                  </a:cubicBezTo>
                  <a:cubicBezTo>
                    <a:pt x="9783" y="17478"/>
                    <a:pt x="10326" y="16844"/>
                    <a:pt x="10753" y="15364"/>
                  </a:cubicBezTo>
                  <a:cubicBezTo>
                    <a:pt x="11320" y="13399"/>
                    <a:pt x="11603" y="12416"/>
                    <a:pt x="10935" y="11481"/>
                  </a:cubicBezTo>
                  <a:cubicBezTo>
                    <a:pt x="10269" y="10551"/>
                    <a:pt x="8490" y="9851"/>
                    <a:pt x="4931" y="8451"/>
                  </a:cubicBezTo>
                  <a:cubicBezTo>
                    <a:pt x="1917" y="7266"/>
                    <a:pt x="1102" y="7218"/>
                    <a:pt x="382" y="6463"/>
                  </a:cubicBezTo>
                  <a:cubicBezTo>
                    <a:pt x="160" y="6229"/>
                    <a:pt x="-67" y="5914"/>
                    <a:pt x="18" y="3243"/>
                  </a:cubicBezTo>
                  <a:cubicBezTo>
                    <a:pt x="90" y="971"/>
                    <a:pt x="274" y="574"/>
                    <a:pt x="928" y="307"/>
                  </a:cubicBezTo>
                  <a:cubicBezTo>
                    <a:pt x="1881" y="-81"/>
                    <a:pt x="3659" y="-122"/>
                    <a:pt x="4749" y="307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2" name="Kształt">
              <a:extLst>
                <a:ext uri="{FF2B5EF4-FFF2-40B4-BE49-F238E27FC236}">
                  <a16:creationId xmlns:a16="http://schemas.microsoft.com/office/drawing/2014/main" id="{11880BAC-FF18-40C8-B336-0E514CED6E70}"/>
                </a:ext>
              </a:extLst>
            </p:cNvPr>
            <p:cNvSpPr/>
            <p:nvPr/>
          </p:nvSpPr>
          <p:spPr>
            <a:xfrm>
              <a:off x="13231105" y="1887290"/>
              <a:ext cx="230800" cy="173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0662" extrusionOk="0">
                  <a:moveTo>
                    <a:pt x="123" y="48"/>
                  </a:moveTo>
                  <a:cubicBezTo>
                    <a:pt x="-553" y="606"/>
                    <a:pt x="1783" y="4508"/>
                    <a:pt x="1796" y="10279"/>
                  </a:cubicBezTo>
                  <a:cubicBezTo>
                    <a:pt x="1810" y="15931"/>
                    <a:pt x="-414" y="18772"/>
                    <a:pt x="681" y="20266"/>
                  </a:cubicBezTo>
                  <a:cubicBezTo>
                    <a:pt x="1284" y="21090"/>
                    <a:pt x="2234" y="20601"/>
                    <a:pt x="7561" y="19048"/>
                  </a:cubicBezTo>
                  <a:cubicBezTo>
                    <a:pt x="12413" y="17634"/>
                    <a:pt x="12839" y="17685"/>
                    <a:pt x="14627" y="16856"/>
                  </a:cubicBezTo>
                  <a:cubicBezTo>
                    <a:pt x="17935" y="15321"/>
                    <a:pt x="20875" y="13958"/>
                    <a:pt x="20949" y="11984"/>
                  </a:cubicBezTo>
                  <a:cubicBezTo>
                    <a:pt x="21047" y="9393"/>
                    <a:pt x="16189" y="6203"/>
                    <a:pt x="11838" y="5651"/>
                  </a:cubicBezTo>
                  <a:cubicBezTo>
                    <a:pt x="9158" y="5311"/>
                    <a:pt x="8586" y="6215"/>
                    <a:pt x="6445" y="5407"/>
                  </a:cubicBezTo>
                  <a:cubicBezTo>
                    <a:pt x="2507" y="3922"/>
                    <a:pt x="799" y="-510"/>
                    <a:pt x="123" y="48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3" name="Kształt">
              <a:extLst>
                <a:ext uri="{FF2B5EF4-FFF2-40B4-BE49-F238E27FC236}">
                  <a16:creationId xmlns:a16="http://schemas.microsoft.com/office/drawing/2014/main" id="{A917830C-B44F-4973-A8E4-F0F914AFA637}"/>
                </a:ext>
              </a:extLst>
            </p:cNvPr>
            <p:cNvSpPr/>
            <p:nvPr/>
          </p:nvSpPr>
          <p:spPr>
            <a:xfrm>
              <a:off x="13030330" y="2108142"/>
              <a:ext cx="421702" cy="539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231" extrusionOk="0">
                  <a:moveTo>
                    <a:pt x="14443" y="345"/>
                  </a:moveTo>
                  <a:cubicBezTo>
                    <a:pt x="17094" y="1174"/>
                    <a:pt x="18256" y="3215"/>
                    <a:pt x="18361" y="3407"/>
                  </a:cubicBezTo>
                  <a:cubicBezTo>
                    <a:pt x="19086" y="4731"/>
                    <a:pt x="18569" y="5098"/>
                    <a:pt x="18964" y="7275"/>
                  </a:cubicBezTo>
                  <a:cubicBezTo>
                    <a:pt x="19595" y="10761"/>
                    <a:pt x="21230" y="11536"/>
                    <a:pt x="20492" y="12540"/>
                  </a:cubicBezTo>
                  <a:cubicBezTo>
                    <a:pt x="19289" y="14175"/>
                    <a:pt x="14469" y="12761"/>
                    <a:pt x="13087" y="14689"/>
                  </a:cubicBezTo>
                  <a:cubicBezTo>
                    <a:pt x="12412" y="15630"/>
                    <a:pt x="12937" y="16838"/>
                    <a:pt x="12434" y="16945"/>
                  </a:cubicBezTo>
                  <a:cubicBezTo>
                    <a:pt x="11935" y="17051"/>
                    <a:pt x="11603" y="15818"/>
                    <a:pt x="10149" y="15172"/>
                  </a:cubicBezTo>
                  <a:cubicBezTo>
                    <a:pt x="8934" y="14632"/>
                    <a:pt x="7300" y="14662"/>
                    <a:pt x="6080" y="15172"/>
                  </a:cubicBezTo>
                  <a:cubicBezTo>
                    <a:pt x="4584" y="15797"/>
                    <a:pt x="4026" y="17012"/>
                    <a:pt x="3594" y="17952"/>
                  </a:cubicBezTo>
                  <a:cubicBezTo>
                    <a:pt x="2718" y="19858"/>
                    <a:pt x="3218" y="21063"/>
                    <a:pt x="2614" y="21216"/>
                  </a:cubicBezTo>
                  <a:cubicBezTo>
                    <a:pt x="1916" y="21393"/>
                    <a:pt x="385" y="20003"/>
                    <a:pt x="53" y="18436"/>
                  </a:cubicBezTo>
                  <a:cubicBezTo>
                    <a:pt x="34" y="18347"/>
                    <a:pt x="-370" y="16242"/>
                    <a:pt x="1384" y="14769"/>
                  </a:cubicBezTo>
                  <a:cubicBezTo>
                    <a:pt x="3770" y="12765"/>
                    <a:pt x="7489" y="14166"/>
                    <a:pt x="8818" y="12432"/>
                  </a:cubicBezTo>
                  <a:cubicBezTo>
                    <a:pt x="9791" y="11161"/>
                    <a:pt x="8445" y="9559"/>
                    <a:pt x="9521" y="8967"/>
                  </a:cubicBezTo>
                  <a:cubicBezTo>
                    <a:pt x="10438" y="8462"/>
                    <a:pt x="11724" y="9457"/>
                    <a:pt x="12936" y="8886"/>
                  </a:cubicBezTo>
                  <a:cubicBezTo>
                    <a:pt x="13734" y="8511"/>
                    <a:pt x="13940" y="7722"/>
                    <a:pt x="14142" y="6952"/>
                  </a:cubicBezTo>
                  <a:cubicBezTo>
                    <a:pt x="14698" y="4828"/>
                    <a:pt x="13615" y="2902"/>
                    <a:pt x="13338" y="2440"/>
                  </a:cubicBezTo>
                  <a:cubicBezTo>
                    <a:pt x="12542" y="1108"/>
                    <a:pt x="11638" y="534"/>
                    <a:pt x="11932" y="183"/>
                  </a:cubicBezTo>
                  <a:cubicBezTo>
                    <a:pt x="12258" y="-207"/>
                    <a:pt x="13700" y="112"/>
                    <a:pt x="14443" y="345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4" name="Kształt">
              <a:extLst>
                <a:ext uri="{FF2B5EF4-FFF2-40B4-BE49-F238E27FC236}">
                  <a16:creationId xmlns:a16="http://schemas.microsoft.com/office/drawing/2014/main" id="{365D8EFD-2161-4B84-9709-2815B1EC959E}"/>
                </a:ext>
              </a:extLst>
            </p:cNvPr>
            <p:cNvSpPr/>
            <p:nvPr/>
          </p:nvSpPr>
          <p:spPr>
            <a:xfrm>
              <a:off x="10781644" y="3935200"/>
              <a:ext cx="81278" cy="200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0705" extrusionOk="0">
                  <a:moveTo>
                    <a:pt x="3832" y="18"/>
                  </a:moveTo>
                  <a:cubicBezTo>
                    <a:pt x="7430" y="-315"/>
                    <a:pt x="12593" y="3948"/>
                    <a:pt x="16088" y="6833"/>
                  </a:cubicBezTo>
                  <a:cubicBezTo>
                    <a:pt x="21029" y="10914"/>
                    <a:pt x="21092" y="12957"/>
                    <a:pt x="20831" y="14124"/>
                  </a:cubicBezTo>
                  <a:cubicBezTo>
                    <a:pt x="20632" y="15014"/>
                    <a:pt x="20254" y="16504"/>
                    <a:pt x="17669" y="17928"/>
                  </a:cubicBezTo>
                  <a:cubicBezTo>
                    <a:pt x="14089" y="19900"/>
                    <a:pt x="7114" y="21285"/>
                    <a:pt x="4227" y="20464"/>
                  </a:cubicBezTo>
                  <a:cubicBezTo>
                    <a:pt x="1881" y="19796"/>
                    <a:pt x="4132" y="18212"/>
                    <a:pt x="3437" y="14441"/>
                  </a:cubicBezTo>
                  <a:cubicBezTo>
                    <a:pt x="2853" y="11273"/>
                    <a:pt x="1017" y="11049"/>
                    <a:pt x="274" y="8101"/>
                  </a:cubicBezTo>
                  <a:cubicBezTo>
                    <a:pt x="-508" y="4995"/>
                    <a:pt x="298" y="345"/>
                    <a:pt x="3832" y="18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5" name="Kształt">
              <a:extLst>
                <a:ext uri="{FF2B5EF4-FFF2-40B4-BE49-F238E27FC236}">
                  <a16:creationId xmlns:a16="http://schemas.microsoft.com/office/drawing/2014/main" id="{BFE2CFE5-2882-4A1E-8291-04DD9EEA37CB}"/>
                </a:ext>
              </a:extLst>
            </p:cNvPr>
            <p:cNvSpPr/>
            <p:nvPr/>
          </p:nvSpPr>
          <p:spPr>
            <a:xfrm>
              <a:off x="12126839" y="4838690"/>
              <a:ext cx="396730" cy="13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18911" extrusionOk="0">
                  <a:moveTo>
                    <a:pt x="1763" y="420"/>
                  </a:moveTo>
                  <a:cubicBezTo>
                    <a:pt x="4821" y="-1965"/>
                    <a:pt x="6346" y="6616"/>
                    <a:pt x="10009" y="6052"/>
                  </a:cubicBezTo>
                  <a:cubicBezTo>
                    <a:pt x="12394" y="5685"/>
                    <a:pt x="13145" y="1830"/>
                    <a:pt x="14626" y="3681"/>
                  </a:cubicBezTo>
                  <a:cubicBezTo>
                    <a:pt x="16011" y="5410"/>
                    <a:pt x="15829" y="9368"/>
                    <a:pt x="17485" y="11091"/>
                  </a:cubicBezTo>
                  <a:cubicBezTo>
                    <a:pt x="18682" y="12336"/>
                    <a:pt x="19417" y="10931"/>
                    <a:pt x="20343" y="12869"/>
                  </a:cubicBezTo>
                  <a:cubicBezTo>
                    <a:pt x="20971" y="14181"/>
                    <a:pt x="21484" y="16605"/>
                    <a:pt x="21223" y="17907"/>
                  </a:cubicBezTo>
                  <a:cubicBezTo>
                    <a:pt x="21093" y="18558"/>
                    <a:pt x="20627" y="19635"/>
                    <a:pt x="17705" y="18204"/>
                  </a:cubicBezTo>
                  <a:cubicBezTo>
                    <a:pt x="14679" y="16723"/>
                    <a:pt x="13856" y="14921"/>
                    <a:pt x="11768" y="13462"/>
                  </a:cubicBezTo>
                  <a:cubicBezTo>
                    <a:pt x="7661" y="10591"/>
                    <a:pt x="6514" y="14530"/>
                    <a:pt x="2972" y="10498"/>
                  </a:cubicBezTo>
                  <a:cubicBezTo>
                    <a:pt x="2466" y="9922"/>
                    <a:pt x="-116" y="6982"/>
                    <a:pt x="4" y="3977"/>
                  </a:cubicBezTo>
                  <a:cubicBezTo>
                    <a:pt x="92" y="1767"/>
                    <a:pt x="1600" y="547"/>
                    <a:pt x="1763" y="420"/>
                  </a:cubicBezTo>
                  <a:close/>
                </a:path>
              </a:pathLst>
            </a:custGeom>
            <a:noFill/>
            <a:ln w="50800" cap="flat">
              <a:solidFill>
                <a:srgbClr val="89C62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36" name="Grupuj">
            <a:extLst>
              <a:ext uri="{FF2B5EF4-FFF2-40B4-BE49-F238E27FC236}">
                <a16:creationId xmlns:a16="http://schemas.microsoft.com/office/drawing/2014/main" id="{BB5330CD-A439-436F-82C1-D902AFA548D4}"/>
              </a:ext>
            </a:extLst>
          </p:cNvPr>
          <p:cNvGrpSpPr/>
          <p:nvPr/>
        </p:nvGrpSpPr>
        <p:grpSpPr>
          <a:xfrm>
            <a:off x="15644626" y="4979697"/>
            <a:ext cx="447105" cy="272535"/>
            <a:chOff x="0" y="0"/>
            <a:chExt cx="447103" cy="272533"/>
          </a:xfrm>
        </p:grpSpPr>
        <p:sp>
          <p:nvSpPr>
            <p:cNvPr id="37" name="Kształt">
              <a:extLst>
                <a:ext uri="{FF2B5EF4-FFF2-40B4-BE49-F238E27FC236}">
                  <a16:creationId xmlns:a16="http://schemas.microsoft.com/office/drawing/2014/main" id="{A6102A6B-EF8E-4ADD-A242-57A174FE6FCD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8" name="Trójkąt">
              <a:extLst>
                <a:ext uri="{FF2B5EF4-FFF2-40B4-BE49-F238E27FC236}">
                  <a16:creationId xmlns:a16="http://schemas.microsoft.com/office/drawing/2014/main" id="{A4637FA7-ACAE-4282-B5FD-B9365FC5A7D3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39" name="Grupuj">
            <a:extLst>
              <a:ext uri="{FF2B5EF4-FFF2-40B4-BE49-F238E27FC236}">
                <a16:creationId xmlns:a16="http://schemas.microsoft.com/office/drawing/2014/main" id="{D2C0FDE3-A29B-484E-B2D5-5C81E04E3531}"/>
              </a:ext>
            </a:extLst>
          </p:cNvPr>
          <p:cNvGrpSpPr/>
          <p:nvPr/>
        </p:nvGrpSpPr>
        <p:grpSpPr>
          <a:xfrm>
            <a:off x="16444726" y="5115964"/>
            <a:ext cx="447105" cy="272535"/>
            <a:chOff x="0" y="0"/>
            <a:chExt cx="447103" cy="272533"/>
          </a:xfrm>
        </p:grpSpPr>
        <p:sp>
          <p:nvSpPr>
            <p:cNvPr id="40" name="Kształt">
              <a:extLst>
                <a:ext uri="{FF2B5EF4-FFF2-40B4-BE49-F238E27FC236}">
                  <a16:creationId xmlns:a16="http://schemas.microsoft.com/office/drawing/2014/main" id="{C6445910-4242-4970-A635-DE7ABAB0F50E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1" name="Trójkąt">
              <a:extLst>
                <a:ext uri="{FF2B5EF4-FFF2-40B4-BE49-F238E27FC236}">
                  <a16:creationId xmlns:a16="http://schemas.microsoft.com/office/drawing/2014/main" id="{6DCFD1C3-6EFD-4C2D-A9D2-382BDC38A112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42" name="Grupuj">
            <a:extLst>
              <a:ext uri="{FF2B5EF4-FFF2-40B4-BE49-F238E27FC236}">
                <a16:creationId xmlns:a16="http://schemas.microsoft.com/office/drawing/2014/main" id="{0EB4E7C0-05FC-4924-A197-D9AB3E156FB0}"/>
              </a:ext>
            </a:extLst>
          </p:cNvPr>
          <p:cNvGrpSpPr/>
          <p:nvPr/>
        </p:nvGrpSpPr>
        <p:grpSpPr>
          <a:xfrm>
            <a:off x="14636672" y="2963314"/>
            <a:ext cx="447105" cy="272535"/>
            <a:chOff x="0" y="0"/>
            <a:chExt cx="447103" cy="272533"/>
          </a:xfrm>
        </p:grpSpPr>
        <p:sp>
          <p:nvSpPr>
            <p:cNvPr id="43" name="Kształt">
              <a:extLst>
                <a:ext uri="{FF2B5EF4-FFF2-40B4-BE49-F238E27FC236}">
                  <a16:creationId xmlns:a16="http://schemas.microsoft.com/office/drawing/2014/main" id="{B3DDBEC1-501B-431C-A0B9-78A7450DAEAA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4" name="Trójkąt">
              <a:extLst>
                <a:ext uri="{FF2B5EF4-FFF2-40B4-BE49-F238E27FC236}">
                  <a16:creationId xmlns:a16="http://schemas.microsoft.com/office/drawing/2014/main" id="{6E32EC6C-92DC-46C4-A0A4-C9ED52533136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45" name="Grupuj">
            <a:extLst>
              <a:ext uri="{FF2B5EF4-FFF2-40B4-BE49-F238E27FC236}">
                <a16:creationId xmlns:a16="http://schemas.microsoft.com/office/drawing/2014/main" id="{BF3C5540-F40E-4100-900D-A3C75F60BE7F}"/>
              </a:ext>
            </a:extLst>
          </p:cNvPr>
          <p:cNvGrpSpPr/>
          <p:nvPr/>
        </p:nvGrpSpPr>
        <p:grpSpPr>
          <a:xfrm>
            <a:off x="15347872" y="2963314"/>
            <a:ext cx="447105" cy="272535"/>
            <a:chOff x="0" y="0"/>
            <a:chExt cx="447103" cy="272533"/>
          </a:xfrm>
        </p:grpSpPr>
        <p:sp>
          <p:nvSpPr>
            <p:cNvPr id="46" name="Kształt">
              <a:extLst>
                <a:ext uri="{FF2B5EF4-FFF2-40B4-BE49-F238E27FC236}">
                  <a16:creationId xmlns:a16="http://schemas.microsoft.com/office/drawing/2014/main" id="{5BCDAABA-FBE8-4BA3-80E6-F297FECAB14E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7" name="Trójkąt">
              <a:extLst>
                <a:ext uri="{FF2B5EF4-FFF2-40B4-BE49-F238E27FC236}">
                  <a16:creationId xmlns:a16="http://schemas.microsoft.com/office/drawing/2014/main" id="{91EED326-93FB-478A-8ABE-22413DBB82D2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48" name="Grupuj">
            <a:extLst>
              <a:ext uri="{FF2B5EF4-FFF2-40B4-BE49-F238E27FC236}">
                <a16:creationId xmlns:a16="http://schemas.microsoft.com/office/drawing/2014/main" id="{F706493F-F98C-4F8C-93D7-A39A09FBCC06}"/>
              </a:ext>
            </a:extLst>
          </p:cNvPr>
          <p:cNvGrpSpPr/>
          <p:nvPr/>
        </p:nvGrpSpPr>
        <p:grpSpPr>
          <a:xfrm>
            <a:off x="16444726" y="3153814"/>
            <a:ext cx="447105" cy="272535"/>
            <a:chOff x="0" y="0"/>
            <a:chExt cx="447103" cy="272533"/>
          </a:xfrm>
        </p:grpSpPr>
        <p:sp>
          <p:nvSpPr>
            <p:cNvPr id="49" name="Kształt">
              <a:extLst>
                <a:ext uri="{FF2B5EF4-FFF2-40B4-BE49-F238E27FC236}">
                  <a16:creationId xmlns:a16="http://schemas.microsoft.com/office/drawing/2014/main" id="{C17AB056-9BB1-45E5-AFDF-9422A020EE73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0" name="Trójkąt">
              <a:extLst>
                <a:ext uri="{FF2B5EF4-FFF2-40B4-BE49-F238E27FC236}">
                  <a16:creationId xmlns:a16="http://schemas.microsoft.com/office/drawing/2014/main" id="{A8C6CC8C-5868-43E5-AC49-BEEB5CC7CB5C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51" name="Grupuj">
            <a:extLst>
              <a:ext uri="{FF2B5EF4-FFF2-40B4-BE49-F238E27FC236}">
                <a16:creationId xmlns:a16="http://schemas.microsoft.com/office/drawing/2014/main" id="{5AF23CE7-86E1-42E8-896C-556077EF7534}"/>
              </a:ext>
            </a:extLst>
          </p:cNvPr>
          <p:cNvGrpSpPr/>
          <p:nvPr/>
        </p:nvGrpSpPr>
        <p:grpSpPr>
          <a:xfrm>
            <a:off x="14129405" y="3290081"/>
            <a:ext cx="447105" cy="272535"/>
            <a:chOff x="0" y="0"/>
            <a:chExt cx="447103" cy="272533"/>
          </a:xfrm>
        </p:grpSpPr>
        <p:sp>
          <p:nvSpPr>
            <p:cNvPr id="52" name="Kształt">
              <a:extLst>
                <a:ext uri="{FF2B5EF4-FFF2-40B4-BE49-F238E27FC236}">
                  <a16:creationId xmlns:a16="http://schemas.microsoft.com/office/drawing/2014/main" id="{55114073-33D5-45C1-8BA0-49DD39FF3A5B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3" name="Trójkąt">
              <a:extLst>
                <a:ext uri="{FF2B5EF4-FFF2-40B4-BE49-F238E27FC236}">
                  <a16:creationId xmlns:a16="http://schemas.microsoft.com/office/drawing/2014/main" id="{FAFA2128-CEA5-4006-989E-AE273138A1FA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54" name="Grupuj">
            <a:extLst>
              <a:ext uri="{FF2B5EF4-FFF2-40B4-BE49-F238E27FC236}">
                <a16:creationId xmlns:a16="http://schemas.microsoft.com/office/drawing/2014/main" id="{CD49C0DC-F73D-47FB-A870-E3DF9731458A}"/>
              </a:ext>
            </a:extLst>
          </p:cNvPr>
          <p:cNvGrpSpPr/>
          <p:nvPr/>
        </p:nvGrpSpPr>
        <p:grpSpPr>
          <a:xfrm>
            <a:off x="14900767" y="3426348"/>
            <a:ext cx="447105" cy="272534"/>
            <a:chOff x="0" y="0"/>
            <a:chExt cx="447103" cy="272533"/>
          </a:xfrm>
        </p:grpSpPr>
        <p:sp>
          <p:nvSpPr>
            <p:cNvPr id="55" name="Kształt">
              <a:extLst>
                <a:ext uri="{FF2B5EF4-FFF2-40B4-BE49-F238E27FC236}">
                  <a16:creationId xmlns:a16="http://schemas.microsoft.com/office/drawing/2014/main" id="{3C4935AC-C16B-4DF2-89AE-6CBCA5DCFDD5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6" name="Trójkąt">
              <a:extLst>
                <a:ext uri="{FF2B5EF4-FFF2-40B4-BE49-F238E27FC236}">
                  <a16:creationId xmlns:a16="http://schemas.microsoft.com/office/drawing/2014/main" id="{7CC202FE-D060-4497-AC66-B1061CCF67B6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57" name="Grupuj">
            <a:extLst>
              <a:ext uri="{FF2B5EF4-FFF2-40B4-BE49-F238E27FC236}">
                <a16:creationId xmlns:a16="http://schemas.microsoft.com/office/drawing/2014/main" id="{58808C58-FC5A-47FC-BFE7-392A00F87C26}"/>
              </a:ext>
            </a:extLst>
          </p:cNvPr>
          <p:cNvGrpSpPr/>
          <p:nvPr/>
        </p:nvGrpSpPr>
        <p:grpSpPr>
          <a:xfrm>
            <a:off x="15794976" y="3426348"/>
            <a:ext cx="447105" cy="272534"/>
            <a:chOff x="0" y="0"/>
            <a:chExt cx="447103" cy="272533"/>
          </a:xfrm>
        </p:grpSpPr>
        <p:sp>
          <p:nvSpPr>
            <p:cNvPr id="58" name="Kształt">
              <a:extLst>
                <a:ext uri="{FF2B5EF4-FFF2-40B4-BE49-F238E27FC236}">
                  <a16:creationId xmlns:a16="http://schemas.microsoft.com/office/drawing/2014/main" id="{05B1DED6-E3AA-441D-A3FE-3DE540975F51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9" name="Trójkąt">
              <a:extLst>
                <a:ext uri="{FF2B5EF4-FFF2-40B4-BE49-F238E27FC236}">
                  <a16:creationId xmlns:a16="http://schemas.microsoft.com/office/drawing/2014/main" id="{B2270EC7-FD5E-4B9E-AAD6-1AC8EB65EAEC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60" name="Grupuj">
            <a:extLst>
              <a:ext uri="{FF2B5EF4-FFF2-40B4-BE49-F238E27FC236}">
                <a16:creationId xmlns:a16="http://schemas.microsoft.com/office/drawing/2014/main" id="{6BBDE9D7-C522-4AFC-BD43-E461588CDFA9}"/>
              </a:ext>
            </a:extLst>
          </p:cNvPr>
          <p:cNvGrpSpPr/>
          <p:nvPr/>
        </p:nvGrpSpPr>
        <p:grpSpPr>
          <a:xfrm>
            <a:off x="16583455" y="3698881"/>
            <a:ext cx="447105" cy="272535"/>
            <a:chOff x="0" y="0"/>
            <a:chExt cx="447103" cy="272533"/>
          </a:xfrm>
        </p:grpSpPr>
        <p:sp>
          <p:nvSpPr>
            <p:cNvPr id="61" name="Kształt">
              <a:extLst>
                <a:ext uri="{FF2B5EF4-FFF2-40B4-BE49-F238E27FC236}">
                  <a16:creationId xmlns:a16="http://schemas.microsoft.com/office/drawing/2014/main" id="{C35BC60E-C429-4635-AE50-CEA94533DC52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2" name="Trójkąt">
              <a:extLst>
                <a:ext uri="{FF2B5EF4-FFF2-40B4-BE49-F238E27FC236}">
                  <a16:creationId xmlns:a16="http://schemas.microsoft.com/office/drawing/2014/main" id="{BEC93BF8-06E1-4199-BF64-ECAA7886C77A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63" name="Grupuj">
            <a:extLst>
              <a:ext uri="{FF2B5EF4-FFF2-40B4-BE49-F238E27FC236}">
                <a16:creationId xmlns:a16="http://schemas.microsoft.com/office/drawing/2014/main" id="{00D430D8-A270-4B18-8F4D-5A078A3BA0E6}"/>
              </a:ext>
            </a:extLst>
          </p:cNvPr>
          <p:cNvGrpSpPr/>
          <p:nvPr/>
        </p:nvGrpSpPr>
        <p:grpSpPr>
          <a:xfrm>
            <a:off x="11395505" y="3971415"/>
            <a:ext cx="447105" cy="272534"/>
            <a:chOff x="0" y="0"/>
            <a:chExt cx="447103" cy="272533"/>
          </a:xfrm>
        </p:grpSpPr>
        <p:sp>
          <p:nvSpPr>
            <p:cNvPr id="64" name="Kształt">
              <a:extLst>
                <a:ext uri="{FF2B5EF4-FFF2-40B4-BE49-F238E27FC236}">
                  <a16:creationId xmlns:a16="http://schemas.microsoft.com/office/drawing/2014/main" id="{4497883E-0A3B-4B4B-9F99-617C53CDEF74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5" name="Trójkąt">
              <a:extLst>
                <a:ext uri="{FF2B5EF4-FFF2-40B4-BE49-F238E27FC236}">
                  <a16:creationId xmlns:a16="http://schemas.microsoft.com/office/drawing/2014/main" id="{E346B5F7-B87F-4E73-A814-B93F415BC182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66" name="Grupuj">
            <a:extLst>
              <a:ext uri="{FF2B5EF4-FFF2-40B4-BE49-F238E27FC236}">
                <a16:creationId xmlns:a16="http://schemas.microsoft.com/office/drawing/2014/main" id="{71A93632-E363-4988-9F1F-DACD84BA61EA}"/>
              </a:ext>
            </a:extLst>
          </p:cNvPr>
          <p:cNvGrpSpPr/>
          <p:nvPr/>
        </p:nvGrpSpPr>
        <p:grpSpPr>
          <a:xfrm>
            <a:off x="11842609" y="3835148"/>
            <a:ext cx="447105" cy="272535"/>
            <a:chOff x="0" y="0"/>
            <a:chExt cx="447103" cy="272533"/>
          </a:xfrm>
        </p:grpSpPr>
        <p:sp>
          <p:nvSpPr>
            <p:cNvPr id="67" name="Kształt">
              <a:extLst>
                <a:ext uri="{FF2B5EF4-FFF2-40B4-BE49-F238E27FC236}">
                  <a16:creationId xmlns:a16="http://schemas.microsoft.com/office/drawing/2014/main" id="{9B21DC37-5376-4012-9892-EBC09EC6446D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8" name="Trójkąt">
              <a:extLst>
                <a:ext uri="{FF2B5EF4-FFF2-40B4-BE49-F238E27FC236}">
                  <a16:creationId xmlns:a16="http://schemas.microsoft.com/office/drawing/2014/main" id="{4B1CD052-8CD8-4DC9-A6FA-EF3EA8647BF6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69" name="Grupuj">
            <a:extLst>
              <a:ext uri="{FF2B5EF4-FFF2-40B4-BE49-F238E27FC236}">
                <a16:creationId xmlns:a16="http://schemas.microsoft.com/office/drawing/2014/main" id="{E7EE5CA7-AC1B-42F9-AFDA-8710A63E5616}"/>
              </a:ext>
            </a:extLst>
          </p:cNvPr>
          <p:cNvGrpSpPr/>
          <p:nvPr/>
        </p:nvGrpSpPr>
        <p:grpSpPr>
          <a:xfrm>
            <a:off x="12182621" y="4107682"/>
            <a:ext cx="447105" cy="272534"/>
            <a:chOff x="0" y="0"/>
            <a:chExt cx="447103" cy="272533"/>
          </a:xfrm>
        </p:grpSpPr>
        <p:sp>
          <p:nvSpPr>
            <p:cNvPr id="70" name="Kształt">
              <a:extLst>
                <a:ext uri="{FF2B5EF4-FFF2-40B4-BE49-F238E27FC236}">
                  <a16:creationId xmlns:a16="http://schemas.microsoft.com/office/drawing/2014/main" id="{E96F963B-D049-4AE8-B88F-FBD8FA75D774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1" name="Trójkąt">
              <a:extLst>
                <a:ext uri="{FF2B5EF4-FFF2-40B4-BE49-F238E27FC236}">
                  <a16:creationId xmlns:a16="http://schemas.microsoft.com/office/drawing/2014/main" id="{0AC89B28-2E32-4424-9B33-3E5B173F3E81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2" name="Grupuj">
            <a:extLst>
              <a:ext uri="{FF2B5EF4-FFF2-40B4-BE49-F238E27FC236}">
                <a16:creationId xmlns:a16="http://schemas.microsoft.com/office/drawing/2014/main" id="{608ACF6C-41EE-4A5C-86A7-4EDA805C56E0}"/>
              </a:ext>
            </a:extLst>
          </p:cNvPr>
          <p:cNvGrpSpPr/>
          <p:nvPr/>
        </p:nvGrpSpPr>
        <p:grpSpPr>
          <a:xfrm>
            <a:off x="12289713" y="3618732"/>
            <a:ext cx="447105" cy="272534"/>
            <a:chOff x="0" y="0"/>
            <a:chExt cx="447103" cy="272533"/>
          </a:xfrm>
        </p:grpSpPr>
        <p:sp>
          <p:nvSpPr>
            <p:cNvPr id="73" name="Kształt">
              <a:extLst>
                <a:ext uri="{FF2B5EF4-FFF2-40B4-BE49-F238E27FC236}">
                  <a16:creationId xmlns:a16="http://schemas.microsoft.com/office/drawing/2014/main" id="{6CC1C502-F6D5-4EEA-BCC2-066F00855C62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4" name="Trójkąt">
              <a:extLst>
                <a:ext uri="{FF2B5EF4-FFF2-40B4-BE49-F238E27FC236}">
                  <a16:creationId xmlns:a16="http://schemas.microsoft.com/office/drawing/2014/main" id="{46D89702-44FC-4D9C-84EA-D3F456B97E55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5" name="Grupuj">
            <a:extLst>
              <a:ext uri="{FF2B5EF4-FFF2-40B4-BE49-F238E27FC236}">
                <a16:creationId xmlns:a16="http://schemas.microsoft.com/office/drawing/2014/main" id="{F2B11D04-29B6-4FE8-8401-FE0695D91336}"/>
              </a:ext>
            </a:extLst>
          </p:cNvPr>
          <p:cNvGrpSpPr/>
          <p:nvPr/>
        </p:nvGrpSpPr>
        <p:grpSpPr>
          <a:xfrm>
            <a:off x="12969737" y="3835148"/>
            <a:ext cx="447105" cy="272535"/>
            <a:chOff x="0" y="0"/>
            <a:chExt cx="447103" cy="272533"/>
          </a:xfrm>
        </p:grpSpPr>
        <p:sp>
          <p:nvSpPr>
            <p:cNvPr id="76" name="Kształt">
              <a:extLst>
                <a:ext uri="{FF2B5EF4-FFF2-40B4-BE49-F238E27FC236}">
                  <a16:creationId xmlns:a16="http://schemas.microsoft.com/office/drawing/2014/main" id="{5C814EB2-F069-4551-B906-85358C30F855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7" name="Trójkąt">
              <a:extLst>
                <a:ext uri="{FF2B5EF4-FFF2-40B4-BE49-F238E27FC236}">
                  <a16:creationId xmlns:a16="http://schemas.microsoft.com/office/drawing/2014/main" id="{C80B6AC3-5BBA-4026-A531-DEAE0AA49CEE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8" name="Grupuj">
            <a:extLst>
              <a:ext uri="{FF2B5EF4-FFF2-40B4-BE49-F238E27FC236}">
                <a16:creationId xmlns:a16="http://schemas.microsoft.com/office/drawing/2014/main" id="{78F0C683-F5F9-4392-8292-227D2D22D1E2}"/>
              </a:ext>
            </a:extLst>
          </p:cNvPr>
          <p:cNvGrpSpPr/>
          <p:nvPr/>
        </p:nvGrpSpPr>
        <p:grpSpPr>
          <a:xfrm>
            <a:off x="12406173" y="7703970"/>
            <a:ext cx="447105" cy="272535"/>
            <a:chOff x="0" y="0"/>
            <a:chExt cx="447103" cy="272533"/>
          </a:xfrm>
        </p:grpSpPr>
        <p:sp>
          <p:nvSpPr>
            <p:cNvPr id="79" name="Kształt">
              <a:extLst>
                <a:ext uri="{FF2B5EF4-FFF2-40B4-BE49-F238E27FC236}">
                  <a16:creationId xmlns:a16="http://schemas.microsoft.com/office/drawing/2014/main" id="{98103057-11ED-42AC-BA1D-6831300B3970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0" name="Trójkąt">
              <a:extLst>
                <a:ext uri="{FF2B5EF4-FFF2-40B4-BE49-F238E27FC236}">
                  <a16:creationId xmlns:a16="http://schemas.microsoft.com/office/drawing/2014/main" id="{8919BBFA-EA87-4D7D-8D89-88F1E4C72729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1" name="Grupuj">
            <a:extLst>
              <a:ext uri="{FF2B5EF4-FFF2-40B4-BE49-F238E27FC236}">
                <a16:creationId xmlns:a16="http://schemas.microsoft.com/office/drawing/2014/main" id="{8D12D4F5-E109-43A9-BB21-145FC8FCC0D4}"/>
              </a:ext>
            </a:extLst>
          </p:cNvPr>
          <p:cNvGrpSpPr/>
          <p:nvPr/>
        </p:nvGrpSpPr>
        <p:grpSpPr>
          <a:xfrm>
            <a:off x="8500923" y="6948320"/>
            <a:ext cx="447105" cy="272535"/>
            <a:chOff x="0" y="0"/>
            <a:chExt cx="447103" cy="272533"/>
          </a:xfrm>
        </p:grpSpPr>
        <p:sp>
          <p:nvSpPr>
            <p:cNvPr id="82" name="Kształt">
              <a:extLst>
                <a:ext uri="{FF2B5EF4-FFF2-40B4-BE49-F238E27FC236}">
                  <a16:creationId xmlns:a16="http://schemas.microsoft.com/office/drawing/2014/main" id="{4C0E8518-81ED-4DFB-B9FD-EF00F4ED5EF9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3" name="Trójkąt">
              <a:extLst>
                <a:ext uri="{FF2B5EF4-FFF2-40B4-BE49-F238E27FC236}">
                  <a16:creationId xmlns:a16="http://schemas.microsoft.com/office/drawing/2014/main" id="{A2F83A6F-321F-41D5-8E88-6869A1A9ED69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4" name="Grupuj">
            <a:extLst>
              <a:ext uri="{FF2B5EF4-FFF2-40B4-BE49-F238E27FC236}">
                <a16:creationId xmlns:a16="http://schemas.microsoft.com/office/drawing/2014/main" id="{4DA8E72A-8B1C-4156-8DB4-CCDC741480FC}"/>
              </a:ext>
            </a:extLst>
          </p:cNvPr>
          <p:cNvGrpSpPr/>
          <p:nvPr/>
        </p:nvGrpSpPr>
        <p:grpSpPr>
          <a:xfrm>
            <a:off x="8843823" y="7431437"/>
            <a:ext cx="447105" cy="272535"/>
            <a:chOff x="0" y="0"/>
            <a:chExt cx="447103" cy="272533"/>
          </a:xfrm>
        </p:grpSpPr>
        <p:sp>
          <p:nvSpPr>
            <p:cNvPr id="85" name="Kształt">
              <a:extLst>
                <a:ext uri="{FF2B5EF4-FFF2-40B4-BE49-F238E27FC236}">
                  <a16:creationId xmlns:a16="http://schemas.microsoft.com/office/drawing/2014/main" id="{A334A043-782E-4782-A63B-631CA1FE11F1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6" name="Trójkąt">
              <a:extLst>
                <a:ext uri="{FF2B5EF4-FFF2-40B4-BE49-F238E27FC236}">
                  <a16:creationId xmlns:a16="http://schemas.microsoft.com/office/drawing/2014/main" id="{F73C9205-467B-41C1-8F58-BDE72496E684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7" name="Grupuj">
            <a:extLst>
              <a:ext uri="{FF2B5EF4-FFF2-40B4-BE49-F238E27FC236}">
                <a16:creationId xmlns:a16="http://schemas.microsoft.com/office/drawing/2014/main" id="{0CDA23AC-3B73-428C-8871-24A20837302D}"/>
              </a:ext>
            </a:extLst>
          </p:cNvPr>
          <p:cNvGrpSpPr/>
          <p:nvPr/>
        </p:nvGrpSpPr>
        <p:grpSpPr>
          <a:xfrm>
            <a:off x="12853277" y="3346198"/>
            <a:ext cx="447105" cy="272535"/>
            <a:chOff x="0" y="0"/>
            <a:chExt cx="447103" cy="272533"/>
          </a:xfrm>
        </p:grpSpPr>
        <p:sp>
          <p:nvSpPr>
            <p:cNvPr id="88" name="Kształt">
              <a:extLst>
                <a:ext uri="{FF2B5EF4-FFF2-40B4-BE49-F238E27FC236}">
                  <a16:creationId xmlns:a16="http://schemas.microsoft.com/office/drawing/2014/main" id="{A64BA982-0D31-4655-AF50-C3D512A24BE2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9" name="Trójkąt">
              <a:extLst>
                <a:ext uri="{FF2B5EF4-FFF2-40B4-BE49-F238E27FC236}">
                  <a16:creationId xmlns:a16="http://schemas.microsoft.com/office/drawing/2014/main" id="{9EC7F7F6-20A8-403F-B64E-9B8C2CD8E64F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0" name="Grupuj">
            <a:extLst>
              <a:ext uri="{FF2B5EF4-FFF2-40B4-BE49-F238E27FC236}">
                <a16:creationId xmlns:a16="http://schemas.microsoft.com/office/drawing/2014/main" id="{ED58CD2B-CE61-401A-9E04-8D012FE59E98}"/>
              </a:ext>
            </a:extLst>
          </p:cNvPr>
          <p:cNvGrpSpPr/>
          <p:nvPr/>
        </p:nvGrpSpPr>
        <p:grpSpPr>
          <a:xfrm>
            <a:off x="10948402" y="4380215"/>
            <a:ext cx="447105" cy="272535"/>
            <a:chOff x="0" y="0"/>
            <a:chExt cx="447103" cy="272533"/>
          </a:xfrm>
        </p:grpSpPr>
        <p:sp>
          <p:nvSpPr>
            <p:cNvPr id="91" name="Kształt">
              <a:extLst>
                <a:ext uri="{FF2B5EF4-FFF2-40B4-BE49-F238E27FC236}">
                  <a16:creationId xmlns:a16="http://schemas.microsoft.com/office/drawing/2014/main" id="{1482B872-8040-4EB8-82B6-15CB5109F222}"/>
                </a:ext>
              </a:extLst>
            </p:cNvPr>
            <p:cNvSpPr/>
            <p:nvPr/>
          </p:nvSpPr>
          <p:spPr>
            <a:xfrm>
              <a:off x="0" y="0"/>
              <a:ext cx="447104" cy="26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2" name="Trójkąt">
              <a:extLst>
                <a:ext uri="{FF2B5EF4-FFF2-40B4-BE49-F238E27FC236}">
                  <a16:creationId xmlns:a16="http://schemas.microsoft.com/office/drawing/2014/main" id="{83B16BDB-173F-4BDD-AA7F-13E321282A77}"/>
                </a:ext>
              </a:extLst>
            </p:cNvPr>
            <p:cNvSpPr/>
            <p:nvPr/>
          </p:nvSpPr>
          <p:spPr>
            <a:xfrm>
              <a:off x="47298" y="95752"/>
              <a:ext cx="352236" cy="17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93" name="100…">
            <a:extLst>
              <a:ext uri="{FF2B5EF4-FFF2-40B4-BE49-F238E27FC236}">
                <a16:creationId xmlns:a16="http://schemas.microsoft.com/office/drawing/2014/main" id="{4134E8AA-4D91-44B3-B611-BA43EE3D3494}"/>
              </a:ext>
            </a:extLst>
          </p:cNvPr>
          <p:cNvSpPr/>
          <p:nvPr/>
        </p:nvSpPr>
        <p:spPr>
          <a:xfrm>
            <a:off x="5429043" y="8059054"/>
            <a:ext cx="4743001" cy="4743002"/>
          </a:xfrm>
          <a:prstGeom prst="ellipse">
            <a:avLst/>
          </a:prstGeom>
          <a:solidFill>
            <a:srgbClr val="89C629"/>
          </a:solidFill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10000" b="0">
                <a:solidFill>
                  <a:srgbClr val="FFFFFF"/>
                </a:solidFill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pPr>
            <a:r>
              <a:rPr dirty="0"/>
              <a:t>100</a:t>
            </a:r>
          </a:p>
          <a:p>
            <a:pPr algn="ctr">
              <a:defRPr sz="4600" b="0" cap="all">
                <a:solidFill>
                  <a:srgbClr val="FFFFFF"/>
                </a:solidFill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pPr>
            <a:r>
              <a:rPr dirty="0"/>
              <a:t>Lat</a:t>
            </a:r>
          </a:p>
          <a:p>
            <a:pPr algn="ctr">
              <a:defRPr sz="4600" b="0" cap="all">
                <a:solidFill>
                  <a:srgbClr val="FFFFFF"/>
                </a:solidFill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pPr>
            <a:r>
              <a:rPr dirty="0"/>
              <a:t> </a:t>
            </a:r>
            <a:r>
              <a:rPr dirty="0" err="1"/>
              <a:t>tradycji</a:t>
            </a:r>
            <a:endParaRPr dirty="0"/>
          </a:p>
        </p:txBody>
      </p:sp>
      <p:sp>
        <p:nvSpPr>
          <p:cNvPr id="94" name="13…">
            <a:extLst>
              <a:ext uri="{FF2B5EF4-FFF2-40B4-BE49-F238E27FC236}">
                <a16:creationId xmlns:a16="http://schemas.microsoft.com/office/drawing/2014/main" id="{0355FBAE-9EB9-4503-BBEF-9FC86426D1C0}"/>
              </a:ext>
            </a:extLst>
          </p:cNvPr>
          <p:cNvSpPr/>
          <p:nvPr/>
        </p:nvSpPr>
        <p:spPr>
          <a:xfrm>
            <a:off x="9811121" y="8059054"/>
            <a:ext cx="4743001" cy="4743002"/>
          </a:xfrm>
          <a:prstGeom prst="ellipse">
            <a:avLst/>
          </a:prstGeom>
          <a:solidFill>
            <a:srgbClr val="89C629"/>
          </a:solidFill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10000" b="0">
                <a:solidFill>
                  <a:srgbClr val="FFFFFF"/>
                </a:solidFill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pPr>
            <a:r>
              <a:rPr dirty="0"/>
              <a:t>13</a:t>
            </a:r>
          </a:p>
          <a:p>
            <a:pPr algn="ctr">
              <a:defRPr sz="4600" b="0" cap="all">
                <a:solidFill>
                  <a:srgbClr val="FFFFFF"/>
                </a:solidFill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pPr>
            <a:r>
              <a:rPr lang="pl-PL" dirty="0"/>
              <a:t>K</a:t>
            </a:r>
            <a:r>
              <a:rPr dirty="0" err="1"/>
              <a:t>rajów</a:t>
            </a:r>
            <a:endParaRPr lang="pl-PL" dirty="0"/>
          </a:p>
          <a:p>
            <a:pPr>
              <a:defRPr sz="4600" b="0" cap="all">
                <a:solidFill>
                  <a:srgbClr val="FFFFFF"/>
                </a:solidFill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pPr>
            <a:endParaRPr dirty="0"/>
          </a:p>
        </p:txBody>
      </p:sp>
      <p:sp>
        <p:nvSpPr>
          <p:cNvPr id="95" name="464…">
            <a:extLst>
              <a:ext uri="{FF2B5EF4-FFF2-40B4-BE49-F238E27FC236}">
                <a16:creationId xmlns:a16="http://schemas.microsoft.com/office/drawing/2014/main" id="{258C93F8-498A-4AE4-907D-79A23C072BD7}"/>
              </a:ext>
            </a:extLst>
          </p:cNvPr>
          <p:cNvSpPr/>
          <p:nvPr/>
        </p:nvSpPr>
        <p:spPr>
          <a:xfrm>
            <a:off x="14211955" y="8059054"/>
            <a:ext cx="4743002" cy="4743002"/>
          </a:xfrm>
          <a:prstGeom prst="ellipse">
            <a:avLst/>
          </a:prstGeom>
          <a:solidFill>
            <a:srgbClr val="89C629"/>
          </a:solidFill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10000" b="0">
                <a:solidFill>
                  <a:srgbClr val="FFFFFF"/>
                </a:solidFill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pPr>
            <a:r>
              <a:rPr dirty="0"/>
              <a:t>464</a:t>
            </a:r>
          </a:p>
          <a:p>
            <a:pPr algn="ctr">
              <a:defRPr sz="4600" b="0" cap="all">
                <a:solidFill>
                  <a:srgbClr val="FFFFFF"/>
                </a:solidFill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pPr>
            <a:r>
              <a:rPr lang="pl-PL" dirty="0"/>
              <a:t>S</a:t>
            </a:r>
            <a:r>
              <a:rPr dirty="0" err="1"/>
              <a:t>klepy</a:t>
            </a:r>
            <a:endParaRPr lang="pl-PL" dirty="0"/>
          </a:p>
          <a:p>
            <a:pPr>
              <a:defRPr sz="4600" b="0" cap="all">
                <a:solidFill>
                  <a:srgbClr val="FFFFFF"/>
                </a:solidFill>
                <a:latin typeface="Leroy Merlin Sans Bold"/>
                <a:ea typeface="Leroy Merlin Sans Bold"/>
                <a:cs typeface="Leroy Merlin Sans Bold"/>
                <a:sym typeface="Leroy Merlin Sans Bold"/>
              </a:defRPr>
            </a:pPr>
            <a:endParaRPr dirty="0"/>
          </a:p>
        </p:txBody>
      </p:sp>
      <p:sp>
        <p:nvSpPr>
          <p:cNvPr id="96" name="MIEJSCE NA TYTUŁ">
            <a:extLst>
              <a:ext uri="{FF2B5EF4-FFF2-40B4-BE49-F238E27FC236}">
                <a16:creationId xmlns:a16="http://schemas.microsoft.com/office/drawing/2014/main" id="{24003AEF-72E8-44A2-9D01-08C54AF504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8892" y="1196774"/>
            <a:ext cx="22086277" cy="146189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pl-PL" altLang="pl-PL" sz="9600" b="1" dirty="0">
                <a:solidFill>
                  <a:schemeClr val="tx1"/>
                </a:solidFill>
              </a:rPr>
              <a:t>Leroy Merlin na Świecie!</a:t>
            </a:r>
          </a:p>
        </p:txBody>
      </p:sp>
    </p:spTree>
    <p:extLst>
      <p:ext uri="{BB962C8B-B14F-4D97-AF65-F5344CB8AC3E}">
        <p14:creationId xmlns:p14="http://schemas.microsoft.com/office/powerpoint/2010/main" val="21875937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FDB47450-E145-47F0-B41F-EA2114CDC230}"/>
              </a:ext>
            </a:extLst>
          </p:cNvPr>
          <p:cNvSpPr/>
          <p:nvPr/>
        </p:nvSpPr>
        <p:spPr>
          <a:xfrm>
            <a:off x="18192806" y="11453205"/>
            <a:ext cx="5644662" cy="216721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MIEJSCE NA TYTUŁ">
            <a:extLst>
              <a:ext uri="{FF2B5EF4-FFF2-40B4-BE49-F238E27FC236}">
                <a16:creationId xmlns:a16="http://schemas.microsoft.com/office/drawing/2014/main" id="{FF248E85-5D24-4614-A8BC-E7EF06D086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8892" y="669236"/>
            <a:ext cx="22086277" cy="146189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pl-PL" altLang="pl-PL" sz="9600" b="1" dirty="0">
                <a:solidFill>
                  <a:schemeClr val="tx1"/>
                </a:solidFill>
              </a:rPr>
              <a:t>HISTORIA LEROY MERLIN</a:t>
            </a:r>
          </a:p>
        </p:txBody>
      </p:sp>
      <p:grpSp>
        <p:nvGrpSpPr>
          <p:cNvPr id="5" name="Grupuj">
            <a:extLst>
              <a:ext uri="{FF2B5EF4-FFF2-40B4-BE49-F238E27FC236}">
                <a16:creationId xmlns:a16="http://schemas.microsoft.com/office/drawing/2014/main" id="{0FE30212-272E-44AA-80F2-E7A1CA64A67D}"/>
              </a:ext>
            </a:extLst>
          </p:cNvPr>
          <p:cNvGrpSpPr/>
          <p:nvPr/>
        </p:nvGrpSpPr>
        <p:grpSpPr>
          <a:xfrm>
            <a:off x="10237378" y="2396121"/>
            <a:ext cx="12841975" cy="1343870"/>
            <a:chOff x="0" y="0"/>
            <a:chExt cx="12841973" cy="1343869"/>
          </a:xfrm>
        </p:grpSpPr>
        <p:sp>
          <p:nvSpPr>
            <p:cNvPr id="6" name="Adolf Leroy i Róża Merlin otwierają na północy Francji sklep z materiałami z amerykańskiego demobilu. Sprzedają materiały budowlane, drzewo, taczki, łopaty, motyki">
              <a:extLst>
                <a:ext uri="{FF2B5EF4-FFF2-40B4-BE49-F238E27FC236}">
                  <a16:creationId xmlns:a16="http://schemas.microsoft.com/office/drawing/2014/main" id="{4998679A-A808-4724-92BD-304B9E06E7F6}"/>
                </a:ext>
              </a:extLst>
            </p:cNvPr>
            <p:cNvSpPr/>
            <p:nvPr/>
          </p:nvSpPr>
          <p:spPr>
            <a:xfrm>
              <a:off x="1159955" y="82388"/>
              <a:ext cx="11682019" cy="1170031"/>
            </a:xfrm>
            <a:prstGeom prst="rect">
              <a:avLst/>
            </a:prstGeom>
            <a:solidFill>
              <a:srgbClr val="89C62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99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defRPr sz="2500" b="0">
                  <a:solidFill>
                    <a:srgbClr val="FFFFFF"/>
                  </a:solidFill>
                  <a:latin typeface="Leroy Merlin Sans Regular"/>
                  <a:ea typeface="Leroy Merlin Sans Regular"/>
                  <a:cs typeface="Leroy Merlin Sans Regular"/>
                  <a:sym typeface="Leroy Merlin Sans Regular"/>
                </a:defRPr>
              </a:pPr>
              <a:r>
                <a:rPr dirty="0"/>
                <a:t>Adolf Leroy </a:t>
              </a:r>
              <a:r>
                <a:rPr dirty="0" err="1"/>
                <a:t>i</a:t>
              </a:r>
              <a:r>
                <a:rPr dirty="0"/>
                <a:t> </a:t>
              </a:r>
              <a:r>
                <a:rPr dirty="0" err="1"/>
                <a:t>Róża</a:t>
              </a:r>
              <a:r>
                <a:rPr dirty="0"/>
                <a:t> Merlin </a:t>
              </a:r>
              <a:r>
                <a:rPr dirty="0" err="1"/>
                <a:t>otwierają</a:t>
              </a:r>
              <a:r>
                <a:rPr dirty="0"/>
                <a:t> </a:t>
              </a:r>
              <a:r>
                <a:rPr dirty="0" err="1"/>
                <a:t>na</a:t>
              </a:r>
              <a:r>
                <a:rPr dirty="0"/>
                <a:t> </a:t>
              </a:r>
              <a:r>
                <a:rPr dirty="0" err="1"/>
                <a:t>północy</a:t>
              </a:r>
              <a:r>
                <a:rPr dirty="0"/>
                <a:t> </a:t>
              </a:r>
              <a:r>
                <a:rPr dirty="0" err="1"/>
                <a:t>Francji</a:t>
              </a:r>
              <a:r>
                <a:rPr dirty="0"/>
                <a:t> </a:t>
              </a:r>
              <a:r>
                <a:rPr dirty="0" err="1"/>
                <a:t>sklep</a:t>
              </a:r>
              <a:r>
                <a:rPr dirty="0"/>
                <a:t> z </a:t>
              </a:r>
              <a:r>
                <a:rPr dirty="0" err="1"/>
                <a:t>materiałami</a:t>
              </a:r>
              <a:br>
                <a:rPr dirty="0"/>
              </a:br>
              <a:r>
                <a:rPr dirty="0"/>
                <a:t>z </a:t>
              </a:r>
              <a:r>
                <a:rPr dirty="0" err="1"/>
                <a:t>amerykańskiego</a:t>
              </a:r>
              <a:r>
                <a:rPr dirty="0"/>
                <a:t> </a:t>
              </a:r>
              <a:r>
                <a:rPr dirty="0" err="1"/>
                <a:t>demobilu</a:t>
              </a:r>
              <a:r>
                <a:rPr dirty="0"/>
                <a:t>. </a:t>
              </a:r>
              <a:r>
                <a:rPr dirty="0" err="1"/>
                <a:t>Sprzedają</a:t>
              </a:r>
              <a:r>
                <a:rPr dirty="0"/>
                <a:t> </a:t>
              </a:r>
              <a:r>
                <a:rPr dirty="0" err="1"/>
                <a:t>materiały</a:t>
              </a:r>
              <a:r>
                <a:rPr dirty="0"/>
                <a:t> </a:t>
              </a:r>
              <a:r>
                <a:rPr dirty="0" err="1"/>
                <a:t>budowlane</a:t>
              </a:r>
              <a:r>
                <a:rPr dirty="0"/>
                <a:t>, </a:t>
              </a:r>
              <a:r>
                <a:rPr dirty="0" err="1"/>
                <a:t>drzewo</a:t>
              </a:r>
              <a:r>
                <a:rPr dirty="0"/>
                <a:t>, </a:t>
              </a:r>
              <a:r>
                <a:rPr dirty="0" err="1"/>
                <a:t>taczki</a:t>
              </a:r>
              <a:r>
                <a:rPr dirty="0"/>
                <a:t>, </a:t>
              </a:r>
              <a:r>
                <a:rPr dirty="0" err="1"/>
                <a:t>łopaty</a:t>
              </a:r>
              <a:r>
                <a:rPr dirty="0"/>
                <a:t>, </a:t>
              </a:r>
              <a:r>
                <a:rPr dirty="0" err="1"/>
                <a:t>motyki</a:t>
              </a:r>
              <a:r>
                <a:rPr lang="pl-PL" dirty="0"/>
                <a:t>.</a:t>
              </a:r>
              <a:endParaRPr dirty="0"/>
            </a:p>
          </p:txBody>
        </p:sp>
        <p:sp>
          <p:nvSpPr>
            <p:cNvPr id="7" name="1923">
              <a:extLst>
                <a:ext uri="{FF2B5EF4-FFF2-40B4-BE49-F238E27FC236}">
                  <a16:creationId xmlns:a16="http://schemas.microsoft.com/office/drawing/2014/main" id="{74D6552A-8414-4D62-9822-DA34911B574C}"/>
                </a:ext>
              </a:extLst>
            </p:cNvPr>
            <p:cNvSpPr/>
            <p:nvPr/>
          </p:nvSpPr>
          <p:spPr>
            <a:xfrm>
              <a:off x="0" y="0"/>
              <a:ext cx="1343870" cy="1343870"/>
            </a:xfrm>
            <a:prstGeom prst="ellipse">
              <a:avLst/>
            </a:prstGeom>
            <a:solidFill>
              <a:srgbClr val="89C629"/>
            </a:solidFill>
            <a:ln w="1397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300" b="0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lvl1pPr>
            </a:lstStyle>
            <a:p>
              <a:r>
                <a:rPr sz="3000" dirty="0"/>
                <a:t>1923</a:t>
              </a:r>
            </a:p>
          </p:txBody>
        </p:sp>
      </p:grpSp>
      <p:grpSp>
        <p:nvGrpSpPr>
          <p:cNvPr id="12" name="Grupuj">
            <a:extLst>
              <a:ext uri="{FF2B5EF4-FFF2-40B4-BE49-F238E27FC236}">
                <a16:creationId xmlns:a16="http://schemas.microsoft.com/office/drawing/2014/main" id="{0A0493DA-1B59-4377-9A80-A451B31C55C9}"/>
              </a:ext>
            </a:extLst>
          </p:cNvPr>
          <p:cNvGrpSpPr/>
          <p:nvPr/>
        </p:nvGrpSpPr>
        <p:grpSpPr>
          <a:xfrm>
            <a:off x="10237378" y="3940841"/>
            <a:ext cx="12841975" cy="1343871"/>
            <a:chOff x="0" y="0"/>
            <a:chExt cx="12841973" cy="1343869"/>
          </a:xfrm>
        </p:grpSpPr>
        <p:sp>
          <p:nvSpPr>
            <p:cNvPr id="13" name="Spółka przyjmuje nazwę LEROY MERLIN.  Jako pierwsza wprowadza bezpłatne dostawy do domu klienta.">
              <a:extLst>
                <a:ext uri="{FF2B5EF4-FFF2-40B4-BE49-F238E27FC236}">
                  <a16:creationId xmlns:a16="http://schemas.microsoft.com/office/drawing/2014/main" id="{F89C6AC3-BF11-4BE3-8937-8EDE0899E127}"/>
                </a:ext>
              </a:extLst>
            </p:cNvPr>
            <p:cNvSpPr/>
            <p:nvPr/>
          </p:nvSpPr>
          <p:spPr>
            <a:xfrm>
              <a:off x="1159955" y="82388"/>
              <a:ext cx="11682019" cy="1170031"/>
            </a:xfrm>
            <a:prstGeom prst="rect">
              <a:avLst/>
            </a:prstGeom>
            <a:solidFill>
              <a:srgbClr val="89C62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99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defRPr sz="2500" b="0">
                  <a:solidFill>
                    <a:srgbClr val="FFFFFF"/>
                  </a:solidFill>
                  <a:latin typeface="Leroy Merlin Sans Regular"/>
                  <a:ea typeface="Leroy Merlin Sans Regular"/>
                  <a:cs typeface="Leroy Merlin Sans Regular"/>
                  <a:sym typeface="Leroy Merlin Sans Regular"/>
                </a:defRPr>
              </a:pPr>
              <a:r>
                <a:rPr dirty="0" err="1"/>
                <a:t>Spółka</a:t>
              </a:r>
              <a:r>
                <a:rPr dirty="0"/>
                <a:t> </a:t>
              </a:r>
              <a:r>
                <a:rPr dirty="0" err="1"/>
                <a:t>przyjmuje</a:t>
              </a:r>
              <a:r>
                <a:rPr dirty="0"/>
                <a:t> </a:t>
              </a:r>
              <a:r>
                <a:rPr dirty="0" err="1"/>
                <a:t>nazwę</a:t>
              </a:r>
              <a:r>
                <a:rPr dirty="0"/>
                <a:t> LEROY MERLIN. </a:t>
              </a:r>
              <a:br>
                <a:rPr dirty="0"/>
              </a:br>
              <a:r>
                <a:rPr dirty="0" err="1"/>
                <a:t>Jako</a:t>
              </a:r>
              <a:r>
                <a:rPr dirty="0"/>
                <a:t> </a:t>
              </a:r>
              <a:r>
                <a:rPr dirty="0" err="1"/>
                <a:t>pierwsza</a:t>
              </a:r>
              <a:r>
                <a:rPr dirty="0"/>
                <a:t> </a:t>
              </a:r>
              <a:r>
                <a:rPr dirty="0" err="1"/>
                <a:t>wprowadza</a:t>
              </a:r>
              <a:r>
                <a:rPr dirty="0"/>
                <a:t> </a:t>
              </a:r>
              <a:r>
                <a:rPr dirty="0" err="1"/>
                <a:t>bezpłatne</a:t>
              </a:r>
              <a:r>
                <a:rPr dirty="0"/>
                <a:t> </a:t>
              </a:r>
              <a:r>
                <a:rPr dirty="0" err="1"/>
                <a:t>dostawy</a:t>
              </a:r>
              <a:r>
                <a:rPr dirty="0"/>
                <a:t> do </a:t>
              </a:r>
              <a:r>
                <a:rPr dirty="0" err="1"/>
                <a:t>domu</a:t>
              </a:r>
              <a:r>
                <a:rPr dirty="0"/>
                <a:t> </a:t>
              </a:r>
              <a:r>
                <a:rPr dirty="0" err="1"/>
                <a:t>klienta</a:t>
              </a:r>
              <a:r>
                <a:rPr dirty="0"/>
                <a:t>.</a:t>
              </a:r>
            </a:p>
          </p:txBody>
        </p:sp>
        <p:sp>
          <p:nvSpPr>
            <p:cNvPr id="14" name="1960">
              <a:extLst>
                <a:ext uri="{FF2B5EF4-FFF2-40B4-BE49-F238E27FC236}">
                  <a16:creationId xmlns:a16="http://schemas.microsoft.com/office/drawing/2014/main" id="{518348B1-8B14-4AC7-8E12-704975E40962}"/>
                </a:ext>
              </a:extLst>
            </p:cNvPr>
            <p:cNvSpPr/>
            <p:nvPr/>
          </p:nvSpPr>
          <p:spPr>
            <a:xfrm>
              <a:off x="0" y="0"/>
              <a:ext cx="1343870" cy="1343870"/>
            </a:xfrm>
            <a:prstGeom prst="ellipse">
              <a:avLst/>
            </a:prstGeom>
            <a:solidFill>
              <a:srgbClr val="89C629"/>
            </a:solidFill>
            <a:ln w="1397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300" b="0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lvl1pPr>
            </a:lstStyle>
            <a:p>
              <a:r>
                <a:rPr sz="3000" dirty="0"/>
                <a:t>1960</a:t>
              </a:r>
            </a:p>
          </p:txBody>
        </p:sp>
      </p:grpSp>
      <p:grpSp>
        <p:nvGrpSpPr>
          <p:cNvPr id="15" name="Grupuj">
            <a:extLst>
              <a:ext uri="{FF2B5EF4-FFF2-40B4-BE49-F238E27FC236}">
                <a16:creationId xmlns:a16="http://schemas.microsoft.com/office/drawing/2014/main" id="{9B54E358-CA43-4F71-9C3E-982104764AD0}"/>
              </a:ext>
            </a:extLst>
          </p:cNvPr>
          <p:cNvGrpSpPr/>
          <p:nvPr/>
        </p:nvGrpSpPr>
        <p:grpSpPr>
          <a:xfrm>
            <a:off x="10237378" y="5485562"/>
            <a:ext cx="12841975" cy="1343870"/>
            <a:chOff x="0" y="0"/>
            <a:chExt cx="12841973" cy="1343869"/>
          </a:xfrm>
        </p:grpSpPr>
        <p:sp>
          <p:nvSpPr>
            <p:cNvPr id="17" name="Stowarzyszenie z grupą, należącą do rodziny Mulliez (AFM).">
              <a:extLst>
                <a:ext uri="{FF2B5EF4-FFF2-40B4-BE49-F238E27FC236}">
                  <a16:creationId xmlns:a16="http://schemas.microsoft.com/office/drawing/2014/main" id="{946551B6-3D68-431F-82DC-9FB4C1687129}"/>
                </a:ext>
              </a:extLst>
            </p:cNvPr>
            <p:cNvSpPr/>
            <p:nvPr/>
          </p:nvSpPr>
          <p:spPr>
            <a:xfrm>
              <a:off x="1159955" y="82388"/>
              <a:ext cx="11682019" cy="1170031"/>
            </a:xfrm>
            <a:prstGeom prst="rect">
              <a:avLst/>
            </a:prstGeom>
            <a:solidFill>
              <a:srgbClr val="89C62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99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sz="2500" b="0">
                  <a:solidFill>
                    <a:srgbClr val="FFFFFF"/>
                  </a:solidFill>
                  <a:latin typeface="Leroy Merlin Sans Regular"/>
                  <a:ea typeface="Leroy Merlin Sans Regular"/>
                  <a:cs typeface="Leroy Merlin Sans Regular"/>
                  <a:sym typeface="Leroy Merlin Sans Regular"/>
                </a:defRPr>
              </a:lvl1pPr>
            </a:lstStyle>
            <a:p>
              <a:r>
                <a:rPr dirty="0" err="1"/>
                <a:t>Stowarzyszenie</a:t>
              </a:r>
              <a:r>
                <a:rPr dirty="0"/>
                <a:t> z </a:t>
              </a:r>
              <a:r>
                <a:rPr dirty="0" err="1"/>
                <a:t>grupą</a:t>
              </a:r>
              <a:r>
                <a:rPr dirty="0"/>
                <a:t>, </a:t>
              </a:r>
              <a:r>
                <a:rPr dirty="0" err="1"/>
                <a:t>należącą</a:t>
              </a:r>
              <a:r>
                <a:rPr dirty="0"/>
                <a:t> do </a:t>
              </a:r>
              <a:r>
                <a:rPr dirty="0" err="1"/>
                <a:t>rodziny</a:t>
              </a:r>
              <a:r>
                <a:rPr dirty="0"/>
                <a:t> </a:t>
              </a:r>
              <a:r>
                <a:rPr dirty="0" err="1"/>
                <a:t>Mulliez</a:t>
              </a:r>
              <a:r>
                <a:rPr dirty="0"/>
                <a:t> (AFM). </a:t>
              </a:r>
            </a:p>
          </p:txBody>
        </p:sp>
        <p:sp>
          <p:nvSpPr>
            <p:cNvPr id="18" name="1979">
              <a:extLst>
                <a:ext uri="{FF2B5EF4-FFF2-40B4-BE49-F238E27FC236}">
                  <a16:creationId xmlns:a16="http://schemas.microsoft.com/office/drawing/2014/main" id="{5AE452DE-AD38-489A-8DD2-FD1547D273AD}"/>
                </a:ext>
              </a:extLst>
            </p:cNvPr>
            <p:cNvSpPr/>
            <p:nvPr/>
          </p:nvSpPr>
          <p:spPr>
            <a:xfrm>
              <a:off x="0" y="0"/>
              <a:ext cx="1343870" cy="1343870"/>
            </a:xfrm>
            <a:prstGeom prst="ellipse">
              <a:avLst/>
            </a:prstGeom>
            <a:solidFill>
              <a:srgbClr val="89C629"/>
            </a:solidFill>
            <a:ln w="1397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300" b="0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lvl1pPr>
            </a:lstStyle>
            <a:p>
              <a:r>
                <a:rPr sz="3000" dirty="0"/>
                <a:t>1979</a:t>
              </a:r>
            </a:p>
          </p:txBody>
        </p:sp>
      </p:grpSp>
      <p:grpSp>
        <p:nvGrpSpPr>
          <p:cNvPr id="19" name="Grupuj">
            <a:extLst>
              <a:ext uri="{FF2B5EF4-FFF2-40B4-BE49-F238E27FC236}">
                <a16:creationId xmlns:a16="http://schemas.microsoft.com/office/drawing/2014/main" id="{042170E3-541D-418D-8C7A-1709B8980939}"/>
              </a:ext>
            </a:extLst>
          </p:cNvPr>
          <p:cNvGrpSpPr/>
          <p:nvPr/>
        </p:nvGrpSpPr>
        <p:grpSpPr>
          <a:xfrm>
            <a:off x="10237378" y="7030282"/>
            <a:ext cx="12841975" cy="1343870"/>
            <a:chOff x="0" y="0"/>
            <a:chExt cx="12841973" cy="1343869"/>
          </a:xfrm>
        </p:grpSpPr>
        <p:sp>
          <p:nvSpPr>
            <p:cNvPr id="20" name="Otwarcie pierwszego sklepu w Hiszpanii - początek…">
              <a:extLst>
                <a:ext uri="{FF2B5EF4-FFF2-40B4-BE49-F238E27FC236}">
                  <a16:creationId xmlns:a16="http://schemas.microsoft.com/office/drawing/2014/main" id="{F4CBB7B6-0E12-4D70-8FD4-9E70817A4C95}"/>
                </a:ext>
              </a:extLst>
            </p:cNvPr>
            <p:cNvSpPr/>
            <p:nvPr/>
          </p:nvSpPr>
          <p:spPr>
            <a:xfrm>
              <a:off x="1159955" y="82388"/>
              <a:ext cx="11682019" cy="1170031"/>
            </a:xfrm>
            <a:prstGeom prst="rect">
              <a:avLst/>
            </a:prstGeom>
            <a:solidFill>
              <a:srgbClr val="89C62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99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defRPr sz="2500" b="0">
                  <a:solidFill>
                    <a:srgbClr val="FFFFFF"/>
                  </a:solidFill>
                  <a:latin typeface="Leroy Merlin Sans Regular"/>
                  <a:ea typeface="Leroy Merlin Sans Regular"/>
                  <a:cs typeface="Leroy Merlin Sans Regular"/>
                  <a:sym typeface="Leroy Merlin Sans Regular"/>
                </a:defRPr>
              </a:pPr>
              <a:r>
                <a:rPr dirty="0" err="1"/>
                <a:t>Otwarcie</a:t>
              </a:r>
              <a:r>
                <a:rPr dirty="0"/>
                <a:t> </a:t>
              </a:r>
              <a:r>
                <a:rPr dirty="0" err="1"/>
                <a:t>pierwszego</a:t>
              </a:r>
              <a:r>
                <a:rPr dirty="0"/>
                <a:t> </a:t>
              </a:r>
              <a:r>
                <a:rPr dirty="0" err="1"/>
                <a:t>sklepu</a:t>
              </a:r>
              <a:r>
                <a:rPr dirty="0"/>
                <a:t> w </a:t>
              </a:r>
              <a:r>
                <a:rPr dirty="0" err="1"/>
                <a:t>Hiszpanii</a:t>
              </a:r>
              <a:r>
                <a:rPr dirty="0"/>
                <a:t> - </a:t>
              </a:r>
              <a:r>
                <a:rPr dirty="0" err="1"/>
                <a:t>początek</a:t>
              </a:r>
              <a:endParaRPr dirty="0"/>
            </a:p>
            <a:p>
              <a:pPr algn="l">
                <a:lnSpc>
                  <a:spcPct val="90000"/>
                </a:lnSpc>
                <a:defRPr sz="2500" b="0">
                  <a:solidFill>
                    <a:srgbClr val="FFFFFF"/>
                  </a:solidFill>
                  <a:latin typeface="Leroy Merlin Sans Regular"/>
                  <a:ea typeface="Leroy Merlin Sans Regular"/>
                  <a:cs typeface="Leroy Merlin Sans Regular"/>
                  <a:sym typeface="Leroy Merlin Sans Regular"/>
                </a:defRPr>
              </a:pPr>
              <a:r>
                <a:rPr dirty="0" err="1"/>
                <a:t>międzynarodowego</a:t>
              </a:r>
              <a:r>
                <a:rPr dirty="0"/>
                <a:t> </a:t>
              </a:r>
              <a:r>
                <a:rPr dirty="0" err="1"/>
                <a:t>rozwoju</a:t>
              </a:r>
              <a:r>
                <a:rPr dirty="0"/>
                <a:t>.</a:t>
              </a:r>
            </a:p>
          </p:txBody>
        </p:sp>
        <p:sp>
          <p:nvSpPr>
            <p:cNvPr id="21" name="1989">
              <a:extLst>
                <a:ext uri="{FF2B5EF4-FFF2-40B4-BE49-F238E27FC236}">
                  <a16:creationId xmlns:a16="http://schemas.microsoft.com/office/drawing/2014/main" id="{F88C126C-E40A-40A3-AFDB-CA2CB13E7B64}"/>
                </a:ext>
              </a:extLst>
            </p:cNvPr>
            <p:cNvSpPr/>
            <p:nvPr/>
          </p:nvSpPr>
          <p:spPr>
            <a:xfrm>
              <a:off x="0" y="0"/>
              <a:ext cx="1343870" cy="1343870"/>
            </a:xfrm>
            <a:prstGeom prst="ellipse">
              <a:avLst/>
            </a:prstGeom>
            <a:solidFill>
              <a:srgbClr val="89C629"/>
            </a:solidFill>
            <a:ln w="1397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300" b="0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lvl1pPr>
            </a:lstStyle>
            <a:p>
              <a:r>
                <a:rPr sz="3000" dirty="0"/>
                <a:t>1989</a:t>
              </a:r>
            </a:p>
          </p:txBody>
        </p:sp>
      </p:grpSp>
      <p:grpSp>
        <p:nvGrpSpPr>
          <p:cNvPr id="22" name="Grupuj">
            <a:extLst>
              <a:ext uri="{FF2B5EF4-FFF2-40B4-BE49-F238E27FC236}">
                <a16:creationId xmlns:a16="http://schemas.microsoft.com/office/drawing/2014/main" id="{DD8F7C2A-1E4F-4471-96B4-A2EC7E89FD1E}"/>
              </a:ext>
            </a:extLst>
          </p:cNvPr>
          <p:cNvGrpSpPr/>
          <p:nvPr/>
        </p:nvGrpSpPr>
        <p:grpSpPr>
          <a:xfrm>
            <a:off x="10237378" y="8575002"/>
            <a:ext cx="12841975" cy="1343871"/>
            <a:chOff x="0" y="0"/>
            <a:chExt cx="12841973" cy="1343869"/>
          </a:xfrm>
        </p:grpSpPr>
        <p:sp>
          <p:nvSpPr>
            <p:cNvPr id="23" name="Pierwszy sklep Leroy Merlin w Polsce - w Piasecznie.">
              <a:extLst>
                <a:ext uri="{FF2B5EF4-FFF2-40B4-BE49-F238E27FC236}">
                  <a16:creationId xmlns:a16="http://schemas.microsoft.com/office/drawing/2014/main" id="{0FE5C3A1-F791-4F9C-82DD-9773A6F776E9}"/>
                </a:ext>
              </a:extLst>
            </p:cNvPr>
            <p:cNvSpPr/>
            <p:nvPr/>
          </p:nvSpPr>
          <p:spPr>
            <a:xfrm>
              <a:off x="1159955" y="82388"/>
              <a:ext cx="11682019" cy="1170031"/>
            </a:xfrm>
            <a:prstGeom prst="rect">
              <a:avLst/>
            </a:prstGeom>
            <a:solidFill>
              <a:srgbClr val="89C62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99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sz="2500" b="0">
                  <a:solidFill>
                    <a:srgbClr val="FFFFFF"/>
                  </a:solidFill>
                  <a:latin typeface="Leroy Merlin Sans Regular"/>
                  <a:ea typeface="Leroy Merlin Sans Regular"/>
                  <a:cs typeface="Leroy Merlin Sans Regular"/>
                  <a:sym typeface="Leroy Merlin Sans Regular"/>
                </a:defRPr>
              </a:lvl1pPr>
            </a:lstStyle>
            <a:p>
              <a:r>
                <a:rPr dirty="0" err="1"/>
                <a:t>Pierwszy</a:t>
              </a:r>
              <a:r>
                <a:rPr dirty="0"/>
                <a:t> </a:t>
              </a:r>
              <a:r>
                <a:rPr dirty="0" err="1"/>
                <a:t>sklep</a:t>
              </a:r>
              <a:r>
                <a:rPr dirty="0"/>
                <a:t> Leroy Merlin w </a:t>
              </a:r>
              <a:r>
                <a:rPr dirty="0" err="1"/>
                <a:t>Polsce</a:t>
              </a:r>
              <a:r>
                <a:rPr dirty="0"/>
                <a:t> - w </a:t>
              </a:r>
              <a:r>
                <a:rPr dirty="0" err="1"/>
                <a:t>Piasecznie</a:t>
              </a:r>
              <a:r>
                <a:rPr dirty="0"/>
                <a:t>.</a:t>
              </a:r>
            </a:p>
          </p:txBody>
        </p:sp>
        <p:sp>
          <p:nvSpPr>
            <p:cNvPr id="24" name="1996">
              <a:extLst>
                <a:ext uri="{FF2B5EF4-FFF2-40B4-BE49-F238E27FC236}">
                  <a16:creationId xmlns:a16="http://schemas.microsoft.com/office/drawing/2014/main" id="{8EA98EE2-10ED-4BA9-98EC-C787C73A344A}"/>
                </a:ext>
              </a:extLst>
            </p:cNvPr>
            <p:cNvSpPr/>
            <p:nvPr/>
          </p:nvSpPr>
          <p:spPr>
            <a:xfrm>
              <a:off x="0" y="0"/>
              <a:ext cx="1343870" cy="1343870"/>
            </a:xfrm>
            <a:prstGeom prst="ellipse">
              <a:avLst/>
            </a:prstGeom>
            <a:solidFill>
              <a:srgbClr val="89C629"/>
            </a:solidFill>
            <a:ln w="1397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300" b="0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lvl1pPr>
            </a:lstStyle>
            <a:p>
              <a:r>
                <a:rPr sz="3000" dirty="0"/>
                <a:t>1996</a:t>
              </a:r>
            </a:p>
          </p:txBody>
        </p:sp>
      </p:grpSp>
      <p:grpSp>
        <p:nvGrpSpPr>
          <p:cNvPr id="25" name="Grupuj">
            <a:extLst>
              <a:ext uri="{FF2B5EF4-FFF2-40B4-BE49-F238E27FC236}">
                <a16:creationId xmlns:a16="http://schemas.microsoft.com/office/drawing/2014/main" id="{81A0F0CA-1FDC-4A21-9EE7-52AAB215093F}"/>
              </a:ext>
            </a:extLst>
          </p:cNvPr>
          <p:cNvGrpSpPr/>
          <p:nvPr/>
        </p:nvGrpSpPr>
        <p:grpSpPr>
          <a:xfrm>
            <a:off x="10237378" y="10119723"/>
            <a:ext cx="12841975" cy="1343870"/>
            <a:chOff x="0" y="0"/>
            <a:chExt cx="12841973" cy="1343869"/>
          </a:xfrm>
        </p:grpSpPr>
        <p:sp>
          <p:nvSpPr>
            <p:cNvPr id="26" name="Powstanie ADEO, skupiającej sklepy branży budowlanej, w tym Leroy Merlin.">
              <a:extLst>
                <a:ext uri="{FF2B5EF4-FFF2-40B4-BE49-F238E27FC236}">
                  <a16:creationId xmlns:a16="http://schemas.microsoft.com/office/drawing/2014/main" id="{85C5A574-7949-4FCA-8846-54002B7D7437}"/>
                </a:ext>
              </a:extLst>
            </p:cNvPr>
            <p:cNvSpPr/>
            <p:nvPr/>
          </p:nvSpPr>
          <p:spPr>
            <a:xfrm>
              <a:off x="1159955" y="82388"/>
              <a:ext cx="11682019" cy="1170031"/>
            </a:xfrm>
            <a:prstGeom prst="rect">
              <a:avLst/>
            </a:prstGeom>
            <a:solidFill>
              <a:srgbClr val="89C62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99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sz="2500" b="0">
                  <a:solidFill>
                    <a:srgbClr val="FFFFFF"/>
                  </a:solidFill>
                  <a:latin typeface="Leroy Merlin Sans Regular"/>
                  <a:ea typeface="Leroy Merlin Sans Regular"/>
                  <a:cs typeface="Leroy Merlin Sans Regular"/>
                  <a:sym typeface="Leroy Merlin Sans Regular"/>
                </a:defRPr>
              </a:lvl1pPr>
            </a:lstStyle>
            <a:p>
              <a:r>
                <a:rPr dirty="0" err="1"/>
                <a:t>Powstanie</a:t>
              </a:r>
              <a:r>
                <a:rPr dirty="0"/>
                <a:t> ADEO, </a:t>
              </a:r>
              <a:r>
                <a:rPr dirty="0" err="1"/>
                <a:t>skupiającej</a:t>
              </a:r>
              <a:r>
                <a:rPr dirty="0"/>
                <a:t> </a:t>
              </a:r>
              <a:r>
                <a:rPr dirty="0" err="1"/>
                <a:t>sklepy</a:t>
              </a:r>
              <a:r>
                <a:rPr dirty="0"/>
                <a:t> </a:t>
              </a:r>
              <a:r>
                <a:rPr dirty="0" err="1"/>
                <a:t>branży</a:t>
              </a:r>
              <a:r>
                <a:rPr dirty="0"/>
                <a:t> </a:t>
              </a:r>
              <a:r>
                <a:rPr dirty="0" err="1"/>
                <a:t>budowlanej</a:t>
              </a:r>
              <a:r>
                <a:rPr dirty="0"/>
                <a:t>, </a:t>
              </a:r>
              <a:endParaRPr lang="pl-PL" dirty="0"/>
            </a:p>
            <a:p>
              <a:r>
                <a:rPr dirty="0"/>
                <a:t>w </a:t>
              </a:r>
              <a:r>
                <a:rPr dirty="0" err="1"/>
                <a:t>tym</a:t>
              </a:r>
              <a:r>
                <a:rPr dirty="0"/>
                <a:t> Leroy Merlin.   </a:t>
              </a:r>
            </a:p>
          </p:txBody>
        </p:sp>
        <p:sp>
          <p:nvSpPr>
            <p:cNvPr id="27" name="2006">
              <a:extLst>
                <a:ext uri="{FF2B5EF4-FFF2-40B4-BE49-F238E27FC236}">
                  <a16:creationId xmlns:a16="http://schemas.microsoft.com/office/drawing/2014/main" id="{A1020708-6364-4259-BF9C-903B17F1AC7D}"/>
                </a:ext>
              </a:extLst>
            </p:cNvPr>
            <p:cNvSpPr/>
            <p:nvPr/>
          </p:nvSpPr>
          <p:spPr>
            <a:xfrm>
              <a:off x="0" y="0"/>
              <a:ext cx="1343870" cy="1343870"/>
            </a:xfrm>
            <a:prstGeom prst="ellipse">
              <a:avLst/>
            </a:prstGeom>
            <a:solidFill>
              <a:srgbClr val="89C629"/>
            </a:solidFill>
            <a:ln w="1397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300" b="0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lvl1pPr>
            </a:lstStyle>
            <a:p>
              <a:r>
                <a:rPr sz="3000" dirty="0"/>
                <a:t>2006</a:t>
              </a:r>
            </a:p>
          </p:txBody>
        </p:sp>
      </p:grpSp>
      <p:grpSp>
        <p:nvGrpSpPr>
          <p:cNvPr id="28" name="Grupuj">
            <a:extLst>
              <a:ext uri="{FF2B5EF4-FFF2-40B4-BE49-F238E27FC236}">
                <a16:creationId xmlns:a16="http://schemas.microsoft.com/office/drawing/2014/main" id="{67063444-E5F7-4F3A-A18F-B59BFA8F19E9}"/>
              </a:ext>
            </a:extLst>
          </p:cNvPr>
          <p:cNvGrpSpPr/>
          <p:nvPr/>
        </p:nvGrpSpPr>
        <p:grpSpPr>
          <a:xfrm>
            <a:off x="10237378" y="11664443"/>
            <a:ext cx="12841975" cy="1343871"/>
            <a:chOff x="0" y="0"/>
            <a:chExt cx="12841973" cy="1343869"/>
          </a:xfrm>
        </p:grpSpPr>
        <p:sp>
          <p:nvSpPr>
            <p:cNvPr id="29" name="62 sklepy Leroy Merlin w Polsce">
              <a:extLst>
                <a:ext uri="{FF2B5EF4-FFF2-40B4-BE49-F238E27FC236}">
                  <a16:creationId xmlns:a16="http://schemas.microsoft.com/office/drawing/2014/main" id="{E0DD479B-67B9-433C-8D90-264D7170F5E9}"/>
                </a:ext>
              </a:extLst>
            </p:cNvPr>
            <p:cNvSpPr/>
            <p:nvPr/>
          </p:nvSpPr>
          <p:spPr>
            <a:xfrm>
              <a:off x="1159955" y="82388"/>
              <a:ext cx="11682019" cy="1170031"/>
            </a:xfrm>
            <a:prstGeom prst="rect">
              <a:avLst/>
            </a:prstGeom>
            <a:solidFill>
              <a:srgbClr val="89C62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99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sz="2500" b="0">
                  <a:solidFill>
                    <a:srgbClr val="FFFFFF"/>
                  </a:solidFill>
                  <a:latin typeface="Leroy Merlin Sans Regular"/>
                  <a:ea typeface="Leroy Merlin Sans Regular"/>
                  <a:cs typeface="Leroy Merlin Sans Regular"/>
                  <a:sym typeface="Leroy Merlin Sans Regular"/>
                </a:defRPr>
              </a:lvl1pPr>
            </a:lstStyle>
            <a:p>
              <a:r>
                <a:rPr dirty="0"/>
                <a:t>62 </a:t>
              </a:r>
              <a:r>
                <a:rPr dirty="0" err="1"/>
                <a:t>sklepy</a:t>
              </a:r>
              <a:r>
                <a:rPr dirty="0"/>
                <a:t> Leroy Merlin w </a:t>
              </a:r>
              <a:r>
                <a:rPr dirty="0" err="1"/>
                <a:t>Polsce</a:t>
              </a:r>
              <a:r>
                <a:rPr lang="pl-PL" dirty="0"/>
                <a:t>.</a:t>
              </a:r>
              <a:endParaRPr dirty="0"/>
            </a:p>
          </p:txBody>
        </p:sp>
        <p:sp>
          <p:nvSpPr>
            <p:cNvPr id="30" name="2018">
              <a:extLst>
                <a:ext uri="{FF2B5EF4-FFF2-40B4-BE49-F238E27FC236}">
                  <a16:creationId xmlns:a16="http://schemas.microsoft.com/office/drawing/2014/main" id="{2F4FAAEB-0E35-4769-87AE-2F9876F65861}"/>
                </a:ext>
              </a:extLst>
            </p:cNvPr>
            <p:cNvSpPr/>
            <p:nvPr/>
          </p:nvSpPr>
          <p:spPr>
            <a:xfrm>
              <a:off x="0" y="0"/>
              <a:ext cx="1343870" cy="1343870"/>
            </a:xfrm>
            <a:prstGeom prst="ellipse">
              <a:avLst/>
            </a:prstGeom>
            <a:solidFill>
              <a:srgbClr val="89C629"/>
            </a:solidFill>
            <a:ln w="1397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300" b="0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lvl1pPr>
            </a:lstStyle>
            <a:p>
              <a:r>
                <a:rPr sz="3000" dirty="0"/>
                <a:t>2018</a:t>
              </a:r>
            </a:p>
          </p:txBody>
        </p:sp>
      </p:grpSp>
      <p:pic>
        <p:nvPicPr>
          <p:cNvPr id="31" name="1_1_sepia.jpg" descr="1_1_sepia.jpg">
            <a:extLst>
              <a:ext uri="{FF2B5EF4-FFF2-40B4-BE49-F238E27FC236}">
                <a16:creationId xmlns:a16="http://schemas.microsoft.com/office/drawing/2014/main" id="{22A9B788-55C3-4BB5-9DE8-22F7FCE8B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358" r="5886"/>
          <a:stretch>
            <a:fillRect/>
          </a:stretch>
        </p:blipFill>
        <p:spPr>
          <a:xfrm>
            <a:off x="1859954" y="3060106"/>
            <a:ext cx="4148581" cy="2439234"/>
          </a:xfrm>
          <a:prstGeom prst="rect">
            <a:avLst/>
          </a:prstGeom>
          <a:ln w="25400">
            <a:solidFill>
              <a:srgbClr val="89C629"/>
            </a:solidFill>
            <a:miter lim="400000"/>
          </a:ln>
        </p:spPr>
      </p:pic>
      <p:pic>
        <p:nvPicPr>
          <p:cNvPr id="33" name="1_5_sepia.jpg" descr="1_5_sepia.jpg">
            <a:extLst>
              <a:ext uri="{FF2B5EF4-FFF2-40B4-BE49-F238E27FC236}">
                <a16:creationId xmlns:a16="http://schemas.microsoft.com/office/drawing/2014/main" id="{CA48E9D8-D9E6-4AE1-AC58-EF952F06C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6205"/>
          <a:stretch>
            <a:fillRect/>
          </a:stretch>
        </p:blipFill>
        <p:spPr>
          <a:xfrm>
            <a:off x="1859955" y="9764451"/>
            <a:ext cx="4148580" cy="2439234"/>
          </a:xfrm>
          <a:prstGeom prst="rect">
            <a:avLst/>
          </a:prstGeom>
          <a:ln w="25400">
            <a:solidFill>
              <a:srgbClr val="89C629"/>
            </a:solidFill>
            <a:miter lim="400000"/>
          </a:ln>
        </p:spPr>
      </p:pic>
      <p:pic>
        <p:nvPicPr>
          <p:cNvPr id="8" name="1_2_sepia.jpg" descr="1_2_sepia.jpg">
            <a:extLst>
              <a:ext uri="{FF2B5EF4-FFF2-40B4-BE49-F238E27FC236}">
                <a16:creationId xmlns:a16="http://schemas.microsoft.com/office/drawing/2014/main" id="{2521E295-DF9B-4815-8BBD-6A11167FA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t="3102" b="3102"/>
          <a:stretch>
            <a:fillRect/>
          </a:stretch>
        </p:blipFill>
        <p:spPr>
          <a:xfrm>
            <a:off x="4932584" y="4442798"/>
            <a:ext cx="4148580" cy="2439234"/>
          </a:xfrm>
          <a:prstGeom prst="rect">
            <a:avLst/>
          </a:prstGeom>
          <a:ln w="25400">
            <a:solidFill>
              <a:srgbClr val="89C629"/>
            </a:solidFill>
            <a:miter lim="400000"/>
          </a:ln>
        </p:spPr>
      </p:pic>
      <p:pic>
        <p:nvPicPr>
          <p:cNvPr id="32" name="1_3_sepia.jpg" descr="1_3_sepia.jpg">
            <a:extLst>
              <a:ext uri="{FF2B5EF4-FFF2-40B4-BE49-F238E27FC236}">
                <a16:creationId xmlns:a16="http://schemas.microsoft.com/office/drawing/2014/main" id="{22C2F07D-8FC1-4F4A-BFC1-DF5E16B1C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b="7738"/>
          <a:stretch>
            <a:fillRect/>
          </a:stretch>
        </p:blipFill>
        <p:spPr>
          <a:xfrm>
            <a:off x="1859955" y="6412278"/>
            <a:ext cx="4148580" cy="2439235"/>
          </a:xfrm>
          <a:prstGeom prst="rect">
            <a:avLst/>
          </a:prstGeom>
          <a:ln w="25400">
            <a:solidFill>
              <a:srgbClr val="89C629"/>
            </a:solidFill>
            <a:miter lim="400000"/>
          </a:ln>
        </p:spPr>
      </p:pic>
      <p:pic>
        <p:nvPicPr>
          <p:cNvPr id="10" name="1_4_sepia.jpg" descr="1_4_sepia.jpg">
            <a:extLst>
              <a:ext uri="{FF2B5EF4-FFF2-40B4-BE49-F238E27FC236}">
                <a16:creationId xmlns:a16="http://schemas.microsoft.com/office/drawing/2014/main" id="{9C2C3486-7D4A-4A5E-8759-10C39558F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b="3205"/>
          <a:stretch>
            <a:fillRect/>
          </a:stretch>
        </p:blipFill>
        <p:spPr>
          <a:xfrm>
            <a:off x="4932584" y="8094573"/>
            <a:ext cx="4148580" cy="2439235"/>
          </a:xfrm>
          <a:prstGeom prst="rect">
            <a:avLst/>
          </a:prstGeom>
          <a:ln w="25400">
            <a:solidFill>
              <a:srgbClr val="89C629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8536548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FDB47450-E145-47F0-B41F-EA2114CDC230}"/>
              </a:ext>
            </a:extLst>
          </p:cNvPr>
          <p:cNvSpPr/>
          <p:nvPr/>
        </p:nvSpPr>
        <p:spPr>
          <a:xfrm>
            <a:off x="18192806" y="11453205"/>
            <a:ext cx="5644662" cy="216721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MIEJSCE NA TYTUŁ">
            <a:extLst>
              <a:ext uri="{FF2B5EF4-FFF2-40B4-BE49-F238E27FC236}">
                <a16:creationId xmlns:a16="http://schemas.microsoft.com/office/drawing/2014/main" id="{FF248E85-5D24-4614-A8BC-E7EF06D086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8892" y="669236"/>
            <a:ext cx="22086277" cy="146189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pl-PL" altLang="pl-PL" sz="9600" b="1" dirty="0">
                <a:solidFill>
                  <a:schemeClr val="tx1"/>
                </a:solidFill>
              </a:rPr>
              <a:t>LEROY MERLIN W POLSCE</a:t>
            </a:r>
          </a:p>
        </p:txBody>
      </p:sp>
      <p:sp>
        <p:nvSpPr>
          <p:cNvPr id="71" name="Kształt">
            <a:extLst>
              <a:ext uri="{FF2B5EF4-FFF2-40B4-BE49-F238E27FC236}">
                <a16:creationId xmlns:a16="http://schemas.microsoft.com/office/drawing/2014/main" id="{2573FB5B-5654-4679-9D55-AAE440A7B579}"/>
              </a:ext>
            </a:extLst>
          </p:cNvPr>
          <p:cNvSpPr/>
          <p:nvPr/>
        </p:nvSpPr>
        <p:spPr>
          <a:xfrm>
            <a:off x="12551833" y="2881669"/>
            <a:ext cx="9522303" cy="8910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551" extrusionOk="0">
                <a:moveTo>
                  <a:pt x="20087" y="11431"/>
                </a:moveTo>
                <a:lnTo>
                  <a:pt x="20088" y="11431"/>
                </a:lnTo>
                <a:cubicBezTo>
                  <a:pt x="20088" y="11431"/>
                  <a:pt x="20087" y="11431"/>
                  <a:pt x="20087" y="11431"/>
                </a:cubicBezTo>
                <a:close/>
                <a:moveTo>
                  <a:pt x="14263" y="20228"/>
                </a:moveTo>
                <a:cubicBezTo>
                  <a:pt x="14309" y="20228"/>
                  <a:pt x="14353" y="20230"/>
                  <a:pt x="14392" y="20234"/>
                </a:cubicBezTo>
                <a:lnTo>
                  <a:pt x="16792" y="20494"/>
                </a:lnTo>
                <a:cubicBezTo>
                  <a:pt x="16968" y="20513"/>
                  <a:pt x="17228" y="20596"/>
                  <a:pt x="17385" y="20682"/>
                </a:cubicBezTo>
                <a:lnTo>
                  <a:pt x="18381" y="21230"/>
                </a:lnTo>
                <a:cubicBezTo>
                  <a:pt x="18401" y="21241"/>
                  <a:pt x="18414" y="21244"/>
                  <a:pt x="18421" y="21244"/>
                </a:cubicBezTo>
                <a:cubicBezTo>
                  <a:pt x="18423" y="21238"/>
                  <a:pt x="18427" y="21224"/>
                  <a:pt x="18427" y="21200"/>
                </a:cubicBezTo>
                <a:lnTo>
                  <a:pt x="18427" y="20156"/>
                </a:lnTo>
                <a:cubicBezTo>
                  <a:pt x="18427" y="19952"/>
                  <a:pt x="18513" y="19674"/>
                  <a:pt x="18627" y="19511"/>
                </a:cubicBezTo>
                <a:lnTo>
                  <a:pt x="21170" y="15857"/>
                </a:lnTo>
                <a:cubicBezTo>
                  <a:pt x="21235" y="15763"/>
                  <a:pt x="21259" y="15578"/>
                  <a:pt x="21221" y="15469"/>
                </a:cubicBezTo>
                <a:lnTo>
                  <a:pt x="20036" y="12079"/>
                </a:lnTo>
                <a:cubicBezTo>
                  <a:pt x="19974" y="11901"/>
                  <a:pt x="19933" y="11612"/>
                  <a:pt x="19944" y="11422"/>
                </a:cubicBezTo>
                <a:lnTo>
                  <a:pt x="20012" y="10232"/>
                </a:lnTo>
                <a:cubicBezTo>
                  <a:pt x="20017" y="10139"/>
                  <a:pt x="19947" y="10040"/>
                  <a:pt x="19862" y="10021"/>
                </a:cubicBezTo>
                <a:lnTo>
                  <a:pt x="19252" y="9882"/>
                </a:lnTo>
                <a:cubicBezTo>
                  <a:pt x="19127" y="9854"/>
                  <a:pt x="19036" y="9775"/>
                  <a:pt x="19003" y="9667"/>
                </a:cubicBezTo>
                <a:cubicBezTo>
                  <a:pt x="18970" y="9559"/>
                  <a:pt x="19000" y="9439"/>
                  <a:pt x="19084" y="9336"/>
                </a:cubicBezTo>
                <a:lnTo>
                  <a:pt x="20383" y="7769"/>
                </a:lnTo>
                <a:cubicBezTo>
                  <a:pt x="20455" y="7681"/>
                  <a:pt x="20494" y="7500"/>
                  <a:pt x="20464" y="7387"/>
                </a:cubicBezTo>
                <a:lnTo>
                  <a:pt x="19115" y="2328"/>
                </a:lnTo>
                <a:cubicBezTo>
                  <a:pt x="19088" y="2229"/>
                  <a:pt x="18977" y="2135"/>
                  <a:pt x="18881" y="2130"/>
                </a:cubicBezTo>
                <a:lnTo>
                  <a:pt x="12392" y="1818"/>
                </a:lnTo>
                <a:cubicBezTo>
                  <a:pt x="12240" y="1811"/>
                  <a:pt x="11994" y="1821"/>
                  <a:pt x="11844" y="1841"/>
                </a:cubicBezTo>
                <a:lnTo>
                  <a:pt x="9830" y="2105"/>
                </a:lnTo>
                <a:cubicBezTo>
                  <a:pt x="9605" y="2135"/>
                  <a:pt x="9372" y="1978"/>
                  <a:pt x="9299" y="1749"/>
                </a:cubicBezTo>
                <a:lnTo>
                  <a:pt x="8880" y="425"/>
                </a:lnTo>
                <a:cubicBezTo>
                  <a:pt x="8854" y="341"/>
                  <a:pt x="8764" y="289"/>
                  <a:pt x="8684" y="312"/>
                </a:cubicBezTo>
                <a:lnTo>
                  <a:pt x="5363" y="1259"/>
                </a:lnTo>
                <a:cubicBezTo>
                  <a:pt x="5241" y="1294"/>
                  <a:pt x="5067" y="1420"/>
                  <a:pt x="4991" y="1528"/>
                </a:cubicBezTo>
                <a:lnTo>
                  <a:pt x="4776" y="1836"/>
                </a:lnTo>
                <a:cubicBezTo>
                  <a:pt x="4661" y="2000"/>
                  <a:pt x="4436" y="2166"/>
                  <a:pt x="4253" y="2223"/>
                </a:cubicBezTo>
                <a:lnTo>
                  <a:pt x="1144" y="3187"/>
                </a:lnTo>
                <a:cubicBezTo>
                  <a:pt x="1050" y="3216"/>
                  <a:pt x="959" y="3337"/>
                  <a:pt x="953" y="3442"/>
                </a:cubicBezTo>
                <a:lnTo>
                  <a:pt x="818" y="5656"/>
                </a:lnTo>
                <a:cubicBezTo>
                  <a:pt x="806" y="5848"/>
                  <a:pt x="728" y="6128"/>
                  <a:pt x="639" y="6295"/>
                </a:cubicBezTo>
                <a:lnTo>
                  <a:pt x="320" y="6896"/>
                </a:lnTo>
                <a:cubicBezTo>
                  <a:pt x="270" y="6990"/>
                  <a:pt x="279" y="7156"/>
                  <a:pt x="339" y="7243"/>
                </a:cubicBezTo>
                <a:lnTo>
                  <a:pt x="773" y="7872"/>
                </a:lnTo>
                <a:cubicBezTo>
                  <a:pt x="880" y="8027"/>
                  <a:pt x="988" y="8297"/>
                  <a:pt x="1018" y="8487"/>
                </a:cubicBezTo>
                <a:lnTo>
                  <a:pt x="1870" y="13900"/>
                </a:lnTo>
                <a:cubicBezTo>
                  <a:pt x="1889" y="14022"/>
                  <a:pt x="1997" y="14192"/>
                  <a:pt x="2096" y="14256"/>
                </a:cubicBezTo>
                <a:lnTo>
                  <a:pt x="4016" y="15504"/>
                </a:lnTo>
                <a:cubicBezTo>
                  <a:pt x="4184" y="15613"/>
                  <a:pt x="4350" y="15848"/>
                  <a:pt x="4401" y="16051"/>
                </a:cubicBezTo>
                <a:lnTo>
                  <a:pt x="4667" y="17101"/>
                </a:lnTo>
                <a:cubicBezTo>
                  <a:pt x="4688" y="17185"/>
                  <a:pt x="4774" y="17241"/>
                  <a:pt x="4853" y="17222"/>
                </a:cubicBezTo>
                <a:lnTo>
                  <a:pt x="5211" y="17138"/>
                </a:lnTo>
                <a:cubicBezTo>
                  <a:pt x="5320" y="17113"/>
                  <a:pt x="5459" y="16990"/>
                  <a:pt x="5503" y="16880"/>
                </a:cubicBezTo>
                <a:lnTo>
                  <a:pt x="5536" y="16800"/>
                </a:lnTo>
                <a:cubicBezTo>
                  <a:pt x="5582" y="16683"/>
                  <a:pt x="5670" y="16597"/>
                  <a:pt x="5777" y="16564"/>
                </a:cubicBezTo>
                <a:cubicBezTo>
                  <a:pt x="5884" y="16531"/>
                  <a:pt x="6001" y="16553"/>
                  <a:pt x="6099" y="16625"/>
                </a:cubicBezTo>
                <a:lnTo>
                  <a:pt x="9631" y="19226"/>
                </a:lnTo>
                <a:cubicBezTo>
                  <a:pt x="9781" y="19336"/>
                  <a:pt x="9961" y="19560"/>
                  <a:pt x="10041" y="19734"/>
                </a:cubicBezTo>
                <a:lnTo>
                  <a:pt x="10161" y="19997"/>
                </a:lnTo>
                <a:cubicBezTo>
                  <a:pt x="10178" y="20032"/>
                  <a:pt x="10205" y="20058"/>
                  <a:pt x="10239" y="20070"/>
                </a:cubicBezTo>
                <a:cubicBezTo>
                  <a:pt x="10272" y="20081"/>
                  <a:pt x="10309" y="20077"/>
                  <a:pt x="10341" y="20057"/>
                </a:cubicBezTo>
                <a:lnTo>
                  <a:pt x="10906" y="19724"/>
                </a:lnTo>
                <a:cubicBezTo>
                  <a:pt x="11108" y="19605"/>
                  <a:pt x="11375" y="19666"/>
                  <a:pt x="11514" y="19863"/>
                </a:cubicBezTo>
                <a:lnTo>
                  <a:pt x="12053" y="20626"/>
                </a:lnTo>
                <a:cubicBezTo>
                  <a:pt x="12112" y="20710"/>
                  <a:pt x="12253" y="20761"/>
                  <a:pt x="12348" y="20732"/>
                </a:cubicBezTo>
                <a:lnTo>
                  <a:pt x="13777" y="20293"/>
                </a:lnTo>
                <a:cubicBezTo>
                  <a:pt x="13908" y="20252"/>
                  <a:pt x="14101" y="20228"/>
                  <a:pt x="14263" y="20228"/>
                </a:cubicBezTo>
                <a:close/>
                <a:moveTo>
                  <a:pt x="18422" y="21551"/>
                </a:moveTo>
                <a:cubicBezTo>
                  <a:pt x="18366" y="21551"/>
                  <a:pt x="18307" y="21535"/>
                  <a:pt x="18250" y="21503"/>
                </a:cubicBezTo>
                <a:lnTo>
                  <a:pt x="17253" y="20955"/>
                </a:lnTo>
                <a:cubicBezTo>
                  <a:pt x="17128" y="20886"/>
                  <a:pt x="16904" y="20815"/>
                  <a:pt x="16763" y="20800"/>
                </a:cubicBezTo>
                <a:lnTo>
                  <a:pt x="14363" y="20539"/>
                </a:lnTo>
                <a:cubicBezTo>
                  <a:pt x="14223" y="20524"/>
                  <a:pt x="13991" y="20546"/>
                  <a:pt x="13856" y="20588"/>
                </a:cubicBezTo>
                <a:lnTo>
                  <a:pt x="12427" y="21027"/>
                </a:lnTo>
                <a:cubicBezTo>
                  <a:pt x="12219" y="21091"/>
                  <a:pt x="11954" y="20996"/>
                  <a:pt x="11824" y="20811"/>
                </a:cubicBezTo>
                <a:lnTo>
                  <a:pt x="11285" y="20048"/>
                </a:lnTo>
                <a:cubicBezTo>
                  <a:pt x="11233" y="19974"/>
                  <a:pt x="11120" y="19949"/>
                  <a:pt x="11044" y="19993"/>
                </a:cubicBezTo>
                <a:lnTo>
                  <a:pt x="10480" y="20326"/>
                </a:lnTo>
                <a:cubicBezTo>
                  <a:pt x="10378" y="20387"/>
                  <a:pt x="10262" y="20399"/>
                  <a:pt x="10152" y="20362"/>
                </a:cubicBezTo>
                <a:cubicBezTo>
                  <a:pt x="10043" y="20326"/>
                  <a:pt x="9955" y="20244"/>
                  <a:pt x="9904" y="20132"/>
                </a:cubicBezTo>
                <a:lnTo>
                  <a:pt x="9783" y="19870"/>
                </a:lnTo>
                <a:cubicBezTo>
                  <a:pt x="9725" y="19742"/>
                  <a:pt x="9577" y="19559"/>
                  <a:pt x="9468" y="19479"/>
                </a:cubicBezTo>
                <a:lnTo>
                  <a:pt x="5936" y="16878"/>
                </a:lnTo>
                <a:cubicBezTo>
                  <a:pt x="5909" y="16858"/>
                  <a:pt x="5881" y="16852"/>
                  <a:pt x="5857" y="16859"/>
                </a:cubicBezTo>
                <a:cubicBezTo>
                  <a:pt x="5833" y="16866"/>
                  <a:pt x="5812" y="16888"/>
                  <a:pt x="5800" y="16921"/>
                </a:cubicBezTo>
                <a:lnTo>
                  <a:pt x="5767" y="17001"/>
                </a:lnTo>
                <a:cubicBezTo>
                  <a:pt x="5686" y="17203"/>
                  <a:pt x="5474" y="17391"/>
                  <a:pt x="5272" y="17438"/>
                </a:cubicBezTo>
                <a:lnTo>
                  <a:pt x="4915" y="17522"/>
                </a:lnTo>
                <a:cubicBezTo>
                  <a:pt x="4687" y="17575"/>
                  <a:pt x="4451" y="17423"/>
                  <a:pt x="4390" y="17181"/>
                </a:cubicBezTo>
                <a:lnTo>
                  <a:pt x="4124" y="16131"/>
                </a:lnTo>
                <a:cubicBezTo>
                  <a:pt x="4092" y="16005"/>
                  <a:pt x="3972" y="15834"/>
                  <a:pt x="3867" y="15766"/>
                </a:cubicBezTo>
                <a:lnTo>
                  <a:pt x="1947" y="14519"/>
                </a:lnTo>
                <a:cubicBezTo>
                  <a:pt x="1775" y="14407"/>
                  <a:pt x="1620" y="14163"/>
                  <a:pt x="1586" y="13951"/>
                </a:cubicBezTo>
                <a:lnTo>
                  <a:pt x="734" y="8538"/>
                </a:lnTo>
                <a:cubicBezTo>
                  <a:pt x="712" y="8394"/>
                  <a:pt x="624" y="8172"/>
                  <a:pt x="542" y="8054"/>
                </a:cubicBezTo>
                <a:lnTo>
                  <a:pt x="108" y="7425"/>
                </a:lnTo>
                <a:cubicBezTo>
                  <a:pt x="-21" y="7239"/>
                  <a:pt x="-37" y="6946"/>
                  <a:pt x="70" y="6744"/>
                </a:cubicBezTo>
                <a:lnTo>
                  <a:pt x="389" y="6144"/>
                </a:lnTo>
                <a:cubicBezTo>
                  <a:pt x="457" y="6015"/>
                  <a:pt x="522" y="5783"/>
                  <a:pt x="531" y="5636"/>
                </a:cubicBezTo>
                <a:lnTo>
                  <a:pt x="666" y="3422"/>
                </a:lnTo>
                <a:cubicBezTo>
                  <a:pt x="680" y="3189"/>
                  <a:pt x="855" y="2957"/>
                  <a:pt x="1064" y="2892"/>
                </a:cubicBezTo>
                <a:lnTo>
                  <a:pt x="4173" y="1928"/>
                </a:lnTo>
                <a:cubicBezTo>
                  <a:pt x="4295" y="1890"/>
                  <a:pt x="4470" y="1761"/>
                  <a:pt x="4546" y="1652"/>
                </a:cubicBezTo>
                <a:lnTo>
                  <a:pt x="4762" y="1344"/>
                </a:lnTo>
                <a:cubicBezTo>
                  <a:pt x="4877" y="1179"/>
                  <a:pt x="5103" y="1015"/>
                  <a:pt x="5289" y="962"/>
                </a:cubicBezTo>
                <a:lnTo>
                  <a:pt x="8610" y="15"/>
                </a:lnTo>
                <a:cubicBezTo>
                  <a:pt x="8835" y="-49"/>
                  <a:pt x="9078" y="91"/>
                  <a:pt x="9152" y="326"/>
                </a:cubicBezTo>
                <a:lnTo>
                  <a:pt x="9571" y="1650"/>
                </a:lnTo>
                <a:cubicBezTo>
                  <a:pt x="9600" y="1742"/>
                  <a:pt x="9705" y="1812"/>
                  <a:pt x="9795" y="1800"/>
                </a:cubicBezTo>
                <a:lnTo>
                  <a:pt x="11809" y="1536"/>
                </a:lnTo>
                <a:cubicBezTo>
                  <a:pt x="11975" y="1514"/>
                  <a:pt x="12237" y="1503"/>
                  <a:pt x="12404" y="1511"/>
                </a:cubicBezTo>
                <a:lnTo>
                  <a:pt x="18893" y="1823"/>
                </a:lnTo>
                <a:cubicBezTo>
                  <a:pt x="19112" y="1834"/>
                  <a:pt x="19330" y="2018"/>
                  <a:pt x="19391" y="2244"/>
                </a:cubicBezTo>
                <a:lnTo>
                  <a:pt x="20740" y="7303"/>
                </a:lnTo>
                <a:cubicBezTo>
                  <a:pt x="20798" y="7518"/>
                  <a:pt x="20736" y="7805"/>
                  <a:pt x="20598" y="7972"/>
                </a:cubicBezTo>
                <a:lnTo>
                  <a:pt x="19299" y="9540"/>
                </a:lnTo>
                <a:cubicBezTo>
                  <a:pt x="19289" y="9553"/>
                  <a:pt x="19283" y="9563"/>
                  <a:pt x="19280" y="9570"/>
                </a:cubicBezTo>
                <a:cubicBezTo>
                  <a:pt x="19286" y="9574"/>
                  <a:pt x="19297" y="9578"/>
                  <a:pt x="19312" y="9582"/>
                </a:cubicBezTo>
                <a:lnTo>
                  <a:pt x="19921" y="9720"/>
                </a:lnTo>
                <a:cubicBezTo>
                  <a:pt x="20147" y="9772"/>
                  <a:pt x="20312" y="10005"/>
                  <a:pt x="20298" y="10251"/>
                </a:cubicBezTo>
                <a:lnTo>
                  <a:pt x="20231" y="11441"/>
                </a:lnTo>
                <a:lnTo>
                  <a:pt x="20231" y="11441"/>
                </a:lnTo>
                <a:cubicBezTo>
                  <a:pt x="20222" y="11589"/>
                  <a:pt x="20256" y="11832"/>
                  <a:pt x="20305" y="11972"/>
                </a:cubicBezTo>
                <a:lnTo>
                  <a:pt x="21490" y="15361"/>
                </a:lnTo>
                <a:cubicBezTo>
                  <a:pt x="21563" y="15570"/>
                  <a:pt x="21524" y="15862"/>
                  <a:pt x="21400" y="16040"/>
                </a:cubicBezTo>
                <a:lnTo>
                  <a:pt x="18857" y="19694"/>
                </a:lnTo>
                <a:cubicBezTo>
                  <a:pt x="18781" y="19804"/>
                  <a:pt x="18714" y="20019"/>
                  <a:pt x="18714" y="20156"/>
                </a:cubicBezTo>
                <a:lnTo>
                  <a:pt x="18714" y="21200"/>
                </a:lnTo>
                <a:cubicBezTo>
                  <a:pt x="18714" y="21336"/>
                  <a:pt x="18662" y="21448"/>
                  <a:pt x="18571" y="21507"/>
                </a:cubicBezTo>
                <a:cubicBezTo>
                  <a:pt x="18526" y="21536"/>
                  <a:pt x="18475" y="21551"/>
                  <a:pt x="18422" y="21551"/>
                </a:cubicBezTo>
                <a:close/>
              </a:path>
            </a:pathLst>
          </a:custGeom>
          <a:ln w="38100">
            <a:solidFill>
              <a:srgbClr val="89C629"/>
            </a:solidFill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72" name="Grupuj">
            <a:extLst>
              <a:ext uri="{FF2B5EF4-FFF2-40B4-BE49-F238E27FC236}">
                <a16:creationId xmlns:a16="http://schemas.microsoft.com/office/drawing/2014/main" id="{80FCA05C-3C61-43C3-B670-AC6BA1E1CF5B}"/>
              </a:ext>
            </a:extLst>
          </p:cNvPr>
          <p:cNvGrpSpPr/>
          <p:nvPr/>
        </p:nvGrpSpPr>
        <p:grpSpPr>
          <a:xfrm>
            <a:off x="16214261" y="3152983"/>
            <a:ext cx="517135" cy="315222"/>
            <a:chOff x="0" y="0"/>
            <a:chExt cx="517134" cy="315220"/>
          </a:xfrm>
        </p:grpSpPr>
        <p:sp>
          <p:nvSpPr>
            <p:cNvPr id="73" name="Kształt">
              <a:extLst>
                <a:ext uri="{FF2B5EF4-FFF2-40B4-BE49-F238E27FC236}">
                  <a16:creationId xmlns:a16="http://schemas.microsoft.com/office/drawing/2014/main" id="{8009BAA8-F29F-4182-9C08-156981F7BBA8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4" name="Trójkąt">
              <a:extLst>
                <a:ext uri="{FF2B5EF4-FFF2-40B4-BE49-F238E27FC236}">
                  <a16:creationId xmlns:a16="http://schemas.microsoft.com/office/drawing/2014/main" id="{0A8D8A68-2F11-42CE-9348-2CDB46617986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5" name="Grupuj">
            <a:extLst>
              <a:ext uri="{FF2B5EF4-FFF2-40B4-BE49-F238E27FC236}">
                <a16:creationId xmlns:a16="http://schemas.microsoft.com/office/drawing/2014/main" id="{93F614DD-3CBB-4E85-80DF-11B19DF096DB}"/>
              </a:ext>
            </a:extLst>
          </p:cNvPr>
          <p:cNvGrpSpPr/>
          <p:nvPr/>
        </p:nvGrpSpPr>
        <p:grpSpPr>
          <a:xfrm>
            <a:off x="16435905" y="3648499"/>
            <a:ext cx="517135" cy="315221"/>
            <a:chOff x="0" y="0"/>
            <a:chExt cx="517134" cy="315220"/>
          </a:xfrm>
        </p:grpSpPr>
        <p:sp>
          <p:nvSpPr>
            <p:cNvPr id="76" name="Kształt">
              <a:extLst>
                <a:ext uri="{FF2B5EF4-FFF2-40B4-BE49-F238E27FC236}">
                  <a16:creationId xmlns:a16="http://schemas.microsoft.com/office/drawing/2014/main" id="{9F9F9F62-52DC-47DB-BF11-8DA918C9BEF7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7" name="Trójkąt">
              <a:extLst>
                <a:ext uri="{FF2B5EF4-FFF2-40B4-BE49-F238E27FC236}">
                  <a16:creationId xmlns:a16="http://schemas.microsoft.com/office/drawing/2014/main" id="{F838378A-0847-489E-BAF7-9E66DD598B38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8" name="Grupuj">
            <a:extLst>
              <a:ext uri="{FF2B5EF4-FFF2-40B4-BE49-F238E27FC236}">
                <a16:creationId xmlns:a16="http://schemas.microsoft.com/office/drawing/2014/main" id="{3D713015-E2E8-4354-BA70-9B676F518602}"/>
              </a:ext>
            </a:extLst>
          </p:cNvPr>
          <p:cNvGrpSpPr/>
          <p:nvPr/>
        </p:nvGrpSpPr>
        <p:grpSpPr>
          <a:xfrm>
            <a:off x="14100103" y="3963720"/>
            <a:ext cx="517136" cy="315221"/>
            <a:chOff x="0" y="0"/>
            <a:chExt cx="517134" cy="315220"/>
          </a:xfrm>
        </p:grpSpPr>
        <p:sp>
          <p:nvSpPr>
            <p:cNvPr id="79" name="Kształt">
              <a:extLst>
                <a:ext uri="{FF2B5EF4-FFF2-40B4-BE49-F238E27FC236}">
                  <a16:creationId xmlns:a16="http://schemas.microsoft.com/office/drawing/2014/main" id="{A7C93554-B441-4949-A4DB-498474789149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0" name="Trójkąt">
              <a:extLst>
                <a:ext uri="{FF2B5EF4-FFF2-40B4-BE49-F238E27FC236}">
                  <a16:creationId xmlns:a16="http://schemas.microsoft.com/office/drawing/2014/main" id="{4DF013E1-94C3-436D-AAD2-E712C835A8BC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1" name="Grupuj">
            <a:extLst>
              <a:ext uri="{FF2B5EF4-FFF2-40B4-BE49-F238E27FC236}">
                <a16:creationId xmlns:a16="http://schemas.microsoft.com/office/drawing/2014/main" id="{4EA238AF-3F0C-4E9D-B289-2BA2F9E75B29}"/>
              </a:ext>
            </a:extLst>
          </p:cNvPr>
          <p:cNvGrpSpPr/>
          <p:nvPr/>
        </p:nvGrpSpPr>
        <p:grpSpPr>
          <a:xfrm>
            <a:off x="13013325" y="4538133"/>
            <a:ext cx="517135" cy="315221"/>
            <a:chOff x="0" y="0"/>
            <a:chExt cx="517134" cy="315220"/>
          </a:xfrm>
        </p:grpSpPr>
        <p:sp>
          <p:nvSpPr>
            <p:cNvPr id="82" name="Kształt">
              <a:extLst>
                <a:ext uri="{FF2B5EF4-FFF2-40B4-BE49-F238E27FC236}">
                  <a16:creationId xmlns:a16="http://schemas.microsoft.com/office/drawing/2014/main" id="{FAC57597-B3C9-4CA5-821F-FC4CF34DF33C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3" name="Trójkąt">
              <a:extLst>
                <a:ext uri="{FF2B5EF4-FFF2-40B4-BE49-F238E27FC236}">
                  <a16:creationId xmlns:a16="http://schemas.microsoft.com/office/drawing/2014/main" id="{7F7D77E1-C440-4D9F-96F0-8823A01660E4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4" name="Grupuj">
            <a:extLst>
              <a:ext uri="{FF2B5EF4-FFF2-40B4-BE49-F238E27FC236}">
                <a16:creationId xmlns:a16="http://schemas.microsoft.com/office/drawing/2014/main" id="{23197E9B-C62A-4A69-A630-AEFF7DE00AF5}"/>
              </a:ext>
            </a:extLst>
          </p:cNvPr>
          <p:cNvGrpSpPr/>
          <p:nvPr/>
        </p:nvGrpSpPr>
        <p:grpSpPr>
          <a:xfrm>
            <a:off x="14559238" y="5020497"/>
            <a:ext cx="517135" cy="315221"/>
            <a:chOff x="0" y="0"/>
            <a:chExt cx="517134" cy="315220"/>
          </a:xfrm>
        </p:grpSpPr>
        <p:sp>
          <p:nvSpPr>
            <p:cNvPr id="85" name="Kształt">
              <a:extLst>
                <a:ext uri="{FF2B5EF4-FFF2-40B4-BE49-F238E27FC236}">
                  <a16:creationId xmlns:a16="http://schemas.microsoft.com/office/drawing/2014/main" id="{590EFB9F-8768-47F6-BFD4-7A06A65374A0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6" name="Trójkąt">
              <a:extLst>
                <a:ext uri="{FF2B5EF4-FFF2-40B4-BE49-F238E27FC236}">
                  <a16:creationId xmlns:a16="http://schemas.microsoft.com/office/drawing/2014/main" id="{41441BDF-6A4B-4CFE-AC07-C14770C1E92F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7" name="Grupuj">
            <a:extLst>
              <a:ext uri="{FF2B5EF4-FFF2-40B4-BE49-F238E27FC236}">
                <a16:creationId xmlns:a16="http://schemas.microsoft.com/office/drawing/2014/main" id="{0D9D9DAF-F662-4883-968B-5723A59965B5}"/>
              </a:ext>
            </a:extLst>
          </p:cNvPr>
          <p:cNvGrpSpPr/>
          <p:nvPr/>
        </p:nvGrpSpPr>
        <p:grpSpPr>
          <a:xfrm>
            <a:off x="16050291" y="5732784"/>
            <a:ext cx="517136" cy="315222"/>
            <a:chOff x="0" y="0"/>
            <a:chExt cx="517134" cy="315220"/>
          </a:xfrm>
        </p:grpSpPr>
        <p:sp>
          <p:nvSpPr>
            <p:cNvPr id="88" name="Kształt">
              <a:extLst>
                <a:ext uri="{FF2B5EF4-FFF2-40B4-BE49-F238E27FC236}">
                  <a16:creationId xmlns:a16="http://schemas.microsoft.com/office/drawing/2014/main" id="{A8982225-36EF-4A81-9C5F-D45D31E64138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9" name="Trójkąt">
              <a:extLst>
                <a:ext uri="{FF2B5EF4-FFF2-40B4-BE49-F238E27FC236}">
                  <a16:creationId xmlns:a16="http://schemas.microsoft.com/office/drawing/2014/main" id="{8DE5CB44-3AEB-407D-B6ED-F1097C3D0D8E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0" name="Grupuj">
            <a:extLst>
              <a:ext uri="{FF2B5EF4-FFF2-40B4-BE49-F238E27FC236}">
                <a16:creationId xmlns:a16="http://schemas.microsoft.com/office/drawing/2014/main" id="{F929D423-7A03-4906-B2FB-88B41F2D25FF}"/>
              </a:ext>
            </a:extLst>
          </p:cNvPr>
          <p:cNvGrpSpPr/>
          <p:nvPr/>
        </p:nvGrpSpPr>
        <p:grpSpPr>
          <a:xfrm>
            <a:off x="16435905" y="5429488"/>
            <a:ext cx="517135" cy="315222"/>
            <a:chOff x="0" y="0"/>
            <a:chExt cx="517134" cy="315220"/>
          </a:xfrm>
        </p:grpSpPr>
        <p:sp>
          <p:nvSpPr>
            <p:cNvPr id="91" name="Kształt">
              <a:extLst>
                <a:ext uri="{FF2B5EF4-FFF2-40B4-BE49-F238E27FC236}">
                  <a16:creationId xmlns:a16="http://schemas.microsoft.com/office/drawing/2014/main" id="{1EA1C1EE-D80F-43B9-A1FB-4DDE0B4F7D06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2" name="Trójkąt">
              <a:extLst>
                <a:ext uri="{FF2B5EF4-FFF2-40B4-BE49-F238E27FC236}">
                  <a16:creationId xmlns:a16="http://schemas.microsoft.com/office/drawing/2014/main" id="{5CAB8D55-13E8-434A-9E9B-34B65B19C3CE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3" name="Grupuj">
            <a:extLst>
              <a:ext uri="{FF2B5EF4-FFF2-40B4-BE49-F238E27FC236}">
                <a16:creationId xmlns:a16="http://schemas.microsoft.com/office/drawing/2014/main" id="{A9110D52-EBFC-41D0-AE5F-2C05FE3219C0}"/>
              </a:ext>
            </a:extLst>
          </p:cNvPr>
          <p:cNvGrpSpPr/>
          <p:nvPr/>
        </p:nvGrpSpPr>
        <p:grpSpPr>
          <a:xfrm>
            <a:off x="15852075" y="5373818"/>
            <a:ext cx="517136" cy="315222"/>
            <a:chOff x="0" y="0"/>
            <a:chExt cx="517134" cy="315220"/>
          </a:xfrm>
        </p:grpSpPr>
        <p:sp>
          <p:nvSpPr>
            <p:cNvPr id="94" name="Kształt">
              <a:extLst>
                <a:ext uri="{FF2B5EF4-FFF2-40B4-BE49-F238E27FC236}">
                  <a16:creationId xmlns:a16="http://schemas.microsoft.com/office/drawing/2014/main" id="{A8111CC7-02AC-4635-9BF7-8B619581BC70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5" name="Trójkąt">
              <a:extLst>
                <a:ext uri="{FF2B5EF4-FFF2-40B4-BE49-F238E27FC236}">
                  <a16:creationId xmlns:a16="http://schemas.microsoft.com/office/drawing/2014/main" id="{CED6408C-03EE-4B38-8889-A6589272F5D3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6" name="Grupuj">
            <a:extLst>
              <a:ext uri="{FF2B5EF4-FFF2-40B4-BE49-F238E27FC236}">
                <a16:creationId xmlns:a16="http://schemas.microsoft.com/office/drawing/2014/main" id="{8876E203-1988-4966-A0CE-28E0CC2B1370}"/>
              </a:ext>
            </a:extLst>
          </p:cNvPr>
          <p:cNvGrpSpPr/>
          <p:nvPr/>
        </p:nvGrpSpPr>
        <p:grpSpPr>
          <a:xfrm>
            <a:off x="20210284" y="7893537"/>
            <a:ext cx="517135" cy="315222"/>
            <a:chOff x="0" y="0"/>
            <a:chExt cx="517134" cy="315220"/>
          </a:xfrm>
        </p:grpSpPr>
        <p:sp>
          <p:nvSpPr>
            <p:cNvPr id="97" name="Kształt">
              <a:extLst>
                <a:ext uri="{FF2B5EF4-FFF2-40B4-BE49-F238E27FC236}">
                  <a16:creationId xmlns:a16="http://schemas.microsoft.com/office/drawing/2014/main" id="{D9531AB6-DCC1-43C4-84E9-E5EB377D4D3A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8" name="Trójkąt">
              <a:extLst>
                <a:ext uri="{FF2B5EF4-FFF2-40B4-BE49-F238E27FC236}">
                  <a16:creationId xmlns:a16="http://schemas.microsoft.com/office/drawing/2014/main" id="{5591BCE7-8F96-4728-BE1B-07F71C09CD6E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9" name="Grupuj">
            <a:extLst>
              <a:ext uri="{FF2B5EF4-FFF2-40B4-BE49-F238E27FC236}">
                <a16:creationId xmlns:a16="http://schemas.microsoft.com/office/drawing/2014/main" id="{47897BAD-5ED0-4AA4-AC4A-16EF5E75B53E}"/>
              </a:ext>
            </a:extLst>
          </p:cNvPr>
          <p:cNvGrpSpPr/>
          <p:nvPr/>
        </p:nvGrpSpPr>
        <p:grpSpPr>
          <a:xfrm>
            <a:off x="13530459" y="7179511"/>
            <a:ext cx="517135" cy="315222"/>
            <a:chOff x="0" y="0"/>
            <a:chExt cx="517134" cy="315220"/>
          </a:xfrm>
        </p:grpSpPr>
        <p:sp>
          <p:nvSpPr>
            <p:cNvPr id="100" name="Kształt">
              <a:extLst>
                <a:ext uri="{FF2B5EF4-FFF2-40B4-BE49-F238E27FC236}">
                  <a16:creationId xmlns:a16="http://schemas.microsoft.com/office/drawing/2014/main" id="{94266D0B-C962-45F3-AE1D-360037764104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1" name="Trójkąt">
              <a:extLst>
                <a:ext uri="{FF2B5EF4-FFF2-40B4-BE49-F238E27FC236}">
                  <a16:creationId xmlns:a16="http://schemas.microsoft.com/office/drawing/2014/main" id="{A9D181CA-6750-4450-BB24-842DAD57007B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02" name="Grupuj">
            <a:extLst>
              <a:ext uri="{FF2B5EF4-FFF2-40B4-BE49-F238E27FC236}">
                <a16:creationId xmlns:a16="http://schemas.microsoft.com/office/drawing/2014/main" id="{3B590EFF-5568-401B-AA82-BD8E2EC5AF85}"/>
              </a:ext>
            </a:extLst>
          </p:cNvPr>
          <p:cNvGrpSpPr/>
          <p:nvPr/>
        </p:nvGrpSpPr>
        <p:grpSpPr>
          <a:xfrm>
            <a:off x="13530459" y="8109769"/>
            <a:ext cx="517135" cy="315222"/>
            <a:chOff x="0" y="0"/>
            <a:chExt cx="517134" cy="315220"/>
          </a:xfrm>
        </p:grpSpPr>
        <p:sp>
          <p:nvSpPr>
            <p:cNvPr id="103" name="Kształt">
              <a:extLst>
                <a:ext uri="{FF2B5EF4-FFF2-40B4-BE49-F238E27FC236}">
                  <a16:creationId xmlns:a16="http://schemas.microsoft.com/office/drawing/2014/main" id="{44514A01-6D76-4D6A-8D28-0F0A8BAE2D38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4" name="Trójkąt">
              <a:extLst>
                <a:ext uri="{FF2B5EF4-FFF2-40B4-BE49-F238E27FC236}">
                  <a16:creationId xmlns:a16="http://schemas.microsoft.com/office/drawing/2014/main" id="{8C83BA47-1B3B-4530-9617-E0E719D70171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05" name="Grupuj">
            <a:extLst>
              <a:ext uri="{FF2B5EF4-FFF2-40B4-BE49-F238E27FC236}">
                <a16:creationId xmlns:a16="http://schemas.microsoft.com/office/drawing/2014/main" id="{D4BAE003-DFC8-4110-A320-A62083CE00EE}"/>
              </a:ext>
            </a:extLst>
          </p:cNvPr>
          <p:cNvGrpSpPr/>
          <p:nvPr/>
        </p:nvGrpSpPr>
        <p:grpSpPr>
          <a:xfrm>
            <a:off x="13911026" y="8457495"/>
            <a:ext cx="517136" cy="315222"/>
            <a:chOff x="0" y="0"/>
            <a:chExt cx="517134" cy="315220"/>
          </a:xfrm>
        </p:grpSpPr>
        <p:sp>
          <p:nvSpPr>
            <p:cNvPr id="106" name="Kształt">
              <a:extLst>
                <a:ext uri="{FF2B5EF4-FFF2-40B4-BE49-F238E27FC236}">
                  <a16:creationId xmlns:a16="http://schemas.microsoft.com/office/drawing/2014/main" id="{59D55496-D431-452E-8A39-769422D4D647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7" name="Trójkąt">
              <a:extLst>
                <a:ext uri="{FF2B5EF4-FFF2-40B4-BE49-F238E27FC236}">
                  <a16:creationId xmlns:a16="http://schemas.microsoft.com/office/drawing/2014/main" id="{90085F3F-5AE3-40C8-9303-6E05B5D51CC3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08" name="Grupuj">
            <a:extLst>
              <a:ext uri="{FF2B5EF4-FFF2-40B4-BE49-F238E27FC236}">
                <a16:creationId xmlns:a16="http://schemas.microsoft.com/office/drawing/2014/main" id="{E475A5A3-FCC0-4DF8-ABF9-82DD2C0299AA}"/>
              </a:ext>
            </a:extLst>
          </p:cNvPr>
          <p:cNvGrpSpPr/>
          <p:nvPr/>
        </p:nvGrpSpPr>
        <p:grpSpPr>
          <a:xfrm>
            <a:off x="16210976" y="6653314"/>
            <a:ext cx="517135" cy="315222"/>
            <a:chOff x="0" y="0"/>
            <a:chExt cx="517134" cy="315220"/>
          </a:xfrm>
        </p:grpSpPr>
        <p:sp>
          <p:nvSpPr>
            <p:cNvPr id="109" name="Kształt">
              <a:extLst>
                <a:ext uri="{FF2B5EF4-FFF2-40B4-BE49-F238E27FC236}">
                  <a16:creationId xmlns:a16="http://schemas.microsoft.com/office/drawing/2014/main" id="{CEF6ADE0-A192-4400-AD73-731E741C4544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0" name="Trójkąt">
              <a:extLst>
                <a:ext uri="{FF2B5EF4-FFF2-40B4-BE49-F238E27FC236}">
                  <a16:creationId xmlns:a16="http://schemas.microsoft.com/office/drawing/2014/main" id="{CBE20C58-EE6D-4F39-8CB9-784626D6FF47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11" name="Grupuj">
            <a:extLst>
              <a:ext uri="{FF2B5EF4-FFF2-40B4-BE49-F238E27FC236}">
                <a16:creationId xmlns:a16="http://schemas.microsoft.com/office/drawing/2014/main" id="{B5E50682-6B8E-4AEB-98BE-B83C7B26F044}"/>
              </a:ext>
            </a:extLst>
          </p:cNvPr>
          <p:cNvGrpSpPr/>
          <p:nvPr/>
        </p:nvGrpSpPr>
        <p:grpSpPr>
          <a:xfrm>
            <a:off x="15334939" y="6570304"/>
            <a:ext cx="517136" cy="315222"/>
            <a:chOff x="0" y="0"/>
            <a:chExt cx="517134" cy="315220"/>
          </a:xfrm>
        </p:grpSpPr>
        <p:sp>
          <p:nvSpPr>
            <p:cNvPr id="112" name="Kształt">
              <a:extLst>
                <a:ext uri="{FF2B5EF4-FFF2-40B4-BE49-F238E27FC236}">
                  <a16:creationId xmlns:a16="http://schemas.microsoft.com/office/drawing/2014/main" id="{CAF9D4EF-13DD-45C8-8B35-9C0EC550725D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3" name="Trójkąt">
              <a:extLst>
                <a:ext uri="{FF2B5EF4-FFF2-40B4-BE49-F238E27FC236}">
                  <a16:creationId xmlns:a16="http://schemas.microsoft.com/office/drawing/2014/main" id="{625DEE93-ECAB-4EE8-95EA-5E8FEFDF57EC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14" name="Grupuj">
            <a:extLst>
              <a:ext uri="{FF2B5EF4-FFF2-40B4-BE49-F238E27FC236}">
                <a16:creationId xmlns:a16="http://schemas.microsoft.com/office/drawing/2014/main" id="{0E489A3B-FBE4-4AAA-B2E7-33840AD9D1AF}"/>
              </a:ext>
            </a:extLst>
          </p:cNvPr>
          <p:cNvGrpSpPr/>
          <p:nvPr/>
        </p:nvGrpSpPr>
        <p:grpSpPr>
          <a:xfrm>
            <a:off x="16435905" y="10345799"/>
            <a:ext cx="517135" cy="315222"/>
            <a:chOff x="0" y="0"/>
            <a:chExt cx="517134" cy="315220"/>
          </a:xfrm>
        </p:grpSpPr>
        <p:sp>
          <p:nvSpPr>
            <p:cNvPr id="115" name="Kształt">
              <a:extLst>
                <a:ext uri="{FF2B5EF4-FFF2-40B4-BE49-F238E27FC236}">
                  <a16:creationId xmlns:a16="http://schemas.microsoft.com/office/drawing/2014/main" id="{20CD06AB-088A-4677-B388-A06B15E6424A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6" name="Trójkąt">
              <a:extLst>
                <a:ext uri="{FF2B5EF4-FFF2-40B4-BE49-F238E27FC236}">
                  <a16:creationId xmlns:a16="http://schemas.microsoft.com/office/drawing/2014/main" id="{DA90D745-B4C4-490B-9F8E-5458C30F737B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17" name="Grupuj">
            <a:extLst>
              <a:ext uri="{FF2B5EF4-FFF2-40B4-BE49-F238E27FC236}">
                <a16:creationId xmlns:a16="http://schemas.microsoft.com/office/drawing/2014/main" id="{A7ED8E03-89C2-4838-8BA2-EEA36F02EBC4}"/>
              </a:ext>
            </a:extLst>
          </p:cNvPr>
          <p:cNvGrpSpPr/>
          <p:nvPr/>
        </p:nvGrpSpPr>
        <p:grpSpPr>
          <a:xfrm>
            <a:off x="19579563" y="7893537"/>
            <a:ext cx="517135" cy="315222"/>
            <a:chOff x="0" y="0"/>
            <a:chExt cx="517134" cy="315220"/>
          </a:xfrm>
        </p:grpSpPr>
        <p:sp>
          <p:nvSpPr>
            <p:cNvPr id="118" name="Kształt">
              <a:extLst>
                <a:ext uri="{FF2B5EF4-FFF2-40B4-BE49-F238E27FC236}">
                  <a16:creationId xmlns:a16="http://schemas.microsoft.com/office/drawing/2014/main" id="{5A96FA90-9422-4D98-856E-5CE558C3353E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9" name="Trójkąt">
              <a:extLst>
                <a:ext uri="{FF2B5EF4-FFF2-40B4-BE49-F238E27FC236}">
                  <a16:creationId xmlns:a16="http://schemas.microsoft.com/office/drawing/2014/main" id="{3609D331-4EF9-441C-86D9-54C3FE49CE0A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20" name="Grupuj">
            <a:extLst>
              <a:ext uri="{FF2B5EF4-FFF2-40B4-BE49-F238E27FC236}">
                <a16:creationId xmlns:a16="http://schemas.microsoft.com/office/drawing/2014/main" id="{18941408-D959-4EB4-B77F-9A623F4D9336}"/>
              </a:ext>
            </a:extLst>
          </p:cNvPr>
          <p:cNvGrpSpPr/>
          <p:nvPr/>
        </p:nvGrpSpPr>
        <p:grpSpPr>
          <a:xfrm>
            <a:off x="14617238" y="7794548"/>
            <a:ext cx="517135" cy="315222"/>
            <a:chOff x="0" y="0"/>
            <a:chExt cx="517134" cy="315220"/>
          </a:xfrm>
        </p:grpSpPr>
        <p:sp>
          <p:nvSpPr>
            <p:cNvPr id="121" name="Kształt">
              <a:extLst>
                <a:ext uri="{FF2B5EF4-FFF2-40B4-BE49-F238E27FC236}">
                  <a16:creationId xmlns:a16="http://schemas.microsoft.com/office/drawing/2014/main" id="{60C1C7BB-E3A2-4D03-8A1B-D1FB4BAE043B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22" name="Trójkąt">
              <a:extLst>
                <a:ext uri="{FF2B5EF4-FFF2-40B4-BE49-F238E27FC236}">
                  <a16:creationId xmlns:a16="http://schemas.microsoft.com/office/drawing/2014/main" id="{5C9E9595-02D0-4324-B482-73E11646635F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23" name="Grupuj">
            <a:extLst>
              <a:ext uri="{FF2B5EF4-FFF2-40B4-BE49-F238E27FC236}">
                <a16:creationId xmlns:a16="http://schemas.microsoft.com/office/drawing/2014/main" id="{0CE816EC-F6D2-4C52-882D-0B70269ACDE2}"/>
              </a:ext>
            </a:extLst>
          </p:cNvPr>
          <p:cNvGrpSpPr/>
          <p:nvPr/>
        </p:nvGrpSpPr>
        <p:grpSpPr>
          <a:xfrm>
            <a:off x="14169594" y="8931866"/>
            <a:ext cx="517135" cy="315222"/>
            <a:chOff x="0" y="0"/>
            <a:chExt cx="517134" cy="315220"/>
          </a:xfrm>
        </p:grpSpPr>
        <p:sp>
          <p:nvSpPr>
            <p:cNvPr id="124" name="Kształt">
              <a:extLst>
                <a:ext uri="{FF2B5EF4-FFF2-40B4-BE49-F238E27FC236}">
                  <a16:creationId xmlns:a16="http://schemas.microsoft.com/office/drawing/2014/main" id="{45FD78BF-1CCA-4507-8572-5098A865FC5D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25" name="Trójkąt">
              <a:extLst>
                <a:ext uri="{FF2B5EF4-FFF2-40B4-BE49-F238E27FC236}">
                  <a16:creationId xmlns:a16="http://schemas.microsoft.com/office/drawing/2014/main" id="{A716D0CE-162E-44A9-A71F-79EF777C9F6E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26" name="Grupuj">
            <a:extLst>
              <a:ext uri="{FF2B5EF4-FFF2-40B4-BE49-F238E27FC236}">
                <a16:creationId xmlns:a16="http://schemas.microsoft.com/office/drawing/2014/main" id="{010BE01D-FED2-4955-AE51-E45DD44462A0}"/>
              </a:ext>
            </a:extLst>
          </p:cNvPr>
          <p:cNvGrpSpPr/>
          <p:nvPr/>
        </p:nvGrpSpPr>
        <p:grpSpPr>
          <a:xfrm>
            <a:off x="15076372" y="8142275"/>
            <a:ext cx="517136" cy="315221"/>
            <a:chOff x="0" y="0"/>
            <a:chExt cx="517134" cy="315220"/>
          </a:xfrm>
        </p:grpSpPr>
        <p:sp>
          <p:nvSpPr>
            <p:cNvPr id="127" name="Kształt">
              <a:extLst>
                <a:ext uri="{FF2B5EF4-FFF2-40B4-BE49-F238E27FC236}">
                  <a16:creationId xmlns:a16="http://schemas.microsoft.com/office/drawing/2014/main" id="{562DD3E6-ABB4-41CD-A5DB-DF4D3A7EA120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28" name="Trójkąt">
              <a:extLst>
                <a:ext uri="{FF2B5EF4-FFF2-40B4-BE49-F238E27FC236}">
                  <a16:creationId xmlns:a16="http://schemas.microsoft.com/office/drawing/2014/main" id="{B528D528-CB1D-4A2D-8BA2-89CFD286CC30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29" name="Grupuj">
            <a:extLst>
              <a:ext uri="{FF2B5EF4-FFF2-40B4-BE49-F238E27FC236}">
                <a16:creationId xmlns:a16="http://schemas.microsoft.com/office/drawing/2014/main" id="{962F3AE0-502E-4967-BF32-2A85D8EE5D1D}"/>
              </a:ext>
            </a:extLst>
          </p:cNvPr>
          <p:cNvGrpSpPr/>
          <p:nvPr/>
        </p:nvGrpSpPr>
        <p:grpSpPr>
          <a:xfrm>
            <a:off x="16731395" y="10661020"/>
            <a:ext cx="517136" cy="315222"/>
            <a:chOff x="0" y="0"/>
            <a:chExt cx="517134" cy="315220"/>
          </a:xfrm>
        </p:grpSpPr>
        <p:sp>
          <p:nvSpPr>
            <p:cNvPr id="130" name="Kształt">
              <a:extLst>
                <a:ext uri="{FF2B5EF4-FFF2-40B4-BE49-F238E27FC236}">
                  <a16:creationId xmlns:a16="http://schemas.microsoft.com/office/drawing/2014/main" id="{9FF2A08D-B830-44B8-860E-65AB0C316058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31" name="Trójkąt">
              <a:extLst>
                <a:ext uri="{FF2B5EF4-FFF2-40B4-BE49-F238E27FC236}">
                  <a16:creationId xmlns:a16="http://schemas.microsoft.com/office/drawing/2014/main" id="{BAD0FE1F-7788-47A9-9A36-3DC6BFA082EF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32" name="Grupuj">
            <a:extLst>
              <a:ext uri="{FF2B5EF4-FFF2-40B4-BE49-F238E27FC236}">
                <a16:creationId xmlns:a16="http://schemas.microsoft.com/office/drawing/2014/main" id="{8D7B831B-F32B-4C22-B0E1-B7B374397B8B}"/>
              </a:ext>
            </a:extLst>
          </p:cNvPr>
          <p:cNvGrpSpPr/>
          <p:nvPr/>
        </p:nvGrpSpPr>
        <p:grpSpPr>
          <a:xfrm>
            <a:off x="16010917" y="7289211"/>
            <a:ext cx="517135" cy="315222"/>
            <a:chOff x="0" y="0"/>
            <a:chExt cx="517134" cy="315220"/>
          </a:xfrm>
        </p:grpSpPr>
        <p:sp>
          <p:nvSpPr>
            <p:cNvPr id="133" name="Kształt">
              <a:extLst>
                <a:ext uri="{FF2B5EF4-FFF2-40B4-BE49-F238E27FC236}">
                  <a16:creationId xmlns:a16="http://schemas.microsoft.com/office/drawing/2014/main" id="{0818FF48-1662-4D8B-8659-E1C7425CD26E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34" name="Trójkąt">
              <a:extLst>
                <a:ext uri="{FF2B5EF4-FFF2-40B4-BE49-F238E27FC236}">
                  <a16:creationId xmlns:a16="http://schemas.microsoft.com/office/drawing/2014/main" id="{36288539-7688-455B-80C6-9E504ED788FD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35" name="Grupuj">
            <a:extLst>
              <a:ext uri="{FF2B5EF4-FFF2-40B4-BE49-F238E27FC236}">
                <a16:creationId xmlns:a16="http://schemas.microsoft.com/office/drawing/2014/main" id="{57985A1F-CDF2-4D3C-A8C1-A2CD4C5A415C}"/>
              </a:ext>
            </a:extLst>
          </p:cNvPr>
          <p:cNvGrpSpPr/>
          <p:nvPr/>
        </p:nvGrpSpPr>
        <p:grpSpPr>
          <a:xfrm>
            <a:off x="17255804" y="7289211"/>
            <a:ext cx="517135" cy="315222"/>
            <a:chOff x="0" y="0"/>
            <a:chExt cx="517134" cy="315220"/>
          </a:xfrm>
        </p:grpSpPr>
        <p:sp>
          <p:nvSpPr>
            <p:cNvPr id="136" name="Kształt">
              <a:extLst>
                <a:ext uri="{FF2B5EF4-FFF2-40B4-BE49-F238E27FC236}">
                  <a16:creationId xmlns:a16="http://schemas.microsoft.com/office/drawing/2014/main" id="{A8B15F6E-D404-4197-8CD9-B6C9FD81754A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37" name="Trójkąt">
              <a:extLst>
                <a:ext uri="{FF2B5EF4-FFF2-40B4-BE49-F238E27FC236}">
                  <a16:creationId xmlns:a16="http://schemas.microsoft.com/office/drawing/2014/main" id="{FF332B40-0B7B-4AEA-BD5D-8DD93B8FEEF0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38" name="Grupuj">
            <a:extLst>
              <a:ext uri="{FF2B5EF4-FFF2-40B4-BE49-F238E27FC236}">
                <a16:creationId xmlns:a16="http://schemas.microsoft.com/office/drawing/2014/main" id="{39001104-500B-4167-9860-62FB739F900A}"/>
              </a:ext>
            </a:extLst>
          </p:cNvPr>
          <p:cNvGrpSpPr/>
          <p:nvPr/>
        </p:nvGrpSpPr>
        <p:grpSpPr>
          <a:xfrm>
            <a:off x="17098399" y="8109769"/>
            <a:ext cx="517136" cy="315222"/>
            <a:chOff x="0" y="0"/>
            <a:chExt cx="517134" cy="315220"/>
          </a:xfrm>
        </p:grpSpPr>
        <p:sp>
          <p:nvSpPr>
            <p:cNvPr id="139" name="Kształt">
              <a:extLst>
                <a:ext uri="{FF2B5EF4-FFF2-40B4-BE49-F238E27FC236}">
                  <a16:creationId xmlns:a16="http://schemas.microsoft.com/office/drawing/2014/main" id="{F7AFF137-00F7-41CB-91A8-8F08E5D5697F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0" name="Trójkąt">
              <a:extLst>
                <a:ext uri="{FF2B5EF4-FFF2-40B4-BE49-F238E27FC236}">
                  <a16:creationId xmlns:a16="http://schemas.microsoft.com/office/drawing/2014/main" id="{4A1BA614-0A09-4C2F-B3B4-C6EF2C8DDB23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41" name="Grupuj">
            <a:extLst>
              <a:ext uri="{FF2B5EF4-FFF2-40B4-BE49-F238E27FC236}">
                <a16:creationId xmlns:a16="http://schemas.microsoft.com/office/drawing/2014/main" id="{EC7BD989-EE18-40B6-BB26-22FBA6B844F4}"/>
              </a:ext>
            </a:extLst>
          </p:cNvPr>
          <p:cNvGrpSpPr/>
          <p:nvPr/>
        </p:nvGrpSpPr>
        <p:grpSpPr>
          <a:xfrm>
            <a:off x="15693842" y="8703571"/>
            <a:ext cx="517135" cy="315221"/>
            <a:chOff x="0" y="0"/>
            <a:chExt cx="517134" cy="315220"/>
          </a:xfrm>
        </p:grpSpPr>
        <p:sp>
          <p:nvSpPr>
            <p:cNvPr id="142" name="Kształt">
              <a:extLst>
                <a:ext uri="{FF2B5EF4-FFF2-40B4-BE49-F238E27FC236}">
                  <a16:creationId xmlns:a16="http://schemas.microsoft.com/office/drawing/2014/main" id="{361E2D70-12C7-4B8E-98EC-8BD46CF98F3E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3" name="Trójkąt">
              <a:extLst>
                <a:ext uri="{FF2B5EF4-FFF2-40B4-BE49-F238E27FC236}">
                  <a16:creationId xmlns:a16="http://schemas.microsoft.com/office/drawing/2014/main" id="{B945DA44-0979-477B-9E18-38722661D97B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44" name="Grupuj">
            <a:extLst>
              <a:ext uri="{FF2B5EF4-FFF2-40B4-BE49-F238E27FC236}">
                <a16:creationId xmlns:a16="http://schemas.microsoft.com/office/drawing/2014/main" id="{1A7E3CC0-9E46-4592-B6A9-DEB4CCE11B96}"/>
              </a:ext>
            </a:extLst>
          </p:cNvPr>
          <p:cNvGrpSpPr/>
          <p:nvPr/>
        </p:nvGrpSpPr>
        <p:grpSpPr>
          <a:xfrm>
            <a:off x="16953039" y="9881444"/>
            <a:ext cx="517136" cy="315222"/>
            <a:chOff x="0" y="0"/>
            <a:chExt cx="517134" cy="315220"/>
          </a:xfrm>
        </p:grpSpPr>
        <p:sp>
          <p:nvSpPr>
            <p:cNvPr id="145" name="Kształt">
              <a:extLst>
                <a:ext uri="{FF2B5EF4-FFF2-40B4-BE49-F238E27FC236}">
                  <a16:creationId xmlns:a16="http://schemas.microsoft.com/office/drawing/2014/main" id="{D506A49D-A129-49E5-8449-6319E009B811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6" name="Trójkąt">
              <a:extLst>
                <a:ext uri="{FF2B5EF4-FFF2-40B4-BE49-F238E27FC236}">
                  <a16:creationId xmlns:a16="http://schemas.microsoft.com/office/drawing/2014/main" id="{EF34B2FB-576D-4AEE-8C8E-23C2EF445121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47" name="Grupuj">
            <a:extLst>
              <a:ext uri="{FF2B5EF4-FFF2-40B4-BE49-F238E27FC236}">
                <a16:creationId xmlns:a16="http://schemas.microsoft.com/office/drawing/2014/main" id="{CBF7B4CF-99ED-465E-A39A-D7B7B5390873}"/>
              </a:ext>
            </a:extLst>
          </p:cNvPr>
          <p:cNvGrpSpPr/>
          <p:nvPr/>
        </p:nvGrpSpPr>
        <p:grpSpPr>
          <a:xfrm>
            <a:off x="16997236" y="10262444"/>
            <a:ext cx="517136" cy="315222"/>
            <a:chOff x="0" y="0"/>
            <a:chExt cx="517134" cy="315220"/>
          </a:xfrm>
        </p:grpSpPr>
        <p:sp>
          <p:nvSpPr>
            <p:cNvPr id="148" name="Kształt">
              <a:extLst>
                <a:ext uri="{FF2B5EF4-FFF2-40B4-BE49-F238E27FC236}">
                  <a16:creationId xmlns:a16="http://schemas.microsoft.com/office/drawing/2014/main" id="{22809A3A-705D-4A3C-ABCB-AEE0424A3A7A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9" name="Trójkąt">
              <a:extLst>
                <a:ext uri="{FF2B5EF4-FFF2-40B4-BE49-F238E27FC236}">
                  <a16:creationId xmlns:a16="http://schemas.microsoft.com/office/drawing/2014/main" id="{3C9EF6B5-3B84-444B-8F81-CCCE75ED2B35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50" name="Grupuj">
            <a:extLst>
              <a:ext uri="{FF2B5EF4-FFF2-40B4-BE49-F238E27FC236}">
                <a16:creationId xmlns:a16="http://schemas.microsoft.com/office/drawing/2014/main" id="{58E58DB1-A74A-44AE-AABD-814CBC4FE69E}"/>
              </a:ext>
            </a:extLst>
          </p:cNvPr>
          <p:cNvGrpSpPr/>
          <p:nvPr/>
        </p:nvGrpSpPr>
        <p:grpSpPr>
          <a:xfrm>
            <a:off x="16953039" y="8931866"/>
            <a:ext cx="517136" cy="315222"/>
            <a:chOff x="0" y="0"/>
            <a:chExt cx="517134" cy="315220"/>
          </a:xfrm>
        </p:grpSpPr>
        <p:sp>
          <p:nvSpPr>
            <p:cNvPr id="151" name="Kształt">
              <a:extLst>
                <a:ext uri="{FF2B5EF4-FFF2-40B4-BE49-F238E27FC236}">
                  <a16:creationId xmlns:a16="http://schemas.microsoft.com/office/drawing/2014/main" id="{4E4A6E29-8755-466A-A593-CA4F3C10ACEA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2" name="Trójkąt">
              <a:extLst>
                <a:ext uri="{FF2B5EF4-FFF2-40B4-BE49-F238E27FC236}">
                  <a16:creationId xmlns:a16="http://schemas.microsoft.com/office/drawing/2014/main" id="{618C6F94-4DE3-4214-A3CE-1EC2F1175186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53" name="Grupuj">
            <a:extLst>
              <a:ext uri="{FF2B5EF4-FFF2-40B4-BE49-F238E27FC236}">
                <a16:creationId xmlns:a16="http://schemas.microsoft.com/office/drawing/2014/main" id="{705D0554-6F4F-4542-B084-3F3954B6B20B}"/>
              </a:ext>
            </a:extLst>
          </p:cNvPr>
          <p:cNvGrpSpPr/>
          <p:nvPr/>
        </p:nvGrpSpPr>
        <p:grpSpPr>
          <a:xfrm>
            <a:off x="17054416" y="9562307"/>
            <a:ext cx="517135" cy="315222"/>
            <a:chOff x="0" y="0"/>
            <a:chExt cx="517134" cy="315220"/>
          </a:xfrm>
        </p:grpSpPr>
        <p:sp>
          <p:nvSpPr>
            <p:cNvPr id="154" name="Kształt">
              <a:extLst>
                <a:ext uri="{FF2B5EF4-FFF2-40B4-BE49-F238E27FC236}">
                  <a16:creationId xmlns:a16="http://schemas.microsoft.com/office/drawing/2014/main" id="{0EC8F3AB-1837-403E-A9C4-714842735853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5" name="Trójkąt">
              <a:extLst>
                <a:ext uri="{FF2B5EF4-FFF2-40B4-BE49-F238E27FC236}">
                  <a16:creationId xmlns:a16="http://schemas.microsoft.com/office/drawing/2014/main" id="{2F68FB68-1237-4C09-B221-797CFA7F564C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56" name="Grupuj">
            <a:extLst>
              <a:ext uri="{FF2B5EF4-FFF2-40B4-BE49-F238E27FC236}">
                <a16:creationId xmlns:a16="http://schemas.microsoft.com/office/drawing/2014/main" id="{4B2DEDC6-C1E0-4C90-A50B-6EAD8CEFE29D}"/>
              </a:ext>
            </a:extLst>
          </p:cNvPr>
          <p:cNvGrpSpPr/>
          <p:nvPr/>
        </p:nvGrpSpPr>
        <p:grpSpPr>
          <a:xfrm>
            <a:off x="16581265" y="9247087"/>
            <a:ext cx="517135" cy="315222"/>
            <a:chOff x="0" y="0"/>
            <a:chExt cx="517134" cy="315220"/>
          </a:xfrm>
        </p:grpSpPr>
        <p:sp>
          <p:nvSpPr>
            <p:cNvPr id="157" name="Kształt">
              <a:extLst>
                <a:ext uri="{FF2B5EF4-FFF2-40B4-BE49-F238E27FC236}">
                  <a16:creationId xmlns:a16="http://schemas.microsoft.com/office/drawing/2014/main" id="{E81B9A3D-6266-40E2-89AB-33811BD12F29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8" name="Trójkąt">
              <a:extLst>
                <a:ext uri="{FF2B5EF4-FFF2-40B4-BE49-F238E27FC236}">
                  <a16:creationId xmlns:a16="http://schemas.microsoft.com/office/drawing/2014/main" id="{20D9EB0A-CBE1-46DC-B0F6-6F8D0E37B1FF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59" name="Grupuj">
            <a:extLst>
              <a:ext uri="{FF2B5EF4-FFF2-40B4-BE49-F238E27FC236}">
                <a16:creationId xmlns:a16="http://schemas.microsoft.com/office/drawing/2014/main" id="{21248F5C-F517-4B47-AA9F-2D8F7DCD5178}"/>
              </a:ext>
            </a:extLst>
          </p:cNvPr>
          <p:cNvGrpSpPr/>
          <p:nvPr/>
        </p:nvGrpSpPr>
        <p:grpSpPr>
          <a:xfrm>
            <a:off x="15791724" y="9089476"/>
            <a:ext cx="517135" cy="315222"/>
            <a:chOff x="0" y="0"/>
            <a:chExt cx="517134" cy="315220"/>
          </a:xfrm>
        </p:grpSpPr>
        <p:sp>
          <p:nvSpPr>
            <p:cNvPr id="160" name="Kształt">
              <a:extLst>
                <a:ext uri="{FF2B5EF4-FFF2-40B4-BE49-F238E27FC236}">
                  <a16:creationId xmlns:a16="http://schemas.microsoft.com/office/drawing/2014/main" id="{7C0328C7-87E3-415C-879B-F6264A399F20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1" name="Trójkąt">
              <a:extLst>
                <a:ext uri="{FF2B5EF4-FFF2-40B4-BE49-F238E27FC236}">
                  <a16:creationId xmlns:a16="http://schemas.microsoft.com/office/drawing/2014/main" id="{D0C3A75A-6E36-4FAC-AD38-1EDBD42FEC23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62" name="Grupuj">
            <a:extLst>
              <a:ext uri="{FF2B5EF4-FFF2-40B4-BE49-F238E27FC236}">
                <a16:creationId xmlns:a16="http://schemas.microsoft.com/office/drawing/2014/main" id="{57F933BA-695C-4C5F-9CA8-9C5698D7C6BD}"/>
              </a:ext>
            </a:extLst>
          </p:cNvPr>
          <p:cNvGrpSpPr/>
          <p:nvPr/>
        </p:nvGrpSpPr>
        <p:grpSpPr>
          <a:xfrm>
            <a:off x="14626378" y="9497150"/>
            <a:ext cx="517135" cy="315222"/>
            <a:chOff x="0" y="0"/>
            <a:chExt cx="517134" cy="315220"/>
          </a:xfrm>
        </p:grpSpPr>
        <p:sp>
          <p:nvSpPr>
            <p:cNvPr id="163" name="Kształt">
              <a:extLst>
                <a:ext uri="{FF2B5EF4-FFF2-40B4-BE49-F238E27FC236}">
                  <a16:creationId xmlns:a16="http://schemas.microsoft.com/office/drawing/2014/main" id="{24FFFD67-35CD-4E5E-8329-6A9B1CA8B235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4" name="Trójkąt">
              <a:extLst>
                <a:ext uri="{FF2B5EF4-FFF2-40B4-BE49-F238E27FC236}">
                  <a16:creationId xmlns:a16="http://schemas.microsoft.com/office/drawing/2014/main" id="{1891C15C-58A7-46BD-BC2A-DB6EC7BF2586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65" name="Grupuj">
            <a:extLst>
              <a:ext uri="{FF2B5EF4-FFF2-40B4-BE49-F238E27FC236}">
                <a16:creationId xmlns:a16="http://schemas.microsoft.com/office/drawing/2014/main" id="{4AFF8405-F042-4110-854C-8736A528BCC4}"/>
              </a:ext>
            </a:extLst>
          </p:cNvPr>
          <p:cNvGrpSpPr/>
          <p:nvPr/>
        </p:nvGrpSpPr>
        <p:grpSpPr>
          <a:xfrm>
            <a:off x="17312983" y="10661020"/>
            <a:ext cx="517135" cy="315222"/>
            <a:chOff x="0" y="0"/>
            <a:chExt cx="517134" cy="315220"/>
          </a:xfrm>
        </p:grpSpPr>
        <p:sp>
          <p:nvSpPr>
            <p:cNvPr id="166" name="Kształt">
              <a:extLst>
                <a:ext uri="{FF2B5EF4-FFF2-40B4-BE49-F238E27FC236}">
                  <a16:creationId xmlns:a16="http://schemas.microsoft.com/office/drawing/2014/main" id="{73560FF7-4C0B-478C-A5E2-0D95D3E3A750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7" name="Trójkąt">
              <a:extLst>
                <a:ext uri="{FF2B5EF4-FFF2-40B4-BE49-F238E27FC236}">
                  <a16:creationId xmlns:a16="http://schemas.microsoft.com/office/drawing/2014/main" id="{2DC605F5-3D01-4C2F-9F9F-FF09B70A944C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68" name="Grupuj">
            <a:extLst>
              <a:ext uri="{FF2B5EF4-FFF2-40B4-BE49-F238E27FC236}">
                <a16:creationId xmlns:a16="http://schemas.microsoft.com/office/drawing/2014/main" id="{BB7E5069-07E3-48DD-82D7-5CCA1D120415}"/>
              </a:ext>
            </a:extLst>
          </p:cNvPr>
          <p:cNvGrpSpPr/>
          <p:nvPr/>
        </p:nvGrpSpPr>
        <p:grpSpPr>
          <a:xfrm>
            <a:off x="18223197" y="10055390"/>
            <a:ext cx="517136" cy="315222"/>
            <a:chOff x="0" y="0"/>
            <a:chExt cx="517134" cy="315220"/>
          </a:xfrm>
        </p:grpSpPr>
        <p:sp>
          <p:nvSpPr>
            <p:cNvPr id="169" name="Kształt">
              <a:extLst>
                <a:ext uri="{FF2B5EF4-FFF2-40B4-BE49-F238E27FC236}">
                  <a16:creationId xmlns:a16="http://schemas.microsoft.com/office/drawing/2014/main" id="{8201A22E-8F36-46D3-8957-A7C591358DBD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70" name="Trójkąt">
              <a:extLst>
                <a:ext uri="{FF2B5EF4-FFF2-40B4-BE49-F238E27FC236}">
                  <a16:creationId xmlns:a16="http://schemas.microsoft.com/office/drawing/2014/main" id="{7F59168B-AD7D-4AB0-9096-B580EAF33D61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71" name="Grupuj">
            <a:extLst>
              <a:ext uri="{FF2B5EF4-FFF2-40B4-BE49-F238E27FC236}">
                <a16:creationId xmlns:a16="http://schemas.microsoft.com/office/drawing/2014/main" id="{6B6CAA11-30C4-4E40-BB22-1BE9F49C9F4E}"/>
              </a:ext>
            </a:extLst>
          </p:cNvPr>
          <p:cNvGrpSpPr/>
          <p:nvPr/>
        </p:nvGrpSpPr>
        <p:grpSpPr>
          <a:xfrm>
            <a:off x="19320995" y="9497150"/>
            <a:ext cx="517136" cy="315222"/>
            <a:chOff x="0" y="0"/>
            <a:chExt cx="517134" cy="315220"/>
          </a:xfrm>
        </p:grpSpPr>
        <p:sp>
          <p:nvSpPr>
            <p:cNvPr id="172" name="Kształt">
              <a:extLst>
                <a:ext uri="{FF2B5EF4-FFF2-40B4-BE49-F238E27FC236}">
                  <a16:creationId xmlns:a16="http://schemas.microsoft.com/office/drawing/2014/main" id="{4BB84E4C-BC17-420C-9F09-DE4C92F2945E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73" name="Trójkąt">
              <a:extLst>
                <a:ext uri="{FF2B5EF4-FFF2-40B4-BE49-F238E27FC236}">
                  <a16:creationId xmlns:a16="http://schemas.microsoft.com/office/drawing/2014/main" id="{67A3E83B-32EB-4784-9C48-8987494AC7D6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74" name="Grupuj">
            <a:extLst>
              <a:ext uri="{FF2B5EF4-FFF2-40B4-BE49-F238E27FC236}">
                <a16:creationId xmlns:a16="http://schemas.microsoft.com/office/drawing/2014/main" id="{918AF710-6977-48EB-BFA8-A5534D440B8F}"/>
              </a:ext>
            </a:extLst>
          </p:cNvPr>
          <p:cNvGrpSpPr/>
          <p:nvPr/>
        </p:nvGrpSpPr>
        <p:grpSpPr>
          <a:xfrm>
            <a:off x="19776496" y="10262444"/>
            <a:ext cx="517136" cy="315222"/>
            <a:chOff x="0" y="0"/>
            <a:chExt cx="517134" cy="315220"/>
          </a:xfrm>
        </p:grpSpPr>
        <p:sp>
          <p:nvSpPr>
            <p:cNvPr id="175" name="Kształt">
              <a:extLst>
                <a:ext uri="{FF2B5EF4-FFF2-40B4-BE49-F238E27FC236}">
                  <a16:creationId xmlns:a16="http://schemas.microsoft.com/office/drawing/2014/main" id="{A8439FDC-782D-4927-B02B-A40F35A6D4DC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76" name="Trójkąt">
              <a:extLst>
                <a:ext uri="{FF2B5EF4-FFF2-40B4-BE49-F238E27FC236}">
                  <a16:creationId xmlns:a16="http://schemas.microsoft.com/office/drawing/2014/main" id="{A368E4E3-F67D-438E-955C-692A0C5C0011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77" name="Grupuj">
            <a:extLst>
              <a:ext uri="{FF2B5EF4-FFF2-40B4-BE49-F238E27FC236}">
                <a16:creationId xmlns:a16="http://schemas.microsoft.com/office/drawing/2014/main" id="{05D641A9-7514-4B72-82F2-5891D5F57FF8}"/>
              </a:ext>
            </a:extLst>
          </p:cNvPr>
          <p:cNvGrpSpPr/>
          <p:nvPr/>
        </p:nvGrpSpPr>
        <p:grpSpPr>
          <a:xfrm>
            <a:off x="19320995" y="10503410"/>
            <a:ext cx="517136" cy="315221"/>
            <a:chOff x="0" y="0"/>
            <a:chExt cx="517134" cy="315220"/>
          </a:xfrm>
        </p:grpSpPr>
        <p:sp>
          <p:nvSpPr>
            <p:cNvPr id="178" name="Kształt">
              <a:extLst>
                <a:ext uri="{FF2B5EF4-FFF2-40B4-BE49-F238E27FC236}">
                  <a16:creationId xmlns:a16="http://schemas.microsoft.com/office/drawing/2014/main" id="{80287632-C198-49E6-A2ED-265F1BB59271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79" name="Trójkąt">
              <a:extLst>
                <a:ext uri="{FF2B5EF4-FFF2-40B4-BE49-F238E27FC236}">
                  <a16:creationId xmlns:a16="http://schemas.microsoft.com/office/drawing/2014/main" id="{135C60CF-F686-4B00-A592-A99FB1E0499B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80" name="Grupuj">
            <a:extLst>
              <a:ext uri="{FF2B5EF4-FFF2-40B4-BE49-F238E27FC236}">
                <a16:creationId xmlns:a16="http://schemas.microsoft.com/office/drawing/2014/main" id="{9EE330B1-AC87-4EE3-B3EB-B2E387EEC5B7}"/>
              </a:ext>
            </a:extLst>
          </p:cNvPr>
          <p:cNvGrpSpPr/>
          <p:nvPr/>
        </p:nvGrpSpPr>
        <p:grpSpPr>
          <a:xfrm>
            <a:off x="20570451" y="4949594"/>
            <a:ext cx="517135" cy="315222"/>
            <a:chOff x="0" y="0"/>
            <a:chExt cx="517134" cy="315220"/>
          </a:xfrm>
        </p:grpSpPr>
        <p:sp>
          <p:nvSpPr>
            <p:cNvPr id="181" name="Kształt">
              <a:extLst>
                <a:ext uri="{FF2B5EF4-FFF2-40B4-BE49-F238E27FC236}">
                  <a16:creationId xmlns:a16="http://schemas.microsoft.com/office/drawing/2014/main" id="{AE181E49-80ED-44ED-ADA6-EFA97B06C70A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2" name="Trójkąt">
              <a:extLst>
                <a:ext uri="{FF2B5EF4-FFF2-40B4-BE49-F238E27FC236}">
                  <a16:creationId xmlns:a16="http://schemas.microsoft.com/office/drawing/2014/main" id="{A9BF4A56-CD49-454A-B7B1-83FDDC489BF9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83" name="Grupuj">
            <a:extLst>
              <a:ext uri="{FF2B5EF4-FFF2-40B4-BE49-F238E27FC236}">
                <a16:creationId xmlns:a16="http://schemas.microsoft.com/office/drawing/2014/main" id="{826FA7B2-D438-49C2-B3C0-B3650C3A185B}"/>
              </a:ext>
            </a:extLst>
          </p:cNvPr>
          <p:cNvGrpSpPr/>
          <p:nvPr/>
        </p:nvGrpSpPr>
        <p:grpSpPr>
          <a:xfrm>
            <a:off x="19361833" y="5839971"/>
            <a:ext cx="517136" cy="315222"/>
            <a:chOff x="0" y="0"/>
            <a:chExt cx="517134" cy="315220"/>
          </a:xfrm>
        </p:grpSpPr>
        <p:sp>
          <p:nvSpPr>
            <p:cNvPr id="184" name="Kształt">
              <a:extLst>
                <a:ext uri="{FF2B5EF4-FFF2-40B4-BE49-F238E27FC236}">
                  <a16:creationId xmlns:a16="http://schemas.microsoft.com/office/drawing/2014/main" id="{86073319-F90B-4C78-B1AB-2DAA2B9DE1C3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5" name="Trójkąt">
              <a:extLst>
                <a:ext uri="{FF2B5EF4-FFF2-40B4-BE49-F238E27FC236}">
                  <a16:creationId xmlns:a16="http://schemas.microsoft.com/office/drawing/2014/main" id="{011A7408-25AA-415B-B956-42611A3B3274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86" name="Grupuj">
            <a:extLst>
              <a:ext uri="{FF2B5EF4-FFF2-40B4-BE49-F238E27FC236}">
                <a16:creationId xmlns:a16="http://schemas.microsoft.com/office/drawing/2014/main" id="{832241C1-39A8-4DBD-8F6C-338B9D6B8F9F}"/>
              </a:ext>
            </a:extLst>
          </p:cNvPr>
          <p:cNvGrpSpPr/>
          <p:nvPr/>
        </p:nvGrpSpPr>
        <p:grpSpPr>
          <a:xfrm>
            <a:off x="17706061" y="5997581"/>
            <a:ext cx="517136" cy="315222"/>
            <a:chOff x="0" y="0"/>
            <a:chExt cx="517134" cy="315220"/>
          </a:xfrm>
        </p:grpSpPr>
        <p:sp>
          <p:nvSpPr>
            <p:cNvPr id="187" name="Kształt">
              <a:extLst>
                <a:ext uri="{FF2B5EF4-FFF2-40B4-BE49-F238E27FC236}">
                  <a16:creationId xmlns:a16="http://schemas.microsoft.com/office/drawing/2014/main" id="{0A9C10F0-AC7B-4AA2-9C06-B1E913B2102A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8" name="Trójkąt">
              <a:extLst>
                <a:ext uri="{FF2B5EF4-FFF2-40B4-BE49-F238E27FC236}">
                  <a16:creationId xmlns:a16="http://schemas.microsoft.com/office/drawing/2014/main" id="{153E6BE8-E8F4-4AB8-A594-FF7A35D50295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89" name="Grupuj">
            <a:extLst>
              <a:ext uri="{FF2B5EF4-FFF2-40B4-BE49-F238E27FC236}">
                <a16:creationId xmlns:a16="http://schemas.microsoft.com/office/drawing/2014/main" id="{ABDDC80E-812A-420D-B90F-ED3ABEBE474A}"/>
              </a:ext>
            </a:extLst>
          </p:cNvPr>
          <p:cNvGrpSpPr/>
          <p:nvPr/>
        </p:nvGrpSpPr>
        <p:grpSpPr>
          <a:xfrm>
            <a:off x="19062428" y="6255083"/>
            <a:ext cx="517136" cy="315222"/>
            <a:chOff x="0" y="0"/>
            <a:chExt cx="517134" cy="315220"/>
          </a:xfrm>
        </p:grpSpPr>
        <p:sp>
          <p:nvSpPr>
            <p:cNvPr id="190" name="Kształt">
              <a:extLst>
                <a:ext uri="{FF2B5EF4-FFF2-40B4-BE49-F238E27FC236}">
                  <a16:creationId xmlns:a16="http://schemas.microsoft.com/office/drawing/2014/main" id="{C3C4D2AD-7D3F-4306-AECA-CA05B4108ABF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1" name="Trójkąt">
              <a:extLst>
                <a:ext uri="{FF2B5EF4-FFF2-40B4-BE49-F238E27FC236}">
                  <a16:creationId xmlns:a16="http://schemas.microsoft.com/office/drawing/2014/main" id="{023423DE-6CA9-4D07-85F5-F59A37B8922C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92" name="Grupuj">
            <a:extLst>
              <a:ext uri="{FF2B5EF4-FFF2-40B4-BE49-F238E27FC236}">
                <a16:creationId xmlns:a16="http://schemas.microsoft.com/office/drawing/2014/main" id="{D9DB2C0F-2158-4AB8-B5EE-55E296C5EC15}"/>
              </a:ext>
            </a:extLst>
          </p:cNvPr>
          <p:cNvGrpSpPr/>
          <p:nvPr/>
        </p:nvGrpSpPr>
        <p:grpSpPr>
          <a:xfrm>
            <a:off x="18740332" y="5890394"/>
            <a:ext cx="517135" cy="315222"/>
            <a:chOff x="0" y="0"/>
            <a:chExt cx="517134" cy="315220"/>
          </a:xfrm>
        </p:grpSpPr>
        <p:sp>
          <p:nvSpPr>
            <p:cNvPr id="193" name="Kształt">
              <a:extLst>
                <a:ext uri="{FF2B5EF4-FFF2-40B4-BE49-F238E27FC236}">
                  <a16:creationId xmlns:a16="http://schemas.microsoft.com/office/drawing/2014/main" id="{55A08C29-6743-4D31-894F-E34758B86C73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4" name="Trójkąt">
              <a:extLst>
                <a:ext uri="{FF2B5EF4-FFF2-40B4-BE49-F238E27FC236}">
                  <a16:creationId xmlns:a16="http://schemas.microsoft.com/office/drawing/2014/main" id="{39B5B5BA-04DE-43EE-9DDA-87C75D04B360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95" name="Grupuj">
            <a:extLst>
              <a:ext uri="{FF2B5EF4-FFF2-40B4-BE49-F238E27FC236}">
                <a16:creationId xmlns:a16="http://schemas.microsoft.com/office/drawing/2014/main" id="{0BA74E67-4AEA-4A0D-8734-A25E675D101C}"/>
              </a:ext>
            </a:extLst>
          </p:cNvPr>
          <p:cNvGrpSpPr/>
          <p:nvPr/>
        </p:nvGrpSpPr>
        <p:grpSpPr>
          <a:xfrm>
            <a:off x="18481764" y="6255083"/>
            <a:ext cx="517136" cy="315222"/>
            <a:chOff x="0" y="0"/>
            <a:chExt cx="517134" cy="315220"/>
          </a:xfrm>
        </p:grpSpPr>
        <p:sp>
          <p:nvSpPr>
            <p:cNvPr id="196" name="Kształt">
              <a:extLst>
                <a:ext uri="{FF2B5EF4-FFF2-40B4-BE49-F238E27FC236}">
                  <a16:creationId xmlns:a16="http://schemas.microsoft.com/office/drawing/2014/main" id="{5CC24460-A881-489A-B94B-9F1FA719A218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7" name="Trójkąt">
              <a:extLst>
                <a:ext uri="{FF2B5EF4-FFF2-40B4-BE49-F238E27FC236}">
                  <a16:creationId xmlns:a16="http://schemas.microsoft.com/office/drawing/2014/main" id="{71D87478-4B16-4222-80AA-622743818513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98" name="Grupuj">
            <a:extLst>
              <a:ext uri="{FF2B5EF4-FFF2-40B4-BE49-F238E27FC236}">
                <a16:creationId xmlns:a16="http://schemas.microsoft.com/office/drawing/2014/main" id="{92E70F75-7CD5-48D1-A237-02514692EA2B}"/>
              </a:ext>
            </a:extLst>
          </p:cNvPr>
          <p:cNvGrpSpPr/>
          <p:nvPr/>
        </p:nvGrpSpPr>
        <p:grpSpPr>
          <a:xfrm>
            <a:off x="18803861" y="6668608"/>
            <a:ext cx="517135" cy="315222"/>
            <a:chOff x="0" y="0"/>
            <a:chExt cx="517134" cy="315220"/>
          </a:xfrm>
        </p:grpSpPr>
        <p:sp>
          <p:nvSpPr>
            <p:cNvPr id="199" name="Kształt">
              <a:extLst>
                <a:ext uri="{FF2B5EF4-FFF2-40B4-BE49-F238E27FC236}">
                  <a16:creationId xmlns:a16="http://schemas.microsoft.com/office/drawing/2014/main" id="{510A0315-B160-45B8-8D8B-4CAC96C2716B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0" name="Trójkąt">
              <a:extLst>
                <a:ext uri="{FF2B5EF4-FFF2-40B4-BE49-F238E27FC236}">
                  <a16:creationId xmlns:a16="http://schemas.microsoft.com/office/drawing/2014/main" id="{7C67552C-18E2-4F92-B524-993B8A3A0B7D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01" name="Grupuj">
            <a:extLst>
              <a:ext uri="{FF2B5EF4-FFF2-40B4-BE49-F238E27FC236}">
                <a16:creationId xmlns:a16="http://schemas.microsoft.com/office/drawing/2014/main" id="{B7CFBE69-B589-49BB-BFCC-C3D8D51ED3A2}"/>
              </a:ext>
            </a:extLst>
          </p:cNvPr>
          <p:cNvGrpSpPr/>
          <p:nvPr/>
        </p:nvGrpSpPr>
        <p:grpSpPr>
          <a:xfrm>
            <a:off x="19447327" y="6700389"/>
            <a:ext cx="517136" cy="315222"/>
            <a:chOff x="0" y="0"/>
            <a:chExt cx="517134" cy="315220"/>
          </a:xfrm>
        </p:grpSpPr>
        <p:sp>
          <p:nvSpPr>
            <p:cNvPr id="202" name="Kształt">
              <a:extLst>
                <a:ext uri="{FF2B5EF4-FFF2-40B4-BE49-F238E27FC236}">
                  <a16:creationId xmlns:a16="http://schemas.microsoft.com/office/drawing/2014/main" id="{AB87D19F-8591-4665-96DE-DB4956A1A84F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3" name="Trójkąt">
              <a:extLst>
                <a:ext uri="{FF2B5EF4-FFF2-40B4-BE49-F238E27FC236}">
                  <a16:creationId xmlns:a16="http://schemas.microsoft.com/office/drawing/2014/main" id="{CE4953CE-443B-45C2-92D1-8E53DA408E56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04" name="Grupuj">
            <a:extLst>
              <a:ext uri="{FF2B5EF4-FFF2-40B4-BE49-F238E27FC236}">
                <a16:creationId xmlns:a16="http://schemas.microsoft.com/office/drawing/2014/main" id="{0BB6AD73-9A88-475C-B40F-95EE4FFA80D5}"/>
              </a:ext>
            </a:extLst>
          </p:cNvPr>
          <p:cNvGrpSpPr/>
          <p:nvPr/>
        </p:nvGrpSpPr>
        <p:grpSpPr>
          <a:xfrm>
            <a:off x="19579563" y="6205615"/>
            <a:ext cx="517135" cy="315222"/>
            <a:chOff x="0" y="0"/>
            <a:chExt cx="517134" cy="315220"/>
          </a:xfrm>
        </p:grpSpPr>
        <p:sp>
          <p:nvSpPr>
            <p:cNvPr id="205" name="Kształt">
              <a:extLst>
                <a:ext uri="{FF2B5EF4-FFF2-40B4-BE49-F238E27FC236}">
                  <a16:creationId xmlns:a16="http://schemas.microsoft.com/office/drawing/2014/main" id="{21E82DD7-9140-47E3-AF1A-666993D2D35B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6" name="Trójkąt">
              <a:extLst>
                <a:ext uri="{FF2B5EF4-FFF2-40B4-BE49-F238E27FC236}">
                  <a16:creationId xmlns:a16="http://schemas.microsoft.com/office/drawing/2014/main" id="{43C30E85-AEB8-4EF1-B3C2-AFE9A88DCE7E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07" name="Grupuj">
            <a:extLst>
              <a:ext uri="{FF2B5EF4-FFF2-40B4-BE49-F238E27FC236}">
                <a16:creationId xmlns:a16="http://schemas.microsoft.com/office/drawing/2014/main" id="{6DE6BAC0-9521-4ABF-ACDD-2B9C1F2D6700}"/>
              </a:ext>
            </a:extLst>
          </p:cNvPr>
          <p:cNvGrpSpPr/>
          <p:nvPr/>
        </p:nvGrpSpPr>
        <p:grpSpPr>
          <a:xfrm>
            <a:off x="18844699" y="7082133"/>
            <a:ext cx="517135" cy="315222"/>
            <a:chOff x="0" y="0"/>
            <a:chExt cx="517134" cy="315220"/>
          </a:xfrm>
        </p:grpSpPr>
        <p:sp>
          <p:nvSpPr>
            <p:cNvPr id="208" name="Kształt">
              <a:extLst>
                <a:ext uri="{FF2B5EF4-FFF2-40B4-BE49-F238E27FC236}">
                  <a16:creationId xmlns:a16="http://schemas.microsoft.com/office/drawing/2014/main" id="{DA9B19CC-76CF-43F4-80EF-6FD36E55970B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9" name="Trójkąt">
              <a:extLst>
                <a:ext uri="{FF2B5EF4-FFF2-40B4-BE49-F238E27FC236}">
                  <a16:creationId xmlns:a16="http://schemas.microsoft.com/office/drawing/2014/main" id="{CA4CF511-BD2B-49DB-88DF-7DB9E84F8DDB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10" name="Grupuj">
            <a:extLst>
              <a:ext uri="{FF2B5EF4-FFF2-40B4-BE49-F238E27FC236}">
                <a16:creationId xmlns:a16="http://schemas.microsoft.com/office/drawing/2014/main" id="{EC48A618-D5AF-4D0C-8532-BED22999A2B2}"/>
              </a:ext>
            </a:extLst>
          </p:cNvPr>
          <p:cNvGrpSpPr/>
          <p:nvPr/>
        </p:nvGrpSpPr>
        <p:grpSpPr>
          <a:xfrm>
            <a:off x="2514471" y="2503694"/>
            <a:ext cx="4743001" cy="4743001"/>
            <a:chOff x="0" y="0"/>
            <a:chExt cx="4743000" cy="4743000"/>
          </a:xfrm>
        </p:grpSpPr>
        <p:sp>
          <p:nvSpPr>
            <p:cNvPr id="211" name="62…">
              <a:extLst>
                <a:ext uri="{FF2B5EF4-FFF2-40B4-BE49-F238E27FC236}">
                  <a16:creationId xmlns:a16="http://schemas.microsoft.com/office/drawing/2014/main" id="{81B769F0-93CF-4EC7-B3F6-C33B8E1BA199}"/>
                </a:ext>
              </a:extLst>
            </p:cNvPr>
            <p:cNvSpPr/>
            <p:nvPr/>
          </p:nvSpPr>
          <p:spPr>
            <a:xfrm>
              <a:off x="0" y="0"/>
              <a:ext cx="4743001" cy="4743001"/>
            </a:xfrm>
            <a:prstGeom prst="ellipse">
              <a:avLst/>
            </a:prstGeom>
            <a:solidFill>
              <a:srgbClr val="89C629"/>
            </a:solidFill>
            <a:ln w="1651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10000" b="0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r>
                <a:rPr dirty="0"/>
                <a:t>62</a:t>
              </a:r>
            </a:p>
            <a:p>
              <a:pPr algn="ctr">
                <a:lnSpc>
                  <a:spcPct val="80000"/>
                </a:lnSpc>
                <a:defRPr sz="3200" b="0" cap="all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r>
                <a:rPr lang="pl-PL" dirty="0"/>
                <a:t>S</a:t>
              </a:r>
              <a:r>
                <a:rPr dirty="0" err="1"/>
                <a:t>klepy</a:t>
              </a:r>
              <a:endParaRPr lang="pl-PL" dirty="0"/>
            </a:p>
            <a:p>
              <a:pPr>
                <a:lnSpc>
                  <a:spcPct val="80000"/>
                </a:lnSpc>
                <a:defRPr sz="3200" b="0" cap="all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endParaRPr lang="pl-PL" dirty="0"/>
            </a:p>
            <a:p>
              <a:pPr>
                <a:lnSpc>
                  <a:spcPct val="80000"/>
                </a:lnSpc>
                <a:defRPr sz="3200" b="0" cap="all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endParaRPr dirty="0"/>
            </a:p>
            <a:p>
              <a:pPr>
                <a:lnSpc>
                  <a:spcPct val="80000"/>
                </a:lnSpc>
                <a:defRPr sz="4600" b="0" cap="all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endParaRPr dirty="0"/>
            </a:p>
          </p:txBody>
        </p:sp>
        <p:grpSp>
          <p:nvGrpSpPr>
            <p:cNvPr id="212" name="Grupuj">
              <a:extLst>
                <a:ext uri="{FF2B5EF4-FFF2-40B4-BE49-F238E27FC236}">
                  <a16:creationId xmlns:a16="http://schemas.microsoft.com/office/drawing/2014/main" id="{B71B5A07-1627-4A19-85E4-77D28F579A0C}"/>
                </a:ext>
              </a:extLst>
            </p:cNvPr>
            <p:cNvGrpSpPr/>
            <p:nvPr/>
          </p:nvGrpSpPr>
          <p:grpSpPr>
            <a:xfrm>
              <a:off x="1307831" y="2894254"/>
              <a:ext cx="2127339" cy="1078200"/>
              <a:chOff x="0" y="0"/>
              <a:chExt cx="2127337" cy="1078199"/>
            </a:xfrm>
          </p:grpSpPr>
          <p:sp>
            <p:nvSpPr>
              <p:cNvPr id="213" name="Linia">
                <a:extLst>
                  <a:ext uri="{FF2B5EF4-FFF2-40B4-BE49-F238E27FC236}">
                    <a16:creationId xmlns:a16="http://schemas.microsoft.com/office/drawing/2014/main" id="{EC4234EF-ED5A-40F8-A44B-D6DC0F444A28}"/>
                  </a:ext>
                </a:extLst>
              </p:cNvPr>
              <p:cNvSpPr/>
              <p:nvPr/>
            </p:nvSpPr>
            <p:spPr>
              <a:xfrm>
                <a:off x="656504" y="-1"/>
                <a:ext cx="718949" cy="461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49" extrusionOk="0">
                    <a:moveTo>
                      <a:pt x="0" y="20649"/>
                    </a:moveTo>
                    <a:lnTo>
                      <a:pt x="0" y="20649"/>
                    </a:lnTo>
                    <a:cubicBezTo>
                      <a:pt x="0" y="20649"/>
                      <a:pt x="7911" y="4940"/>
                      <a:pt x="8415" y="3438"/>
                    </a:cubicBezTo>
                    <a:cubicBezTo>
                      <a:pt x="8958" y="1879"/>
                      <a:pt x="10160" y="-951"/>
                      <a:pt x="10742" y="320"/>
                    </a:cubicBezTo>
                    <a:cubicBezTo>
                      <a:pt x="11362" y="1648"/>
                      <a:pt x="20669" y="19609"/>
                      <a:pt x="21600" y="20245"/>
                    </a:cubicBezTo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4" name="Kształt">
                <a:extLst>
                  <a:ext uri="{FF2B5EF4-FFF2-40B4-BE49-F238E27FC236}">
                    <a16:creationId xmlns:a16="http://schemas.microsoft.com/office/drawing/2014/main" id="{B5483C08-161E-4049-A5CE-16F9E82C5BCB}"/>
                  </a:ext>
                </a:extLst>
              </p:cNvPr>
              <p:cNvSpPr/>
              <p:nvPr/>
            </p:nvSpPr>
            <p:spPr>
              <a:xfrm>
                <a:off x="-1" y="458314"/>
                <a:ext cx="2127339" cy="619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6" h="21043" extrusionOk="0">
                    <a:moveTo>
                      <a:pt x="262" y="319"/>
                    </a:moveTo>
                    <a:lnTo>
                      <a:pt x="262" y="319"/>
                    </a:lnTo>
                    <a:cubicBezTo>
                      <a:pt x="262" y="319"/>
                      <a:pt x="18831" y="-75"/>
                      <a:pt x="19976" y="12"/>
                    </a:cubicBezTo>
                    <a:lnTo>
                      <a:pt x="21134" y="144"/>
                    </a:lnTo>
                    <a:cubicBezTo>
                      <a:pt x="21134" y="144"/>
                      <a:pt x="21394" y="-163"/>
                      <a:pt x="21433" y="1590"/>
                    </a:cubicBezTo>
                    <a:cubicBezTo>
                      <a:pt x="21459" y="3342"/>
                      <a:pt x="21368" y="18239"/>
                      <a:pt x="21433" y="19509"/>
                    </a:cubicBezTo>
                    <a:cubicBezTo>
                      <a:pt x="21485" y="20780"/>
                      <a:pt x="21368" y="21043"/>
                      <a:pt x="21251" y="21043"/>
                    </a:cubicBezTo>
                    <a:cubicBezTo>
                      <a:pt x="21134" y="21043"/>
                      <a:pt x="2110" y="20780"/>
                      <a:pt x="1134" y="20648"/>
                    </a:cubicBezTo>
                    <a:cubicBezTo>
                      <a:pt x="145" y="20561"/>
                      <a:pt x="-115" y="21437"/>
                      <a:pt x="54" y="18545"/>
                    </a:cubicBezTo>
                    <a:cubicBezTo>
                      <a:pt x="236" y="15610"/>
                      <a:pt x="28" y="3736"/>
                      <a:pt x="2" y="2378"/>
                    </a:cubicBezTo>
                    <a:cubicBezTo>
                      <a:pt x="-24" y="1020"/>
                      <a:pt x="197" y="231"/>
                      <a:pt x="262" y="319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5" name="Linia">
                <a:extLst>
                  <a:ext uri="{FF2B5EF4-FFF2-40B4-BE49-F238E27FC236}">
                    <a16:creationId xmlns:a16="http://schemas.microsoft.com/office/drawing/2014/main" id="{F866512B-ECBA-4C4B-BA8F-1FA1B6E75438}"/>
                  </a:ext>
                </a:extLst>
              </p:cNvPr>
              <p:cNvSpPr/>
              <p:nvPr/>
            </p:nvSpPr>
            <p:spPr>
              <a:xfrm>
                <a:off x="817533" y="755599"/>
                <a:ext cx="196052" cy="319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3" h="21157" extrusionOk="0">
                    <a:moveTo>
                      <a:pt x="20878" y="21157"/>
                    </a:moveTo>
                    <a:lnTo>
                      <a:pt x="20878" y="21157"/>
                    </a:lnTo>
                    <a:cubicBezTo>
                      <a:pt x="20596" y="20218"/>
                      <a:pt x="21443" y="240"/>
                      <a:pt x="21443" y="240"/>
                    </a:cubicBezTo>
                    <a:cubicBezTo>
                      <a:pt x="21443" y="240"/>
                      <a:pt x="408" y="-443"/>
                      <a:pt x="125" y="496"/>
                    </a:cubicBezTo>
                    <a:cubicBezTo>
                      <a:pt x="-157" y="1435"/>
                      <a:pt x="125" y="20730"/>
                      <a:pt x="125" y="20730"/>
                    </a:cubicBezTo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" name="Linia">
                <a:extLst>
                  <a:ext uri="{FF2B5EF4-FFF2-40B4-BE49-F238E27FC236}">
                    <a16:creationId xmlns:a16="http://schemas.microsoft.com/office/drawing/2014/main" id="{F12CE12D-9351-4233-8463-65F2FE27E09B}"/>
                  </a:ext>
                </a:extLst>
              </p:cNvPr>
              <p:cNvSpPr/>
              <p:nvPr/>
            </p:nvSpPr>
            <p:spPr>
              <a:xfrm>
                <a:off x="1015723" y="743212"/>
                <a:ext cx="166881" cy="326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extrusionOk="0">
                    <a:moveTo>
                      <a:pt x="0" y="512"/>
                    </a:moveTo>
                    <a:lnTo>
                      <a:pt x="0" y="512"/>
                    </a:lnTo>
                    <a:cubicBezTo>
                      <a:pt x="0" y="512"/>
                      <a:pt x="15005" y="85"/>
                      <a:pt x="18962" y="0"/>
                    </a:cubicBezTo>
                    <a:cubicBezTo>
                      <a:pt x="19456" y="0"/>
                      <a:pt x="19786" y="171"/>
                      <a:pt x="19951" y="427"/>
                    </a:cubicBezTo>
                    <a:cubicBezTo>
                      <a:pt x="20116" y="3415"/>
                      <a:pt x="21600" y="20405"/>
                      <a:pt x="21270" y="21600"/>
                    </a:cubicBezTo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grpSp>
        <p:nvGrpSpPr>
          <p:cNvPr id="217" name="Grupuj">
            <a:extLst>
              <a:ext uri="{FF2B5EF4-FFF2-40B4-BE49-F238E27FC236}">
                <a16:creationId xmlns:a16="http://schemas.microsoft.com/office/drawing/2014/main" id="{41EAAE32-0111-4DDF-A891-942EE89A203F}"/>
              </a:ext>
            </a:extLst>
          </p:cNvPr>
          <p:cNvGrpSpPr/>
          <p:nvPr/>
        </p:nvGrpSpPr>
        <p:grpSpPr>
          <a:xfrm>
            <a:off x="6208371" y="5115354"/>
            <a:ext cx="4743001" cy="4743002"/>
            <a:chOff x="0" y="0"/>
            <a:chExt cx="4743000" cy="4743000"/>
          </a:xfrm>
        </p:grpSpPr>
        <p:sp>
          <p:nvSpPr>
            <p:cNvPr id="218" name="Grupuj">
              <a:extLst>
                <a:ext uri="{FF2B5EF4-FFF2-40B4-BE49-F238E27FC236}">
                  <a16:creationId xmlns:a16="http://schemas.microsoft.com/office/drawing/2014/main" id="{F3035CF7-5C8F-4D0F-BCD3-A5CDD76D227F}"/>
                </a:ext>
              </a:extLst>
            </p:cNvPr>
            <p:cNvSpPr/>
            <p:nvPr/>
          </p:nvSpPr>
          <p:spPr>
            <a:xfrm>
              <a:off x="0" y="0"/>
              <a:ext cx="4743001" cy="4743001"/>
            </a:xfrm>
            <a:prstGeom prst="ellipse">
              <a:avLst/>
            </a:prstGeom>
            <a:solidFill>
              <a:srgbClr val="89C629"/>
            </a:solidFill>
            <a:ln w="1651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10000" b="0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r>
                <a:rPr dirty="0"/>
                <a:t>35</a:t>
              </a:r>
            </a:p>
            <a:p>
              <a:pPr algn="ctr">
                <a:lnSpc>
                  <a:spcPct val="80000"/>
                </a:lnSpc>
                <a:defRPr sz="3200" b="0" cap="all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r>
                <a:rPr dirty="0" err="1"/>
                <a:t>milionów</a:t>
              </a:r>
              <a:r>
                <a:rPr dirty="0"/>
                <a:t> </a:t>
              </a:r>
              <a:r>
                <a:rPr dirty="0" err="1"/>
                <a:t>klientów</a:t>
              </a:r>
              <a:endParaRPr dirty="0"/>
            </a:p>
            <a:p>
              <a:pPr algn="ctr">
                <a:lnSpc>
                  <a:spcPct val="80000"/>
                </a:lnSpc>
                <a:defRPr sz="3200" b="0" cap="all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r>
                <a:rPr lang="pl-PL" dirty="0"/>
                <a:t>R</a:t>
              </a:r>
              <a:r>
                <a:rPr dirty="0" err="1"/>
                <a:t>ocznie</a:t>
              </a:r>
              <a:endParaRPr lang="pl-PL" dirty="0"/>
            </a:p>
            <a:p>
              <a:pPr>
                <a:lnSpc>
                  <a:spcPct val="80000"/>
                </a:lnSpc>
                <a:defRPr sz="3200" b="0" cap="all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endParaRPr lang="pl-PL" dirty="0"/>
            </a:p>
            <a:p>
              <a:pPr>
                <a:lnSpc>
                  <a:spcPct val="80000"/>
                </a:lnSpc>
                <a:defRPr sz="3200" b="0" cap="all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endParaRPr dirty="0"/>
            </a:p>
          </p:txBody>
        </p:sp>
        <p:grpSp>
          <p:nvGrpSpPr>
            <p:cNvPr id="219" name="Grupuj">
              <a:extLst>
                <a:ext uri="{FF2B5EF4-FFF2-40B4-BE49-F238E27FC236}">
                  <a16:creationId xmlns:a16="http://schemas.microsoft.com/office/drawing/2014/main" id="{1BB27901-9DE5-4E19-B1D8-C7C72F4E2A08}"/>
                </a:ext>
              </a:extLst>
            </p:cNvPr>
            <p:cNvGrpSpPr/>
            <p:nvPr/>
          </p:nvGrpSpPr>
          <p:grpSpPr>
            <a:xfrm>
              <a:off x="1788593" y="3295927"/>
              <a:ext cx="1165814" cy="1010675"/>
              <a:chOff x="0" y="0"/>
              <a:chExt cx="1165813" cy="1010674"/>
            </a:xfrm>
          </p:grpSpPr>
          <p:sp>
            <p:nvSpPr>
              <p:cNvPr id="220" name="Kształt">
                <a:extLst>
                  <a:ext uri="{FF2B5EF4-FFF2-40B4-BE49-F238E27FC236}">
                    <a16:creationId xmlns:a16="http://schemas.microsoft.com/office/drawing/2014/main" id="{706C1EE0-05B7-4C0D-A992-F6E3EF80A21A}"/>
                  </a:ext>
                </a:extLst>
              </p:cNvPr>
              <p:cNvSpPr/>
              <p:nvPr/>
            </p:nvSpPr>
            <p:spPr>
              <a:xfrm>
                <a:off x="0" y="0"/>
                <a:ext cx="1165814" cy="1010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63" h="21550" extrusionOk="0">
                    <a:moveTo>
                      <a:pt x="2126" y="20617"/>
                    </a:moveTo>
                    <a:lnTo>
                      <a:pt x="2126" y="20617"/>
                    </a:lnTo>
                    <a:lnTo>
                      <a:pt x="2152" y="9493"/>
                    </a:lnTo>
                    <a:cubicBezTo>
                      <a:pt x="2152" y="9010"/>
                      <a:pt x="1830" y="8610"/>
                      <a:pt x="1430" y="8610"/>
                    </a:cubicBezTo>
                    <a:cubicBezTo>
                      <a:pt x="-1164" y="8593"/>
                      <a:pt x="449" y="7478"/>
                      <a:pt x="1030" y="6978"/>
                    </a:cubicBezTo>
                    <a:lnTo>
                      <a:pt x="9236" y="150"/>
                    </a:lnTo>
                    <a:cubicBezTo>
                      <a:pt x="9481" y="-50"/>
                      <a:pt x="9791" y="-50"/>
                      <a:pt x="10036" y="150"/>
                    </a:cubicBezTo>
                    <a:lnTo>
                      <a:pt x="18230" y="7045"/>
                    </a:lnTo>
                    <a:cubicBezTo>
                      <a:pt x="18810" y="7544"/>
                      <a:pt x="20436" y="8677"/>
                      <a:pt x="17817" y="8677"/>
                    </a:cubicBezTo>
                    <a:cubicBezTo>
                      <a:pt x="17417" y="8677"/>
                      <a:pt x="17094" y="9060"/>
                      <a:pt x="17094" y="9559"/>
                    </a:cubicBezTo>
                    <a:lnTo>
                      <a:pt x="17068" y="20667"/>
                    </a:lnTo>
                    <a:cubicBezTo>
                      <a:pt x="17068" y="21167"/>
                      <a:pt x="16746" y="21550"/>
                      <a:pt x="16346" y="21550"/>
                    </a:cubicBezTo>
                    <a:lnTo>
                      <a:pt x="2849" y="21500"/>
                    </a:lnTo>
                    <a:cubicBezTo>
                      <a:pt x="2449" y="21500"/>
                      <a:pt x="2126" y="21100"/>
                      <a:pt x="2126" y="20617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1" name="Kształt">
                <a:extLst>
                  <a:ext uri="{FF2B5EF4-FFF2-40B4-BE49-F238E27FC236}">
                    <a16:creationId xmlns:a16="http://schemas.microsoft.com/office/drawing/2014/main" id="{CC782FDE-B1FE-46A0-8EC0-74C960869837}"/>
                  </a:ext>
                </a:extLst>
              </p:cNvPr>
              <p:cNvSpPr/>
              <p:nvPr/>
            </p:nvSpPr>
            <p:spPr>
              <a:xfrm>
                <a:off x="622120" y="419743"/>
                <a:ext cx="243916" cy="549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5" h="20279" extrusionOk="0">
                    <a:moveTo>
                      <a:pt x="9972" y="22"/>
                    </a:moveTo>
                    <a:lnTo>
                      <a:pt x="9972" y="22"/>
                    </a:lnTo>
                    <a:cubicBezTo>
                      <a:pt x="9972" y="22"/>
                      <a:pt x="18903" y="-352"/>
                      <a:pt x="18903" y="1952"/>
                    </a:cubicBezTo>
                    <a:cubicBezTo>
                      <a:pt x="18903" y="4285"/>
                      <a:pt x="20930" y="10275"/>
                      <a:pt x="18840" y="10448"/>
                    </a:cubicBezTo>
                    <a:cubicBezTo>
                      <a:pt x="16686" y="10650"/>
                      <a:pt x="15039" y="4861"/>
                      <a:pt x="15482" y="3680"/>
                    </a:cubicBezTo>
                    <a:cubicBezTo>
                      <a:pt x="15926" y="2528"/>
                      <a:pt x="13709" y="18541"/>
                      <a:pt x="13709" y="19318"/>
                    </a:cubicBezTo>
                    <a:cubicBezTo>
                      <a:pt x="13646" y="20096"/>
                      <a:pt x="9021" y="21248"/>
                      <a:pt x="9908" y="11974"/>
                    </a:cubicBezTo>
                    <a:cubicBezTo>
                      <a:pt x="9908" y="11974"/>
                      <a:pt x="7818" y="10822"/>
                      <a:pt x="8198" y="14480"/>
                    </a:cubicBezTo>
                    <a:cubicBezTo>
                      <a:pt x="8578" y="18166"/>
                      <a:pt x="7311" y="21046"/>
                      <a:pt x="5601" y="20096"/>
                    </a:cubicBezTo>
                    <a:cubicBezTo>
                      <a:pt x="3891" y="19117"/>
                      <a:pt x="4017" y="5984"/>
                      <a:pt x="4904" y="3306"/>
                    </a:cubicBezTo>
                    <a:cubicBezTo>
                      <a:pt x="4904" y="3306"/>
                      <a:pt x="3574" y="10621"/>
                      <a:pt x="1864" y="10621"/>
                    </a:cubicBezTo>
                    <a:cubicBezTo>
                      <a:pt x="153" y="10621"/>
                      <a:pt x="-670" y="6358"/>
                      <a:pt x="660" y="1750"/>
                    </a:cubicBezTo>
                    <a:cubicBezTo>
                      <a:pt x="660" y="1750"/>
                      <a:pt x="1927" y="397"/>
                      <a:pt x="9972" y="22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2" name="Kształt">
                <a:extLst>
                  <a:ext uri="{FF2B5EF4-FFF2-40B4-BE49-F238E27FC236}">
                    <a16:creationId xmlns:a16="http://schemas.microsoft.com/office/drawing/2014/main" id="{9485614A-4948-45E2-A2E1-0B677B9D0996}"/>
                  </a:ext>
                </a:extLst>
              </p:cNvPr>
              <p:cNvSpPr/>
              <p:nvPr/>
            </p:nvSpPr>
            <p:spPr>
              <a:xfrm>
                <a:off x="712065" y="247348"/>
                <a:ext cx="103039" cy="129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7" h="19771" extrusionOk="0">
                    <a:moveTo>
                      <a:pt x="8394" y="0"/>
                    </a:moveTo>
                    <a:lnTo>
                      <a:pt x="8394" y="0"/>
                    </a:lnTo>
                    <a:cubicBezTo>
                      <a:pt x="8394" y="0"/>
                      <a:pt x="20216" y="1551"/>
                      <a:pt x="19194" y="8831"/>
                    </a:cubicBezTo>
                    <a:cubicBezTo>
                      <a:pt x="18173" y="15991"/>
                      <a:pt x="11313" y="21600"/>
                      <a:pt x="6497" y="19213"/>
                    </a:cubicBezTo>
                    <a:cubicBezTo>
                      <a:pt x="1535" y="16707"/>
                      <a:pt x="-1384" y="14320"/>
                      <a:pt x="659" y="7996"/>
                    </a:cubicBezTo>
                    <a:cubicBezTo>
                      <a:pt x="2557" y="1551"/>
                      <a:pt x="2557" y="716"/>
                      <a:pt x="8394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3" name="Kształt">
                <a:extLst>
                  <a:ext uri="{FF2B5EF4-FFF2-40B4-BE49-F238E27FC236}">
                    <a16:creationId xmlns:a16="http://schemas.microsoft.com/office/drawing/2014/main" id="{4C6EE348-CD11-4B4D-9862-3C74F8290D38}"/>
                  </a:ext>
                </a:extLst>
              </p:cNvPr>
              <p:cNvSpPr/>
              <p:nvPr/>
            </p:nvSpPr>
            <p:spPr>
              <a:xfrm>
                <a:off x="329798" y="817001"/>
                <a:ext cx="124638" cy="32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178" extrusionOk="0">
                    <a:moveTo>
                      <a:pt x="27" y="80"/>
                    </a:moveTo>
                    <a:lnTo>
                      <a:pt x="27" y="80"/>
                    </a:lnTo>
                    <a:cubicBezTo>
                      <a:pt x="27" y="80"/>
                      <a:pt x="18466" y="-422"/>
                      <a:pt x="20178" y="1085"/>
                    </a:cubicBezTo>
                    <a:cubicBezTo>
                      <a:pt x="20178" y="1085"/>
                      <a:pt x="21495" y="12136"/>
                      <a:pt x="20836" y="21178"/>
                    </a:cubicBezTo>
                    <a:cubicBezTo>
                      <a:pt x="20836" y="21178"/>
                      <a:pt x="1212" y="20173"/>
                      <a:pt x="290" y="19671"/>
                    </a:cubicBezTo>
                    <a:cubicBezTo>
                      <a:pt x="290" y="19671"/>
                      <a:pt x="-105" y="4099"/>
                      <a:pt x="27" y="8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4" name="Linia">
                <a:extLst>
                  <a:ext uri="{FF2B5EF4-FFF2-40B4-BE49-F238E27FC236}">
                    <a16:creationId xmlns:a16="http://schemas.microsoft.com/office/drawing/2014/main" id="{7D1B5BD1-E390-4FCF-A4FD-658A648ACEF6}"/>
                  </a:ext>
                </a:extLst>
              </p:cNvPr>
              <p:cNvSpPr/>
              <p:nvPr/>
            </p:nvSpPr>
            <p:spPr>
              <a:xfrm>
                <a:off x="352284" y="854478"/>
                <a:ext cx="92149" cy="77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746" y="20727"/>
                    </a:lnTo>
                    <a:lnTo>
                      <a:pt x="4759" y="21600"/>
                    </a:lnTo>
                    <a:lnTo>
                      <a:pt x="17207" y="21600"/>
                    </a:lnTo>
                    <a:cubicBezTo>
                      <a:pt x="17207" y="21600"/>
                      <a:pt x="21234" y="5891"/>
                      <a:pt x="21600" y="655"/>
                    </a:cubicBezTo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5" name="Linia">
                <a:extLst>
                  <a:ext uri="{FF2B5EF4-FFF2-40B4-BE49-F238E27FC236}">
                    <a16:creationId xmlns:a16="http://schemas.microsoft.com/office/drawing/2014/main" id="{80E47BDD-29C8-4D10-8EC5-BB55C08D1A2C}"/>
                  </a:ext>
                </a:extLst>
              </p:cNvPr>
              <p:cNvSpPr/>
              <p:nvPr/>
            </p:nvSpPr>
            <p:spPr>
              <a:xfrm>
                <a:off x="397257" y="547165"/>
                <a:ext cx="99177" cy="26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21600"/>
                    </a:lnTo>
                    <a:cubicBezTo>
                      <a:pt x="0" y="21600"/>
                      <a:pt x="680" y="6990"/>
                      <a:pt x="4422" y="4345"/>
                    </a:cubicBezTo>
                    <a:cubicBezTo>
                      <a:pt x="4422" y="4345"/>
                      <a:pt x="15647" y="315"/>
                      <a:pt x="21600" y="0"/>
                    </a:cubicBezTo>
                    <a:cubicBezTo>
                      <a:pt x="21600" y="0"/>
                      <a:pt x="2381" y="6360"/>
                      <a:pt x="1531" y="10265"/>
                    </a:cubicBezTo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6" name="Kształt">
                <a:extLst>
                  <a:ext uri="{FF2B5EF4-FFF2-40B4-BE49-F238E27FC236}">
                    <a16:creationId xmlns:a16="http://schemas.microsoft.com/office/drawing/2014/main" id="{87E86310-832F-4C12-9A22-02AEF4F4882E}"/>
                  </a:ext>
                </a:extLst>
              </p:cNvPr>
              <p:cNvSpPr/>
              <p:nvPr/>
            </p:nvSpPr>
            <p:spPr>
              <a:xfrm>
                <a:off x="344789" y="509688"/>
                <a:ext cx="72626" cy="95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21600"/>
                    </a:lnTo>
                    <a:cubicBezTo>
                      <a:pt x="21600" y="21600"/>
                      <a:pt x="11381" y="3364"/>
                      <a:pt x="0" y="0"/>
                    </a:cubicBezTo>
                    <a:cubicBezTo>
                      <a:pt x="0" y="0"/>
                      <a:pt x="13239" y="21246"/>
                      <a:pt x="21600" y="2160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7" name="Kształt">
                <a:extLst>
                  <a:ext uri="{FF2B5EF4-FFF2-40B4-BE49-F238E27FC236}">
                    <a16:creationId xmlns:a16="http://schemas.microsoft.com/office/drawing/2014/main" id="{C0779CAB-5256-4519-B840-088AD346B36C}"/>
                  </a:ext>
                </a:extLst>
              </p:cNvPr>
              <p:cNvSpPr/>
              <p:nvPr/>
            </p:nvSpPr>
            <p:spPr>
              <a:xfrm>
                <a:off x="412248" y="472211"/>
                <a:ext cx="29679" cy="125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727" h="21600" extrusionOk="0">
                    <a:moveTo>
                      <a:pt x="1866" y="21600"/>
                    </a:moveTo>
                    <a:lnTo>
                      <a:pt x="1866" y="21600"/>
                    </a:lnTo>
                    <a:cubicBezTo>
                      <a:pt x="1866" y="21600"/>
                      <a:pt x="16369" y="6171"/>
                      <a:pt x="10198" y="0"/>
                    </a:cubicBezTo>
                    <a:cubicBezTo>
                      <a:pt x="10198" y="0"/>
                      <a:pt x="-5231" y="18246"/>
                      <a:pt x="1866" y="2160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8" name="Kształt">
                <a:extLst>
                  <a:ext uri="{FF2B5EF4-FFF2-40B4-BE49-F238E27FC236}">
                    <a16:creationId xmlns:a16="http://schemas.microsoft.com/office/drawing/2014/main" id="{8574143B-7BB1-4D4E-8117-38EE3B2E7DB0}"/>
                  </a:ext>
                </a:extLst>
              </p:cNvPr>
              <p:cNvSpPr/>
              <p:nvPr/>
            </p:nvSpPr>
            <p:spPr>
              <a:xfrm>
                <a:off x="404752" y="614624"/>
                <a:ext cx="90705" cy="89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4" h="21600" extrusionOk="0">
                    <a:moveTo>
                      <a:pt x="27" y="21600"/>
                    </a:moveTo>
                    <a:lnTo>
                      <a:pt x="27" y="21600"/>
                    </a:lnTo>
                    <a:cubicBezTo>
                      <a:pt x="27" y="21600"/>
                      <a:pt x="18770" y="9203"/>
                      <a:pt x="20734" y="0"/>
                    </a:cubicBezTo>
                    <a:cubicBezTo>
                      <a:pt x="20734" y="0"/>
                      <a:pt x="-866" y="15026"/>
                      <a:pt x="27" y="2160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29" name="Kształt">
                <a:extLst>
                  <a:ext uri="{FF2B5EF4-FFF2-40B4-BE49-F238E27FC236}">
                    <a16:creationId xmlns:a16="http://schemas.microsoft.com/office/drawing/2014/main" id="{08A8323E-CDEC-42E1-8B73-59AF51D24C53}"/>
                  </a:ext>
                </a:extLst>
              </p:cNvPr>
              <p:cNvSpPr/>
              <p:nvPr/>
            </p:nvSpPr>
            <p:spPr>
              <a:xfrm>
                <a:off x="307312" y="577147"/>
                <a:ext cx="101520" cy="85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38" extrusionOk="0">
                    <a:moveTo>
                      <a:pt x="21600" y="21027"/>
                    </a:moveTo>
                    <a:lnTo>
                      <a:pt x="21600" y="21027"/>
                    </a:lnTo>
                    <a:cubicBezTo>
                      <a:pt x="21600" y="21027"/>
                      <a:pt x="10302" y="2294"/>
                      <a:pt x="0" y="0"/>
                    </a:cubicBezTo>
                    <a:cubicBezTo>
                      <a:pt x="0" y="0"/>
                      <a:pt x="14289" y="21600"/>
                      <a:pt x="21600" y="21027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0" name="Kształt">
                <a:extLst>
                  <a:ext uri="{FF2B5EF4-FFF2-40B4-BE49-F238E27FC236}">
                    <a16:creationId xmlns:a16="http://schemas.microsoft.com/office/drawing/2014/main" id="{A71A3555-B8AB-4BCB-B73B-3B0F5C5AC510}"/>
                  </a:ext>
                </a:extLst>
              </p:cNvPr>
              <p:cNvSpPr/>
              <p:nvPr/>
            </p:nvSpPr>
            <p:spPr>
              <a:xfrm>
                <a:off x="292321" y="652101"/>
                <a:ext cx="105424" cy="72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36" extrusionOk="0">
                    <a:moveTo>
                      <a:pt x="21600" y="20709"/>
                    </a:moveTo>
                    <a:lnTo>
                      <a:pt x="21600" y="20709"/>
                    </a:lnTo>
                    <a:cubicBezTo>
                      <a:pt x="21600" y="20709"/>
                      <a:pt x="10400" y="2004"/>
                      <a:pt x="0" y="0"/>
                    </a:cubicBezTo>
                    <a:cubicBezTo>
                      <a:pt x="0" y="0"/>
                      <a:pt x="14080" y="21600"/>
                      <a:pt x="21600" y="20709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1" name="Kształt">
                <a:extLst>
                  <a:ext uri="{FF2B5EF4-FFF2-40B4-BE49-F238E27FC236}">
                    <a16:creationId xmlns:a16="http://schemas.microsoft.com/office/drawing/2014/main" id="{E0C3D81D-FFA5-4C10-8D77-5582EF01EF9C}"/>
                  </a:ext>
                </a:extLst>
              </p:cNvPr>
              <p:cNvSpPr/>
              <p:nvPr/>
            </p:nvSpPr>
            <p:spPr>
              <a:xfrm>
                <a:off x="397257" y="689578"/>
                <a:ext cx="110890" cy="64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0"/>
                    </a:lnTo>
                    <a:cubicBezTo>
                      <a:pt x="21600" y="0"/>
                      <a:pt x="5476" y="7112"/>
                      <a:pt x="0" y="21600"/>
                    </a:cubicBezTo>
                    <a:cubicBezTo>
                      <a:pt x="0" y="21600"/>
                      <a:pt x="19014" y="11854"/>
                      <a:pt x="2160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2" name="Kształt">
                <a:extLst>
                  <a:ext uri="{FF2B5EF4-FFF2-40B4-BE49-F238E27FC236}">
                    <a16:creationId xmlns:a16="http://schemas.microsoft.com/office/drawing/2014/main" id="{73A786CA-F28E-4A5C-9F3B-CC87528FB167}"/>
                  </a:ext>
                </a:extLst>
              </p:cNvPr>
              <p:cNvSpPr/>
              <p:nvPr/>
            </p:nvSpPr>
            <p:spPr>
              <a:xfrm>
                <a:off x="284826" y="727056"/>
                <a:ext cx="114795" cy="58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241" extrusionOk="0">
                    <a:moveTo>
                      <a:pt x="21600" y="19029"/>
                    </a:moveTo>
                    <a:lnTo>
                      <a:pt x="21600" y="19029"/>
                    </a:lnTo>
                    <a:cubicBezTo>
                      <a:pt x="21600" y="19029"/>
                      <a:pt x="9698" y="0"/>
                      <a:pt x="0" y="0"/>
                    </a:cubicBezTo>
                    <a:cubicBezTo>
                      <a:pt x="0" y="0"/>
                      <a:pt x="14841" y="21600"/>
                      <a:pt x="21600" y="19029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grpSp>
        <p:nvGrpSpPr>
          <p:cNvPr id="233" name="Grupuj">
            <a:extLst>
              <a:ext uri="{FF2B5EF4-FFF2-40B4-BE49-F238E27FC236}">
                <a16:creationId xmlns:a16="http://schemas.microsoft.com/office/drawing/2014/main" id="{78B61442-847B-4BBB-8582-56267B1DBC04}"/>
              </a:ext>
            </a:extLst>
          </p:cNvPr>
          <p:cNvGrpSpPr/>
          <p:nvPr/>
        </p:nvGrpSpPr>
        <p:grpSpPr>
          <a:xfrm>
            <a:off x="2633406" y="7742769"/>
            <a:ext cx="4743001" cy="4743001"/>
            <a:chOff x="0" y="0"/>
            <a:chExt cx="4743000" cy="4743000"/>
          </a:xfrm>
        </p:grpSpPr>
        <p:sp>
          <p:nvSpPr>
            <p:cNvPr id="234" name="Grupuj">
              <a:extLst>
                <a:ext uri="{FF2B5EF4-FFF2-40B4-BE49-F238E27FC236}">
                  <a16:creationId xmlns:a16="http://schemas.microsoft.com/office/drawing/2014/main" id="{BA031C0D-423E-41C7-A605-8889F2BBA569}"/>
                </a:ext>
              </a:extLst>
            </p:cNvPr>
            <p:cNvSpPr/>
            <p:nvPr/>
          </p:nvSpPr>
          <p:spPr>
            <a:xfrm>
              <a:off x="0" y="0"/>
              <a:ext cx="4743001" cy="4743001"/>
            </a:xfrm>
            <a:prstGeom prst="ellipse">
              <a:avLst/>
            </a:prstGeom>
            <a:solidFill>
              <a:srgbClr val="89C629"/>
            </a:solidFill>
            <a:ln w="1651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10000" b="0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r>
                <a:rPr dirty="0"/>
                <a:t>1</a:t>
              </a:r>
              <a:r>
                <a:rPr lang="pl-PL" dirty="0"/>
                <a:t>1</a:t>
              </a:r>
              <a:endParaRPr dirty="0"/>
            </a:p>
            <a:p>
              <a:pPr algn="ctr">
                <a:lnSpc>
                  <a:spcPct val="80000"/>
                </a:lnSpc>
                <a:defRPr sz="3200" b="0" cap="all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r>
                <a:rPr dirty="0" err="1"/>
                <a:t>tysięcy</a:t>
              </a:r>
              <a:r>
                <a:rPr dirty="0"/>
                <a:t> </a:t>
              </a:r>
            </a:p>
            <a:p>
              <a:pPr algn="ctr">
                <a:lnSpc>
                  <a:spcPct val="80000"/>
                </a:lnSpc>
                <a:defRPr sz="3200" b="0" cap="all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r>
                <a:rPr lang="pl-PL" dirty="0"/>
                <a:t>P</a:t>
              </a:r>
              <a:r>
                <a:rPr dirty="0" err="1"/>
                <a:t>racowników</a:t>
              </a:r>
              <a:endParaRPr lang="pl-PL" dirty="0"/>
            </a:p>
            <a:p>
              <a:pPr>
                <a:lnSpc>
                  <a:spcPct val="80000"/>
                </a:lnSpc>
                <a:defRPr sz="3200" b="0" cap="all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endParaRPr lang="pl-PL" dirty="0"/>
            </a:p>
            <a:p>
              <a:pPr>
                <a:lnSpc>
                  <a:spcPct val="80000"/>
                </a:lnSpc>
                <a:defRPr sz="3200" b="0" cap="all">
                  <a:solidFill>
                    <a:srgbClr val="FFFFFF"/>
                  </a:solidFill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endParaRPr dirty="0"/>
            </a:p>
          </p:txBody>
        </p:sp>
        <p:grpSp>
          <p:nvGrpSpPr>
            <p:cNvPr id="235" name="Grupuj">
              <a:extLst>
                <a:ext uri="{FF2B5EF4-FFF2-40B4-BE49-F238E27FC236}">
                  <a16:creationId xmlns:a16="http://schemas.microsoft.com/office/drawing/2014/main" id="{68FC0778-7C80-45CE-AE78-3E077610907A}"/>
                </a:ext>
              </a:extLst>
            </p:cNvPr>
            <p:cNvGrpSpPr/>
            <p:nvPr/>
          </p:nvGrpSpPr>
          <p:grpSpPr>
            <a:xfrm>
              <a:off x="1540155" y="3233472"/>
              <a:ext cx="1662690" cy="995696"/>
              <a:chOff x="0" y="0"/>
              <a:chExt cx="1662689" cy="995694"/>
            </a:xfrm>
          </p:grpSpPr>
          <p:sp>
            <p:nvSpPr>
              <p:cNvPr id="236" name="Kształt">
                <a:extLst>
                  <a:ext uri="{FF2B5EF4-FFF2-40B4-BE49-F238E27FC236}">
                    <a16:creationId xmlns:a16="http://schemas.microsoft.com/office/drawing/2014/main" id="{82C52F9A-6B94-40D5-8156-9184EFC48FE7}"/>
                  </a:ext>
                </a:extLst>
              </p:cNvPr>
              <p:cNvSpPr/>
              <p:nvPr/>
            </p:nvSpPr>
            <p:spPr>
              <a:xfrm>
                <a:off x="1390586" y="288204"/>
                <a:ext cx="272104" cy="613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72" h="20276" extrusionOk="0">
                    <a:moveTo>
                      <a:pt x="9836" y="26"/>
                    </a:moveTo>
                    <a:lnTo>
                      <a:pt x="9836" y="26"/>
                    </a:lnTo>
                    <a:cubicBezTo>
                      <a:pt x="9836" y="26"/>
                      <a:pt x="945" y="-371"/>
                      <a:pt x="945" y="1960"/>
                    </a:cubicBezTo>
                    <a:cubicBezTo>
                      <a:pt x="945" y="4266"/>
                      <a:pt x="-1182" y="10243"/>
                      <a:pt x="945" y="10441"/>
                    </a:cubicBezTo>
                    <a:cubicBezTo>
                      <a:pt x="3073" y="10640"/>
                      <a:pt x="4763" y="4837"/>
                      <a:pt x="4327" y="3696"/>
                    </a:cubicBezTo>
                    <a:cubicBezTo>
                      <a:pt x="3891" y="2530"/>
                      <a:pt x="6018" y="18551"/>
                      <a:pt x="6018" y="19319"/>
                    </a:cubicBezTo>
                    <a:cubicBezTo>
                      <a:pt x="6018" y="20088"/>
                      <a:pt x="10709" y="21229"/>
                      <a:pt x="9836" y="11979"/>
                    </a:cubicBezTo>
                    <a:cubicBezTo>
                      <a:pt x="9836" y="11979"/>
                      <a:pt x="11963" y="10838"/>
                      <a:pt x="11527" y="14484"/>
                    </a:cubicBezTo>
                    <a:cubicBezTo>
                      <a:pt x="11091" y="18154"/>
                      <a:pt x="12400" y="21055"/>
                      <a:pt x="14091" y="20088"/>
                    </a:cubicBezTo>
                    <a:cubicBezTo>
                      <a:pt x="15782" y="19121"/>
                      <a:pt x="15782" y="6002"/>
                      <a:pt x="14909" y="3299"/>
                    </a:cubicBezTo>
                    <a:cubicBezTo>
                      <a:pt x="14909" y="3299"/>
                      <a:pt x="16218" y="10640"/>
                      <a:pt x="17909" y="10640"/>
                    </a:cubicBezTo>
                    <a:cubicBezTo>
                      <a:pt x="19600" y="10640"/>
                      <a:pt x="20418" y="6399"/>
                      <a:pt x="19163" y="1762"/>
                    </a:cubicBezTo>
                    <a:cubicBezTo>
                      <a:pt x="19163" y="1762"/>
                      <a:pt x="17909" y="423"/>
                      <a:pt x="9836" y="26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7" name="Kształt">
                <a:extLst>
                  <a:ext uri="{FF2B5EF4-FFF2-40B4-BE49-F238E27FC236}">
                    <a16:creationId xmlns:a16="http://schemas.microsoft.com/office/drawing/2014/main" id="{A36CFC5A-2DF9-4C8A-9993-2E343591ED54}"/>
                  </a:ext>
                </a:extLst>
              </p:cNvPr>
              <p:cNvSpPr/>
              <p:nvPr/>
            </p:nvSpPr>
            <p:spPr>
              <a:xfrm>
                <a:off x="1448227" y="100871"/>
                <a:ext cx="114939" cy="144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41" h="19787" extrusionOk="0">
                    <a:moveTo>
                      <a:pt x="10798" y="0"/>
                    </a:moveTo>
                    <a:lnTo>
                      <a:pt x="10798" y="0"/>
                    </a:lnTo>
                    <a:cubicBezTo>
                      <a:pt x="10798" y="0"/>
                      <a:pt x="-949" y="1646"/>
                      <a:pt x="62" y="8846"/>
                    </a:cubicBezTo>
                    <a:cubicBezTo>
                      <a:pt x="1072" y="16046"/>
                      <a:pt x="7893" y="21600"/>
                      <a:pt x="12819" y="19234"/>
                    </a:cubicBezTo>
                    <a:cubicBezTo>
                      <a:pt x="17746" y="16869"/>
                      <a:pt x="20651" y="14400"/>
                      <a:pt x="18756" y="8023"/>
                    </a:cubicBezTo>
                    <a:cubicBezTo>
                      <a:pt x="16735" y="1646"/>
                      <a:pt x="16735" y="823"/>
                      <a:pt x="10798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8" name="Kształt">
                <a:extLst>
                  <a:ext uri="{FF2B5EF4-FFF2-40B4-BE49-F238E27FC236}">
                    <a16:creationId xmlns:a16="http://schemas.microsoft.com/office/drawing/2014/main" id="{59ACA018-9522-469D-B9D0-E93C827DAF26}"/>
                  </a:ext>
                </a:extLst>
              </p:cNvPr>
              <p:cNvSpPr/>
              <p:nvPr/>
            </p:nvSpPr>
            <p:spPr>
              <a:xfrm>
                <a:off x="1008715" y="237768"/>
                <a:ext cx="336578" cy="757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0265" extrusionOk="0">
                    <a:moveTo>
                      <a:pt x="9844" y="23"/>
                    </a:moveTo>
                    <a:lnTo>
                      <a:pt x="9844" y="23"/>
                    </a:lnTo>
                    <a:cubicBezTo>
                      <a:pt x="9844" y="23"/>
                      <a:pt x="940" y="-358"/>
                      <a:pt x="940" y="1951"/>
                    </a:cubicBezTo>
                    <a:cubicBezTo>
                      <a:pt x="940" y="4259"/>
                      <a:pt x="-1176" y="10241"/>
                      <a:pt x="940" y="10442"/>
                    </a:cubicBezTo>
                    <a:cubicBezTo>
                      <a:pt x="3056" y="10643"/>
                      <a:pt x="4731" y="4841"/>
                      <a:pt x="4334" y="3697"/>
                    </a:cubicBezTo>
                    <a:cubicBezTo>
                      <a:pt x="3893" y="2533"/>
                      <a:pt x="6009" y="18532"/>
                      <a:pt x="6009" y="19315"/>
                    </a:cubicBezTo>
                    <a:cubicBezTo>
                      <a:pt x="6009" y="20078"/>
                      <a:pt x="10682" y="21242"/>
                      <a:pt x="9844" y="11988"/>
                    </a:cubicBezTo>
                    <a:cubicBezTo>
                      <a:pt x="9844" y="11988"/>
                      <a:pt x="11960" y="10823"/>
                      <a:pt x="11520" y="14497"/>
                    </a:cubicBezTo>
                    <a:cubicBezTo>
                      <a:pt x="11079" y="18151"/>
                      <a:pt x="12357" y="21041"/>
                      <a:pt x="14076" y="20078"/>
                    </a:cubicBezTo>
                    <a:cubicBezTo>
                      <a:pt x="15751" y="19114"/>
                      <a:pt x="15751" y="6006"/>
                      <a:pt x="14914" y="3296"/>
                    </a:cubicBezTo>
                    <a:cubicBezTo>
                      <a:pt x="14914" y="3296"/>
                      <a:pt x="16192" y="10643"/>
                      <a:pt x="17867" y="10643"/>
                    </a:cubicBezTo>
                    <a:cubicBezTo>
                      <a:pt x="19586" y="10643"/>
                      <a:pt x="20424" y="6387"/>
                      <a:pt x="19146" y="1770"/>
                    </a:cubicBezTo>
                    <a:cubicBezTo>
                      <a:pt x="19146" y="1770"/>
                      <a:pt x="17867" y="405"/>
                      <a:pt x="9844" y="23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39" name="Kształt">
                <a:extLst>
                  <a:ext uri="{FF2B5EF4-FFF2-40B4-BE49-F238E27FC236}">
                    <a16:creationId xmlns:a16="http://schemas.microsoft.com/office/drawing/2014/main" id="{6BEECD6C-AAE6-4A7C-8EC5-194603965FFC}"/>
                  </a:ext>
                </a:extLst>
              </p:cNvPr>
              <p:cNvSpPr/>
              <p:nvPr/>
            </p:nvSpPr>
            <p:spPr>
              <a:xfrm>
                <a:off x="1080766" y="0"/>
                <a:ext cx="141594" cy="178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9" h="19755" extrusionOk="0">
                    <a:moveTo>
                      <a:pt x="10812" y="0"/>
                    </a:moveTo>
                    <a:lnTo>
                      <a:pt x="10812" y="0"/>
                    </a:lnTo>
                    <a:cubicBezTo>
                      <a:pt x="10812" y="0"/>
                      <a:pt x="-961" y="1578"/>
                      <a:pt x="63" y="8806"/>
                    </a:cubicBezTo>
                    <a:cubicBezTo>
                      <a:pt x="984" y="15951"/>
                      <a:pt x="7945" y="21600"/>
                      <a:pt x="12859" y="19191"/>
                    </a:cubicBezTo>
                    <a:cubicBezTo>
                      <a:pt x="17773" y="16782"/>
                      <a:pt x="20639" y="14372"/>
                      <a:pt x="18694" y="7975"/>
                    </a:cubicBezTo>
                    <a:cubicBezTo>
                      <a:pt x="16749" y="1578"/>
                      <a:pt x="16749" y="831"/>
                      <a:pt x="10812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0" name="Kształt">
                <a:extLst>
                  <a:ext uri="{FF2B5EF4-FFF2-40B4-BE49-F238E27FC236}">
                    <a16:creationId xmlns:a16="http://schemas.microsoft.com/office/drawing/2014/main" id="{101DC989-08D5-4D5C-B421-15E2FB920F84}"/>
                  </a:ext>
                </a:extLst>
              </p:cNvPr>
              <p:cNvSpPr/>
              <p:nvPr/>
            </p:nvSpPr>
            <p:spPr>
              <a:xfrm>
                <a:off x="295409" y="237768"/>
                <a:ext cx="336579" cy="757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0265" extrusionOk="0">
                    <a:moveTo>
                      <a:pt x="9844" y="23"/>
                    </a:moveTo>
                    <a:lnTo>
                      <a:pt x="9844" y="23"/>
                    </a:lnTo>
                    <a:cubicBezTo>
                      <a:pt x="9844" y="23"/>
                      <a:pt x="940" y="-358"/>
                      <a:pt x="940" y="1951"/>
                    </a:cubicBezTo>
                    <a:cubicBezTo>
                      <a:pt x="940" y="4259"/>
                      <a:pt x="-1176" y="10241"/>
                      <a:pt x="940" y="10442"/>
                    </a:cubicBezTo>
                    <a:cubicBezTo>
                      <a:pt x="3056" y="10643"/>
                      <a:pt x="4731" y="4841"/>
                      <a:pt x="4334" y="3697"/>
                    </a:cubicBezTo>
                    <a:cubicBezTo>
                      <a:pt x="3893" y="2533"/>
                      <a:pt x="6009" y="18532"/>
                      <a:pt x="6009" y="19315"/>
                    </a:cubicBezTo>
                    <a:cubicBezTo>
                      <a:pt x="6009" y="20078"/>
                      <a:pt x="10682" y="21242"/>
                      <a:pt x="9844" y="11988"/>
                    </a:cubicBezTo>
                    <a:cubicBezTo>
                      <a:pt x="9844" y="11988"/>
                      <a:pt x="11960" y="10823"/>
                      <a:pt x="11520" y="14497"/>
                    </a:cubicBezTo>
                    <a:cubicBezTo>
                      <a:pt x="11079" y="18151"/>
                      <a:pt x="12357" y="21041"/>
                      <a:pt x="14076" y="20078"/>
                    </a:cubicBezTo>
                    <a:cubicBezTo>
                      <a:pt x="15751" y="19114"/>
                      <a:pt x="15751" y="6006"/>
                      <a:pt x="14914" y="3296"/>
                    </a:cubicBezTo>
                    <a:cubicBezTo>
                      <a:pt x="14914" y="3296"/>
                      <a:pt x="16192" y="10643"/>
                      <a:pt x="17867" y="10643"/>
                    </a:cubicBezTo>
                    <a:cubicBezTo>
                      <a:pt x="19586" y="10643"/>
                      <a:pt x="20424" y="6387"/>
                      <a:pt x="19146" y="1770"/>
                    </a:cubicBezTo>
                    <a:cubicBezTo>
                      <a:pt x="19146" y="1770"/>
                      <a:pt x="17867" y="405"/>
                      <a:pt x="9844" y="23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1" name="Kształt">
                <a:extLst>
                  <a:ext uri="{FF2B5EF4-FFF2-40B4-BE49-F238E27FC236}">
                    <a16:creationId xmlns:a16="http://schemas.microsoft.com/office/drawing/2014/main" id="{1239ADC0-60F3-41B0-B5EB-DD7521BAD0DD}"/>
                  </a:ext>
                </a:extLst>
              </p:cNvPr>
              <p:cNvSpPr/>
              <p:nvPr/>
            </p:nvSpPr>
            <p:spPr>
              <a:xfrm>
                <a:off x="367460" y="0"/>
                <a:ext cx="141594" cy="178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9" h="19755" extrusionOk="0">
                    <a:moveTo>
                      <a:pt x="10812" y="0"/>
                    </a:moveTo>
                    <a:lnTo>
                      <a:pt x="10812" y="0"/>
                    </a:lnTo>
                    <a:cubicBezTo>
                      <a:pt x="10812" y="0"/>
                      <a:pt x="-961" y="1578"/>
                      <a:pt x="63" y="8806"/>
                    </a:cubicBezTo>
                    <a:cubicBezTo>
                      <a:pt x="984" y="15951"/>
                      <a:pt x="7945" y="21600"/>
                      <a:pt x="12859" y="19191"/>
                    </a:cubicBezTo>
                    <a:cubicBezTo>
                      <a:pt x="17773" y="16782"/>
                      <a:pt x="20639" y="14372"/>
                      <a:pt x="18694" y="7975"/>
                    </a:cubicBezTo>
                    <a:cubicBezTo>
                      <a:pt x="16749" y="1578"/>
                      <a:pt x="16749" y="831"/>
                      <a:pt x="10812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2" name="Kształt">
                <a:extLst>
                  <a:ext uri="{FF2B5EF4-FFF2-40B4-BE49-F238E27FC236}">
                    <a16:creationId xmlns:a16="http://schemas.microsoft.com/office/drawing/2014/main" id="{970EE1EC-DA33-4B8A-B880-698DF5D93B70}"/>
                  </a:ext>
                </a:extLst>
              </p:cNvPr>
              <p:cNvSpPr/>
              <p:nvPr/>
            </p:nvSpPr>
            <p:spPr>
              <a:xfrm>
                <a:off x="-1" y="309819"/>
                <a:ext cx="243385" cy="548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3" h="20261" extrusionOk="0">
                    <a:moveTo>
                      <a:pt x="9830" y="25"/>
                    </a:moveTo>
                    <a:lnTo>
                      <a:pt x="9830" y="25"/>
                    </a:lnTo>
                    <a:cubicBezTo>
                      <a:pt x="9830" y="25"/>
                      <a:pt x="922" y="-363"/>
                      <a:pt x="922" y="1938"/>
                    </a:cubicBezTo>
                    <a:cubicBezTo>
                      <a:pt x="922" y="4268"/>
                      <a:pt x="-1153" y="10229"/>
                      <a:pt x="922" y="10423"/>
                    </a:cubicBezTo>
                    <a:cubicBezTo>
                      <a:pt x="3057" y="10617"/>
                      <a:pt x="4766" y="4822"/>
                      <a:pt x="4339" y="3685"/>
                    </a:cubicBezTo>
                    <a:cubicBezTo>
                      <a:pt x="3911" y="2521"/>
                      <a:pt x="6047" y="18520"/>
                      <a:pt x="6047" y="19296"/>
                    </a:cubicBezTo>
                    <a:cubicBezTo>
                      <a:pt x="6047" y="20072"/>
                      <a:pt x="10684" y="21237"/>
                      <a:pt x="9830" y="11976"/>
                    </a:cubicBezTo>
                    <a:cubicBezTo>
                      <a:pt x="9830" y="11976"/>
                      <a:pt x="11966" y="10811"/>
                      <a:pt x="11539" y="14471"/>
                    </a:cubicBezTo>
                    <a:cubicBezTo>
                      <a:pt x="11111" y="18131"/>
                      <a:pt x="12393" y="21043"/>
                      <a:pt x="14101" y="20072"/>
                    </a:cubicBezTo>
                    <a:cubicBezTo>
                      <a:pt x="15810" y="19102"/>
                      <a:pt x="15810" y="5987"/>
                      <a:pt x="14955" y="3297"/>
                    </a:cubicBezTo>
                    <a:cubicBezTo>
                      <a:pt x="14955" y="3297"/>
                      <a:pt x="16237" y="10617"/>
                      <a:pt x="17884" y="10617"/>
                    </a:cubicBezTo>
                    <a:cubicBezTo>
                      <a:pt x="19593" y="10617"/>
                      <a:pt x="20447" y="6375"/>
                      <a:pt x="19166" y="1744"/>
                    </a:cubicBezTo>
                    <a:cubicBezTo>
                      <a:pt x="19166" y="1744"/>
                      <a:pt x="17884" y="413"/>
                      <a:pt x="9830" y="25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3" name="Kształt">
                <a:extLst>
                  <a:ext uri="{FF2B5EF4-FFF2-40B4-BE49-F238E27FC236}">
                    <a16:creationId xmlns:a16="http://schemas.microsoft.com/office/drawing/2014/main" id="{08D2FB4B-25B9-4F8F-A2A0-4001B3435857}"/>
                  </a:ext>
                </a:extLst>
              </p:cNvPr>
              <p:cNvSpPr/>
              <p:nvPr/>
            </p:nvSpPr>
            <p:spPr>
              <a:xfrm>
                <a:off x="57640" y="144102"/>
                <a:ext cx="102696" cy="129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14" h="19755" extrusionOk="0">
                    <a:moveTo>
                      <a:pt x="10789" y="0"/>
                    </a:moveTo>
                    <a:lnTo>
                      <a:pt x="10789" y="0"/>
                    </a:lnTo>
                    <a:cubicBezTo>
                      <a:pt x="10789" y="0"/>
                      <a:pt x="-929" y="1609"/>
                      <a:pt x="59" y="8847"/>
                    </a:cubicBezTo>
                    <a:cubicBezTo>
                      <a:pt x="1047" y="15970"/>
                      <a:pt x="7965" y="21600"/>
                      <a:pt x="12765" y="19187"/>
                    </a:cubicBezTo>
                    <a:cubicBezTo>
                      <a:pt x="17706" y="16774"/>
                      <a:pt x="20671" y="14362"/>
                      <a:pt x="18695" y="8043"/>
                    </a:cubicBezTo>
                    <a:cubicBezTo>
                      <a:pt x="16718" y="1609"/>
                      <a:pt x="16718" y="804"/>
                      <a:pt x="10789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4" name="Kształt">
                <a:extLst>
                  <a:ext uri="{FF2B5EF4-FFF2-40B4-BE49-F238E27FC236}">
                    <a16:creationId xmlns:a16="http://schemas.microsoft.com/office/drawing/2014/main" id="{E25A8AF2-7767-4063-AEFC-88126C08803C}"/>
                  </a:ext>
                </a:extLst>
              </p:cNvPr>
              <p:cNvSpPr/>
              <p:nvPr/>
            </p:nvSpPr>
            <p:spPr>
              <a:xfrm>
                <a:off x="677280" y="237768"/>
                <a:ext cx="336578" cy="757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0265" extrusionOk="0">
                    <a:moveTo>
                      <a:pt x="9844" y="23"/>
                    </a:moveTo>
                    <a:lnTo>
                      <a:pt x="9844" y="23"/>
                    </a:lnTo>
                    <a:cubicBezTo>
                      <a:pt x="9844" y="23"/>
                      <a:pt x="940" y="-358"/>
                      <a:pt x="940" y="1951"/>
                    </a:cubicBezTo>
                    <a:cubicBezTo>
                      <a:pt x="940" y="4259"/>
                      <a:pt x="-1176" y="10241"/>
                      <a:pt x="940" y="10442"/>
                    </a:cubicBezTo>
                    <a:cubicBezTo>
                      <a:pt x="3056" y="10643"/>
                      <a:pt x="4731" y="4841"/>
                      <a:pt x="4334" y="3697"/>
                    </a:cubicBezTo>
                    <a:cubicBezTo>
                      <a:pt x="3893" y="2533"/>
                      <a:pt x="6009" y="18532"/>
                      <a:pt x="6009" y="19315"/>
                    </a:cubicBezTo>
                    <a:cubicBezTo>
                      <a:pt x="6009" y="20078"/>
                      <a:pt x="10682" y="21242"/>
                      <a:pt x="9844" y="11988"/>
                    </a:cubicBezTo>
                    <a:cubicBezTo>
                      <a:pt x="9844" y="11988"/>
                      <a:pt x="11960" y="10823"/>
                      <a:pt x="11520" y="14497"/>
                    </a:cubicBezTo>
                    <a:cubicBezTo>
                      <a:pt x="11123" y="18151"/>
                      <a:pt x="12357" y="21041"/>
                      <a:pt x="14076" y="20078"/>
                    </a:cubicBezTo>
                    <a:cubicBezTo>
                      <a:pt x="15751" y="19114"/>
                      <a:pt x="15751" y="6006"/>
                      <a:pt x="14914" y="3296"/>
                    </a:cubicBezTo>
                    <a:cubicBezTo>
                      <a:pt x="14914" y="3296"/>
                      <a:pt x="16192" y="10643"/>
                      <a:pt x="17867" y="10643"/>
                    </a:cubicBezTo>
                    <a:cubicBezTo>
                      <a:pt x="19586" y="10643"/>
                      <a:pt x="20424" y="6387"/>
                      <a:pt x="19146" y="1770"/>
                    </a:cubicBezTo>
                    <a:cubicBezTo>
                      <a:pt x="19146" y="1770"/>
                      <a:pt x="17867" y="405"/>
                      <a:pt x="9844" y="23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45" name="Kształt">
                <a:extLst>
                  <a:ext uri="{FF2B5EF4-FFF2-40B4-BE49-F238E27FC236}">
                    <a16:creationId xmlns:a16="http://schemas.microsoft.com/office/drawing/2014/main" id="{1194842C-6641-4EC6-ACE5-8802CE0F7CD6}"/>
                  </a:ext>
                </a:extLst>
              </p:cNvPr>
              <p:cNvSpPr/>
              <p:nvPr/>
            </p:nvSpPr>
            <p:spPr>
              <a:xfrm>
                <a:off x="749331" y="0"/>
                <a:ext cx="141890" cy="178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19755" extrusionOk="0">
                    <a:moveTo>
                      <a:pt x="10862" y="0"/>
                    </a:moveTo>
                    <a:lnTo>
                      <a:pt x="10862" y="0"/>
                    </a:lnTo>
                    <a:cubicBezTo>
                      <a:pt x="10862" y="0"/>
                      <a:pt x="-957" y="1578"/>
                      <a:pt x="62" y="8806"/>
                    </a:cubicBezTo>
                    <a:cubicBezTo>
                      <a:pt x="979" y="15951"/>
                      <a:pt x="7907" y="21600"/>
                      <a:pt x="12798" y="19191"/>
                    </a:cubicBezTo>
                    <a:cubicBezTo>
                      <a:pt x="17688" y="16782"/>
                      <a:pt x="20643" y="14372"/>
                      <a:pt x="18605" y="7975"/>
                    </a:cubicBezTo>
                    <a:cubicBezTo>
                      <a:pt x="16669" y="1578"/>
                      <a:pt x="16669" y="831"/>
                      <a:pt x="10862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b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grpSp>
        <p:nvGrpSpPr>
          <p:cNvPr id="246" name="Grupuj">
            <a:extLst>
              <a:ext uri="{FF2B5EF4-FFF2-40B4-BE49-F238E27FC236}">
                <a16:creationId xmlns:a16="http://schemas.microsoft.com/office/drawing/2014/main" id="{9CF92D7C-D066-4FDA-B49E-C82697D78214}"/>
              </a:ext>
            </a:extLst>
          </p:cNvPr>
          <p:cNvGrpSpPr/>
          <p:nvPr/>
        </p:nvGrpSpPr>
        <p:grpSpPr>
          <a:xfrm>
            <a:off x="17947591" y="4530062"/>
            <a:ext cx="517135" cy="315222"/>
            <a:chOff x="0" y="0"/>
            <a:chExt cx="517134" cy="315220"/>
          </a:xfrm>
        </p:grpSpPr>
        <p:sp>
          <p:nvSpPr>
            <p:cNvPr id="247" name="Kształt">
              <a:extLst>
                <a:ext uri="{FF2B5EF4-FFF2-40B4-BE49-F238E27FC236}">
                  <a16:creationId xmlns:a16="http://schemas.microsoft.com/office/drawing/2014/main" id="{9843BECD-B5FE-4F57-9B2F-D7F50895FC8C}"/>
                </a:ext>
              </a:extLst>
            </p:cNvPr>
            <p:cNvSpPr/>
            <p:nvPr/>
          </p:nvSpPr>
          <p:spPr>
            <a:xfrm>
              <a:off x="0" y="0"/>
              <a:ext cx="517135" cy="30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0"/>
                  </a:moveTo>
                  <a:lnTo>
                    <a:pt x="8854" y="3268"/>
                  </a:lnTo>
                  <a:lnTo>
                    <a:pt x="9299" y="4027"/>
                  </a:lnTo>
                  <a:lnTo>
                    <a:pt x="10413" y="2147"/>
                  </a:lnTo>
                  <a:lnTo>
                    <a:pt x="9694" y="4691"/>
                  </a:lnTo>
                  <a:lnTo>
                    <a:pt x="9989" y="5189"/>
                  </a:lnTo>
                  <a:lnTo>
                    <a:pt x="11494" y="3977"/>
                  </a:lnTo>
                  <a:lnTo>
                    <a:pt x="10380" y="5853"/>
                  </a:lnTo>
                  <a:lnTo>
                    <a:pt x="10828" y="6612"/>
                  </a:lnTo>
                  <a:lnTo>
                    <a:pt x="12764" y="3339"/>
                  </a:lnTo>
                  <a:lnTo>
                    <a:pt x="12148" y="2298"/>
                  </a:lnTo>
                  <a:lnTo>
                    <a:pt x="10694" y="3494"/>
                  </a:lnTo>
                  <a:lnTo>
                    <a:pt x="11423" y="1071"/>
                  </a:lnTo>
                  <a:lnTo>
                    <a:pt x="10790" y="0"/>
                  </a:lnTo>
                  <a:close/>
                  <a:moveTo>
                    <a:pt x="8654" y="3655"/>
                  </a:moveTo>
                  <a:lnTo>
                    <a:pt x="8084" y="4621"/>
                  </a:lnTo>
                  <a:lnTo>
                    <a:pt x="8442" y="6466"/>
                  </a:lnTo>
                  <a:lnTo>
                    <a:pt x="8433" y="6466"/>
                  </a:lnTo>
                  <a:lnTo>
                    <a:pt x="7394" y="5787"/>
                  </a:lnTo>
                  <a:lnTo>
                    <a:pt x="6854" y="6697"/>
                  </a:lnTo>
                  <a:lnTo>
                    <a:pt x="8648" y="7658"/>
                  </a:lnTo>
                  <a:lnTo>
                    <a:pt x="9404" y="8930"/>
                  </a:lnTo>
                  <a:lnTo>
                    <a:pt x="9897" y="8100"/>
                  </a:lnTo>
                  <a:lnTo>
                    <a:pt x="9138" y="6818"/>
                  </a:lnTo>
                  <a:lnTo>
                    <a:pt x="8654" y="3655"/>
                  </a:lnTo>
                  <a:close/>
                  <a:moveTo>
                    <a:pt x="13244" y="4133"/>
                  </a:moveTo>
                  <a:lnTo>
                    <a:pt x="11309" y="7406"/>
                  </a:lnTo>
                  <a:lnTo>
                    <a:pt x="12704" y="9764"/>
                  </a:lnTo>
                  <a:lnTo>
                    <a:pt x="13098" y="9096"/>
                  </a:lnTo>
                  <a:lnTo>
                    <a:pt x="12196" y="7567"/>
                  </a:lnTo>
                  <a:lnTo>
                    <a:pt x="12617" y="6858"/>
                  </a:lnTo>
                  <a:lnTo>
                    <a:pt x="13361" y="8110"/>
                  </a:lnTo>
                  <a:lnTo>
                    <a:pt x="13755" y="7446"/>
                  </a:lnTo>
                  <a:lnTo>
                    <a:pt x="13011" y="6189"/>
                  </a:lnTo>
                  <a:lnTo>
                    <a:pt x="13343" y="5631"/>
                  </a:lnTo>
                  <a:lnTo>
                    <a:pt x="14245" y="7160"/>
                  </a:lnTo>
                  <a:lnTo>
                    <a:pt x="14639" y="6491"/>
                  </a:lnTo>
                  <a:lnTo>
                    <a:pt x="13244" y="4133"/>
                  </a:lnTo>
                  <a:close/>
                  <a:moveTo>
                    <a:pt x="15072" y="7306"/>
                  </a:moveTo>
                  <a:lnTo>
                    <a:pt x="13137" y="10579"/>
                  </a:lnTo>
                  <a:lnTo>
                    <a:pt x="13630" y="11408"/>
                  </a:lnTo>
                  <a:lnTo>
                    <a:pt x="15194" y="8759"/>
                  </a:lnTo>
                  <a:lnTo>
                    <a:pt x="15574" y="9397"/>
                  </a:lnTo>
                  <a:cubicBezTo>
                    <a:pt x="15714" y="9635"/>
                    <a:pt x="15719" y="10016"/>
                    <a:pt x="15583" y="10247"/>
                  </a:cubicBezTo>
                  <a:cubicBezTo>
                    <a:pt x="15446" y="10478"/>
                    <a:pt x="15222" y="10470"/>
                    <a:pt x="15081" y="10232"/>
                  </a:cubicBezTo>
                  <a:lnTo>
                    <a:pt x="14731" y="9639"/>
                  </a:lnTo>
                  <a:lnTo>
                    <a:pt x="14316" y="12575"/>
                  </a:lnTo>
                  <a:lnTo>
                    <a:pt x="14845" y="13465"/>
                  </a:lnTo>
                  <a:lnTo>
                    <a:pt x="15218" y="11242"/>
                  </a:lnTo>
                  <a:cubicBezTo>
                    <a:pt x="15507" y="11500"/>
                    <a:pt x="15898" y="11381"/>
                    <a:pt x="16165" y="10931"/>
                  </a:cubicBezTo>
                  <a:cubicBezTo>
                    <a:pt x="16451" y="10446"/>
                    <a:pt x="16440" y="9621"/>
                    <a:pt x="16114" y="9070"/>
                  </a:cubicBezTo>
                  <a:lnTo>
                    <a:pt x="15072" y="7306"/>
                  </a:lnTo>
                  <a:close/>
                  <a:moveTo>
                    <a:pt x="6913" y="7406"/>
                  </a:moveTo>
                  <a:cubicBezTo>
                    <a:pt x="6567" y="7389"/>
                    <a:pt x="6216" y="7619"/>
                    <a:pt x="5913" y="8130"/>
                  </a:cubicBezTo>
                  <a:cubicBezTo>
                    <a:pt x="5308" y="9153"/>
                    <a:pt x="5367" y="10505"/>
                    <a:pt x="5934" y="11464"/>
                  </a:cubicBezTo>
                  <a:cubicBezTo>
                    <a:pt x="6501" y="12422"/>
                    <a:pt x="7303" y="12522"/>
                    <a:pt x="7908" y="11499"/>
                  </a:cubicBezTo>
                  <a:cubicBezTo>
                    <a:pt x="8513" y="10476"/>
                    <a:pt x="8454" y="9124"/>
                    <a:pt x="7887" y="8165"/>
                  </a:cubicBezTo>
                  <a:cubicBezTo>
                    <a:pt x="7603" y="7686"/>
                    <a:pt x="7260" y="7423"/>
                    <a:pt x="6913" y="7406"/>
                  </a:cubicBezTo>
                  <a:close/>
                  <a:moveTo>
                    <a:pt x="6800" y="8492"/>
                  </a:moveTo>
                  <a:cubicBezTo>
                    <a:pt x="6978" y="8550"/>
                    <a:pt x="7165" y="8749"/>
                    <a:pt x="7352" y="9065"/>
                  </a:cubicBezTo>
                  <a:cubicBezTo>
                    <a:pt x="7726" y="9698"/>
                    <a:pt x="7830" y="10331"/>
                    <a:pt x="7523" y="10850"/>
                  </a:cubicBezTo>
                  <a:cubicBezTo>
                    <a:pt x="7215" y="11369"/>
                    <a:pt x="6842" y="11196"/>
                    <a:pt x="6468" y="10564"/>
                  </a:cubicBezTo>
                  <a:cubicBezTo>
                    <a:pt x="6094" y="9931"/>
                    <a:pt x="5991" y="9298"/>
                    <a:pt x="6298" y="8779"/>
                  </a:cubicBezTo>
                  <a:cubicBezTo>
                    <a:pt x="6452" y="8519"/>
                    <a:pt x="6621" y="8435"/>
                    <a:pt x="6800" y="8492"/>
                  </a:cubicBezTo>
                  <a:close/>
                  <a:moveTo>
                    <a:pt x="4745" y="10770"/>
                  </a:moveTo>
                  <a:cubicBezTo>
                    <a:pt x="4546" y="10782"/>
                    <a:pt x="4343" y="10927"/>
                    <a:pt x="4181" y="11202"/>
                  </a:cubicBezTo>
                  <a:lnTo>
                    <a:pt x="4178" y="11202"/>
                  </a:lnTo>
                  <a:lnTo>
                    <a:pt x="3198" y="12856"/>
                  </a:lnTo>
                  <a:lnTo>
                    <a:pt x="5133" y="16130"/>
                  </a:lnTo>
                  <a:lnTo>
                    <a:pt x="5626" y="15300"/>
                  </a:lnTo>
                  <a:lnTo>
                    <a:pt x="4058" y="12650"/>
                  </a:lnTo>
                  <a:lnTo>
                    <a:pt x="4375" y="12117"/>
                  </a:lnTo>
                  <a:cubicBezTo>
                    <a:pt x="4515" y="11879"/>
                    <a:pt x="4740" y="11871"/>
                    <a:pt x="4877" y="12102"/>
                  </a:cubicBezTo>
                  <a:cubicBezTo>
                    <a:pt x="5013" y="12333"/>
                    <a:pt x="5008" y="12709"/>
                    <a:pt x="4868" y="12947"/>
                  </a:cubicBezTo>
                  <a:lnTo>
                    <a:pt x="4578" y="13435"/>
                  </a:lnTo>
                  <a:lnTo>
                    <a:pt x="6253" y="14239"/>
                  </a:lnTo>
                  <a:lnTo>
                    <a:pt x="6782" y="13349"/>
                  </a:lnTo>
                  <a:lnTo>
                    <a:pt x="5465" y="12716"/>
                  </a:lnTo>
                  <a:cubicBezTo>
                    <a:pt x="5616" y="12229"/>
                    <a:pt x="5548" y="11567"/>
                    <a:pt x="5283" y="11117"/>
                  </a:cubicBezTo>
                  <a:cubicBezTo>
                    <a:pt x="5139" y="10875"/>
                    <a:pt x="4944" y="10757"/>
                    <a:pt x="4745" y="10770"/>
                  </a:cubicBezTo>
                  <a:close/>
                  <a:moveTo>
                    <a:pt x="17186" y="10770"/>
                  </a:moveTo>
                  <a:lnTo>
                    <a:pt x="15251" y="14043"/>
                  </a:lnTo>
                  <a:lnTo>
                    <a:pt x="16565" y="16260"/>
                  </a:lnTo>
                  <a:lnTo>
                    <a:pt x="17004" y="15516"/>
                  </a:lnTo>
                  <a:lnTo>
                    <a:pt x="16180" y="14123"/>
                  </a:lnTo>
                  <a:lnTo>
                    <a:pt x="17676" y="11599"/>
                  </a:lnTo>
                  <a:lnTo>
                    <a:pt x="17186" y="10770"/>
                  </a:lnTo>
                  <a:close/>
                  <a:moveTo>
                    <a:pt x="2933" y="13364"/>
                  </a:moveTo>
                  <a:lnTo>
                    <a:pt x="1601" y="15622"/>
                  </a:lnTo>
                  <a:lnTo>
                    <a:pt x="3533" y="18890"/>
                  </a:lnTo>
                  <a:lnTo>
                    <a:pt x="4868" y="16637"/>
                  </a:lnTo>
                  <a:lnTo>
                    <a:pt x="4473" y="15969"/>
                  </a:lnTo>
                  <a:lnTo>
                    <a:pt x="3631" y="17392"/>
                  </a:lnTo>
                  <a:lnTo>
                    <a:pt x="3210" y="16683"/>
                  </a:lnTo>
                  <a:lnTo>
                    <a:pt x="3891" y="15531"/>
                  </a:lnTo>
                  <a:lnTo>
                    <a:pt x="3497" y="14863"/>
                  </a:lnTo>
                  <a:lnTo>
                    <a:pt x="2816" y="16014"/>
                  </a:lnTo>
                  <a:lnTo>
                    <a:pt x="2485" y="15456"/>
                  </a:lnTo>
                  <a:lnTo>
                    <a:pt x="3327" y="14033"/>
                  </a:lnTo>
                  <a:lnTo>
                    <a:pt x="2933" y="13364"/>
                  </a:lnTo>
                  <a:close/>
                  <a:moveTo>
                    <a:pt x="18844" y="13560"/>
                  </a:moveTo>
                  <a:lnTo>
                    <a:pt x="16906" y="16828"/>
                  </a:lnTo>
                  <a:lnTo>
                    <a:pt x="17422" y="17703"/>
                  </a:lnTo>
                  <a:lnTo>
                    <a:pt x="19357" y="14430"/>
                  </a:lnTo>
                  <a:lnTo>
                    <a:pt x="18844" y="13560"/>
                  </a:lnTo>
                  <a:close/>
                  <a:moveTo>
                    <a:pt x="19757" y="15194"/>
                  </a:moveTo>
                  <a:lnTo>
                    <a:pt x="17819" y="18463"/>
                  </a:lnTo>
                  <a:lnTo>
                    <a:pt x="18267" y="19217"/>
                  </a:lnTo>
                  <a:lnTo>
                    <a:pt x="19590" y="16984"/>
                  </a:lnTo>
                  <a:lnTo>
                    <a:pt x="19059" y="20559"/>
                  </a:lnTo>
                  <a:lnTo>
                    <a:pt x="19665" y="21585"/>
                  </a:lnTo>
                  <a:lnTo>
                    <a:pt x="21600" y="18312"/>
                  </a:lnTo>
                  <a:lnTo>
                    <a:pt x="21143" y="17537"/>
                  </a:lnTo>
                  <a:lnTo>
                    <a:pt x="19805" y="19795"/>
                  </a:lnTo>
                  <a:lnTo>
                    <a:pt x="20426" y="16326"/>
                  </a:lnTo>
                  <a:lnTo>
                    <a:pt x="19757" y="15194"/>
                  </a:lnTo>
                  <a:close/>
                  <a:moveTo>
                    <a:pt x="490" y="17502"/>
                  </a:moveTo>
                  <a:lnTo>
                    <a:pt x="0" y="18332"/>
                  </a:lnTo>
                  <a:lnTo>
                    <a:pt x="1935" y="21600"/>
                  </a:lnTo>
                  <a:lnTo>
                    <a:pt x="3249" y="19383"/>
                  </a:lnTo>
                  <a:lnTo>
                    <a:pt x="2807" y="18639"/>
                  </a:lnTo>
                  <a:lnTo>
                    <a:pt x="1986" y="20026"/>
                  </a:lnTo>
                  <a:lnTo>
                    <a:pt x="490" y="175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8" name="Trójkąt">
              <a:extLst>
                <a:ext uri="{FF2B5EF4-FFF2-40B4-BE49-F238E27FC236}">
                  <a16:creationId xmlns:a16="http://schemas.microsoft.com/office/drawing/2014/main" id="{1AA87D45-7B03-4B1F-95A3-A13EF968CC51}"/>
                </a:ext>
              </a:extLst>
            </p:cNvPr>
            <p:cNvSpPr/>
            <p:nvPr/>
          </p:nvSpPr>
          <p:spPr>
            <a:xfrm>
              <a:off x="54706" y="110750"/>
              <a:ext cx="407407" cy="20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97064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IEJSCE NA TYTUŁ">
            <a:extLst>
              <a:ext uri="{FF2B5EF4-FFF2-40B4-BE49-F238E27FC236}">
                <a16:creationId xmlns:a16="http://schemas.microsoft.com/office/drawing/2014/main" id="{FF248E85-5D24-4614-A8BC-E7EF06D086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8892" y="669236"/>
            <a:ext cx="22086277" cy="146189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pl-PL" altLang="pl-PL" sz="9600" b="1" dirty="0">
                <a:solidFill>
                  <a:schemeClr val="tx1"/>
                </a:solidFill>
              </a:rPr>
              <a:t>NASZE WARTOŚCI</a:t>
            </a:r>
          </a:p>
        </p:txBody>
      </p:sp>
      <p:grpSp>
        <p:nvGrpSpPr>
          <p:cNvPr id="17" name="Grupuj">
            <a:extLst>
              <a:ext uri="{FF2B5EF4-FFF2-40B4-BE49-F238E27FC236}">
                <a16:creationId xmlns:a16="http://schemas.microsoft.com/office/drawing/2014/main" id="{597D1FCC-8361-42B4-A692-BEF443212E3D}"/>
              </a:ext>
            </a:extLst>
          </p:cNvPr>
          <p:cNvGrpSpPr/>
          <p:nvPr/>
        </p:nvGrpSpPr>
        <p:grpSpPr>
          <a:xfrm>
            <a:off x="2612341" y="8962052"/>
            <a:ext cx="5864091" cy="3663706"/>
            <a:chOff x="-1219299" y="-764215"/>
            <a:chExt cx="5864090" cy="3663704"/>
          </a:xfrm>
        </p:grpSpPr>
        <p:sp>
          <p:nvSpPr>
            <p:cNvPr id="18" name="Trójkąt">
              <a:extLst>
                <a:ext uri="{FF2B5EF4-FFF2-40B4-BE49-F238E27FC236}">
                  <a16:creationId xmlns:a16="http://schemas.microsoft.com/office/drawing/2014/main" id="{E7BEF00A-A5EB-4294-9F87-AE68F3950A03}"/>
                </a:ext>
              </a:extLst>
            </p:cNvPr>
            <p:cNvSpPr/>
            <p:nvPr/>
          </p:nvSpPr>
          <p:spPr>
            <a:xfrm>
              <a:off x="601513" y="1784072"/>
              <a:ext cx="2222465" cy="111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" name="Dobra atmosfera Współpraca Szacunek">
              <a:extLst>
                <a:ext uri="{FF2B5EF4-FFF2-40B4-BE49-F238E27FC236}">
                  <a16:creationId xmlns:a16="http://schemas.microsoft.com/office/drawing/2014/main" id="{BF80D7C2-7B75-475D-84B4-4C931ABD4A97}"/>
                </a:ext>
              </a:extLst>
            </p:cNvPr>
            <p:cNvSpPr txBox="1"/>
            <p:nvPr/>
          </p:nvSpPr>
          <p:spPr>
            <a:xfrm>
              <a:off x="-1219300" y="-764216"/>
              <a:ext cx="5864092" cy="2552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rmAutofit/>
            </a:bodyPr>
            <a:lstStyle/>
            <a:p>
              <a:pPr>
                <a:defRPr sz="3800" b="0" cap="all"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r>
                <a:t>Dobra atmosfera</a:t>
              </a:r>
              <a:br>
                <a:rPr/>
              </a:br>
              <a:r>
                <a:t>Współpraca</a:t>
              </a:r>
              <a:br>
                <a:rPr/>
              </a:br>
              <a:r>
                <a:t>Szacunek</a:t>
              </a:r>
            </a:p>
          </p:txBody>
        </p:sp>
      </p:grpSp>
      <p:grpSp>
        <p:nvGrpSpPr>
          <p:cNvPr id="20" name="Grupuj">
            <a:extLst>
              <a:ext uri="{FF2B5EF4-FFF2-40B4-BE49-F238E27FC236}">
                <a16:creationId xmlns:a16="http://schemas.microsoft.com/office/drawing/2014/main" id="{2A2887DC-AF04-4B55-B9AC-FDCA82D0C3D0}"/>
              </a:ext>
            </a:extLst>
          </p:cNvPr>
          <p:cNvGrpSpPr/>
          <p:nvPr/>
        </p:nvGrpSpPr>
        <p:grpSpPr>
          <a:xfrm>
            <a:off x="9261498" y="8962052"/>
            <a:ext cx="5864092" cy="3663706"/>
            <a:chOff x="-1219299" y="-764215"/>
            <a:chExt cx="5864090" cy="3663704"/>
          </a:xfrm>
        </p:grpSpPr>
        <p:sp>
          <p:nvSpPr>
            <p:cNvPr id="21" name="Trójkąt">
              <a:extLst>
                <a:ext uri="{FF2B5EF4-FFF2-40B4-BE49-F238E27FC236}">
                  <a16:creationId xmlns:a16="http://schemas.microsoft.com/office/drawing/2014/main" id="{9E447A75-9D05-418B-85F8-A99EE3EB95FE}"/>
                </a:ext>
              </a:extLst>
            </p:cNvPr>
            <p:cNvSpPr/>
            <p:nvPr/>
          </p:nvSpPr>
          <p:spPr>
            <a:xfrm>
              <a:off x="601513" y="1784072"/>
              <a:ext cx="2222465" cy="111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" name="Wiedza Kompetencje Odpowiedzialność">
              <a:extLst>
                <a:ext uri="{FF2B5EF4-FFF2-40B4-BE49-F238E27FC236}">
                  <a16:creationId xmlns:a16="http://schemas.microsoft.com/office/drawing/2014/main" id="{40E0240C-BD88-4224-B427-4A1A1BF9E976}"/>
                </a:ext>
              </a:extLst>
            </p:cNvPr>
            <p:cNvSpPr txBox="1"/>
            <p:nvPr/>
          </p:nvSpPr>
          <p:spPr>
            <a:xfrm>
              <a:off x="-1219300" y="-764216"/>
              <a:ext cx="5864092" cy="2552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rmAutofit/>
            </a:bodyPr>
            <a:lstStyle/>
            <a:p>
              <a:pPr>
                <a:defRPr sz="3800" b="0" cap="all"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r>
                <a:t>Wiedza</a:t>
              </a:r>
              <a:br>
                <a:rPr/>
              </a:br>
              <a:r>
                <a:t>Kompetencje</a:t>
              </a:r>
              <a:br>
                <a:rPr/>
              </a:br>
              <a:r>
                <a:t>Odpowiedzialność</a:t>
              </a:r>
            </a:p>
          </p:txBody>
        </p:sp>
      </p:grpSp>
      <p:grpSp>
        <p:nvGrpSpPr>
          <p:cNvPr id="23" name="Grupuj">
            <a:extLst>
              <a:ext uri="{FF2B5EF4-FFF2-40B4-BE49-F238E27FC236}">
                <a16:creationId xmlns:a16="http://schemas.microsoft.com/office/drawing/2014/main" id="{62340E8D-1175-488F-B513-95D93154C15B}"/>
              </a:ext>
            </a:extLst>
          </p:cNvPr>
          <p:cNvGrpSpPr/>
          <p:nvPr/>
        </p:nvGrpSpPr>
        <p:grpSpPr>
          <a:xfrm>
            <a:off x="15910656" y="8962052"/>
            <a:ext cx="5864092" cy="3663706"/>
            <a:chOff x="-1219299" y="-764215"/>
            <a:chExt cx="5864090" cy="3663704"/>
          </a:xfrm>
        </p:grpSpPr>
        <p:sp>
          <p:nvSpPr>
            <p:cNvPr id="24" name="Trójkąt">
              <a:extLst>
                <a:ext uri="{FF2B5EF4-FFF2-40B4-BE49-F238E27FC236}">
                  <a16:creationId xmlns:a16="http://schemas.microsoft.com/office/drawing/2014/main" id="{ADA70917-A1B4-42DB-996A-6A80F935F014}"/>
                </a:ext>
              </a:extLst>
            </p:cNvPr>
            <p:cNvSpPr/>
            <p:nvPr/>
          </p:nvSpPr>
          <p:spPr>
            <a:xfrm>
              <a:off x="601513" y="1784072"/>
              <a:ext cx="2222465" cy="111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799" y="0"/>
                  </a:lnTo>
                  <a:lnTo>
                    <a:pt x="0" y="21600"/>
                  </a:lnTo>
                </a:path>
              </a:pathLst>
            </a:custGeom>
            <a:solidFill>
              <a:srgbClr val="89C62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" name="Satysfakcja klienta Dobre zarządzanie Motywacja">
              <a:extLst>
                <a:ext uri="{FF2B5EF4-FFF2-40B4-BE49-F238E27FC236}">
                  <a16:creationId xmlns:a16="http://schemas.microsoft.com/office/drawing/2014/main" id="{4F19351A-DFA1-41E0-AA4B-8F8C7C7C299A}"/>
                </a:ext>
              </a:extLst>
            </p:cNvPr>
            <p:cNvSpPr txBox="1"/>
            <p:nvPr/>
          </p:nvSpPr>
          <p:spPr>
            <a:xfrm>
              <a:off x="-1219300" y="-764216"/>
              <a:ext cx="5864092" cy="2552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rmAutofit/>
            </a:bodyPr>
            <a:lstStyle/>
            <a:p>
              <a:pPr>
                <a:defRPr sz="3800" b="0" cap="all">
                  <a:latin typeface="Leroy Merlin Sans Bold"/>
                  <a:ea typeface="Leroy Merlin Sans Bold"/>
                  <a:cs typeface="Leroy Merlin Sans Bold"/>
                  <a:sym typeface="Leroy Merlin Sans Bold"/>
                </a:defRPr>
              </a:pPr>
              <a:r>
                <a:t>Satysfakcja klienta</a:t>
              </a:r>
              <a:br>
                <a:rPr/>
              </a:br>
              <a:r>
                <a:t>Dobre zarządzanie</a:t>
              </a:r>
              <a:br>
                <a:rPr/>
              </a:br>
              <a:r>
                <a:t>Motywacja</a:t>
              </a:r>
            </a:p>
          </p:txBody>
        </p:sp>
      </p:grpSp>
      <p:pic>
        <p:nvPicPr>
          <p:cNvPr id="26" name="IMG_9491.jpg" descr="IMG_9491.jpg">
            <a:extLst>
              <a:ext uri="{FF2B5EF4-FFF2-40B4-BE49-F238E27FC236}">
                <a16:creationId xmlns:a16="http://schemas.microsoft.com/office/drawing/2014/main" id="{A9AD3C9D-3E12-4A98-A2A2-1F71DFE01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5422" b="27905"/>
          <a:stretch>
            <a:fillRect/>
          </a:stretch>
        </p:blipFill>
        <p:spPr>
          <a:xfrm>
            <a:off x="2380810" y="2634901"/>
            <a:ext cx="6327153" cy="6327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" name="IMG_0062.jpg" descr="IMG_0062.jpg">
            <a:extLst>
              <a:ext uri="{FF2B5EF4-FFF2-40B4-BE49-F238E27FC236}">
                <a16:creationId xmlns:a16="http://schemas.microsoft.com/office/drawing/2014/main" id="{8C303A27-E3BD-4B36-B7C0-2D42CC3D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2056" t="5503" b="27830"/>
          <a:stretch>
            <a:fillRect/>
          </a:stretch>
        </p:blipFill>
        <p:spPr>
          <a:xfrm rot="21180000">
            <a:off x="9054030" y="2666352"/>
            <a:ext cx="6150829" cy="627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474"/>
                </a:moveTo>
                <a:lnTo>
                  <a:pt x="9673" y="21600"/>
                </a:lnTo>
                <a:lnTo>
                  <a:pt x="21600" y="12473"/>
                </a:lnTo>
                <a:lnTo>
                  <a:pt x="21600" y="11557"/>
                </a:lnTo>
                <a:lnTo>
                  <a:pt x="12381" y="0"/>
                </a:lnTo>
                <a:lnTo>
                  <a:pt x="0" y="9474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" name="IMG_0478.jpg" descr="IMG_0478.jpg">
            <a:extLst>
              <a:ext uri="{FF2B5EF4-FFF2-40B4-BE49-F238E27FC236}">
                <a16:creationId xmlns:a16="http://schemas.microsoft.com/office/drawing/2014/main" id="{37BA4A93-EAEC-41A1-B349-EE19D69A7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74" t="2359" b="23724"/>
          <a:stretch>
            <a:fillRect/>
          </a:stretch>
        </p:blipFill>
        <p:spPr>
          <a:xfrm rot="21180000">
            <a:off x="15703120" y="2665270"/>
            <a:ext cx="6168574" cy="6279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474"/>
                </a:moveTo>
                <a:lnTo>
                  <a:pt x="9645" y="21600"/>
                </a:lnTo>
                <a:lnTo>
                  <a:pt x="21600" y="12425"/>
                </a:lnTo>
                <a:lnTo>
                  <a:pt x="21600" y="11636"/>
                </a:lnTo>
                <a:lnTo>
                  <a:pt x="12345" y="0"/>
                </a:lnTo>
                <a:lnTo>
                  <a:pt x="0" y="9474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" name="Azymut.jpg" descr="Azymut.jpg">
            <a:extLst>
              <a:ext uri="{FF2B5EF4-FFF2-40B4-BE49-F238E27FC236}">
                <a16:creationId xmlns:a16="http://schemas.microsoft.com/office/drawing/2014/main" id="{1AF734FF-64D9-4997-8315-0D50C19E8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15211" y="254095"/>
            <a:ext cx="2528990" cy="34341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0978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ompas, Busola, Kierunki Åwiata">
            <a:extLst>
              <a:ext uri="{FF2B5EF4-FFF2-40B4-BE49-F238E27FC236}">
                <a16:creationId xmlns:a16="http://schemas.microsoft.com/office/drawing/2014/main" id="{A570A793-EA78-4FC9-8DBD-E3452C542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5" r="21007" b="-2"/>
          <a:stretch/>
        </p:blipFill>
        <p:spPr bwMode="auto">
          <a:xfrm rot="2721817">
            <a:off x="1995903" y="1855444"/>
            <a:ext cx="10259042" cy="1095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C0740E6-D8F3-4372-9536-928404DB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2950" y="2988920"/>
            <a:ext cx="18288000" cy="4343400"/>
          </a:xfrm>
        </p:spPr>
        <p:txBody>
          <a:bodyPr anchor="t">
            <a:normAutofit/>
          </a:bodyPr>
          <a:lstStyle/>
          <a:p>
            <a:pPr algn="l" eaLnBrk="0" hangingPunct="0"/>
            <a:r>
              <a:rPr lang="pl-PL" sz="8800" b="1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Kogo szukamy?</a:t>
            </a:r>
          </a:p>
        </p:txBody>
      </p:sp>
    </p:spTree>
    <p:extLst>
      <p:ext uri="{BB962C8B-B14F-4D97-AF65-F5344CB8AC3E}">
        <p14:creationId xmlns:p14="http://schemas.microsoft.com/office/powerpoint/2010/main" val="15327821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F86512-EEA4-4127-9EB0-4422C5FA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CB74DA6-3422-4B91-9AB0-9B3964B3D94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 lnSpcReduction="10000"/>
          </a:bodyPr>
          <a:lstStyle/>
          <a:p>
            <a:endParaRPr lang="pl-PL"/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E96A0008-03A4-48B5-B496-172165FEE8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1962150"/>
          <a:ext cx="18288000" cy="11717833"/>
        </p:xfrm>
        <a:graphic>
          <a:graphicData uri="http://schemas.openxmlformats.org/drawingml/2006/table">
            <a:tbl>
              <a:tblPr firstRow="1" bandRow="1"/>
              <a:tblGrid>
                <a:gridCol w="2887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8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1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Poziom</a:t>
                      </a:r>
                      <a:endParaRPr lang="pl-PL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Przykładowe stanowiska</a:t>
                      </a:r>
                      <a:endParaRPr lang="pl-PL" sz="3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9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 Poziom</a:t>
                      </a:r>
                      <a:endParaRPr lang="pl-PL" sz="3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Wizyjny</a:t>
                      </a:r>
                      <a:endParaRPr lang="pl-PL" sz="3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0B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8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Dyrektor Generalny, Dyrektor Finansowy, Dyrektor HR, Dyrektor Regionalny</a:t>
                      </a: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 Poziom Strategiczny</a:t>
                      </a:r>
                      <a:endParaRPr lang="pl-PL" sz="3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pl-PL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3E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Dyrektor Sklepu, Dyrektor Grupy Produktowej, Główny Audytor, Dyrektor ds. Administracji i</a:t>
                      </a:r>
                      <a:r>
                        <a:rPr lang="pl-PL" sz="36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inne</a:t>
                      </a:r>
                      <a:endParaRPr lang="pl-PL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92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 Poziom Taktyczny</a:t>
                      </a:r>
                      <a:endParaRPr lang="pl-PL" sz="3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3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Kierownik: Działu Handlowego,</a:t>
                      </a:r>
                      <a:r>
                        <a:rPr lang="pl-PL" sz="3600" b="1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3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Kontroler Zarządzania Sklepu, Kierownik Logistyki, Kierownik Zasobów Ludzkich Sklepu </a:t>
                      </a: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6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4. Poziom Operacyjny</a:t>
                      </a:r>
                      <a:endParaRPr lang="pl-PL" sz="3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3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Koordynator ds. Sprzedaży, Koordynator d</a:t>
                      </a:r>
                      <a:r>
                        <a:rPr lang="pl-PL" sz="3600" b="1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s. Relacji z klientami, Koordynator ds. logistyki sklepu</a:t>
                      </a:r>
                      <a:endParaRPr lang="pl-PL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0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 Poziom </a:t>
                      </a:r>
                      <a:endParaRPr lang="pl-PL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Wykonawczy</a:t>
                      </a:r>
                      <a:endParaRPr lang="pl-PL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Doradca Klienta, Kasjer, Logistyk</a:t>
                      </a:r>
                      <a:r>
                        <a:rPr lang="pl-PL" sz="3600" b="1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sklepu</a:t>
                      </a:r>
                      <a:endParaRPr lang="pl-PL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50590" marR="150590" marT="75292" marB="7529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111" name="pole tekstowe 1"/>
          <p:cNvSpPr txBox="1">
            <a:spLocks noChangeArrowheads="1"/>
          </p:cNvSpPr>
          <p:nvPr/>
        </p:nvSpPr>
        <p:spPr bwMode="auto">
          <a:xfrm>
            <a:off x="2571406" y="-231467"/>
            <a:ext cx="22145624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br>
              <a:rPr lang="pl-PL" altLang="pl-PL" sz="6400" b="1" dirty="0">
                <a:solidFill>
                  <a:srgbClr val="336600"/>
                </a:solidFill>
                <a:latin typeface="Calibri" pitchFamily="34" charset="0"/>
              </a:rPr>
            </a:br>
            <a:r>
              <a:rPr lang="pl-PL" altLang="pl-PL" sz="8800" b="1" dirty="0">
                <a:solidFill>
                  <a:srgbClr val="336600"/>
                </a:solidFill>
                <a:latin typeface="Calibri" pitchFamily="34" charset="0"/>
              </a:rPr>
              <a:t>Role i Odpowiedzialności w organizacji</a:t>
            </a:r>
            <a:endParaRPr lang="pl-PL" altLang="pl-PL" sz="64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6BC4D4E-055C-4CF8-A08A-8BAA6872240A}"/>
              </a:ext>
            </a:extLst>
          </p:cNvPr>
          <p:cNvSpPr/>
          <p:nvPr/>
        </p:nvSpPr>
        <p:spPr>
          <a:xfrm>
            <a:off x="13941427" y="11925844"/>
            <a:ext cx="10442574" cy="143827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defRPr/>
            </a:pPr>
            <a:r>
              <a:rPr lang="pl-PL" sz="3600" b="1" dirty="0">
                <a:solidFill>
                  <a:prstClr val="white"/>
                </a:solidFill>
              </a:rPr>
              <a:t>Realizuje, proponuje usprawnienia, buduje relacje z klientami</a:t>
            </a:r>
            <a:endParaRPr lang="pl-PL" sz="3600" b="1" i="1" dirty="0">
              <a:solidFill>
                <a:srgbClr val="000000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640566C-846B-4652-9FD1-1657E96C9099}"/>
              </a:ext>
            </a:extLst>
          </p:cNvPr>
          <p:cNvSpPr/>
          <p:nvPr/>
        </p:nvSpPr>
        <p:spPr>
          <a:xfrm>
            <a:off x="14942794" y="10014285"/>
            <a:ext cx="10439400" cy="144145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defRPr/>
            </a:pPr>
            <a:r>
              <a:rPr lang="pl-PL" sz="3600" b="1" dirty="0">
                <a:solidFill>
                  <a:prstClr val="white"/>
                </a:solidFill>
              </a:rPr>
              <a:t>Koordynuje, usprawnia, aktualizuje, uczy</a:t>
            </a:r>
            <a:endParaRPr lang="pl-PL" sz="3600" b="1" i="1" dirty="0">
              <a:solidFill>
                <a:srgbClr val="000000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9858393-5E00-4390-8232-D2C20C743811}"/>
              </a:ext>
            </a:extLst>
          </p:cNvPr>
          <p:cNvSpPr/>
          <p:nvPr/>
        </p:nvSpPr>
        <p:spPr>
          <a:xfrm>
            <a:off x="13644219" y="7795267"/>
            <a:ext cx="10442574" cy="144145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defRPr/>
            </a:pPr>
            <a:r>
              <a:rPr lang="pl-PL" sz="3600" b="1" dirty="0">
                <a:solidFill>
                  <a:prstClr val="white"/>
                </a:solidFill>
              </a:rPr>
              <a:t>Kieruje, zleca, egzekwuje, rozwija</a:t>
            </a:r>
            <a:endParaRPr lang="pl-PL" sz="3600" b="1" i="1" dirty="0">
              <a:solidFill>
                <a:srgbClr val="000000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8B03DAB-E1E8-49D6-B468-D5F0AA2CBFB4}"/>
              </a:ext>
            </a:extLst>
          </p:cNvPr>
          <p:cNvSpPr/>
          <p:nvPr/>
        </p:nvSpPr>
        <p:spPr>
          <a:xfrm>
            <a:off x="13647392" y="5488413"/>
            <a:ext cx="10439400" cy="144145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defRPr/>
            </a:pPr>
            <a:r>
              <a:rPr lang="pl-PL" sz="3600" b="1" dirty="0">
                <a:solidFill>
                  <a:prstClr val="white"/>
                </a:solidFill>
              </a:rPr>
              <a:t>Decyduje, wyjaśnia kierunek, określa zasady, zapewnia zasoby, definiuje okazje</a:t>
            </a:r>
            <a:endParaRPr lang="pl-PL" sz="3600" b="1" i="1" dirty="0">
              <a:solidFill>
                <a:srgbClr val="000000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AB9599E-8D7D-423F-878F-92E5B9671CEC}"/>
              </a:ext>
            </a:extLst>
          </p:cNvPr>
          <p:cNvSpPr/>
          <p:nvPr/>
        </p:nvSpPr>
        <p:spPr>
          <a:xfrm>
            <a:off x="13363920" y="3366506"/>
            <a:ext cx="10442576" cy="143827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defRPr/>
            </a:pPr>
            <a:r>
              <a:rPr lang="pl-PL" sz="3600" b="1" dirty="0">
                <a:solidFill>
                  <a:prstClr val="white"/>
                </a:solidFill>
              </a:rPr>
              <a:t>Wskazuje kierunek rozwoju, określa granice, wyznacza standardy</a:t>
            </a:r>
            <a:endParaRPr lang="pl-PL" sz="3600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ytuł 3"/>
          <p:cNvSpPr txBox="1">
            <a:spLocks/>
          </p:cNvSpPr>
          <p:nvPr/>
        </p:nvSpPr>
        <p:spPr bwMode="auto">
          <a:xfrm>
            <a:off x="2729950" y="603250"/>
            <a:ext cx="18247276" cy="99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l-PL" altLang="pl-PL" sz="8800" b="1" dirty="0">
                <a:solidFill>
                  <a:srgbClr val="336600"/>
                </a:solidFill>
                <a:latin typeface="Calibri" pitchFamily="34" charset="0"/>
              </a:rPr>
              <a:t>Model Kompetencji</a:t>
            </a:r>
            <a:endParaRPr lang="pl-PL" altLang="pl-PL" sz="8800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16" name="Tytuł 3"/>
          <p:cNvSpPr txBox="1">
            <a:spLocks/>
          </p:cNvSpPr>
          <p:nvPr/>
        </p:nvSpPr>
        <p:spPr bwMode="auto">
          <a:xfrm>
            <a:off x="7493581" y="9568869"/>
            <a:ext cx="7419976" cy="1349376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l-PL" altLang="pl-PL" sz="5000" b="1" dirty="0">
                <a:solidFill>
                  <a:srgbClr val="008000"/>
                </a:solidFill>
                <a:latin typeface="Calibri" pitchFamily="34" charset="0"/>
              </a:rPr>
              <a:t>5 Kompetencji</a:t>
            </a:r>
          </a:p>
        </p:txBody>
      </p:sp>
      <p:pic>
        <p:nvPicPr>
          <p:cNvPr id="26629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8704" y="3709988"/>
            <a:ext cx="17287876" cy="648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3479803" y="3403603"/>
            <a:ext cx="17497426" cy="2117726"/>
          </a:xfrm>
          <a:prstGeom prst="rect">
            <a:avLst/>
          </a:prstGeom>
          <a:noFill/>
          <a:ln w="63500" cmpd="sng">
            <a:solidFill>
              <a:srgbClr val="006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pl-PL" sz="3600">
              <a:solidFill>
                <a:prstClr val="white"/>
              </a:solidFill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3689350" y="3190876"/>
            <a:ext cx="2962276" cy="1038224"/>
          </a:xfrm>
          <a:prstGeom prst="roundRect">
            <a:avLst>
              <a:gd name="adj" fmla="val 12237"/>
            </a:avLst>
          </a:prstGeom>
          <a:solidFill>
            <a:schemeClr val="bg1">
              <a:lumMod val="95000"/>
            </a:schemeClr>
          </a:solidFill>
          <a:ln>
            <a:solidFill>
              <a:srgbClr val="33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pl-PL" sz="2800" b="1" dirty="0">
                <a:solidFill>
                  <a:srgbClr val="336600"/>
                </a:solidFill>
              </a:rPr>
              <a:t>PRZYWÓDZTWO</a:t>
            </a:r>
          </a:p>
        </p:txBody>
      </p:sp>
      <p:sp>
        <p:nvSpPr>
          <p:cNvPr id="12" name="Prostokąt zaokrąglony 11"/>
          <p:cNvSpPr/>
          <p:nvPr/>
        </p:nvSpPr>
        <p:spPr>
          <a:xfrm>
            <a:off x="7077076" y="2543179"/>
            <a:ext cx="2905124" cy="1298574"/>
          </a:xfrm>
          <a:prstGeom prst="roundRect">
            <a:avLst>
              <a:gd name="adj" fmla="val 12237"/>
            </a:avLst>
          </a:prstGeom>
          <a:solidFill>
            <a:schemeClr val="bg1">
              <a:lumMod val="95000"/>
            </a:schemeClr>
          </a:solidFill>
          <a:ln>
            <a:solidFill>
              <a:srgbClr val="33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pl-PL" sz="2800" b="1" dirty="0">
                <a:solidFill>
                  <a:srgbClr val="336600"/>
                </a:solidFill>
              </a:rPr>
              <a:t>SKUTECZNOŚĆ BIZNESOWA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10699753" y="3006729"/>
            <a:ext cx="3057526" cy="1225550"/>
          </a:xfrm>
          <a:prstGeom prst="roundRect">
            <a:avLst>
              <a:gd name="adj" fmla="val 12237"/>
            </a:avLst>
          </a:prstGeom>
          <a:solidFill>
            <a:schemeClr val="bg1">
              <a:lumMod val="95000"/>
            </a:schemeClr>
          </a:solidFill>
          <a:ln>
            <a:solidFill>
              <a:srgbClr val="33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pl-PL" sz="2800" b="1" dirty="0">
                <a:solidFill>
                  <a:srgbClr val="336600"/>
                </a:solidFill>
              </a:rPr>
              <a:t>KONCENTRACJA NA KLIENCIE 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14125576" y="2536829"/>
            <a:ext cx="3349624" cy="1174750"/>
          </a:xfrm>
          <a:prstGeom prst="roundRect">
            <a:avLst>
              <a:gd name="adj" fmla="val 12237"/>
            </a:avLst>
          </a:prstGeom>
          <a:solidFill>
            <a:schemeClr val="bg1">
              <a:lumMod val="95000"/>
            </a:schemeClr>
          </a:solidFill>
          <a:ln>
            <a:solidFill>
              <a:srgbClr val="33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pl-PL" sz="2800" b="1" dirty="0">
                <a:solidFill>
                  <a:srgbClr val="336600"/>
                </a:solidFill>
              </a:rPr>
              <a:t>PROFESJONALIZM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17767300" y="3124203"/>
            <a:ext cx="3238500" cy="1228726"/>
          </a:xfrm>
          <a:prstGeom prst="roundRect">
            <a:avLst>
              <a:gd name="adj" fmla="val 12237"/>
            </a:avLst>
          </a:prstGeom>
          <a:solidFill>
            <a:schemeClr val="bg1">
              <a:lumMod val="95000"/>
            </a:schemeClr>
          </a:solidFill>
          <a:ln>
            <a:solidFill>
              <a:srgbClr val="33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pl-PL" sz="2800" b="1" dirty="0">
                <a:solidFill>
                  <a:srgbClr val="336600"/>
                </a:solidFill>
              </a:rPr>
              <a:t>ROZWIJANIE SPOŁECZNOŚCI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Motyw pakietu Office">
  <a:themeElements>
    <a:clrScheme name="1_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Motyw pakietu Office">
  <a:themeElements>
    <a:clrScheme name="1_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982</Words>
  <Application>Microsoft Office PowerPoint</Application>
  <PresentationFormat>Niestandardowy</PresentationFormat>
  <Paragraphs>151</Paragraphs>
  <Slides>18</Slides>
  <Notes>3</Notes>
  <HiddenSlides>2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8" baseType="lpstr">
      <vt:lpstr>Arial</vt:lpstr>
      <vt:lpstr>Calibri</vt:lpstr>
      <vt:lpstr>Gill Sans</vt:lpstr>
      <vt:lpstr>Helvetica Neue</vt:lpstr>
      <vt:lpstr>Helvetica Neue Light</vt:lpstr>
      <vt:lpstr>Helvetica Neue Medium</vt:lpstr>
      <vt:lpstr>Leroy Merlin Sans Bold</vt:lpstr>
      <vt:lpstr>Leroy Merlin Sans Light</vt:lpstr>
      <vt:lpstr>Leroy Merlin Sans Regular</vt:lpstr>
      <vt:lpstr>1_Motyw pakietu Office</vt:lpstr>
      <vt:lpstr>Leroy Merlin Polska</vt:lpstr>
      <vt:lpstr>Rozwijanie kompetencji absolwentów UwB w odpowiedzi na potrzeby LM </vt:lpstr>
      <vt:lpstr>Leroy Merlin na Świecie!</vt:lpstr>
      <vt:lpstr>HISTORIA LEROY MERLIN</vt:lpstr>
      <vt:lpstr>LEROY MERLIN W POLSCE</vt:lpstr>
      <vt:lpstr>NASZE WARTOŚCI</vt:lpstr>
      <vt:lpstr>Kogo szukamy?</vt:lpstr>
      <vt:lpstr>Prezentacja programu PowerPoint</vt:lpstr>
      <vt:lpstr>Prezentacja programu PowerPoint</vt:lpstr>
      <vt:lpstr>Prezentacja programu PowerPoint</vt:lpstr>
      <vt:lpstr>Struktura zatrudnienia w LM Białystok - wykształcenie</vt:lpstr>
      <vt:lpstr>Jak absolwenci odpowiadają na potrzeby LM?</vt:lpstr>
      <vt:lpstr>Jaka jest nasza odpowiedź?</vt:lpstr>
      <vt:lpstr>Onboarding –  efektywne wdrażanie w rolę w przedsiębiorstwie</vt:lpstr>
      <vt:lpstr>Otwarta Rekrutacja do programów rozwojowych– dlaczego?</vt:lpstr>
      <vt:lpstr>Programy rozwojowe</vt:lpstr>
      <vt:lpstr>Klucz do sukcesu absolwenta?</vt:lpstr>
      <vt:lpstr>Dziękuję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Leroy Merlin Polska</dc:title>
  <dc:creator>ebialous</dc:creator>
  <cp:lastModifiedBy>BIALOUS Ewa</cp:lastModifiedBy>
  <cp:revision>32</cp:revision>
  <dcterms:modified xsi:type="dcterms:W3CDTF">2019-04-12T06:33:42Z</dcterms:modified>
</cp:coreProperties>
</file>